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6FCD87-8596-43C2-A3A7-F06D6819BD86}">
  <a:tblStyle styleId="{6E6FCD87-8596-43C2-A3A7-F06D6819BD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f8ac659b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ef8ac659b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f8ac659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f8ac659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bf7e0f328_0_6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bf7e0f328_0_6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ef8ac659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ef8ac659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ef8ac659b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ef8ac659b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f8ac659b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ef8ac659b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ef8ac659b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ef8ac659b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ef8ac659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ef8ac659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ef8ac659b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ef8ac659b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ef8ac659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ef8ac659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dd8d37b7_0_3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dd8d37b7_0_3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ef8ac659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ef8ac659b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ef8ac659b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ef8ac659b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ebf7e0f328_0_3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ebf7e0f328_0_3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ef8ac659b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ef8ac659b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ef8ac659b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ef8ac659b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>
          <a:extLst>
            <a:ext uri="{FF2B5EF4-FFF2-40B4-BE49-F238E27FC236}">
              <a16:creationId xmlns:a16="http://schemas.microsoft.com/office/drawing/2014/main" id="{A7858E7A-E4E3-6C63-F70B-AB9BB8A3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ef8ac659b9_0_64:notes">
            <a:extLst>
              <a:ext uri="{FF2B5EF4-FFF2-40B4-BE49-F238E27FC236}">
                <a16:creationId xmlns:a16="http://schemas.microsoft.com/office/drawing/2014/main" id="{E0B9FBD3-E2C8-54D8-C17C-0FBA195D4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ef8ac659b9_0_64:notes">
            <a:extLst>
              <a:ext uri="{FF2B5EF4-FFF2-40B4-BE49-F238E27FC236}">
                <a16:creationId xmlns:a16="http://schemas.microsoft.com/office/drawing/2014/main" id="{AAC03218-C5CC-1500-8858-629FC9D82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16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ef8ac659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ef8ac659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ef8ac659b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Google Shape;3276;gef8ac659b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gef8ac659b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3" name="Google Shape;3463;gef8ac659b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ef8ac659b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ef8ac659b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f7e0f328_0_3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f7e0f328_0_3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gef8ac659b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6" name="Google Shape;3686;gef8ac659b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gef8ac659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2" name="Google Shape;3722;gef8ac659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f0a24072ea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Google Shape;3981;gf0a24072ea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gf0a24072ea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8" name="Google Shape;3988;gf0a24072ea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bdd8d37b7_0_3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bdd8d37b7_0_3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bdd8d37b7_0_3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bdd8d37b7_0_3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bdd8d37b7_0_3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bdd8d37b7_0_3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ebdd8d37b7_0_3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ebdd8d37b7_0_3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bf7e0f328_0_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bf7e0f328_0_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57193" y="37790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274125"/>
            <a:ext cx="3707100" cy="25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24175"/>
            <a:ext cx="8238900" cy="3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124175"/>
            <a:ext cx="82389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GPHNRkIAxXAqtJIt0yPe0xYlG7gJTD-MYUixBVIacE/copy#gid=23453611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GPHNRkIAxXAqtJIt0yPe0xYlG7gJTD-MYUixBVIacE/copy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46">
            <a:off x="457193" y="37790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57200" y="1274125"/>
            <a:ext cx="3707100" cy="25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50" name="Google Shape;50;p15"/>
          <p:cNvGrpSpPr/>
          <p:nvPr/>
        </p:nvGrpSpPr>
        <p:grpSpPr>
          <a:xfrm>
            <a:off x="3673432" y="347719"/>
            <a:ext cx="5595879" cy="4388915"/>
            <a:chOff x="3673432" y="347719"/>
            <a:chExt cx="5595879" cy="4388915"/>
          </a:xfrm>
        </p:grpSpPr>
        <p:sp>
          <p:nvSpPr>
            <p:cNvPr id="51" name="Google Shape;51;p15"/>
            <p:cNvSpPr/>
            <p:nvPr/>
          </p:nvSpPr>
          <p:spPr>
            <a:xfrm flipH="1">
              <a:off x="8091947" y="2673468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5400000" flipH="1">
              <a:off x="6471041" y="3116623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6914466" y="1495990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5400000" flipH="1">
              <a:off x="5293560" y="1939146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flipH="1">
              <a:off x="5736986" y="347719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5400000" flipH="1">
              <a:off x="4116079" y="761669"/>
              <a:ext cx="1177364" cy="2062658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4"/>
          <p:cNvSpPr/>
          <p:nvPr/>
        </p:nvSpPr>
        <p:spPr>
          <a:xfrm>
            <a:off x="4576700" y="1729950"/>
            <a:ext cx="823800" cy="79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2A3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4"/>
          <p:cNvSpPr/>
          <p:nvPr/>
        </p:nvSpPr>
        <p:spPr>
          <a:xfrm>
            <a:off x="6224450" y="1356150"/>
            <a:ext cx="823800" cy="79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2A3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4"/>
          <p:cNvSpPr/>
          <p:nvPr/>
        </p:nvSpPr>
        <p:spPr>
          <a:xfrm>
            <a:off x="1281200" y="2477550"/>
            <a:ext cx="823800" cy="79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2A3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4"/>
          <p:cNvSpPr/>
          <p:nvPr/>
        </p:nvSpPr>
        <p:spPr>
          <a:xfrm>
            <a:off x="2928975" y="2027550"/>
            <a:ext cx="823800" cy="96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2A3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7872200" y="982350"/>
            <a:ext cx="823800" cy="79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C2A3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781" name="Google Shape;781;p24"/>
          <p:cNvGrpSpPr/>
          <p:nvPr/>
        </p:nvGrpSpPr>
        <p:grpSpPr>
          <a:xfrm>
            <a:off x="8091278" y="1205872"/>
            <a:ext cx="385646" cy="341482"/>
            <a:chOff x="4146075" y="2621950"/>
            <a:chExt cx="584400" cy="517475"/>
          </a:xfrm>
        </p:grpSpPr>
        <p:sp>
          <p:nvSpPr>
            <p:cNvPr id="782" name="Google Shape;782;p24"/>
            <p:cNvSpPr/>
            <p:nvPr/>
          </p:nvSpPr>
          <p:spPr>
            <a:xfrm>
              <a:off x="4171725" y="2758200"/>
              <a:ext cx="533075" cy="195200"/>
            </a:xfrm>
            <a:custGeom>
              <a:avLst/>
              <a:gdLst/>
              <a:ahLst/>
              <a:cxnLst/>
              <a:rect l="l" t="t" r="r" b="b"/>
              <a:pathLst>
                <a:path w="21323" h="7808" extrusionOk="0">
                  <a:moveTo>
                    <a:pt x="1868" y="0"/>
                  </a:moveTo>
                  <a:cubicBezTo>
                    <a:pt x="838" y="0"/>
                    <a:pt x="1" y="827"/>
                    <a:pt x="1" y="1847"/>
                  </a:cubicBezTo>
                  <a:lnTo>
                    <a:pt x="1" y="7808"/>
                  </a:lnTo>
                  <a:lnTo>
                    <a:pt x="1280" y="7808"/>
                  </a:lnTo>
                  <a:lnTo>
                    <a:pt x="1280" y="1847"/>
                  </a:lnTo>
                  <a:cubicBezTo>
                    <a:pt x="1280" y="1533"/>
                    <a:pt x="1542" y="1278"/>
                    <a:pt x="1868" y="1278"/>
                  </a:cubicBezTo>
                  <a:lnTo>
                    <a:pt x="19454" y="1278"/>
                  </a:lnTo>
                  <a:cubicBezTo>
                    <a:pt x="19779" y="1278"/>
                    <a:pt x="20044" y="1534"/>
                    <a:pt x="20044" y="1847"/>
                  </a:cubicBezTo>
                  <a:lnTo>
                    <a:pt x="20044" y="7808"/>
                  </a:lnTo>
                  <a:lnTo>
                    <a:pt x="21323" y="7808"/>
                  </a:lnTo>
                  <a:lnTo>
                    <a:pt x="21323" y="1847"/>
                  </a:lnTo>
                  <a:cubicBezTo>
                    <a:pt x="21323" y="830"/>
                    <a:pt x="20484" y="0"/>
                    <a:pt x="19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4344850" y="2744575"/>
              <a:ext cx="63425" cy="220350"/>
            </a:xfrm>
            <a:custGeom>
              <a:avLst/>
              <a:gdLst/>
              <a:ahLst/>
              <a:cxnLst/>
              <a:rect l="l" t="t" r="r" b="b"/>
              <a:pathLst>
                <a:path w="2537" h="8814" extrusionOk="0">
                  <a:moveTo>
                    <a:pt x="229" y="1"/>
                  </a:moveTo>
                  <a:lnTo>
                    <a:pt x="1" y="485"/>
                  </a:lnTo>
                  <a:lnTo>
                    <a:pt x="1" y="8814"/>
                  </a:lnTo>
                  <a:lnTo>
                    <a:pt x="2537" y="8814"/>
                  </a:lnTo>
                  <a:lnTo>
                    <a:pt x="2537" y="484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385950" y="2744550"/>
              <a:ext cx="22325" cy="220350"/>
            </a:xfrm>
            <a:custGeom>
              <a:avLst/>
              <a:gdLst/>
              <a:ahLst/>
              <a:cxnLst/>
              <a:rect l="l" t="t" r="r" b="b"/>
              <a:pathLst>
                <a:path w="893" h="8814" extrusionOk="0">
                  <a:moveTo>
                    <a:pt x="0" y="1"/>
                  </a:moveTo>
                  <a:lnTo>
                    <a:pt x="0" y="17"/>
                  </a:lnTo>
                  <a:lnTo>
                    <a:pt x="0" y="8813"/>
                  </a:lnTo>
                  <a:lnTo>
                    <a:pt x="893" y="8813"/>
                  </a:lnTo>
                  <a:lnTo>
                    <a:pt x="893" y="48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568750" y="2833200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31" y="0"/>
                  </a:moveTo>
                  <a:lnTo>
                    <a:pt x="1" y="1331"/>
                  </a:lnTo>
                  <a:lnTo>
                    <a:pt x="1357" y="2686"/>
                  </a:lnTo>
                  <a:lnTo>
                    <a:pt x="2686" y="1357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568725" y="2849775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672" y="0"/>
                  </a:moveTo>
                  <a:lnTo>
                    <a:pt x="0" y="672"/>
                  </a:lnTo>
                  <a:lnTo>
                    <a:pt x="1355" y="2027"/>
                  </a:lnTo>
                  <a:lnTo>
                    <a:pt x="2027" y="135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643325" y="2758200"/>
              <a:ext cx="61475" cy="195200"/>
            </a:xfrm>
            <a:custGeom>
              <a:avLst/>
              <a:gdLst/>
              <a:ahLst/>
              <a:cxnLst/>
              <a:rect l="l" t="t" r="r" b="b"/>
              <a:pathLst>
                <a:path w="2459" h="7808" extrusionOk="0">
                  <a:moveTo>
                    <a:pt x="0" y="0"/>
                  </a:moveTo>
                  <a:cubicBezTo>
                    <a:pt x="1030" y="0"/>
                    <a:pt x="1867" y="830"/>
                    <a:pt x="1867" y="1846"/>
                  </a:cubicBezTo>
                  <a:lnTo>
                    <a:pt x="1867" y="7808"/>
                  </a:lnTo>
                  <a:lnTo>
                    <a:pt x="2459" y="7808"/>
                  </a:lnTo>
                  <a:lnTo>
                    <a:pt x="2459" y="1846"/>
                  </a:lnTo>
                  <a:cubicBezTo>
                    <a:pt x="2459" y="830"/>
                    <a:pt x="1620" y="0"/>
                    <a:pt x="59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152425" y="2699350"/>
              <a:ext cx="138925" cy="268425"/>
            </a:xfrm>
            <a:custGeom>
              <a:avLst/>
              <a:gdLst/>
              <a:ahLst/>
              <a:cxnLst/>
              <a:rect l="l" t="t" r="r" b="b"/>
              <a:pathLst>
                <a:path w="5557" h="10737" extrusionOk="0">
                  <a:moveTo>
                    <a:pt x="2441" y="1"/>
                  </a:moveTo>
                  <a:cubicBezTo>
                    <a:pt x="2412" y="1"/>
                    <a:pt x="2383" y="5"/>
                    <a:pt x="2353" y="13"/>
                  </a:cubicBezTo>
                  <a:lnTo>
                    <a:pt x="268" y="616"/>
                  </a:lnTo>
                  <a:cubicBezTo>
                    <a:pt x="100" y="663"/>
                    <a:pt x="0" y="840"/>
                    <a:pt x="50" y="1011"/>
                  </a:cubicBezTo>
                  <a:lnTo>
                    <a:pt x="2858" y="10737"/>
                  </a:lnTo>
                  <a:lnTo>
                    <a:pt x="5557" y="9957"/>
                  </a:lnTo>
                  <a:lnTo>
                    <a:pt x="2748" y="231"/>
                  </a:lnTo>
                  <a:cubicBezTo>
                    <a:pt x="2707" y="91"/>
                    <a:pt x="2579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4196475" y="2699350"/>
              <a:ext cx="94875" cy="255450"/>
            </a:xfrm>
            <a:custGeom>
              <a:avLst/>
              <a:gdLst/>
              <a:ahLst/>
              <a:cxnLst/>
              <a:rect l="l" t="t" r="r" b="b"/>
              <a:pathLst>
                <a:path w="3795" h="10218" extrusionOk="0">
                  <a:moveTo>
                    <a:pt x="679" y="1"/>
                  </a:moveTo>
                  <a:cubicBezTo>
                    <a:pt x="650" y="1"/>
                    <a:pt x="621" y="5"/>
                    <a:pt x="591" y="13"/>
                  </a:cubicBezTo>
                  <a:lnTo>
                    <a:pt x="0" y="184"/>
                  </a:lnTo>
                  <a:lnTo>
                    <a:pt x="2896" y="10217"/>
                  </a:lnTo>
                  <a:lnTo>
                    <a:pt x="3795" y="9957"/>
                  </a:lnTo>
                  <a:lnTo>
                    <a:pt x="986" y="231"/>
                  </a:lnTo>
                  <a:cubicBezTo>
                    <a:pt x="945" y="91"/>
                    <a:pt x="817" y="1"/>
                    <a:pt x="67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191075" y="2844350"/>
              <a:ext cx="44225" cy="26325"/>
            </a:xfrm>
            <a:custGeom>
              <a:avLst/>
              <a:gdLst/>
              <a:ahLst/>
              <a:cxnLst/>
              <a:rect l="l" t="t" r="r" b="b"/>
              <a:pathLst>
                <a:path w="1769" h="1053" extrusionOk="0">
                  <a:moveTo>
                    <a:pt x="1387" y="0"/>
                  </a:moveTo>
                  <a:cubicBezTo>
                    <a:pt x="1355" y="0"/>
                    <a:pt x="1322" y="5"/>
                    <a:pt x="1290" y="14"/>
                  </a:cubicBezTo>
                  <a:lnTo>
                    <a:pt x="1" y="394"/>
                  </a:lnTo>
                  <a:lnTo>
                    <a:pt x="191" y="1053"/>
                  </a:lnTo>
                  <a:lnTo>
                    <a:pt x="1483" y="671"/>
                  </a:lnTo>
                  <a:cubicBezTo>
                    <a:pt x="1665" y="618"/>
                    <a:pt x="1769" y="429"/>
                    <a:pt x="1716" y="248"/>
                  </a:cubicBezTo>
                  <a:cubicBezTo>
                    <a:pt x="1673" y="97"/>
                    <a:pt x="1536" y="0"/>
                    <a:pt x="138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204075" y="2893375"/>
              <a:ext cx="30450" cy="22425"/>
            </a:xfrm>
            <a:custGeom>
              <a:avLst/>
              <a:gdLst/>
              <a:ahLst/>
              <a:cxnLst/>
              <a:rect l="l" t="t" r="r" b="b"/>
              <a:pathLst>
                <a:path w="1218" h="897" extrusionOk="0">
                  <a:moveTo>
                    <a:pt x="839" y="1"/>
                  </a:moveTo>
                  <a:cubicBezTo>
                    <a:pt x="807" y="1"/>
                    <a:pt x="774" y="6"/>
                    <a:pt x="741" y="15"/>
                  </a:cubicBezTo>
                  <a:lnTo>
                    <a:pt x="0" y="238"/>
                  </a:lnTo>
                  <a:lnTo>
                    <a:pt x="191" y="896"/>
                  </a:lnTo>
                  <a:lnTo>
                    <a:pt x="937" y="671"/>
                  </a:lnTo>
                  <a:cubicBezTo>
                    <a:pt x="1116" y="617"/>
                    <a:pt x="1218" y="429"/>
                    <a:pt x="1167" y="248"/>
                  </a:cubicBezTo>
                  <a:cubicBezTo>
                    <a:pt x="1125" y="98"/>
                    <a:pt x="988" y="1"/>
                    <a:pt x="8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4165000" y="2754150"/>
              <a:ext cx="44250" cy="26350"/>
            </a:xfrm>
            <a:custGeom>
              <a:avLst/>
              <a:gdLst/>
              <a:ahLst/>
              <a:cxnLst/>
              <a:rect l="l" t="t" r="r" b="b"/>
              <a:pathLst>
                <a:path w="1770" h="1054" extrusionOk="0">
                  <a:moveTo>
                    <a:pt x="1386" y="1"/>
                  </a:moveTo>
                  <a:cubicBezTo>
                    <a:pt x="1354" y="1"/>
                    <a:pt x="1322" y="5"/>
                    <a:pt x="1290" y="15"/>
                  </a:cubicBezTo>
                  <a:lnTo>
                    <a:pt x="1" y="395"/>
                  </a:lnTo>
                  <a:lnTo>
                    <a:pt x="191" y="1054"/>
                  </a:lnTo>
                  <a:lnTo>
                    <a:pt x="1484" y="672"/>
                  </a:lnTo>
                  <a:cubicBezTo>
                    <a:pt x="1666" y="619"/>
                    <a:pt x="1770" y="430"/>
                    <a:pt x="1717" y="249"/>
                  </a:cubicBezTo>
                  <a:cubicBezTo>
                    <a:pt x="1672" y="98"/>
                    <a:pt x="1535" y="1"/>
                    <a:pt x="138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178025" y="2803200"/>
              <a:ext cx="30500" cy="22400"/>
            </a:xfrm>
            <a:custGeom>
              <a:avLst/>
              <a:gdLst/>
              <a:ahLst/>
              <a:cxnLst/>
              <a:rect l="l" t="t" r="r" b="b"/>
              <a:pathLst>
                <a:path w="1220" h="896" extrusionOk="0">
                  <a:moveTo>
                    <a:pt x="841" y="1"/>
                  </a:moveTo>
                  <a:cubicBezTo>
                    <a:pt x="808" y="1"/>
                    <a:pt x="775" y="5"/>
                    <a:pt x="742" y="15"/>
                  </a:cubicBezTo>
                  <a:lnTo>
                    <a:pt x="0" y="237"/>
                  </a:lnTo>
                  <a:lnTo>
                    <a:pt x="191" y="896"/>
                  </a:lnTo>
                  <a:lnTo>
                    <a:pt x="937" y="671"/>
                  </a:lnTo>
                  <a:cubicBezTo>
                    <a:pt x="1117" y="616"/>
                    <a:pt x="1220" y="429"/>
                    <a:pt x="1168" y="248"/>
                  </a:cubicBezTo>
                  <a:cubicBezTo>
                    <a:pt x="1126" y="98"/>
                    <a:pt x="990" y="1"/>
                    <a:pt x="84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271975" y="2695150"/>
              <a:ext cx="34075" cy="123375"/>
            </a:xfrm>
            <a:custGeom>
              <a:avLst/>
              <a:gdLst/>
              <a:ahLst/>
              <a:cxnLst/>
              <a:rect l="l" t="t" r="r" b="b"/>
              <a:pathLst>
                <a:path w="1363" h="4935" extrusionOk="0">
                  <a:moveTo>
                    <a:pt x="1" y="1"/>
                  </a:moveTo>
                  <a:lnTo>
                    <a:pt x="1" y="4934"/>
                  </a:lnTo>
                  <a:lnTo>
                    <a:pt x="1363" y="4934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288975" y="2695150"/>
              <a:ext cx="17075" cy="123375"/>
            </a:xfrm>
            <a:custGeom>
              <a:avLst/>
              <a:gdLst/>
              <a:ahLst/>
              <a:cxnLst/>
              <a:rect l="l" t="t" r="r" b="b"/>
              <a:pathLst>
                <a:path w="683" h="4935" extrusionOk="0">
                  <a:moveTo>
                    <a:pt x="1" y="1"/>
                  </a:moveTo>
                  <a:lnTo>
                    <a:pt x="1" y="4934"/>
                  </a:lnTo>
                  <a:lnTo>
                    <a:pt x="683" y="4934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246175" y="2801375"/>
              <a:ext cx="85650" cy="246525"/>
            </a:xfrm>
            <a:custGeom>
              <a:avLst/>
              <a:gdLst/>
              <a:ahLst/>
              <a:cxnLst/>
              <a:rect l="l" t="t" r="r" b="b"/>
              <a:pathLst>
                <a:path w="3426" h="9861" extrusionOk="0">
                  <a:moveTo>
                    <a:pt x="823" y="0"/>
                  </a:moveTo>
                  <a:cubicBezTo>
                    <a:pt x="697" y="0"/>
                    <a:pt x="595" y="103"/>
                    <a:pt x="595" y="230"/>
                  </a:cubicBezTo>
                  <a:lnTo>
                    <a:pt x="595" y="2323"/>
                  </a:lnTo>
                  <a:cubicBezTo>
                    <a:pt x="595" y="2566"/>
                    <a:pt x="541" y="2803"/>
                    <a:pt x="438" y="3022"/>
                  </a:cubicBezTo>
                  <a:cubicBezTo>
                    <a:pt x="165" y="3606"/>
                    <a:pt x="1" y="4376"/>
                    <a:pt x="1" y="5220"/>
                  </a:cubicBezTo>
                  <a:cubicBezTo>
                    <a:pt x="1" y="6063"/>
                    <a:pt x="165" y="6834"/>
                    <a:pt x="438" y="7417"/>
                  </a:cubicBezTo>
                  <a:cubicBezTo>
                    <a:pt x="541" y="7636"/>
                    <a:pt x="595" y="7876"/>
                    <a:pt x="595" y="8118"/>
                  </a:cubicBezTo>
                  <a:lnTo>
                    <a:pt x="595" y="9861"/>
                  </a:lnTo>
                  <a:lnTo>
                    <a:pt x="2828" y="9861"/>
                  </a:lnTo>
                  <a:lnTo>
                    <a:pt x="2828" y="8118"/>
                  </a:lnTo>
                  <a:cubicBezTo>
                    <a:pt x="2828" y="7873"/>
                    <a:pt x="2884" y="7636"/>
                    <a:pt x="2986" y="7417"/>
                  </a:cubicBezTo>
                  <a:cubicBezTo>
                    <a:pt x="3260" y="6833"/>
                    <a:pt x="3425" y="6065"/>
                    <a:pt x="3425" y="5220"/>
                  </a:cubicBezTo>
                  <a:cubicBezTo>
                    <a:pt x="3425" y="4374"/>
                    <a:pt x="3260" y="3605"/>
                    <a:pt x="2988" y="3022"/>
                  </a:cubicBezTo>
                  <a:cubicBezTo>
                    <a:pt x="2885" y="2803"/>
                    <a:pt x="2831" y="2564"/>
                    <a:pt x="2831" y="2323"/>
                  </a:cubicBezTo>
                  <a:lnTo>
                    <a:pt x="2831" y="230"/>
                  </a:lnTo>
                  <a:cubicBezTo>
                    <a:pt x="2831" y="103"/>
                    <a:pt x="272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286125" y="2801325"/>
              <a:ext cx="45700" cy="246550"/>
            </a:xfrm>
            <a:custGeom>
              <a:avLst/>
              <a:gdLst/>
              <a:ahLst/>
              <a:cxnLst/>
              <a:rect l="l" t="t" r="r" b="b"/>
              <a:pathLst>
                <a:path w="1828" h="9862" extrusionOk="0">
                  <a:moveTo>
                    <a:pt x="1" y="1"/>
                  </a:moveTo>
                  <a:cubicBezTo>
                    <a:pt x="127" y="1"/>
                    <a:pt x="231" y="103"/>
                    <a:pt x="231" y="229"/>
                  </a:cubicBezTo>
                  <a:lnTo>
                    <a:pt x="231" y="2322"/>
                  </a:lnTo>
                  <a:cubicBezTo>
                    <a:pt x="231" y="2566"/>
                    <a:pt x="285" y="2803"/>
                    <a:pt x="387" y="3023"/>
                  </a:cubicBezTo>
                  <a:cubicBezTo>
                    <a:pt x="659" y="3607"/>
                    <a:pt x="825" y="4376"/>
                    <a:pt x="825" y="5219"/>
                  </a:cubicBezTo>
                  <a:cubicBezTo>
                    <a:pt x="825" y="6064"/>
                    <a:pt x="659" y="6835"/>
                    <a:pt x="387" y="7417"/>
                  </a:cubicBezTo>
                  <a:cubicBezTo>
                    <a:pt x="285" y="7637"/>
                    <a:pt x="231" y="7875"/>
                    <a:pt x="231" y="8117"/>
                  </a:cubicBezTo>
                  <a:lnTo>
                    <a:pt x="231" y="9861"/>
                  </a:lnTo>
                  <a:lnTo>
                    <a:pt x="1233" y="9861"/>
                  </a:lnTo>
                  <a:lnTo>
                    <a:pt x="1233" y="8117"/>
                  </a:lnTo>
                  <a:cubicBezTo>
                    <a:pt x="1233" y="7874"/>
                    <a:pt x="1287" y="7637"/>
                    <a:pt x="1390" y="7417"/>
                  </a:cubicBezTo>
                  <a:cubicBezTo>
                    <a:pt x="1662" y="6833"/>
                    <a:pt x="1827" y="6064"/>
                    <a:pt x="1827" y="5219"/>
                  </a:cubicBezTo>
                  <a:cubicBezTo>
                    <a:pt x="1827" y="4376"/>
                    <a:pt x="1662" y="3607"/>
                    <a:pt x="1390" y="3023"/>
                  </a:cubicBezTo>
                  <a:cubicBezTo>
                    <a:pt x="1287" y="2803"/>
                    <a:pt x="1233" y="2563"/>
                    <a:pt x="1233" y="2322"/>
                  </a:cubicBezTo>
                  <a:lnTo>
                    <a:pt x="1233" y="229"/>
                  </a:lnTo>
                  <a:cubicBezTo>
                    <a:pt x="1233" y="103"/>
                    <a:pt x="1131" y="1"/>
                    <a:pt x="100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260425" y="2622000"/>
              <a:ext cx="56725" cy="98825"/>
            </a:xfrm>
            <a:custGeom>
              <a:avLst/>
              <a:gdLst/>
              <a:ahLst/>
              <a:cxnLst/>
              <a:rect l="l" t="t" r="r" b="b"/>
              <a:pathLst>
                <a:path w="2269" h="3953" extrusionOk="0">
                  <a:moveTo>
                    <a:pt x="770" y="0"/>
                  </a:moveTo>
                  <a:cubicBezTo>
                    <a:pt x="647" y="0"/>
                    <a:pt x="542" y="81"/>
                    <a:pt x="506" y="198"/>
                  </a:cubicBezTo>
                  <a:lnTo>
                    <a:pt x="15" y="1900"/>
                  </a:lnTo>
                  <a:cubicBezTo>
                    <a:pt x="0" y="1949"/>
                    <a:pt x="0" y="2002"/>
                    <a:pt x="15" y="2052"/>
                  </a:cubicBezTo>
                  <a:lnTo>
                    <a:pt x="506" y="3755"/>
                  </a:lnTo>
                  <a:cubicBezTo>
                    <a:pt x="534" y="3850"/>
                    <a:pt x="610" y="3919"/>
                    <a:pt x="704" y="3944"/>
                  </a:cubicBezTo>
                  <a:cubicBezTo>
                    <a:pt x="708" y="3945"/>
                    <a:pt x="719" y="3945"/>
                    <a:pt x="734" y="3945"/>
                  </a:cubicBezTo>
                  <a:cubicBezTo>
                    <a:pt x="792" y="3945"/>
                    <a:pt x="909" y="3940"/>
                    <a:pt x="909" y="3940"/>
                  </a:cubicBezTo>
                  <a:lnTo>
                    <a:pt x="1143" y="3953"/>
                  </a:lnTo>
                  <a:lnTo>
                    <a:pt x="1497" y="3953"/>
                  </a:lnTo>
                  <a:cubicBezTo>
                    <a:pt x="1620" y="3953"/>
                    <a:pt x="1727" y="3872"/>
                    <a:pt x="1761" y="3755"/>
                  </a:cubicBezTo>
                  <a:lnTo>
                    <a:pt x="2254" y="2052"/>
                  </a:lnTo>
                  <a:cubicBezTo>
                    <a:pt x="2268" y="2002"/>
                    <a:pt x="2268" y="1949"/>
                    <a:pt x="2254" y="1900"/>
                  </a:cubicBezTo>
                  <a:lnTo>
                    <a:pt x="1761" y="198"/>
                  </a:lnTo>
                  <a:cubicBezTo>
                    <a:pt x="1728" y="81"/>
                    <a:pt x="1620" y="0"/>
                    <a:pt x="1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277975" y="2621950"/>
              <a:ext cx="39175" cy="98875"/>
            </a:xfrm>
            <a:custGeom>
              <a:avLst/>
              <a:gdLst/>
              <a:ahLst/>
              <a:cxnLst/>
              <a:rect l="l" t="t" r="r" b="b"/>
              <a:pathLst>
                <a:path w="1567" h="3955" extrusionOk="0">
                  <a:moveTo>
                    <a:pt x="66" y="1"/>
                  </a:moveTo>
                  <a:cubicBezTo>
                    <a:pt x="44" y="1"/>
                    <a:pt x="20" y="5"/>
                    <a:pt x="1" y="11"/>
                  </a:cubicBezTo>
                  <a:cubicBezTo>
                    <a:pt x="93" y="34"/>
                    <a:pt x="170" y="105"/>
                    <a:pt x="198" y="198"/>
                  </a:cubicBezTo>
                  <a:lnTo>
                    <a:pt x="690" y="1902"/>
                  </a:lnTo>
                  <a:cubicBezTo>
                    <a:pt x="704" y="1951"/>
                    <a:pt x="704" y="2004"/>
                    <a:pt x="690" y="2054"/>
                  </a:cubicBezTo>
                  <a:lnTo>
                    <a:pt x="198" y="3757"/>
                  </a:lnTo>
                  <a:cubicBezTo>
                    <a:pt x="170" y="3852"/>
                    <a:pt x="93" y="3921"/>
                    <a:pt x="1" y="3946"/>
                  </a:cubicBezTo>
                  <a:cubicBezTo>
                    <a:pt x="22" y="3950"/>
                    <a:pt x="44" y="3955"/>
                    <a:pt x="66" y="3955"/>
                  </a:cubicBezTo>
                  <a:lnTo>
                    <a:pt x="795" y="3955"/>
                  </a:lnTo>
                  <a:cubicBezTo>
                    <a:pt x="918" y="3955"/>
                    <a:pt x="1025" y="3874"/>
                    <a:pt x="1059" y="3757"/>
                  </a:cubicBezTo>
                  <a:lnTo>
                    <a:pt x="1552" y="2054"/>
                  </a:lnTo>
                  <a:cubicBezTo>
                    <a:pt x="1566" y="2004"/>
                    <a:pt x="1566" y="1951"/>
                    <a:pt x="1552" y="1902"/>
                  </a:cubicBezTo>
                  <a:lnTo>
                    <a:pt x="1059" y="198"/>
                  </a:lnTo>
                  <a:cubicBezTo>
                    <a:pt x="1026" y="83"/>
                    <a:pt x="918" y="1"/>
                    <a:pt x="79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327300" y="2800600"/>
              <a:ext cx="240200" cy="240200"/>
            </a:xfrm>
            <a:custGeom>
              <a:avLst/>
              <a:gdLst/>
              <a:ahLst/>
              <a:cxnLst/>
              <a:rect l="l" t="t" r="r" b="b"/>
              <a:pathLst>
                <a:path w="9608" h="9608" extrusionOk="0">
                  <a:moveTo>
                    <a:pt x="7923" y="0"/>
                  </a:moveTo>
                  <a:lnTo>
                    <a:pt x="0" y="7923"/>
                  </a:lnTo>
                  <a:lnTo>
                    <a:pt x="1686" y="9608"/>
                  </a:lnTo>
                  <a:lnTo>
                    <a:pt x="9607" y="1685"/>
                  </a:lnTo>
                  <a:lnTo>
                    <a:pt x="7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4352500" y="2825950"/>
              <a:ext cx="214925" cy="214900"/>
            </a:xfrm>
            <a:custGeom>
              <a:avLst/>
              <a:gdLst/>
              <a:ahLst/>
              <a:cxnLst/>
              <a:rect l="l" t="t" r="r" b="b"/>
              <a:pathLst>
                <a:path w="8597" h="8596" extrusionOk="0">
                  <a:moveTo>
                    <a:pt x="7923" y="1"/>
                  </a:moveTo>
                  <a:lnTo>
                    <a:pt x="0" y="7922"/>
                  </a:lnTo>
                  <a:lnTo>
                    <a:pt x="674" y="8595"/>
                  </a:lnTo>
                  <a:lnTo>
                    <a:pt x="8596" y="674"/>
                  </a:lnTo>
                  <a:lnTo>
                    <a:pt x="792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31275" y="2702000"/>
              <a:ext cx="200800" cy="193375"/>
            </a:xfrm>
            <a:custGeom>
              <a:avLst/>
              <a:gdLst/>
              <a:ahLst/>
              <a:cxnLst/>
              <a:rect l="l" t="t" r="r" b="b"/>
              <a:pathLst>
                <a:path w="8032" h="7735" extrusionOk="0">
                  <a:moveTo>
                    <a:pt x="2166" y="1"/>
                  </a:moveTo>
                  <a:cubicBezTo>
                    <a:pt x="1809" y="1"/>
                    <a:pt x="1449" y="56"/>
                    <a:pt x="1099" y="169"/>
                  </a:cubicBezTo>
                  <a:lnTo>
                    <a:pt x="139" y="481"/>
                  </a:lnTo>
                  <a:cubicBezTo>
                    <a:pt x="0" y="526"/>
                    <a:pt x="0" y="724"/>
                    <a:pt x="139" y="767"/>
                  </a:cubicBezTo>
                  <a:lnTo>
                    <a:pt x="1370" y="1161"/>
                  </a:lnTo>
                  <a:cubicBezTo>
                    <a:pt x="1936" y="1341"/>
                    <a:pt x="2453" y="1656"/>
                    <a:pt x="2873" y="2077"/>
                  </a:cubicBezTo>
                  <a:lnTo>
                    <a:pt x="3288" y="2493"/>
                  </a:lnTo>
                  <a:cubicBezTo>
                    <a:pt x="3360" y="2563"/>
                    <a:pt x="3360" y="2679"/>
                    <a:pt x="3288" y="2750"/>
                  </a:cubicBezTo>
                  <a:lnTo>
                    <a:pt x="1790" y="4249"/>
                  </a:lnTo>
                  <a:cubicBezTo>
                    <a:pt x="1613" y="4426"/>
                    <a:pt x="1613" y="4717"/>
                    <a:pt x="1790" y="4894"/>
                  </a:cubicBezTo>
                  <a:lnTo>
                    <a:pt x="4497" y="7601"/>
                  </a:lnTo>
                  <a:cubicBezTo>
                    <a:pt x="4586" y="7690"/>
                    <a:pt x="4703" y="7734"/>
                    <a:pt x="4820" y="7734"/>
                  </a:cubicBezTo>
                  <a:cubicBezTo>
                    <a:pt x="4937" y="7734"/>
                    <a:pt x="5054" y="7690"/>
                    <a:pt x="5144" y="7601"/>
                  </a:cubicBezTo>
                  <a:lnTo>
                    <a:pt x="7851" y="4894"/>
                  </a:lnTo>
                  <a:cubicBezTo>
                    <a:pt x="8031" y="4719"/>
                    <a:pt x="8031" y="4429"/>
                    <a:pt x="7853" y="4250"/>
                  </a:cubicBezTo>
                  <a:lnTo>
                    <a:pt x="4620" y="1018"/>
                  </a:lnTo>
                  <a:cubicBezTo>
                    <a:pt x="3959" y="356"/>
                    <a:pt x="3072" y="1"/>
                    <a:pt x="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471625" y="2798800"/>
              <a:ext cx="160400" cy="96600"/>
            </a:xfrm>
            <a:custGeom>
              <a:avLst/>
              <a:gdLst/>
              <a:ahLst/>
              <a:cxnLst/>
              <a:rect l="l" t="t" r="r" b="b"/>
              <a:pathLst>
                <a:path w="6416" h="3864" extrusionOk="0">
                  <a:moveTo>
                    <a:pt x="555" y="1"/>
                  </a:moveTo>
                  <a:lnTo>
                    <a:pt x="179" y="378"/>
                  </a:lnTo>
                  <a:cubicBezTo>
                    <a:pt x="0" y="555"/>
                    <a:pt x="0" y="847"/>
                    <a:pt x="179" y="1024"/>
                  </a:cubicBezTo>
                  <a:lnTo>
                    <a:pt x="2886" y="3731"/>
                  </a:lnTo>
                  <a:cubicBezTo>
                    <a:pt x="2975" y="3819"/>
                    <a:pt x="3092" y="3864"/>
                    <a:pt x="3209" y="3864"/>
                  </a:cubicBezTo>
                  <a:cubicBezTo>
                    <a:pt x="3326" y="3864"/>
                    <a:pt x="3443" y="3819"/>
                    <a:pt x="3532" y="3731"/>
                  </a:cubicBezTo>
                  <a:lnTo>
                    <a:pt x="6239" y="1024"/>
                  </a:lnTo>
                  <a:cubicBezTo>
                    <a:pt x="6416" y="847"/>
                    <a:pt x="6416" y="557"/>
                    <a:pt x="6239" y="378"/>
                  </a:cubicBezTo>
                  <a:lnTo>
                    <a:pt x="5861" y="1"/>
                  </a:lnTo>
                  <a:lnTo>
                    <a:pt x="3532" y="2332"/>
                  </a:lnTo>
                  <a:cubicBezTo>
                    <a:pt x="3443" y="2420"/>
                    <a:pt x="3326" y="2465"/>
                    <a:pt x="3209" y="2465"/>
                  </a:cubicBezTo>
                  <a:cubicBezTo>
                    <a:pt x="3092" y="2465"/>
                    <a:pt x="2975" y="2420"/>
                    <a:pt x="2886" y="2332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594150" y="2859800"/>
              <a:ext cx="106725" cy="104525"/>
            </a:xfrm>
            <a:custGeom>
              <a:avLst/>
              <a:gdLst/>
              <a:ahLst/>
              <a:cxnLst/>
              <a:rect l="l" t="t" r="r" b="b"/>
              <a:pathLst>
                <a:path w="4269" h="4181" extrusionOk="0">
                  <a:moveTo>
                    <a:pt x="1969" y="1"/>
                  </a:moveTo>
                  <a:cubicBezTo>
                    <a:pt x="1852" y="1"/>
                    <a:pt x="1735" y="45"/>
                    <a:pt x="1647" y="133"/>
                  </a:cubicBezTo>
                  <a:lnTo>
                    <a:pt x="542" y="1238"/>
                  </a:lnTo>
                  <a:lnTo>
                    <a:pt x="498" y="1505"/>
                  </a:lnTo>
                  <a:lnTo>
                    <a:pt x="248" y="1532"/>
                  </a:lnTo>
                  <a:lnTo>
                    <a:pt x="177" y="1603"/>
                  </a:lnTo>
                  <a:cubicBezTo>
                    <a:pt x="0" y="1780"/>
                    <a:pt x="0" y="2071"/>
                    <a:pt x="177" y="2248"/>
                  </a:cubicBezTo>
                  <a:lnTo>
                    <a:pt x="1977" y="4048"/>
                  </a:lnTo>
                  <a:cubicBezTo>
                    <a:pt x="2067" y="4137"/>
                    <a:pt x="2184" y="4181"/>
                    <a:pt x="2301" y="4181"/>
                  </a:cubicBezTo>
                  <a:cubicBezTo>
                    <a:pt x="2417" y="4181"/>
                    <a:pt x="2533" y="4137"/>
                    <a:pt x="2621" y="4049"/>
                  </a:cubicBezTo>
                  <a:lnTo>
                    <a:pt x="4092" y="2579"/>
                  </a:lnTo>
                  <a:cubicBezTo>
                    <a:pt x="4269" y="2400"/>
                    <a:pt x="4269" y="2110"/>
                    <a:pt x="4092" y="1933"/>
                  </a:cubicBezTo>
                  <a:lnTo>
                    <a:pt x="2292" y="133"/>
                  </a:lnTo>
                  <a:cubicBezTo>
                    <a:pt x="2203" y="45"/>
                    <a:pt x="2086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4594075" y="2890625"/>
              <a:ext cx="106775" cy="73675"/>
            </a:xfrm>
            <a:custGeom>
              <a:avLst/>
              <a:gdLst/>
              <a:ahLst/>
              <a:cxnLst/>
              <a:rect l="l" t="t" r="r" b="b"/>
              <a:pathLst>
                <a:path w="4271" h="2947" extrusionOk="0">
                  <a:moveTo>
                    <a:pt x="543" y="1"/>
                  </a:moveTo>
                  <a:lnTo>
                    <a:pt x="177" y="367"/>
                  </a:lnTo>
                  <a:cubicBezTo>
                    <a:pt x="0" y="545"/>
                    <a:pt x="0" y="834"/>
                    <a:pt x="177" y="1014"/>
                  </a:cubicBezTo>
                  <a:lnTo>
                    <a:pt x="1977" y="2814"/>
                  </a:lnTo>
                  <a:cubicBezTo>
                    <a:pt x="2066" y="2902"/>
                    <a:pt x="2183" y="2946"/>
                    <a:pt x="2300" y="2946"/>
                  </a:cubicBezTo>
                  <a:cubicBezTo>
                    <a:pt x="2417" y="2946"/>
                    <a:pt x="2534" y="2902"/>
                    <a:pt x="2623" y="2814"/>
                  </a:cubicBezTo>
                  <a:lnTo>
                    <a:pt x="4093" y="1343"/>
                  </a:lnTo>
                  <a:cubicBezTo>
                    <a:pt x="4271" y="1164"/>
                    <a:pt x="4271" y="875"/>
                    <a:pt x="4093" y="696"/>
                  </a:cubicBezTo>
                  <a:lnTo>
                    <a:pt x="3729" y="333"/>
                  </a:lnTo>
                  <a:lnTo>
                    <a:pt x="2624" y="1438"/>
                  </a:lnTo>
                  <a:cubicBezTo>
                    <a:pt x="2536" y="1526"/>
                    <a:pt x="2419" y="1571"/>
                    <a:pt x="2303" y="1571"/>
                  </a:cubicBezTo>
                  <a:cubicBezTo>
                    <a:pt x="2186" y="1571"/>
                    <a:pt x="2069" y="1526"/>
                    <a:pt x="1979" y="1438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4146075" y="2931125"/>
              <a:ext cx="584375" cy="208300"/>
            </a:xfrm>
            <a:custGeom>
              <a:avLst/>
              <a:gdLst/>
              <a:ahLst/>
              <a:cxnLst/>
              <a:rect l="l" t="t" r="r" b="b"/>
              <a:pathLst>
                <a:path w="23375" h="8332" extrusionOk="0">
                  <a:moveTo>
                    <a:pt x="684" y="1"/>
                  </a:moveTo>
                  <a:cubicBezTo>
                    <a:pt x="308" y="1"/>
                    <a:pt x="1" y="305"/>
                    <a:pt x="1" y="684"/>
                  </a:cubicBezTo>
                  <a:lnTo>
                    <a:pt x="1" y="7649"/>
                  </a:lnTo>
                  <a:cubicBezTo>
                    <a:pt x="1" y="8025"/>
                    <a:pt x="305" y="8332"/>
                    <a:pt x="684" y="8332"/>
                  </a:cubicBezTo>
                  <a:lnTo>
                    <a:pt x="22691" y="8332"/>
                  </a:lnTo>
                  <a:cubicBezTo>
                    <a:pt x="23069" y="8332"/>
                    <a:pt x="23374" y="8025"/>
                    <a:pt x="23374" y="7647"/>
                  </a:cubicBezTo>
                  <a:lnTo>
                    <a:pt x="23374" y="684"/>
                  </a:lnTo>
                  <a:cubicBezTo>
                    <a:pt x="23374" y="308"/>
                    <a:pt x="23069" y="1"/>
                    <a:pt x="22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4146075" y="2931050"/>
              <a:ext cx="584375" cy="208350"/>
            </a:xfrm>
            <a:custGeom>
              <a:avLst/>
              <a:gdLst/>
              <a:ahLst/>
              <a:cxnLst/>
              <a:rect l="l" t="t" r="r" b="b"/>
              <a:pathLst>
                <a:path w="23375" h="8334" extrusionOk="0">
                  <a:moveTo>
                    <a:pt x="21528" y="1"/>
                  </a:moveTo>
                  <a:lnTo>
                    <a:pt x="21528" y="5802"/>
                  </a:lnTo>
                  <a:cubicBezTo>
                    <a:pt x="21528" y="6181"/>
                    <a:pt x="21220" y="6487"/>
                    <a:pt x="20843" y="6487"/>
                  </a:cubicBezTo>
                  <a:lnTo>
                    <a:pt x="1" y="6487"/>
                  </a:lnTo>
                  <a:lnTo>
                    <a:pt x="1" y="7650"/>
                  </a:lnTo>
                  <a:cubicBezTo>
                    <a:pt x="1" y="8028"/>
                    <a:pt x="308" y="8334"/>
                    <a:pt x="684" y="8334"/>
                  </a:cubicBezTo>
                  <a:lnTo>
                    <a:pt x="22691" y="8334"/>
                  </a:lnTo>
                  <a:cubicBezTo>
                    <a:pt x="23069" y="8334"/>
                    <a:pt x="23374" y="8026"/>
                    <a:pt x="23374" y="7650"/>
                  </a:cubicBezTo>
                  <a:lnTo>
                    <a:pt x="23374" y="686"/>
                  </a:lnTo>
                  <a:cubicBezTo>
                    <a:pt x="23374" y="307"/>
                    <a:pt x="23069" y="1"/>
                    <a:pt x="2269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4146075" y="2963025"/>
              <a:ext cx="584400" cy="17150"/>
            </a:xfrm>
            <a:custGeom>
              <a:avLst/>
              <a:gdLst/>
              <a:ahLst/>
              <a:cxnLst/>
              <a:rect l="l" t="t" r="r" b="b"/>
              <a:pathLst>
                <a:path w="23376" h="686" extrusionOk="0">
                  <a:moveTo>
                    <a:pt x="1" y="1"/>
                  </a:moveTo>
                  <a:lnTo>
                    <a:pt x="1" y="686"/>
                  </a:lnTo>
                  <a:lnTo>
                    <a:pt x="23376" y="686"/>
                  </a:lnTo>
                  <a:lnTo>
                    <a:pt x="2337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4146075" y="3005075"/>
              <a:ext cx="584400" cy="17100"/>
            </a:xfrm>
            <a:custGeom>
              <a:avLst/>
              <a:gdLst/>
              <a:ahLst/>
              <a:cxnLst/>
              <a:rect l="l" t="t" r="r" b="b"/>
              <a:pathLst>
                <a:path w="23376" h="684" extrusionOk="0">
                  <a:moveTo>
                    <a:pt x="1" y="0"/>
                  </a:moveTo>
                  <a:lnTo>
                    <a:pt x="1" y="684"/>
                  </a:lnTo>
                  <a:lnTo>
                    <a:pt x="23376" y="684"/>
                  </a:lnTo>
                  <a:lnTo>
                    <a:pt x="2337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146075" y="3047150"/>
              <a:ext cx="584400" cy="17100"/>
            </a:xfrm>
            <a:custGeom>
              <a:avLst/>
              <a:gdLst/>
              <a:ahLst/>
              <a:cxnLst/>
              <a:rect l="l" t="t" r="r" b="b"/>
              <a:pathLst>
                <a:path w="23376" h="684" extrusionOk="0">
                  <a:moveTo>
                    <a:pt x="1" y="0"/>
                  </a:moveTo>
                  <a:lnTo>
                    <a:pt x="1" y="684"/>
                  </a:lnTo>
                  <a:lnTo>
                    <a:pt x="23376" y="684"/>
                  </a:lnTo>
                  <a:lnTo>
                    <a:pt x="2337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146075" y="3089225"/>
              <a:ext cx="584400" cy="17100"/>
            </a:xfrm>
            <a:custGeom>
              <a:avLst/>
              <a:gdLst/>
              <a:ahLst/>
              <a:cxnLst/>
              <a:rect l="l" t="t" r="r" b="b"/>
              <a:pathLst>
                <a:path w="23376" h="684" extrusionOk="0">
                  <a:moveTo>
                    <a:pt x="1" y="0"/>
                  </a:moveTo>
                  <a:lnTo>
                    <a:pt x="1" y="684"/>
                  </a:lnTo>
                  <a:lnTo>
                    <a:pt x="23376" y="684"/>
                  </a:lnTo>
                  <a:lnTo>
                    <a:pt x="2337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4307125" y="2982050"/>
              <a:ext cx="262275" cy="106425"/>
            </a:xfrm>
            <a:custGeom>
              <a:avLst/>
              <a:gdLst/>
              <a:ahLst/>
              <a:cxnLst/>
              <a:rect l="l" t="t" r="r" b="b"/>
              <a:pathLst>
                <a:path w="10491" h="4257" extrusionOk="0">
                  <a:moveTo>
                    <a:pt x="5246" y="1"/>
                  </a:moveTo>
                  <a:cubicBezTo>
                    <a:pt x="2348" y="1"/>
                    <a:pt x="1" y="954"/>
                    <a:pt x="1" y="2129"/>
                  </a:cubicBezTo>
                  <a:cubicBezTo>
                    <a:pt x="1" y="3304"/>
                    <a:pt x="2348" y="4256"/>
                    <a:pt x="5246" y="4256"/>
                  </a:cubicBezTo>
                  <a:cubicBezTo>
                    <a:pt x="8142" y="4256"/>
                    <a:pt x="10491" y="3304"/>
                    <a:pt x="10491" y="2129"/>
                  </a:cubicBezTo>
                  <a:cubicBezTo>
                    <a:pt x="10491" y="954"/>
                    <a:pt x="8142" y="1"/>
                    <a:pt x="5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4337725" y="2989475"/>
              <a:ext cx="231675" cy="98925"/>
            </a:xfrm>
            <a:custGeom>
              <a:avLst/>
              <a:gdLst/>
              <a:ahLst/>
              <a:cxnLst/>
              <a:rect l="l" t="t" r="r" b="b"/>
              <a:pathLst>
                <a:path w="9267" h="3957" extrusionOk="0">
                  <a:moveTo>
                    <a:pt x="6700" y="1"/>
                  </a:moveTo>
                  <a:lnTo>
                    <a:pt x="6700" y="1"/>
                  </a:lnTo>
                  <a:cubicBezTo>
                    <a:pt x="7464" y="370"/>
                    <a:pt x="7923" y="847"/>
                    <a:pt x="7923" y="1366"/>
                  </a:cubicBezTo>
                  <a:cubicBezTo>
                    <a:pt x="7923" y="2541"/>
                    <a:pt x="5574" y="3494"/>
                    <a:pt x="2678" y="3494"/>
                  </a:cubicBezTo>
                  <a:cubicBezTo>
                    <a:pt x="1701" y="3494"/>
                    <a:pt x="786" y="3384"/>
                    <a:pt x="0" y="3196"/>
                  </a:cubicBezTo>
                  <a:lnTo>
                    <a:pt x="0" y="3196"/>
                  </a:lnTo>
                  <a:cubicBezTo>
                    <a:pt x="963" y="3662"/>
                    <a:pt x="2406" y="3957"/>
                    <a:pt x="4022" y="3957"/>
                  </a:cubicBezTo>
                  <a:cubicBezTo>
                    <a:pt x="6918" y="3957"/>
                    <a:pt x="9267" y="3004"/>
                    <a:pt x="9267" y="1830"/>
                  </a:cubicBezTo>
                  <a:cubicBezTo>
                    <a:pt x="9267" y="1052"/>
                    <a:pt x="8236" y="371"/>
                    <a:pt x="670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4392425" y="3008250"/>
              <a:ext cx="91625" cy="17150"/>
            </a:xfrm>
            <a:custGeom>
              <a:avLst/>
              <a:gdLst/>
              <a:ahLst/>
              <a:cxnLst/>
              <a:rect l="l" t="t" r="r" b="b"/>
              <a:pathLst>
                <a:path w="3665" h="686" extrusionOk="0">
                  <a:moveTo>
                    <a:pt x="342" y="1"/>
                  </a:moveTo>
                  <a:cubicBezTo>
                    <a:pt x="154" y="1"/>
                    <a:pt x="0" y="154"/>
                    <a:pt x="0" y="343"/>
                  </a:cubicBezTo>
                  <a:cubicBezTo>
                    <a:pt x="0" y="532"/>
                    <a:pt x="154" y="686"/>
                    <a:pt x="342" y="686"/>
                  </a:cubicBezTo>
                  <a:lnTo>
                    <a:pt x="3322" y="686"/>
                  </a:lnTo>
                  <a:cubicBezTo>
                    <a:pt x="3512" y="686"/>
                    <a:pt x="3664" y="532"/>
                    <a:pt x="3664" y="343"/>
                  </a:cubicBezTo>
                  <a:cubicBezTo>
                    <a:pt x="3664" y="154"/>
                    <a:pt x="3511" y="1"/>
                    <a:pt x="332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4392425" y="3042450"/>
              <a:ext cx="91625" cy="17150"/>
            </a:xfrm>
            <a:custGeom>
              <a:avLst/>
              <a:gdLst/>
              <a:ahLst/>
              <a:cxnLst/>
              <a:rect l="l" t="t" r="r" b="b"/>
              <a:pathLst>
                <a:path w="3665" h="686" extrusionOk="0">
                  <a:moveTo>
                    <a:pt x="342" y="1"/>
                  </a:moveTo>
                  <a:cubicBezTo>
                    <a:pt x="154" y="1"/>
                    <a:pt x="0" y="155"/>
                    <a:pt x="0" y="343"/>
                  </a:cubicBezTo>
                  <a:cubicBezTo>
                    <a:pt x="0" y="532"/>
                    <a:pt x="154" y="686"/>
                    <a:pt x="342" y="686"/>
                  </a:cubicBezTo>
                  <a:lnTo>
                    <a:pt x="3322" y="686"/>
                  </a:lnTo>
                  <a:cubicBezTo>
                    <a:pt x="3512" y="686"/>
                    <a:pt x="3664" y="532"/>
                    <a:pt x="3664" y="343"/>
                  </a:cubicBezTo>
                  <a:cubicBezTo>
                    <a:pt x="3664" y="155"/>
                    <a:pt x="3511" y="1"/>
                    <a:pt x="332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4344825" y="2711175"/>
              <a:ext cx="63425" cy="45575"/>
            </a:xfrm>
            <a:custGeom>
              <a:avLst/>
              <a:gdLst/>
              <a:ahLst/>
              <a:cxnLst/>
              <a:rect l="l" t="t" r="r" b="b"/>
              <a:pathLst>
                <a:path w="2537" h="1823" extrusionOk="0">
                  <a:moveTo>
                    <a:pt x="692" y="1"/>
                  </a:moveTo>
                  <a:lnTo>
                    <a:pt x="331" y="282"/>
                  </a:lnTo>
                  <a:lnTo>
                    <a:pt x="173" y="618"/>
                  </a:lnTo>
                  <a:cubicBezTo>
                    <a:pt x="59" y="857"/>
                    <a:pt x="0" y="1119"/>
                    <a:pt x="0" y="1384"/>
                  </a:cubicBezTo>
                  <a:lnTo>
                    <a:pt x="0" y="1821"/>
                  </a:lnTo>
                  <a:cubicBezTo>
                    <a:pt x="224" y="1810"/>
                    <a:pt x="422" y="1709"/>
                    <a:pt x="561" y="1551"/>
                  </a:cubicBezTo>
                  <a:cubicBezTo>
                    <a:pt x="576" y="1532"/>
                    <a:pt x="598" y="1523"/>
                    <a:pt x="620" y="1523"/>
                  </a:cubicBezTo>
                  <a:cubicBezTo>
                    <a:pt x="642" y="1523"/>
                    <a:pt x="665" y="1532"/>
                    <a:pt x="681" y="1551"/>
                  </a:cubicBezTo>
                  <a:cubicBezTo>
                    <a:pt x="827" y="1717"/>
                    <a:pt x="1044" y="1823"/>
                    <a:pt x="1282" y="1823"/>
                  </a:cubicBezTo>
                  <a:cubicBezTo>
                    <a:pt x="1522" y="1823"/>
                    <a:pt x="1739" y="1717"/>
                    <a:pt x="1885" y="1551"/>
                  </a:cubicBezTo>
                  <a:cubicBezTo>
                    <a:pt x="1900" y="1532"/>
                    <a:pt x="1922" y="1523"/>
                    <a:pt x="1944" y="1523"/>
                  </a:cubicBezTo>
                  <a:cubicBezTo>
                    <a:pt x="1967" y="1523"/>
                    <a:pt x="1989" y="1532"/>
                    <a:pt x="2005" y="1551"/>
                  </a:cubicBezTo>
                  <a:cubicBezTo>
                    <a:pt x="2137" y="1700"/>
                    <a:pt x="2326" y="1801"/>
                    <a:pt x="2536" y="1820"/>
                  </a:cubicBezTo>
                  <a:lnTo>
                    <a:pt x="2536" y="1353"/>
                  </a:lnTo>
                  <a:cubicBezTo>
                    <a:pt x="2536" y="1109"/>
                    <a:pt x="2486" y="866"/>
                    <a:pt x="2390" y="642"/>
                  </a:cubicBezTo>
                  <a:lnTo>
                    <a:pt x="2233" y="282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4375375" y="2711175"/>
              <a:ext cx="32900" cy="45500"/>
            </a:xfrm>
            <a:custGeom>
              <a:avLst/>
              <a:gdLst/>
              <a:ahLst/>
              <a:cxnLst/>
              <a:rect l="l" t="t" r="r" b="b"/>
              <a:pathLst>
                <a:path w="1316" h="1820" extrusionOk="0">
                  <a:moveTo>
                    <a:pt x="0" y="1"/>
                  </a:moveTo>
                  <a:lnTo>
                    <a:pt x="277" y="642"/>
                  </a:lnTo>
                  <a:cubicBezTo>
                    <a:pt x="372" y="861"/>
                    <a:pt x="422" y="1097"/>
                    <a:pt x="423" y="1337"/>
                  </a:cubicBezTo>
                  <a:lnTo>
                    <a:pt x="423" y="1353"/>
                  </a:lnTo>
                  <a:lnTo>
                    <a:pt x="423" y="1735"/>
                  </a:lnTo>
                  <a:cubicBezTo>
                    <a:pt x="514" y="1690"/>
                    <a:pt x="597" y="1625"/>
                    <a:pt x="664" y="1551"/>
                  </a:cubicBezTo>
                  <a:cubicBezTo>
                    <a:pt x="680" y="1532"/>
                    <a:pt x="702" y="1523"/>
                    <a:pt x="724" y="1523"/>
                  </a:cubicBezTo>
                  <a:cubicBezTo>
                    <a:pt x="746" y="1523"/>
                    <a:pt x="768" y="1532"/>
                    <a:pt x="784" y="1551"/>
                  </a:cubicBezTo>
                  <a:cubicBezTo>
                    <a:pt x="916" y="1700"/>
                    <a:pt x="1105" y="1801"/>
                    <a:pt x="1316" y="1820"/>
                  </a:cubicBezTo>
                  <a:lnTo>
                    <a:pt x="1316" y="1353"/>
                  </a:lnTo>
                  <a:cubicBezTo>
                    <a:pt x="1316" y="1109"/>
                    <a:pt x="1266" y="866"/>
                    <a:pt x="1169" y="642"/>
                  </a:cubicBezTo>
                  <a:lnTo>
                    <a:pt x="1014" y="282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4353075" y="2672100"/>
              <a:ext cx="47600" cy="46050"/>
            </a:xfrm>
            <a:custGeom>
              <a:avLst/>
              <a:gdLst/>
              <a:ahLst/>
              <a:cxnLst/>
              <a:rect l="l" t="t" r="r" b="b"/>
              <a:pathLst>
                <a:path w="1904" h="1842" extrusionOk="0">
                  <a:moveTo>
                    <a:pt x="989" y="0"/>
                  </a:moveTo>
                  <a:cubicBezTo>
                    <a:pt x="921" y="0"/>
                    <a:pt x="853" y="36"/>
                    <a:pt x="819" y="108"/>
                  </a:cubicBezTo>
                  <a:lnTo>
                    <a:pt x="1" y="1842"/>
                  </a:lnTo>
                  <a:lnTo>
                    <a:pt x="1903" y="1842"/>
                  </a:lnTo>
                  <a:lnTo>
                    <a:pt x="1160" y="114"/>
                  </a:lnTo>
                  <a:cubicBezTo>
                    <a:pt x="1128" y="38"/>
                    <a:pt x="1058" y="0"/>
                    <a:pt x="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366325" y="2672150"/>
              <a:ext cx="34425" cy="46075"/>
            </a:xfrm>
            <a:custGeom>
              <a:avLst/>
              <a:gdLst/>
              <a:ahLst/>
              <a:cxnLst/>
              <a:rect l="l" t="t" r="r" b="b"/>
              <a:pathLst>
                <a:path w="1377" h="1843" extrusionOk="0">
                  <a:moveTo>
                    <a:pt x="460" y="1"/>
                  </a:moveTo>
                  <a:cubicBezTo>
                    <a:pt x="392" y="1"/>
                    <a:pt x="324" y="37"/>
                    <a:pt x="289" y="109"/>
                  </a:cubicBezTo>
                  <a:lnTo>
                    <a:pt x="1" y="720"/>
                  </a:lnTo>
                  <a:lnTo>
                    <a:pt x="484" y="1843"/>
                  </a:lnTo>
                  <a:lnTo>
                    <a:pt x="1376" y="1843"/>
                  </a:lnTo>
                  <a:lnTo>
                    <a:pt x="631" y="113"/>
                  </a:lnTo>
                  <a:cubicBezTo>
                    <a:pt x="599" y="38"/>
                    <a:pt x="529" y="1"/>
                    <a:pt x="46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24"/>
          <p:cNvGrpSpPr/>
          <p:nvPr/>
        </p:nvGrpSpPr>
        <p:grpSpPr>
          <a:xfrm>
            <a:off x="1590095" y="2689432"/>
            <a:ext cx="182314" cy="385679"/>
            <a:chOff x="3776250" y="2588525"/>
            <a:chExt cx="276275" cy="584450"/>
          </a:xfrm>
        </p:grpSpPr>
        <p:sp>
          <p:nvSpPr>
            <p:cNvPr id="821" name="Google Shape;821;p24"/>
            <p:cNvSpPr/>
            <p:nvPr/>
          </p:nvSpPr>
          <p:spPr>
            <a:xfrm>
              <a:off x="3853775" y="2588525"/>
              <a:ext cx="121150" cy="202250"/>
            </a:xfrm>
            <a:custGeom>
              <a:avLst/>
              <a:gdLst/>
              <a:ahLst/>
              <a:cxnLst/>
              <a:rect l="l" t="t" r="r" b="b"/>
              <a:pathLst>
                <a:path w="4846" h="8090" extrusionOk="0">
                  <a:moveTo>
                    <a:pt x="1805" y="0"/>
                  </a:moveTo>
                  <a:cubicBezTo>
                    <a:pt x="1666" y="0"/>
                    <a:pt x="1546" y="89"/>
                    <a:pt x="1503" y="223"/>
                  </a:cubicBezTo>
                  <a:lnTo>
                    <a:pt x="110" y="4756"/>
                  </a:lnTo>
                  <a:cubicBezTo>
                    <a:pt x="37" y="4993"/>
                    <a:pt x="0" y="5242"/>
                    <a:pt x="0" y="5492"/>
                  </a:cubicBezTo>
                  <a:lnTo>
                    <a:pt x="0" y="8090"/>
                  </a:lnTo>
                  <a:lnTo>
                    <a:pt x="4846" y="8090"/>
                  </a:lnTo>
                  <a:lnTo>
                    <a:pt x="4846" y="5492"/>
                  </a:lnTo>
                  <a:cubicBezTo>
                    <a:pt x="4846" y="5243"/>
                    <a:pt x="4809" y="4995"/>
                    <a:pt x="4736" y="4756"/>
                  </a:cubicBezTo>
                  <a:lnTo>
                    <a:pt x="3341" y="223"/>
                  </a:lnTo>
                  <a:cubicBezTo>
                    <a:pt x="3302" y="89"/>
                    <a:pt x="3179" y="0"/>
                    <a:pt x="3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907550" y="2588525"/>
              <a:ext cx="67425" cy="202250"/>
            </a:xfrm>
            <a:custGeom>
              <a:avLst/>
              <a:gdLst/>
              <a:ahLst/>
              <a:cxnLst/>
              <a:rect l="l" t="t" r="r" b="b"/>
              <a:pathLst>
                <a:path w="2697" h="8090" extrusionOk="0">
                  <a:moveTo>
                    <a:pt x="1" y="0"/>
                  </a:moveTo>
                  <a:cubicBezTo>
                    <a:pt x="140" y="0"/>
                    <a:pt x="260" y="89"/>
                    <a:pt x="302" y="223"/>
                  </a:cubicBezTo>
                  <a:lnTo>
                    <a:pt x="1695" y="4756"/>
                  </a:lnTo>
                  <a:cubicBezTo>
                    <a:pt x="1768" y="4993"/>
                    <a:pt x="1808" y="5242"/>
                    <a:pt x="1808" y="5492"/>
                  </a:cubicBezTo>
                  <a:lnTo>
                    <a:pt x="1808" y="8090"/>
                  </a:lnTo>
                  <a:lnTo>
                    <a:pt x="2696" y="8090"/>
                  </a:lnTo>
                  <a:lnTo>
                    <a:pt x="2696" y="5492"/>
                  </a:lnTo>
                  <a:cubicBezTo>
                    <a:pt x="2695" y="5242"/>
                    <a:pt x="2658" y="4993"/>
                    <a:pt x="2585" y="4756"/>
                  </a:cubicBezTo>
                  <a:lnTo>
                    <a:pt x="1190" y="223"/>
                  </a:lnTo>
                  <a:cubicBezTo>
                    <a:pt x="1151" y="91"/>
                    <a:pt x="1028" y="0"/>
                    <a:pt x="88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05800" y="2588525"/>
              <a:ext cx="17150" cy="117925"/>
            </a:xfrm>
            <a:custGeom>
              <a:avLst/>
              <a:gdLst/>
              <a:ahLst/>
              <a:cxnLst/>
              <a:rect l="l" t="t" r="r" b="b"/>
              <a:pathLst>
                <a:path w="686" h="4717" extrusionOk="0">
                  <a:moveTo>
                    <a:pt x="0" y="0"/>
                  </a:moveTo>
                  <a:lnTo>
                    <a:pt x="0" y="4717"/>
                  </a:lnTo>
                  <a:lnTo>
                    <a:pt x="685" y="4717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892100" y="2672925"/>
              <a:ext cx="44500" cy="44475"/>
            </a:xfrm>
            <a:custGeom>
              <a:avLst/>
              <a:gdLst/>
              <a:ahLst/>
              <a:cxnLst/>
              <a:rect l="l" t="t" r="r" b="b"/>
              <a:pathLst>
                <a:path w="1780" h="1779" extrusionOk="0">
                  <a:moveTo>
                    <a:pt x="891" y="0"/>
                  </a:moveTo>
                  <a:cubicBezTo>
                    <a:pt x="399" y="0"/>
                    <a:pt x="1" y="398"/>
                    <a:pt x="1" y="890"/>
                  </a:cubicBezTo>
                  <a:cubicBezTo>
                    <a:pt x="1" y="1380"/>
                    <a:pt x="399" y="1778"/>
                    <a:pt x="891" y="1778"/>
                  </a:cubicBezTo>
                  <a:cubicBezTo>
                    <a:pt x="1381" y="1778"/>
                    <a:pt x="1779" y="1380"/>
                    <a:pt x="1779" y="890"/>
                  </a:cubicBezTo>
                  <a:cubicBezTo>
                    <a:pt x="1779" y="398"/>
                    <a:pt x="1381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92775" y="2673575"/>
              <a:ext cx="43825" cy="43775"/>
            </a:xfrm>
            <a:custGeom>
              <a:avLst/>
              <a:gdLst/>
              <a:ahLst/>
              <a:cxnLst/>
              <a:rect l="l" t="t" r="r" b="b"/>
              <a:pathLst>
                <a:path w="1753" h="1751" extrusionOk="0">
                  <a:moveTo>
                    <a:pt x="1074" y="1"/>
                  </a:moveTo>
                  <a:lnTo>
                    <a:pt x="1074" y="1"/>
                  </a:lnTo>
                  <a:cubicBezTo>
                    <a:pt x="1091" y="68"/>
                    <a:pt x="1099" y="140"/>
                    <a:pt x="1099" y="210"/>
                  </a:cubicBezTo>
                  <a:cubicBezTo>
                    <a:pt x="1099" y="700"/>
                    <a:pt x="700" y="1100"/>
                    <a:pt x="210" y="1100"/>
                  </a:cubicBezTo>
                  <a:cubicBezTo>
                    <a:pt x="136" y="1100"/>
                    <a:pt x="68" y="1091"/>
                    <a:pt x="0" y="1073"/>
                  </a:cubicBezTo>
                  <a:lnTo>
                    <a:pt x="0" y="1073"/>
                  </a:lnTo>
                  <a:cubicBezTo>
                    <a:pt x="95" y="1464"/>
                    <a:pt x="444" y="1751"/>
                    <a:pt x="861" y="1751"/>
                  </a:cubicBezTo>
                  <a:cubicBezTo>
                    <a:pt x="1353" y="1751"/>
                    <a:pt x="1751" y="1351"/>
                    <a:pt x="1751" y="861"/>
                  </a:cubicBezTo>
                  <a:cubicBezTo>
                    <a:pt x="1752" y="444"/>
                    <a:pt x="1464" y="96"/>
                    <a:pt x="1074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53800" y="2730175"/>
              <a:ext cx="121125" cy="121125"/>
            </a:xfrm>
            <a:custGeom>
              <a:avLst/>
              <a:gdLst/>
              <a:ahLst/>
              <a:cxnLst/>
              <a:rect l="l" t="t" r="r" b="b"/>
              <a:pathLst>
                <a:path w="4845" h="4845" extrusionOk="0">
                  <a:moveTo>
                    <a:pt x="2423" y="0"/>
                  </a:moveTo>
                  <a:cubicBezTo>
                    <a:pt x="1085" y="0"/>
                    <a:pt x="1" y="1085"/>
                    <a:pt x="1" y="2422"/>
                  </a:cubicBezTo>
                  <a:cubicBezTo>
                    <a:pt x="1" y="3760"/>
                    <a:pt x="1085" y="4844"/>
                    <a:pt x="2423" y="4844"/>
                  </a:cubicBezTo>
                  <a:cubicBezTo>
                    <a:pt x="3760" y="4844"/>
                    <a:pt x="4845" y="3760"/>
                    <a:pt x="4845" y="2422"/>
                  </a:cubicBezTo>
                  <a:cubicBezTo>
                    <a:pt x="4845" y="1085"/>
                    <a:pt x="3760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63550" y="2739875"/>
              <a:ext cx="111375" cy="111425"/>
            </a:xfrm>
            <a:custGeom>
              <a:avLst/>
              <a:gdLst/>
              <a:ahLst/>
              <a:cxnLst/>
              <a:rect l="l" t="t" r="r" b="b"/>
              <a:pathLst>
                <a:path w="4455" h="4457" extrusionOk="0">
                  <a:moveTo>
                    <a:pt x="3350" y="0"/>
                  </a:moveTo>
                  <a:lnTo>
                    <a:pt x="3350" y="0"/>
                  </a:lnTo>
                  <a:cubicBezTo>
                    <a:pt x="3594" y="379"/>
                    <a:pt x="3739" y="831"/>
                    <a:pt x="3739" y="1317"/>
                  </a:cubicBezTo>
                  <a:cubicBezTo>
                    <a:pt x="3739" y="2655"/>
                    <a:pt x="2655" y="3739"/>
                    <a:pt x="1317" y="3739"/>
                  </a:cubicBezTo>
                  <a:cubicBezTo>
                    <a:pt x="833" y="3739"/>
                    <a:pt x="381" y="3597"/>
                    <a:pt x="0" y="3350"/>
                  </a:cubicBezTo>
                  <a:lnTo>
                    <a:pt x="0" y="3350"/>
                  </a:lnTo>
                  <a:cubicBezTo>
                    <a:pt x="432" y="4016"/>
                    <a:pt x="1180" y="4456"/>
                    <a:pt x="2033" y="4456"/>
                  </a:cubicBezTo>
                  <a:cubicBezTo>
                    <a:pt x="3370" y="4456"/>
                    <a:pt x="4455" y="3372"/>
                    <a:pt x="4455" y="2034"/>
                  </a:cubicBezTo>
                  <a:cubicBezTo>
                    <a:pt x="4455" y="1183"/>
                    <a:pt x="4014" y="432"/>
                    <a:pt x="335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96900" y="2773300"/>
              <a:ext cx="34900" cy="34850"/>
            </a:xfrm>
            <a:custGeom>
              <a:avLst/>
              <a:gdLst/>
              <a:ahLst/>
              <a:cxnLst/>
              <a:rect l="l" t="t" r="r" b="b"/>
              <a:pathLst>
                <a:path w="1396" h="1394" extrusionOk="0">
                  <a:moveTo>
                    <a:pt x="699" y="1"/>
                  </a:moveTo>
                  <a:cubicBezTo>
                    <a:pt x="314" y="1"/>
                    <a:pt x="1" y="312"/>
                    <a:pt x="1" y="697"/>
                  </a:cubicBezTo>
                  <a:cubicBezTo>
                    <a:pt x="1" y="1082"/>
                    <a:pt x="314" y="1394"/>
                    <a:pt x="699" y="1394"/>
                  </a:cubicBezTo>
                  <a:cubicBezTo>
                    <a:pt x="1084" y="1394"/>
                    <a:pt x="1395" y="1082"/>
                    <a:pt x="1395" y="697"/>
                  </a:cubicBezTo>
                  <a:cubicBezTo>
                    <a:pt x="1395" y="312"/>
                    <a:pt x="1084" y="1"/>
                    <a:pt x="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3898250" y="2774625"/>
              <a:ext cx="33550" cy="33525"/>
            </a:xfrm>
            <a:custGeom>
              <a:avLst/>
              <a:gdLst/>
              <a:ahLst/>
              <a:cxnLst/>
              <a:rect l="l" t="t" r="r" b="b"/>
              <a:pathLst>
                <a:path w="1342" h="1341" extrusionOk="0">
                  <a:moveTo>
                    <a:pt x="911" y="0"/>
                  </a:moveTo>
                  <a:cubicBezTo>
                    <a:pt x="946" y="82"/>
                    <a:pt x="965" y="173"/>
                    <a:pt x="965" y="268"/>
                  </a:cubicBezTo>
                  <a:cubicBezTo>
                    <a:pt x="965" y="652"/>
                    <a:pt x="654" y="965"/>
                    <a:pt x="267" y="965"/>
                  </a:cubicBezTo>
                  <a:cubicBezTo>
                    <a:pt x="172" y="965"/>
                    <a:pt x="83" y="946"/>
                    <a:pt x="1" y="912"/>
                  </a:cubicBezTo>
                  <a:lnTo>
                    <a:pt x="1" y="912"/>
                  </a:lnTo>
                  <a:cubicBezTo>
                    <a:pt x="105" y="1164"/>
                    <a:pt x="354" y="1341"/>
                    <a:pt x="645" y="1341"/>
                  </a:cubicBezTo>
                  <a:cubicBezTo>
                    <a:pt x="1028" y="1341"/>
                    <a:pt x="1341" y="1031"/>
                    <a:pt x="1341" y="644"/>
                  </a:cubicBezTo>
                  <a:cubicBezTo>
                    <a:pt x="1341" y="353"/>
                    <a:pt x="1164" y="104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776250" y="2858575"/>
              <a:ext cx="101550" cy="314375"/>
            </a:xfrm>
            <a:custGeom>
              <a:avLst/>
              <a:gdLst/>
              <a:ahLst/>
              <a:cxnLst/>
              <a:rect l="l" t="t" r="r" b="b"/>
              <a:pathLst>
                <a:path w="4062" h="12575" extrusionOk="0">
                  <a:moveTo>
                    <a:pt x="1656" y="1"/>
                  </a:moveTo>
                  <a:lnTo>
                    <a:pt x="1095" y="621"/>
                  </a:lnTo>
                  <a:lnTo>
                    <a:pt x="1455" y="902"/>
                  </a:lnTo>
                  <a:cubicBezTo>
                    <a:pt x="1752" y="1137"/>
                    <a:pt x="1853" y="1543"/>
                    <a:pt x="1699" y="1889"/>
                  </a:cubicBezTo>
                  <a:lnTo>
                    <a:pt x="1025" y="3409"/>
                  </a:lnTo>
                  <a:cubicBezTo>
                    <a:pt x="191" y="5285"/>
                    <a:pt x="0" y="7388"/>
                    <a:pt x="482" y="9386"/>
                  </a:cubicBezTo>
                  <a:lnTo>
                    <a:pt x="1006" y="11560"/>
                  </a:lnTo>
                  <a:cubicBezTo>
                    <a:pt x="1153" y="12167"/>
                    <a:pt x="1695" y="12574"/>
                    <a:pt x="2292" y="12574"/>
                  </a:cubicBezTo>
                  <a:cubicBezTo>
                    <a:pt x="2395" y="12574"/>
                    <a:pt x="2500" y="12562"/>
                    <a:pt x="2605" y="12536"/>
                  </a:cubicBezTo>
                  <a:cubicBezTo>
                    <a:pt x="3316" y="12365"/>
                    <a:pt x="3754" y="11650"/>
                    <a:pt x="3581" y="10938"/>
                  </a:cubicBezTo>
                  <a:lnTo>
                    <a:pt x="3057" y="8764"/>
                  </a:lnTo>
                  <a:cubicBezTo>
                    <a:pt x="2714" y="7341"/>
                    <a:pt x="2850" y="5822"/>
                    <a:pt x="3445" y="4485"/>
                  </a:cubicBezTo>
                  <a:lnTo>
                    <a:pt x="3717" y="3872"/>
                  </a:lnTo>
                  <a:lnTo>
                    <a:pt x="4061" y="2151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3818025" y="2896225"/>
              <a:ext cx="58025" cy="276650"/>
            </a:xfrm>
            <a:custGeom>
              <a:avLst/>
              <a:gdLst/>
              <a:ahLst/>
              <a:cxnLst/>
              <a:rect l="l" t="t" r="r" b="b"/>
              <a:pathLst>
                <a:path w="2321" h="11066" extrusionOk="0">
                  <a:moveTo>
                    <a:pt x="1972" y="1"/>
                  </a:moveTo>
                  <a:cubicBezTo>
                    <a:pt x="1972" y="1"/>
                    <a:pt x="1798" y="504"/>
                    <a:pt x="1689" y="749"/>
                  </a:cubicBezTo>
                  <a:lnTo>
                    <a:pt x="740" y="2887"/>
                  </a:lnTo>
                  <a:cubicBezTo>
                    <a:pt x="140" y="4239"/>
                    <a:pt x="1" y="5775"/>
                    <a:pt x="347" y="7212"/>
                  </a:cubicBezTo>
                  <a:lnTo>
                    <a:pt x="877" y="9412"/>
                  </a:lnTo>
                  <a:cubicBezTo>
                    <a:pt x="1032" y="10057"/>
                    <a:pt x="693" y="10707"/>
                    <a:pt x="100" y="10957"/>
                  </a:cubicBezTo>
                  <a:cubicBezTo>
                    <a:pt x="263" y="11027"/>
                    <a:pt x="439" y="11065"/>
                    <a:pt x="620" y="11065"/>
                  </a:cubicBezTo>
                  <a:cubicBezTo>
                    <a:pt x="723" y="11065"/>
                    <a:pt x="828" y="11053"/>
                    <a:pt x="933" y="11027"/>
                  </a:cubicBezTo>
                  <a:cubicBezTo>
                    <a:pt x="1644" y="10855"/>
                    <a:pt x="2082" y="10139"/>
                    <a:pt x="1909" y="9428"/>
                  </a:cubicBezTo>
                  <a:lnTo>
                    <a:pt x="1384" y="7253"/>
                  </a:lnTo>
                  <a:cubicBezTo>
                    <a:pt x="1040" y="5831"/>
                    <a:pt x="1179" y="4312"/>
                    <a:pt x="1771" y="2974"/>
                  </a:cubicBezTo>
                  <a:lnTo>
                    <a:pt x="2045" y="2363"/>
                  </a:lnTo>
                  <a:lnTo>
                    <a:pt x="2320" y="992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3789525" y="2817950"/>
              <a:ext cx="110950" cy="137425"/>
            </a:xfrm>
            <a:custGeom>
              <a:avLst/>
              <a:gdLst/>
              <a:ahLst/>
              <a:cxnLst/>
              <a:rect l="l" t="t" r="r" b="b"/>
              <a:pathLst>
                <a:path w="4438" h="5497" extrusionOk="0">
                  <a:moveTo>
                    <a:pt x="2052" y="0"/>
                  </a:moveTo>
                  <a:cubicBezTo>
                    <a:pt x="1906" y="0"/>
                    <a:pt x="1787" y="119"/>
                    <a:pt x="1787" y="265"/>
                  </a:cubicBezTo>
                  <a:lnTo>
                    <a:pt x="1787" y="1071"/>
                  </a:lnTo>
                  <a:cubicBezTo>
                    <a:pt x="1787" y="1144"/>
                    <a:pt x="1729" y="1203"/>
                    <a:pt x="1656" y="1203"/>
                  </a:cubicBezTo>
                  <a:lnTo>
                    <a:pt x="424" y="1203"/>
                  </a:lnTo>
                  <a:cubicBezTo>
                    <a:pt x="189" y="1203"/>
                    <a:pt x="1" y="1401"/>
                    <a:pt x="14" y="1638"/>
                  </a:cubicBezTo>
                  <a:cubicBezTo>
                    <a:pt x="21" y="1759"/>
                    <a:pt x="85" y="1869"/>
                    <a:pt x="182" y="1945"/>
                  </a:cubicBezTo>
                  <a:lnTo>
                    <a:pt x="564" y="2246"/>
                  </a:lnTo>
                  <a:lnTo>
                    <a:pt x="836" y="2246"/>
                  </a:lnTo>
                  <a:cubicBezTo>
                    <a:pt x="1798" y="2246"/>
                    <a:pt x="2630" y="2918"/>
                    <a:pt x="2832" y="3859"/>
                  </a:cubicBezTo>
                  <a:lnTo>
                    <a:pt x="3186" y="5497"/>
                  </a:lnTo>
                  <a:lnTo>
                    <a:pt x="3854" y="3994"/>
                  </a:lnTo>
                  <a:cubicBezTo>
                    <a:pt x="4242" y="3120"/>
                    <a:pt x="4438" y="2195"/>
                    <a:pt x="4438" y="1243"/>
                  </a:cubicBezTo>
                  <a:lnTo>
                    <a:pt x="4438" y="265"/>
                  </a:lnTo>
                  <a:cubicBezTo>
                    <a:pt x="4438" y="119"/>
                    <a:pt x="4318" y="0"/>
                    <a:pt x="4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3860400" y="2817950"/>
              <a:ext cx="40075" cy="137425"/>
            </a:xfrm>
            <a:custGeom>
              <a:avLst/>
              <a:gdLst/>
              <a:ahLst/>
              <a:cxnLst/>
              <a:rect l="l" t="t" r="r" b="b"/>
              <a:pathLst>
                <a:path w="1603" h="5497" extrusionOk="0">
                  <a:moveTo>
                    <a:pt x="584" y="0"/>
                  </a:moveTo>
                  <a:lnTo>
                    <a:pt x="584" y="1099"/>
                  </a:lnTo>
                  <a:cubicBezTo>
                    <a:pt x="584" y="2058"/>
                    <a:pt x="388" y="2988"/>
                    <a:pt x="0" y="3866"/>
                  </a:cubicBezTo>
                  <a:lnTo>
                    <a:pt x="351" y="5497"/>
                  </a:lnTo>
                  <a:lnTo>
                    <a:pt x="1019" y="3994"/>
                  </a:lnTo>
                  <a:cubicBezTo>
                    <a:pt x="1407" y="3120"/>
                    <a:pt x="1603" y="2195"/>
                    <a:pt x="1603" y="1243"/>
                  </a:cubicBezTo>
                  <a:lnTo>
                    <a:pt x="1603" y="265"/>
                  </a:lnTo>
                  <a:cubicBezTo>
                    <a:pt x="1601" y="119"/>
                    <a:pt x="1484" y="0"/>
                    <a:pt x="13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28250" y="2817950"/>
              <a:ext cx="124275" cy="354950"/>
            </a:xfrm>
            <a:custGeom>
              <a:avLst/>
              <a:gdLst/>
              <a:ahLst/>
              <a:cxnLst/>
              <a:rect l="l" t="t" r="r" b="b"/>
              <a:pathLst>
                <a:path w="4971" h="14198" extrusionOk="0">
                  <a:moveTo>
                    <a:pt x="266" y="0"/>
                  </a:moveTo>
                  <a:cubicBezTo>
                    <a:pt x="119" y="0"/>
                    <a:pt x="1" y="119"/>
                    <a:pt x="1" y="265"/>
                  </a:cubicBezTo>
                  <a:lnTo>
                    <a:pt x="1" y="1243"/>
                  </a:lnTo>
                  <a:cubicBezTo>
                    <a:pt x="1" y="2195"/>
                    <a:pt x="197" y="3120"/>
                    <a:pt x="585" y="3992"/>
                  </a:cubicBezTo>
                  <a:lnTo>
                    <a:pt x="1523" y="6108"/>
                  </a:lnTo>
                  <a:cubicBezTo>
                    <a:pt x="2117" y="7444"/>
                    <a:pt x="2254" y="8965"/>
                    <a:pt x="1911" y="10386"/>
                  </a:cubicBezTo>
                  <a:lnTo>
                    <a:pt x="1385" y="12560"/>
                  </a:lnTo>
                  <a:cubicBezTo>
                    <a:pt x="1214" y="13273"/>
                    <a:pt x="1650" y="13987"/>
                    <a:pt x="2363" y="14160"/>
                  </a:cubicBezTo>
                  <a:cubicBezTo>
                    <a:pt x="2467" y="14185"/>
                    <a:pt x="2572" y="14197"/>
                    <a:pt x="2675" y="14197"/>
                  </a:cubicBezTo>
                  <a:cubicBezTo>
                    <a:pt x="3272" y="14197"/>
                    <a:pt x="3815" y="13790"/>
                    <a:pt x="3961" y="13182"/>
                  </a:cubicBezTo>
                  <a:lnTo>
                    <a:pt x="4486" y="11008"/>
                  </a:lnTo>
                  <a:cubicBezTo>
                    <a:pt x="4971" y="9013"/>
                    <a:pt x="4779" y="6910"/>
                    <a:pt x="3946" y="5034"/>
                  </a:cubicBezTo>
                  <a:lnTo>
                    <a:pt x="3272" y="3514"/>
                  </a:lnTo>
                  <a:cubicBezTo>
                    <a:pt x="3118" y="3168"/>
                    <a:pt x="3219" y="2762"/>
                    <a:pt x="3516" y="2527"/>
                  </a:cubicBezTo>
                  <a:lnTo>
                    <a:pt x="4258" y="1945"/>
                  </a:lnTo>
                  <a:cubicBezTo>
                    <a:pt x="4353" y="1869"/>
                    <a:pt x="4419" y="1758"/>
                    <a:pt x="4423" y="1638"/>
                  </a:cubicBezTo>
                  <a:cubicBezTo>
                    <a:pt x="4436" y="1399"/>
                    <a:pt x="4248" y="1203"/>
                    <a:pt x="4013" y="1203"/>
                  </a:cubicBezTo>
                  <a:lnTo>
                    <a:pt x="2783" y="1203"/>
                  </a:lnTo>
                  <a:cubicBezTo>
                    <a:pt x="2710" y="1203"/>
                    <a:pt x="2651" y="1144"/>
                    <a:pt x="2651" y="1071"/>
                  </a:cubicBezTo>
                  <a:lnTo>
                    <a:pt x="2651" y="265"/>
                  </a:lnTo>
                  <a:cubicBezTo>
                    <a:pt x="2651" y="119"/>
                    <a:pt x="2533" y="0"/>
                    <a:pt x="2386" y="0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3954825" y="2863375"/>
              <a:ext cx="97700" cy="309575"/>
            </a:xfrm>
            <a:custGeom>
              <a:avLst/>
              <a:gdLst/>
              <a:ahLst/>
              <a:cxnLst/>
              <a:rect l="l" t="t" r="r" b="b"/>
              <a:pathLst>
                <a:path w="3908" h="12383" extrusionOk="0">
                  <a:moveTo>
                    <a:pt x="1158" y="1"/>
                  </a:moveTo>
                  <a:lnTo>
                    <a:pt x="0" y="2723"/>
                  </a:lnTo>
                  <a:lnTo>
                    <a:pt x="191" y="3680"/>
                  </a:lnTo>
                  <a:lnTo>
                    <a:pt x="463" y="4293"/>
                  </a:lnTo>
                  <a:cubicBezTo>
                    <a:pt x="1058" y="5630"/>
                    <a:pt x="1194" y="7149"/>
                    <a:pt x="851" y="8572"/>
                  </a:cubicBezTo>
                  <a:lnTo>
                    <a:pt x="327" y="10746"/>
                  </a:lnTo>
                  <a:cubicBezTo>
                    <a:pt x="154" y="11458"/>
                    <a:pt x="591" y="12173"/>
                    <a:pt x="1303" y="12344"/>
                  </a:cubicBezTo>
                  <a:cubicBezTo>
                    <a:pt x="1408" y="12370"/>
                    <a:pt x="1513" y="12382"/>
                    <a:pt x="1616" y="12382"/>
                  </a:cubicBezTo>
                  <a:cubicBezTo>
                    <a:pt x="2213" y="12382"/>
                    <a:pt x="2755" y="11975"/>
                    <a:pt x="2901" y="11368"/>
                  </a:cubicBezTo>
                  <a:lnTo>
                    <a:pt x="3426" y="9194"/>
                  </a:lnTo>
                  <a:cubicBezTo>
                    <a:pt x="3908" y="7196"/>
                    <a:pt x="3716" y="5093"/>
                    <a:pt x="2883" y="3217"/>
                  </a:cubicBezTo>
                  <a:lnTo>
                    <a:pt x="2209" y="1697"/>
                  </a:lnTo>
                  <a:cubicBezTo>
                    <a:pt x="2055" y="1351"/>
                    <a:pt x="2156" y="945"/>
                    <a:pt x="2453" y="710"/>
                  </a:cubicBezTo>
                  <a:lnTo>
                    <a:pt x="2811" y="429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3981350" y="2865500"/>
              <a:ext cx="71175" cy="307475"/>
            </a:xfrm>
            <a:custGeom>
              <a:avLst/>
              <a:gdLst/>
              <a:ahLst/>
              <a:cxnLst/>
              <a:rect l="l" t="t" r="r" b="b"/>
              <a:pathLst>
                <a:path w="2847" h="12299" extrusionOk="0">
                  <a:moveTo>
                    <a:pt x="1379" y="1"/>
                  </a:moveTo>
                  <a:cubicBezTo>
                    <a:pt x="1284" y="1"/>
                    <a:pt x="1184" y="10"/>
                    <a:pt x="1140" y="44"/>
                  </a:cubicBezTo>
                  <a:lnTo>
                    <a:pt x="400" y="627"/>
                  </a:lnTo>
                  <a:cubicBezTo>
                    <a:pt x="101" y="862"/>
                    <a:pt x="0" y="1268"/>
                    <a:pt x="154" y="1613"/>
                  </a:cubicBezTo>
                  <a:lnTo>
                    <a:pt x="829" y="3134"/>
                  </a:lnTo>
                  <a:cubicBezTo>
                    <a:pt x="1663" y="5013"/>
                    <a:pt x="1853" y="7113"/>
                    <a:pt x="1373" y="9110"/>
                  </a:cubicBezTo>
                  <a:lnTo>
                    <a:pt x="848" y="11285"/>
                  </a:lnTo>
                  <a:cubicBezTo>
                    <a:pt x="744" y="11716"/>
                    <a:pt x="438" y="12047"/>
                    <a:pt x="56" y="12201"/>
                  </a:cubicBezTo>
                  <a:cubicBezTo>
                    <a:pt x="116" y="12224"/>
                    <a:pt x="177" y="12245"/>
                    <a:pt x="242" y="12261"/>
                  </a:cubicBezTo>
                  <a:cubicBezTo>
                    <a:pt x="347" y="12286"/>
                    <a:pt x="452" y="12299"/>
                    <a:pt x="555" y="12299"/>
                  </a:cubicBezTo>
                  <a:cubicBezTo>
                    <a:pt x="1152" y="12299"/>
                    <a:pt x="1694" y="11891"/>
                    <a:pt x="1841" y="11285"/>
                  </a:cubicBezTo>
                  <a:lnTo>
                    <a:pt x="2365" y="9110"/>
                  </a:lnTo>
                  <a:cubicBezTo>
                    <a:pt x="2847" y="7111"/>
                    <a:pt x="2655" y="5008"/>
                    <a:pt x="1822" y="3132"/>
                  </a:cubicBezTo>
                  <a:lnTo>
                    <a:pt x="1148" y="1612"/>
                  </a:lnTo>
                  <a:cubicBezTo>
                    <a:pt x="994" y="1266"/>
                    <a:pt x="1095" y="860"/>
                    <a:pt x="1392" y="625"/>
                  </a:cubicBezTo>
                  <a:lnTo>
                    <a:pt x="1750" y="344"/>
                  </a:lnTo>
                  <a:lnTo>
                    <a:pt x="1597" y="14"/>
                  </a:lnTo>
                  <a:cubicBezTo>
                    <a:pt x="1597" y="14"/>
                    <a:pt x="1491" y="1"/>
                    <a:pt x="137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3928250" y="2817950"/>
              <a:ext cx="110925" cy="137425"/>
            </a:xfrm>
            <a:custGeom>
              <a:avLst/>
              <a:gdLst/>
              <a:ahLst/>
              <a:cxnLst/>
              <a:rect l="l" t="t" r="r" b="b"/>
              <a:pathLst>
                <a:path w="4437" h="5497" extrusionOk="0">
                  <a:moveTo>
                    <a:pt x="266" y="0"/>
                  </a:moveTo>
                  <a:cubicBezTo>
                    <a:pt x="119" y="0"/>
                    <a:pt x="1" y="119"/>
                    <a:pt x="1" y="265"/>
                  </a:cubicBezTo>
                  <a:lnTo>
                    <a:pt x="1" y="1243"/>
                  </a:lnTo>
                  <a:cubicBezTo>
                    <a:pt x="1" y="2195"/>
                    <a:pt x="197" y="3120"/>
                    <a:pt x="585" y="3994"/>
                  </a:cubicBezTo>
                  <a:lnTo>
                    <a:pt x="1252" y="5497"/>
                  </a:lnTo>
                  <a:lnTo>
                    <a:pt x="1605" y="3859"/>
                  </a:lnTo>
                  <a:cubicBezTo>
                    <a:pt x="1808" y="2918"/>
                    <a:pt x="2641" y="2246"/>
                    <a:pt x="3602" y="2246"/>
                  </a:cubicBezTo>
                  <a:lnTo>
                    <a:pt x="3873" y="2246"/>
                  </a:lnTo>
                  <a:lnTo>
                    <a:pt x="4255" y="1945"/>
                  </a:lnTo>
                  <a:cubicBezTo>
                    <a:pt x="4353" y="1869"/>
                    <a:pt x="4416" y="1759"/>
                    <a:pt x="4423" y="1638"/>
                  </a:cubicBezTo>
                  <a:cubicBezTo>
                    <a:pt x="4436" y="1401"/>
                    <a:pt x="4248" y="1203"/>
                    <a:pt x="4013" y="1203"/>
                  </a:cubicBezTo>
                  <a:lnTo>
                    <a:pt x="2783" y="1203"/>
                  </a:lnTo>
                  <a:cubicBezTo>
                    <a:pt x="2710" y="1203"/>
                    <a:pt x="2651" y="1144"/>
                    <a:pt x="2651" y="1071"/>
                  </a:cubicBezTo>
                  <a:lnTo>
                    <a:pt x="2651" y="265"/>
                  </a:lnTo>
                  <a:cubicBezTo>
                    <a:pt x="2651" y="119"/>
                    <a:pt x="2533" y="0"/>
                    <a:pt x="2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3969675" y="2817950"/>
              <a:ext cx="28150" cy="30100"/>
            </a:xfrm>
            <a:custGeom>
              <a:avLst/>
              <a:gdLst/>
              <a:ahLst/>
              <a:cxnLst/>
              <a:rect l="l" t="t" r="r" b="b"/>
              <a:pathLst>
                <a:path w="1126" h="1204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144"/>
                    <a:pt x="59" y="1203"/>
                    <a:pt x="132" y="1203"/>
                  </a:cubicBezTo>
                  <a:lnTo>
                    <a:pt x="1126" y="1203"/>
                  </a:lnTo>
                  <a:cubicBezTo>
                    <a:pt x="1053" y="1203"/>
                    <a:pt x="994" y="1144"/>
                    <a:pt x="994" y="1071"/>
                  </a:cubicBezTo>
                  <a:lnTo>
                    <a:pt x="994" y="265"/>
                  </a:lnTo>
                  <a:cubicBezTo>
                    <a:pt x="994" y="119"/>
                    <a:pt x="876" y="0"/>
                    <a:pt x="72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3988725" y="2848025"/>
              <a:ext cx="50450" cy="35575"/>
            </a:xfrm>
            <a:custGeom>
              <a:avLst/>
              <a:gdLst/>
              <a:ahLst/>
              <a:cxnLst/>
              <a:rect l="l" t="t" r="r" b="b"/>
              <a:pathLst>
                <a:path w="2018" h="1423" extrusionOk="0">
                  <a:moveTo>
                    <a:pt x="602" y="0"/>
                  </a:moveTo>
                  <a:cubicBezTo>
                    <a:pt x="836" y="0"/>
                    <a:pt x="1024" y="198"/>
                    <a:pt x="1011" y="435"/>
                  </a:cubicBezTo>
                  <a:cubicBezTo>
                    <a:pt x="1005" y="555"/>
                    <a:pt x="940" y="666"/>
                    <a:pt x="845" y="742"/>
                  </a:cubicBezTo>
                  <a:lnTo>
                    <a:pt x="103" y="1324"/>
                  </a:lnTo>
                  <a:cubicBezTo>
                    <a:pt x="65" y="1354"/>
                    <a:pt x="33" y="1387"/>
                    <a:pt x="1" y="1422"/>
                  </a:cubicBezTo>
                  <a:cubicBezTo>
                    <a:pt x="337" y="1182"/>
                    <a:pt x="747" y="1043"/>
                    <a:pt x="1185" y="1043"/>
                  </a:cubicBezTo>
                  <a:lnTo>
                    <a:pt x="1455" y="1043"/>
                  </a:lnTo>
                  <a:lnTo>
                    <a:pt x="1837" y="742"/>
                  </a:lnTo>
                  <a:cubicBezTo>
                    <a:pt x="1933" y="666"/>
                    <a:pt x="1998" y="555"/>
                    <a:pt x="2004" y="435"/>
                  </a:cubicBezTo>
                  <a:cubicBezTo>
                    <a:pt x="2017" y="198"/>
                    <a:pt x="1829" y="0"/>
                    <a:pt x="159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24"/>
          <p:cNvGrpSpPr/>
          <p:nvPr/>
        </p:nvGrpSpPr>
        <p:grpSpPr>
          <a:xfrm>
            <a:off x="3147940" y="2337493"/>
            <a:ext cx="385662" cy="216266"/>
            <a:chOff x="2300450" y="2647225"/>
            <a:chExt cx="584425" cy="327725"/>
          </a:xfrm>
        </p:grpSpPr>
        <p:sp>
          <p:nvSpPr>
            <p:cNvPr id="841" name="Google Shape;841;p24"/>
            <p:cNvSpPr/>
            <p:nvPr/>
          </p:nvSpPr>
          <p:spPr>
            <a:xfrm>
              <a:off x="2316100" y="2718000"/>
              <a:ext cx="82625" cy="112475"/>
            </a:xfrm>
            <a:custGeom>
              <a:avLst/>
              <a:gdLst/>
              <a:ahLst/>
              <a:cxnLst/>
              <a:rect l="l" t="t" r="r" b="b"/>
              <a:pathLst>
                <a:path w="3305" h="4499" extrusionOk="0">
                  <a:moveTo>
                    <a:pt x="2477" y="678"/>
                  </a:moveTo>
                  <a:cubicBezTo>
                    <a:pt x="2561" y="678"/>
                    <a:pt x="2630" y="746"/>
                    <a:pt x="2630" y="831"/>
                  </a:cubicBezTo>
                  <a:lnTo>
                    <a:pt x="2630" y="3672"/>
                  </a:lnTo>
                  <a:cubicBezTo>
                    <a:pt x="2630" y="3757"/>
                    <a:pt x="2561" y="3825"/>
                    <a:pt x="2477" y="3825"/>
                  </a:cubicBezTo>
                  <a:lnTo>
                    <a:pt x="829" y="3825"/>
                  </a:lnTo>
                  <a:cubicBezTo>
                    <a:pt x="744" y="3825"/>
                    <a:pt x="675" y="3757"/>
                    <a:pt x="675" y="3672"/>
                  </a:cubicBezTo>
                  <a:lnTo>
                    <a:pt x="675" y="831"/>
                  </a:lnTo>
                  <a:cubicBezTo>
                    <a:pt x="675" y="748"/>
                    <a:pt x="744" y="678"/>
                    <a:pt x="829" y="678"/>
                  </a:cubicBezTo>
                  <a:close/>
                  <a:moveTo>
                    <a:pt x="829" y="0"/>
                  </a:moveTo>
                  <a:cubicBezTo>
                    <a:pt x="371" y="0"/>
                    <a:pt x="1" y="372"/>
                    <a:pt x="1" y="830"/>
                  </a:cubicBezTo>
                  <a:lnTo>
                    <a:pt x="1" y="3670"/>
                  </a:lnTo>
                  <a:cubicBezTo>
                    <a:pt x="1" y="4128"/>
                    <a:pt x="371" y="4499"/>
                    <a:pt x="829" y="4499"/>
                  </a:cubicBezTo>
                  <a:lnTo>
                    <a:pt x="2477" y="4499"/>
                  </a:lnTo>
                  <a:cubicBezTo>
                    <a:pt x="2935" y="4499"/>
                    <a:pt x="3305" y="4128"/>
                    <a:pt x="3305" y="3670"/>
                  </a:cubicBezTo>
                  <a:lnTo>
                    <a:pt x="3305" y="830"/>
                  </a:lnTo>
                  <a:cubicBezTo>
                    <a:pt x="3305" y="372"/>
                    <a:pt x="2935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71050" y="2742475"/>
              <a:ext cx="513400" cy="63600"/>
            </a:xfrm>
            <a:custGeom>
              <a:avLst/>
              <a:gdLst/>
              <a:ahLst/>
              <a:cxnLst/>
              <a:rect l="l" t="t" r="r" b="b"/>
              <a:pathLst>
                <a:path w="20536" h="2544" extrusionOk="0">
                  <a:moveTo>
                    <a:pt x="229" y="0"/>
                  </a:moveTo>
                  <a:cubicBezTo>
                    <a:pt x="103" y="0"/>
                    <a:pt x="1" y="103"/>
                    <a:pt x="1" y="230"/>
                  </a:cubicBezTo>
                  <a:lnTo>
                    <a:pt x="1" y="2315"/>
                  </a:lnTo>
                  <a:cubicBezTo>
                    <a:pt x="1" y="2441"/>
                    <a:pt x="103" y="2544"/>
                    <a:pt x="229" y="2544"/>
                  </a:cubicBezTo>
                  <a:lnTo>
                    <a:pt x="20307" y="2544"/>
                  </a:lnTo>
                  <a:cubicBezTo>
                    <a:pt x="20434" y="2544"/>
                    <a:pt x="20534" y="2441"/>
                    <a:pt x="20535" y="2315"/>
                  </a:cubicBezTo>
                  <a:lnTo>
                    <a:pt x="20535" y="230"/>
                  </a:lnTo>
                  <a:cubicBezTo>
                    <a:pt x="20535" y="103"/>
                    <a:pt x="20433" y="0"/>
                    <a:pt x="20307" y="0"/>
                  </a:cubicBezTo>
                  <a:close/>
                </a:path>
              </a:pathLst>
            </a:custGeom>
            <a:solidFill>
              <a:srgbClr val="986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371050" y="2742475"/>
              <a:ext cx="513425" cy="63575"/>
            </a:xfrm>
            <a:custGeom>
              <a:avLst/>
              <a:gdLst/>
              <a:ahLst/>
              <a:cxnLst/>
              <a:rect l="l" t="t" r="r" b="b"/>
              <a:pathLst>
                <a:path w="20537" h="2543" extrusionOk="0">
                  <a:moveTo>
                    <a:pt x="19506" y="0"/>
                  </a:moveTo>
                  <a:lnTo>
                    <a:pt x="19506" y="1288"/>
                  </a:lnTo>
                  <a:cubicBezTo>
                    <a:pt x="19506" y="1412"/>
                    <a:pt x="19405" y="1513"/>
                    <a:pt x="19281" y="1513"/>
                  </a:cubicBezTo>
                  <a:lnTo>
                    <a:pt x="1" y="1513"/>
                  </a:lnTo>
                  <a:lnTo>
                    <a:pt x="1" y="2317"/>
                  </a:lnTo>
                  <a:cubicBezTo>
                    <a:pt x="1" y="2441"/>
                    <a:pt x="102" y="2542"/>
                    <a:pt x="226" y="2542"/>
                  </a:cubicBezTo>
                  <a:lnTo>
                    <a:pt x="20307" y="2542"/>
                  </a:lnTo>
                  <a:cubicBezTo>
                    <a:pt x="20434" y="2542"/>
                    <a:pt x="20536" y="2438"/>
                    <a:pt x="20536" y="2312"/>
                  </a:cubicBezTo>
                  <a:lnTo>
                    <a:pt x="20536" y="227"/>
                  </a:lnTo>
                  <a:cubicBezTo>
                    <a:pt x="20534" y="103"/>
                    <a:pt x="20434" y="0"/>
                    <a:pt x="2030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440425" y="2734575"/>
              <a:ext cx="186900" cy="135200"/>
            </a:xfrm>
            <a:custGeom>
              <a:avLst/>
              <a:gdLst/>
              <a:ahLst/>
              <a:cxnLst/>
              <a:rect l="l" t="t" r="r" b="b"/>
              <a:pathLst>
                <a:path w="7476" h="5408" extrusionOk="0">
                  <a:moveTo>
                    <a:pt x="1291" y="0"/>
                  </a:moveTo>
                  <a:cubicBezTo>
                    <a:pt x="1183" y="0"/>
                    <a:pt x="1096" y="88"/>
                    <a:pt x="1096" y="195"/>
                  </a:cubicBezTo>
                  <a:lnTo>
                    <a:pt x="1096" y="3585"/>
                  </a:lnTo>
                  <a:cubicBezTo>
                    <a:pt x="1096" y="4216"/>
                    <a:pt x="798" y="4812"/>
                    <a:pt x="293" y="5189"/>
                  </a:cubicBezTo>
                  <a:lnTo>
                    <a:pt x="0" y="5407"/>
                  </a:lnTo>
                  <a:lnTo>
                    <a:pt x="7475" y="5407"/>
                  </a:lnTo>
                  <a:lnTo>
                    <a:pt x="7183" y="5189"/>
                  </a:lnTo>
                  <a:cubicBezTo>
                    <a:pt x="6678" y="4813"/>
                    <a:pt x="6379" y="4219"/>
                    <a:pt x="6379" y="3587"/>
                  </a:cubicBezTo>
                  <a:lnTo>
                    <a:pt x="6379" y="2860"/>
                  </a:lnTo>
                  <a:lnTo>
                    <a:pt x="5925" y="1588"/>
                  </a:lnTo>
                  <a:lnTo>
                    <a:pt x="6379" y="316"/>
                  </a:lnTo>
                  <a:lnTo>
                    <a:pt x="6379" y="195"/>
                  </a:lnTo>
                  <a:cubicBezTo>
                    <a:pt x="6379" y="86"/>
                    <a:pt x="6291" y="0"/>
                    <a:pt x="6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560850" y="2734600"/>
              <a:ext cx="66475" cy="135200"/>
            </a:xfrm>
            <a:custGeom>
              <a:avLst/>
              <a:gdLst/>
              <a:ahLst/>
              <a:cxnLst/>
              <a:rect l="l" t="t" r="r" b="b"/>
              <a:pathLst>
                <a:path w="2659" h="5408" extrusionOk="0">
                  <a:moveTo>
                    <a:pt x="1" y="0"/>
                  </a:moveTo>
                  <a:cubicBezTo>
                    <a:pt x="108" y="0"/>
                    <a:pt x="194" y="88"/>
                    <a:pt x="194" y="195"/>
                  </a:cubicBezTo>
                  <a:lnTo>
                    <a:pt x="194" y="3586"/>
                  </a:lnTo>
                  <a:cubicBezTo>
                    <a:pt x="194" y="4218"/>
                    <a:pt x="492" y="4812"/>
                    <a:pt x="997" y="5191"/>
                  </a:cubicBezTo>
                  <a:lnTo>
                    <a:pt x="1290" y="5408"/>
                  </a:lnTo>
                  <a:lnTo>
                    <a:pt x="2658" y="5408"/>
                  </a:lnTo>
                  <a:lnTo>
                    <a:pt x="2366" y="5191"/>
                  </a:lnTo>
                  <a:cubicBezTo>
                    <a:pt x="1861" y="4812"/>
                    <a:pt x="1562" y="4218"/>
                    <a:pt x="1562" y="3586"/>
                  </a:cubicBezTo>
                  <a:lnTo>
                    <a:pt x="1562" y="195"/>
                  </a:lnTo>
                  <a:cubicBezTo>
                    <a:pt x="1562" y="87"/>
                    <a:pt x="1474" y="0"/>
                    <a:pt x="136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300450" y="2765850"/>
              <a:ext cx="98275" cy="16850"/>
            </a:xfrm>
            <a:custGeom>
              <a:avLst/>
              <a:gdLst/>
              <a:ahLst/>
              <a:cxnLst/>
              <a:rect l="l" t="t" r="r" b="b"/>
              <a:pathLst>
                <a:path w="3931" h="674" extrusionOk="0">
                  <a:moveTo>
                    <a:pt x="337" y="0"/>
                  </a:moveTo>
                  <a:cubicBezTo>
                    <a:pt x="152" y="0"/>
                    <a:pt x="0" y="151"/>
                    <a:pt x="0" y="337"/>
                  </a:cubicBezTo>
                  <a:cubicBezTo>
                    <a:pt x="0" y="521"/>
                    <a:pt x="151" y="673"/>
                    <a:pt x="337" y="673"/>
                  </a:cubicBezTo>
                  <a:lnTo>
                    <a:pt x="3594" y="673"/>
                  </a:lnTo>
                  <a:cubicBezTo>
                    <a:pt x="3780" y="673"/>
                    <a:pt x="3931" y="524"/>
                    <a:pt x="3931" y="337"/>
                  </a:cubicBezTo>
                  <a:cubicBezTo>
                    <a:pt x="3931" y="152"/>
                    <a:pt x="3782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628650" y="2765075"/>
              <a:ext cx="18425" cy="18400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69" y="0"/>
                  </a:moveTo>
                  <a:cubicBezTo>
                    <a:pt x="166" y="0"/>
                    <a:pt x="0" y="164"/>
                    <a:pt x="0" y="368"/>
                  </a:cubicBezTo>
                  <a:cubicBezTo>
                    <a:pt x="0" y="571"/>
                    <a:pt x="166" y="735"/>
                    <a:pt x="369" y="735"/>
                  </a:cubicBezTo>
                  <a:cubicBezTo>
                    <a:pt x="571" y="735"/>
                    <a:pt x="736" y="571"/>
                    <a:pt x="736" y="368"/>
                  </a:cubicBezTo>
                  <a:cubicBezTo>
                    <a:pt x="736" y="164"/>
                    <a:pt x="571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671225" y="2765075"/>
              <a:ext cx="18400" cy="18400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0"/>
                  </a:moveTo>
                  <a:cubicBezTo>
                    <a:pt x="165" y="0"/>
                    <a:pt x="1" y="164"/>
                    <a:pt x="1" y="368"/>
                  </a:cubicBezTo>
                  <a:cubicBezTo>
                    <a:pt x="1" y="571"/>
                    <a:pt x="165" y="735"/>
                    <a:pt x="368" y="735"/>
                  </a:cubicBezTo>
                  <a:cubicBezTo>
                    <a:pt x="571" y="735"/>
                    <a:pt x="735" y="571"/>
                    <a:pt x="735" y="368"/>
                  </a:cubicBezTo>
                  <a:cubicBezTo>
                    <a:pt x="735" y="164"/>
                    <a:pt x="571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2421200" y="2765075"/>
              <a:ext cx="18425" cy="18400"/>
            </a:xfrm>
            <a:custGeom>
              <a:avLst/>
              <a:gdLst/>
              <a:ahLst/>
              <a:cxnLst/>
              <a:rect l="l" t="t" r="r" b="b"/>
              <a:pathLst>
                <a:path w="737" h="736" extrusionOk="0">
                  <a:moveTo>
                    <a:pt x="370" y="0"/>
                  </a:moveTo>
                  <a:cubicBezTo>
                    <a:pt x="166" y="0"/>
                    <a:pt x="1" y="164"/>
                    <a:pt x="1" y="368"/>
                  </a:cubicBezTo>
                  <a:cubicBezTo>
                    <a:pt x="1" y="571"/>
                    <a:pt x="166" y="735"/>
                    <a:pt x="370" y="735"/>
                  </a:cubicBezTo>
                  <a:cubicBezTo>
                    <a:pt x="572" y="735"/>
                    <a:pt x="737" y="571"/>
                    <a:pt x="737" y="368"/>
                  </a:cubicBezTo>
                  <a:cubicBezTo>
                    <a:pt x="737" y="164"/>
                    <a:pt x="572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499475" y="2693000"/>
              <a:ext cx="51700" cy="103025"/>
            </a:xfrm>
            <a:custGeom>
              <a:avLst/>
              <a:gdLst/>
              <a:ahLst/>
              <a:cxnLst/>
              <a:rect l="l" t="t" r="r" b="b"/>
              <a:pathLst>
                <a:path w="2068" h="4121" extrusionOk="0">
                  <a:moveTo>
                    <a:pt x="1686" y="1"/>
                  </a:moveTo>
                  <a:cubicBezTo>
                    <a:pt x="1549" y="1"/>
                    <a:pt x="1421" y="84"/>
                    <a:pt x="1370" y="219"/>
                  </a:cubicBezTo>
                  <a:lnTo>
                    <a:pt x="66" y="3662"/>
                  </a:lnTo>
                  <a:cubicBezTo>
                    <a:pt x="0" y="3838"/>
                    <a:pt x="88" y="4032"/>
                    <a:pt x="262" y="4098"/>
                  </a:cubicBezTo>
                  <a:cubicBezTo>
                    <a:pt x="300" y="4113"/>
                    <a:pt x="341" y="4120"/>
                    <a:pt x="381" y="4120"/>
                  </a:cubicBezTo>
                  <a:cubicBezTo>
                    <a:pt x="518" y="4120"/>
                    <a:pt x="645" y="4035"/>
                    <a:pt x="697" y="3902"/>
                  </a:cubicBezTo>
                  <a:lnTo>
                    <a:pt x="2002" y="457"/>
                  </a:lnTo>
                  <a:cubicBezTo>
                    <a:pt x="2068" y="282"/>
                    <a:pt x="1980" y="88"/>
                    <a:pt x="1806" y="23"/>
                  </a:cubicBezTo>
                  <a:cubicBezTo>
                    <a:pt x="1766" y="8"/>
                    <a:pt x="1726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28175" y="2647275"/>
              <a:ext cx="41700" cy="68200"/>
            </a:xfrm>
            <a:custGeom>
              <a:avLst/>
              <a:gdLst/>
              <a:ahLst/>
              <a:cxnLst/>
              <a:rect l="l" t="t" r="r" b="b"/>
              <a:pathLst>
                <a:path w="1668" h="2728" extrusionOk="0">
                  <a:moveTo>
                    <a:pt x="996" y="0"/>
                  </a:moveTo>
                  <a:cubicBezTo>
                    <a:pt x="953" y="0"/>
                    <a:pt x="913" y="20"/>
                    <a:pt x="886" y="55"/>
                  </a:cubicBezTo>
                  <a:lnTo>
                    <a:pt x="159" y="1026"/>
                  </a:lnTo>
                  <a:cubicBezTo>
                    <a:pt x="127" y="1069"/>
                    <a:pt x="109" y="1118"/>
                    <a:pt x="105" y="1170"/>
                  </a:cubicBezTo>
                  <a:lnTo>
                    <a:pt x="7" y="2378"/>
                  </a:lnTo>
                  <a:cubicBezTo>
                    <a:pt x="1" y="2438"/>
                    <a:pt x="37" y="2495"/>
                    <a:pt x="95" y="2517"/>
                  </a:cubicBezTo>
                  <a:lnTo>
                    <a:pt x="624" y="2718"/>
                  </a:lnTo>
                  <a:cubicBezTo>
                    <a:pt x="641" y="2724"/>
                    <a:pt x="657" y="2727"/>
                    <a:pt x="674" y="2727"/>
                  </a:cubicBezTo>
                  <a:cubicBezTo>
                    <a:pt x="716" y="2727"/>
                    <a:pt x="756" y="2708"/>
                    <a:pt x="782" y="2673"/>
                  </a:cubicBezTo>
                  <a:lnTo>
                    <a:pt x="1510" y="1701"/>
                  </a:lnTo>
                  <a:cubicBezTo>
                    <a:pt x="1542" y="1660"/>
                    <a:pt x="1559" y="1610"/>
                    <a:pt x="1564" y="1559"/>
                  </a:cubicBezTo>
                  <a:lnTo>
                    <a:pt x="1662" y="350"/>
                  </a:lnTo>
                  <a:cubicBezTo>
                    <a:pt x="1668" y="287"/>
                    <a:pt x="1633" y="230"/>
                    <a:pt x="1574" y="211"/>
                  </a:cubicBezTo>
                  <a:lnTo>
                    <a:pt x="1044" y="9"/>
                  </a:lnTo>
                  <a:cubicBezTo>
                    <a:pt x="1028" y="3"/>
                    <a:pt x="1012" y="0"/>
                    <a:pt x="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28575" y="2647225"/>
              <a:ext cx="41350" cy="68200"/>
            </a:xfrm>
            <a:custGeom>
              <a:avLst/>
              <a:gdLst/>
              <a:ahLst/>
              <a:cxnLst/>
              <a:rect l="l" t="t" r="r" b="b"/>
              <a:pathLst>
                <a:path w="1654" h="2728" extrusionOk="0">
                  <a:moveTo>
                    <a:pt x="979" y="1"/>
                  </a:moveTo>
                  <a:cubicBezTo>
                    <a:pt x="960" y="1"/>
                    <a:pt x="941" y="5"/>
                    <a:pt x="923" y="13"/>
                  </a:cubicBezTo>
                  <a:cubicBezTo>
                    <a:pt x="933" y="33"/>
                    <a:pt x="936" y="55"/>
                    <a:pt x="935" y="78"/>
                  </a:cubicBezTo>
                  <a:lnTo>
                    <a:pt x="835" y="1290"/>
                  </a:lnTo>
                  <a:cubicBezTo>
                    <a:pt x="832" y="1341"/>
                    <a:pt x="813" y="1388"/>
                    <a:pt x="782" y="1429"/>
                  </a:cubicBezTo>
                  <a:lnTo>
                    <a:pt x="52" y="2402"/>
                  </a:lnTo>
                  <a:cubicBezTo>
                    <a:pt x="38" y="2420"/>
                    <a:pt x="21" y="2435"/>
                    <a:pt x="1" y="2445"/>
                  </a:cubicBezTo>
                  <a:cubicBezTo>
                    <a:pt x="16" y="2477"/>
                    <a:pt x="42" y="2503"/>
                    <a:pt x="77" y="2515"/>
                  </a:cubicBezTo>
                  <a:lnTo>
                    <a:pt x="611" y="2718"/>
                  </a:lnTo>
                  <a:cubicBezTo>
                    <a:pt x="627" y="2725"/>
                    <a:pt x="644" y="2728"/>
                    <a:pt x="660" y="2728"/>
                  </a:cubicBezTo>
                  <a:cubicBezTo>
                    <a:pt x="701" y="2728"/>
                    <a:pt x="740" y="2709"/>
                    <a:pt x="766" y="2673"/>
                  </a:cubicBezTo>
                  <a:lnTo>
                    <a:pt x="1497" y="1700"/>
                  </a:lnTo>
                  <a:cubicBezTo>
                    <a:pt x="1527" y="1659"/>
                    <a:pt x="1545" y="1612"/>
                    <a:pt x="1549" y="1561"/>
                  </a:cubicBezTo>
                  <a:lnTo>
                    <a:pt x="1647" y="349"/>
                  </a:lnTo>
                  <a:cubicBezTo>
                    <a:pt x="1653" y="289"/>
                    <a:pt x="1617" y="235"/>
                    <a:pt x="1562" y="213"/>
                  </a:cubicBezTo>
                  <a:lnTo>
                    <a:pt x="1028" y="10"/>
                  </a:lnTo>
                  <a:cubicBezTo>
                    <a:pt x="1012" y="4"/>
                    <a:pt x="996" y="1"/>
                    <a:pt x="97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446225" y="2762750"/>
              <a:ext cx="88675" cy="105750"/>
            </a:xfrm>
            <a:custGeom>
              <a:avLst/>
              <a:gdLst/>
              <a:ahLst/>
              <a:cxnLst/>
              <a:rect l="l" t="t" r="r" b="b"/>
              <a:pathLst>
                <a:path w="3547" h="4230" extrusionOk="0">
                  <a:moveTo>
                    <a:pt x="2115" y="0"/>
                  </a:moveTo>
                  <a:cubicBezTo>
                    <a:pt x="2046" y="0"/>
                    <a:pt x="1982" y="42"/>
                    <a:pt x="1956" y="110"/>
                  </a:cubicBezTo>
                  <a:lnTo>
                    <a:pt x="1404" y="1567"/>
                  </a:lnTo>
                  <a:cubicBezTo>
                    <a:pt x="1340" y="1735"/>
                    <a:pt x="1239" y="1889"/>
                    <a:pt x="1110" y="2013"/>
                  </a:cubicBezTo>
                  <a:cubicBezTo>
                    <a:pt x="766" y="2349"/>
                    <a:pt x="447" y="2840"/>
                    <a:pt x="225" y="3430"/>
                  </a:cubicBezTo>
                  <a:cubicBezTo>
                    <a:pt x="122" y="3701"/>
                    <a:pt x="49" y="3972"/>
                    <a:pt x="1" y="4229"/>
                  </a:cubicBezTo>
                  <a:lnTo>
                    <a:pt x="2648" y="4229"/>
                  </a:lnTo>
                  <a:cubicBezTo>
                    <a:pt x="2841" y="3677"/>
                    <a:pt x="2919" y="3136"/>
                    <a:pt x="2885" y="2687"/>
                  </a:cubicBezTo>
                  <a:cubicBezTo>
                    <a:pt x="2873" y="2507"/>
                    <a:pt x="2897" y="2325"/>
                    <a:pt x="2961" y="2157"/>
                  </a:cubicBezTo>
                  <a:lnTo>
                    <a:pt x="3513" y="699"/>
                  </a:lnTo>
                  <a:cubicBezTo>
                    <a:pt x="3547" y="612"/>
                    <a:pt x="3503" y="512"/>
                    <a:pt x="3415" y="480"/>
                  </a:cubicBezTo>
                  <a:lnTo>
                    <a:pt x="2175" y="12"/>
                  </a:lnTo>
                  <a:cubicBezTo>
                    <a:pt x="2155" y="4"/>
                    <a:pt x="2135" y="0"/>
                    <a:pt x="2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492375" y="2768075"/>
              <a:ext cx="42525" cy="100425"/>
            </a:xfrm>
            <a:custGeom>
              <a:avLst/>
              <a:gdLst/>
              <a:ahLst/>
              <a:cxnLst/>
              <a:rect l="l" t="t" r="r" b="b"/>
              <a:pathLst>
                <a:path w="1701" h="4017" extrusionOk="0">
                  <a:moveTo>
                    <a:pt x="869" y="0"/>
                  </a:moveTo>
                  <a:lnTo>
                    <a:pt x="869" y="0"/>
                  </a:lnTo>
                  <a:cubicBezTo>
                    <a:pt x="957" y="34"/>
                    <a:pt x="1001" y="132"/>
                    <a:pt x="969" y="220"/>
                  </a:cubicBezTo>
                  <a:lnTo>
                    <a:pt x="416" y="1679"/>
                  </a:lnTo>
                  <a:cubicBezTo>
                    <a:pt x="351" y="1847"/>
                    <a:pt x="327" y="2027"/>
                    <a:pt x="341" y="2209"/>
                  </a:cubicBezTo>
                  <a:cubicBezTo>
                    <a:pt x="376" y="2686"/>
                    <a:pt x="288" y="3267"/>
                    <a:pt x="66" y="3855"/>
                  </a:cubicBezTo>
                  <a:cubicBezTo>
                    <a:pt x="44" y="3911"/>
                    <a:pt x="22" y="3965"/>
                    <a:pt x="0" y="4016"/>
                  </a:cubicBezTo>
                  <a:lnTo>
                    <a:pt x="802" y="4016"/>
                  </a:lnTo>
                  <a:cubicBezTo>
                    <a:pt x="995" y="3464"/>
                    <a:pt x="1073" y="2923"/>
                    <a:pt x="1039" y="2474"/>
                  </a:cubicBezTo>
                  <a:cubicBezTo>
                    <a:pt x="1027" y="2294"/>
                    <a:pt x="1051" y="2112"/>
                    <a:pt x="1115" y="1944"/>
                  </a:cubicBezTo>
                  <a:lnTo>
                    <a:pt x="1667" y="486"/>
                  </a:lnTo>
                  <a:cubicBezTo>
                    <a:pt x="1701" y="399"/>
                    <a:pt x="1657" y="299"/>
                    <a:pt x="1569" y="267"/>
                  </a:cubicBezTo>
                  <a:lnTo>
                    <a:pt x="8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435075" y="2850650"/>
              <a:ext cx="197550" cy="124275"/>
            </a:xfrm>
            <a:custGeom>
              <a:avLst/>
              <a:gdLst/>
              <a:ahLst/>
              <a:cxnLst/>
              <a:rect l="l" t="t" r="r" b="b"/>
              <a:pathLst>
                <a:path w="7902" h="4971" extrusionOk="0">
                  <a:moveTo>
                    <a:pt x="459" y="0"/>
                  </a:moveTo>
                  <a:cubicBezTo>
                    <a:pt x="205" y="0"/>
                    <a:pt x="0" y="205"/>
                    <a:pt x="0" y="457"/>
                  </a:cubicBezTo>
                  <a:lnTo>
                    <a:pt x="0" y="3744"/>
                  </a:lnTo>
                  <a:cubicBezTo>
                    <a:pt x="0" y="4421"/>
                    <a:pt x="549" y="4970"/>
                    <a:pt x="1227" y="4970"/>
                  </a:cubicBezTo>
                  <a:lnTo>
                    <a:pt x="6675" y="4970"/>
                  </a:lnTo>
                  <a:cubicBezTo>
                    <a:pt x="7353" y="4970"/>
                    <a:pt x="7901" y="4421"/>
                    <a:pt x="7901" y="3747"/>
                  </a:cubicBezTo>
                  <a:lnTo>
                    <a:pt x="7901" y="457"/>
                  </a:lnTo>
                  <a:cubicBezTo>
                    <a:pt x="7901" y="205"/>
                    <a:pt x="7697" y="0"/>
                    <a:pt x="7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2692625" y="2734575"/>
              <a:ext cx="186900" cy="135200"/>
            </a:xfrm>
            <a:custGeom>
              <a:avLst/>
              <a:gdLst/>
              <a:ahLst/>
              <a:cxnLst/>
              <a:rect l="l" t="t" r="r" b="b"/>
              <a:pathLst>
                <a:path w="7476" h="5408" extrusionOk="0">
                  <a:moveTo>
                    <a:pt x="1290" y="0"/>
                  </a:moveTo>
                  <a:cubicBezTo>
                    <a:pt x="1183" y="0"/>
                    <a:pt x="1097" y="88"/>
                    <a:pt x="1097" y="195"/>
                  </a:cubicBezTo>
                  <a:lnTo>
                    <a:pt x="1097" y="3585"/>
                  </a:lnTo>
                  <a:cubicBezTo>
                    <a:pt x="1097" y="4216"/>
                    <a:pt x="798" y="4812"/>
                    <a:pt x="294" y="5189"/>
                  </a:cubicBezTo>
                  <a:lnTo>
                    <a:pt x="1" y="5407"/>
                  </a:lnTo>
                  <a:lnTo>
                    <a:pt x="7476" y="5407"/>
                  </a:lnTo>
                  <a:lnTo>
                    <a:pt x="7183" y="5189"/>
                  </a:lnTo>
                  <a:cubicBezTo>
                    <a:pt x="6680" y="4813"/>
                    <a:pt x="6381" y="4219"/>
                    <a:pt x="6381" y="3587"/>
                  </a:cubicBezTo>
                  <a:lnTo>
                    <a:pt x="6381" y="2860"/>
                  </a:lnTo>
                  <a:lnTo>
                    <a:pt x="5866" y="1588"/>
                  </a:lnTo>
                  <a:lnTo>
                    <a:pt x="6380" y="316"/>
                  </a:lnTo>
                  <a:lnTo>
                    <a:pt x="6380" y="195"/>
                  </a:lnTo>
                  <a:cubicBezTo>
                    <a:pt x="6380" y="86"/>
                    <a:pt x="6292" y="0"/>
                    <a:pt x="6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813100" y="2734600"/>
              <a:ext cx="66475" cy="135200"/>
            </a:xfrm>
            <a:custGeom>
              <a:avLst/>
              <a:gdLst/>
              <a:ahLst/>
              <a:cxnLst/>
              <a:rect l="l" t="t" r="r" b="b"/>
              <a:pathLst>
                <a:path w="2659" h="5408" extrusionOk="0">
                  <a:moveTo>
                    <a:pt x="1" y="0"/>
                  </a:moveTo>
                  <a:cubicBezTo>
                    <a:pt x="108" y="0"/>
                    <a:pt x="194" y="88"/>
                    <a:pt x="194" y="195"/>
                  </a:cubicBezTo>
                  <a:lnTo>
                    <a:pt x="194" y="3586"/>
                  </a:lnTo>
                  <a:cubicBezTo>
                    <a:pt x="194" y="4218"/>
                    <a:pt x="493" y="4812"/>
                    <a:pt x="997" y="5191"/>
                  </a:cubicBezTo>
                  <a:lnTo>
                    <a:pt x="1290" y="5408"/>
                  </a:lnTo>
                  <a:lnTo>
                    <a:pt x="2658" y="5408"/>
                  </a:lnTo>
                  <a:lnTo>
                    <a:pt x="2366" y="5191"/>
                  </a:lnTo>
                  <a:cubicBezTo>
                    <a:pt x="1861" y="4812"/>
                    <a:pt x="1562" y="4218"/>
                    <a:pt x="1562" y="3586"/>
                  </a:cubicBezTo>
                  <a:lnTo>
                    <a:pt x="1562" y="195"/>
                  </a:lnTo>
                  <a:cubicBezTo>
                    <a:pt x="1562" y="87"/>
                    <a:pt x="1474" y="0"/>
                    <a:pt x="136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705000" y="2777575"/>
              <a:ext cx="120575" cy="120575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1" y="1"/>
                  </a:moveTo>
                  <a:cubicBezTo>
                    <a:pt x="1079" y="1"/>
                    <a:pt x="0" y="1081"/>
                    <a:pt x="0" y="2413"/>
                  </a:cubicBezTo>
                  <a:cubicBezTo>
                    <a:pt x="0" y="3744"/>
                    <a:pt x="1079" y="4823"/>
                    <a:pt x="2411" y="4823"/>
                  </a:cubicBezTo>
                  <a:cubicBezTo>
                    <a:pt x="3742" y="4823"/>
                    <a:pt x="4822" y="3744"/>
                    <a:pt x="4822" y="2413"/>
                  </a:cubicBezTo>
                  <a:cubicBezTo>
                    <a:pt x="4822" y="1081"/>
                    <a:pt x="3742" y="1"/>
                    <a:pt x="2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14075" y="2786725"/>
              <a:ext cx="111500" cy="111425"/>
            </a:xfrm>
            <a:custGeom>
              <a:avLst/>
              <a:gdLst/>
              <a:ahLst/>
              <a:cxnLst/>
              <a:rect l="l" t="t" r="r" b="b"/>
              <a:pathLst>
                <a:path w="4460" h="4457" extrusionOk="0">
                  <a:moveTo>
                    <a:pt x="3322" y="1"/>
                  </a:moveTo>
                  <a:lnTo>
                    <a:pt x="3322" y="1"/>
                  </a:lnTo>
                  <a:cubicBezTo>
                    <a:pt x="3554" y="371"/>
                    <a:pt x="3687" y="809"/>
                    <a:pt x="3687" y="1277"/>
                  </a:cubicBezTo>
                  <a:cubicBezTo>
                    <a:pt x="3687" y="2609"/>
                    <a:pt x="2607" y="3687"/>
                    <a:pt x="1275" y="3687"/>
                  </a:cubicBezTo>
                  <a:cubicBezTo>
                    <a:pt x="807" y="3687"/>
                    <a:pt x="371" y="3554"/>
                    <a:pt x="0" y="3321"/>
                  </a:cubicBezTo>
                  <a:lnTo>
                    <a:pt x="0" y="3321"/>
                  </a:lnTo>
                  <a:cubicBezTo>
                    <a:pt x="426" y="4003"/>
                    <a:pt x="1183" y="4457"/>
                    <a:pt x="2046" y="4457"/>
                  </a:cubicBezTo>
                  <a:cubicBezTo>
                    <a:pt x="3378" y="4457"/>
                    <a:pt x="4456" y="3378"/>
                    <a:pt x="4456" y="2047"/>
                  </a:cubicBezTo>
                  <a:cubicBezTo>
                    <a:pt x="4459" y="1185"/>
                    <a:pt x="4006" y="428"/>
                    <a:pt x="332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738625" y="2813525"/>
              <a:ext cx="48800" cy="48750"/>
            </a:xfrm>
            <a:custGeom>
              <a:avLst/>
              <a:gdLst/>
              <a:ahLst/>
              <a:cxnLst/>
              <a:rect l="l" t="t" r="r" b="b"/>
              <a:pathLst>
                <a:path w="1952" h="1950" extrusionOk="0">
                  <a:moveTo>
                    <a:pt x="976" y="0"/>
                  </a:moveTo>
                  <a:cubicBezTo>
                    <a:pt x="438" y="0"/>
                    <a:pt x="0" y="436"/>
                    <a:pt x="0" y="975"/>
                  </a:cubicBezTo>
                  <a:cubicBezTo>
                    <a:pt x="0" y="1513"/>
                    <a:pt x="438" y="1949"/>
                    <a:pt x="976" y="1949"/>
                  </a:cubicBezTo>
                  <a:cubicBezTo>
                    <a:pt x="1515" y="1949"/>
                    <a:pt x="1951" y="1513"/>
                    <a:pt x="1951" y="975"/>
                  </a:cubicBezTo>
                  <a:cubicBezTo>
                    <a:pt x="1951" y="436"/>
                    <a:pt x="1515" y="0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2740900" y="2815750"/>
              <a:ext cx="46525" cy="46475"/>
            </a:xfrm>
            <a:custGeom>
              <a:avLst/>
              <a:gdLst/>
              <a:ahLst/>
              <a:cxnLst/>
              <a:rect l="l" t="t" r="r" b="b"/>
              <a:pathLst>
                <a:path w="1861" h="1859" extrusionOk="0">
                  <a:moveTo>
                    <a:pt x="1291" y="0"/>
                  </a:moveTo>
                  <a:lnTo>
                    <a:pt x="1291" y="0"/>
                  </a:lnTo>
                  <a:cubicBezTo>
                    <a:pt x="1348" y="125"/>
                    <a:pt x="1380" y="262"/>
                    <a:pt x="1380" y="406"/>
                  </a:cubicBezTo>
                  <a:cubicBezTo>
                    <a:pt x="1380" y="944"/>
                    <a:pt x="944" y="1382"/>
                    <a:pt x="405" y="1382"/>
                  </a:cubicBezTo>
                  <a:cubicBezTo>
                    <a:pt x="262" y="1382"/>
                    <a:pt x="122" y="1350"/>
                    <a:pt x="0" y="1291"/>
                  </a:cubicBezTo>
                  <a:lnTo>
                    <a:pt x="0" y="1291"/>
                  </a:lnTo>
                  <a:cubicBezTo>
                    <a:pt x="154" y="1626"/>
                    <a:pt x="492" y="1859"/>
                    <a:pt x="885" y="1859"/>
                  </a:cubicBezTo>
                  <a:cubicBezTo>
                    <a:pt x="1423" y="1859"/>
                    <a:pt x="1860" y="1421"/>
                    <a:pt x="1860" y="884"/>
                  </a:cubicBezTo>
                  <a:cubicBezTo>
                    <a:pt x="1860" y="493"/>
                    <a:pt x="1627" y="154"/>
                    <a:pt x="129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2687325" y="2850650"/>
              <a:ext cx="197550" cy="124275"/>
            </a:xfrm>
            <a:custGeom>
              <a:avLst/>
              <a:gdLst/>
              <a:ahLst/>
              <a:cxnLst/>
              <a:rect l="l" t="t" r="r" b="b"/>
              <a:pathLst>
                <a:path w="7902" h="4971" extrusionOk="0">
                  <a:moveTo>
                    <a:pt x="459" y="0"/>
                  </a:moveTo>
                  <a:cubicBezTo>
                    <a:pt x="206" y="0"/>
                    <a:pt x="1" y="205"/>
                    <a:pt x="1" y="457"/>
                  </a:cubicBezTo>
                  <a:lnTo>
                    <a:pt x="1" y="3744"/>
                  </a:lnTo>
                  <a:cubicBezTo>
                    <a:pt x="1" y="4421"/>
                    <a:pt x="549" y="4970"/>
                    <a:pt x="1227" y="4970"/>
                  </a:cubicBezTo>
                  <a:lnTo>
                    <a:pt x="6675" y="4970"/>
                  </a:lnTo>
                  <a:cubicBezTo>
                    <a:pt x="7353" y="4970"/>
                    <a:pt x="7900" y="4421"/>
                    <a:pt x="7902" y="3747"/>
                  </a:cubicBezTo>
                  <a:lnTo>
                    <a:pt x="7902" y="457"/>
                  </a:lnTo>
                  <a:cubicBezTo>
                    <a:pt x="7902" y="205"/>
                    <a:pt x="7697" y="0"/>
                    <a:pt x="7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435250" y="2850650"/>
              <a:ext cx="197375" cy="124300"/>
            </a:xfrm>
            <a:custGeom>
              <a:avLst/>
              <a:gdLst/>
              <a:ahLst/>
              <a:cxnLst/>
              <a:rect l="l" t="t" r="r" b="b"/>
              <a:pathLst>
                <a:path w="7895" h="4972" extrusionOk="0">
                  <a:moveTo>
                    <a:pt x="6814" y="0"/>
                  </a:moveTo>
                  <a:lnTo>
                    <a:pt x="6814" y="3390"/>
                  </a:lnTo>
                  <a:cubicBezTo>
                    <a:pt x="6814" y="3668"/>
                    <a:pt x="6591" y="3893"/>
                    <a:pt x="6312" y="3893"/>
                  </a:cubicBezTo>
                  <a:lnTo>
                    <a:pt x="140" y="3893"/>
                  </a:lnTo>
                  <a:cubicBezTo>
                    <a:pt x="93" y="3893"/>
                    <a:pt x="46" y="3889"/>
                    <a:pt x="1" y="3886"/>
                  </a:cubicBezTo>
                  <a:lnTo>
                    <a:pt x="1" y="3886"/>
                  </a:lnTo>
                  <a:cubicBezTo>
                    <a:pt x="71" y="4496"/>
                    <a:pt x="588" y="4972"/>
                    <a:pt x="1217" y="4972"/>
                  </a:cubicBezTo>
                  <a:lnTo>
                    <a:pt x="6667" y="4972"/>
                  </a:lnTo>
                  <a:cubicBezTo>
                    <a:pt x="7344" y="4972"/>
                    <a:pt x="7893" y="4423"/>
                    <a:pt x="7893" y="3747"/>
                  </a:cubicBezTo>
                  <a:lnTo>
                    <a:pt x="7893" y="457"/>
                  </a:lnTo>
                  <a:cubicBezTo>
                    <a:pt x="7894" y="205"/>
                    <a:pt x="7690" y="0"/>
                    <a:pt x="743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2687500" y="2850650"/>
              <a:ext cx="197350" cy="124300"/>
            </a:xfrm>
            <a:custGeom>
              <a:avLst/>
              <a:gdLst/>
              <a:ahLst/>
              <a:cxnLst/>
              <a:rect l="l" t="t" r="r" b="b"/>
              <a:pathLst>
                <a:path w="7894" h="4972" extrusionOk="0">
                  <a:moveTo>
                    <a:pt x="6815" y="0"/>
                  </a:moveTo>
                  <a:lnTo>
                    <a:pt x="6815" y="3390"/>
                  </a:lnTo>
                  <a:cubicBezTo>
                    <a:pt x="6815" y="3668"/>
                    <a:pt x="6589" y="3893"/>
                    <a:pt x="6313" y="3893"/>
                  </a:cubicBezTo>
                  <a:lnTo>
                    <a:pt x="140" y="3893"/>
                  </a:lnTo>
                  <a:cubicBezTo>
                    <a:pt x="93" y="3893"/>
                    <a:pt x="46" y="3889"/>
                    <a:pt x="1" y="3886"/>
                  </a:cubicBezTo>
                  <a:lnTo>
                    <a:pt x="1" y="3886"/>
                  </a:lnTo>
                  <a:cubicBezTo>
                    <a:pt x="71" y="4496"/>
                    <a:pt x="588" y="4972"/>
                    <a:pt x="1217" y="4972"/>
                  </a:cubicBezTo>
                  <a:lnTo>
                    <a:pt x="6667" y="4972"/>
                  </a:lnTo>
                  <a:cubicBezTo>
                    <a:pt x="7343" y="4972"/>
                    <a:pt x="7892" y="4423"/>
                    <a:pt x="7892" y="3747"/>
                  </a:cubicBezTo>
                  <a:lnTo>
                    <a:pt x="7892" y="457"/>
                  </a:lnTo>
                  <a:cubicBezTo>
                    <a:pt x="7893" y="205"/>
                    <a:pt x="7690" y="0"/>
                    <a:pt x="74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2488125" y="2898650"/>
              <a:ext cx="91450" cy="76275"/>
            </a:xfrm>
            <a:custGeom>
              <a:avLst/>
              <a:gdLst/>
              <a:ahLst/>
              <a:cxnLst/>
              <a:rect l="l" t="t" r="r" b="b"/>
              <a:pathLst>
                <a:path w="3658" h="3051" extrusionOk="0">
                  <a:moveTo>
                    <a:pt x="229" y="0"/>
                  </a:moveTo>
                  <a:cubicBezTo>
                    <a:pt x="103" y="0"/>
                    <a:pt x="0" y="103"/>
                    <a:pt x="0" y="229"/>
                  </a:cubicBezTo>
                  <a:lnTo>
                    <a:pt x="0" y="2277"/>
                  </a:lnTo>
                  <a:cubicBezTo>
                    <a:pt x="0" y="2705"/>
                    <a:pt x="346" y="3050"/>
                    <a:pt x="773" y="3050"/>
                  </a:cubicBezTo>
                  <a:lnTo>
                    <a:pt x="2885" y="3050"/>
                  </a:lnTo>
                  <a:cubicBezTo>
                    <a:pt x="3312" y="3050"/>
                    <a:pt x="3657" y="2705"/>
                    <a:pt x="3657" y="2277"/>
                  </a:cubicBezTo>
                  <a:lnTo>
                    <a:pt x="3657" y="229"/>
                  </a:lnTo>
                  <a:cubicBezTo>
                    <a:pt x="3657" y="103"/>
                    <a:pt x="3555" y="0"/>
                    <a:pt x="3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2740375" y="2898650"/>
              <a:ext cx="91450" cy="76275"/>
            </a:xfrm>
            <a:custGeom>
              <a:avLst/>
              <a:gdLst/>
              <a:ahLst/>
              <a:cxnLst/>
              <a:rect l="l" t="t" r="r" b="b"/>
              <a:pathLst>
                <a:path w="3658" h="3051" extrusionOk="0">
                  <a:moveTo>
                    <a:pt x="229" y="0"/>
                  </a:moveTo>
                  <a:cubicBezTo>
                    <a:pt x="103" y="0"/>
                    <a:pt x="1" y="103"/>
                    <a:pt x="1" y="229"/>
                  </a:cubicBezTo>
                  <a:lnTo>
                    <a:pt x="1" y="2277"/>
                  </a:lnTo>
                  <a:cubicBezTo>
                    <a:pt x="1" y="2705"/>
                    <a:pt x="346" y="3050"/>
                    <a:pt x="773" y="3050"/>
                  </a:cubicBezTo>
                  <a:lnTo>
                    <a:pt x="2885" y="3050"/>
                  </a:lnTo>
                  <a:cubicBezTo>
                    <a:pt x="3312" y="3050"/>
                    <a:pt x="3658" y="2705"/>
                    <a:pt x="3658" y="2277"/>
                  </a:cubicBezTo>
                  <a:lnTo>
                    <a:pt x="3658" y="229"/>
                  </a:lnTo>
                  <a:cubicBezTo>
                    <a:pt x="3658" y="103"/>
                    <a:pt x="3555" y="0"/>
                    <a:pt x="3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488125" y="2898650"/>
              <a:ext cx="91450" cy="76275"/>
            </a:xfrm>
            <a:custGeom>
              <a:avLst/>
              <a:gdLst/>
              <a:ahLst/>
              <a:cxnLst/>
              <a:rect l="l" t="t" r="r" b="b"/>
              <a:pathLst>
                <a:path w="3658" h="3051" extrusionOk="0">
                  <a:moveTo>
                    <a:pt x="2580" y="0"/>
                  </a:moveTo>
                  <a:lnTo>
                    <a:pt x="2580" y="1653"/>
                  </a:lnTo>
                  <a:cubicBezTo>
                    <a:pt x="2580" y="1828"/>
                    <a:pt x="2437" y="1973"/>
                    <a:pt x="2260" y="1973"/>
                  </a:cubicBezTo>
                  <a:lnTo>
                    <a:pt x="0" y="1973"/>
                  </a:lnTo>
                  <a:lnTo>
                    <a:pt x="0" y="2277"/>
                  </a:lnTo>
                  <a:cubicBezTo>
                    <a:pt x="0" y="2705"/>
                    <a:pt x="346" y="3050"/>
                    <a:pt x="772" y="3050"/>
                  </a:cubicBezTo>
                  <a:lnTo>
                    <a:pt x="2885" y="3050"/>
                  </a:lnTo>
                  <a:cubicBezTo>
                    <a:pt x="3312" y="3050"/>
                    <a:pt x="3657" y="2705"/>
                    <a:pt x="3657" y="2277"/>
                  </a:cubicBezTo>
                  <a:lnTo>
                    <a:pt x="3657" y="229"/>
                  </a:lnTo>
                  <a:cubicBezTo>
                    <a:pt x="3657" y="103"/>
                    <a:pt x="3555" y="0"/>
                    <a:pt x="342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740375" y="2898650"/>
              <a:ext cx="91450" cy="76275"/>
            </a:xfrm>
            <a:custGeom>
              <a:avLst/>
              <a:gdLst/>
              <a:ahLst/>
              <a:cxnLst/>
              <a:rect l="l" t="t" r="r" b="b"/>
              <a:pathLst>
                <a:path w="3658" h="3051" extrusionOk="0">
                  <a:moveTo>
                    <a:pt x="2581" y="0"/>
                  </a:moveTo>
                  <a:lnTo>
                    <a:pt x="2581" y="1653"/>
                  </a:lnTo>
                  <a:cubicBezTo>
                    <a:pt x="2581" y="1828"/>
                    <a:pt x="2437" y="1973"/>
                    <a:pt x="2260" y="1973"/>
                  </a:cubicBezTo>
                  <a:lnTo>
                    <a:pt x="1" y="1973"/>
                  </a:lnTo>
                  <a:lnTo>
                    <a:pt x="1" y="2277"/>
                  </a:lnTo>
                  <a:cubicBezTo>
                    <a:pt x="1" y="2705"/>
                    <a:pt x="346" y="3050"/>
                    <a:pt x="773" y="3050"/>
                  </a:cubicBezTo>
                  <a:lnTo>
                    <a:pt x="2885" y="3050"/>
                  </a:lnTo>
                  <a:cubicBezTo>
                    <a:pt x="3312" y="3050"/>
                    <a:pt x="3658" y="2705"/>
                    <a:pt x="3658" y="2277"/>
                  </a:cubicBezTo>
                  <a:lnTo>
                    <a:pt x="3658" y="229"/>
                  </a:lnTo>
                  <a:cubicBezTo>
                    <a:pt x="3658" y="103"/>
                    <a:pt x="3555" y="0"/>
                    <a:pt x="342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4928092" y="1941853"/>
            <a:ext cx="121026" cy="385646"/>
            <a:chOff x="1908575" y="2518850"/>
            <a:chExt cx="183400" cy="584400"/>
          </a:xfrm>
        </p:grpSpPr>
        <p:sp>
          <p:nvSpPr>
            <p:cNvPr id="870" name="Google Shape;870;p24"/>
            <p:cNvSpPr/>
            <p:nvPr/>
          </p:nvSpPr>
          <p:spPr>
            <a:xfrm>
              <a:off x="1980250" y="2655000"/>
              <a:ext cx="40000" cy="198300"/>
            </a:xfrm>
            <a:custGeom>
              <a:avLst/>
              <a:gdLst/>
              <a:ahLst/>
              <a:cxnLst/>
              <a:rect l="l" t="t" r="r" b="b"/>
              <a:pathLst>
                <a:path w="1600" h="7932" extrusionOk="0">
                  <a:moveTo>
                    <a:pt x="0" y="0"/>
                  </a:moveTo>
                  <a:lnTo>
                    <a:pt x="0" y="7235"/>
                  </a:lnTo>
                  <a:lnTo>
                    <a:pt x="183" y="7932"/>
                  </a:lnTo>
                  <a:lnTo>
                    <a:pt x="1464" y="7932"/>
                  </a:lnTo>
                  <a:lnTo>
                    <a:pt x="1600" y="7235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2000250" y="2655000"/>
              <a:ext cx="20000" cy="198300"/>
            </a:xfrm>
            <a:custGeom>
              <a:avLst/>
              <a:gdLst/>
              <a:ahLst/>
              <a:cxnLst/>
              <a:rect l="l" t="t" r="r" b="b"/>
              <a:pathLst>
                <a:path w="800" h="7932" extrusionOk="0">
                  <a:moveTo>
                    <a:pt x="1" y="0"/>
                  </a:moveTo>
                  <a:lnTo>
                    <a:pt x="1" y="7930"/>
                  </a:lnTo>
                  <a:lnTo>
                    <a:pt x="664" y="7930"/>
                  </a:lnTo>
                  <a:lnTo>
                    <a:pt x="664" y="7932"/>
                  </a:lnTo>
                  <a:lnTo>
                    <a:pt x="800" y="7235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1929800" y="2518850"/>
              <a:ext cx="140875" cy="147875"/>
            </a:xfrm>
            <a:custGeom>
              <a:avLst/>
              <a:gdLst/>
              <a:ahLst/>
              <a:cxnLst/>
              <a:rect l="l" t="t" r="r" b="b"/>
              <a:pathLst>
                <a:path w="5635" h="5915" extrusionOk="0">
                  <a:moveTo>
                    <a:pt x="1426" y="1334"/>
                  </a:moveTo>
                  <a:cubicBezTo>
                    <a:pt x="1427" y="1334"/>
                    <a:pt x="1428" y="1334"/>
                    <a:pt x="1429" y="1334"/>
                  </a:cubicBezTo>
                  <a:lnTo>
                    <a:pt x="4209" y="1334"/>
                  </a:lnTo>
                  <a:cubicBezTo>
                    <a:pt x="4210" y="1334"/>
                    <a:pt x="4211" y="1334"/>
                    <a:pt x="4212" y="1334"/>
                  </a:cubicBezTo>
                  <a:cubicBezTo>
                    <a:pt x="4347" y="1334"/>
                    <a:pt x="4290" y="1558"/>
                    <a:pt x="4303" y="1635"/>
                  </a:cubicBezTo>
                  <a:cubicBezTo>
                    <a:pt x="4303" y="2117"/>
                    <a:pt x="4116" y="2582"/>
                    <a:pt x="3783" y="2929"/>
                  </a:cubicBezTo>
                  <a:cubicBezTo>
                    <a:pt x="3543" y="3179"/>
                    <a:pt x="3210" y="3323"/>
                    <a:pt x="2863" y="3323"/>
                  </a:cubicBezTo>
                  <a:lnTo>
                    <a:pt x="2775" y="3323"/>
                  </a:lnTo>
                  <a:cubicBezTo>
                    <a:pt x="2427" y="3323"/>
                    <a:pt x="2095" y="3179"/>
                    <a:pt x="1855" y="2929"/>
                  </a:cubicBezTo>
                  <a:cubicBezTo>
                    <a:pt x="1522" y="2582"/>
                    <a:pt x="1335" y="2118"/>
                    <a:pt x="1335" y="1635"/>
                  </a:cubicBezTo>
                  <a:cubicBezTo>
                    <a:pt x="1347" y="1555"/>
                    <a:pt x="1290" y="1334"/>
                    <a:pt x="1426" y="1334"/>
                  </a:cubicBezTo>
                  <a:close/>
                  <a:moveTo>
                    <a:pt x="2819" y="4245"/>
                  </a:moveTo>
                  <a:cubicBezTo>
                    <a:pt x="2993" y="4245"/>
                    <a:pt x="3134" y="4385"/>
                    <a:pt x="3134" y="4559"/>
                  </a:cubicBezTo>
                  <a:cubicBezTo>
                    <a:pt x="3134" y="4733"/>
                    <a:pt x="2993" y="4874"/>
                    <a:pt x="2819" y="4874"/>
                  </a:cubicBezTo>
                  <a:cubicBezTo>
                    <a:pt x="2645" y="4874"/>
                    <a:pt x="2504" y="4733"/>
                    <a:pt x="2504" y="4559"/>
                  </a:cubicBezTo>
                  <a:cubicBezTo>
                    <a:pt x="2504" y="4385"/>
                    <a:pt x="2645" y="4245"/>
                    <a:pt x="2819" y="4245"/>
                  </a:cubicBezTo>
                  <a:close/>
                  <a:moveTo>
                    <a:pt x="1427" y="1"/>
                  </a:moveTo>
                  <a:cubicBezTo>
                    <a:pt x="638" y="1"/>
                    <a:pt x="0" y="639"/>
                    <a:pt x="0" y="1428"/>
                  </a:cubicBezTo>
                  <a:lnTo>
                    <a:pt x="0" y="1635"/>
                  </a:lnTo>
                  <a:cubicBezTo>
                    <a:pt x="0" y="2461"/>
                    <a:pt x="318" y="3255"/>
                    <a:pt x="889" y="3851"/>
                  </a:cubicBezTo>
                  <a:lnTo>
                    <a:pt x="1331" y="4312"/>
                  </a:lnTo>
                  <a:cubicBezTo>
                    <a:pt x="1607" y="4603"/>
                    <a:pt x="1795" y="4971"/>
                    <a:pt x="1862" y="5367"/>
                  </a:cubicBezTo>
                  <a:lnTo>
                    <a:pt x="1937" y="5803"/>
                  </a:lnTo>
                  <a:cubicBezTo>
                    <a:pt x="1948" y="5868"/>
                    <a:pt x="2002" y="5914"/>
                    <a:pt x="2068" y="5914"/>
                  </a:cubicBezTo>
                  <a:lnTo>
                    <a:pt x="3565" y="5914"/>
                  </a:lnTo>
                  <a:cubicBezTo>
                    <a:pt x="3631" y="5914"/>
                    <a:pt x="3685" y="5868"/>
                    <a:pt x="3697" y="5803"/>
                  </a:cubicBezTo>
                  <a:lnTo>
                    <a:pt x="3772" y="5367"/>
                  </a:lnTo>
                  <a:cubicBezTo>
                    <a:pt x="3839" y="4971"/>
                    <a:pt x="4025" y="4603"/>
                    <a:pt x="4304" y="4312"/>
                  </a:cubicBezTo>
                  <a:lnTo>
                    <a:pt x="4745" y="3851"/>
                  </a:lnTo>
                  <a:cubicBezTo>
                    <a:pt x="5320" y="3253"/>
                    <a:pt x="5635" y="2465"/>
                    <a:pt x="5635" y="1635"/>
                  </a:cubicBezTo>
                  <a:lnTo>
                    <a:pt x="5635" y="1428"/>
                  </a:lnTo>
                  <a:cubicBezTo>
                    <a:pt x="5635" y="639"/>
                    <a:pt x="4996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1908575" y="2879950"/>
              <a:ext cx="183400" cy="223300"/>
            </a:xfrm>
            <a:custGeom>
              <a:avLst/>
              <a:gdLst/>
              <a:ahLst/>
              <a:cxnLst/>
              <a:rect l="l" t="t" r="r" b="b"/>
              <a:pathLst>
                <a:path w="7336" h="8932" extrusionOk="0">
                  <a:moveTo>
                    <a:pt x="435" y="1"/>
                  </a:moveTo>
                  <a:cubicBezTo>
                    <a:pt x="350" y="1"/>
                    <a:pt x="286" y="80"/>
                    <a:pt x="302" y="163"/>
                  </a:cubicBezTo>
                  <a:cubicBezTo>
                    <a:pt x="513" y="1199"/>
                    <a:pt x="530" y="2264"/>
                    <a:pt x="356" y="3308"/>
                  </a:cubicBezTo>
                  <a:lnTo>
                    <a:pt x="170" y="4423"/>
                  </a:lnTo>
                  <a:cubicBezTo>
                    <a:pt x="1" y="5436"/>
                    <a:pt x="399" y="6457"/>
                    <a:pt x="1209" y="7086"/>
                  </a:cubicBezTo>
                  <a:lnTo>
                    <a:pt x="3513" y="8878"/>
                  </a:lnTo>
                  <a:cubicBezTo>
                    <a:pt x="3558" y="8913"/>
                    <a:pt x="3613" y="8931"/>
                    <a:pt x="3669" y="8931"/>
                  </a:cubicBezTo>
                  <a:cubicBezTo>
                    <a:pt x="3724" y="8931"/>
                    <a:pt x="3780" y="8913"/>
                    <a:pt x="3826" y="8878"/>
                  </a:cubicBezTo>
                  <a:lnTo>
                    <a:pt x="6128" y="7086"/>
                  </a:lnTo>
                  <a:cubicBezTo>
                    <a:pt x="6939" y="6457"/>
                    <a:pt x="7335" y="5433"/>
                    <a:pt x="7167" y="4423"/>
                  </a:cubicBezTo>
                  <a:lnTo>
                    <a:pt x="6965" y="3219"/>
                  </a:lnTo>
                  <a:cubicBezTo>
                    <a:pt x="6800" y="2234"/>
                    <a:pt x="6805" y="1228"/>
                    <a:pt x="6984" y="245"/>
                  </a:cubicBezTo>
                  <a:lnTo>
                    <a:pt x="7002" y="160"/>
                  </a:lnTo>
                  <a:cubicBezTo>
                    <a:pt x="7016" y="77"/>
                    <a:pt x="6950" y="1"/>
                    <a:pt x="6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1974875" y="2879925"/>
              <a:ext cx="117100" cy="223325"/>
            </a:xfrm>
            <a:custGeom>
              <a:avLst/>
              <a:gdLst/>
              <a:ahLst/>
              <a:cxnLst/>
              <a:rect l="l" t="t" r="r" b="b"/>
              <a:pathLst>
                <a:path w="4684" h="8933" extrusionOk="0">
                  <a:moveTo>
                    <a:pt x="2877" y="0"/>
                  </a:moveTo>
                  <a:cubicBezTo>
                    <a:pt x="2737" y="907"/>
                    <a:pt x="2743" y="1832"/>
                    <a:pt x="2896" y="2740"/>
                  </a:cubicBezTo>
                  <a:lnTo>
                    <a:pt x="3100" y="3945"/>
                  </a:lnTo>
                  <a:cubicBezTo>
                    <a:pt x="3270" y="4957"/>
                    <a:pt x="2870" y="5980"/>
                    <a:pt x="2061" y="6609"/>
                  </a:cubicBezTo>
                  <a:lnTo>
                    <a:pt x="0" y="8211"/>
                  </a:lnTo>
                  <a:lnTo>
                    <a:pt x="858" y="8879"/>
                  </a:lnTo>
                  <a:cubicBezTo>
                    <a:pt x="904" y="8914"/>
                    <a:pt x="960" y="8932"/>
                    <a:pt x="1015" y="8932"/>
                  </a:cubicBezTo>
                  <a:cubicBezTo>
                    <a:pt x="1070" y="8932"/>
                    <a:pt x="1126" y="8914"/>
                    <a:pt x="1171" y="8879"/>
                  </a:cubicBezTo>
                  <a:lnTo>
                    <a:pt x="3474" y="7087"/>
                  </a:lnTo>
                  <a:cubicBezTo>
                    <a:pt x="4285" y="6458"/>
                    <a:pt x="4683" y="5437"/>
                    <a:pt x="4513" y="4424"/>
                  </a:cubicBezTo>
                  <a:lnTo>
                    <a:pt x="4310" y="3220"/>
                  </a:lnTo>
                  <a:cubicBezTo>
                    <a:pt x="4146" y="2235"/>
                    <a:pt x="4152" y="1229"/>
                    <a:pt x="4331" y="246"/>
                  </a:cubicBezTo>
                  <a:lnTo>
                    <a:pt x="4347" y="161"/>
                  </a:lnTo>
                  <a:cubicBezTo>
                    <a:pt x="4361" y="76"/>
                    <a:pt x="4298" y="0"/>
                    <a:pt x="421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2000475" y="2518850"/>
              <a:ext cx="70225" cy="147875"/>
            </a:xfrm>
            <a:custGeom>
              <a:avLst/>
              <a:gdLst/>
              <a:ahLst/>
              <a:cxnLst/>
              <a:rect l="l" t="t" r="r" b="b"/>
              <a:pathLst>
                <a:path w="2809" h="5915" extrusionOk="0">
                  <a:moveTo>
                    <a:pt x="643" y="1"/>
                  </a:moveTo>
                  <a:cubicBezTo>
                    <a:pt x="1432" y="1"/>
                    <a:pt x="2070" y="639"/>
                    <a:pt x="2070" y="1428"/>
                  </a:cubicBezTo>
                  <a:lnTo>
                    <a:pt x="2070" y="1635"/>
                  </a:lnTo>
                  <a:cubicBezTo>
                    <a:pt x="2070" y="2465"/>
                    <a:pt x="1754" y="3251"/>
                    <a:pt x="1182" y="3851"/>
                  </a:cubicBezTo>
                  <a:lnTo>
                    <a:pt x="740" y="4312"/>
                  </a:lnTo>
                  <a:cubicBezTo>
                    <a:pt x="462" y="4603"/>
                    <a:pt x="276" y="4971"/>
                    <a:pt x="209" y="5367"/>
                  </a:cubicBezTo>
                  <a:lnTo>
                    <a:pt x="132" y="5803"/>
                  </a:lnTo>
                  <a:cubicBezTo>
                    <a:pt x="122" y="5868"/>
                    <a:pt x="67" y="5914"/>
                    <a:pt x="1" y="5914"/>
                  </a:cubicBezTo>
                  <a:lnTo>
                    <a:pt x="740" y="5914"/>
                  </a:lnTo>
                  <a:cubicBezTo>
                    <a:pt x="806" y="5914"/>
                    <a:pt x="861" y="5868"/>
                    <a:pt x="871" y="5803"/>
                  </a:cubicBezTo>
                  <a:lnTo>
                    <a:pt x="948" y="5367"/>
                  </a:lnTo>
                  <a:cubicBezTo>
                    <a:pt x="1015" y="4971"/>
                    <a:pt x="1199" y="4603"/>
                    <a:pt x="1479" y="4312"/>
                  </a:cubicBezTo>
                  <a:lnTo>
                    <a:pt x="1921" y="3851"/>
                  </a:lnTo>
                  <a:cubicBezTo>
                    <a:pt x="2494" y="3253"/>
                    <a:pt x="2809" y="2465"/>
                    <a:pt x="2809" y="1635"/>
                  </a:cubicBezTo>
                  <a:lnTo>
                    <a:pt x="2809" y="1428"/>
                  </a:lnTo>
                  <a:lnTo>
                    <a:pt x="2808" y="1428"/>
                  </a:lnTo>
                  <a:cubicBezTo>
                    <a:pt x="2808" y="639"/>
                    <a:pt x="2169" y="1"/>
                    <a:pt x="138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1964875" y="2835875"/>
              <a:ext cx="70750" cy="138725"/>
            </a:xfrm>
            <a:custGeom>
              <a:avLst/>
              <a:gdLst/>
              <a:ahLst/>
              <a:cxnLst/>
              <a:rect l="l" t="t" r="r" b="b"/>
              <a:pathLst>
                <a:path w="2830" h="5549" extrusionOk="0">
                  <a:moveTo>
                    <a:pt x="615" y="0"/>
                  </a:moveTo>
                  <a:lnTo>
                    <a:pt x="615" y="1147"/>
                  </a:lnTo>
                  <a:cubicBezTo>
                    <a:pt x="615" y="1487"/>
                    <a:pt x="339" y="1762"/>
                    <a:pt x="1" y="1762"/>
                  </a:cubicBezTo>
                  <a:lnTo>
                    <a:pt x="1095" y="5312"/>
                  </a:lnTo>
                  <a:cubicBezTo>
                    <a:pt x="1144" y="5470"/>
                    <a:pt x="1280" y="5548"/>
                    <a:pt x="1415" y="5548"/>
                  </a:cubicBezTo>
                  <a:cubicBezTo>
                    <a:pt x="1551" y="5548"/>
                    <a:pt x="1686" y="5470"/>
                    <a:pt x="1735" y="5312"/>
                  </a:cubicBezTo>
                  <a:lnTo>
                    <a:pt x="2830" y="1762"/>
                  </a:lnTo>
                  <a:lnTo>
                    <a:pt x="2830" y="1762"/>
                  </a:lnTo>
                  <a:cubicBezTo>
                    <a:pt x="2829" y="1762"/>
                    <a:pt x="2828" y="1762"/>
                    <a:pt x="2827" y="1762"/>
                  </a:cubicBezTo>
                  <a:cubicBezTo>
                    <a:pt x="2490" y="1762"/>
                    <a:pt x="2215" y="1486"/>
                    <a:pt x="2215" y="1147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1990300" y="2835875"/>
              <a:ext cx="45400" cy="138750"/>
            </a:xfrm>
            <a:custGeom>
              <a:avLst/>
              <a:gdLst/>
              <a:ahLst/>
              <a:cxnLst/>
              <a:rect l="l" t="t" r="r" b="b"/>
              <a:pathLst>
                <a:path w="1816" h="5550" extrusionOk="0">
                  <a:moveTo>
                    <a:pt x="399" y="0"/>
                  </a:moveTo>
                  <a:lnTo>
                    <a:pt x="399" y="1147"/>
                  </a:lnTo>
                  <a:cubicBezTo>
                    <a:pt x="399" y="1389"/>
                    <a:pt x="538" y="1597"/>
                    <a:pt x="740" y="1698"/>
                  </a:cubicBezTo>
                  <a:cubicBezTo>
                    <a:pt x="889" y="1772"/>
                    <a:pt x="956" y="1949"/>
                    <a:pt x="907" y="2110"/>
                  </a:cubicBezTo>
                  <a:lnTo>
                    <a:pt x="1" y="5052"/>
                  </a:lnTo>
                  <a:lnTo>
                    <a:pt x="81" y="5314"/>
                  </a:lnTo>
                  <a:cubicBezTo>
                    <a:pt x="130" y="5471"/>
                    <a:pt x="265" y="5550"/>
                    <a:pt x="400" y="5550"/>
                  </a:cubicBezTo>
                  <a:cubicBezTo>
                    <a:pt x="536" y="5550"/>
                    <a:pt x="671" y="5471"/>
                    <a:pt x="719" y="5314"/>
                  </a:cubicBezTo>
                  <a:lnTo>
                    <a:pt x="1816" y="1764"/>
                  </a:lnTo>
                  <a:cubicBezTo>
                    <a:pt x="1475" y="1764"/>
                    <a:pt x="1198" y="1487"/>
                    <a:pt x="1198" y="1147"/>
                  </a:cubicBezTo>
                  <a:lnTo>
                    <a:pt x="1198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24"/>
          <p:cNvGrpSpPr/>
          <p:nvPr/>
        </p:nvGrpSpPr>
        <p:grpSpPr>
          <a:xfrm>
            <a:off x="6442940" y="1681288"/>
            <a:ext cx="386800" cy="151645"/>
            <a:chOff x="999850" y="2696250"/>
            <a:chExt cx="586150" cy="229800"/>
          </a:xfrm>
        </p:grpSpPr>
        <p:sp>
          <p:nvSpPr>
            <p:cNvPr id="879" name="Google Shape;879;p24"/>
            <p:cNvSpPr/>
            <p:nvPr/>
          </p:nvSpPr>
          <p:spPr>
            <a:xfrm>
              <a:off x="1000400" y="2737900"/>
              <a:ext cx="423850" cy="188025"/>
            </a:xfrm>
            <a:custGeom>
              <a:avLst/>
              <a:gdLst/>
              <a:ahLst/>
              <a:cxnLst/>
              <a:rect l="l" t="t" r="r" b="b"/>
              <a:pathLst>
                <a:path w="16954" h="7521" extrusionOk="0">
                  <a:moveTo>
                    <a:pt x="1790" y="5056"/>
                  </a:moveTo>
                  <a:cubicBezTo>
                    <a:pt x="2012" y="5056"/>
                    <a:pt x="2194" y="5238"/>
                    <a:pt x="2194" y="5462"/>
                  </a:cubicBezTo>
                  <a:cubicBezTo>
                    <a:pt x="2194" y="5684"/>
                    <a:pt x="2012" y="5865"/>
                    <a:pt x="1790" y="5865"/>
                  </a:cubicBezTo>
                  <a:cubicBezTo>
                    <a:pt x="1566" y="5865"/>
                    <a:pt x="1385" y="5684"/>
                    <a:pt x="1385" y="5462"/>
                  </a:cubicBezTo>
                  <a:cubicBezTo>
                    <a:pt x="1385" y="5238"/>
                    <a:pt x="1566" y="5056"/>
                    <a:pt x="1790" y="5056"/>
                  </a:cubicBezTo>
                  <a:close/>
                  <a:moveTo>
                    <a:pt x="16163" y="0"/>
                  </a:moveTo>
                  <a:lnTo>
                    <a:pt x="16163" y="5"/>
                  </a:lnTo>
                  <a:lnTo>
                    <a:pt x="259" y="4358"/>
                  </a:lnTo>
                  <a:cubicBezTo>
                    <a:pt x="105" y="4401"/>
                    <a:pt x="0" y="4540"/>
                    <a:pt x="0" y="4701"/>
                  </a:cubicBezTo>
                  <a:lnTo>
                    <a:pt x="0" y="7146"/>
                  </a:lnTo>
                  <a:cubicBezTo>
                    <a:pt x="0" y="7253"/>
                    <a:pt x="65" y="7351"/>
                    <a:pt x="164" y="7390"/>
                  </a:cubicBezTo>
                  <a:lnTo>
                    <a:pt x="432" y="7500"/>
                  </a:lnTo>
                  <a:cubicBezTo>
                    <a:pt x="464" y="7514"/>
                    <a:pt x="498" y="7521"/>
                    <a:pt x="533" y="7521"/>
                  </a:cubicBezTo>
                  <a:cubicBezTo>
                    <a:pt x="568" y="7521"/>
                    <a:pt x="602" y="7514"/>
                    <a:pt x="635" y="7500"/>
                  </a:cubicBezTo>
                  <a:lnTo>
                    <a:pt x="1090" y="7314"/>
                  </a:lnTo>
                  <a:cubicBezTo>
                    <a:pt x="1123" y="7300"/>
                    <a:pt x="1157" y="7293"/>
                    <a:pt x="1192" y="7293"/>
                  </a:cubicBezTo>
                  <a:cubicBezTo>
                    <a:pt x="1226" y="7293"/>
                    <a:pt x="1261" y="7300"/>
                    <a:pt x="1294" y="7314"/>
                  </a:cubicBezTo>
                  <a:lnTo>
                    <a:pt x="1749" y="7500"/>
                  </a:lnTo>
                  <a:cubicBezTo>
                    <a:pt x="1781" y="7514"/>
                    <a:pt x="1815" y="7521"/>
                    <a:pt x="1850" y="7521"/>
                  </a:cubicBezTo>
                  <a:cubicBezTo>
                    <a:pt x="1885" y="7521"/>
                    <a:pt x="1919" y="7514"/>
                    <a:pt x="1952" y="7500"/>
                  </a:cubicBezTo>
                  <a:lnTo>
                    <a:pt x="2407" y="7314"/>
                  </a:lnTo>
                  <a:cubicBezTo>
                    <a:pt x="2440" y="7300"/>
                    <a:pt x="2474" y="7293"/>
                    <a:pt x="2509" y="7293"/>
                  </a:cubicBezTo>
                  <a:cubicBezTo>
                    <a:pt x="2543" y="7293"/>
                    <a:pt x="2578" y="7300"/>
                    <a:pt x="2611" y="7314"/>
                  </a:cubicBezTo>
                  <a:lnTo>
                    <a:pt x="3066" y="7500"/>
                  </a:lnTo>
                  <a:cubicBezTo>
                    <a:pt x="3098" y="7514"/>
                    <a:pt x="3133" y="7521"/>
                    <a:pt x="3167" y="7521"/>
                  </a:cubicBezTo>
                  <a:cubicBezTo>
                    <a:pt x="3202" y="7521"/>
                    <a:pt x="3236" y="7514"/>
                    <a:pt x="3269" y="7500"/>
                  </a:cubicBezTo>
                  <a:lnTo>
                    <a:pt x="3724" y="7314"/>
                  </a:lnTo>
                  <a:cubicBezTo>
                    <a:pt x="3757" y="7300"/>
                    <a:pt x="3791" y="7293"/>
                    <a:pt x="3826" y="7293"/>
                  </a:cubicBezTo>
                  <a:cubicBezTo>
                    <a:pt x="3860" y="7293"/>
                    <a:pt x="3895" y="7300"/>
                    <a:pt x="3928" y="7314"/>
                  </a:cubicBezTo>
                  <a:lnTo>
                    <a:pt x="4383" y="7500"/>
                  </a:lnTo>
                  <a:cubicBezTo>
                    <a:pt x="4415" y="7514"/>
                    <a:pt x="4450" y="7521"/>
                    <a:pt x="4484" y="7521"/>
                  </a:cubicBezTo>
                  <a:cubicBezTo>
                    <a:pt x="4519" y="7521"/>
                    <a:pt x="4554" y="7514"/>
                    <a:pt x="4586" y="7500"/>
                  </a:cubicBezTo>
                  <a:lnTo>
                    <a:pt x="5042" y="7311"/>
                  </a:lnTo>
                  <a:cubicBezTo>
                    <a:pt x="5074" y="7298"/>
                    <a:pt x="5108" y="7292"/>
                    <a:pt x="5143" y="7292"/>
                  </a:cubicBezTo>
                  <a:cubicBezTo>
                    <a:pt x="5177" y="7292"/>
                    <a:pt x="5212" y="7298"/>
                    <a:pt x="5245" y="7311"/>
                  </a:cubicBezTo>
                  <a:lnTo>
                    <a:pt x="5700" y="7499"/>
                  </a:lnTo>
                  <a:cubicBezTo>
                    <a:pt x="5732" y="7513"/>
                    <a:pt x="5767" y="7520"/>
                    <a:pt x="5801" y="7520"/>
                  </a:cubicBezTo>
                  <a:cubicBezTo>
                    <a:pt x="5836" y="7520"/>
                    <a:pt x="5871" y="7513"/>
                    <a:pt x="5903" y="7499"/>
                  </a:cubicBezTo>
                  <a:lnTo>
                    <a:pt x="6359" y="7311"/>
                  </a:lnTo>
                  <a:cubicBezTo>
                    <a:pt x="6391" y="7298"/>
                    <a:pt x="6425" y="7292"/>
                    <a:pt x="6460" y="7292"/>
                  </a:cubicBezTo>
                  <a:cubicBezTo>
                    <a:pt x="6494" y="7292"/>
                    <a:pt x="6529" y="7298"/>
                    <a:pt x="6562" y="7311"/>
                  </a:cubicBezTo>
                  <a:lnTo>
                    <a:pt x="7017" y="7499"/>
                  </a:lnTo>
                  <a:cubicBezTo>
                    <a:pt x="7049" y="7513"/>
                    <a:pt x="7084" y="7520"/>
                    <a:pt x="7118" y="7520"/>
                  </a:cubicBezTo>
                  <a:cubicBezTo>
                    <a:pt x="7153" y="7520"/>
                    <a:pt x="7188" y="7513"/>
                    <a:pt x="7221" y="7499"/>
                  </a:cubicBezTo>
                  <a:lnTo>
                    <a:pt x="7676" y="7311"/>
                  </a:lnTo>
                  <a:cubicBezTo>
                    <a:pt x="7708" y="7298"/>
                    <a:pt x="7742" y="7292"/>
                    <a:pt x="7777" y="7292"/>
                  </a:cubicBezTo>
                  <a:cubicBezTo>
                    <a:pt x="7811" y="7292"/>
                    <a:pt x="7846" y="7298"/>
                    <a:pt x="7879" y="7311"/>
                  </a:cubicBezTo>
                  <a:lnTo>
                    <a:pt x="8334" y="7499"/>
                  </a:lnTo>
                  <a:cubicBezTo>
                    <a:pt x="8366" y="7513"/>
                    <a:pt x="8401" y="7520"/>
                    <a:pt x="8435" y="7520"/>
                  </a:cubicBezTo>
                  <a:cubicBezTo>
                    <a:pt x="8470" y="7520"/>
                    <a:pt x="8505" y="7513"/>
                    <a:pt x="8538" y="7499"/>
                  </a:cubicBezTo>
                  <a:lnTo>
                    <a:pt x="8993" y="7311"/>
                  </a:lnTo>
                  <a:cubicBezTo>
                    <a:pt x="9025" y="7298"/>
                    <a:pt x="9059" y="7292"/>
                    <a:pt x="9094" y="7292"/>
                  </a:cubicBezTo>
                  <a:cubicBezTo>
                    <a:pt x="9128" y="7292"/>
                    <a:pt x="9163" y="7298"/>
                    <a:pt x="9196" y="7311"/>
                  </a:cubicBezTo>
                  <a:lnTo>
                    <a:pt x="9651" y="7499"/>
                  </a:lnTo>
                  <a:cubicBezTo>
                    <a:pt x="9683" y="7513"/>
                    <a:pt x="9718" y="7520"/>
                    <a:pt x="9752" y="7520"/>
                  </a:cubicBezTo>
                  <a:cubicBezTo>
                    <a:pt x="9787" y="7520"/>
                    <a:pt x="9822" y="7513"/>
                    <a:pt x="9855" y="7499"/>
                  </a:cubicBezTo>
                  <a:lnTo>
                    <a:pt x="10310" y="7310"/>
                  </a:lnTo>
                  <a:cubicBezTo>
                    <a:pt x="10342" y="7296"/>
                    <a:pt x="10376" y="7289"/>
                    <a:pt x="10411" y="7289"/>
                  </a:cubicBezTo>
                  <a:cubicBezTo>
                    <a:pt x="10446" y="7289"/>
                    <a:pt x="10480" y="7296"/>
                    <a:pt x="10513" y="7310"/>
                  </a:cubicBezTo>
                  <a:lnTo>
                    <a:pt x="10968" y="7497"/>
                  </a:lnTo>
                  <a:cubicBezTo>
                    <a:pt x="11001" y="7510"/>
                    <a:pt x="11035" y="7517"/>
                    <a:pt x="11069" y="7517"/>
                  </a:cubicBezTo>
                  <a:cubicBezTo>
                    <a:pt x="11104" y="7517"/>
                    <a:pt x="11139" y="7510"/>
                    <a:pt x="11172" y="7497"/>
                  </a:cubicBezTo>
                  <a:lnTo>
                    <a:pt x="11627" y="7310"/>
                  </a:lnTo>
                  <a:cubicBezTo>
                    <a:pt x="11659" y="7296"/>
                    <a:pt x="11693" y="7289"/>
                    <a:pt x="11728" y="7289"/>
                  </a:cubicBezTo>
                  <a:cubicBezTo>
                    <a:pt x="11763" y="7289"/>
                    <a:pt x="11797" y="7296"/>
                    <a:pt x="11830" y="7310"/>
                  </a:cubicBezTo>
                  <a:lnTo>
                    <a:pt x="12285" y="7499"/>
                  </a:lnTo>
                  <a:cubicBezTo>
                    <a:pt x="12318" y="7513"/>
                    <a:pt x="12352" y="7520"/>
                    <a:pt x="12387" y="7520"/>
                  </a:cubicBezTo>
                  <a:cubicBezTo>
                    <a:pt x="12421" y="7520"/>
                    <a:pt x="12456" y="7513"/>
                    <a:pt x="12489" y="7499"/>
                  </a:cubicBezTo>
                  <a:lnTo>
                    <a:pt x="12944" y="7310"/>
                  </a:lnTo>
                  <a:cubicBezTo>
                    <a:pt x="12976" y="7296"/>
                    <a:pt x="13011" y="7289"/>
                    <a:pt x="13045" y="7289"/>
                  </a:cubicBezTo>
                  <a:cubicBezTo>
                    <a:pt x="13080" y="7289"/>
                    <a:pt x="13114" y="7296"/>
                    <a:pt x="13147" y="7310"/>
                  </a:cubicBezTo>
                  <a:lnTo>
                    <a:pt x="13602" y="7499"/>
                  </a:lnTo>
                  <a:cubicBezTo>
                    <a:pt x="13635" y="7513"/>
                    <a:pt x="13669" y="7520"/>
                    <a:pt x="13704" y="7520"/>
                  </a:cubicBezTo>
                  <a:cubicBezTo>
                    <a:pt x="13738" y="7520"/>
                    <a:pt x="13773" y="7513"/>
                    <a:pt x="13806" y="7499"/>
                  </a:cubicBezTo>
                  <a:lnTo>
                    <a:pt x="14261" y="7310"/>
                  </a:lnTo>
                  <a:cubicBezTo>
                    <a:pt x="14293" y="7296"/>
                    <a:pt x="14328" y="7289"/>
                    <a:pt x="14362" y="7289"/>
                  </a:cubicBezTo>
                  <a:cubicBezTo>
                    <a:pt x="14397" y="7289"/>
                    <a:pt x="14431" y="7296"/>
                    <a:pt x="14464" y="7310"/>
                  </a:cubicBezTo>
                  <a:lnTo>
                    <a:pt x="14920" y="7499"/>
                  </a:lnTo>
                  <a:cubicBezTo>
                    <a:pt x="14952" y="7513"/>
                    <a:pt x="14986" y="7520"/>
                    <a:pt x="15021" y="7520"/>
                  </a:cubicBezTo>
                  <a:cubicBezTo>
                    <a:pt x="15055" y="7520"/>
                    <a:pt x="15090" y="7513"/>
                    <a:pt x="15123" y="7499"/>
                  </a:cubicBezTo>
                  <a:lnTo>
                    <a:pt x="15578" y="7310"/>
                  </a:lnTo>
                  <a:cubicBezTo>
                    <a:pt x="15610" y="7296"/>
                    <a:pt x="15645" y="7289"/>
                    <a:pt x="15679" y="7289"/>
                  </a:cubicBezTo>
                  <a:cubicBezTo>
                    <a:pt x="15714" y="7289"/>
                    <a:pt x="15749" y="7296"/>
                    <a:pt x="15781" y="7310"/>
                  </a:cubicBezTo>
                  <a:lnTo>
                    <a:pt x="16194" y="7480"/>
                  </a:lnTo>
                  <a:cubicBezTo>
                    <a:pt x="16222" y="7491"/>
                    <a:pt x="16252" y="7497"/>
                    <a:pt x="16281" y="7497"/>
                  </a:cubicBezTo>
                  <a:cubicBezTo>
                    <a:pt x="16341" y="7497"/>
                    <a:pt x="16400" y="7473"/>
                    <a:pt x="16446" y="7428"/>
                  </a:cubicBezTo>
                  <a:lnTo>
                    <a:pt x="16888" y="6978"/>
                  </a:lnTo>
                  <a:cubicBezTo>
                    <a:pt x="16930" y="6935"/>
                    <a:pt x="16954" y="6877"/>
                    <a:pt x="16954" y="6818"/>
                  </a:cubicBezTo>
                  <a:lnTo>
                    <a:pt x="1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999850" y="2738000"/>
              <a:ext cx="423850" cy="188050"/>
            </a:xfrm>
            <a:custGeom>
              <a:avLst/>
              <a:gdLst/>
              <a:ahLst/>
              <a:cxnLst/>
              <a:rect l="l" t="t" r="r" b="b"/>
              <a:pathLst>
                <a:path w="16954" h="7522" extrusionOk="0">
                  <a:moveTo>
                    <a:pt x="16185" y="1"/>
                  </a:moveTo>
                  <a:lnTo>
                    <a:pt x="15621" y="156"/>
                  </a:lnTo>
                  <a:lnTo>
                    <a:pt x="15621" y="5784"/>
                  </a:lnTo>
                  <a:cubicBezTo>
                    <a:pt x="15621" y="5892"/>
                    <a:pt x="15556" y="5989"/>
                    <a:pt x="15455" y="6030"/>
                  </a:cubicBezTo>
                  <a:lnTo>
                    <a:pt x="15104" y="6173"/>
                  </a:lnTo>
                  <a:cubicBezTo>
                    <a:pt x="15072" y="6187"/>
                    <a:pt x="15037" y="6194"/>
                    <a:pt x="15003" y="6194"/>
                  </a:cubicBezTo>
                  <a:cubicBezTo>
                    <a:pt x="14968" y="6194"/>
                    <a:pt x="14933" y="6187"/>
                    <a:pt x="14901" y="6173"/>
                  </a:cubicBezTo>
                  <a:lnTo>
                    <a:pt x="14445" y="5986"/>
                  </a:lnTo>
                  <a:cubicBezTo>
                    <a:pt x="14413" y="5972"/>
                    <a:pt x="14379" y="5965"/>
                    <a:pt x="14344" y="5965"/>
                  </a:cubicBezTo>
                  <a:cubicBezTo>
                    <a:pt x="14310" y="5965"/>
                    <a:pt x="14275" y="5972"/>
                    <a:pt x="14242" y="5986"/>
                  </a:cubicBezTo>
                  <a:lnTo>
                    <a:pt x="13787" y="6173"/>
                  </a:lnTo>
                  <a:cubicBezTo>
                    <a:pt x="13755" y="6187"/>
                    <a:pt x="13720" y="6194"/>
                    <a:pt x="13686" y="6194"/>
                  </a:cubicBezTo>
                  <a:cubicBezTo>
                    <a:pt x="13651" y="6194"/>
                    <a:pt x="13616" y="6187"/>
                    <a:pt x="13583" y="6173"/>
                  </a:cubicBezTo>
                  <a:lnTo>
                    <a:pt x="13128" y="5986"/>
                  </a:lnTo>
                  <a:cubicBezTo>
                    <a:pt x="13096" y="5972"/>
                    <a:pt x="13062" y="5965"/>
                    <a:pt x="13027" y="5965"/>
                  </a:cubicBezTo>
                  <a:cubicBezTo>
                    <a:pt x="12993" y="5965"/>
                    <a:pt x="12958" y="5972"/>
                    <a:pt x="12925" y="5986"/>
                  </a:cubicBezTo>
                  <a:lnTo>
                    <a:pt x="12470" y="6173"/>
                  </a:lnTo>
                  <a:cubicBezTo>
                    <a:pt x="12438" y="6187"/>
                    <a:pt x="12403" y="6194"/>
                    <a:pt x="12369" y="6194"/>
                  </a:cubicBezTo>
                  <a:cubicBezTo>
                    <a:pt x="12334" y="6194"/>
                    <a:pt x="12299" y="6187"/>
                    <a:pt x="12266" y="6173"/>
                  </a:cubicBezTo>
                  <a:lnTo>
                    <a:pt x="11811" y="5986"/>
                  </a:lnTo>
                  <a:cubicBezTo>
                    <a:pt x="11779" y="5972"/>
                    <a:pt x="11745" y="5965"/>
                    <a:pt x="11710" y="5965"/>
                  </a:cubicBezTo>
                  <a:cubicBezTo>
                    <a:pt x="11676" y="5965"/>
                    <a:pt x="11641" y="5972"/>
                    <a:pt x="11608" y="5986"/>
                  </a:cubicBezTo>
                  <a:lnTo>
                    <a:pt x="11153" y="6173"/>
                  </a:lnTo>
                  <a:cubicBezTo>
                    <a:pt x="11121" y="6187"/>
                    <a:pt x="11086" y="6194"/>
                    <a:pt x="11052" y="6194"/>
                  </a:cubicBezTo>
                  <a:cubicBezTo>
                    <a:pt x="11017" y="6194"/>
                    <a:pt x="10982" y="6187"/>
                    <a:pt x="10949" y="6173"/>
                  </a:cubicBezTo>
                  <a:lnTo>
                    <a:pt x="10504" y="5987"/>
                  </a:lnTo>
                  <a:cubicBezTo>
                    <a:pt x="10472" y="5973"/>
                    <a:pt x="10438" y="5966"/>
                    <a:pt x="10403" y="5966"/>
                  </a:cubicBezTo>
                  <a:cubicBezTo>
                    <a:pt x="10369" y="5966"/>
                    <a:pt x="10334" y="5973"/>
                    <a:pt x="10301" y="5987"/>
                  </a:cubicBezTo>
                  <a:lnTo>
                    <a:pt x="9846" y="6175"/>
                  </a:lnTo>
                  <a:cubicBezTo>
                    <a:pt x="9814" y="6188"/>
                    <a:pt x="9779" y="6194"/>
                    <a:pt x="9745" y="6194"/>
                  </a:cubicBezTo>
                  <a:cubicBezTo>
                    <a:pt x="9710" y="6194"/>
                    <a:pt x="9675" y="6188"/>
                    <a:pt x="9643" y="6175"/>
                  </a:cubicBezTo>
                  <a:lnTo>
                    <a:pt x="9187" y="5987"/>
                  </a:lnTo>
                  <a:cubicBezTo>
                    <a:pt x="9155" y="5973"/>
                    <a:pt x="9121" y="5966"/>
                    <a:pt x="9086" y="5966"/>
                  </a:cubicBezTo>
                  <a:cubicBezTo>
                    <a:pt x="9052" y="5966"/>
                    <a:pt x="9017" y="5973"/>
                    <a:pt x="8984" y="5987"/>
                  </a:cubicBezTo>
                  <a:lnTo>
                    <a:pt x="8529" y="6176"/>
                  </a:lnTo>
                  <a:cubicBezTo>
                    <a:pt x="8497" y="6190"/>
                    <a:pt x="8462" y="6197"/>
                    <a:pt x="8428" y="6197"/>
                  </a:cubicBezTo>
                  <a:cubicBezTo>
                    <a:pt x="8393" y="6197"/>
                    <a:pt x="8358" y="6190"/>
                    <a:pt x="8325" y="6176"/>
                  </a:cubicBezTo>
                  <a:lnTo>
                    <a:pt x="7870" y="5989"/>
                  </a:lnTo>
                  <a:cubicBezTo>
                    <a:pt x="7838" y="5976"/>
                    <a:pt x="7804" y="5969"/>
                    <a:pt x="7769" y="5969"/>
                  </a:cubicBezTo>
                  <a:cubicBezTo>
                    <a:pt x="7735" y="5969"/>
                    <a:pt x="7700" y="5976"/>
                    <a:pt x="7667" y="5989"/>
                  </a:cubicBezTo>
                  <a:lnTo>
                    <a:pt x="7212" y="6176"/>
                  </a:lnTo>
                  <a:cubicBezTo>
                    <a:pt x="7180" y="6190"/>
                    <a:pt x="7145" y="6197"/>
                    <a:pt x="7111" y="6197"/>
                  </a:cubicBezTo>
                  <a:cubicBezTo>
                    <a:pt x="7076" y="6197"/>
                    <a:pt x="7041" y="6190"/>
                    <a:pt x="7008" y="6176"/>
                  </a:cubicBezTo>
                  <a:lnTo>
                    <a:pt x="6553" y="5989"/>
                  </a:lnTo>
                  <a:cubicBezTo>
                    <a:pt x="6521" y="5976"/>
                    <a:pt x="6487" y="5969"/>
                    <a:pt x="6452" y="5969"/>
                  </a:cubicBezTo>
                  <a:cubicBezTo>
                    <a:pt x="6418" y="5969"/>
                    <a:pt x="6383" y="5976"/>
                    <a:pt x="6350" y="5989"/>
                  </a:cubicBezTo>
                  <a:lnTo>
                    <a:pt x="5895" y="6176"/>
                  </a:lnTo>
                  <a:cubicBezTo>
                    <a:pt x="5863" y="6190"/>
                    <a:pt x="5828" y="6197"/>
                    <a:pt x="5794" y="6197"/>
                  </a:cubicBezTo>
                  <a:cubicBezTo>
                    <a:pt x="5759" y="6197"/>
                    <a:pt x="5724" y="6190"/>
                    <a:pt x="5691" y="6176"/>
                  </a:cubicBezTo>
                  <a:lnTo>
                    <a:pt x="5236" y="5989"/>
                  </a:lnTo>
                  <a:cubicBezTo>
                    <a:pt x="5204" y="5976"/>
                    <a:pt x="5170" y="5969"/>
                    <a:pt x="5135" y="5969"/>
                  </a:cubicBezTo>
                  <a:cubicBezTo>
                    <a:pt x="5101" y="5969"/>
                    <a:pt x="5066" y="5976"/>
                    <a:pt x="5033" y="5989"/>
                  </a:cubicBezTo>
                  <a:lnTo>
                    <a:pt x="4578" y="6176"/>
                  </a:lnTo>
                  <a:cubicBezTo>
                    <a:pt x="4546" y="6190"/>
                    <a:pt x="4511" y="6197"/>
                    <a:pt x="4477" y="6197"/>
                  </a:cubicBezTo>
                  <a:cubicBezTo>
                    <a:pt x="4442" y="6197"/>
                    <a:pt x="4407" y="6190"/>
                    <a:pt x="4374" y="6176"/>
                  </a:cubicBezTo>
                  <a:lnTo>
                    <a:pt x="3919" y="5989"/>
                  </a:lnTo>
                  <a:cubicBezTo>
                    <a:pt x="3887" y="5976"/>
                    <a:pt x="3853" y="5969"/>
                    <a:pt x="3818" y="5969"/>
                  </a:cubicBezTo>
                  <a:cubicBezTo>
                    <a:pt x="3783" y="5969"/>
                    <a:pt x="3749" y="5976"/>
                    <a:pt x="3716" y="5989"/>
                  </a:cubicBezTo>
                  <a:lnTo>
                    <a:pt x="3261" y="6178"/>
                  </a:lnTo>
                  <a:cubicBezTo>
                    <a:pt x="3228" y="6191"/>
                    <a:pt x="3194" y="6198"/>
                    <a:pt x="3159" y="6198"/>
                  </a:cubicBezTo>
                  <a:cubicBezTo>
                    <a:pt x="3125" y="6198"/>
                    <a:pt x="3090" y="6191"/>
                    <a:pt x="3057" y="6178"/>
                  </a:cubicBezTo>
                  <a:lnTo>
                    <a:pt x="2602" y="5992"/>
                  </a:lnTo>
                  <a:cubicBezTo>
                    <a:pt x="2570" y="5978"/>
                    <a:pt x="2536" y="5971"/>
                    <a:pt x="2501" y="5971"/>
                  </a:cubicBezTo>
                  <a:cubicBezTo>
                    <a:pt x="2466" y="5971"/>
                    <a:pt x="2432" y="5978"/>
                    <a:pt x="2399" y="5992"/>
                  </a:cubicBezTo>
                  <a:lnTo>
                    <a:pt x="1944" y="6178"/>
                  </a:lnTo>
                  <a:cubicBezTo>
                    <a:pt x="1911" y="6191"/>
                    <a:pt x="1877" y="6198"/>
                    <a:pt x="1842" y="6198"/>
                  </a:cubicBezTo>
                  <a:cubicBezTo>
                    <a:pt x="1808" y="6198"/>
                    <a:pt x="1773" y="6191"/>
                    <a:pt x="1740" y="6178"/>
                  </a:cubicBezTo>
                  <a:lnTo>
                    <a:pt x="1285" y="5992"/>
                  </a:lnTo>
                  <a:cubicBezTo>
                    <a:pt x="1253" y="5978"/>
                    <a:pt x="1218" y="5971"/>
                    <a:pt x="1184" y="5971"/>
                  </a:cubicBezTo>
                  <a:cubicBezTo>
                    <a:pt x="1149" y="5971"/>
                    <a:pt x="1115" y="5978"/>
                    <a:pt x="1082" y="5992"/>
                  </a:cubicBezTo>
                  <a:lnTo>
                    <a:pt x="627" y="6178"/>
                  </a:lnTo>
                  <a:cubicBezTo>
                    <a:pt x="594" y="6191"/>
                    <a:pt x="560" y="6198"/>
                    <a:pt x="525" y="6198"/>
                  </a:cubicBezTo>
                  <a:cubicBezTo>
                    <a:pt x="491" y="6198"/>
                    <a:pt x="456" y="6191"/>
                    <a:pt x="423" y="6178"/>
                  </a:cubicBezTo>
                  <a:lnTo>
                    <a:pt x="0" y="6003"/>
                  </a:lnTo>
                  <a:lnTo>
                    <a:pt x="0" y="7145"/>
                  </a:lnTo>
                  <a:cubicBezTo>
                    <a:pt x="0" y="7253"/>
                    <a:pt x="65" y="7350"/>
                    <a:pt x="164" y="7391"/>
                  </a:cubicBezTo>
                  <a:lnTo>
                    <a:pt x="432" y="7501"/>
                  </a:lnTo>
                  <a:cubicBezTo>
                    <a:pt x="464" y="7514"/>
                    <a:pt x="498" y="7521"/>
                    <a:pt x="533" y="7521"/>
                  </a:cubicBezTo>
                  <a:cubicBezTo>
                    <a:pt x="568" y="7521"/>
                    <a:pt x="602" y="7514"/>
                    <a:pt x="635" y="7501"/>
                  </a:cubicBezTo>
                  <a:lnTo>
                    <a:pt x="1090" y="7313"/>
                  </a:lnTo>
                  <a:cubicBezTo>
                    <a:pt x="1123" y="7300"/>
                    <a:pt x="1157" y="7293"/>
                    <a:pt x="1192" y="7293"/>
                  </a:cubicBezTo>
                  <a:cubicBezTo>
                    <a:pt x="1226" y="7293"/>
                    <a:pt x="1261" y="7300"/>
                    <a:pt x="1294" y="7313"/>
                  </a:cubicBezTo>
                  <a:lnTo>
                    <a:pt x="1749" y="7501"/>
                  </a:lnTo>
                  <a:cubicBezTo>
                    <a:pt x="1781" y="7514"/>
                    <a:pt x="1816" y="7521"/>
                    <a:pt x="1850" y="7521"/>
                  </a:cubicBezTo>
                  <a:cubicBezTo>
                    <a:pt x="1885" y="7521"/>
                    <a:pt x="1919" y="7514"/>
                    <a:pt x="1952" y="7501"/>
                  </a:cubicBezTo>
                  <a:lnTo>
                    <a:pt x="2407" y="7313"/>
                  </a:lnTo>
                  <a:cubicBezTo>
                    <a:pt x="2440" y="7300"/>
                    <a:pt x="2474" y="7293"/>
                    <a:pt x="2509" y="7293"/>
                  </a:cubicBezTo>
                  <a:cubicBezTo>
                    <a:pt x="2543" y="7293"/>
                    <a:pt x="2578" y="7300"/>
                    <a:pt x="2611" y="7313"/>
                  </a:cubicBezTo>
                  <a:lnTo>
                    <a:pt x="3066" y="7501"/>
                  </a:lnTo>
                  <a:cubicBezTo>
                    <a:pt x="3098" y="7514"/>
                    <a:pt x="3133" y="7521"/>
                    <a:pt x="3167" y="7521"/>
                  </a:cubicBezTo>
                  <a:cubicBezTo>
                    <a:pt x="3202" y="7521"/>
                    <a:pt x="3236" y="7514"/>
                    <a:pt x="3269" y="7501"/>
                  </a:cubicBezTo>
                  <a:lnTo>
                    <a:pt x="3725" y="7313"/>
                  </a:lnTo>
                  <a:cubicBezTo>
                    <a:pt x="3757" y="7300"/>
                    <a:pt x="3791" y="7293"/>
                    <a:pt x="3826" y="7293"/>
                  </a:cubicBezTo>
                  <a:cubicBezTo>
                    <a:pt x="3860" y="7293"/>
                    <a:pt x="3895" y="7300"/>
                    <a:pt x="3928" y="7313"/>
                  </a:cubicBezTo>
                  <a:lnTo>
                    <a:pt x="4383" y="7501"/>
                  </a:lnTo>
                  <a:cubicBezTo>
                    <a:pt x="4415" y="7514"/>
                    <a:pt x="4450" y="7521"/>
                    <a:pt x="4484" y="7521"/>
                  </a:cubicBezTo>
                  <a:cubicBezTo>
                    <a:pt x="4519" y="7521"/>
                    <a:pt x="4554" y="7514"/>
                    <a:pt x="4586" y="7501"/>
                  </a:cubicBezTo>
                  <a:lnTo>
                    <a:pt x="5042" y="7312"/>
                  </a:lnTo>
                  <a:cubicBezTo>
                    <a:pt x="5074" y="7298"/>
                    <a:pt x="5108" y="7291"/>
                    <a:pt x="5143" y="7291"/>
                  </a:cubicBezTo>
                  <a:cubicBezTo>
                    <a:pt x="5177" y="7291"/>
                    <a:pt x="5212" y="7298"/>
                    <a:pt x="5245" y="7312"/>
                  </a:cubicBezTo>
                  <a:lnTo>
                    <a:pt x="5700" y="7499"/>
                  </a:lnTo>
                  <a:cubicBezTo>
                    <a:pt x="5732" y="7512"/>
                    <a:pt x="5767" y="7519"/>
                    <a:pt x="5801" y="7519"/>
                  </a:cubicBezTo>
                  <a:cubicBezTo>
                    <a:pt x="5836" y="7519"/>
                    <a:pt x="5871" y="7512"/>
                    <a:pt x="5904" y="7499"/>
                  </a:cubicBezTo>
                  <a:lnTo>
                    <a:pt x="6359" y="7312"/>
                  </a:lnTo>
                  <a:cubicBezTo>
                    <a:pt x="6391" y="7298"/>
                    <a:pt x="6425" y="7291"/>
                    <a:pt x="6460" y="7291"/>
                  </a:cubicBezTo>
                  <a:cubicBezTo>
                    <a:pt x="6494" y="7291"/>
                    <a:pt x="6529" y="7298"/>
                    <a:pt x="6562" y="7312"/>
                  </a:cubicBezTo>
                  <a:lnTo>
                    <a:pt x="7017" y="7499"/>
                  </a:lnTo>
                  <a:cubicBezTo>
                    <a:pt x="7049" y="7512"/>
                    <a:pt x="7084" y="7519"/>
                    <a:pt x="7118" y="7519"/>
                  </a:cubicBezTo>
                  <a:cubicBezTo>
                    <a:pt x="7153" y="7519"/>
                    <a:pt x="7188" y="7512"/>
                    <a:pt x="7221" y="7499"/>
                  </a:cubicBezTo>
                  <a:lnTo>
                    <a:pt x="7676" y="7312"/>
                  </a:lnTo>
                  <a:cubicBezTo>
                    <a:pt x="7708" y="7298"/>
                    <a:pt x="7742" y="7291"/>
                    <a:pt x="7777" y="7291"/>
                  </a:cubicBezTo>
                  <a:cubicBezTo>
                    <a:pt x="7811" y="7291"/>
                    <a:pt x="7846" y="7298"/>
                    <a:pt x="7879" y="7312"/>
                  </a:cubicBezTo>
                  <a:lnTo>
                    <a:pt x="8334" y="7499"/>
                  </a:lnTo>
                  <a:cubicBezTo>
                    <a:pt x="8366" y="7512"/>
                    <a:pt x="8401" y="7519"/>
                    <a:pt x="8435" y="7519"/>
                  </a:cubicBezTo>
                  <a:cubicBezTo>
                    <a:pt x="8470" y="7519"/>
                    <a:pt x="8505" y="7512"/>
                    <a:pt x="8538" y="7499"/>
                  </a:cubicBezTo>
                  <a:lnTo>
                    <a:pt x="8993" y="7312"/>
                  </a:lnTo>
                  <a:cubicBezTo>
                    <a:pt x="9025" y="7298"/>
                    <a:pt x="9059" y="7291"/>
                    <a:pt x="9094" y="7291"/>
                  </a:cubicBezTo>
                  <a:cubicBezTo>
                    <a:pt x="9129" y="7291"/>
                    <a:pt x="9163" y="7298"/>
                    <a:pt x="9196" y="7312"/>
                  </a:cubicBezTo>
                  <a:lnTo>
                    <a:pt x="9651" y="7499"/>
                  </a:lnTo>
                  <a:cubicBezTo>
                    <a:pt x="9684" y="7512"/>
                    <a:pt x="9718" y="7519"/>
                    <a:pt x="9752" y="7519"/>
                  </a:cubicBezTo>
                  <a:cubicBezTo>
                    <a:pt x="9787" y="7519"/>
                    <a:pt x="9822" y="7512"/>
                    <a:pt x="9855" y="7499"/>
                  </a:cubicBezTo>
                  <a:lnTo>
                    <a:pt x="10310" y="7310"/>
                  </a:lnTo>
                  <a:cubicBezTo>
                    <a:pt x="10342" y="7296"/>
                    <a:pt x="10376" y="7289"/>
                    <a:pt x="10411" y="7289"/>
                  </a:cubicBezTo>
                  <a:cubicBezTo>
                    <a:pt x="10446" y="7289"/>
                    <a:pt x="10480" y="7296"/>
                    <a:pt x="10513" y="7310"/>
                  </a:cubicBezTo>
                  <a:lnTo>
                    <a:pt x="10968" y="7496"/>
                  </a:lnTo>
                  <a:cubicBezTo>
                    <a:pt x="11001" y="7510"/>
                    <a:pt x="11035" y="7517"/>
                    <a:pt x="11070" y="7517"/>
                  </a:cubicBezTo>
                  <a:cubicBezTo>
                    <a:pt x="11104" y="7517"/>
                    <a:pt x="11139" y="7510"/>
                    <a:pt x="11172" y="7496"/>
                  </a:cubicBezTo>
                  <a:lnTo>
                    <a:pt x="11627" y="7310"/>
                  </a:lnTo>
                  <a:cubicBezTo>
                    <a:pt x="11659" y="7296"/>
                    <a:pt x="11693" y="7289"/>
                    <a:pt x="11728" y="7289"/>
                  </a:cubicBezTo>
                  <a:cubicBezTo>
                    <a:pt x="11763" y="7289"/>
                    <a:pt x="11797" y="7296"/>
                    <a:pt x="11830" y="7310"/>
                  </a:cubicBezTo>
                  <a:lnTo>
                    <a:pt x="12285" y="7499"/>
                  </a:lnTo>
                  <a:cubicBezTo>
                    <a:pt x="12318" y="7512"/>
                    <a:pt x="12352" y="7519"/>
                    <a:pt x="12387" y="7519"/>
                  </a:cubicBezTo>
                  <a:cubicBezTo>
                    <a:pt x="12421" y="7519"/>
                    <a:pt x="12456" y="7512"/>
                    <a:pt x="12489" y="7499"/>
                  </a:cubicBezTo>
                  <a:lnTo>
                    <a:pt x="12944" y="7310"/>
                  </a:lnTo>
                  <a:cubicBezTo>
                    <a:pt x="12976" y="7296"/>
                    <a:pt x="13011" y="7289"/>
                    <a:pt x="13045" y="7289"/>
                  </a:cubicBezTo>
                  <a:cubicBezTo>
                    <a:pt x="13080" y="7289"/>
                    <a:pt x="13114" y="7296"/>
                    <a:pt x="13147" y="7310"/>
                  </a:cubicBezTo>
                  <a:lnTo>
                    <a:pt x="13603" y="7499"/>
                  </a:lnTo>
                  <a:cubicBezTo>
                    <a:pt x="13635" y="7512"/>
                    <a:pt x="13669" y="7519"/>
                    <a:pt x="13704" y="7519"/>
                  </a:cubicBezTo>
                  <a:cubicBezTo>
                    <a:pt x="13738" y="7519"/>
                    <a:pt x="13773" y="7512"/>
                    <a:pt x="13806" y="7499"/>
                  </a:cubicBezTo>
                  <a:lnTo>
                    <a:pt x="14261" y="7310"/>
                  </a:lnTo>
                  <a:cubicBezTo>
                    <a:pt x="14293" y="7296"/>
                    <a:pt x="14328" y="7289"/>
                    <a:pt x="14362" y="7289"/>
                  </a:cubicBezTo>
                  <a:cubicBezTo>
                    <a:pt x="14397" y="7289"/>
                    <a:pt x="14432" y="7296"/>
                    <a:pt x="14464" y="7310"/>
                  </a:cubicBezTo>
                  <a:lnTo>
                    <a:pt x="14920" y="7499"/>
                  </a:lnTo>
                  <a:cubicBezTo>
                    <a:pt x="14952" y="7512"/>
                    <a:pt x="14986" y="7519"/>
                    <a:pt x="15021" y="7519"/>
                  </a:cubicBezTo>
                  <a:cubicBezTo>
                    <a:pt x="15055" y="7519"/>
                    <a:pt x="15090" y="7512"/>
                    <a:pt x="15123" y="7499"/>
                  </a:cubicBezTo>
                  <a:lnTo>
                    <a:pt x="15578" y="7310"/>
                  </a:lnTo>
                  <a:cubicBezTo>
                    <a:pt x="15610" y="7296"/>
                    <a:pt x="15645" y="7289"/>
                    <a:pt x="15679" y="7289"/>
                  </a:cubicBezTo>
                  <a:cubicBezTo>
                    <a:pt x="15714" y="7289"/>
                    <a:pt x="15749" y="7296"/>
                    <a:pt x="15782" y="7310"/>
                  </a:cubicBezTo>
                  <a:lnTo>
                    <a:pt x="16194" y="7480"/>
                  </a:lnTo>
                  <a:cubicBezTo>
                    <a:pt x="16222" y="7491"/>
                    <a:pt x="16252" y="7497"/>
                    <a:pt x="16281" y="7497"/>
                  </a:cubicBezTo>
                  <a:cubicBezTo>
                    <a:pt x="16341" y="7497"/>
                    <a:pt x="16400" y="7473"/>
                    <a:pt x="16446" y="7429"/>
                  </a:cubicBezTo>
                  <a:lnTo>
                    <a:pt x="16888" y="6977"/>
                  </a:lnTo>
                  <a:cubicBezTo>
                    <a:pt x="16930" y="6934"/>
                    <a:pt x="16954" y="6877"/>
                    <a:pt x="16954" y="6819"/>
                  </a:cubicBezTo>
                  <a:lnTo>
                    <a:pt x="1695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1340950" y="2734300"/>
              <a:ext cx="192550" cy="174100"/>
            </a:xfrm>
            <a:custGeom>
              <a:avLst/>
              <a:gdLst/>
              <a:ahLst/>
              <a:cxnLst/>
              <a:rect l="l" t="t" r="r" b="b"/>
              <a:pathLst>
                <a:path w="7702" h="6964" extrusionOk="0">
                  <a:moveTo>
                    <a:pt x="2007" y="1"/>
                  </a:moveTo>
                  <a:lnTo>
                    <a:pt x="392" y="443"/>
                  </a:lnTo>
                  <a:cubicBezTo>
                    <a:pt x="159" y="507"/>
                    <a:pt x="1" y="718"/>
                    <a:pt x="1" y="956"/>
                  </a:cubicBezTo>
                  <a:lnTo>
                    <a:pt x="17" y="4526"/>
                  </a:lnTo>
                  <a:cubicBezTo>
                    <a:pt x="17" y="4678"/>
                    <a:pt x="83" y="4820"/>
                    <a:pt x="196" y="4921"/>
                  </a:cubicBezTo>
                  <a:lnTo>
                    <a:pt x="2351" y="6830"/>
                  </a:lnTo>
                  <a:cubicBezTo>
                    <a:pt x="2448" y="6917"/>
                    <a:pt x="2574" y="6964"/>
                    <a:pt x="2702" y="6964"/>
                  </a:cubicBezTo>
                  <a:lnTo>
                    <a:pt x="3927" y="6964"/>
                  </a:lnTo>
                  <a:cubicBezTo>
                    <a:pt x="4050" y="6964"/>
                    <a:pt x="4172" y="6948"/>
                    <a:pt x="4290" y="6915"/>
                  </a:cubicBezTo>
                  <a:lnTo>
                    <a:pt x="7701" y="5980"/>
                  </a:lnTo>
                  <a:lnTo>
                    <a:pt x="7280" y="4400"/>
                  </a:lnTo>
                  <a:lnTo>
                    <a:pt x="5159" y="4979"/>
                  </a:lnTo>
                  <a:cubicBezTo>
                    <a:pt x="5120" y="4990"/>
                    <a:pt x="5080" y="4996"/>
                    <a:pt x="5041" y="4996"/>
                  </a:cubicBezTo>
                  <a:cubicBezTo>
                    <a:pt x="4907" y="4996"/>
                    <a:pt x="4779" y="4934"/>
                    <a:pt x="4694" y="4826"/>
                  </a:cubicBezTo>
                  <a:lnTo>
                    <a:pt x="3954" y="3880"/>
                  </a:lnTo>
                  <a:cubicBezTo>
                    <a:pt x="3719" y="3582"/>
                    <a:pt x="3594" y="3213"/>
                    <a:pt x="3591" y="2834"/>
                  </a:cubicBezTo>
                  <a:lnTo>
                    <a:pt x="3591" y="2683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1192600" y="2791075"/>
              <a:ext cx="117800" cy="76650"/>
            </a:xfrm>
            <a:custGeom>
              <a:avLst/>
              <a:gdLst/>
              <a:ahLst/>
              <a:cxnLst/>
              <a:rect l="l" t="t" r="r" b="b"/>
              <a:pathLst>
                <a:path w="4712" h="3066" extrusionOk="0">
                  <a:moveTo>
                    <a:pt x="4028" y="750"/>
                  </a:moveTo>
                  <a:lnTo>
                    <a:pt x="4028" y="1399"/>
                  </a:lnTo>
                  <a:lnTo>
                    <a:pt x="683" y="2315"/>
                  </a:lnTo>
                  <a:lnTo>
                    <a:pt x="683" y="1668"/>
                  </a:lnTo>
                  <a:lnTo>
                    <a:pt x="4028" y="750"/>
                  </a:lnTo>
                  <a:close/>
                  <a:moveTo>
                    <a:pt x="4246" y="1"/>
                  </a:moveTo>
                  <a:cubicBezTo>
                    <a:pt x="4205" y="1"/>
                    <a:pt x="4164" y="6"/>
                    <a:pt x="4123" y="17"/>
                  </a:cubicBezTo>
                  <a:lnTo>
                    <a:pt x="491" y="1012"/>
                  </a:lnTo>
                  <a:cubicBezTo>
                    <a:pt x="201" y="1093"/>
                    <a:pt x="1" y="1356"/>
                    <a:pt x="1" y="1656"/>
                  </a:cubicBezTo>
                  <a:lnTo>
                    <a:pt x="1" y="2603"/>
                  </a:lnTo>
                  <a:cubicBezTo>
                    <a:pt x="1" y="2746"/>
                    <a:pt x="68" y="2882"/>
                    <a:pt x="184" y="2970"/>
                  </a:cubicBezTo>
                  <a:cubicBezTo>
                    <a:pt x="266" y="3032"/>
                    <a:pt x="362" y="3065"/>
                    <a:pt x="463" y="3065"/>
                  </a:cubicBezTo>
                  <a:cubicBezTo>
                    <a:pt x="504" y="3065"/>
                    <a:pt x="545" y="3059"/>
                    <a:pt x="588" y="3049"/>
                  </a:cubicBezTo>
                  <a:lnTo>
                    <a:pt x="4221" y="2054"/>
                  </a:lnTo>
                  <a:cubicBezTo>
                    <a:pt x="4510" y="1974"/>
                    <a:pt x="4712" y="1710"/>
                    <a:pt x="4712" y="1410"/>
                  </a:cubicBezTo>
                  <a:lnTo>
                    <a:pt x="4712" y="463"/>
                  </a:lnTo>
                  <a:cubicBezTo>
                    <a:pt x="4712" y="320"/>
                    <a:pt x="4643" y="184"/>
                    <a:pt x="4529" y="96"/>
                  </a:cubicBezTo>
                  <a:cubicBezTo>
                    <a:pt x="4445" y="34"/>
                    <a:pt x="4347" y="1"/>
                    <a:pt x="424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1380000" y="2829400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199" y="0"/>
                    <a:pt x="0" y="199"/>
                    <a:pt x="0" y="445"/>
                  </a:cubicBezTo>
                  <a:cubicBezTo>
                    <a:pt x="0" y="691"/>
                    <a:pt x="199" y="890"/>
                    <a:pt x="445" y="890"/>
                  </a:cubicBezTo>
                  <a:cubicBezTo>
                    <a:pt x="691" y="890"/>
                    <a:pt x="890" y="691"/>
                    <a:pt x="890" y="445"/>
                  </a:cubicBezTo>
                  <a:cubicBezTo>
                    <a:pt x="890" y="199"/>
                    <a:pt x="691" y="0"/>
                    <a:pt x="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1379150" y="2858075"/>
              <a:ext cx="157425" cy="50300"/>
            </a:xfrm>
            <a:custGeom>
              <a:avLst/>
              <a:gdLst/>
              <a:ahLst/>
              <a:cxnLst/>
              <a:rect l="l" t="t" r="r" b="b"/>
              <a:pathLst>
                <a:path w="6297" h="2012" extrusionOk="0">
                  <a:moveTo>
                    <a:pt x="6296" y="0"/>
                  </a:moveTo>
                  <a:lnTo>
                    <a:pt x="2301" y="1095"/>
                  </a:lnTo>
                  <a:cubicBezTo>
                    <a:pt x="2178" y="1127"/>
                    <a:pt x="2051" y="1146"/>
                    <a:pt x="1925" y="1146"/>
                  </a:cubicBezTo>
                  <a:lnTo>
                    <a:pt x="1" y="1146"/>
                  </a:lnTo>
                  <a:lnTo>
                    <a:pt x="825" y="1878"/>
                  </a:lnTo>
                  <a:cubicBezTo>
                    <a:pt x="921" y="1964"/>
                    <a:pt x="1049" y="2011"/>
                    <a:pt x="1176" y="2011"/>
                  </a:cubicBezTo>
                  <a:lnTo>
                    <a:pt x="2402" y="2011"/>
                  </a:lnTo>
                  <a:cubicBezTo>
                    <a:pt x="2525" y="2011"/>
                    <a:pt x="2645" y="1995"/>
                    <a:pt x="2764" y="1961"/>
                  </a:cubicBezTo>
                  <a:lnTo>
                    <a:pt x="6176" y="1028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1391075" y="2696250"/>
              <a:ext cx="194925" cy="188300"/>
            </a:xfrm>
            <a:custGeom>
              <a:avLst/>
              <a:gdLst/>
              <a:ahLst/>
              <a:cxnLst/>
              <a:rect l="l" t="t" r="r" b="b"/>
              <a:pathLst>
                <a:path w="7797" h="7532" extrusionOk="0">
                  <a:moveTo>
                    <a:pt x="5621" y="0"/>
                  </a:moveTo>
                  <a:cubicBezTo>
                    <a:pt x="5583" y="0"/>
                    <a:pt x="5545" y="5"/>
                    <a:pt x="5506" y="15"/>
                  </a:cubicBezTo>
                  <a:lnTo>
                    <a:pt x="1" y="1523"/>
                  </a:lnTo>
                  <a:lnTo>
                    <a:pt x="1" y="3298"/>
                  </a:lnTo>
                  <a:cubicBezTo>
                    <a:pt x="1" y="3869"/>
                    <a:pt x="465" y="4308"/>
                    <a:pt x="1008" y="4308"/>
                  </a:cubicBezTo>
                  <a:cubicBezTo>
                    <a:pt x="1080" y="4308"/>
                    <a:pt x="1154" y="4301"/>
                    <a:pt x="1229" y="4284"/>
                  </a:cubicBezTo>
                  <a:lnTo>
                    <a:pt x="1584" y="4205"/>
                  </a:lnTo>
                  <a:lnTo>
                    <a:pt x="1584" y="3125"/>
                  </a:lnTo>
                  <a:cubicBezTo>
                    <a:pt x="1584" y="2923"/>
                    <a:pt x="1720" y="2748"/>
                    <a:pt x="1916" y="2696"/>
                  </a:cubicBezTo>
                  <a:lnTo>
                    <a:pt x="4112" y="2124"/>
                  </a:lnTo>
                  <a:cubicBezTo>
                    <a:pt x="4138" y="2117"/>
                    <a:pt x="4164" y="2114"/>
                    <a:pt x="4190" y="2114"/>
                  </a:cubicBezTo>
                  <a:cubicBezTo>
                    <a:pt x="4354" y="2114"/>
                    <a:pt x="4496" y="2247"/>
                    <a:pt x="4496" y="2423"/>
                  </a:cubicBezTo>
                  <a:lnTo>
                    <a:pt x="4498" y="3539"/>
                  </a:lnTo>
                  <a:cubicBezTo>
                    <a:pt x="4498" y="3880"/>
                    <a:pt x="4600" y="4211"/>
                    <a:pt x="4793" y="4491"/>
                  </a:cubicBezTo>
                  <a:lnTo>
                    <a:pt x="5446" y="5452"/>
                  </a:lnTo>
                  <a:cubicBezTo>
                    <a:pt x="5566" y="5629"/>
                    <a:pt x="5472" y="5873"/>
                    <a:pt x="5263" y="5925"/>
                  </a:cubicBezTo>
                  <a:cubicBezTo>
                    <a:pt x="4820" y="6046"/>
                    <a:pt x="4564" y="6510"/>
                    <a:pt x="4695" y="6949"/>
                  </a:cubicBezTo>
                  <a:cubicBezTo>
                    <a:pt x="4802" y="7302"/>
                    <a:pt x="5126" y="7531"/>
                    <a:pt x="5479" y="7531"/>
                  </a:cubicBezTo>
                  <a:cubicBezTo>
                    <a:pt x="5550" y="7531"/>
                    <a:pt x="5623" y="7522"/>
                    <a:pt x="5695" y="7502"/>
                  </a:cubicBezTo>
                  <a:lnTo>
                    <a:pt x="7428" y="7028"/>
                  </a:lnTo>
                  <a:cubicBezTo>
                    <a:pt x="7660" y="6964"/>
                    <a:pt x="7796" y="6725"/>
                    <a:pt x="7733" y="6492"/>
                  </a:cubicBezTo>
                  <a:lnTo>
                    <a:pt x="7713" y="6421"/>
                  </a:lnTo>
                  <a:cubicBezTo>
                    <a:pt x="7625" y="6100"/>
                    <a:pt x="7450" y="5812"/>
                    <a:pt x="7204" y="5587"/>
                  </a:cubicBezTo>
                  <a:cubicBezTo>
                    <a:pt x="6933" y="5338"/>
                    <a:pt x="6819" y="4963"/>
                    <a:pt x="6902" y="4606"/>
                  </a:cubicBezTo>
                  <a:lnTo>
                    <a:pt x="6989" y="4240"/>
                  </a:lnTo>
                  <a:cubicBezTo>
                    <a:pt x="7027" y="4076"/>
                    <a:pt x="7024" y="3904"/>
                    <a:pt x="6980" y="3741"/>
                  </a:cubicBezTo>
                  <a:lnTo>
                    <a:pt x="6797" y="3074"/>
                  </a:lnTo>
                  <a:cubicBezTo>
                    <a:pt x="6753" y="2910"/>
                    <a:pt x="6667" y="2761"/>
                    <a:pt x="6550" y="2638"/>
                  </a:cubicBezTo>
                  <a:lnTo>
                    <a:pt x="6296" y="2374"/>
                  </a:lnTo>
                  <a:cubicBezTo>
                    <a:pt x="6043" y="2110"/>
                    <a:pt x="5941" y="1725"/>
                    <a:pt x="6046" y="1374"/>
                  </a:cubicBezTo>
                  <a:cubicBezTo>
                    <a:pt x="6143" y="1054"/>
                    <a:pt x="6149" y="714"/>
                    <a:pt x="6061" y="392"/>
                  </a:cubicBezTo>
                  <a:lnTo>
                    <a:pt x="6040" y="320"/>
                  </a:lnTo>
                  <a:cubicBezTo>
                    <a:pt x="5988" y="127"/>
                    <a:pt x="5813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1507650" y="2696250"/>
              <a:ext cx="78350" cy="188325"/>
            </a:xfrm>
            <a:custGeom>
              <a:avLst/>
              <a:gdLst/>
              <a:ahLst/>
              <a:cxnLst/>
              <a:rect l="l" t="t" r="r" b="b"/>
              <a:pathLst>
                <a:path w="3134" h="7533" extrusionOk="0">
                  <a:moveTo>
                    <a:pt x="958" y="0"/>
                  </a:moveTo>
                  <a:cubicBezTo>
                    <a:pt x="920" y="0"/>
                    <a:pt x="882" y="5"/>
                    <a:pt x="843" y="15"/>
                  </a:cubicBezTo>
                  <a:lnTo>
                    <a:pt x="284" y="169"/>
                  </a:lnTo>
                  <a:cubicBezTo>
                    <a:pt x="286" y="348"/>
                    <a:pt x="262" y="529"/>
                    <a:pt x="207" y="703"/>
                  </a:cubicBezTo>
                  <a:cubicBezTo>
                    <a:pt x="100" y="1056"/>
                    <a:pt x="202" y="1438"/>
                    <a:pt x="458" y="1703"/>
                  </a:cubicBezTo>
                  <a:lnTo>
                    <a:pt x="710" y="1966"/>
                  </a:lnTo>
                  <a:cubicBezTo>
                    <a:pt x="827" y="2089"/>
                    <a:pt x="912" y="2238"/>
                    <a:pt x="957" y="2402"/>
                  </a:cubicBezTo>
                  <a:lnTo>
                    <a:pt x="1140" y="3070"/>
                  </a:lnTo>
                  <a:cubicBezTo>
                    <a:pt x="1184" y="3232"/>
                    <a:pt x="1187" y="3405"/>
                    <a:pt x="1149" y="3569"/>
                  </a:cubicBezTo>
                  <a:lnTo>
                    <a:pt x="1063" y="3934"/>
                  </a:lnTo>
                  <a:cubicBezTo>
                    <a:pt x="979" y="4297"/>
                    <a:pt x="1098" y="4676"/>
                    <a:pt x="1374" y="4925"/>
                  </a:cubicBezTo>
                  <a:cubicBezTo>
                    <a:pt x="1622" y="5146"/>
                    <a:pt x="1790" y="5442"/>
                    <a:pt x="1878" y="5762"/>
                  </a:cubicBezTo>
                  <a:lnTo>
                    <a:pt x="1894" y="5822"/>
                  </a:lnTo>
                  <a:cubicBezTo>
                    <a:pt x="1958" y="6055"/>
                    <a:pt x="1821" y="6293"/>
                    <a:pt x="1588" y="6356"/>
                  </a:cubicBezTo>
                  <a:lnTo>
                    <a:pt x="0" y="6792"/>
                  </a:lnTo>
                  <a:cubicBezTo>
                    <a:pt x="6" y="6845"/>
                    <a:pt x="15" y="6898"/>
                    <a:pt x="31" y="6952"/>
                  </a:cubicBezTo>
                  <a:cubicBezTo>
                    <a:pt x="138" y="7305"/>
                    <a:pt x="461" y="7533"/>
                    <a:pt x="813" y="7533"/>
                  </a:cubicBezTo>
                  <a:cubicBezTo>
                    <a:pt x="885" y="7533"/>
                    <a:pt x="958" y="7523"/>
                    <a:pt x="1030" y="7504"/>
                  </a:cubicBezTo>
                  <a:lnTo>
                    <a:pt x="2763" y="7030"/>
                  </a:lnTo>
                  <a:cubicBezTo>
                    <a:pt x="2997" y="6964"/>
                    <a:pt x="3133" y="6725"/>
                    <a:pt x="3070" y="6492"/>
                  </a:cubicBezTo>
                  <a:lnTo>
                    <a:pt x="3050" y="6421"/>
                  </a:lnTo>
                  <a:cubicBezTo>
                    <a:pt x="2962" y="6100"/>
                    <a:pt x="2787" y="5812"/>
                    <a:pt x="2541" y="5587"/>
                  </a:cubicBezTo>
                  <a:cubicBezTo>
                    <a:pt x="2270" y="5338"/>
                    <a:pt x="2156" y="4963"/>
                    <a:pt x="2239" y="4606"/>
                  </a:cubicBezTo>
                  <a:lnTo>
                    <a:pt x="2326" y="4240"/>
                  </a:lnTo>
                  <a:cubicBezTo>
                    <a:pt x="2364" y="4076"/>
                    <a:pt x="2361" y="3904"/>
                    <a:pt x="2317" y="3741"/>
                  </a:cubicBezTo>
                  <a:lnTo>
                    <a:pt x="2134" y="3074"/>
                  </a:lnTo>
                  <a:cubicBezTo>
                    <a:pt x="2090" y="2910"/>
                    <a:pt x="2004" y="2761"/>
                    <a:pt x="1887" y="2638"/>
                  </a:cubicBezTo>
                  <a:lnTo>
                    <a:pt x="1633" y="2374"/>
                  </a:lnTo>
                  <a:cubicBezTo>
                    <a:pt x="1380" y="2110"/>
                    <a:pt x="1278" y="1725"/>
                    <a:pt x="1383" y="1374"/>
                  </a:cubicBezTo>
                  <a:cubicBezTo>
                    <a:pt x="1480" y="1054"/>
                    <a:pt x="1486" y="714"/>
                    <a:pt x="1398" y="392"/>
                  </a:cubicBezTo>
                  <a:lnTo>
                    <a:pt x="1377" y="320"/>
                  </a:lnTo>
                  <a:cubicBezTo>
                    <a:pt x="1325" y="127"/>
                    <a:pt x="1150" y="0"/>
                    <a:pt x="95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4"/>
          <p:cNvGrpSpPr/>
          <p:nvPr/>
        </p:nvGrpSpPr>
        <p:grpSpPr>
          <a:xfrm>
            <a:off x="457200" y="3768798"/>
            <a:ext cx="1626300" cy="967802"/>
            <a:chOff x="457200" y="3768798"/>
            <a:chExt cx="1626300" cy="967802"/>
          </a:xfrm>
        </p:grpSpPr>
        <p:sp>
          <p:nvSpPr>
            <p:cNvPr id="888" name="Google Shape;888;p24"/>
            <p:cNvSpPr txBox="1"/>
            <p:nvPr/>
          </p:nvSpPr>
          <p:spPr>
            <a:xfrm>
              <a:off x="457200" y="3768798"/>
              <a:ext cx="16263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- 20%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89" name="Google Shape;889;p24"/>
            <p:cNvSpPr txBox="1"/>
            <p:nvPr/>
          </p:nvSpPr>
          <p:spPr>
            <a:xfrm>
              <a:off x="457200" y="4218800"/>
              <a:ext cx="1626300" cy="5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0" name="Google Shape;890;p24"/>
          <p:cNvGrpSpPr/>
          <p:nvPr/>
        </p:nvGrpSpPr>
        <p:grpSpPr>
          <a:xfrm>
            <a:off x="3765176" y="3768798"/>
            <a:ext cx="1626300" cy="967802"/>
            <a:chOff x="3765176" y="3768798"/>
            <a:chExt cx="1626300" cy="967802"/>
          </a:xfrm>
        </p:grpSpPr>
        <p:sp>
          <p:nvSpPr>
            <p:cNvPr id="891" name="Google Shape;891;p24"/>
            <p:cNvSpPr txBox="1"/>
            <p:nvPr/>
          </p:nvSpPr>
          <p:spPr>
            <a:xfrm>
              <a:off x="3765176" y="3768798"/>
              <a:ext cx="16263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- 60%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92" name="Google Shape;892;p24"/>
            <p:cNvSpPr txBox="1"/>
            <p:nvPr/>
          </p:nvSpPr>
          <p:spPr>
            <a:xfrm>
              <a:off x="3765176" y="4218800"/>
              <a:ext cx="1626300" cy="517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3" name="Google Shape;893;p24"/>
          <p:cNvGrpSpPr/>
          <p:nvPr/>
        </p:nvGrpSpPr>
        <p:grpSpPr>
          <a:xfrm>
            <a:off x="2111188" y="3768798"/>
            <a:ext cx="1626300" cy="967802"/>
            <a:chOff x="2111188" y="3768798"/>
            <a:chExt cx="1626300" cy="967802"/>
          </a:xfrm>
        </p:grpSpPr>
        <p:sp>
          <p:nvSpPr>
            <p:cNvPr id="894" name="Google Shape;894;p24"/>
            <p:cNvSpPr txBox="1"/>
            <p:nvPr/>
          </p:nvSpPr>
          <p:spPr>
            <a:xfrm>
              <a:off x="2111188" y="3768798"/>
              <a:ext cx="16263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- 40%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95" name="Google Shape;895;p24"/>
            <p:cNvSpPr txBox="1"/>
            <p:nvPr/>
          </p:nvSpPr>
          <p:spPr>
            <a:xfrm>
              <a:off x="2111188" y="4218800"/>
              <a:ext cx="1626300" cy="517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6" name="Google Shape;896;p24"/>
          <p:cNvGrpSpPr/>
          <p:nvPr/>
        </p:nvGrpSpPr>
        <p:grpSpPr>
          <a:xfrm>
            <a:off x="7073152" y="3768798"/>
            <a:ext cx="1626300" cy="967802"/>
            <a:chOff x="7073152" y="3768798"/>
            <a:chExt cx="1626300" cy="967802"/>
          </a:xfrm>
        </p:grpSpPr>
        <p:sp>
          <p:nvSpPr>
            <p:cNvPr id="897" name="Google Shape;897;p24"/>
            <p:cNvSpPr txBox="1"/>
            <p:nvPr/>
          </p:nvSpPr>
          <p:spPr>
            <a:xfrm>
              <a:off x="7073152" y="3768798"/>
              <a:ext cx="1626300" cy="45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- 100%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98" name="Google Shape;898;p24"/>
            <p:cNvSpPr txBox="1"/>
            <p:nvPr/>
          </p:nvSpPr>
          <p:spPr>
            <a:xfrm>
              <a:off x="7073152" y="4218800"/>
              <a:ext cx="1626300" cy="517800"/>
            </a:xfrm>
            <a:prstGeom prst="rect">
              <a:avLst/>
            </a:prstGeom>
            <a:solidFill>
              <a:srgbClr val="E28086">
                <a:alpha val="5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9" name="Google Shape;899;p24"/>
          <p:cNvGrpSpPr/>
          <p:nvPr/>
        </p:nvGrpSpPr>
        <p:grpSpPr>
          <a:xfrm>
            <a:off x="5419164" y="3768798"/>
            <a:ext cx="1626300" cy="967802"/>
            <a:chOff x="5419164" y="3768798"/>
            <a:chExt cx="1626300" cy="967802"/>
          </a:xfrm>
        </p:grpSpPr>
        <p:sp>
          <p:nvSpPr>
            <p:cNvPr id="900" name="Google Shape;900;p24"/>
            <p:cNvSpPr txBox="1"/>
            <p:nvPr/>
          </p:nvSpPr>
          <p:spPr>
            <a:xfrm>
              <a:off x="5419164" y="3768798"/>
              <a:ext cx="16263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 - 80%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01" name="Google Shape;901;p24"/>
            <p:cNvSpPr txBox="1"/>
            <p:nvPr/>
          </p:nvSpPr>
          <p:spPr>
            <a:xfrm>
              <a:off x="5419164" y="4218800"/>
              <a:ext cx="1626300" cy="517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2" name="Google Shape;902;p24"/>
          <p:cNvGrpSpPr/>
          <p:nvPr/>
        </p:nvGrpSpPr>
        <p:grpSpPr>
          <a:xfrm>
            <a:off x="457213" y="1737767"/>
            <a:ext cx="8239020" cy="1887967"/>
            <a:chOff x="457213" y="1737767"/>
            <a:chExt cx="8239020" cy="1887967"/>
          </a:xfrm>
        </p:grpSpPr>
        <p:grpSp>
          <p:nvGrpSpPr>
            <p:cNvPr id="903" name="Google Shape;903;p24"/>
            <p:cNvGrpSpPr/>
            <p:nvPr/>
          </p:nvGrpSpPr>
          <p:grpSpPr>
            <a:xfrm>
              <a:off x="457213" y="1737767"/>
              <a:ext cx="8239020" cy="1887967"/>
              <a:chOff x="457200" y="1698160"/>
              <a:chExt cx="8239020" cy="2249990"/>
            </a:xfrm>
          </p:grpSpPr>
          <p:sp>
            <p:nvSpPr>
              <p:cNvPr id="904" name="Google Shape;904;p24"/>
              <p:cNvSpPr/>
              <p:nvPr/>
            </p:nvSpPr>
            <p:spPr>
              <a:xfrm>
                <a:off x="457200" y="3498150"/>
                <a:ext cx="1647900" cy="450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2104980" y="3498150"/>
                <a:ext cx="1647900" cy="450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2928870" y="3048150"/>
                <a:ext cx="823800" cy="450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3752760" y="3498150"/>
                <a:ext cx="1647900" cy="450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4576650" y="3048150"/>
                <a:ext cx="823800" cy="450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4576650" y="2598160"/>
                <a:ext cx="823800" cy="450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5400540" y="3498150"/>
                <a:ext cx="16479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6224430" y="2598150"/>
                <a:ext cx="8238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6224430" y="2148160"/>
                <a:ext cx="8238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048320" y="3498150"/>
                <a:ext cx="16479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872210" y="2148150"/>
                <a:ext cx="8238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872210" y="1698160"/>
                <a:ext cx="8238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6224430" y="3048150"/>
                <a:ext cx="8238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872210" y="2598150"/>
                <a:ext cx="8238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872210" y="3048150"/>
                <a:ext cx="8238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24"/>
            <p:cNvSpPr/>
            <p:nvPr/>
          </p:nvSpPr>
          <p:spPr>
            <a:xfrm>
              <a:off x="8300450" y="1747425"/>
              <a:ext cx="386700" cy="18687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651800" y="2125350"/>
              <a:ext cx="386700" cy="14907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5003150" y="2503525"/>
              <a:ext cx="386700" cy="11124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55562" y="2879525"/>
              <a:ext cx="386700" cy="7362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707950" y="3257925"/>
              <a:ext cx="386700" cy="3579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468275" y="3257925"/>
              <a:ext cx="182400" cy="3579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111200" y="3257925"/>
              <a:ext cx="182400" cy="3579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3763050" y="3257925"/>
              <a:ext cx="182400" cy="3579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410651" y="3257925"/>
              <a:ext cx="182400" cy="3579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7058251" y="3257925"/>
              <a:ext cx="182400" cy="3579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5"/>
          <p:cNvSpPr/>
          <p:nvPr/>
        </p:nvSpPr>
        <p:spPr>
          <a:xfrm>
            <a:off x="457200" y="1266800"/>
            <a:ext cx="3469800" cy="34698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25"/>
          <p:cNvGrpSpPr/>
          <p:nvPr/>
        </p:nvGrpSpPr>
        <p:grpSpPr>
          <a:xfrm>
            <a:off x="3259250" y="3702038"/>
            <a:ext cx="5436708" cy="1005315"/>
            <a:chOff x="3259250" y="3702038"/>
            <a:chExt cx="5436708" cy="1005315"/>
          </a:xfrm>
        </p:grpSpPr>
        <p:sp>
          <p:nvSpPr>
            <p:cNvPr id="935" name="Google Shape;935;p25"/>
            <p:cNvSpPr/>
            <p:nvPr/>
          </p:nvSpPr>
          <p:spPr>
            <a:xfrm>
              <a:off x="3259250" y="3771975"/>
              <a:ext cx="879000" cy="879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25"/>
            <p:cNvGrpSpPr/>
            <p:nvPr/>
          </p:nvGrpSpPr>
          <p:grpSpPr>
            <a:xfrm>
              <a:off x="6114450" y="3702038"/>
              <a:ext cx="2581508" cy="1005315"/>
              <a:chOff x="6114450" y="3702038"/>
              <a:chExt cx="2581508" cy="1005315"/>
            </a:xfrm>
          </p:grpSpPr>
          <p:sp>
            <p:nvSpPr>
              <p:cNvPr id="937" name="Google Shape;937;p25"/>
              <p:cNvSpPr txBox="1"/>
              <p:nvPr/>
            </p:nvSpPr>
            <p:spPr>
              <a:xfrm>
                <a:off x="6114458" y="3702038"/>
                <a:ext cx="2581500" cy="45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Neptune - 68%</a:t>
                </a:r>
                <a:endParaRPr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938" name="Google Shape;938;p25"/>
              <p:cNvSpPr txBox="1"/>
              <p:nvPr/>
            </p:nvSpPr>
            <p:spPr>
              <a:xfrm>
                <a:off x="6114450" y="4152052"/>
                <a:ext cx="2581500" cy="555300"/>
              </a:xfrm>
              <a:prstGeom prst="rect">
                <a:avLst/>
              </a:prstGeom>
              <a:solidFill>
                <a:srgbClr val="02ABE4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the farthest planet from the Sun. It's cold there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39" name="Google Shape;939;p25"/>
          <p:cNvGrpSpPr/>
          <p:nvPr/>
        </p:nvGrpSpPr>
        <p:grpSpPr>
          <a:xfrm>
            <a:off x="3259250" y="1276788"/>
            <a:ext cx="5436708" cy="1005315"/>
            <a:chOff x="3259250" y="1276788"/>
            <a:chExt cx="5436708" cy="1005315"/>
          </a:xfrm>
        </p:grpSpPr>
        <p:sp>
          <p:nvSpPr>
            <p:cNvPr id="940" name="Google Shape;940;p25"/>
            <p:cNvSpPr/>
            <p:nvPr/>
          </p:nvSpPr>
          <p:spPr>
            <a:xfrm>
              <a:off x="3259250" y="1352425"/>
              <a:ext cx="879000" cy="879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25"/>
            <p:cNvGrpSpPr/>
            <p:nvPr/>
          </p:nvGrpSpPr>
          <p:grpSpPr>
            <a:xfrm>
              <a:off x="6114450" y="1276788"/>
              <a:ext cx="2581508" cy="1005315"/>
              <a:chOff x="6114450" y="1276788"/>
              <a:chExt cx="2581508" cy="1005315"/>
            </a:xfrm>
          </p:grpSpPr>
          <p:sp>
            <p:nvSpPr>
              <p:cNvPr id="942" name="Google Shape;942;p25"/>
              <p:cNvSpPr txBox="1"/>
              <p:nvPr/>
            </p:nvSpPr>
            <p:spPr>
              <a:xfrm>
                <a:off x="6114458" y="1276788"/>
                <a:ext cx="2581500" cy="45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Jupiter - 7%</a:t>
                </a:r>
                <a:endParaRPr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943" name="Google Shape;943;p25"/>
              <p:cNvSpPr txBox="1"/>
              <p:nvPr/>
            </p:nvSpPr>
            <p:spPr>
              <a:xfrm>
                <a:off x="6114450" y="1726803"/>
                <a:ext cx="2581500" cy="555300"/>
              </a:xfrm>
              <a:prstGeom prst="rect">
                <a:avLst/>
              </a:prstGeom>
              <a:solidFill>
                <a:srgbClr val="02ABE4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a gas giant and the biggest planet in the Solar System</a:t>
                </a:r>
                <a:endParaRPr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44" name="Google Shape;944;p25"/>
          <p:cNvGrpSpPr/>
          <p:nvPr/>
        </p:nvGrpSpPr>
        <p:grpSpPr>
          <a:xfrm>
            <a:off x="3564050" y="2492275"/>
            <a:ext cx="5131908" cy="1005290"/>
            <a:chOff x="3564050" y="2492275"/>
            <a:chExt cx="5131908" cy="1005290"/>
          </a:xfrm>
        </p:grpSpPr>
        <p:sp>
          <p:nvSpPr>
            <p:cNvPr id="945" name="Google Shape;945;p25"/>
            <p:cNvSpPr/>
            <p:nvPr/>
          </p:nvSpPr>
          <p:spPr>
            <a:xfrm>
              <a:off x="3564050" y="2562200"/>
              <a:ext cx="879000" cy="879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25"/>
            <p:cNvGrpSpPr/>
            <p:nvPr/>
          </p:nvGrpSpPr>
          <p:grpSpPr>
            <a:xfrm>
              <a:off x="6114450" y="2492275"/>
              <a:ext cx="2581508" cy="1005290"/>
              <a:chOff x="6114450" y="2492275"/>
              <a:chExt cx="2581508" cy="1005290"/>
            </a:xfrm>
          </p:grpSpPr>
          <p:sp>
            <p:nvSpPr>
              <p:cNvPr id="947" name="Google Shape;947;p25"/>
              <p:cNvSpPr txBox="1"/>
              <p:nvPr/>
            </p:nvSpPr>
            <p:spPr>
              <a:xfrm>
                <a:off x="6114458" y="2492275"/>
                <a:ext cx="2581500" cy="45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Saturn - 25%</a:t>
                </a:r>
                <a:endParaRPr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948" name="Google Shape;948;p25"/>
              <p:cNvSpPr txBox="1"/>
              <p:nvPr/>
            </p:nvSpPr>
            <p:spPr>
              <a:xfrm>
                <a:off x="6114450" y="2942265"/>
                <a:ext cx="2581500" cy="555300"/>
              </a:xfrm>
              <a:prstGeom prst="rect">
                <a:avLst/>
              </a:prstGeom>
              <a:solidFill>
                <a:srgbClr val="02ABE4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49" name="Google Shape;949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3590967" y="1684207"/>
            <a:ext cx="215545" cy="215500"/>
          </a:xfrm>
          <a:custGeom>
            <a:avLst/>
            <a:gdLst/>
            <a:ahLst/>
            <a:cxnLst/>
            <a:rect l="l" t="t" r="r" b="b"/>
            <a:pathLst>
              <a:path w="6898" h="6896" extrusionOk="0">
                <a:moveTo>
                  <a:pt x="0" y="0"/>
                </a:moveTo>
                <a:lnTo>
                  <a:pt x="0" y="6896"/>
                </a:lnTo>
                <a:lnTo>
                  <a:pt x="6897" y="6896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788010" y="2786144"/>
            <a:ext cx="431091" cy="431125"/>
          </a:xfrm>
          <a:custGeom>
            <a:avLst/>
            <a:gdLst/>
            <a:ahLst/>
            <a:cxnLst/>
            <a:rect l="l" t="t" r="r" b="b"/>
            <a:pathLst>
              <a:path w="13796" h="13796" extrusionOk="0">
                <a:moveTo>
                  <a:pt x="1" y="0"/>
                </a:moveTo>
                <a:lnTo>
                  <a:pt x="1" y="13795"/>
                </a:lnTo>
                <a:lnTo>
                  <a:pt x="13795" y="13795"/>
                </a:lnTo>
                <a:lnTo>
                  <a:pt x="137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5"/>
          <p:cNvSpPr/>
          <p:nvPr/>
        </p:nvSpPr>
        <p:spPr>
          <a:xfrm>
            <a:off x="3483197" y="4103688"/>
            <a:ext cx="431091" cy="215563"/>
          </a:xfrm>
          <a:custGeom>
            <a:avLst/>
            <a:gdLst/>
            <a:ahLst/>
            <a:cxnLst/>
            <a:rect l="l" t="t" r="r" b="b"/>
            <a:pathLst>
              <a:path w="13796" h="6898" extrusionOk="0">
                <a:moveTo>
                  <a:pt x="1" y="0"/>
                </a:moveTo>
                <a:lnTo>
                  <a:pt x="1" y="6897"/>
                </a:lnTo>
                <a:lnTo>
                  <a:pt x="13795" y="6897"/>
                </a:lnTo>
                <a:lnTo>
                  <a:pt x="13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3" name="Google Shape;953;p25"/>
          <p:cNvCxnSpPr>
            <a:stCxn id="935" idx="6"/>
            <a:endCxn id="937" idx="1"/>
          </p:cNvCxnSpPr>
          <p:nvPr/>
        </p:nvCxnSpPr>
        <p:spPr>
          <a:xfrm rot="10800000" flipH="1">
            <a:off x="4138250" y="3927075"/>
            <a:ext cx="1976100" cy="284400"/>
          </a:xfrm>
          <a:prstGeom prst="bentConnector3">
            <a:avLst>
              <a:gd name="adj1" fmla="val 50003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25"/>
          <p:cNvCxnSpPr>
            <a:stCxn id="940" idx="6"/>
            <a:endCxn id="942" idx="1"/>
          </p:cNvCxnSpPr>
          <p:nvPr/>
        </p:nvCxnSpPr>
        <p:spPr>
          <a:xfrm rot="10800000" flipH="1">
            <a:off x="4138250" y="1501825"/>
            <a:ext cx="1976100" cy="290100"/>
          </a:xfrm>
          <a:prstGeom prst="bentConnector3">
            <a:avLst>
              <a:gd name="adj1" fmla="val 50003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25"/>
          <p:cNvCxnSpPr>
            <a:stCxn id="945" idx="6"/>
            <a:endCxn id="947" idx="1"/>
          </p:cNvCxnSpPr>
          <p:nvPr/>
        </p:nvCxnSpPr>
        <p:spPr>
          <a:xfrm rot="10800000" flipH="1">
            <a:off x="4443050" y="2717300"/>
            <a:ext cx="1671300" cy="284400"/>
          </a:xfrm>
          <a:prstGeom prst="bentConnector3">
            <a:avLst>
              <a:gd name="adj1" fmla="val 40681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25"/>
          <p:cNvCxnSpPr>
            <a:stCxn id="935" idx="6"/>
            <a:endCxn id="938" idx="1"/>
          </p:cNvCxnSpPr>
          <p:nvPr/>
        </p:nvCxnSpPr>
        <p:spPr>
          <a:xfrm>
            <a:off x="4138250" y="4211475"/>
            <a:ext cx="1976100" cy="218100"/>
          </a:xfrm>
          <a:prstGeom prst="bentConnector3">
            <a:avLst>
              <a:gd name="adj1" fmla="val 50003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25"/>
          <p:cNvCxnSpPr>
            <a:stCxn id="945" idx="6"/>
            <a:endCxn id="948" idx="1"/>
          </p:cNvCxnSpPr>
          <p:nvPr/>
        </p:nvCxnSpPr>
        <p:spPr>
          <a:xfrm>
            <a:off x="4443050" y="3001700"/>
            <a:ext cx="1671300" cy="218100"/>
          </a:xfrm>
          <a:prstGeom prst="bentConnector3">
            <a:avLst>
              <a:gd name="adj1" fmla="val 50003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25"/>
          <p:cNvCxnSpPr>
            <a:stCxn id="940" idx="6"/>
            <a:endCxn id="943" idx="1"/>
          </p:cNvCxnSpPr>
          <p:nvPr/>
        </p:nvCxnSpPr>
        <p:spPr>
          <a:xfrm>
            <a:off x="4138250" y="1791925"/>
            <a:ext cx="1976100" cy="212400"/>
          </a:xfrm>
          <a:prstGeom prst="bentConnector3">
            <a:avLst>
              <a:gd name="adj1" fmla="val 50003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9" name="Google Shape;959;p25"/>
          <p:cNvGrpSpPr/>
          <p:nvPr/>
        </p:nvGrpSpPr>
        <p:grpSpPr>
          <a:xfrm>
            <a:off x="921791" y="1955859"/>
            <a:ext cx="2540616" cy="2309772"/>
            <a:chOff x="921791" y="1955859"/>
            <a:chExt cx="2540616" cy="2309772"/>
          </a:xfrm>
        </p:grpSpPr>
        <p:sp>
          <p:nvSpPr>
            <p:cNvPr id="960" name="Google Shape;960;p25"/>
            <p:cNvSpPr/>
            <p:nvPr/>
          </p:nvSpPr>
          <p:spPr>
            <a:xfrm>
              <a:off x="3000414" y="2417753"/>
              <a:ext cx="461994" cy="230947"/>
            </a:xfrm>
            <a:custGeom>
              <a:avLst/>
              <a:gdLst/>
              <a:ahLst/>
              <a:cxnLst/>
              <a:rect l="l" t="t" r="r" b="b"/>
              <a:pathLst>
                <a:path w="13796" h="6896" extrusionOk="0">
                  <a:moveTo>
                    <a:pt x="1" y="1"/>
                  </a:moveTo>
                  <a:lnTo>
                    <a:pt x="1" y="6896"/>
                  </a:lnTo>
                  <a:lnTo>
                    <a:pt x="13795" y="6896"/>
                  </a:lnTo>
                  <a:lnTo>
                    <a:pt x="13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1845698" y="3803636"/>
              <a:ext cx="692890" cy="231014"/>
            </a:xfrm>
            <a:custGeom>
              <a:avLst/>
              <a:gdLst/>
              <a:ahLst/>
              <a:cxnLst/>
              <a:rect l="l" t="t" r="r" b="b"/>
              <a:pathLst>
                <a:path w="20691" h="6898" extrusionOk="0">
                  <a:moveTo>
                    <a:pt x="0" y="0"/>
                  </a:moveTo>
                  <a:lnTo>
                    <a:pt x="0" y="6897"/>
                  </a:lnTo>
                  <a:lnTo>
                    <a:pt x="20690" y="6897"/>
                  </a:lnTo>
                  <a:lnTo>
                    <a:pt x="20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1614701" y="3572722"/>
              <a:ext cx="692957" cy="231014"/>
            </a:xfrm>
            <a:custGeom>
              <a:avLst/>
              <a:gdLst/>
              <a:ahLst/>
              <a:cxnLst/>
              <a:rect l="l" t="t" r="r" b="b"/>
              <a:pathLst>
                <a:path w="20693" h="6898" extrusionOk="0">
                  <a:moveTo>
                    <a:pt x="1" y="0"/>
                  </a:moveTo>
                  <a:lnTo>
                    <a:pt x="1" y="6897"/>
                  </a:lnTo>
                  <a:lnTo>
                    <a:pt x="20693" y="6897"/>
                  </a:lnTo>
                  <a:lnTo>
                    <a:pt x="20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307560" y="3555335"/>
              <a:ext cx="461994" cy="248409"/>
            </a:xfrm>
            <a:custGeom>
              <a:avLst/>
              <a:gdLst/>
              <a:ahLst/>
              <a:cxnLst/>
              <a:rect l="l" t="t" r="r" b="b"/>
              <a:pathLst>
                <a:path w="13796" h="6898" extrusionOk="0">
                  <a:moveTo>
                    <a:pt x="1" y="0"/>
                  </a:moveTo>
                  <a:lnTo>
                    <a:pt x="1" y="6897"/>
                  </a:lnTo>
                  <a:lnTo>
                    <a:pt x="13795" y="6897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1845698" y="2648800"/>
              <a:ext cx="230930" cy="923956"/>
            </a:xfrm>
            <a:custGeom>
              <a:avLst/>
              <a:gdLst/>
              <a:ahLst/>
              <a:cxnLst/>
              <a:rect l="l" t="t" r="r" b="b"/>
              <a:pathLst>
                <a:path w="6896" h="27589" extrusionOk="0">
                  <a:moveTo>
                    <a:pt x="0" y="1"/>
                  </a:moveTo>
                  <a:lnTo>
                    <a:pt x="0" y="27588"/>
                  </a:lnTo>
                  <a:lnTo>
                    <a:pt x="6895" y="27588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076594" y="3110728"/>
              <a:ext cx="461893" cy="462028"/>
            </a:xfrm>
            <a:custGeom>
              <a:avLst/>
              <a:gdLst/>
              <a:ahLst/>
              <a:cxnLst/>
              <a:rect l="l" t="t" r="r" b="b"/>
              <a:pathLst>
                <a:path w="13793" h="13796" extrusionOk="0">
                  <a:moveTo>
                    <a:pt x="0" y="0"/>
                  </a:moveTo>
                  <a:lnTo>
                    <a:pt x="0" y="13795"/>
                  </a:lnTo>
                  <a:lnTo>
                    <a:pt x="13793" y="13795"/>
                  </a:lnTo>
                  <a:lnTo>
                    <a:pt x="13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000405" y="2648800"/>
              <a:ext cx="461994" cy="461961"/>
            </a:xfrm>
            <a:custGeom>
              <a:avLst/>
              <a:gdLst/>
              <a:ahLst/>
              <a:cxnLst/>
              <a:rect l="l" t="t" r="r" b="b"/>
              <a:pathLst>
                <a:path w="13796" h="13794" extrusionOk="0">
                  <a:moveTo>
                    <a:pt x="1" y="1"/>
                  </a:moveTo>
                  <a:lnTo>
                    <a:pt x="1" y="13793"/>
                  </a:lnTo>
                  <a:lnTo>
                    <a:pt x="13795" y="13793"/>
                  </a:lnTo>
                  <a:lnTo>
                    <a:pt x="13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307557" y="2417753"/>
              <a:ext cx="461994" cy="693009"/>
            </a:xfrm>
            <a:custGeom>
              <a:avLst/>
              <a:gdLst/>
              <a:ahLst/>
              <a:cxnLst/>
              <a:rect l="l" t="t" r="r" b="b"/>
              <a:pathLst>
                <a:path w="13796" h="20693" extrusionOk="0">
                  <a:moveTo>
                    <a:pt x="1" y="1"/>
                  </a:moveTo>
                  <a:lnTo>
                    <a:pt x="1" y="20692"/>
                  </a:lnTo>
                  <a:lnTo>
                    <a:pt x="13795" y="20692"/>
                  </a:lnTo>
                  <a:lnTo>
                    <a:pt x="13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000414" y="2186839"/>
              <a:ext cx="230997" cy="230947"/>
            </a:xfrm>
            <a:custGeom>
              <a:avLst/>
              <a:gdLst/>
              <a:ahLst/>
              <a:cxnLst/>
              <a:rect l="l" t="t" r="r" b="b"/>
              <a:pathLst>
                <a:path w="6898" h="6896" extrusionOk="0">
                  <a:moveTo>
                    <a:pt x="1" y="0"/>
                  </a:moveTo>
                  <a:lnTo>
                    <a:pt x="1" y="6896"/>
                  </a:lnTo>
                  <a:lnTo>
                    <a:pt x="6898" y="6896"/>
                  </a:lnTo>
                  <a:lnTo>
                    <a:pt x="6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1845698" y="2186839"/>
              <a:ext cx="230930" cy="461995"/>
            </a:xfrm>
            <a:custGeom>
              <a:avLst/>
              <a:gdLst/>
              <a:ahLst/>
              <a:cxnLst/>
              <a:rect l="l" t="t" r="r" b="b"/>
              <a:pathLst>
                <a:path w="6896" h="13795" extrusionOk="0">
                  <a:moveTo>
                    <a:pt x="0" y="0"/>
                  </a:moveTo>
                  <a:lnTo>
                    <a:pt x="0" y="13795"/>
                  </a:lnTo>
                  <a:lnTo>
                    <a:pt x="6895" y="13795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152774" y="3110728"/>
              <a:ext cx="230930" cy="230947"/>
            </a:xfrm>
            <a:custGeom>
              <a:avLst/>
              <a:gdLst/>
              <a:ahLst/>
              <a:cxnLst/>
              <a:rect l="l" t="t" r="r" b="b"/>
              <a:pathLst>
                <a:path w="6896" h="6896" extrusionOk="0">
                  <a:moveTo>
                    <a:pt x="0" y="0"/>
                  </a:moveTo>
                  <a:lnTo>
                    <a:pt x="0" y="6896"/>
                  </a:lnTo>
                  <a:lnTo>
                    <a:pt x="6895" y="689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921791" y="2417746"/>
              <a:ext cx="248635" cy="693009"/>
            </a:xfrm>
            <a:custGeom>
              <a:avLst/>
              <a:gdLst/>
              <a:ahLst/>
              <a:cxnLst/>
              <a:rect l="l" t="t" r="r" b="b"/>
              <a:pathLst>
                <a:path w="6899" h="20693" extrusionOk="0">
                  <a:moveTo>
                    <a:pt x="1" y="1"/>
                  </a:moveTo>
                  <a:lnTo>
                    <a:pt x="1" y="20692"/>
                  </a:lnTo>
                  <a:lnTo>
                    <a:pt x="6898" y="20692"/>
                  </a:lnTo>
                  <a:lnTo>
                    <a:pt x="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1383805" y="1955859"/>
              <a:ext cx="461994" cy="231014"/>
            </a:xfrm>
            <a:custGeom>
              <a:avLst/>
              <a:gdLst/>
              <a:ahLst/>
              <a:cxnLst/>
              <a:rect l="l" t="t" r="r" b="b"/>
              <a:pathLst>
                <a:path w="13796" h="6898" extrusionOk="0">
                  <a:moveTo>
                    <a:pt x="1" y="0"/>
                  </a:moveTo>
                  <a:lnTo>
                    <a:pt x="1" y="6897"/>
                  </a:lnTo>
                  <a:lnTo>
                    <a:pt x="13795" y="6897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38554" y="1955859"/>
              <a:ext cx="461960" cy="231014"/>
            </a:xfrm>
            <a:custGeom>
              <a:avLst/>
              <a:gdLst/>
              <a:ahLst/>
              <a:cxnLst/>
              <a:rect l="l" t="t" r="r" b="b"/>
              <a:pathLst>
                <a:path w="13795" h="6898" extrusionOk="0">
                  <a:moveTo>
                    <a:pt x="0" y="0"/>
                  </a:moveTo>
                  <a:lnTo>
                    <a:pt x="0" y="6897"/>
                  </a:lnTo>
                  <a:lnTo>
                    <a:pt x="13795" y="6897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307557" y="2186839"/>
              <a:ext cx="230930" cy="230947"/>
            </a:xfrm>
            <a:custGeom>
              <a:avLst/>
              <a:gdLst/>
              <a:ahLst/>
              <a:cxnLst/>
              <a:rect l="l" t="t" r="r" b="b"/>
              <a:pathLst>
                <a:path w="6896" h="6896" extrusionOk="0">
                  <a:moveTo>
                    <a:pt x="1" y="0"/>
                  </a:moveTo>
                  <a:lnTo>
                    <a:pt x="1" y="6896"/>
                  </a:lnTo>
                  <a:lnTo>
                    <a:pt x="6896" y="6896"/>
                  </a:lnTo>
                  <a:lnTo>
                    <a:pt x="6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38562" y="2169385"/>
              <a:ext cx="461960" cy="248407"/>
            </a:xfrm>
            <a:custGeom>
              <a:avLst/>
              <a:gdLst/>
              <a:ahLst/>
              <a:cxnLst/>
              <a:rect l="l" t="t" r="r" b="b"/>
              <a:pathLst>
                <a:path w="13795" h="6896" extrusionOk="0">
                  <a:moveTo>
                    <a:pt x="0" y="0"/>
                  </a:moveTo>
                  <a:lnTo>
                    <a:pt x="0" y="6896"/>
                  </a:lnTo>
                  <a:lnTo>
                    <a:pt x="13795" y="6896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1152765" y="2186853"/>
              <a:ext cx="230953" cy="480798"/>
            </a:xfrm>
            <a:custGeom>
              <a:avLst/>
              <a:gdLst/>
              <a:ahLst/>
              <a:cxnLst/>
              <a:rect l="l" t="t" r="r" b="b"/>
              <a:pathLst>
                <a:path w="6896" h="13795" extrusionOk="0">
                  <a:moveTo>
                    <a:pt x="0" y="0"/>
                  </a:moveTo>
                  <a:lnTo>
                    <a:pt x="0" y="13795"/>
                  </a:lnTo>
                  <a:lnTo>
                    <a:pt x="6895" y="13795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1383805" y="2186839"/>
              <a:ext cx="461994" cy="461995"/>
            </a:xfrm>
            <a:custGeom>
              <a:avLst/>
              <a:gdLst/>
              <a:ahLst/>
              <a:cxnLst/>
              <a:rect l="l" t="t" r="r" b="b"/>
              <a:pathLst>
                <a:path w="13796" h="13795" extrusionOk="0">
                  <a:moveTo>
                    <a:pt x="1" y="0"/>
                  </a:moveTo>
                  <a:lnTo>
                    <a:pt x="1" y="13795"/>
                  </a:lnTo>
                  <a:lnTo>
                    <a:pt x="13795" y="13795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769517" y="2417753"/>
              <a:ext cx="230930" cy="230947"/>
            </a:xfrm>
            <a:custGeom>
              <a:avLst/>
              <a:gdLst/>
              <a:ahLst/>
              <a:cxnLst/>
              <a:rect l="l" t="t" r="r" b="b"/>
              <a:pathLst>
                <a:path w="6896" h="6896" extrusionOk="0">
                  <a:moveTo>
                    <a:pt x="0" y="1"/>
                  </a:moveTo>
                  <a:lnTo>
                    <a:pt x="0" y="6896"/>
                  </a:lnTo>
                  <a:lnTo>
                    <a:pt x="6896" y="6896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1152774" y="2648800"/>
              <a:ext cx="692890" cy="461961"/>
            </a:xfrm>
            <a:custGeom>
              <a:avLst/>
              <a:gdLst/>
              <a:ahLst/>
              <a:cxnLst/>
              <a:rect l="l" t="t" r="r" b="b"/>
              <a:pathLst>
                <a:path w="20691" h="13794" extrusionOk="0">
                  <a:moveTo>
                    <a:pt x="0" y="1"/>
                  </a:moveTo>
                  <a:lnTo>
                    <a:pt x="0" y="13793"/>
                  </a:lnTo>
                  <a:lnTo>
                    <a:pt x="20690" y="13793"/>
                  </a:lnTo>
                  <a:lnTo>
                    <a:pt x="20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076594" y="2417753"/>
              <a:ext cx="230930" cy="693009"/>
            </a:xfrm>
            <a:custGeom>
              <a:avLst/>
              <a:gdLst/>
              <a:ahLst/>
              <a:cxnLst/>
              <a:rect l="l" t="t" r="r" b="b"/>
              <a:pathLst>
                <a:path w="6896" h="20693" extrusionOk="0">
                  <a:moveTo>
                    <a:pt x="0" y="1"/>
                  </a:moveTo>
                  <a:lnTo>
                    <a:pt x="0" y="20692"/>
                  </a:lnTo>
                  <a:lnTo>
                    <a:pt x="6896" y="20692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751828" y="2648800"/>
              <a:ext cx="248642" cy="693009"/>
            </a:xfrm>
            <a:custGeom>
              <a:avLst/>
              <a:gdLst/>
              <a:ahLst/>
              <a:cxnLst/>
              <a:rect l="l" t="t" r="r" b="b"/>
              <a:pathLst>
                <a:path w="6896" h="20693" extrusionOk="0">
                  <a:moveTo>
                    <a:pt x="0" y="1"/>
                  </a:moveTo>
                  <a:lnTo>
                    <a:pt x="0" y="20693"/>
                  </a:lnTo>
                  <a:lnTo>
                    <a:pt x="6896" y="20693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000414" y="3110728"/>
              <a:ext cx="230997" cy="230947"/>
            </a:xfrm>
            <a:custGeom>
              <a:avLst/>
              <a:gdLst/>
              <a:ahLst/>
              <a:cxnLst/>
              <a:rect l="l" t="t" r="r" b="b"/>
              <a:pathLst>
                <a:path w="6898" h="6896" extrusionOk="0">
                  <a:moveTo>
                    <a:pt x="1" y="0"/>
                  </a:moveTo>
                  <a:lnTo>
                    <a:pt x="1" y="6896"/>
                  </a:lnTo>
                  <a:lnTo>
                    <a:pt x="6898" y="6896"/>
                  </a:lnTo>
                  <a:lnTo>
                    <a:pt x="6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1383805" y="3110728"/>
              <a:ext cx="461994" cy="462028"/>
            </a:xfrm>
            <a:custGeom>
              <a:avLst/>
              <a:gdLst/>
              <a:ahLst/>
              <a:cxnLst/>
              <a:rect l="l" t="t" r="r" b="b"/>
              <a:pathLst>
                <a:path w="13796" h="13796" extrusionOk="0">
                  <a:moveTo>
                    <a:pt x="1" y="0"/>
                  </a:moveTo>
                  <a:lnTo>
                    <a:pt x="1" y="13795"/>
                  </a:lnTo>
                  <a:lnTo>
                    <a:pt x="13795" y="13795"/>
                  </a:lnTo>
                  <a:lnTo>
                    <a:pt x="13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38554" y="3341641"/>
              <a:ext cx="461960" cy="231014"/>
            </a:xfrm>
            <a:custGeom>
              <a:avLst/>
              <a:gdLst/>
              <a:ahLst/>
              <a:cxnLst/>
              <a:rect l="l" t="t" r="r" b="b"/>
              <a:pathLst>
                <a:path w="13795" h="6898" extrusionOk="0">
                  <a:moveTo>
                    <a:pt x="0" y="1"/>
                  </a:moveTo>
                  <a:lnTo>
                    <a:pt x="0" y="6898"/>
                  </a:lnTo>
                  <a:lnTo>
                    <a:pt x="13795" y="6898"/>
                  </a:lnTo>
                  <a:lnTo>
                    <a:pt x="13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076594" y="4034617"/>
              <a:ext cx="230930" cy="231014"/>
            </a:xfrm>
            <a:custGeom>
              <a:avLst/>
              <a:gdLst/>
              <a:ahLst/>
              <a:cxnLst/>
              <a:rect l="l" t="t" r="r" b="b"/>
              <a:pathLst>
                <a:path w="6896" h="6898" extrusionOk="0">
                  <a:moveTo>
                    <a:pt x="0" y="0"/>
                  </a:moveTo>
                  <a:lnTo>
                    <a:pt x="0" y="6898"/>
                  </a:lnTo>
                  <a:lnTo>
                    <a:pt x="6896" y="6898"/>
                  </a:lnTo>
                  <a:lnTo>
                    <a:pt x="6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38514" y="2648800"/>
              <a:ext cx="248635" cy="693009"/>
            </a:xfrm>
            <a:custGeom>
              <a:avLst/>
              <a:gdLst/>
              <a:ahLst/>
              <a:cxnLst/>
              <a:rect l="l" t="t" r="r" b="b"/>
              <a:pathLst>
                <a:path w="6896" h="20693" extrusionOk="0">
                  <a:moveTo>
                    <a:pt x="0" y="1"/>
                  </a:moveTo>
                  <a:lnTo>
                    <a:pt x="0" y="20693"/>
                  </a:lnTo>
                  <a:lnTo>
                    <a:pt x="6896" y="20693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992" name="Google Shape;992;p26"/>
          <p:cNvGrpSpPr/>
          <p:nvPr/>
        </p:nvGrpSpPr>
        <p:grpSpPr>
          <a:xfrm>
            <a:off x="1291988" y="3771217"/>
            <a:ext cx="1499404" cy="949808"/>
            <a:chOff x="1291988" y="3771217"/>
            <a:chExt cx="1499404" cy="949808"/>
          </a:xfrm>
        </p:grpSpPr>
        <p:sp>
          <p:nvSpPr>
            <p:cNvPr id="993" name="Google Shape;993;p26"/>
            <p:cNvSpPr txBox="1"/>
            <p:nvPr/>
          </p:nvSpPr>
          <p:spPr>
            <a:xfrm>
              <a:off x="1291992" y="3771217"/>
              <a:ext cx="14994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1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94" name="Google Shape;994;p26"/>
            <p:cNvSpPr txBox="1"/>
            <p:nvPr/>
          </p:nvSpPr>
          <p:spPr>
            <a:xfrm>
              <a:off x="1291988" y="4221225"/>
              <a:ext cx="1499400" cy="499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5" name="Google Shape;995;p26"/>
          <p:cNvGrpSpPr/>
          <p:nvPr/>
        </p:nvGrpSpPr>
        <p:grpSpPr>
          <a:xfrm>
            <a:off x="2978858" y="3771217"/>
            <a:ext cx="1499404" cy="949808"/>
            <a:chOff x="2978858" y="3771217"/>
            <a:chExt cx="1499404" cy="949808"/>
          </a:xfrm>
        </p:grpSpPr>
        <p:sp>
          <p:nvSpPr>
            <p:cNvPr id="996" name="Google Shape;996;p26"/>
            <p:cNvSpPr txBox="1"/>
            <p:nvPr/>
          </p:nvSpPr>
          <p:spPr>
            <a:xfrm>
              <a:off x="2978863" y="3771217"/>
              <a:ext cx="14994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3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97" name="Google Shape;997;p26"/>
            <p:cNvSpPr txBox="1"/>
            <p:nvPr/>
          </p:nvSpPr>
          <p:spPr>
            <a:xfrm>
              <a:off x="2978858" y="4221225"/>
              <a:ext cx="1499400" cy="499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8" name="Google Shape;998;p26"/>
          <p:cNvGrpSpPr/>
          <p:nvPr/>
        </p:nvGrpSpPr>
        <p:grpSpPr>
          <a:xfrm>
            <a:off x="4665729" y="3771217"/>
            <a:ext cx="1499404" cy="949808"/>
            <a:chOff x="4665729" y="3771217"/>
            <a:chExt cx="1499404" cy="949808"/>
          </a:xfrm>
        </p:grpSpPr>
        <p:sp>
          <p:nvSpPr>
            <p:cNvPr id="999" name="Google Shape;999;p26"/>
            <p:cNvSpPr txBox="1"/>
            <p:nvPr/>
          </p:nvSpPr>
          <p:spPr>
            <a:xfrm>
              <a:off x="4665733" y="3771217"/>
              <a:ext cx="1499400" cy="45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5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00" name="Google Shape;1000;p26"/>
            <p:cNvSpPr txBox="1"/>
            <p:nvPr/>
          </p:nvSpPr>
          <p:spPr>
            <a:xfrm>
              <a:off x="4665729" y="4221225"/>
              <a:ext cx="1499400" cy="499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1" name="Google Shape;1001;p26"/>
          <p:cNvGrpSpPr/>
          <p:nvPr/>
        </p:nvGrpSpPr>
        <p:grpSpPr>
          <a:xfrm>
            <a:off x="6352600" y="3771217"/>
            <a:ext cx="1499404" cy="949808"/>
            <a:chOff x="6352600" y="3771217"/>
            <a:chExt cx="1499404" cy="949808"/>
          </a:xfrm>
        </p:grpSpPr>
        <p:sp>
          <p:nvSpPr>
            <p:cNvPr id="1002" name="Google Shape;1002;p26"/>
            <p:cNvSpPr txBox="1"/>
            <p:nvPr/>
          </p:nvSpPr>
          <p:spPr>
            <a:xfrm>
              <a:off x="6352604" y="3771217"/>
              <a:ext cx="1499400" cy="45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7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03" name="Google Shape;1003;p26"/>
            <p:cNvSpPr txBox="1"/>
            <p:nvPr/>
          </p:nvSpPr>
          <p:spPr>
            <a:xfrm>
              <a:off x="6352600" y="4221225"/>
              <a:ext cx="1499400" cy="4998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4" name="Google Shape;1004;p26"/>
          <p:cNvCxnSpPr>
            <a:stCxn id="1005" idx="0"/>
            <a:endCxn id="1006" idx="2"/>
          </p:cNvCxnSpPr>
          <p:nvPr/>
        </p:nvCxnSpPr>
        <p:spPr>
          <a:xfrm rot="10800000">
            <a:off x="4578350" y="2095316"/>
            <a:ext cx="0" cy="242100"/>
          </a:xfrm>
          <a:prstGeom prst="straightConnector1">
            <a:avLst/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7" name="Google Shape;1007;p26"/>
          <p:cNvGrpSpPr/>
          <p:nvPr/>
        </p:nvGrpSpPr>
        <p:grpSpPr>
          <a:xfrm>
            <a:off x="2141763" y="1145475"/>
            <a:ext cx="1499404" cy="949792"/>
            <a:chOff x="2141763" y="1145475"/>
            <a:chExt cx="1499404" cy="949792"/>
          </a:xfrm>
        </p:grpSpPr>
        <p:sp>
          <p:nvSpPr>
            <p:cNvPr id="1008" name="Google Shape;1008;p26"/>
            <p:cNvSpPr txBox="1"/>
            <p:nvPr/>
          </p:nvSpPr>
          <p:spPr>
            <a:xfrm>
              <a:off x="2141767" y="1645267"/>
              <a:ext cx="14994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2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09" name="Google Shape;1009;p26"/>
            <p:cNvSpPr txBox="1"/>
            <p:nvPr/>
          </p:nvSpPr>
          <p:spPr>
            <a:xfrm>
              <a:off x="2141763" y="1145475"/>
              <a:ext cx="1499400" cy="499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0" name="Google Shape;1010;p26"/>
          <p:cNvGrpSpPr/>
          <p:nvPr/>
        </p:nvGrpSpPr>
        <p:grpSpPr>
          <a:xfrm>
            <a:off x="3828633" y="1145475"/>
            <a:ext cx="1499404" cy="949792"/>
            <a:chOff x="3828633" y="1145475"/>
            <a:chExt cx="1499404" cy="949792"/>
          </a:xfrm>
        </p:grpSpPr>
        <p:sp>
          <p:nvSpPr>
            <p:cNvPr id="1006" name="Google Shape;1006;p26"/>
            <p:cNvSpPr txBox="1"/>
            <p:nvPr/>
          </p:nvSpPr>
          <p:spPr>
            <a:xfrm>
              <a:off x="3828638" y="1645267"/>
              <a:ext cx="14994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4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11" name="Google Shape;1011;p26"/>
            <p:cNvSpPr txBox="1"/>
            <p:nvPr/>
          </p:nvSpPr>
          <p:spPr>
            <a:xfrm>
              <a:off x="3828633" y="1145475"/>
              <a:ext cx="1499400" cy="499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26"/>
          <p:cNvGrpSpPr/>
          <p:nvPr/>
        </p:nvGrpSpPr>
        <p:grpSpPr>
          <a:xfrm>
            <a:off x="5515504" y="1145475"/>
            <a:ext cx="1499404" cy="949792"/>
            <a:chOff x="5515504" y="1145475"/>
            <a:chExt cx="1499404" cy="949792"/>
          </a:xfrm>
        </p:grpSpPr>
        <p:sp>
          <p:nvSpPr>
            <p:cNvPr id="1013" name="Google Shape;1013;p26"/>
            <p:cNvSpPr txBox="1"/>
            <p:nvPr/>
          </p:nvSpPr>
          <p:spPr>
            <a:xfrm>
              <a:off x="5515508" y="1645267"/>
              <a:ext cx="14994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6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14" name="Google Shape;1014;p26"/>
            <p:cNvSpPr txBox="1"/>
            <p:nvPr/>
          </p:nvSpPr>
          <p:spPr>
            <a:xfrm>
              <a:off x="5515504" y="1145475"/>
              <a:ext cx="1499400" cy="49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5" name="Google Shape;1015;p26"/>
          <p:cNvCxnSpPr>
            <a:stCxn id="993" idx="0"/>
            <a:endCxn id="1016" idx="2"/>
          </p:cNvCxnSpPr>
          <p:nvPr/>
        </p:nvCxnSpPr>
        <p:spPr>
          <a:xfrm rot="-5400000">
            <a:off x="2178192" y="3021817"/>
            <a:ext cx="612900" cy="885900"/>
          </a:xfrm>
          <a:prstGeom prst="bent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6"/>
          <p:cNvCxnSpPr>
            <a:stCxn id="996" idx="0"/>
            <a:endCxn id="1018" idx="4"/>
          </p:cNvCxnSpPr>
          <p:nvPr/>
        </p:nvCxnSpPr>
        <p:spPr>
          <a:xfrm rot="-5400000">
            <a:off x="3828313" y="3419167"/>
            <a:ext cx="252300" cy="451800"/>
          </a:xfrm>
          <a:prstGeom prst="bentConnector3">
            <a:avLst>
              <a:gd name="adj1" fmla="val 49996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26"/>
          <p:cNvCxnSpPr>
            <a:stCxn id="999" idx="0"/>
            <a:endCxn id="1020" idx="4"/>
          </p:cNvCxnSpPr>
          <p:nvPr/>
        </p:nvCxnSpPr>
        <p:spPr>
          <a:xfrm rot="5400000" flipH="1">
            <a:off x="5077183" y="3432967"/>
            <a:ext cx="252300" cy="424200"/>
          </a:xfrm>
          <a:prstGeom prst="bentConnector3">
            <a:avLst>
              <a:gd name="adj1" fmla="val 49995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26"/>
          <p:cNvCxnSpPr>
            <a:stCxn id="1022" idx="6"/>
            <a:endCxn id="1002" idx="0"/>
          </p:cNvCxnSpPr>
          <p:nvPr/>
        </p:nvCxnSpPr>
        <p:spPr>
          <a:xfrm>
            <a:off x="6228950" y="3158241"/>
            <a:ext cx="873300" cy="612900"/>
          </a:xfrm>
          <a:prstGeom prst="bentConnector2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26"/>
          <p:cNvCxnSpPr>
            <a:stCxn id="1008" idx="2"/>
            <a:endCxn id="1024" idx="1"/>
          </p:cNvCxnSpPr>
          <p:nvPr/>
        </p:nvCxnSpPr>
        <p:spPr>
          <a:xfrm rot="-5400000" flipH="1">
            <a:off x="3003517" y="1983217"/>
            <a:ext cx="436200" cy="660300"/>
          </a:xfrm>
          <a:prstGeom prst="bentConnector3">
            <a:avLst>
              <a:gd name="adj1" fmla="val 41619"/>
            </a:avLst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6"/>
          <p:cNvCxnSpPr>
            <a:stCxn id="1026" idx="7"/>
            <a:endCxn id="1013" idx="2"/>
          </p:cNvCxnSpPr>
          <p:nvPr/>
        </p:nvCxnSpPr>
        <p:spPr>
          <a:xfrm rot="-5400000">
            <a:off x="5808806" y="1954160"/>
            <a:ext cx="315300" cy="597600"/>
          </a:xfrm>
          <a:prstGeom prst="bentConnector3">
            <a:avLst>
              <a:gd name="adj1" fmla="val 61614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6"/>
          <p:cNvGrpSpPr/>
          <p:nvPr/>
        </p:nvGrpSpPr>
        <p:grpSpPr>
          <a:xfrm>
            <a:off x="2921392" y="2316757"/>
            <a:ext cx="3307558" cy="1233076"/>
            <a:chOff x="2921392" y="2316757"/>
            <a:chExt cx="3307558" cy="1233076"/>
          </a:xfrm>
        </p:grpSpPr>
        <p:sp>
          <p:nvSpPr>
            <p:cNvPr id="1022" name="Google Shape;1022;p26"/>
            <p:cNvSpPr/>
            <p:nvPr/>
          </p:nvSpPr>
          <p:spPr>
            <a:xfrm>
              <a:off x="5729150" y="2908341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5241050" y="2337416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741250" y="3019141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4328450" y="2337416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3930400" y="3019139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3478650" y="2458350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2927725" y="2908350"/>
              <a:ext cx="499800" cy="49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921392" y="2734353"/>
              <a:ext cx="818203" cy="815412"/>
            </a:xfrm>
            <a:custGeom>
              <a:avLst/>
              <a:gdLst/>
              <a:ahLst/>
              <a:cxnLst/>
              <a:rect l="l" t="t" r="r" b="b"/>
              <a:pathLst>
                <a:path w="48066" h="47902" extrusionOk="0">
                  <a:moveTo>
                    <a:pt x="24033" y="0"/>
                  </a:moveTo>
                  <a:cubicBezTo>
                    <a:pt x="23818" y="0"/>
                    <a:pt x="23604" y="82"/>
                    <a:pt x="23441" y="244"/>
                  </a:cubicBezTo>
                  <a:lnTo>
                    <a:pt x="14061" y="9625"/>
                  </a:lnTo>
                  <a:lnTo>
                    <a:pt x="14007" y="9679"/>
                  </a:lnTo>
                  <a:cubicBezTo>
                    <a:pt x="13681" y="10007"/>
                    <a:pt x="13681" y="10541"/>
                    <a:pt x="14007" y="10866"/>
                  </a:cubicBezTo>
                  <a:lnTo>
                    <a:pt x="14107" y="10966"/>
                  </a:lnTo>
                  <a:cubicBezTo>
                    <a:pt x="14223" y="11083"/>
                    <a:pt x="14375" y="11194"/>
                    <a:pt x="14543" y="11294"/>
                  </a:cubicBezTo>
                  <a:cubicBezTo>
                    <a:pt x="14860" y="11476"/>
                    <a:pt x="15234" y="11611"/>
                    <a:pt x="15532" y="11641"/>
                  </a:cubicBezTo>
                  <a:cubicBezTo>
                    <a:pt x="15532" y="11641"/>
                    <a:pt x="16814" y="11768"/>
                    <a:pt x="17610" y="12559"/>
                  </a:cubicBezTo>
                  <a:cubicBezTo>
                    <a:pt x="18981" y="13930"/>
                    <a:pt x="18981" y="16152"/>
                    <a:pt x="17610" y="17526"/>
                  </a:cubicBezTo>
                  <a:cubicBezTo>
                    <a:pt x="17586" y="17553"/>
                    <a:pt x="17562" y="17575"/>
                    <a:pt x="17534" y="17599"/>
                  </a:cubicBezTo>
                  <a:cubicBezTo>
                    <a:pt x="16859" y="18236"/>
                    <a:pt x="15994" y="18554"/>
                    <a:pt x="15128" y="18554"/>
                  </a:cubicBezTo>
                  <a:cubicBezTo>
                    <a:pt x="14229" y="18554"/>
                    <a:pt x="13330" y="18211"/>
                    <a:pt x="12644" y="17526"/>
                  </a:cubicBezTo>
                  <a:cubicBezTo>
                    <a:pt x="11852" y="16732"/>
                    <a:pt x="11725" y="15448"/>
                    <a:pt x="11725" y="15448"/>
                  </a:cubicBezTo>
                  <a:cubicBezTo>
                    <a:pt x="11682" y="14993"/>
                    <a:pt x="11378" y="14348"/>
                    <a:pt x="11053" y="14023"/>
                  </a:cubicBezTo>
                  <a:lnTo>
                    <a:pt x="10950" y="13922"/>
                  </a:lnTo>
                  <a:cubicBezTo>
                    <a:pt x="10786" y="13760"/>
                    <a:pt x="10571" y="13678"/>
                    <a:pt x="10357" y="13678"/>
                  </a:cubicBezTo>
                  <a:cubicBezTo>
                    <a:pt x="10143" y="13678"/>
                    <a:pt x="9929" y="13760"/>
                    <a:pt x="9766" y="13922"/>
                  </a:cubicBezTo>
                  <a:lnTo>
                    <a:pt x="326" y="23360"/>
                  </a:lnTo>
                  <a:cubicBezTo>
                    <a:pt x="1" y="23685"/>
                    <a:pt x="1" y="24221"/>
                    <a:pt x="326" y="24546"/>
                  </a:cubicBezTo>
                  <a:lnTo>
                    <a:pt x="9761" y="33981"/>
                  </a:lnTo>
                  <a:cubicBezTo>
                    <a:pt x="10086" y="34312"/>
                    <a:pt x="10086" y="34843"/>
                    <a:pt x="9761" y="35168"/>
                  </a:cubicBezTo>
                  <a:lnTo>
                    <a:pt x="9593" y="35336"/>
                  </a:lnTo>
                  <a:cubicBezTo>
                    <a:pt x="9268" y="35661"/>
                    <a:pt x="8625" y="35965"/>
                    <a:pt x="8165" y="36011"/>
                  </a:cubicBezTo>
                  <a:cubicBezTo>
                    <a:pt x="8165" y="36011"/>
                    <a:pt x="6886" y="36133"/>
                    <a:pt x="6089" y="36929"/>
                  </a:cubicBezTo>
                  <a:cubicBezTo>
                    <a:pt x="4718" y="38298"/>
                    <a:pt x="4718" y="40522"/>
                    <a:pt x="6089" y="41893"/>
                  </a:cubicBezTo>
                  <a:cubicBezTo>
                    <a:pt x="6774" y="42577"/>
                    <a:pt x="7673" y="42919"/>
                    <a:pt x="8573" y="42919"/>
                  </a:cubicBezTo>
                  <a:cubicBezTo>
                    <a:pt x="9473" y="42919"/>
                    <a:pt x="10373" y="42576"/>
                    <a:pt x="11059" y="41890"/>
                  </a:cubicBezTo>
                  <a:cubicBezTo>
                    <a:pt x="11855" y="41094"/>
                    <a:pt x="11977" y="39815"/>
                    <a:pt x="11977" y="39815"/>
                  </a:cubicBezTo>
                  <a:cubicBezTo>
                    <a:pt x="12020" y="39354"/>
                    <a:pt x="12324" y="38715"/>
                    <a:pt x="12649" y="38390"/>
                  </a:cubicBezTo>
                  <a:lnTo>
                    <a:pt x="12820" y="38219"/>
                  </a:lnTo>
                  <a:cubicBezTo>
                    <a:pt x="12982" y="38056"/>
                    <a:pt x="13197" y="37975"/>
                    <a:pt x="13412" y="37975"/>
                  </a:cubicBezTo>
                  <a:cubicBezTo>
                    <a:pt x="13627" y="37975"/>
                    <a:pt x="13841" y="38056"/>
                    <a:pt x="14004" y="38219"/>
                  </a:cubicBezTo>
                  <a:lnTo>
                    <a:pt x="23441" y="47656"/>
                  </a:lnTo>
                  <a:cubicBezTo>
                    <a:pt x="23605" y="47820"/>
                    <a:pt x="23818" y="47901"/>
                    <a:pt x="24032" y="47901"/>
                  </a:cubicBezTo>
                  <a:cubicBezTo>
                    <a:pt x="24246" y="47901"/>
                    <a:pt x="24461" y="47819"/>
                    <a:pt x="24625" y="47656"/>
                  </a:cubicBezTo>
                  <a:lnTo>
                    <a:pt x="34063" y="38219"/>
                  </a:lnTo>
                  <a:cubicBezTo>
                    <a:pt x="34225" y="38056"/>
                    <a:pt x="34441" y="37975"/>
                    <a:pt x="34656" y="37975"/>
                  </a:cubicBezTo>
                  <a:cubicBezTo>
                    <a:pt x="34871" y="37975"/>
                    <a:pt x="35086" y="38056"/>
                    <a:pt x="35247" y="38219"/>
                  </a:cubicBezTo>
                  <a:lnTo>
                    <a:pt x="35255" y="38227"/>
                  </a:lnTo>
                  <a:cubicBezTo>
                    <a:pt x="35580" y="38552"/>
                    <a:pt x="35886" y="39194"/>
                    <a:pt x="35930" y="39652"/>
                  </a:cubicBezTo>
                  <a:cubicBezTo>
                    <a:pt x="35930" y="39652"/>
                    <a:pt x="36052" y="40931"/>
                    <a:pt x="36846" y="41728"/>
                  </a:cubicBezTo>
                  <a:cubicBezTo>
                    <a:pt x="37532" y="42413"/>
                    <a:pt x="38431" y="42756"/>
                    <a:pt x="39330" y="42756"/>
                  </a:cubicBezTo>
                  <a:cubicBezTo>
                    <a:pt x="40228" y="42756"/>
                    <a:pt x="41127" y="42413"/>
                    <a:pt x="41812" y="41728"/>
                  </a:cubicBezTo>
                  <a:cubicBezTo>
                    <a:pt x="43183" y="40360"/>
                    <a:pt x="43183" y="38135"/>
                    <a:pt x="41812" y="36764"/>
                  </a:cubicBezTo>
                  <a:cubicBezTo>
                    <a:pt x="41021" y="35967"/>
                    <a:pt x="39737" y="35845"/>
                    <a:pt x="39737" y="35845"/>
                  </a:cubicBezTo>
                  <a:cubicBezTo>
                    <a:pt x="39279" y="35802"/>
                    <a:pt x="38634" y="35496"/>
                    <a:pt x="38311" y="35171"/>
                  </a:cubicBezTo>
                  <a:lnTo>
                    <a:pt x="38303" y="35165"/>
                  </a:lnTo>
                  <a:cubicBezTo>
                    <a:pt x="37978" y="34840"/>
                    <a:pt x="37978" y="34304"/>
                    <a:pt x="38303" y="33978"/>
                  </a:cubicBezTo>
                  <a:lnTo>
                    <a:pt x="47741" y="24541"/>
                  </a:lnTo>
                  <a:cubicBezTo>
                    <a:pt x="48066" y="24216"/>
                    <a:pt x="48066" y="23682"/>
                    <a:pt x="47741" y="23357"/>
                  </a:cubicBezTo>
                  <a:lnTo>
                    <a:pt x="38303" y="13920"/>
                  </a:lnTo>
                  <a:cubicBezTo>
                    <a:pt x="38141" y="13757"/>
                    <a:pt x="37927" y="13676"/>
                    <a:pt x="37712" y="13676"/>
                  </a:cubicBezTo>
                  <a:cubicBezTo>
                    <a:pt x="37498" y="13676"/>
                    <a:pt x="37283" y="13757"/>
                    <a:pt x="37119" y="13920"/>
                  </a:cubicBezTo>
                  <a:lnTo>
                    <a:pt x="37013" y="14025"/>
                  </a:lnTo>
                  <a:cubicBezTo>
                    <a:pt x="36688" y="14350"/>
                    <a:pt x="36382" y="14995"/>
                    <a:pt x="36339" y="15453"/>
                  </a:cubicBezTo>
                  <a:cubicBezTo>
                    <a:pt x="36339" y="15453"/>
                    <a:pt x="36217" y="16732"/>
                    <a:pt x="35420" y="17529"/>
                  </a:cubicBezTo>
                  <a:cubicBezTo>
                    <a:pt x="34736" y="18214"/>
                    <a:pt x="33838" y="18557"/>
                    <a:pt x="32939" y="18557"/>
                  </a:cubicBezTo>
                  <a:cubicBezTo>
                    <a:pt x="32041" y="18557"/>
                    <a:pt x="31142" y="18214"/>
                    <a:pt x="30456" y="17529"/>
                  </a:cubicBezTo>
                  <a:cubicBezTo>
                    <a:pt x="29085" y="16158"/>
                    <a:pt x="29085" y="13936"/>
                    <a:pt x="30456" y="12562"/>
                  </a:cubicBezTo>
                  <a:cubicBezTo>
                    <a:pt x="31253" y="11768"/>
                    <a:pt x="32532" y="11644"/>
                    <a:pt x="32532" y="11644"/>
                  </a:cubicBezTo>
                  <a:cubicBezTo>
                    <a:pt x="32990" y="11600"/>
                    <a:pt x="33629" y="11297"/>
                    <a:pt x="33957" y="10972"/>
                  </a:cubicBezTo>
                  <a:lnTo>
                    <a:pt x="34063" y="10866"/>
                  </a:lnTo>
                  <a:cubicBezTo>
                    <a:pt x="34388" y="10541"/>
                    <a:pt x="34388" y="10007"/>
                    <a:pt x="34063" y="9679"/>
                  </a:cubicBezTo>
                  <a:lnTo>
                    <a:pt x="24628" y="244"/>
                  </a:lnTo>
                  <a:cubicBezTo>
                    <a:pt x="24463" y="82"/>
                    <a:pt x="24247" y="0"/>
                    <a:pt x="2403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748124" y="2731629"/>
              <a:ext cx="818238" cy="815395"/>
            </a:xfrm>
            <a:custGeom>
              <a:avLst/>
              <a:gdLst/>
              <a:ahLst/>
              <a:cxnLst/>
              <a:rect l="l" t="t" r="r" b="b"/>
              <a:pathLst>
                <a:path w="48068" h="47901" extrusionOk="0">
                  <a:moveTo>
                    <a:pt x="24035" y="1"/>
                  </a:moveTo>
                  <a:cubicBezTo>
                    <a:pt x="23820" y="1"/>
                    <a:pt x="23606" y="82"/>
                    <a:pt x="23443" y="244"/>
                  </a:cubicBezTo>
                  <a:lnTo>
                    <a:pt x="14009" y="9682"/>
                  </a:lnTo>
                  <a:cubicBezTo>
                    <a:pt x="13683" y="10010"/>
                    <a:pt x="13683" y="10541"/>
                    <a:pt x="14009" y="10866"/>
                  </a:cubicBezTo>
                  <a:lnTo>
                    <a:pt x="14109" y="10969"/>
                  </a:lnTo>
                  <a:cubicBezTo>
                    <a:pt x="14434" y="11294"/>
                    <a:pt x="15073" y="11598"/>
                    <a:pt x="15534" y="11641"/>
                  </a:cubicBezTo>
                  <a:cubicBezTo>
                    <a:pt x="15534" y="11641"/>
                    <a:pt x="16818" y="11763"/>
                    <a:pt x="17612" y="12559"/>
                  </a:cubicBezTo>
                  <a:cubicBezTo>
                    <a:pt x="18983" y="13928"/>
                    <a:pt x="18983" y="16152"/>
                    <a:pt x="17612" y="17526"/>
                  </a:cubicBezTo>
                  <a:cubicBezTo>
                    <a:pt x="16925" y="18212"/>
                    <a:pt x="16027" y="18554"/>
                    <a:pt x="15128" y="18554"/>
                  </a:cubicBezTo>
                  <a:cubicBezTo>
                    <a:pt x="14229" y="18554"/>
                    <a:pt x="13331" y="18212"/>
                    <a:pt x="12646" y="17526"/>
                  </a:cubicBezTo>
                  <a:cubicBezTo>
                    <a:pt x="11849" y="16730"/>
                    <a:pt x="11724" y="15448"/>
                    <a:pt x="11724" y="15448"/>
                  </a:cubicBezTo>
                  <a:cubicBezTo>
                    <a:pt x="11681" y="14993"/>
                    <a:pt x="11375" y="14348"/>
                    <a:pt x="11050" y="14023"/>
                  </a:cubicBezTo>
                  <a:lnTo>
                    <a:pt x="10949" y="13922"/>
                  </a:lnTo>
                  <a:cubicBezTo>
                    <a:pt x="10786" y="13760"/>
                    <a:pt x="10570" y="13679"/>
                    <a:pt x="10355" y="13679"/>
                  </a:cubicBezTo>
                  <a:cubicBezTo>
                    <a:pt x="10140" y="13679"/>
                    <a:pt x="9925" y="13760"/>
                    <a:pt x="9763" y="13922"/>
                  </a:cubicBezTo>
                  <a:lnTo>
                    <a:pt x="328" y="23357"/>
                  </a:lnTo>
                  <a:cubicBezTo>
                    <a:pt x="3" y="23685"/>
                    <a:pt x="0" y="24213"/>
                    <a:pt x="328" y="24544"/>
                  </a:cubicBezTo>
                  <a:lnTo>
                    <a:pt x="9763" y="33979"/>
                  </a:lnTo>
                  <a:cubicBezTo>
                    <a:pt x="9925" y="34141"/>
                    <a:pt x="10141" y="34222"/>
                    <a:pt x="10356" y="34222"/>
                  </a:cubicBezTo>
                  <a:cubicBezTo>
                    <a:pt x="10571" y="34222"/>
                    <a:pt x="10787" y="34141"/>
                    <a:pt x="10949" y="33979"/>
                  </a:cubicBezTo>
                  <a:lnTo>
                    <a:pt x="11055" y="33873"/>
                  </a:lnTo>
                  <a:cubicBezTo>
                    <a:pt x="11380" y="33548"/>
                    <a:pt x="11684" y="32908"/>
                    <a:pt x="11727" y="32448"/>
                  </a:cubicBezTo>
                  <a:cubicBezTo>
                    <a:pt x="11727" y="32448"/>
                    <a:pt x="11854" y="31169"/>
                    <a:pt x="12646" y="30372"/>
                  </a:cubicBezTo>
                  <a:cubicBezTo>
                    <a:pt x="13331" y="29687"/>
                    <a:pt x="14231" y="29344"/>
                    <a:pt x="15130" y="29344"/>
                  </a:cubicBezTo>
                  <a:cubicBezTo>
                    <a:pt x="16030" y="29344"/>
                    <a:pt x="16929" y="29687"/>
                    <a:pt x="17615" y="30372"/>
                  </a:cubicBezTo>
                  <a:cubicBezTo>
                    <a:pt x="18986" y="31743"/>
                    <a:pt x="18986" y="33965"/>
                    <a:pt x="17615" y="35336"/>
                  </a:cubicBezTo>
                  <a:cubicBezTo>
                    <a:pt x="16821" y="36133"/>
                    <a:pt x="15539" y="36255"/>
                    <a:pt x="15539" y="36255"/>
                  </a:cubicBezTo>
                  <a:cubicBezTo>
                    <a:pt x="15082" y="36298"/>
                    <a:pt x="14437" y="36604"/>
                    <a:pt x="14112" y="36929"/>
                  </a:cubicBezTo>
                  <a:lnTo>
                    <a:pt x="14009" y="37035"/>
                  </a:lnTo>
                  <a:cubicBezTo>
                    <a:pt x="13683" y="37360"/>
                    <a:pt x="13683" y="37894"/>
                    <a:pt x="14009" y="38219"/>
                  </a:cubicBezTo>
                  <a:lnTo>
                    <a:pt x="23443" y="47657"/>
                  </a:lnTo>
                  <a:cubicBezTo>
                    <a:pt x="23607" y="47819"/>
                    <a:pt x="23823" y="47900"/>
                    <a:pt x="24038" y="47900"/>
                  </a:cubicBezTo>
                  <a:cubicBezTo>
                    <a:pt x="24253" y="47900"/>
                    <a:pt x="24468" y="47819"/>
                    <a:pt x="24630" y="47657"/>
                  </a:cubicBezTo>
                  <a:lnTo>
                    <a:pt x="34065" y="38219"/>
                  </a:lnTo>
                  <a:cubicBezTo>
                    <a:pt x="34227" y="38057"/>
                    <a:pt x="34443" y="37975"/>
                    <a:pt x="34658" y="37975"/>
                  </a:cubicBezTo>
                  <a:cubicBezTo>
                    <a:pt x="34874" y="37975"/>
                    <a:pt x="35089" y="38057"/>
                    <a:pt x="35252" y="38219"/>
                  </a:cubicBezTo>
                  <a:lnTo>
                    <a:pt x="35257" y="38227"/>
                  </a:lnTo>
                  <a:cubicBezTo>
                    <a:pt x="35582" y="38552"/>
                    <a:pt x="35888" y="39195"/>
                    <a:pt x="35932" y="39652"/>
                  </a:cubicBezTo>
                  <a:cubicBezTo>
                    <a:pt x="35932" y="39652"/>
                    <a:pt x="36054" y="40934"/>
                    <a:pt x="36850" y="41728"/>
                  </a:cubicBezTo>
                  <a:cubicBezTo>
                    <a:pt x="37536" y="42417"/>
                    <a:pt x="38436" y="42761"/>
                    <a:pt x="39335" y="42761"/>
                  </a:cubicBezTo>
                  <a:cubicBezTo>
                    <a:pt x="40232" y="42761"/>
                    <a:pt x="41129" y="42418"/>
                    <a:pt x="41814" y="41733"/>
                  </a:cubicBezTo>
                  <a:cubicBezTo>
                    <a:pt x="43185" y="40360"/>
                    <a:pt x="43185" y="38135"/>
                    <a:pt x="41814" y="36764"/>
                  </a:cubicBezTo>
                  <a:cubicBezTo>
                    <a:pt x="41018" y="35970"/>
                    <a:pt x="39739" y="35846"/>
                    <a:pt x="39739" y="35846"/>
                  </a:cubicBezTo>
                  <a:cubicBezTo>
                    <a:pt x="39281" y="35802"/>
                    <a:pt x="38636" y="35496"/>
                    <a:pt x="38313" y="35171"/>
                  </a:cubicBezTo>
                  <a:lnTo>
                    <a:pt x="38305" y="35165"/>
                  </a:lnTo>
                  <a:cubicBezTo>
                    <a:pt x="37980" y="34840"/>
                    <a:pt x="37980" y="34309"/>
                    <a:pt x="38305" y="33979"/>
                  </a:cubicBezTo>
                  <a:lnTo>
                    <a:pt x="47743" y="24544"/>
                  </a:lnTo>
                  <a:cubicBezTo>
                    <a:pt x="48068" y="24213"/>
                    <a:pt x="48068" y="23682"/>
                    <a:pt x="47743" y="23357"/>
                  </a:cubicBezTo>
                  <a:lnTo>
                    <a:pt x="38305" y="13922"/>
                  </a:lnTo>
                  <a:cubicBezTo>
                    <a:pt x="37980" y="13597"/>
                    <a:pt x="37980" y="13063"/>
                    <a:pt x="38305" y="12738"/>
                  </a:cubicBezTo>
                  <a:lnTo>
                    <a:pt x="38476" y="12570"/>
                  </a:lnTo>
                  <a:cubicBezTo>
                    <a:pt x="38801" y="12245"/>
                    <a:pt x="39441" y="11939"/>
                    <a:pt x="39901" y="11896"/>
                  </a:cubicBezTo>
                  <a:cubicBezTo>
                    <a:pt x="39901" y="11896"/>
                    <a:pt x="41180" y="11774"/>
                    <a:pt x="41977" y="10977"/>
                  </a:cubicBezTo>
                  <a:cubicBezTo>
                    <a:pt x="43348" y="9606"/>
                    <a:pt x="43348" y="7381"/>
                    <a:pt x="41977" y="6010"/>
                  </a:cubicBezTo>
                  <a:cubicBezTo>
                    <a:pt x="41293" y="5324"/>
                    <a:pt x="40394" y="4980"/>
                    <a:pt x="39496" y="4980"/>
                  </a:cubicBezTo>
                  <a:cubicBezTo>
                    <a:pt x="38597" y="4980"/>
                    <a:pt x="37698" y="5324"/>
                    <a:pt x="37013" y="6010"/>
                  </a:cubicBezTo>
                  <a:cubicBezTo>
                    <a:pt x="36219" y="6802"/>
                    <a:pt x="36094" y="8086"/>
                    <a:pt x="36094" y="8086"/>
                  </a:cubicBezTo>
                  <a:cubicBezTo>
                    <a:pt x="36051" y="8544"/>
                    <a:pt x="35745" y="9186"/>
                    <a:pt x="35420" y="9511"/>
                  </a:cubicBezTo>
                  <a:lnTo>
                    <a:pt x="35252" y="9682"/>
                  </a:lnTo>
                  <a:cubicBezTo>
                    <a:pt x="35089" y="9844"/>
                    <a:pt x="34874" y="9926"/>
                    <a:pt x="34658" y="9926"/>
                  </a:cubicBezTo>
                  <a:cubicBezTo>
                    <a:pt x="34443" y="9926"/>
                    <a:pt x="34227" y="9844"/>
                    <a:pt x="34065" y="9682"/>
                  </a:cubicBezTo>
                  <a:lnTo>
                    <a:pt x="24630" y="244"/>
                  </a:lnTo>
                  <a:cubicBezTo>
                    <a:pt x="24465" y="82"/>
                    <a:pt x="24249" y="1"/>
                    <a:pt x="2403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4577750" y="2731782"/>
              <a:ext cx="818067" cy="815242"/>
            </a:xfrm>
            <a:custGeom>
              <a:avLst/>
              <a:gdLst/>
              <a:ahLst/>
              <a:cxnLst/>
              <a:rect l="l" t="t" r="r" b="b"/>
              <a:pathLst>
                <a:path w="48058" h="47892" extrusionOk="0">
                  <a:moveTo>
                    <a:pt x="24034" y="0"/>
                  </a:moveTo>
                  <a:cubicBezTo>
                    <a:pt x="23819" y="0"/>
                    <a:pt x="23603" y="82"/>
                    <a:pt x="23441" y="246"/>
                  </a:cubicBezTo>
                  <a:lnTo>
                    <a:pt x="14006" y="9684"/>
                  </a:lnTo>
                  <a:cubicBezTo>
                    <a:pt x="13842" y="9847"/>
                    <a:pt x="13627" y="9929"/>
                    <a:pt x="13413" y="9929"/>
                  </a:cubicBezTo>
                  <a:cubicBezTo>
                    <a:pt x="13197" y="9929"/>
                    <a:pt x="12982" y="9847"/>
                    <a:pt x="12819" y="9684"/>
                  </a:cubicBezTo>
                  <a:lnTo>
                    <a:pt x="12651" y="9513"/>
                  </a:lnTo>
                  <a:cubicBezTo>
                    <a:pt x="12326" y="9188"/>
                    <a:pt x="12020" y="8546"/>
                    <a:pt x="11976" y="8088"/>
                  </a:cubicBezTo>
                  <a:cubicBezTo>
                    <a:pt x="11976" y="8088"/>
                    <a:pt x="11852" y="6806"/>
                    <a:pt x="11055" y="6012"/>
                  </a:cubicBezTo>
                  <a:cubicBezTo>
                    <a:pt x="10371" y="5324"/>
                    <a:pt x="9473" y="4980"/>
                    <a:pt x="8574" y="4980"/>
                  </a:cubicBezTo>
                  <a:cubicBezTo>
                    <a:pt x="7676" y="4980"/>
                    <a:pt x="6777" y="5324"/>
                    <a:pt x="6091" y="6012"/>
                  </a:cubicBezTo>
                  <a:cubicBezTo>
                    <a:pt x="4717" y="7381"/>
                    <a:pt x="4717" y="9605"/>
                    <a:pt x="6091" y="10976"/>
                  </a:cubicBezTo>
                  <a:cubicBezTo>
                    <a:pt x="6882" y="11770"/>
                    <a:pt x="8167" y="11895"/>
                    <a:pt x="8167" y="11895"/>
                  </a:cubicBezTo>
                  <a:cubicBezTo>
                    <a:pt x="8625" y="11938"/>
                    <a:pt x="9267" y="12239"/>
                    <a:pt x="9592" y="12569"/>
                  </a:cubicBezTo>
                  <a:lnTo>
                    <a:pt x="9763" y="12735"/>
                  </a:lnTo>
                  <a:cubicBezTo>
                    <a:pt x="10088" y="13060"/>
                    <a:pt x="10088" y="13591"/>
                    <a:pt x="9763" y="13916"/>
                  </a:cubicBezTo>
                  <a:lnTo>
                    <a:pt x="325" y="23354"/>
                  </a:lnTo>
                  <a:cubicBezTo>
                    <a:pt x="0" y="23676"/>
                    <a:pt x="0" y="24210"/>
                    <a:pt x="325" y="24535"/>
                  </a:cubicBezTo>
                  <a:lnTo>
                    <a:pt x="9763" y="33970"/>
                  </a:lnTo>
                  <a:cubicBezTo>
                    <a:pt x="9925" y="34132"/>
                    <a:pt x="10140" y="34213"/>
                    <a:pt x="10355" y="34213"/>
                  </a:cubicBezTo>
                  <a:cubicBezTo>
                    <a:pt x="10569" y="34213"/>
                    <a:pt x="10784" y="34132"/>
                    <a:pt x="10947" y="33970"/>
                  </a:cubicBezTo>
                  <a:lnTo>
                    <a:pt x="11050" y="33869"/>
                  </a:lnTo>
                  <a:cubicBezTo>
                    <a:pt x="11378" y="33544"/>
                    <a:pt x="11678" y="32899"/>
                    <a:pt x="11722" y="32444"/>
                  </a:cubicBezTo>
                  <a:cubicBezTo>
                    <a:pt x="11722" y="32444"/>
                    <a:pt x="11844" y="31163"/>
                    <a:pt x="12640" y="30366"/>
                  </a:cubicBezTo>
                  <a:cubicBezTo>
                    <a:pt x="13324" y="29680"/>
                    <a:pt x="14223" y="29338"/>
                    <a:pt x="15122" y="29338"/>
                  </a:cubicBezTo>
                  <a:cubicBezTo>
                    <a:pt x="16020" y="29338"/>
                    <a:pt x="16920" y="29680"/>
                    <a:pt x="17607" y="30366"/>
                  </a:cubicBezTo>
                  <a:cubicBezTo>
                    <a:pt x="18978" y="31740"/>
                    <a:pt x="18978" y="33962"/>
                    <a:pt x="17607" y="35333"/>
                  </a:cubicBezTo>
                  <a:cubicBezTo>
                    <a:pt x="16810" y="36124"/>
                    <a:pt x="15529" y="36251"/>
                    <a:pt x="15529" y="36251"/>
                  </a:cubicBezTo>
                  <a:cubicBezTo>
                    <a:pt x="15073" y="36294"/>
                    <a:pt x="14431" y="36598"/>
                    <a:pt x="14103" y="36923"/>
                  </a:cubicBezTo>
                  <a:lnTo>
                    <a:pt x="14003" y="37026"/>
                  </a:lnTo>
                  <a:cubicBezTo>
                    <a:pt x="13678" y="37354"/>
                    <a:pt x="13678" y="37885"/>
                    <a:pt x="14003" y="38210"/>
                  </a:cubicBezTo>
                  <a:lnTo>
                    <a:pt x="23438" y="47648"/>
                  </a:lnTo>
                  <a:cubicBezTo>
                    <a:pt x="23602" y="47810"/>
                    <a:pt x="23817" y="47891"/>
                    <a:pt x="24032" y="47891"/>
                  </a:cubicBezTo>
                  <a:cubicBezTo>
                    <a:pt x="24247" y="47891"/>
                    <a:pt x="24462" y="47810"/>
                    <a:pt x="24625" y="47648"/>
                  </a:cubicBezTo>
                  <a:lnTo>
                    <a:pt x="29719" y="42554"/>
                  </a:lnTo>
                  <a:lnTo>
                    <a:pt x="34059" y="38210"/>
                  </a:lnTo>
                  <a:cubicBezTo>
                    <a:pt x="34385" y="37882"/>
                    <a:pt x="34385" y="37351"/>
                    <a:pt x="34059" y="37026"/>
                  </a:cubicBezTo>
                  <a:lnTo>
                    <a:pt x="33954" y="36920"/>
                  </a:lnTo>
                  <a:cubicBezTo>
                    <a:pt x="33629" y="36592"/>
                    <a:pt x="32989" y="36292"/>
                    <a:pt x="32528" y="36246"/>
                  </a:cubicBezTo>
                  <a:cubicBezTo>
                    <a:pt x="32528" y="36246"/>
                    <a:pt x="31250" y="36121"/>
                    <a:pt x="30453" y="35330"/>
                  </a:cubicBezTo>
                  <a:cubicBezTo>
                    <a:pt x="29082" y="33956"/>
                    <a:pt x="29082" y="31734"/>
                    <a:pt x="30453" y="30363"/>
                  </a:cubicBezTo>
                  <a:cubicBezTo>
                    <a:pt x="31138" y="29678"/>
                    <a:pt x="32037" y="29335"/>
                    <a:pt x="32935" y="29335"/>
                  </a:cubicBezTo>
                  <a:cubicBezTo>
                    <a:pt x="33833" y="29335"/>
                    <a:pt x="34731" y="29678"/>
                    <a:pt x="35417" y="30363"/>
                  </a:cubicBezTo>
                  <a:cubicBezTo>
                    <a:pt x="36211" y="31160"/>
                    <a:pt x="36335" y="32439"/>
                    <a:pt x="36335" y="32439"/>
                  </a:cubicBezTo>
                  <a:cubicBezTo>
                    <a:pt x="36379" y="32897"/>
                    <a:pt x="36685" y="33542"/>
                    <a:pt x="37010" y="33867"/>
                  </a:cubicBezTo>
                  <a:lnTo>
                    <a:pt x="37113" y="33970"/>
                  </a:lnTo>
                  <a:cubicBezTo>
                    <a:pt x="37277" y="34132"/>
                    <a:pt x="37492" y="34213"/>
                    <a:pt x="37707" y="34213"/>
                  </a:cubicBezTo>
                  <a:cubicBezTo>
                    <a:pt x="37923" y="34213"/>
                    <a:pt x="38137" y="34132"/>
                    <a:pt x="38300" y="33970"/>
                  </a:cubicBezTo>
                  <a:lnTo>
                    <a:pt x="47737" y="24535"/>
                  </a:lnTo>
                  <a:cubicBezTo>
                    <a:pt x="48057" y="24207"/>
                    <a:pt x="48057" y="23673"/>
                    <a:pt x="47737" y="23356"/>
                  </a:cubicBezTo>
                  <a:lnTo>
                    <a:pt x="38300" y="13919"/>
                  </a:lnTo>
                  <a:cubicBezTo>
                    <a:pt x="37975" y="13594"/>
                    <a:pt x="37975" y="13063"/>
                    <a:pt x="38300" y="12737"/>
                  </a:cubicBezTo>
                  <a:lnTo>
                    <a:pt x="38305" y="12732"/>
                  </a:lnTo>
                  <a:cubicBezTo>
                    <a:pt x="38633" y="12401"/>
                    <a:pt x="39275" y="12101"/>
                    <a:pt x="39733" y="12057"/>
                  </a:cubicBezTo>
                  <a:cubicBezTo>
                    <a:pt x="39733" y="12057"/>
                    <a:pt x="41012" y="11935"/>
                    <a:pt x="41809" y="11139"/>
                  </a:cubicBezTo>
                  <a:cubicBezTo>
                    <a:pt x="43180" y="9768"/>
                    <a:pt x="43180" y="7546"/>
                    <a:pt x="41809" y="6172"/>
                  </a:cubicBezTo>
                  <a:cubicBezTo>
                    <a:pt x="41125" y="5487"/>
                    <a:pt x="40226" y="5144"/>
                    <a:pt x="39327" y="5144"/>
                  </a:cubicBezTo>
                  <a:cubicBezTo>
                    <a:pt x="38429" y="5144"/>
                    <a:pt x="37529" y="5487"/>
                    <a:pt x="36842" y="6172"/>
                  </a:cubicBezTo>
                  <a:cubicBezTo>
                    <a:pt x="36051" y="6969"/>
                    <a:pt x="35926" y="8250"/>
                    <a:pt x="35926" y="8250"/>
                  </a:cubicBezTo>
                  <a:cubicBezTo>
                    <a:pt x="35880" y="8706"/>
                    <a:pt x="35577" y="9350"/>
                    <a:pt x="35252" y="9676"/>
                  </a:cubicBezTo>
                  <a:lnTo>
                    <a:pt x="35246" y="9684"/>
                  </a:lnTo>
                  <a:cubicBezTo>
                    <a:pt x="35084" y="9846"/>
                    <a:pt x="34869" y="9928"/>
                    <a:pt x="34654" y="9928"/>
                  </a:cubicBezTo>
                  <a:cubicBezTo>
                    <a:pt x="34439" y="9928"/>
                    <a:pt x="34225" y="9846"/>
                    <a:pt x="34062" y="9684"/>
                  </a:cubicBezTo>
                  <a:lnTo>
                    <a:pt x="24793" y="412"/>
                  </a:lnTo>
                  <a:lnTo>
                    <a:pt x="24627" y="246"/>
                  </a:lnTo>
                  <a:cubicBezTo>
                    <a:pt x="24465" y="82"/>
                    <a:pt x="24249" y="0"/>
                    <a:pt x="240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336095" y="2319566"/>
              <a:ext cx="818152" cy="815429"/>
            </a:xfrm>
            <a:custGeom>
              <a:avLst/>
              <a:gdLst/>
              <a:ahLst/>
              <a:cxnLst/>
              <a:rect l="l" t="t" r="r" b="b"/>
              <a:pathLst>
                <a:path w="48063" h="47903" extrusionOk="0">
                  <a:moveTo>
                    <a:pt x="24030" y="0"/>
                  </a:moveTo>
                  <a:cubicBezTo>
                    <a:pt x="23815" y="0"/>
                    <a:pt x="23601" y="82"/>
                    <a:pt x="23438" y="244"/>
                  </a:cubicBezTo>
                  <a:lnTo>
                    <a:pt x="15513" y="8175"/>
                  </a:lnTo>
                  <a:lnTo>
                    <a:pt x="14006" y="9684"/>
                  </a:lnTo>
                  <a:cubicBezTo>
                    <a:pt x="13681" y="10009"/>
                    <a:pt x="13681" y="10546"/>
                    <a:pt x="14006" y="10871"/>
                  </a:cubicBezTo>
                  <a:lnTo>
                    <a:pt x="14104" y="10971"/>
                  </a:lnTo>
                  <a:cubicBezTo>
                    <a:pt x="14429" y="11299"/>
                    <a:pt x="15068" y="11603"/>
                    <a:pt x="15529" y="11646"/>
                  </a:cubicBezTo>
                  <a:cubicBezTo>
                    <a:pt x="15529" y="11646"/>
                    <a:pt x="15873" y="11676"/>
                    <a:pt x="16309" y="11819"/>
                  </a:cubicBezTo>
                  <a:cubicBezTo>
                    <a:pt x="16721" y="11950"/>
                    <a:pt x="17220" y="12180"/>
                    <a:pt x="17607" y="12565"/>
                  </a:cubicBezTo>
                  <a:cubicBezTo>
                    <a:pt x="18707" y="13665"/>
                    <a:pt x="18924" y="15309"/>
                    <a:pt x="18260" y="16629"/>
                  </a:cubicBezTo>
                  <a:cubicBezTo>
                    <a:pt x="18098" y="16954"/>
                    <a:pt x="17878" y="17258"/>
                    <a:pt x="17607" y="17529"/>
                  </a:cubicBezTo>
                  <a:cubicBezTo>
                    <a:pt x="16923" y="18214"/>
                    <a:pt x="16024" y="18557"/>
                    <a:pt x="15125" y="18557"/>
                  </a:cubicBezTo>
                  <a:cubicBezTo>
                    <a:pt x="14226" y="18557"/>
                    <a:pt x="13326" y="18214"/>
                    <a:pt x="12641" y="17529"/>
                  </a:cubicBezTo>
                  <a:cubicBezTo>
                    <a:pt x="11849" y="16737"/>
                    <a:pt x="11722" y="15453"/>
                    <a:pt x="11722" y="15453"/>
                  </a:cubicBezTo>
                  <a:cubicBezTo>
                    <a:pt x="11679" y="14995"/>
                    <a:pt x="11375" y="14353"/>
                    <a:pt x="11050" y="14028"/>
                  </a:cubicBezTo>
                  <a:lnTo>
                    <a:pt x="10947" y="13925"/>
                  </a:lnTo>
                  <a:cubicBezTo>
                    <a:pt x="10783" y="13762"/>
                    <a:pt x="10569" y="13681"/>
                    <a:pt x="10354" y="13681"/>
                  </a:cubicBezTo>
                  <a:cubicBezTo>
                    <a:pt x="10140" y="13681"/>
                    <a:pt x="9926" y="13762"/>
                    <a:pt x="9763" y="13925"/>
                  </a:cubicBezTo>
                  <a:lnTo>
                    <a:pt x="326" y="23362"/>
                  </a:lnTo>
                  <a:cubicBezTo>
                    <a:pt x="1" y="23687"/>
                    <a:pt x="1" y="24221"/>
                    <a:pt x="326" y="24546"/>
                  </a:cubicBezTo>
                  <a:lnTo>
                    <a:pt x="9763" y="33984"/>
                  </a:lnTo>
                  <a:cubicBezTo>
                    <a:pt x="10088" y="34312"/>
                    <a:pt x="10088" y="34843"/>
                    <a:pt x="9763" y="35168"/>
                  </a:cubicBezTo>
                  <a:lnTo>
                    <a:pt x="9592" y="35339"/>
                  </a:lnTo>
                  <a:cubicBezTo>
                    <a:pt x="9267" y="35664"/>
                    <a:pt x="8628" y="35967"/>
                    <a:pt x="8167" y="36011"/>
                  </a:cubicBezTo>
                  <a:cubicBezTo>
                    <a:pt x="8167" y="36011"/>
                    <a:pt x="6886" y="36135"/>
                    <a:pt x="6092" y="36929"/>
                  </a:cubicBezTo>
                  <a:cubicBezTo>
                    <a:pt x="4718" y="38297"/>
                    <a:pt x="4718" y="40525"/>
                    <a:pt x="6092" y="41896"/>
                  </a:cubicBezTo>
                  <a:cubicBezTo>
                    <a:pt x="6776" y="42581"/>
                    <a:pt x="7674" y="42924"/>
                    <a:pt x="8573" y="42924"/>
                  </a:cubicBezTo>
                  <a:cubicBezTo>
                    <a:pt x="9471" y="42924"/>
                    <a:pt x="10370" y="42581"/>
                    <a:pt x="11056" y="41896"/>
                  </a:cubicBezTo>
                  <a:cubicBezTo>
                    <a:pt x="11849" y="41099"/>
                    <a:pt x="11974" y="39820"/>
                    <a:pt x="11974" y="39820"/>
                  </a:cubicBezTo>
                  <a:cubicBezTo>
                    <a:pt x="12017" y="39357"/>
                    <a:pt x="12324" y="38717"/>
                    <a:pt x="12649" y="38392"/>
                  </a:cubicBezTo>
                  <a:lnTo>
                    <a:pt x="12817" y="38224"/>
                  </a:lnTo>
                  <a:cubicBezTo>
                    <a:pt x="12979" y="38062"/>
                    <a:pt x="13195" y="37980"/>
                    <a:pt x="13410" y="37980"/>
                  </a:cubicBezTo>
                  <a:cubicBezTo>
                    <a:pt x="13626" y="37980"/>
                    <a:pt x="13841" y="38062"/>
                    <a:pt x="14004" y="38224"/>
                  </a:cubicBezTo>
                  <a:lnTo>
                    <a:pt x="23438" y="47659"/>
                  </a:lnTo>
                  <a:cubicBezTo>
                    <a:pt x="23602" y="47822"/>
                    <a:pt x="23818" y="47903"/>
                    <a:pt x="24033" y="47903"/>
                  </a:cubicBezTo>
                  <a:cubicBezTo>
                    <a:pt x="24248" y="47903"/>
                    <a:pt x="24463" y="47822"/>
                    <a:pt x="24625" y="47659"/>
                  </a:cubicBezTo>
                  <a:lnTo>
                    <a:pt x="34060" y="38224"/>
                  </a:lnTo>
                  <a:cubicBezTo>
                    <a:pt x="34222" y="38062"/>
                    <a:pt x="34438" y="37980"/>
                    <a:pt x="34653" y="37980"/>
                  </a:cubicBezTo>
                  <a:cubicBezTo>
                    <a:pt x="34869" y="37980"/>
                    <a:pt x="35084" y="38062"/>
                    <a:pt x="35247" y="38224"/>
                  </a:cubicBezTo>
                  <a:lnTo>
                    <a:pt x="35252" y="38230"/>
                  </a:lnTo>
                  <a:cubicBezTo>
                    <a:pt x="35577" y="38555"/>
                    <a:pt x="35883" y="39194"/>
                    <a:pt x="35927" y="39658"/>
                  </a:cubicBezTo>
                  <a:cubicBezTo>
                    <a:pt x="35927" y="39658"/>
                    <a:pt x="36049" y="40937"/>
                    <a:pt x="36845" y="41733"/>
                  </a:cubicBezTo>
                  <a:cubicBezTo>
                    <a:pt x="37529" y="42419"/>
                    <a:pt x="38428" y="42761"/>
                    <a:pt x="39326" y="42761"/>
                  </a:cubicBezTo>
                  <a:cubicBezTo>
                    <a:pt x="40225" y="42761"/>
                    <a:pt x="41124" y="42419"/>
                    <a:pt x="41809" y="41733"/>
                  </a:cubicBezTo>
                  <a:cubicBezTo>
                    <a:pt x="43180" y="40365"/>
                    <a:pt x="43180" y="38138"/>
                    <a:pt x="41809" y="36766"/>
                  </a:cubicBezTo>
                  <a:cubicBezTo>
                    <a:pt x="41018" y="35975"/>
                    <a:pt x="39734" y="35848"/>
                    <a:pt x="39734" y="35848"/>
                  </a:cubicBezTo>
                  <a:cubicBezTo>
                    <a:pt x="39276" y="35805"/>
                    <a:pt x="38634" y="35501"/>
                    <a:pt x="38308" y="35176"/>
                  </a:cubicBezTo>
                  <a:lnTo>
                    <a:pt x="38300" y="35168"/>
                  </a:lnTo>
                  <a:cubicBezTo>
                    <a:pt x="38040" y="34905"/>
                    <a:pt x="37989" y="34504"/>
                    <a:pt x="38151" y="34190"/>
                  </a:cubicBezTo>
                  <a:cubicBezTo>
                    <a:pt x="38192" y="34117"/>
                    <a:pt x="38243" y="34049"/>
                    <a:pt x="38300" y="33984"/>
                  </a:cubicBezTo>
                  <a:lnTo>
                    <a:pt x="47738" y="24546"/>
                  </a:lnTo>
                  <a:cubicBezTo>
                    <a:pt x="48063" y="24221"/>
                    <a:pt x="48063" y="23687"/>
                    <a:pt x="47738" y="23362"/>
                  </a:cubicBezTo>
                  <a:lnTo>
                    <a:pt x="38300" y="13925"/>
                  </a:lnTo>
                  <a:cubicBezTo>
                    <a:pt x="38138" y="13762"/>
                    <a:pt x="37924" y="13681"/>
                    <a:pt x="37709" y="13681"/>
                  </a:cubicBezTo>
                  <a:cubicBezTo>
                    <a:pt x="37495" y="13681"/>
                    <a:pt x="37280" y="13762"/>
                    <a:pt x="37116" y="13925"/>
                  </a:cubicBezTo>
                  <a:lnTo>
                    <a:pt x="37011" y="14030"/>
                  </a:lnTo>
                  <a:cubicBezTo>
                    <a:pt x="36685" y="14356"/>
                    <a:pt x="36379" y="14998"/>
                    <a:pt x="36336" y="15456"/>
                  </a:cubicBezTo>
                  <a:cubicBezTo>
                    <a:pt x="36336" y="15456"/>
                    <a:pt x="36211" y="16737"/>
                    <a:pt x="35415" y="17531"/>
                  </a:cubicBezTo>
                  <a:cubicBezTo>
                    <a:pt x="34730" y="18218"/>
                    <a:pt x="33832" y="18562"/>
                    <a:pt x="32934" y="18562"/>
                  </a:cubicBezTo>
                  <a:cubicBezTo>
                    <a:pt x="32035" y="18562"/>
                    <a:pt x="31136" y="18218"/>
                    <a:pt x="30451" y="17531"/>
                  </a:cubicBezTo>
                  <a:cubicBezTo>
                    <a:pt x="29077" y="16160"/>
                    <a:pt x="29077" y="13938"/>
                    <a:pt x="30451" y="12567"/>
                  </a:cubicBezTo>
                  <a:cubicBezTo>
                    <a:pt x="31245" y="11771"/>
                    <a:pt x="32526" y="11649"/>
                    <a:pt x="32526" y="11649"/>
                  </a:cubicBezTo>
                  <a:cubicBezTo>
                    <a:pt x="32984" y="11605"/>
                    <a:pt x="33626" y="11299"/>
                    <a:pt x="33951" y="10974"/>
                  </a:cubicBezTo>
                  <a:lnTo>
                    <a:pt x="34057" y="10871"/>
                  </a:lnTo>
                  <a:cubicBezTo>
                    <a:pt x="34382" y="10546"/>
                    <a:pt x="34385" y="10009"/>
                    <a:pt x="34057" y="9684"/>
                  </a:cubicBezTo>
                  <a:lnTo>
                    <a:pt x="24625" y="244"/>
                  </a:lnTo>
                  <a:cubicBezTo>
                    <a:pt x="24460" y="82"/>
                    <a:pt x="24244" y="0"/>
                    <a:pt x="2403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4162911" y="2316893"/>
              <a:ext cx="818152" cy="815344"/>
            </a:xfrm>
            <a:custGeom>
              <a:avLst/>
              <a:gdLst/>
              <a:ahLst/>
              <a:cxnLst/>
              <a:rect l="l" t="t" r="r" b="b"/>
              <a:pathLst>
                <a:path w="48063" h="47898" extrusionOk="0">
                  <a:moveTo>
                    <a:pt x="24031" y="0"/>
                  </a:moveTo>
                  <a:cubicBezTo>
                    <a:pt x="23816" y="0"/>
                    <a:pt x="23601" y="81"/>
                    <a:pt x="23438" y="244"/>
                  </a:cubicBezTo>
                  <a:lnTo>
                    <a:pt x="16591" y="7091"/>
                  </a:lnTo>
                  <a:lnTo>
                    <a:pt x="14003" y="9679"/>
                  </a:lnTo>
                  <a:cubicBezTo>
                    <a:pt x="13841" y="9841"/>
                    <a:pt x="13625" y="9923"/>
                    <a:pt x="13410" y="9923"/>
                  </a:cubicBezTo>
                  <a:cubicBezTo>
                    <a:pt x="13194" y="9923"/>
                    <a:pt x="12979" y="9841"/>
                    <a:pt x="12817" y="9679"/>
                  </a:cubicBezTo>
                  <a:lnTo>
                    <a:pt x="12811" y="9673"/>
                  </a:lnTo>
                  <a:cubicBezTo>
                    <a:pt x="12483" y="9348"/>
                    <a:pt x="12180" y="8709"/>
                    <a:pt x="12136" y="8248"/>
                  </a:cubicBezTo>
                  <a:cubicBezTo>
                    <a:pt x="12136" y="8248"/>
                    <a:pt x="12014" y="6966"/>
                    <a:pt x="11218" y="6170"/>
                  </a:cubicBezTo>
                  <a:cubicBezTo>
                    <a:pt x="10534" y="5484"/>
                    <a:pt x="9635" y="5142"/>
                    <a:pt x="8737" y="5142"/>
                  </a:cubicBezTo>
                  <a:cubicBezTo>
                    <a:pt x="7838" y="5142"/>
                    <a:pt x="6939" y="5484"/>
                    <a:pt x="6254" y="6170"/>
                  </a:cubicBezTo>
                  <a:cubicBezTo>
                    <a:pt x="4883" y="7538"/>
                    <a:pt x="4883" y="9765"/>
                    <a:pt x="6254" y="11137"/>
                  </a:cubicBezTo>
                  <a:cubicBezTo>
                    <a:pt x="7051" y="11933"/>
                    <a:pt x="8329" y="12055"/>
                    <a:pt x="8329" y="12055"/>
                  </a:cubicBezTo>
                  <a:cubicBezTo>
                    <a:pt x="8787" y="12098"/>
                    <a:pt x="9430" y="12402"/>
                    <a:pt x="9755" y="12727"/>
                  </a:cubicBezTo>
                  <a:lnTo>
                    <a:pt x="9763" y="12735"/>
                  </a:lnTo>
                  <a:cubicBezTo>
                    <a:pt x="10088" y="13063"/>
                    <a:pt x="10088" y="13594"/>
                    <a:pt x="9763" y="13919"/>
                  </a:cubicBezTo>
                  <a:lnTo>
                    <a:pt x="325" y="23357"/>
                  </a:lnTo>
                  <a:cubicBezTo>
                    <a:pt x="0" y="23682"/>
                    <a:pt x="0" y="24216"/>
                    <a:pt x="325" y="24541"/>
                  </a:cubicBezTo>
                  <a:lnTo>
                    <a:pt x="9763" y="33981"/>
                  </a:lnTo>
                  <a:cubicBezTo>
                    <a:pt x="9925" y="34143"/>
                    <a:pt x="10140" y="34225"/>
                    <a:pt x="10355" y="34225"/>
                  </a:cubicBezTo>
                  <a:cubicBezTo>
                    <a:pt x="10570" y="34225"/>
                    <a:pt x="10784" y="34143"/>
                    <a:pt x="10947" y="33981"/>
                  </a:cubicBezTo>
                  <a:lnTo>
                    <a:pt x="11053" y="33875"/>
                  </a:lnTo>
                  <a:cubicBezTo>
                    <a:pt x="11378" y="33550"/>
                    <a:pt x="11684" y="32908"/>
                    <a:pt x="11727" y="32450"/>
                  </a:cubicBezTo>
                  <a:cubicBezTo>
                    <a:pt x="11727" y="32450"/>
                    <a:pt x="11849" y="31168"/>
                    <a:pt x="12646" y="30374"/>
                  </a:cubicBezTo>
                  <a:cubicBezTo>
                    <a:pt x="13331" y="29688"/>
                    <a:pt x="14230" y="29344"/>
                    <a:pt x="15128" y="29344"/>
                  </a:cubicBezTo>
                  <a:cubicBezTo>
                    <a:pt x="16026" y="29344"/>
                    <a:pt x="16924" y="29688"/>
                    <a:pt x="17610" y="30374"/>
                  </a:cubicBezTo>
                  <a:cubicBezTo>
                    <a:pt x="18981" y="31745"/>
                    <a:pt x="18981" y="33967"/>
                    <a:pt x="17610" y="35338"/>
                  </a:cubicBezTo>
                  <a:cubicBezTo>
                    <a:pt x="16813" y="36135"/>
                    <a:pt x="15534" y="36257"/>
                    <a:pt x="15534" y="36257"/>
                  </a:cubicBezTo>
                  <a:cubicBezTo>
                    <a:pt x="15076" y="36300"/>
                    <a:pt x="14434" y="36606"/>
                    <a:pt x="14109" y="36932"/>
                  </a:cubicBezTo>
                  <a:lnTo>
                    <a:pt x="14003" y="37037"/>
                  </a:lnTo>
                  <a:cubicBezTo>
                    <a:pt x="13678" y="37360"/>
                    <a:pt x="13678" y="37894"/>
                    <a:pt x="14003" y="38219"/>
                  </a:cubicBezTo>
                  <a:lnTo>
                    <a:pt x="23438" y="47653"/>
                  </a:lnTo>
                  <a:cubicBezTo>
                    <a:pt x="23603" y="47816"/>
                    <a:pt x="23819" y="47897"/>
                    <a:pt x="24033" y="47897"/>
                  </a:cubicBezTo>
                  <a:cubicBezTo>
                    <a:pt x="24248" y="47897"/>
                    <a:pt x="24462" y="47816"/>
                    <a:pt x="24625" y="47653"/>
                  </a:cubicBezTo>
                  <a:lnTo>
                    <a:pt x="34060" y="38219"/>
                  </a:lnTo>
                  <a:cubicBezTo>
                    <a:pt x="34385" y="37894"/>
                    <a:pt x="34385" y="37357"/>
                    <a:pt x="34060" y="37032"/>
                  </a:cubicBezTo>
                  <a:lnTo>
                    <a:pt x="33962" y="36932"/>
                  </a:lnTo>
                  <a:cubicBezTo>
                    <a:pt x="33637" y="36606"/>
                    <a:pt x="32997" y="36300"/>
                    <a:pt x="32537" y="36257"/>
                  </a:cubicBezTo>
                  <a:cubicBezTo>
                    <a:pt x="32537" y="36257"/>
                    <a:pt x="31255" y="36132"/>
                    <a:pt x="30461" y="35338"/>
                  </a:cubicBezTo>
                  <a:cubicBezTo>
                    <a:pt x="29220" y="34100"/>
                    <a:pt x="29101" y="32163"/>
                    <a:pt x="30104" y="30786"/>
                  </a:cubicBezTo>
                  <a:cubicBezTo>
                    <a:pt x="30209" y="30645"/>
                    <a:pt x="30328" y="30505"/>
                    <a:pt x="30461" y="30374"/>
                  </a:cubicBezTo>
                  <a:cubicBezTo>
                    <a:pt x="31147" y="29689"/>
                    <a:pt x="32045" y="29346"/>
                    <a:pt x="32943" y="29346"/>
                  </a:cubicBezTo>
                  <a:cubicBezTo>
                    <a:pt x="33841" y="29346"/>
                    <a:pt x="34740" y="29689"/>
                    <a:pt x="35425" y="30374"/>
                  </a:cubicBezTo>
                  <a:cubicBezTo>
                    <a:pt x="36222" y="31171"/>
                    <a:pt x="36344" y="32450"/>
                    <a:pt x="36344" y="32450"/>
                  </a:cubicBezTo>
                  <a:cubicBezTo>
                    <a:pt x="36387" y="32911"/>
                    <a:pt x="36693" y="33550"/>
                    <a:pt x="37018" y="33875"/>
                  </a:cubicBezTo>
                  <a:lnTo>
                    <a:pt x="37119" y="33978"/>
                  </a:lnTo>
                  <a:cubicBezTo>
                    <a:pt x="37281" y="34141"/>
                    <a:pt x="37495" y="34222"/>
                    <a:pt x="37709" y="34222"/>
                  </a:cubicBezTo>
                  <a:cubicBezTo>
                    <a:pt x="37923" y="34222"/>
                    <a:pt x="38137" y="34141"/>
                    <a:pt x="38300" y="33978"/>
                  </a:cubicBezTo>
                  <a:lnTo>
                    <a:pt x="47737" y="24541"/>
                  </a:lnTo>
                  <a:cubicBezTo>
                    <a:pt x="48063" y="24213"/>
                    <a:pt x="48063" y="23682"/>
                    <a:pt x="47735" y="23357"/>
                  </a:cubicBezTo>
                  <a:lnTo>
                    <a:pt x="38297" y="13919"/>
                  </a:lnTo>
                  <a:cubicBezTo>
                    <a:pt x="37972" y="13594"/>
                    <a:pt x="37972" y="13060"/>
                    <a:pt x="38297" y="12735"/>
                  </a:cubicBezTo>
                  <a:lnTo>
                    <a:pt x="38463" y="12564"/>
                  </a:lnTo>
                  <a:cubicBezTo>
                    <a:pt x="38793" y="12239"/>
                    <a:pt x="39433" y="11936"/>
                    <a:pt x="39891" y="11892"/>
                  </a:cubicBezTo>
                  <a:cubicBezTo>
                    <a:pt x="39891" y="11892"/>
                    <a:pt x="41172" y="11771"/>
                    <a:pt x="41966" y="10974"/>
                  </a:cubicBezTo>
                  <a:cubicBezTo>
                    <a:pt x="43337" y="9603"/>
                    <a:pt x="43337" y="7381"/>
                    <a:pt x="41966" y="6007"/>
                  </a:cubicBezTo>
                  <a:cubicBezTo>
                    <a:pt x="41283" y="5324"/>
                    <a:pt x="40386" y="4982"/>
                    <a:pt x="39489" y="4982"/>
                  </a:cubicBezTo>
                  <a:cubicBezTo>
                    <a:pt x="38590" y="4982"/>
                    <a:pt x="37691" y="5325"/>
                    <a:pt x="37005" y="6013"/>
                  </a:cubicBezTo>
                  <a:cubicBezTo>
                    <a:pt x="36211" y="6807"/>
                    <a:pt x="36086" y="8088"/>
                    <a:pt x="36086" y="8088"/>
                  </a:cubicBezTo>
                  <a:cubicBezTo>
                    <a:pt x="36043" y="8549"/>
                    <a:pt x="35737" y="9188"/>
                    <a:pt x="35412" y="9513"/>
                  </a:cubicBezTo>
                  <a:lnTo>
                    <a:pt x="35246" y="9679"/>
                  </a:lnTo>
                  <a:cubicBezTo>
                    <a:pt x="35082" y="9841"/>
                    <a:pt x="34867" y="9923"/>
                    <a:pt x="34652" y="9923"/>
                  </a:cubicBezTo>
                  <a:cubicBezTo>
                    <a:pt x="34437" y="9923"/>
                    <a:pt x="34222" y="9841"/>
                    <a:pt x="34060" y="9679"/>
                  </a:cubicBezTo>
                  <a:lnTo>
                    <a:pt x="24625" y="244"/>
                  </a:lnTo>
                  <a:cubicBezTo>
                    <a:pt x="24462" y="81"/>
                    <a:pt x="24247" y="0"/>
                    <a:pt x="2403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5404465" y="2734540"/>
              <a:ext cx="818203" cy="815293"/>
            </a:xfrm>
            <a:custGeom>
              <a:avLst/>
              <a:gdLst/>
              <a:ahLst/>
              <a:cxnLst/>
              <a:rect l="l" t="t" r="r" b="b"/>
              <a:pathLst>
                <a:path w="48066" h="47895" extrusionOk="0">
                  <a:moveTo>
                    <a:pt x="24032" y="0"/>
                  </a:moveTo>
                  <a:cubicBezTo>
                    <a:pt x="23818" y="0"/>
                    <a:pt x="23603" y="82"/>
                    <a:pt x="23441" y="244"/>
                  </a:cubicBezTo>
                  <a:lnTo>
                    <a:pt x="14006" y="9679"/>
                  </a:lnTo>
                  <a:cubicBezTo>
                    <a:pt x="13842" y="9841"/>
                    <a:pt x="13628" y="9923"/>
                    <a:pt x="13413" y="9923"/>
                  </a:cubicBezTo>
                  <a:cubicBezTo>
                    <a:pt x="13198" y="9923"/>
                    <a:pt x="12983" y="9841"/>
                    <a:pt x="12819" y="9679"/>
                  </a:cubicBezTo>
                  <a:lnTo>
                    <a:pt x="12651" y="9511"/>
                  </a:lnTo>
                  <a:cubicBezTo>
                    <a:pt x="12326" y="9186"/>
                    <a:pt x="12020" y="8544"/>
                    <a:pt x="11977" y="8083"/>
                  </a:cubicBezTo>
                  <a:cubicBezTo>
                    <a:pt x="11977" y="8083"/>
                    <a:pt x="11849" y="6804"/>
                    <a:pt x="11058" y="6007"/>
                  </a:cubicBezTo>
                  <a:cubicBezTo>
                    <a:pt x="10373" y="5322"/>
                    <a:pt x="9474" y="4979"/>
                    <a:pt x="8575" y="4979"/>
                  </a:cubicBezTo>
                  <a:cubicBezTo>
                    <a:pt x="7675" y="4979"/>
                    <a:pt x="6776" y="5322"/>
                    <a:pt x="6089" y="6007"/>
                  </a:cubicBezTo>
                  <a:cubicBezTo>
                    <a:pt x="4720" y="7376"/>
                    <a:pt x="4720" y="9600"/>
                    <a:pt x="6094" y="10974"/>
                  </a:cubicBezTo>
                  <a:cubicBezTo>
                    <a:pt x="6888" y="11768"/>
                    <a:pt x="8170" y="11893"/>
                    <a:pt x="8170" y="11893"/>
                  </a:cubicBezTo>
                  <a:cubicBezTo>
                    <a:pt x="8628" y="11936"/>
                    <a:pt x="9270" y="12239"/>
                    <a:pt x="9595" y="12565"/>
                  </a:cubicBezTo>
                  <a:lnTo>
                    <a:pt x="9760" y="12735"/>
                  </a:lnTo>
                  <a:cubicBezTo>
                    <a:pt x="10085" y="13060"/>
                    <a:pt x="10085" y="13592"/>
                    <a:pt x="9760" y="13917"/>
                  </a:cubicBezTo>
                  <a:lnTo>
                    <a:pt x="326" y="23351"/>
                  </a:lnTo>
                  <a:cubicBezTo>
                    <a:pt x="0" y="23679"/>
                    <a:pt x="0" y="24213"/>
                    <a:pt x="326" y="24538"/>
                  </a:cubicBezTo>
                  <a:lnTo>
                    <a:pt x="9760" y="33976"/>
                  </a:lnTo>
                  <a:cubicBezTo>
                    <a:pt x="10085" y="34301"/>
                    <a:pt x="10085" y="34832"/>
                    <a:pt x="9760" y="35160"/>
                  </a:cubicBezTo>
                  <a:lnTo>
                    <a:pt x="9755" y="35168"/>
                  </a:lnTo>
                  <a:cubicBezTo>
                    <a:pt x="9430" y="35496"/>
                    <a:pt x="8785" y="35796"/>
                    <a:pt x="8330" y="35840"/>
                  </a:cubicBezTo>
                  <a:cubicBezTo>
                    <a:pt x="8330" y="35840"/>
                    <a:pt x="7045" y="35962"/>
                    <a:pt x="6251" y="36758"/>
                  </a:cubicBezTo>
                  <a:cubicBezTo>
                    <a:pt x="4880" y="38129"/>
                    <a:pt x="4880" y="40351"/>
                    <a:pt x="6251" y="41725"/>
                  </a:cubicBezTo>
                  <a:cubicBezTo>
                    <a:pt x="6938" y="42411"/>
                    <a:pt x="7837" y="42753"/>
                    <a:pt x="8736" y="42753"/>
                  </a:cubicBezTo>
                  <a:cubicBezTo>
                    <a:pt x="9634" y="42753"/>
                    <a:pt x="10533" y="42411"/>
                    <a:pt x="11218" y="41725"/>
                  </a:cubicBezTo>
                  <a:cubicBezTo>
                    <a:pt x="12015" y="40928"/>
                    <a:pt x="12139" y="39647"/>
                    <a:pt x="12139" y="39647"/>
                  </a:cubicBezTo>
                  <a:cubicBezTo>
                    <a:pt x="12183" y="39186"/>
                    <a:pt x="12483" y="38547"/>
                    <a:pt x="12814" y="38222"/>
                  </a:cubicBezTo>
                  <a:lnTo>
                    <a:pt x="12819" y="38216"/>
                  </a:lnTo>
                  <a:cubicBezTo>
                    <a:pt x="12983" y="38052"/>
                    <a:pt x="13198" y="37970"/>
                    <a:pt x="13413" y="37970"/>
                  </a:cubicBezTo>
                  <a:cubicBezTo>
                    <a:pt x="13628" y="37970"/>
                    <a:pt x="13842" y="38052"/>
                    <a:pt x="14006" y="38216"/>
                  </a:cubicBezTo>
                  <a:lnTo>
                    <a:pt x="23441" y="47651"/>
                  </a:lnTo>
                  <a:cubicBezTo>
                    <a:pt x="23603" y="47813"/>
                    <a:pt x="23819" y="47895"/>
                    <a:pt x="24034" y="47895"/>
                  </a:cubicBezTo>
                  <a:cubicBezTo>
                    <a:pt x="24250" y="47895"/>
                    <a:pt x="24465" y="47813"/>
                    <a:pt x="24628" y="47651"/>
                  </a:cubicBezTo>
                  <a:lnTo>
                    <a:pt x="29697" y="42581"/>
                  </a:lnTo>
                  <a:lnTo>
                    <a:pt x="34062" y="38216"/>
                  </a:lnTo>
                  <a:cubicBezTo>
                    <a:pt x="34388" y="37891"/>
                    <a:pt x="34388" y="37354"/>
                    <a:pt x="34062" y="37029"/>
                  </a:cubicBezTo>
                  <a:lnTo>
                    <a:pt x="33957" y="36924"/>
                  </a:lnTo>
                  <a:cubicBezTo>
                    <a:pt x="33632" y="36598"/>
                    <a:pt x="32992" y="36295"/>
                    <a:pt x="32532" y="36252"/>
                  </a:cubicBezTo>
                  <a:cubicBezTo>
                    <a:pt x="32532" y="36252"/>
                    <a:pt x="31250" y="36124"/>
                    <a:pt x="30456" y="35333"/>
                  </a:cubicBezTo>
                  <a:cubicBezTo>
                    <a:pt x="29082" y="33965"/>
                    <a:pt x="29082" y="31740"/>
                    <a:pt x="30456" y="30366"/>
                  </a:cubicBezTo>
                  <a:cubicBezTo>
                    <a:pt x="31140" y="29681"/>
                    <a:pt x="32038" y="29338"/>
                    <a:pt x="32937" y="29338"/>
                  </a:cubicBezTo>
                  <a:cubicBezTo>
                    <a:pt x="33835" y="29338"/>
                    <a:pt x="34734" y="29681"/>
                    <a:pt x="35420" y="30366"/>
                  </a:cubicBezTo>
                  <a:cubicBezTo>
                    <a:pt x="36217" y="31163"/>
                    <a:pt x="36338" y="32445"/>
                    <a:pt x="36338" y="32445"/>
                  </a:cubicBezTo>
                  <a:cubicBezTo>
                    <a:pt x="36382" y="32905"/>
                    <a:pt x="36688" y="33545"/>
                    <a:pt x="37013" y="33870"/>
                  </a:cubicBezTo>
                  <a:lnTo>
                    <a:pt x="37119" y="33976"/>
                  </a:lnTo>
                  <a:cubicBezTo>
                    <a:pt x="37283" y="34138"/>
                    <a:pt x="37497" y="34219"/>
                    <a:pt x="37712" y="34219"/>
                  </a:cubicBezTo>
                  <a:cubicBezTo>
                    <a:pt x="37926" y="34219"/>
                    <a:pt x="38140" y="34138"/>
                    <a:pt x="38303" y="33976"/>
                  </a:cubicBezTo>
                  <a:lnTo>
                    <a:pt x="47740" y="24538"/>
                  </a:lnTo>
                  <a:cubicBezTo>
                    <a:pt x="48065" y="24213"/>
                    <a:pt x="48065" y="23679"/>
                    <a:pt x="47740" y="23351"/>
                  </a:cubicBezTo>
                  <a:lnTo>
                    <a:pt x="38303" y="13917"/>
                  </a:lnTo>
                  <a:cubicBezTo>
                    <a:pt x="38140" y="13754"/>
                    <a:pt x="37926" y="13673"/>
                    <a:pt x="37711" y="13673"/>
                  </a:cubicBezTo>
                  <a:cubicBezTo>
                    <a:pt x="37496" y="13673"/>
                    <a:pt x="37281" y="13754"/>
                    <a:pt x="37119" y="13917"/>
                  </a:cubicBezTo>
                  <a:lnTo>
                    <a:pt x="37016" y="14017"/>
                  </a:lnTo>
                  <a:cubicBezTo>
                    <a:pt x="36691" y="14342"/>
                    <a:pt x="36387" y="14987"/>
                    <a:pt x="36341" y="15445"/>
                  </a:cubicBezTo>
                  <a:cubicBezTo>
                    <a:pt x="36341" y="15445"/>
                    <a:pt x="36219" y="16729"/>
                    <a:pt x="35425" y="17520"/>
                  </a:cubicBezTo>
                  <a:cubicBezTo>
                    <a:pt x="34741" y="18206"/>
                    <a:pt x="33842" y="18549"/>
                    <a:pt x="32943" y="18549"/>
                  </a:cubicBezTo>
                  <a:cubicBezTo>
                    <a:pt x="32044" y="18549"/>
                    <a:pt x="31144" y="18206"/>
                    <a:pt x="30459" y="17520"/>
                  </a:cubicBezTo>
                  <a:cubicBezTo>
                    <a:pt x="29088" y="16149"/>
                    <a:pt x="29088" y="13928"/>
                    <a:pt x="30459" y="12554"/>
                  </a:cubicBezTo>
                  <a:cubicBezTo>
                    <a:pt x="31255" y="11763"/>
                    <a:pt x="32534" y="11638"/>
                    <a:pt x="32534" y="11638"/>
                  </a:cubicBezTo>
                  <a:cubicBezTo>
                    <a:pt x="32992" y="11592"/>
                    <a:pt x="33637" y="11288"/>
                    <a:pt x="33962" y="10963"/>
                  </a:cubicBezTo>
                  <a:lnTo>
                    <a:pt x="34062" y="10860"/>
                  </a:lnTo>
                  <a:cubicBezTo>
                    <a:pt x="34388" y="10535"/>
                    <a:pt x="34388" y="10004"/>
                    <a:pt x="34062" y="9676"/>
                  </a:cubicBezTo>
                  <a:lnTo>
                    <a:pt x="26776" y="2393"/>
                  </a:lnTo>
                  <a:lnTo>
                    <a:pt x="24628" y="244"/>
                  </a:lnTo>
                  <a:cubicBezTo>
                    <a:pt x="24462" y="82"/>
                    <a:pt x="24247" y="0"/>
                    <a:pt x="2403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4989762" y="2319736"/>
              <a:ext cx="818118" cy="815344"/>
            </a:xfrm>
            <a:custGeom>
              <a:avLst/>
              <a:gdLst/>
              <a:ahLst/>
              <a:cxnLst/>
              <a:rect l="l" t="t" r="r" b="b"/>
              <a:pathLst>
                <a:path w="48061" h="47898" extrusionOk="0">
                  <a:moveTo>
                    <a:pt x="24032" y="0"/>
                  </a:moveTo>
                  <a:cubicBezTo>
                    <a:pt x="23817" y="0"/>
                    <a:pt x="23601" y="82"/>
                    <a:pt x="23438" y="245"/>
                  </a:cubicBezTo>
                  <a:lnTo>
                    <a:pt x="15898" y="7786"/>
                  </a:lnTo>
                  <a:lnTo>
                    <a:pt x="14001" y="9682"/>
                  </a:lnTo>
                  <a:cubicBezTo>
                    <a:pt x="13837" y="9845"/>
                    <a:pt x="13621" y="9927"/>
                    <a:pt x="13407" y="9927"/>
                  </a:cubicBezTo>
                  <a:cubicBezTo>
                    <a:pt x="13193" y="9927"/>
                    <a:pt x="12979" y="9846"/>
                    <a:pt x="12817" y="9682"/>
                  </a:cubicBezTo>
                  <a:lnTo>
                    <a:pt x="12809" y="9674"/>
                  </a:lnTo>
                  <a:cubicBezTo>
                    <a:pt x="12484" y="9349"/>
                    <a:pt x="12180" y="8710"/>
                    <a:pt x="12134" y="8249"/>
                  </a:cubicBezTo>
                  <a:cubicBezTo>
                    <a:pt x="12134" y="8249"/>
                    <a:pt x="12010" y="6967"/>
                    <a:pt x="11218" y="6174"/>
                  </a:cubicBezTo>
                  <a:cubicBezTo>
                    <a:pt x="10534" y="5487"/>
                    <a:pt x="9635" y="5143"/>
                    <a:pt x="8736" y="5143"/>
                  </a:cubicBezTo>
                  <a:cubicBezTo>
                    <a:pt x="7837" y="5143"/>
                    <a:pt x="6937" y="5487"/>
                    <a:pt x="6252" y="6174"/>
                  </a:cubicBezTo>
                  <a:cubicBezTo>
                    <a:pt x="4881" y="7545"/>
                    <a:pt x="4881" y="9766"/>
                    <a:pt x="6252" y="11137"/>
                  </a:cubicBezTo>
                  <a:cubicBezTo>
                    <a:pt x="7046" y="11931"/>
                    <a:pt x="8327" y="12056"/>
                    <a:pt x="8327" y="12056"/>
                  </a:cubicBezTo>
                  <a:cubicBezTo>
                    <a:pt x="8785" y="12099"/>
                    <a:pt x="9430" y="12406"/>
                    <a:pt x="9755" y="12731"/>
                  </a:cubicBezTo>
                  <a:lnTo>
                    <a:pt x="9761" y="12736"/>
                  </a:lnTo>
                  <a:cubicBezTo>
                    <a:pt x="10086" y="13064"/>
                    <a:pt x="10086" y="13598"/>
                    <a:pt x="9761" y="13923"/>
                  </a:cubicBezTo>
                  <a:lnTo>
                    <a:pt x="326" y="23358"/>
                  </a:lnTo>
                  <a:cubicBezTo>
                    <a:pt x="1" y="23686"/>
                    <a:pt x="1" y="24219"/>
                    <a:pt x="326" y="24544"/>
                  </a:cubicBezTo>
                  <a:lnTo>
                    <a:pt x="9761" y="33979"/>
                  </a:lnTo>
                  <a:cubicBezTo>
                    <a:pt x="9923" y="34143"/>
                    <a:pt x="10139" y="34225"/>
                    <a:pt x="10354" y="34225"/>
                  </a:cubicBezTo>
                  <a:cubicBezTo>
                    <a:pt x="10569" y="34225"/>
                    <a:pt x="10785" y="34143"/>
                    <a:pt x="10947" y="33979"/>
                  </a:cubicBezTo>
                  <a:lnTo>
                    <a:pt x="11050" y="33873"/>
                  </a:lnTo>
                  <a:cubicBezTo>
                    <a:pt x="11381" y="33548"/>
                    <a:pt x="11682" y="32906"/>
                    <a:pt x="11725" y="32448"/>
                  </a:cubicBezTo>
                  <a:cubicBezTo>
                    <a:pt x="11725" y="32448"/>
                    <a:pt x="11850" y="31164"/>
                    <a:pt x="12644" y="30373"/>
                  </a:cubicBezTo>
                  <a:cubicBezTo>
                    <a:pt x="13329" y="29687"/>
                    <a:pt x="14227" y="29344"/>
                    <a:pt x="15126" y="29344"/>
                  </a:cubicBezTo>
                  <a:cubicBezTo>
                    <a:pt x="16024" y="29344"/>
                    <a:pt x="16922" y="29687"/>
                    <a:pt x="17607" y="30373"/>
                  </a:cubicBezTo>
                  <a:cubicBezTo>
                    <a:pt x="18981" y="31744"/>
                    <a:pt x="18981" y="33966"/>
                    <a:pt x="17607" y="35337"/>
                  </a:cubicBezTo>
                  <a:cubicBezTo>
                    <a:pt x="16814" y="36131"/>
                    <a:pt x="15532" y="36255"/>
                    <a:pt x="15532" y="36255"/>
                  </a:cubicBezTo>
                  <a:cubicBezTo>
                    <a:pt x="15074" y="36299"/>
                    <a:pt x="14432" y="36605"/>
                    <a:pt x="14107" y="36930"/>
                  </a:cubicBezTo>
                  <a:lnTo>
                    <a:pt x="14001" y="37036"/>
                  </a:lnTo>
                  <a:cubicBezTo>
                    <a:pt x="13676" y="37361"/>
                    <a:pt x="13676" y="37892"/>
                    <a:pt x="14001" y="38217"/>
                  </a:cubicBezTo>
                  <a:lnTo>
                    <a:pt x="23438" y="47652"/>
                  </a:lnTo>
                  <a:cubicBezTo>
                    <a:pt x="23601" y="47816"/>
                    <a:pt x="23816" y="47898"/>
                    <a:pt x="24031" y="47898"/>
                  </a:cubicBezTo>
                  <a:cubicBezTo>
                    <a:pt x="24245" y="47898"/>
                    <a:pt x="24460" y="47816"/>
                    <a:pt x="24623" y="47652"/>
                  </a:cubicBezTo>
                  <a:lnTo>
                    <a:pt x="34060" y="38217"/>
                  </a:lnTo>
                  <a:cubicBezTo>
                    <a:pt x="34385" y="37894"/>
                    <a:pt x="34385" y="37361"/>
                    <a:pt x="34060" y="37036"/>
                  </a:cubicBezTo>
                  <a:lnTo>
                    <a:pt x="33957" y="36933"/>
                  </a:lnTo>
                  <a:cubicBezTo>
                    <a:pt x="33632" y="36605"/>
                    <a:pt x="32992" y="36304"/>
                    <a:pt x="32532" y="36261"/>
                  </a:cubicBezTo>
                  <a:cubicBezTo>
                    <a:pt x="32532" y="36261"/>
                    <a:pt x="31250" y="36136"/>
                    <a:pt x="30456" y="35342"/>
                  </a:cubicBezTo>
                  <a:cubicBezTo>
                    <a:pt x="29082" y="33974"/>
                    <a:pt x="29082" y="31746"/>
                    <a:pt x="30456" y="30375"/>
                  </a:cubicBezTo>
                  <a:cubicBezTo>
                    <a:pt x="30895" y="29936"/>
                    <a:pt x="31426" y="29633"/>
                    <a:pt x="31987" y="29479"/>
                  </a:cubicBezTo>
                  <a:cubicBezTo>
                    <a:pt x="32300" y="29391"/>
                    <a:pt x="32621" y="29347"/>
                    <a:pt x="32943" y="29347"/>
                  </a:cubicBezTo>
                  <a:cubicBezTo>
                    <a:pt x="33842" y="29347"/>
                    <a:pt x="34739" y="29689"/>
                    <a:pt x="35423" y="30375"/>
                  </a:cubicBezTo>
                  <a:cubicBezTo>
                    <a:pt x="35892" y="30844"/>
                    <a:pt x="36125" y="31481"/>
                    <a:pt x="36241" y="31923"/>
                  </a:cubicBezTo>
                  <a:cubicBezTo>
                    <a:pt x="36322" y="32234"/>
                    <a:pt x="36341" y="32451"/>
                    <a:pt x="36341" y="32451"/>
                  </a:cubicBezTo>
                  <a:cubicBezTo>
                    <a:pt x="36385" y="32912"/>
                    <a:pt x="36691" y="33554"/>
                    <a:pt x="37016" y="33879"/>
                  </a:cubicBezTo>
                  <a:lnTo>
                    <a:pt x="37116" y="33979"/>
                  </a:lnTo>
                  <a:cubicBezTo>
                    <a:pt x="37279" y="34142"/>
                    <a:pt x="37493" y="34223"/>
                    <a:pt x="37707" y="34223"/>
                  </a:cubicBezTo>
                  <a:cubicBezTo>
                    <a:pt x="37922" y="34223"/>
                    <a:pt x="38137" y="34142"/>
                    <a:pt x="38300" y="33979"/>
                  </a:cubicBezTo>
                  <a:lnTo>
                    <a:pt x="47735" y="24544"/>
                  </a:lnTo>
                  <a:cubicBezTo>
                    <a:pt x="48060" y="24219"/>
                    <a:pt x="48060" y="23683"/>
                    <a:pt x="47732" y="23358"/>
                  </a:cubicBezTo>
                  <a:lnTo>
                    <a:pt x="38295" y="13923"/>
                  </a:lnTo>
                  <a:cubicBezTo>
                    <a:pt x="37970" y="13598"/>
                    <a:pt x="37970" y="13061"/>
                    <a:pt x="38295" y="12736"/>
                  </a:cubicBezTo>
                  <a:lnTo>
                    <a:pt x="38466" y="12571"/>
                  </a:lnTo>
                  <a:cubicBezTo>
                    <a:pt x="38791" y="12243"/>
                    <a:pt x="39433" y="11940"/>
                    <a:pt x="39891" y="11896"/>
                  </a:cubicBezTo>
                  <a:cubicBezTo>
                    <a:pt x="39891" y="11896"/>
                    <a:pt x="41175" y="11774"/>
                    <a:pt x="41966" y="10978"/>
                  </a:cubicBezTo>
                  <a:cubicBezTo>
                    <a:pt x="43340" y="9609"/>
                    <a:pt x="43340" y="7385"/>
                    <a:pt x="41966" y="6014"/>
                  </a:cubicBezTo>
                  <a:cubicBezTo>
                    <a:pt x="41281" y="5328"/>
                    <a:pt x="40383" y="4985"/>
                    <a:pt x="39485" y="4985"/>
                  </a:cubicBezTo>
                  <a:cubicBezTo>
                    <a:pt x="38586" y="4985"/>
                    <a:pt x="37688" y="5328"/>
                    <a:pt x="37003" y="6014"/>
                  </a:cubicBezTo>
                  <a:cubicBezTo>
                    <a:pt x="36209" y="6805"/>
                    <a:pt x="36084" y="8089"/>
                    <a:pt x="36084" y="8089"/>
                  </a:cubicBezTo>
                  <a:cubicBezTo>
                    <a:pt x="36041" y="8547"/>
                    <a:pt x="35734" y="9189"/>
                    <a:pt x="35409" y="9514"/>
                  </a:cubicBezTo>
                  <a:lnTo>
                    <a:pt x="35244" y="9682"/>
                  </a:lnTo>
                  <a:cubicBezTo>
                    <a:pt x="35080" y="9845"/>
                    <a:pt x="34865" y="9926"/>
                    <a:pt x="34651" y="9926"/>
                  </a:cubicBezTo>
                  <a:cubicBezTo>
                    <a:pt x="34437" y="9926"/>
                    <a:pt x="34223" y="9845"/>
                    <a:pt x="34060" y="9682"/>
                  </a:cubicBezTo>
                  <a:lnTo>
                    <a:pt x="24623" y="245"/>
                  </a:lnTo>
                  <a:cubicBezTo>
                    <a:pt x="24460" y="81"/>
                    <a:pt x="24246" y="0"/>
                    <a:pt x="240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3160780" y="2734353"/>
              <a:ext cx="578816" cy="577624"/>
            </a:xfrm>
            <a:custGeom>
              <a:avLst/>
              <a:gdLst/>
              <a:ahLst/>
              <a:cxnLst/>
              <a:rect l="l" t="t" r="r" b="b"/>
              <a:pathLst>
                <a:path w="34003" h="33933" extrusionOk="0">
                  <a:moveTo>
                    <a:pt x="9973" y="0"/>
                  </a:moveTo>
                  <a:cubicBezTo>
                    <a:pt x="9758" y="0"/>
                    <a:pt x="9544" y="82"/>
                    <a:pt x="9381" y="244"/>
                  </a:cubicBezTo>
                  <a:lnTo>
                    <a:pt x="0" y="9628"/>
                  </a:lnTo>
                  <a:cubicBezTo>
                    <a:pt x="141" y="10186"/>
                    <a:pt x="301" y="10741"/>
                    <a:pt x="480" y="11289"/>
                  </a:cubicBezTo>
                  <a:cubicBezTo>
                    <a:pt x="1195" y="13475"/>
                    <a:pt x="2201" y="15583"/>
                    <a:pt x="3471" y="17596"/>
                  </a:cubicBezTo>
                  <a:cubicBezTo>
                    <a:pt x="7774" y="24416"/>
                    <a:pt x="15098" y="30128"/>
                    <a:pt x="24289" y="33932"/>
                  </a:cubicBezTo>
                  <a:lnTo>
                    <a:pt x="33678" y="24541"/>
                  </a:lnTo>
                  <a:cubicBezTo>
                    <a:pt x="34003" y="24219"/>
                    <a:pt x="34003" y="23682"/>
                    <a:pt x="33680" y="23357"/>
                  </a:cubicBezTo>
                  <a:lnTo>
                    <a:pt x="24243" y="13922"/>
                  </a:lnTo>
                  <a:cubicBezTo>
                    <a:pt x="24080" y="13760"/>
                    <a:pt x="23866" y="13678"/>
                    <a:pt x="23652" y="13678"/>
                  </a:cubicBezTo>
                  <a:cubicBezTo>
                    <a:pt x="23438" y="13678"/>
                    <a:pt x="23223" y="13760"/>
                    <a:pt x="23059" y="13922"/>
                  </a:cubicBezTo>
                  <a:lnTo>
                    <a:pt x="22953" y="14025"/>
                  </a:lnTo>
                  <a:cubicBezTo>
                    <a:pt x="22628" y="14350"/>
                    <a:pt x="22325" y="14995"/>
                    <a:pt x="22279" y="15453"/>
                  </a:cubicBezTo>
                  <a:cubicBezTo>
                    <a:pt x="22279" y="15453"/>
                    <a:pt x="22157" y="16732"/>
                    <a:pt x="21363" y="17529"/>
                  </a:cubicBezTo>
                  <a:cubicBezTo>
                    <a:pt x="20679" y="18214"/>
                    <a:pt x="19780" y="18557"/>
                    <a:pt x="18880" y="18557"/>
                  </a:cubicBezTo>
                  <a:cubicBezTo>
                    <a:pt x="17981" y="18557"/>
                    <a:pt x="17082" y="18214"/>
                    <a:pt x="16396" y="17529"/>
                  </a:cubicBezTo>
                  <a:cubicBezTo>
                    <a:pt x="15025" y="16158"/>
                    <a:pt x="15025" y="13936"/>
                    <a:pt x="16396" y="12562"/>
                  </a:cubicBezTo>
                  <a:cubicBezTo>
                    <a:pt x="17193" y="11768"/>
                    <a:pt x="18472" y="11646"/>
                    <a:pt x="18472" y="11646"/>
                  </a:cubicBezTo>
                  <a:cubicBezTo>
                    <a:pt x="18929" y="11600"/>
                    <a:pt x="19569" y="11297"/>
                    <a:pt x="19900" y="10972"/>
                  </a:cubicBezTo>
                  <a:lnTo>
                    <a:pt x="20002" y="10866"/>
                  </a:lnTo>
                  <a:cubicBezTo>
                    <a:pt x="20328" y="10541"/>
                    <a:pt x="20328" y="10007"/>
                    <a:pt x="20002" y="9682"/>
                  </a:cubicBezTo>
                  <a:lnTo>
                    <a:pt x="10568" y="244"/>
                  </a:lnTo>
                  <a:cubicBezTo>
                    <a:pt x="10404" y="82"/>
                    <a:pt x="10188" y="0"/>
                    <a:pt x="9973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3600199" y="2319617"/>
              <a:ext cx="554099" cy="581948"/>
            </a:xfrm>
            <a:custGeom>
              <a:avLst/>
              <a:gdLst/>
              <a:ahLst/>
              <a:cxnLst/>
              <a:rect l="l" t="t" r="r" b="b"/>
              <a:pathLst>
                <a:path w="32551" h="34187" extrusionOk="0">
                  <a:moveTo>
                    <a:pt x="8518" y="0"/>
                  </a:moveTo>
                  <a:cubicBezTo>
                    <a:pt x="8303" y="0"/>
                    <a:pt x="8089" y="81"/>
                    <a:pt x="7926" y="244"/>
                  </a:cubicBezTo>
                  <a:lnTo>
                    <a:pt x="1" y="8172"/>
                  </a:lnTo>
                  <a:cubicBezTo>
                    <a:pt x="177" y="9405"/>
                    <a:pt x="442" y="10622"/>
                    <a:pt x="797" y="11814"/>
                  </a:cubicBezTo>
                  <a:cubicBezTo>
                    <a:pt x="1285" y="13458"/>
                    <a:pt x="1938" y="15068"/>
                    <a:pt x="2748" y="16623"/>
                  </a:cubicBezTo>
                  <a:cubicBezTo>
                    <a:pt x="6495" y="23839"/>
                    <a:pt x="13543" y="29981"/>
                    <a:pt x="22639" y="34187"/>
                  </a:cubicBezTo>
                  <a:cubicBezTo>
                    <a:pt x="22677" y="34114"/>
                    <a:pt x="22728" y="34040"/>
                    <a:pt x="22788" y="33981"/>
                  </a:cubicBezTo>
                  <a:lnTo>
                    <a:pt x="32225" y="24543"/>
                  </a:lnTo>
                  <a:cubicBezTo>
                    <a:pt x="32551" y="24218"/>
                    <a:pt x="32551" y="23687"/>
                    <a:pt x="32225" y="23359"/>
                  </a:cubicBezTo>
                  <a:lnTo>
                    <a:pt x="22788" y="13922"/>
                  </a:lnTo>
                  <a:cubicBezTo>
                    <a:pt x="22625" y="13759"/>
                    <a:pt x="22411" y="13678"/>
                    <a:pt x="22197" y="13678"/>
                  </a:cubicBezTo>
                  <a:cubicBezTo>
                    <a:pt x="21983" y="13678"/>
                    <a:pt x="21768" y="13759"/>
                    <a:pt x="21604" y="13922"/>
                  </a:cubicBezTo>
                  <a:lnTo>
                    <a:pt x="21498" y="14027"/>
                  </a:lnTo>
                  <a:cubicBezTo>
                    <a:pt x="21173" y="14353"/>
                    <a:pt x="20870" y="14998"/>
                    <a:pt x="20824" y="15453"/>
                  </a:cubicBezTo>
                  <a:cubicBezTo>
                    <a:pt x="20824" y="15453"/>
                    <a:pt x="20699" y="16734"/>
                    <a:pt x="19902" y="17531"/>
                  </a:cubicBezTo>
                  <a:cubicBezTo>
                    <a:pt x="19218" y="18216"/>
                    <a:pt x="18320" y="18559"/>
                    <a:pt x="17421" y="18559"/>
                  </a:cubicBezTo>
                  <a:cubicBezTo>
                    <a:pt x="16523" y="18559"/>
                    <a:pt x="15624" y="18216"/>
                    <a:pt x="14938" y="17531"/>
                  </a:cubicBezTo>
                  <a:cubicBezTo>
                    <a:pt x="13567" y="16157"/>
                    <a:pt x="13567" y="13935"/>
                    <a:pt x="14938" y="12564"/>
                  </a:cubicBezTo>
                  <a:cubicBezTo>
                    <a:pt x="15735" y="11768"/>
                    <a:pt x="17014" y="11646"/>
                    <a:pt x="17014" y="11646"/>
                  </a:cubicBezTo>
                  <a:cubicBezTo>
                    <a:pt x="17472" y="11602"/>
                    <a:pt x="18114" y="11299"/>
                    <a:pt x="18439" y="10974"/>
                  </a:cubicBezTo>
                  <a:lnTo>
                    <a:pt x="18545" y="10868"/>
                  </a:lnTo>
                  <a:cubicBezTo>
                    <a:pt x="18870" y="10543"/>
                    <a:pt x="18873" y="10006"/>
                    <a:pt x="18545" y="9681"/>
                  </a:cubicBezTo>
                  <a:lnTo>
                    <a:pt x="9113" y="244"/>
                  </a:lnTo>
                  <a:cubicBezTo>
                    <a:pt x="8949" y="81"/>
                    <a:pt x="8733" y="0"/>
                    <a:pt x="8518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4132884" y="2785829"/>
              <a:ext cx="433444" cy="673717"/>
            </a:xfrm>
            <a:custGeom>
              <a:avLst/>
              <a:gdLst/>
              <a:ahLst/>
              <a:cxnLst/>
              <a:rect l="l" t="t" r="r" b="b"/>
              <a:pathLst>
                <a:path w="25463" h="39578" extrusionOk="0">
                  <a:moveTo>
                    <a:pt x="4970" y="0"/>
                  </a:moveTo>
                  <a:cubicBezTo>
                    <a:pt x="1783" y="4615"/>
                    <a:pt x="0" y="9771"/>
                    <a:pt x="0" y="15217"/>
                  </a:cubicBezTo>
                  <a:cubicBezTo>
                    <a:pt x="0" y="23137"/>
                    <a:pt x="3769" y="30451"/>
                    <a:pt x="10142" y="36357"/>
                  </a:cubicBezTo>
                  <a:lnTo>
                    <a:pt x="11462" y="35035"/>
                  </a:lnTo>
                  <a:cubicBezTo>
                    <a:pt x="11624" y="34873"/>
                    <a:pt x="11840" y="34791"/>
                    <a:pt x="12055" y="34791"/>
                  </a:cubicBezTo>
                  <a:cubicBezTo>
                    <a:pt x="12271" y="34791"/>
                    <a:pt x="12486" y="34873"/>
                    <a:pt x="12649" y="35035"/>
                  </a:cubicBezTo>
                  <a:lnTo>
                    <a:pt x="12654" y="35043"/>
                  </a:lnTo>
                  <a:cubicBezTo>
                    <a:pt x="12979" y="35368"/>
                    <a:pt x="13285" y="36011"/>
                    <a:pt x="13329" y="36468"/>
                  </a:cubicBezTo>
                  <a:cubicBezTo>
                    <a:pt x="13329" y="36468"/>
                    <a:pt x="13451" y="37750"/>
                    <a:pt x="14247" y="38544"/>
                  </a:cubicBezTo>
                  <a:cubicBezTo>
                    <a:pt x="14933" y="39233"/>
                    <a:pt x="15833" y="39577"/>
                    <a:pt x="16732" y="39577"/>
                  </a:cubicBezTo>
                  <a:cubicBezTo>
                    <a:pt x="17629" y="39577"/>
                    <a:pt x="18526" y="39234"/>
                    <a:pt x="19211" y="38549"/>
                  </a:cubicBezTo>
                  <a:cubicBezTo>
                    <a:pt x="20582" y="37176"/>
                    <a:pt x="20582" y="34951"/>
                    <a:pt x="19211" y="33580"/>
                  </a:cubicBezTo>
                  <a:cubicBezTo>
                    <a:pt x="18415" y="32786"/>
                    <a:pt x="17136" y="32662"/>
                    <a:pt x="17136" y="32662"/>
                  </a:cubicBezTo>
                  <a:cubicBezTo>
                    <a:pt x="16678" y="32618"/>
                    <a:pt x="16033" y="32312"/>
                    <a:pt x="15710" y="31987"/>
                  </a:cubicBezTo>
                  <a:lnTo>
                    <a:pt x="15702" y="31981"/>
                  </a:lnTo>
                  <a:cubicBezTo>
                    <a:pt x="15377" y="31656"/>
                    <a:pt x="15377" y="31125"/>
                    <a:pt x="15702" y="30795"/>
                  </a:cubicBezTo>
                  <a:lnTo>
                    <a:pt x="25137" y="21354"/>
                  </a:lnTo>
                  <a:cubicBezTo>
                    <a:pt x="25462" y="21027"/>
                    <a:pt x="25462" y="20496"/>
                    <a:pt x="25137" y="20170"/>
                  </a:cubicBezTo>
                  <a:lnTo>
                    <a:pt x="15702" y="10733"/>
                  </a:lnTo>
                  <a:cubicBezTo>
                    <a:pt x="15377" y="10408"/>
                    <a:pt x="15377" y="9877"/>
                    <a:pt x="15702" y="9552"/>
                  </a:cubicBezTo>
                  <a:lnTo>
                    <a:pt x="15870" y="9384"/>
                  </a:lnTo>
                  <a:cubicBezTo>
                    <a:pt x="16195" y="9058"/>
                    <a:pt x="16838" y="8752"/>
                    <a:pt x="17298" y="8709"/>
                  </a:cubicBezTo>
                  <a:cubicBezTo>
                    <a:pt x="17298" y="8709"/>
                    <a:pt x="18577" y="8587"/>
                    <a:pt x="19374" y="7790"/>
                  </a:cubicBezTo>
                  <a:cubicBezTo>
                    <a:pt x="20745" y="6419"/>
                    <a:pt x="20745" y="4195"/>
                    <a:pt x="19374" y="2821"/>
                  </a:cubicBezTo>
                  <a:cubicBezTo>
                    <a:pt x="18690" y="2136"/>
                    <a:pt x="17791" y="1793"/>
                    <a:pt x="16892" y="1793"/>
                  </a:cubicBezTo>
                  <a:cubicBezTo>
                    <a:pt x="15994" y="1793"/>
                    <a:pt x="15094" y="2136"/>
                    <a:pt x="14407" y="2821"/>
                  </a:cubicBezTo>
                  <a:cubicBezTo>
                    <a:pt x="13616" y="3615"/>
                    <a:pt x="13491" y="4899"/>
                    <a:pt x="13491" y="4899"/>
                  </a:cubicBezTo>
                  <a:cubicBezTo>
                    <a:pt x="13445" y="5354"/>
                    <a:pt x="13142" y="5999"/>
                    <a:pt x="12817" y="6325"/>
                  </a:cubicBezTo>
                  <a:lnTo>
                    <a:pt x="12646" y="6492"/>
                  </a:lnTo>
                  <a:cubicBezTo>
                    <a:pt x="12485" y="6655"/>
                    <a:pt x="12270" y="6736"/>
                    <a:pt x="12055" y="6736"/>
                  </a:cubicBezTo>
                  <a:cubicBezTo>
                    <a:pt x="11840" y="6736"/>
                    <a:pt x="11624" y="6655"/>
                    <a:pt x="11462" y="6492"/>
                  </a:cubicBezTo>
                  <a:lnTo>
                    <a:pt x="4970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4445417" y="2316757"/>
              <a:ext cx="535647" cy="582697"/>
            </a:xfrm>
            <a:custGeom>
              <a:avLst/>
              <a:gdLst/>
              <a:ahLst/>
              <a:cxnLst/>
              <a:rect l="l" t="t" r="r" b="b"/>
              <a:pathLst>
                <a:path w="31467" h="34231" extrusionOk="0">
                  <a:moveTo>
                    <a:pt x="7442" y="0"/>
                  </a:moveTo>
                  <a:cubicBezTo>
                    <a:pt x="7227" y="0"/>
                    <a:pt x="7013" y="81"/>
                    <a:pt x="6850" y="244"/>
                  </a:cubicBezTo>
                  <a:lnTo>
                    <a:pt x="0" y="7094"/>
                  </a:lnTo>
                  <a:cubicBezTo>
                    <a:pt x="90" y="16225"/>
                    <a:pt x="5189" y="24535"/>
                    <a:pt x="13508" y="30794"/>
                  </a:cubicBezTo>
                  <a:cubicBezTo>
                    <a:pt x="13613" y="30653"/>
                    <a:pt x="13732" y="30513"/>
                    <a:pt x="13865" y="30382"/>
                  </a:cubicBezTo>
                  <a:cubicBezTo>
                    <a:pt x="14551" y="29697"/>
                    <a:pt x="15449" y="29354"/>
                    <a:pt x="16347" y="29354"/>
                  </a:cubicBezTo>
                  <a:cubicBezTo>
                    <a:pt x="17245" y="29354"/>
                    <a:pt x="18144" y="29697"/>
                    <a:pt x="18829" y="30382"/>
                  </a:cubicBezTo>
                  <a:cubicBezTo>
                    <a:pt x="19626" y="31179"/>
                    <a:pt x="19748" y="32458"/>
                    <a:pt x="19748" y="32458"/>
                  </a:cubicBezTo>
                  <a:cubicBezTo>
                    <a:pt x="19791" y="32919"/>
                    <a:pt x="20097" y="33558"/>
                    <a:pt x="20422" y="33883"/>
                  </a:cubicBezTo>
                  <a:lnTo>
                    <a:pt x="20523" y="33986"/>
                  </a:lnTo>
                  <a:cubicBezTo>
                    <a:pt x="20685" y="34149"/>
                    <a:pt x="20899" y="34230"/>
                    <a:pt x="21113" y="34230"/>
                  </a:cubicBezTo>
                  <a:cubicBezTo>
                    <a:pt x="21327" y="34230"/>
                    <a:pt x="21541" y="34149"/>
                    <a:pt x="21704" y="33986"/>
                  </a:cubicBezTo>
                  <a:lnTo>
                    <a:pt x="31141" y="24549"/>
                  </a:lnTo>
                  <a:cubicBezTo>
                    <a:pt x="31467" y="24221"/>
                    <a:pt x="31467" y="23690"/>
                    <a:pt x="31144" y="23357"/>
                  </a:cubicBezTo>
                  <a:lnTo>
                    <a:pt x="21707" y="13922"/>
                  </a:lnTo>
                  <a:cubicBezTo>
                    <a:pt x="21382" y="13597"/>
                    <a:pt x="21382" y="13060"/>
                    <a:pt x="21707" y="12735"/>
                  </a:cubicBezTo>
                  <a:lnTo>
                    <a:pt x="21875" y="12567"/>
                  </a:lnTo>
                  <a:cubicBezTo>
                    <a:pt x="22203" y="12242"/>
                    <a:pt x="22842" y="11936"/>
                    <a:pt x="23300" y="11892"/>
                  </a:cubicBezTo>
                  <a:cubicBezTo>
                    <a:pt x="23300" y="11892"/>
                    <a:pt x="24584" y="11770"/>
                    <a:pt x="25375" y="10974"/>
                  </a:cubicBezTo>
                  <a:cubicBezTo>
                    <a:pt x="26749" y="9603"/>
                    <a:pt x="26749" y="7381"/>
                    <a:pt x="25375" y="6010"/>
                  </a:cubicBezTo>
                  <a:cubicBezTo>
                    <a:pt x="24692" y="5326"/>
                    <a:pt x="23795" y="4984"/>
                    <a:pt x="22897" y="4984"/>
                  </a:cubicBezTo>
                  <a:cubicBezTo>
                    <a:pt x="21999" y="4984"/>
                    <a:pt x="21100" y="5327"/>
                    <a:pt x="20414" y="6013"/>
                  </a:cubicBezTo>
                  <a:cubicBezTo>
                    <a:pt x="19620" y="6809"/>
                    <a:pt x="19496" y="8088"/>
                    <a:pt x="19496" y="8088"/>
                  </a:cubicBezTo>
                  <a:cubicBezTo>
                    <a:pt x="19452" y="8549"/>
                    <a:pt x="19146" y="9191"/>
                    <a:pt x="18824" y="9513"/>
                  </a:cubicBezTo>
                  <a:lnTo>
                    <a:pt x="18656" y="9681"/>
                  </a:lnTo>
                  <a:cubicBezTo>
                    <a:pt x="18492" y="9844"/>
                    <a:pt x="18277" y="9925"/>
                    <a:pt x="18063" y="9925"/>
                  </a:cubicBezTo>
                  <a:cubicBezTo>
                    <a:pt x="17848" y="9925"/>
                    <a:pt x="17634" y="9844"/>
                    <a:pt x="17472" y="9681"/>
                  </a:cubicBezTo>
                  <a:lnTo>
                    <a:pt x="8034" y="244"/>
                  </a:lnTo>
                  <a:cubicBezTo>
                    <a:pt x="7872" y="81"/>
                    <a:pt x="7657" y="0"/>
                    <a:pt x="7442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4866656" y="2738642"/>
              <a:ext cx="529161" cy="717515"/>
            </a:xfrm>
            <a:custGeom>
              <a:avLst/>
              <a:gdLst/>
              <a:ahLst/>
              <a:cxnLst/>
              <a:rect l="l" t="t" r="r" b="b"/>
              <a:pathLst>
                <a:path w="31086" h="42151" extrusionOk="0">
                  <a:moveTo>
                    <a:pt x="7818" y="0"/>
                  </a:moveTo>
                  <a:cubicBezTo>
                    <a:pt x="2862" y="5449"/>
                    <a:pt x="1" y="11890"/>
                    <a:pt x="1" y="18791"/>
                  </a:cubicBezTo>
                  <a:cubicBezTo>
                    <a:pt x="1" y="27736"/>
                    <a:pt x="4810" y="35905"/>
                    <a:pt x="12747" y="42151"/>
                  </a:cubicBezTo>
                  <a:lnTo>
                    <a:pt x="17087" y="37807"/>
                  </a:lnTo>
                  <a:cubicBezTo>
                    <a:pt x="17413" y="37479"/>
                    <a:pt x="17413" y="36948"/>
                    <a:pt x="17087" y="36623"/>
                  </a:cubicBezTo>
                  <a:lnTo>
                    <a:pt x="16982" y="36517"/>
                  </a:lnTo>
                  <a:cubicBezTo>
                    <a:pt x="16657" y="36189"/>
                    <a:pt x="16017" y="35889"/>
                    <a:pt x="15556" y="35843"/>
                  </a:cubicBezTo>
                  <a:cubicBezTo>
                    <a:pt x="15556" y="35843"/>
                    <a:pt x="14278" y="35718"/>
                    <a:pt x="13481" y="34927"/>
                  </a:cubicBezTo>
                  <a:cubicBezTo>
                    <a:pt x="12110" y="33553"/>
                    <a:pt x="12110" y="31331"/>
                    <a:pt x="13481" y="29960"/>
                  </a:cubicBezTo>
                  <a:cubicBezTo>
                    <a:pt x="14166" y="29275"/>
                    <a:pt x="15065" y="28932"/>
                    <a:pt x="15963" y="28932"/>
                  </a:cubicBezTo>
                  <a:cubicBezTo>
                    <a:pt x="16861" y="28932"/>
                    <a:pt x="17759" y="29275"/>
                    <a:pt x="18445" y="29960"/>
                  </a:cubicBezTo>
                  <a:cubicBezTo>
                    <a:pt x="19239" y="30757"/>
                    <a:pt x="19363" y="32036"/>
                    <a:pt x="19363" y="32036"/>
                  </a:cubicBezTo>
                  <a:cubicBezTo>
                    <a:pt x="19407" y="32494"/>
                    <a:pt x="19713" y="33139"/>
                    <a:pt x="20038" y="33464"/>
                  </a:cubicBezTo>
                  <a:lnTo>
                    <a:pt x="20141" y="33567"/>
                  </a:lnTo>
                  <a:cubicBezTo>
                    <a:pt x="20305" y="33729"/>
                    <a:pt x="20520" y="33810"/>
                    <a:pt x="20735" y="33810"/>
                  </a:cubicBezTo>
                  <a:cubicBezTo>
                    <a:pt x="20951" y="33810"/>
                    <a:pt x="21165" y="33729"/>
                    <a:pt x="21328" y="33567"/>
                  </a:cubicBezTo>
                  <a:lnTo>
                    <a:pt x="30765" y="24132"/>
                  </a:lnTo>
                  <a:cubicBezTo>
                    <a:pt x="31085" y="23804"/>
                    <a:pt x="31085" y="23270"/>
                    <a:pt x="30760" y="22942"/>
                  </a:cubicBezTo>
                  <a:lnTo>
                    <a:pt x="21325" y="13505"/>
                  </a:lnTo>
                  <a:cubicBezTo>
                    <a:pt x="21000" y="13180"/>
                    <a:pt x="21000" y="12649"/>
                    <a:pt x="21325" y="12324"/>
                  </a:cubicBezTo>
                  <a:lnTo>
                    <a:pt x="21331" y="12318"/>
                  </a:lnTo>
                  <a:cubicBezTo>
                    <a:pt x="21656" y="11990"/>
                    <a:pt x="22301" y="11687"/>
                    <a:pt x="22759" y="11643"/>
                  </a:cubicBezTo>
                  <a:cubicBezTo>
                    <a:pt x="22759" y="11643"/>
                    <a:pt x="24037" y="11522"/>
                    <a:pt x="24834" y="10725"/>
                  </a:cubicBezTo>
                  <a:cubicBezTo>
                    <a:pt x="26205" y="9354"/>
                    <a:pt x="26205" y="7132"/>
                    <a:pt x="24834" y="5761"/>
                  </a:cubicBezTo>
                  <a:cubicBezTo>
                    <a:pt x="24150" y="5074"/>
                    <a:pt x="23252" y="4731"/>
                    <a:pt x="22353" y="4731"/>
                  </a:cubicBezTo>
                  <a:cubicBezTo>
                    <a:pt x="21454" y="4731"/>
                    <a:pt x="20554" y="5074"/>
                    <a:pt x="19867" y="5761"/>
                  </a:cubicBezTo>
                  <a:cubicBezTo>
                    <a:pt x="19076" y="6555"/>
                    <a:pt x="18952" y="7837"/>
                    <a:pt x="18952" y="7837"/>
                  </a:cubicBezTo>
                  <a:cubicBezTo>
                    <a:pt x="18906" y="8294"/>
                    <a:pt x="18602" y="8937"/>
                    <a:pt x="18277" y="9262"/>
                  </a:cubicBezTo>
                  <a:lnTo>
                    <a:pt x="18269" y="9270"/>
                  </a:lnTo>
                  <a:cubicBezTo>
                    <a:pt x="18106" y="9432"/>
                    <a:pt x="17892" y="9514"/>
                    <a:pt x="17678" y="9514"/>
                  </a:cubicBezTo>
                  <a:cubicBezTo>
                    <a:pt x="17464" y="9514"/>
                    <a:pt x="17250" y="9432"/>
                    <a:pt x="17087" y="9270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5260369" y="2319736"/>
              <a:ext cx="547512" cy="566202"/>
            </a:xfrm>
            <a:custGeom>
              <a:avLst/>
              <a:gdLst/>
              <a:ahLst/>
              <a:cxnLst/>
              <a:rect l="l" t="t" r="r" b="b"/>
              <a:pathLst>
                <a:path w="32164" h="33262" extrusionOk="0">
                  <a:moveTo>
                    <a:pt x="8135" y="0"/>
                  </a:moveTo>
                  <a:cubicBezTo>
                    <a:pt x="7920" y="0"/>
                    <a:pt x="7704" y="82"/>
                    <a:pt x="7541" y="245"/>
                  </a:cubicBezTo>
                  <a:lnTo>
                    <a:pt x="1" y="7786"/>
                  </a:lnTo>
                  <a:cubicBezTo>
                    <a:pt x="1499" y="16318"/>
                    <a:pt x="7398" y="23919"/>
                    <a:pt x="16090" y="29481"/>
                  </a:cubicBezTo>
                  <a:cubicBezTo>
                    <a:pt x="17440" y="30346"/>
                    <a:pt x="18862" y="31167"/>
                    <a:pt x="20344" y="31928"/>
                  </a:cubicBezTo>
                  <a:cubicBezTo>
                    <a:pt x="21246" y="32391"/>
                    <a:pt x="22173" y="32838"/>
                    <a:pt x="23121" y="33261"/>
                  </a:cubicBezTo>
                  <a:lnTo>
                    <a:pt x="31838" y="24544"/>
                  </a:lnTo>
                  <a:cubicBezTo>
                    <a:pt x="32163" y="24219"/>
                    <a:pt x="32163" y="23683"/>
                    <a:pt x="31835" y="23358"/>
                  </a:cubicBezTo>
                  <a:lnTo>
                    <a:pt x="22398" y="13923"/>
                  </a:lnTo>
                  <a:cubicBezTo>
                    <a:pt x="22073" y="13598"/>
                    <a:pt x="22073" y="13061"/>
                    <a:pt x="22398" y="12736"/>
                  </a:cubicBezTo>
                  <a:lnTo>
                    <a:pt x="22569" y="12571"/>
                  </a:lnTo>
                  <a:cubicBezTo>
                    <a:pt x="22894" y="12243"/>
                    <a:pt x="23536" y="11942"/>
                    <a:pt x="23994" y="11896"/>
                  </a:cubicBezTo>
                  <a:cubicBezTo>
                    <a:pt x="23994" y="11896"/>
                    <a:pt x="25278" y="11774"/>
                    <a:pt x="26069" y="10980"/>
                  </a:cubicBezTo>
                  <a:cubicBezTo>
                    <a:pt x="27443" y="9612"/>
                    <a:pt x="27443" y="7385"/>
                    <a:pt x="26069" y="6014"/>
                  </a:cubicBezTo>
                  <a:cubicBezTo>
                    <a:pt x="25384" y="5328"/>
                    <a:pt x="24486" y="4985"/>
                    <a:pt x="23588" y="4985"/>
                  </a:cubicBezTo>
                  <a:cubicBezTo>
                    <a:pt x="22689" y="4985"/>
                    <a:pt x="21791" y="5328"/>
                    <a:pt x="21106" y="6014"/>
                  </a:cubicBezTo>
                  <a:cubicBezTo>
                    <a:pt x="20312" y="6808"/>
                    <a:pt x="20187" y="8089"/>
                    <a:pt x="20187" y="8089"/>
                  </a:cubicBezTo>
                  <a:cubicBezTo>
                    <a:pt x="20144" y="8547"/>
                    <a:pt x="19837" y="9192"/>
                    <a:pt x="19512" y="9517"/>
                  </a:cubicBezTo>
                  <a:lnTo>
                    <a:pt x="19347" y="9682"/>
                  </a:lnTo>
                  <a:cubicBezTo>
                    <a:pt x="19183" y="9845"/>
                    <a:pt x="18968" y="9926"/>
                    <a:pt x="18754" y="9926"/>
                  </a:cubicBezTo>
                  <a:cubicBezTo>
                    <a:pt x="18540" y="9926"/>
                    <a:pt x="18326" y="9845"/>
                    <a:pt x="18163" y="9682"/>
                  </a:cubicBezTo>
                  <a:lnTo>
                    <a:pt x="8726" y="245"/>
                  </a:lnTo>
                  <a:cubicBezTo>
                    <a:pt x="8563" y="81"/>
                    <a:pt x="8349" y="0"/>
                    <a:pt x="8135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5729594" y="2775224"/>
              <a:ext cx="493074" cy="684168"/>
            </a:xfrm>
            <a:custGeom>
              <a:avLst/>
              <a:gdLst/>
              <a:ahLst/>
              <a:cxnLst/>
              <a:rect l="l" t="t" r="r" b="b"/>
              <a:pathLst>
                <a:path w="28966" h="40192" extrusionOk="0">
                  <a:moveTo>
                    <a:pt x="7674" y="0"/>
                  </a:moveTo>
                  <a:cubicBezTo>
                    <a:pt x="2807" y="5419"/>
                    <a:pt x="0" y="11800"/>
                    <a:pt x="0" y="18637"/>
                  </a:cubicBezTo>
                  <a:cubicBezTo>
                    <a:pt x="0" y="26741"/>
                    <a:pt x="3948" y="34214"/>
                    <a:pt x="10597" y="40191"/>
                  </a:cubicBezTo>
                  <a:lnTo>
                    <a:pt x="14962" y="35826"/>
                  </a:lnTo>
                  <a:cubicBezTo>
                    <a:pt x="15288" y="35501"/>
                    <a:pt x="15288" y="34964"/>
                    <a:pt x="14962" y="34639"/>
                  </a:cubicBezTo>
                  <a:lnTo>
                    <a:pt x="14857" y="34534"/>
                  </a:lnTo>
                  <a:cubicBezTo>
                    <a:pt x="14532" y="34208"/>
                    <a:pt x="13892" y="33905"/>
                    <a:pt x="13432" y="33862"/>
                  </a:cubicBezTo>
                  <a:cubicBezTo>
                    <a:pt x="13432" y="33862"/>
                    <a:pt x="12150" y="33734"/>
                    <a:pt x="11356" y="32943"/>
                  </a:cubicBezTo>
                  <a:cubicBezTo>
                    <a:pt x="9982" y="31575"/>
                    <a:pt x="9982" y="29350"/>
                    <a:pt x="11356" y="27976"/>
                  </a:cubicBezTo>
                  <a:cubicBezTo>
                    <a:pt x="12040" y="27291"/>
                    <a:pt x="12938" y="26948"/>
                    <a:pt x="13837" y="26948"/>
                  </a:cubicBezTo>
                  <a:cubicBezTo>
                    <a:pt x="14735" y="26948"/>
                    <a:pt x="15634" y="27291"/>
                    <a:pt x="16320" y="27976"/>
                  </a:cubicBezTo>
                  <a:cubicBezTo>
                    <a:pt x="17117" y="28773"/>
                    <a:pt x="17238" y="30055"/>
                    <a:pt x="17238" y="30055"/>
                  </a:cubicBezTo>
                  <a:cubicBezTo>
                    <a:pt x="17282" y="30515"/>
                    <a:pt x="17588" y="31155"/>
                    <a:pt x="17913" y="31480"/>
                  </a:cubicBezTo>
                  <a:lnTo>
                    <a:pt x="18019" y="31586"/>
                  </a:lnTo>
                  <a:cubicBezTo>
                    <a:pt x="18183" y="31748"/>
                    <a:pt x="18397" y="31829"/>
                    <a:pt x="18612" y="31829"/>
                  </a:cubicBezTo>
                  <a:cubicBezTo>
                    <a:pt x="18826" y="31829"/>
                    <a:pt x="19040" y="31748"/>
                    <a:pt x="19203" y="31586"/>
                  </a:cubicBezTo>
                  <a:lnTo>
                    <a:pt x="28640" y="22148"/>
                  </a:lnTo>
                  <a:cubicBezTo>
                    <a:pt x="28965" y="21823"/>
                    <a:pt x="28965" y="21289"/>
                    <a:pt x="28635" y="20959"/>
                  </a:cubicBezTo>
                  <a:lnTo>
                    <a:pt x="19200" y="11524"/>
                  </a:lnTo>
                  <a:cubicBezTo>
                    <a:pt x="19038" y="11361"/>
                    <a:pt x="18822" y="11280"/>
                    <a:pt x="18607" y="11280"/>
                  </a:cubicBezTo>
                  <a:cubicBezTo>
                    <a:pt x="18391" y="11280"/>
                    <a:pt x="18176" y="11361"/>
                    <a:pt x="18013" y="11524"/>
                  </a:cubicBezTo>
                  <a:lnTo>
                    <a:pt x="17913" y="11624"/>
                  </a:lnTo>
                  <a:cubicBezTo>
                    <a:pt x="17588" y="11949"/>
                    <a:pt x="17282" y="12594"/>
                    <a:pt x="17238" y="13052"/>
                  </a:cubicBezTo>
                  <a:cubicBezTo>
                    <a:pt x="17238" y="13052"/>
                    <a:pt x="17117" y="14334"/>
                    <a:pt x="16320" y="15128"/>
                  </a:cubicBezTo>
                  <a:cubicBezTo>
                    <a:pt x="15636" y="15813"/>
                    <a:pt x="14738" y="16156"/>
                    <a:pt x="13839" y="16156"/>
                  </a:cubicBezTo>
                  <a:cubicBezTo>
                    <a:pt x="12940" y="16156"/>
                    <a:pt x="12042" y="15813"/>
                    <a:pt x="11356" y="15128"/>
                  </a:cubicBezTo>
                  <a:cubicBezTo>
                    <a:pt x="9985" y="13757"/>
                    <a:pt x="9985" y="11535"/>
                    <a:pt x="11356" y="10161"/>
                  </a:cubicBezTo>
                  <a:cubicBezTo>
                    <a:pt x="12153" y="9370"/>
                    <a:pt x="13432" y="9245"/>
                    <a:pt x="13432" y="9245"/>
                  </a:cubicBezTo>
                  <a:cubicBezTo>
                    <a:pt x="13889" y="9199"/>
                    <a:pt x="14532" y="8896"/>
                    <a:pt x="14857" y="8571"/>
                  </a:cubicBezTo>
                  <a:lnTo>
                    <a:pt x="14960" y="8468"/>
                  </a:lnTo>
                  <a:cubicBezTo>
                    <a:pt x="15285" y="8142"/>
                    <a:pt x="15285" y="7611"/>
                    <a:pt x="14960" y="7283"/>
                  </a:cubicBezTo>
                  <a:lnTo>
                    <a:pt x="7674" y="0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aphicFrame>
        <p:nvGraphicFramePr>
          <p:cNvPr id="1047" name="Google Shape;1047;p27"/>
          <p:cNvGraphicFramePr/>
          <p:nvPr/>
        </p:nvGraphicFramePr>
        <p:xfrm>
          <a:off x="457225" y="229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{6E6FCD87-8596-43C2-A3A7-F06D6819BD86}</a:tableStyleId>
              </a:tblPr>
              <a:tblGrid>
                <a:gridCol w="11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Mercury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Venus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Earth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Mars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Jupiter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Saturn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Neptune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20%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20%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20%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10%</a:t>
                      </a:r>
                      <a:endParaRPr sz="30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48" name="Google Shape;1048;p27"/>
          <p:cNvGrpSpPr/>
          <p:nvPr/>
        </p:nvGrpSpPr>
        <p:grpSpPr>
          <a:xfrm>
            <a:off x="633808" y="1860890"/>
            <a:ext cx="823800" cy="450000"/>
            <a:chOff x="633808" y="1937090"/>
            <a:chExt cx="823800" cy="450000"/>
          </a:xfrm>
        </p:grpSpPr>
        <p:sp>
          <p:nvSpPr>
            <p:cNvPr id="1049" name="Google Shape;1049;p27"/>
            <p:cNvSpPr/>
            <p:nvPr/>
          </p:nvSpPr>
          <p:spPr>
            <a:xfrm>
              <a:off x="633808" y="1937090"/>
              <a:ext cx="823800" cy="450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1062100" y="1947775"/>
              <a:ext cx="386700" cy="4266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42500" y="1947775"/>
              <a:ext cx="182400" cy="4266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27"/>
          <p:cNvGrpSpPr/>
          <p:nvPr/>
        </p:nvGrpSpPr>
        <p:grpSpPr>
          <a:xfrm>
            <a:off x="1810795" y="1410890"/>
            <a:ext cx="823800" cy="900000"/>
            <a:chOff x="1810795" y="1487090"/>
            <a:chExt cx="823800" cy="900000"/>
          </a:xfrm>
        </p:grpSpPr>
        <p:grpSp>
          <p:nvGrpSpPr>
            <p:cNvPr id="1053" name="Google Shape;1053;p27"/>
            <p:cNvGrpSpPr/>
            <p:nvPr/>
          </p:nvGrpSpPr>
          <p:grpSpPr>
            <a:xfrm>
              <a:off x="1810795" y="1487090"/>
              <a:ext cx="823800" cy="900000"/>
              <a:chOff x="1810795" y="2000600"/>
              <a:chExt cx="823800" cy="900000"/>
            </a:xfrm>
          </p:grpSpPr>
          <p:sp>
            <p:nvSpPr>
              <p:cNvPr id="1054" name="Google Shape;1054;p27"/>
              <p:cNvSpPr/>
              <p:nvPr/>
            </p:nvSpPr>
            <p:spPr>
              <a:xfrm>
                <a:off x="1810795" y="2000600"/>
                <a:ext cx="823800" cy="450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1810795" y="2450600"/>
                <a:ext cx="823800" cy="450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6" name="Google Shape;1056;p27"/>
            <p:cNvSpPr/>
            <p:nvPr/>
          </p:nvSpPr>
          <p:spPr>
            <a:xfrm>
              <a:off x="2239350" y="1496085"/>
              <a:ext cx="386700" cy="8781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819750" y="1496085"/>
              <a:ext cx="182400" cy="8781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7"/>
          <p:cNvGrpSpPr/>
          <p:nvPr/>
        </p:nvGrpSpPr>
        <p:grpSpPr>
          <a:xfrm>
            <a:off x="2987757" y="1860890"/>
            <a:ext cx="823800" cy="450000"/>
            <a:chOff x="2987758" y="1937090"/>
            <a:chExt cx="823800" cy="450000"/>
          </a:xfrm>
        </p:grpSpPr>
        <p:sp>
          <p:nvSpPr>
            <p:cNvPr id="1059" name="Google Shape;1059;p27"/>
            <p:cNvSpPr/>
            <p:nvPr/>
          </p:nvSpPr>
          <p:spPr>
            <a:xfrm>
              <a:off x="2987757" y="1937090"/>
              <a:ext cx="823800" cy="450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3416126" y="1947775"/>
              <a:ext cx="386700" cy="4266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2996525" y="1942475"/>
              <a:ext cx="182400" cy="4320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7"/>
          <p:cNvGrpSpPr/>
          <p:nvPr/>
        </p:nvGrpSpPr>
        <p:grpSpPr>
          <a:xfrm>
            <a:off x="4164745" y="1860890"/>
            <a:ext cx="823800" cy="450000"/>
            <a:chOff x="4164745" y="1937090"/>
            <a:chExt cx="823800" cy="450000"/>
          </a:xfrm>
        </p:grpSpPr>
        <p:sp>
          <p:nvSpPr>
            <p:cNvPr id="1063" name="Google Shape;1063;p27"/>
            <p:cNvSpPr/>
            <p:nvPr/>
          </p:nvSpPr>
          <p:spPr>
            <a:xfrm>
              <a:off x="4164745" y="1937090"/>
              <a:ext cx="823800" cy="4500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4593076" y="1947775"/>
              <a:ext cx="386700" cy="4266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173475" y="1942475"/>
              <a:ext cx="182400" cy="4320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27"/>
          <p:cNvGrpSpPr/>
          <p:nvPr/>
        </p:nvGrpSpPr>
        <p:grpSpPr>
          <a:xfrm>
            <a:off x="5341708" y="1408975"/>
            <a:ext cx="823800" cy="901915"/>
            <a:chOff x="5341708" y="1485175"/>
            <a:chExt cx="823800" cy="901915"/>
          </a:xfrm>
        </p:grpSpPr>
        <p:grpSp>
          <p:nvGrpSpPr>
            <p:cNvPr id="1067" name="Google Shape;1067;p27"/>
            <p:cNvGrpSpPr/>
            <p:nvPr/>
          </p:nvGrpSpPr>
          <p:grpSpPr>
            <a:xfrm>
              <a:off x="5341708" y="1487090"/>
              <a:ext cx="823800" cy="900000"/>
              <a:chOff x="1810795" y="2000600"/>
              <a:chExt cx="823800" cy="900000"/>
            </a:xfrm>
          </p:grpSpPr>
          <p:sp>
            <p:nvSpPr>
              <p:cNvPr id="1068" name="Google Shape;1068;p27"/>
              <p:cNvSpPr/>
              <p:nvPr/>
            </p:nvSpPr>
            <p:spPr>
              <a:xfrm>
                <a:off x="1810795" y="2000600"/>
                <a:ext cx="8238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7"/>
              <p:cNvSpPr/>
              <p:nvPr/>
            </p:nvSpPr>
            <p:spPr>
              <a:xfrm>
                <a:off x="1810795" y="2450600"/>
                <a:ext cx="823800" cy="450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0" name="Google Shape;1070;p27"/>
            <p:cNvSpPr/>
            <p:nvPr/>
          </p:nvSpPr>
          <p:spPr>
            <a:xfrm>
              <a:off x="5770075" y="1496085"/>
              <a:ext cx="386700" cy="8781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350473" y="1485175"/>
              <a:ext cx="182400" cy="8892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27"/>
          <p:cNvGrpSpPr/>
          <p:nvPr/>
        </p:nvGrpSpPr>
        <p:grpSpPr>
          <a:xfrm>
            <a:off x="6518695" y="1408975"/>
            <a:ext cx="823800" cy="901915"/>
            <a:chOff x="6518695" y="1485175"/>
            <a:chExt cx="823800" cy="901915"/>
          </a:xfrm>
        </p:grpSpPr>
        <p:grpSp>
          <p:nvGrpSpPr>
            <p:cNvPr id="1073" name="Google Shape;1073;p27"/>
            <p:cNvGrpSpPr/>
            <p:nvPr/>
          </p:nvGrpSpPr>
          <p:grpSpPr>
            <a:xfrm>
              <a:off x="6518695" y="1487090"/>
              <a:ext cx="823800" cy="900000"/>
              <a:chOff x="1810795" y="2000600"/>
              <a:chExt cx="823800" cy="900000"/>
            </a:xfrm>
          </p:grpSpPr>
          <p:sp>
            <p:nvSpPr>
              <p:cNvPr id="1074" name="Google Shape;1074;p27"/>
              <p:cNvSpPr/>
              <p:nvPr/>
            </p:nvSpPr>
            <p:spPr>
              <a:xfrm>
                <a:off x="1810795" y="2000600"/>
                <a:ext cx="823800" cy="450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7"/>
              <p:cNvSpPr/>
              <p:nvPr/>
            </p:nvSpPr>
            <p:spPr>
              <a:xfrm>
                <a:off x="1810795" y="2450600"/>
                <a:ext cx="823800" cy="450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6" name="Google Shape;1076;p27"/>
            <p:cNvSpPr/>
            <p:nvPr/>
          </p:nvSpPr>
          <p:spPr>
            <a:xfrm>
              <a:off x="6947000" y="1496085"/>
              <a:ext cx="386700" cy="8781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6527399" y="1485175"/>
              <a:ext cx="182400" cy="8892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7"/>
          <p:cNvGrpSpPr/>
          <p:nvPr/>
        </p:nvGrpSpPr>
        <p:grpSpPr>
          <a:xfrm>
            <a:off x="7695608" y="1860890"/>
            <a:ext cx="823800" cy="450000"/>
            <a:chOff x="7695608" y="1937090"/>
            <a:chExt cx="823800" cy="450000"/>
          </a:xfrm>
        </p:grpSpPr>
        <p:sp>
          <p:nvSpPr>
            <p:cNvPr id="1079" name="Google Shape;1079;p27"/>
            <p:cNvSpPr/>
            <p:nvPr/>
          </p:nvSpPr>
          <p:spPr>
            <a:xfrm>
              <a:off x="7695608" y="1937090"/>
              <a:ext cx="823800" cy="450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124026" y="1947775"/>
              <a:ext cx="386700" cy="4266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7704425" y="1942475"/>
              <a:ext cx="182400" cy="4320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1087" name="Google Shape;1087;p28"/>
          <p:cNvGrpSpPr/>
          <p:nvPr/>
        </p:nvGrpSpPr>
        <p:grpSpPr>
          <a:xfrm>
            <a:off x="6506475" y="1206587"/>
            <a:ext cx="2189700" cy="976200"/>
            <a:chOff x="6506475" y="1206588"/>
            <a:chExt cx="2189700" cy="976200"/>
          </a:xfrm>
        </p:grpSpPr>
        <p:sp>
          <p:nvSpPr>
            <p:cNvPr id="1088" name="Google Shape;1088;p28"/>
            <p:cNvSpPr txBox="1"/>
            <p:nvPr/>
          </p:nvSpPr>
          <p:spPr>
            <a:xfrm>
              <a:off x="6506475" y="1206588"/>
              <a:ext cx="2189700" cy="45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- 30%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89" name="Google Shape;1089;p28"/>
            <p:cNvSpPr txBox="1"/>
            <p:nvPr/>
          </p:nvSpPr>
          <p:spPr>
            <a:xfrm>
              <a:off x="6506475" y="1656587"/>
              <a:ext cx="2189700" cy="5262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28"/>
          <p:cNvGrpSpPr/>
          <p:nvPr/>
        </p:nvGrpSpPr>
        <p:grpSpPr>
          <a:xfrm>
            <a:off x="6506475" y="2960713"/>
            <a:ext cx="2189700" cy="976200"/>
            <a:chOff x="6506475" y="2960713"/>
            <a:chExt cx="2189700" cy="976200"/>
          </a:xfrm>
        </p:grpSpPr>
        <p:sp>
          <p:nvSpPr>
            <p:cNvPr id="1091" name="Google Shape;1091;p28"/>
            <p:cNvSpPr txBox="1"/>
            <p:nvPr/>
          </p:nvSpPr>
          <p:spPr>
            <a:xfrm>
              <a:off x="6506475" y="2960713"/>
              <a:ext cx="21897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Pluto - 5%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92" name="Google Shape;1092;p28"/>
            <p:cNvSpPr txBox="1"/>
            <p:nvPr/>
          </p:nvSpPr>
          <p:spPr>
            <a:xfrm>
              <a:off x="6506475" y="3410713"/>
              <a:ext cx="2189700" cy="5262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8"/>
          <p:cNvGrpSpPr/>
          <p:nvPr/>
        </p:nvGrpSpPr>
        <p:grpSpPr>
          <a:xfrm>
            <a:off x="457200" y="1206587"/>
            <a:ext cx="2189700" cy="976200"/>
            <a:chOff x="457200" y="1206588"/>
            <a:chExt cx="2189700" cy="976200"/>
          </a:xfrm>
        </p:grpSpPr>
        <p:sp>
          <p:nvSpPr>
            <p:cNvPr id="1094" name="Google Shape;1094;p28"/>
            <p:cNvSpPr txBox="1"/>
            <p:nvPr/>
          </p:nvSpPr>
          <p:spPr>
            <a:xfrm>
              <a:off x="457200" y="1206588"/>
              <a:ext cx="21897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- 40%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95" name="Google Shape;1095;p28"/>
            <p:cNvSpPr txBox="1"/>
            <p:nvPr/>
          </p:nvSpPr>
          <p:spPr>
            <a:xfrm>
              <a:off x="457200" y="1656587"/>
              <a:ext cx="2189700" cy="52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6" name="Google Shape;1096;p28"/>
          <p:cNvGrpSpPr/>
          <p:nvPr/>
        </p:nvGrpSpPr>
        <p:grpSpPr>
          <a:xfrm>
            <a:off x="457200" y="2960713"/>
            <a:ext cx="2189700" cy="976200"/>
            <a:chOff x="457200" y="2960713"/>
            <a:chExt cx="2189700" cy="976200"/>
          </a:xfrm>
        </p:grpSpPr>
        <p:sp>
          <p:nvSpPr>
            <p:cNvPr id="1097" name="Google Shape;1097;p28"/>
            <p:cNvSpPr txBox="1"/>
            <p:nvPr/>
          </p:nvSpPr>
          <p:spPr>
            <a:xfrm>
              <a:off x="457200" y="2960713"/>
              <a:ext cx="21897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Sun - 25%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98" name="Google Shape;1098;p28"/>
            <p:cNvSpPr txBox="1"/>
            <p:nvPr/>
          </p:nvSpPr>
          <p:spPr>
            <a:xfrm>
              <a:off x="457200" y="3410713"/>
              <a:ext cx="2189700" cy="5262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99" name="Google Shape;1099;p28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139" t="4824" r="22134" b="4833"/>
          <a:stretch/>
        </p:blipFill>
        <p:spPr>
          <a:xfrm>
            <a:off x="3218325" y="1213447"/>
            <a:ext cx="2716725" cy="2723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28"/>
          <p:cNvSpPr txBox="1"/>
          <p:nvPr/>
        </p:nvSpPr>
        <p:spPr>
          <a:xfrm>
            <a:off x="463700" y="4215900"/>
            <a:ext cx="8238900" cy="52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To modify this graph, click on it, follow the link, change the data and paste the new graph here, replacing this one.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see how to modify the graph here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9"/>
          <p:cNvSpPr/>
          <p:nvPr/>
        </p:nvSpPr>
        <p:spPr>
          <a:xfrm>
            <a:off x="5267725" y="2042100"/>
            <a:ext cx="1059300" cy="1059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1107" name="Google Shape;1107;p29"/>
          <p:cNvGrpSpPr/>
          <p:nvPr/>
        </p:nvGrpSpPr>
        <p:grpSpPr>
          <a:xfrm>
            <a:off x="5233147" y="1330775"/>
            <a:ext cx="3462808" cy="3405829"/>
            <a:chOff x="5232847" y="1330775"/>
            <a:chExt cx="3462808" cy="3405829"/>
          </a:xfrm>
        </p:grpSpPr>
        <p:sp>
          <p:nvSpPr>
            <p:cNvPr id="1108" name="Google Shape;1108;p29"/>
            <p:cNvSpPr/>
            <p:nvPr/>
          </p:nvSpPr>
          <p:spPr>
            <a:xfrm>
              <a:off x="5232847" y="3379199"/>
              <a:ext cx="1485412" cy="1357406"/>
            </a:xfrm>
            <a:custGeom>
              <a:avLst/>
              <a:gdLst/>
              <a:ahLst/>
              <a:cxnLst/>
              <a:rect l="l" t="t" r="r" b="b"/>
              <a:pathLst>
                <a:path w="31285" h="28589" extrusionOk="0">
                  <a:moveTo>
                    <a:pt x="21977" y="0"/>
                  </a:moveTo>
                  <a:lnTo>
                    <a:pt x="12511" y="3653"/>
                  </a:lnTo>
                  <a:cubicBezTo>
                    <a:pt x="12706" y="4024"/>
                    <a:pt x="13030" y="4316"/>
                    <a:pt x="13428" y="4461"/>
                  </a:cubicBezTo>
                  <a:cubicBezTo>
                    <a:pt x="14109" y="4708"/>
                    <a:pt x="14667" y="5284"/>
                    <a:pt x="14852" y="6070"/>
                  </a:cubicBezTo>
                  <a:cubicBezTo>
                    <a:pt x="15082" y="7053"/>
                    <a:pt x="14600" y="8094"/>
                    <a:pt x="13707" y="8559"/>
                  </a:cubicBezTo>
                  <a:cubicBezTo>
                    <a:pt x="13369" y="8734"/>
                    <a:pt x="13013" y="8816"/>
                    <a:pt x="12664" y="8816"/>
                  </a:cubicBezTo>
                  <a:cubicBezTo>
                    <a:pt x="11763" y="8816"/>
                    <a:pt x="10913" y="8269"/>
                    <a:pt x="10570" y="7379"/>
                  </a:cubicBezTo>
                  <a:cubicBezTo>
                    <a:pt x="10332" y="6765"/>
                    <a:pt x="10383" y="6110"/>
                    <a:pt x="10655" y="5565"/>
                  </a:cubicBezTo>
                  <a:cubicBezTo>
                    <a:pt x="10850" y="5170"/>
                    <a:pt x="10920" y="4727"/>
                    <a:pt x="10814" y="4307"/>
                  </a:cubicBezTo>
                  <a:lnTo>
                    <a:pt x="10814" y="4307"/>
                  </a:lnTo>
                  <a:lnTo>
                    <a:pt x="1347" y="7960"/>
                  </a:lnTo>
                  <a:lnTo>
                    <a:pt x="5004" y="17435"/>
                  </a:lnTo>
                  <a:cubicBezTo>
                    <a:pt x="4830" y="17493"/>
                    <a:pt x="4651" y="17521"/>
                    <a:pt x="4472" y="17521"/>
                  </a:cubicBezTo>
                  <a:cubicBezTo>
                    <a:pt x="4181" y="17521"/>
                    <a:pt x="3890" y="17448"/>
                    <a:pt x="3622" y="17312"/>
                  </a:cubicBezTo>
                  <a:cubicBezTo>
                    <a:pt x="3313" y="17157"/>
                    <a:pt x="2969" y="17074"/>
                    <a:pt x="2618" y="17074"/>
                  </a:cubicBezTo>
                  <a:cubicBezTo>
                    <a:pt x="2348" y="17074"/>
                    <a:pt x="2074" y="17123"/>
                    <a:pt x="1808" y="17226"/>
                  </a:cubicBezTo>
                  <a:cubicBezTo>
                    <a:pt x="572" y="17702"/>
                    <a:pt x="0" y="19153"/>
                    <a:pt x="628" y="20365"/>
                  </a:cubicBezTo>
                  <a:cubicBezTo>
                    <a:pt x="1015" y="21109"/>
                    <a:pt x="1802" y="21568"/>
                    <a:pt x="2621" y="21568"/>
                  </a:cubicBezTo>
                  <a:cubicBezTo>
                    <a:pt x="2786" y="21568"/>
                    <a:pt x="2952" y="21549"/>
                    <a:pt x="3117" y="21511"/>
                  </a:cubicBezTo>
                  <a:cubicBezTo>
                    <a:pt x="3905" y="21325"/>
                    <a:pt x="4479" y="20767"/>
                    <a:pt x="4726" y="20087"/>
                  </a:cubicBezTo>
                  <a:cubicBezTo>
                    <a:pt x="4886" y="19647"/>
                    <a:pt x="5224" y="19300"/>
                    <a:pt x="5651" y="19116"/>
                  </a:cubicBezTo>
                  <a:lnTo>
                    <a:pt x="9308" y="28588"/>
                  </a:lnTo>
                  <a:lnTo>
                    <a:pt x="18774" y="24936"/>
                  </a:lnTo>
                  <a:cubicBezTo>
                    <a:pt x="18578" y="24563"/>
                    <a:pt x="18254" y="24273"/>
                    <a:pt x="17857" y="24128"/>
                  </a:cubicBezTo>
                  <a:cubicBezTo>
                    <a:pt x="17175" y="23879"/>
                    <a:pt x="16617" y="23304"/>
                    <a:pt x="16433" y="22517"/>
                  </a:cubicBezTo>
                  <a:cubicBezTo>
                    <a:pt x="16203" y="21536"/>
                    <a:pt x="16686" y="20492"/>
                    <a:pt x="17580" y="20027"/>
                  </a:cubicBezTo>
                  <a:cubicBezTo>
                    <a:pt x="17918" y="19852"/>
                    <a:pt x="18274" y="19770"/>
                    <a:pt x="18623" y="19770"/>
                  </a:cubicBezTo>
                  <a:cubicBezTo>
                    <a:pt x="19525" y="19770"/>
                    <a:pt x="20376" y="20318"/>
                    <a:pt x="20719" y="21208"/>
                  </a:cubicBezTo>
                  <a:cubicBezTo>
                    <a:pt x="20956" y="21822"/>
                    <a:pt x="20906" y="22476"/>
                    <a:pt x="20631" y="23024"/>
                  </a:cubicBezTo>
                  <a:cubicBezTo>
                    <a:pt x="20436" y="23417"/>
                    <a:pt x="20366" y="23861"/>
                    <a:pt x="20474" y="24281"/>
                  </a:cubicBezTo>
                  <a:lnTo>
                    <a:pt x="29939" y="20628"/>
                  </a:lnTo>
                  <a:lnTo>
                    <a:pt x="26282" y="11153"/>
                  </a:lnTo>
                  <a:cubicBezTo>
                    <a:pt x="26457" y="11095"/>
                    <a:pt x="26636" y="11067"/>
                    <a:pt x="26815" y="11067"/>
                  </a:cubicBezTo>
                  <a:cubicBezTo>
                    <a:pt x="27105" y="11067"/>
                    <a:pt x="27395" y="11140"/>
                    <a:pt x="27663" y="11275"/>
                  </a:cubicBezTo>
                  <a:cubicBezTo>
                    <a:pt x="27972" y="11430"/>
                    <a:pt x="28316" y="11514"/>
                    <a:pt x="28668" y="11514"/>
                  </a:cubicBezTo>
                  <a:cubicBezTo>
                    <a:pt x="28937" y="11514"/>
                    <a:pt x="29211" y="11465"/>
                    <a:pt x="29477" y="11362"/>
                  </a:cubicBezTo>
                  <a:cubicBezTo>
                    <a:pt x="30712" y="10887"/>
                    <a:pt x="31285" y="9435"/>
                    <a:pt x="30656" y="8224"/>
                  </a:cubicBezTo>
                  <a:cubicBezTo>
                    <a:pt x="30271" y="7479"/>
                    <a:pt x="29483" y="7020"/>
                    <a:pt x="28665" y="7020"/>
                  </a:cubicBezTo>
                  <a:cubicBezTo>
                    <a:pt x="28500" y="7020"/>
                    <a:pt x="28334" y="7039"/>
                    <a:pt x="28169" y="7078"/>
                  </a:cubicBezTo>
                  <a:cubicBezTo>
                    <a:pt x="27381" y="7262"/>
                    <a:pt x="26806" y="7820"/>
                    <a:pt x="26559" y="8501"/>
                  </a:cubicBezTo>
                  <a:cubicBezTo>
                    <a:pt x="26398" y="8941"/>
                    <a:pt x="26059" y="9288"/>
                    <a:pt x="25633" y="9473"/>
                  </a:cubicBezTo>
                  <a:lnTo>
                    <a:pt x="21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7206126" y="1903551"/>
              <a:ext cx="244427" cy="125876"/>
            </a:xfrm>
            <a:custGeom>
              <a:avLst/>
              <a:gdLst/>
              <a:ahLst/>
              <a:cxnLst/>
              <a:rect l="l" t="t" r="r" b="b"/>
              <a:pathLst>
                <a:path w="5148" h="2651" extrusionOk="0">
                  <a:moveTo>
                    <a:pt x="1" y="0"/>
                  </a:moveTo>
                  <a:cubicBezTo>
                    <a:pt x="0" y="28"/>
                    <a:pt x="0" y="53"/>
                    <a:pt x="0" y="80"/>
                  </a:cubicBezTo>
                  <a:cubicBezTo>
                    <a:pt x="0" y="1499"/>
                    <a:pt x="1151" y="2650"/>
                    <a:pt x="2574" y="2650"/>
                  </a:cubicBezTo>
                  <a:cubicBezTo>
                    <a:pt x="2671" y="2650"/>
                    <a:pt x="2769" y="2645"/>
                    <a:pt x="2868" y="2634"/>
                  </a:cubicBezTo>
                  <a:cubicBezTo>
                    <a:pt x="4014" y="2505"/>
                    <a:pt x="4959" y="1591"/>
                    <a:pt x="5119" y="450"/>
                  </a:cubicBezTo>
                  <a:cubicBezTo>
                    <a:pt x="5140" y="303"/>
                    <a:pt x="5147" y="161"/>
                    <a:pt x="5143" y="20"/>
                  </a:cubicBezTo>
                  <a:lnTo>
                    <a:pt x="5143" y="20"/>
                  </a:lnTo>
                  <a:cubicBezTo>
                    <a:pt x="5143" y="115"/>
                    <a:pt x="5132" y="209"/>
                    <a:pt x="5119" y="307"/>
                  </a:cubicBezTo>
                  <a:cubicBezTo>
                    <a:pt x="4962" y="1452"/>
                    <a:pt x="4015" y="2366"/>
                    <a:pt x="2870" y="2494"/>
                  </a:cubicBezTo>
                  <a:cubicBezTo>
                    <a:pt x="2770" y="2505"/>
                    <a:pt x="2672" y="2511"/>
                    <a:pt x="2574" y="2511"/>
                  </a:cubicBezTo>
                  <a:cubicBezTo>
                    <a:pt x="1173" y="2511"/>
                    <a:pt x="35" y="1393"/>
                    <a:pt x="1" y="0"/>
                  </a:cubicBezTo>
                  <a:close/>
                </a:path>
              </a:pathLst>
            </a:custGeom>
            <a:solidFill>
              <a:srgbClr val="8A0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6726872" y="2951718"/>
              <a:ext cx="99233" cy="570"/>
            </a:xfrm>
            <a:custGeom>
              <a:avLst/>
              <a:gdLst/>
              <a:ahLst/>
              <a:cxnLst/>
              <a:rect l="l" t="t" r="r" b="b"/>
              <a:pathLst>
                <a:path w="2090" h="12" extrusionOk="0">
                  <a:moveTo>
                    <a:pt x="0" y="1"/>
                  </a:moveTo>
                  <a:lnTo>
                    <a:pt x="0" y="12"/>
                  </a:lnTo>
                  <a:lnTo>
                    <a:pt x="2090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3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7322877" y="2678648"/>
              <a:ext cx="134178" cy="273642"/>
            </a:xfrm>
            <a:custGeom>
              <a:avLst/>
              <a:gdLst/>
              <a:ahLst/>
              <a:cxnLst/>
              <a:rect l="l" t="t" r="r" b="b"/>
              <a:pathLst>
                <a:path w="2826" h="5763" extrusionOk="0">
                  <a:moveTo>
                    <a:pt x="255" y="0"/>
                  </a:moveTo>
                  <a:cubicBezTo>
                    <a:pt x="171" y="0"/>
                    <a:pt x="86" y="4"/>
                    <a:pt x="0" y="13"/>
                  </a:cubicBezTo>
                  <a:cubicBezTo>
                    <a:pt x="38" y="11"/>
                    <a:pt x="76" y="10"/>
                    <a:pt x="113" y="10"/>
                  </a:cubicBezTo>
                  <a:cubicBezTo>
                    <a:pt x="1534" y="10"/>
                    <a:pt x="2688" y="1160"/>
                    <a:pt x="2688" y="2579"/>
                  </a:cubicBezTo>
                  <a:cubicBezTo>
                    <a:pt x="2688" y="3334"/>
                    <a:pt x="2365" y="4016"/>
                    <a:pt x="1847" y="4485"/>
                  </a:cubicBezTo>
                  <a:cubicBezTo>
                    <a:pt x="1473" y="4826"/>
                    <a:pt x="1219" y="5272"/>
                    <a:pt x="1157" y="5763"/>
                  </a:cubicBezTo>
                  <a:lnTo>
                    <a:pt x="1291" y="5763"/>
                  </a:lnTo>
                  <a:cubicBezTo>
                    <a:pt x="1351" y="5268"/>
                    <a:pt x="1607" y="4817"/>
                    <a:pt x="1982" y="4476"/>
                  </a:cubicBezTo>
                  <a:cubicBezTo>
                    <a:pt x="2500" y="4004"/>
                    <a:pt x="2825" y="3326"/>
                    <a:pt x="2825" y="2571"/>
                  </a:cubicBezTo>
                  <a:cubicBezTo>
                    <a:pt x="2825" y="1154"/>
                    <a:pt x="1674" y="0"/>
                    <a:pt x="255" y="0"/>
                  </a:cubicBezTo>
                  <a:close/>
                </a:path>
              </a:pathLst>
            </a:custGeom>
            <a:solidFill>
              <a:srgbClr val="E83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7206126" y="1903456"/>
              <a:ext cx="244427" cy="125829"/>
            </a:xfrm>
            <a:custGeom>
              <a:avLst/>
              <a:gdLst/>
              <a:ahLst/>
              <a:cxnLst/>
              <a:rect l="l" t="t" r="r" b="b"/>
              <a:pathLst>
                <a:path w="5148" h="2650" extrusionOk="0">
                  <a:moveTo>
                    <a:pt x="1" y="1"/>
                  </a:moveTo>
                  <a:cubicBezTo>
                    <a:pt x="0" y="29"/>
                    <a:pt x="0" y="54"/>
                    <a:pt x="0" y="79"/>
                  </a:cubicBezTo>
                  <a:cubicBezTo>
                    <a:pt x="0" y="1499"/>
                    <a:pt x="1149" y="2650"/>
                    <a:pt x="2570" y="2650"/>
                  </a:cubicBezTo>
                  <a:cubicBezTo>
                    <a:pt x="2668" y="2650"/>
                    <a:pt x="2768" y="2644"/>
                    <a:pt x="2868" y="2633"/>
                  </a:cubicBezTo>
                  <a:cubicBezTo>
                    <a:pt x="4014" y="2506"/>
                    <a:pt x="4959" y="1592"/>
                    <a:pt x="5119" y="449"/>
                  </a:cubicBezTo>
                  <a:cubicBezTo>
                    <a:pt x="5140" y="302"/>
                    <a:pt x="5147" y="161"/>
                    <a:pt x="5143" y="20"/>
                  </a:cubicBezTo>
                  <a:lnTo>
                    <a:pt x="5143" y="20"/>
                  </a:lnTo>
                  <a:cubicBezTo>
                    <a:pt x="5143" y="115"/>
                    <a:pt x="5132" y="210"/>
                    <a:pt x="5119" y="308"/>
                  </a:cubicBezTo>
                  <a:cubicBezTo>
                    <a:pt x="4962" y="1452"/>
                    <a:pt x="4015" y="2366"/>
                    <a:pt x="2870" y="2493"/>
                  </a:cubicBezTo>
                  <a:cubicBezTo>
                    <a:pt x="2769" y="2505"/>
                    <a:pt x="2670" y="2510"/>
                    <a:pt x="2572" y="2510"/>
                  </a:cubicBezTo>
                  <a:cubicBezTo>
                    <a:pt x="1172" y="2510"/>
                    <a:pt x="35" y="1391"/>
                    <a:pt x="1" y="1"/>
                  </a:cubicBezTo>
                  <a:close/>
                </a:path>
              </a:pathLst>
            </a:custGeom>
            <a:solidFill>
              <a:srgbClr val="E83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439386" y="2228803"/>
              <a:ext cx="133466" cy="244297"/>
            </a:xfrm>
            <a:custGeom>
              <a:avLst/>
              <a:gdLst/>
              <a:ahLst/>
              <a:cxnLst/>
              <a:rect l="l" t="t" r="r" b="b"/>
              <a:pathLst>
                <a:path w="2811" h="5145" extrusionOk="0">
                  <a:moveTo>
                    <a:pt x="2727" y="0"/>
                  </a:moveTo>
                  <a:cubicBezTo>
                    <a:pt x="1211" y="0"/>
                    <a:pt x="1" y="1312"/>
                    <a:pt x="173" y="2868"/>
                  </a:cubicBezTo>
                  <a:cubicBezTo>
                    <a:pt x="301" y="4016"/>
                    <a:pt x="1215" y="4960"/>
                    <a:pt x="2357" y="5118"/>
                  </a:cubicBezTo>
                  <a:cubicBezTo>
                    <a:pt x="2480" y="5136"/>
                    <a:pt x="2602" y="5145"/>
                    <a:pt x="2722" y="5145"/>
                  </a:cubicBezTo>
                  <a:cubicBezTo>
                    <a:pt x="2752" y="5145"/>
                    <a:pt x="2781" y="5144"/>
                    <a:pt x="2810" y="5143"/>
                  </a:cubicBezTo>
                  <a:cubicBezTo>
                    <a:pt x="2711" y="5142"/>
                    <a:pt x="2608" y="5132"/>
                    <a:pt x="2503" y="5118"/>
                  </a:cubicBezTo>
                  <a:cubicBezTo>
                    <a:pt x="1359" y="4960"/>
                    <a:pt x="445" y="4014"/>
                    <a:pt x="318" y="2868"/>
                  </a:cubicBezTo>
                  <a:cubicBezTo>
                    <a:pt x="149" y="1343"/>
                    <a:pt x="1307" y="56"/>
                    <a:pt x="2778" y="2"/>
                  </a:cubicBezTo>
                  <a:cubicBezTo>
                    <a:pt x="2762" y="0"/>
                    <a:pt x="2745" y="0"/>
                    <a:pt x="2727" y="0"/>
                  </a:cubicBezTo>
                  <a:close/>
                </a:path>
              </a:pathLst>
            </a:custGeom>
            <a:solidFill>
              <a:srgbClr val="E83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084774" y="2228756"/>
              <a:ext cx="132422" cy="244345"/>
            </a:xfrm>
            <a:custGeom>
              <a:avLst/>
              <a:gdLst/>
              <a:ahLst/>
              <a:cxnLst/>
              <a:rect l="l" t="t" r="r" b="b"/>
              <a:pathLst>
                <a:path w="2789" h="5146" extrusionOk="0">
                  <a:moveTo>
                    <a:pt x="100" y="0"/>
                  </a:moveTo>
                  <a:cubicBezTo>
                    <a:pt x="67" y="0"/>
                    <a:pt x="34" y="1"/>
                    <a:pt x="1" y="3"/>
                  </a:cubicBezTo>
                  <a:cubicBezTo>
                    <a:pt x="93" y="5"/>
                    <a:pt x="187" y="12"/>
                    <a:pt x="284" y="25"/>
                  </a:cubicBezTo>
                  <a:cubicBezTo>
                    <a:pt x="1429" y="184"/>
                    <a:pt x="2343" y="1132"/>
                    <a:pt x="2471" y="2278"/>
                  </a:cubicBezTo>
                  <a:cubicBezTo>
                    <a:pt x="2639" y="3800"/>
                    <a:pt x="1482" y="5090"/>
                    <a:pt x="11" y="5144"/>
                  </a:cubicBezTo>
                  <a:cubicBezTo>
                    <a:pt x="26" y="5146"/>
                    <a:pt x="44" y="5146"/>
                    <a:pt x="61" y="5146"/>
                  </a:cubicBezTo>
                  <a:cubicBezTo>
                    <a:pt x="1578" y="5146"/>
                    <a:pt x="2788" y="3832"/>
                    <a:pt x="2618" y="2278"/>
                  </a:cubicBezTo>
                  <a:cubicBezTo>
                    <a:pt x="2489" y="1132"/>
                    <a:pt x="1575" y="184"/>
                    <a:pt x="434" y="25"/>
                  </a:cubicBezTo>
                  <a:cubicBezTo>
                    <a:pt x="322" y="9"/>
                    <a:pt x="210" y="0"/>
                    <a:pt x="100" y="0"/>
                  </a:cubicBezTo>
                  <a:close/>
                </a:path>
              </a:pathLst>
            </a:custGeom>
            <a:solidFill>
              <a:srgbClr val="E83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5288208" y="2951480"/>
              <a:ext cx="236118" cy="485081"/>
            </a:xfrm>
            <a:custGeom>
              <a:avLst/>
              <a:gdLst/>
              <a:ahLst/>
              <a:cxnLst/>
              <a:rect l="l" t="t" r="r" b="b"/>
              <a:pathLst>
                <a:path w="4973" h="10216" extrusionOk="0">
                  <a:moveTo>
                    <a:pt x="1" y="0"/>
                  </a:moveTo>
                  <a:cubicBezTo>
                    <a:pt x="838" y="3699"/>
                    <a:pt x="2555" y="7152"/>
                    <a:pt x="4972" y="10215"/>
                  </a:cubicBezTo>
                  <a:lnTo>
                    <a:pt x="4972" y="80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5260670" y="1974062"/>
              <a:ext cx="543361" cy="977475"/>
            </a:xfrm>
            <a:custGeom>
              <a:avLst/>
              <a:gdLst/>
              <a:ahLst/>
              <a:cxnLst/>
              <a:rect l="l" t="t" r="r" b="b"/>
              <a:pathLst>
                <a:path w="11444" h="20586" extrusionOk="0">
                  <a:moveTo>
                    <a:pt x="5536" y="0"/>
                  </a:moveTo>
                  <a:cubicBezTo>
                    <a:pt x="2030" y="4457"/>
                    <a:pt x="0" y="9734"/>
                    <a:pt x="0" y="15388"/>
                  </a:cubicBezTo>
                  <a:cubicBezTo>
                    <a:pt x="0" y="17164"/>
                    <a:pt x="201" y="18899"/>
                    <a:pt x="584" y="20585"/>
                  </a:cubicBezTo>
                  <a:lnTo>
                    <a:pt x="5536" y="20585"/>
                  </a:lnTo>
                  <a:lnTo>
                    <a:pt x="5536" y="8947"/>
                  </a:lnTo>
                  <a:cubicBezTo>
                    <a:pt x="6087" y="8972"/>
                    <a:pt x="6589" y="9241"/>
                    <a:pt x="6963" y="9650"/>
                  </a:cubicBezTo>
                  <a:cubicBezTo>
                    <a:pt x="7432" y="10166"/>
                    <a:pt x="8109" y="10490"/>
                    <a:pt x="8864" y="10490"/>
                  </a:cubicBezTo>
                  <a:cubicBezTo>
                    <a:pt x="8966" y="10490"/>
                    <a:pt x="9070" y="10486"/>
                    <a:pt x="9169" y="10473"/>
                  </a:cubicBezTo>
                  <a:cubicBezTo>
                    <a:pt x="10472" y="10252"/>
                    <a:pt x="11444" y="9044"/>
                    <a:pt x="11291" y="7643"/>
                  </a:cubicBezTo>
                  <a:cubicBezTo>
                    <a:pt x="11166" y="6497"/>
                    <a:pt x="10250" y="5549"/>
                    <a:pt x="9106" y="5390"/>
                  </a:cubicBezTo>
                  <a:cubicBezTo>
                    <a:pt x="8984" y="5374"/>
                    <a:pt x="8863" y="5366"/>
                    <a:pt x="8744" y="5366"/>
                  </a:cubicBezTo>
                  <a:cubicBezTo>
                    <a:pt x="8650" y="5366"/>
                    <a:pt x="8558" y="5371"/>
                    <a:pt x="8467" y="5381"/>
                  </a:cubicBezTo>
                  <a:cubicBezTo>
                    <a:pt x="8457" y="5381"/>
                    <a:pt x="8450" y="5381"/>
                    <a:pt x="8443" y="5382"/>
                  </a:cubicBezTo>
                  <a:cubicBezTo>
                    <a:pt x="7841" y="5481"/>
                    <a:pt x="7311" y="5792"/>
                    <a:pt x="6924" y="6231"/>
                  </a:cubicBezTo>
                  <a:cubicBezTo>
                    <a:pt x="6602" y="6596"/>
                    <a:pt x="6150" y="6826"/>
                    <a:pt x="5665" y="6877"/>
                  </a:cubicBezTo>
                  <a:cubicBezTo>
                    <a:pt x="5658" y="6880"/>
                    <a:pt x="5653" y="6880"/>
                    <a:pt x="5646" y="6880"/>
                  </a:cubicBezTo>
                  <a:cubicBezTo>
                    <a:pt x="5615" y="6886"/>
                    <a:pt x="5584" y="6892"/>
                    <a:pt x="5554" y="6893"/>
                  </a:cubicBezTo>
                  <a:lnTo>
                    <a:pt x="5554" y="6886"/>
                  </a:lnTo>
                  <a:lnTo>
                    <a:pt x="5536" y="6886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5524274" y="1488131"/>
              <a:ext cx="1202811" cy="1740424"/>
            </a:xfrm>
            <a:custGeom>
              <a:avLst/>
              <a:gdLst/>
              <a:ahLst/>
              <a:cxnLst/>
              <a:rect l="l" t="t" r="r" b="b"/>
              <a:pathLst>
                <a:path w="25333" h="36654" extrusionOk="0">
                  <a:moveTo>
                    <a:pt x="13791" y="1"/>
                  </a:moveTo>
                  <a:cubicBezTo>
                    <a:pt x="12529" y="533"/>
                    <a:pt x="11317" y="1119"/>
                    <a:pt x="10154" y="1764"/>
                  </a:cubicBezTo>
                  <a:cubicBezTo>
                    <a:pt x="10137" y="1825"/>
                    <a:pt x="10126" y="1886"/>
                    <a:pt x="10119" y="1948"/>
                  </a:cubicBezTo>
                  <a:cubicBezTo>
                    <a:pt x="10107" y="2046"/>
                    <a:pt x="10095" y="2140"/>
                    <a:pt x="10095" y="2235"/>
                  </a:cubicBezTo>
                  <a:cubicBezTo>
                    <a:pt x="10109" y="2985"/>
                    <a:pt x="10450" y="3655"/>
                    <a:pt x="10975" y="4118"/>
                  </a:cubicBezTo>
                  <a:cubicBezTo>
                    <a:pt x="11377" y="4468"/>
                    <a:pt x="11610" y="4972"/>
                    <a:pt x="11633" y="5507"/>
                  </a:cubicBezTo>
                  <a:lnTo>
                    <a:pt x="4621" y="5507"/>
                  </a:lnTo>
                  <a:cubicBezTo>
                    <a:pt x="2885" y="6940"/>
                    <a:pt x="1336" y="8519"/>
                    <a:pt x="0" y="10213"/>
                  </a:cubicBezTo>
                  <a:lnTo>
                    <a:pt x="0" y="17122"/>
                  </a:lnTo>
                  <a:cubicBezTo>
                    <a:pt x="31" y="17120"/>
                    <a:pt x="60" y="17116"/>
                    <a:pt x="92" y="17115"/>
                  </a:cubicBezTo>
                  <a:cubicBezTo>
                    <a:pt x="99" y="17115"/>
                    <a:pt x="105" y="17115"/>
                    <a:pt x="112" y="17114"/>
                  </a:cubicBezTo>
                  <a:cubicBezTo>
                    <a:pt x="547" y="17037"/>
                    <a:pt x="947" y="16819"/>
                    <a:pt x="1243" y="16481"/>
                  </a:cubicBezTo>
                  <a:cubicBezTo>
                    <a:pt x="1654" y="16011"/>
                    <a:pt x="2236" y="15691"/>
                    <a:pt x="2889" y="15616"/>
                  </a:cubicBezTo>
                  <a:cubicBezTo>
                    <a:pt x="2896" y="15615"/>
                    <a:pt x="2903" y="15615"/>
                    <a:pt x="2913" y="15615"/>
                  </a:cubicBezTo>
                  <a:cubicBezTo>
                    <a:pt x="3046" y="15594"/>
                    <a:pt x="3183" y="15583"/>
                    <a:pt x="3323" y="15583"/>
                  </a:cubicBezTo>
                  <a:cubicBezTo>
                    <a:pt x="3440" y="15583"/>
                    <a:pt x="3560" y="15591"/>
                    <a:pt x="3681" y="15608"/>
                  </a:cubicBezTo>
                  <a:cubicBezTo>
                    <a:pt x="4825" y="15767"/>
                    <a:pt x="5739" y="16712"/>
                    <a:pt x="5866" y="17859"/>
                  </a:cubicBezTo>
                  <a:cubicBezTo>
                    <a:pt x="6027" y="19308"/>
                    <a:pt x="4984" y="20546"/>
                    <a:pt x="3617" y="20709"/>
                  </a:cubicBezTo>
                  <a:cubicBezTo>
                    <a:pt x="3477" y="20734"/>
                    <a:pt x="3332" y="20745"/>
                    <a:pt x="3184" y="20745"/>
                  </a:cubicBezTo>
                  <a:cubicBezTo>
                    <a:pt x="2429" y="20745"/>
                    <a:pt x="1748" y="20421"/>
                    <a:pt x="1279" y="19904"/>
                  </a:cubicBezTo>
                  <a:cubicBezTo>
                    <a:pt x="937" y="19529"/>
                    <a:pt x="492" y="19275"/>
                    <a:pt x="0" y="19214"/>
                  </a:cubicBezTo>
                  <a:lnTo>
                    <a:pt x="0" y="30836"/>
                  </a:lnTo>
                  <a:lnTo>
                    <a:pt x="11635" y="30836"/>
                  </a:lnTo>
                  <a:cubicBezTo>
                    <a:pt x="11610" y="31387"/>
                    <a:pt x="11345" y="31890"/>
                    <a:pt x="10933" y="32264"/>
                  </a:cubicBezTo>
                  <a:cubicBezTo>
                    <a:pt x="10447" y="32703"/>
                    <a:pt x="10133" y="33327"/>
                    <a:pt x="10095" y="34024"/>
                  </a:cubicBezTo>
                  <a:cubicBezTo>
                    <a:pt x="10094" y="34045"/>
                    <a:pt x="10094" y="34064"/>
                    <a:pt x="10094" y="34084"/>
                  </a:cubicBezTo>
                  <a:lnTo>
                    <a:pt x="10094" y="34089"/>
                  </a:lnTo>
                  <a:cubicBezTo>
                    <a:pt x="10099" y="35505"/>
                    <a:pt x="11245" y="36653"/>
                    <a:pt x="12666" y="36653"/>
                  </a:cubicBezTo>
                  <a:cubicBezTo>
                    <a:pt x="12763" y="36653"/>
                    <a:pt x="12862" y="36648"/>
                    <a:pt x="12962" y="36637"/>
                  </a:cubicBezTo>
                  <a:cubicBezTo>
                    <a:pt x="14111" y="36511"/>
                    <a:pt x="15054" y="35595"/>
                    <a:pt x="15213" y="34451"/>
                  </a:cubicBezTo>
                  <a:cubicBezTo>
                    <a:pt x="15229" y="34343"/>
                    <a:pt x="15236" y="34236"/>
                    <a:pt x="15236" y="34131"/>
                  </a:cubicBezTo>
                  <a:cubicBezTo>
                    <a:pt x="15229" y="33371"/>
                    <a:pt x="14887" y="32692"/>
                    <a:pt x="14356" y="32226"/>
                  </a:cubicBezTo>
                  <a:cubicBezTo>
                    <a:pt x="13952" y="31874"/>
                    <a:pt x="13717" y="31366"/>
                    <a:pt x="13699" y="30836"/>
                  </a:cubicBezTo>
                  <a:lnTo>
                    <a:pt x="25332" y="30836"/>
                  </a:lnTo>
                  <a:lnTo>
                    <a:pt x="25332" y="19214"/>
                  </a:lnTo>
                  <a:cubicBezTo>
                    <a:pt x="24853" y="19270"/>
                    <a:pt x="24408" y="19496"/>
                    <a:pt x="24090" y="19862"/>
                  </a:cubicBezTo>
                  <a:cubicBezTo>
                    <a:pt x="23618" y="20400"/>
                    <a:pt x="22924" y="20743"/>
                    <a:pt x="22150" y="20743"/>
                  </a:cubicBezTo>
                  <a:cubicBezTo>
                    <a:pt x="22136" y="20743"/>
                    <a:pt x="22122" y="20743"/>
                    <a:pt x="22108" y="20742"/>
                  </a:cubicBezTo>
                  <a:lnTo>
                    <a:pt x="22084" y="20742"/>
                  </a:lnTo>
                  <a:cubicBezTo>
                    <a:pt x="22053" y="20744"/>
                    <a:pt x="22021" y="20744"/>
                    <a:pt x="21989" y="20744"/>
                  </a:cubicBezTo>
                  <a:cubicBezTo>
                    <a:pt x="21872" y="20744"/>
                    <a:pt x="21751" y="20736"/>
                    <a:pt x="21631" y="20717"/>
                  </a:cubicBezTo>
                  <a:cubicBezTo>
                    <a:pt x="20489" y="20559"/>
                    <a:pt x="19575" y="19613"/>
                    <a:pt x="19447" y="18467"/>
                  </a:cubicBezTo>
                  <a:cubicBezTo>
                    <a:pt x="19275" y="16911"/>
                    <a:pt x="20485" y="15599"/>
                    <a:pt x="21999" y="15595"/>
                  </a:cubicBezTo>
                  <a:cubicBezTo>
                    <a:pt x="22015" y="15595"/>
                    <a:pt x="22033" y="15595"/>
                    <a:pt x="22050" y="15598"/>
                  </a:cubicBezTo>
                  <a:lnTo>
                    <a:pt x="22052" y="15598"/>
                  </a:lnTo>
                  <a:cubicBezTo>
                    <a:pt x="22054" y="15596"/>
                    <a:pt x="22056" y="15596"/>
                    <a:pt x="22058" y="15596"/>
                  </a:cubicBezTo>
                  <a:cubicBezTo>
                    <a:pt x="22060" y="15596"/>
                    <a:pt x="22061" y="15596"/>
                    <a:pt x="22062" y="15598"/>
                  </a:cubicBezTo>
                  <a:cubicBezTo>
                    <a:pt x="22064" y="15596"/>
                    <a:pt x="22065" y="15596"/>
                    <a:pt x="22066" y="15596"/>
                  </a:cubicBezTo>
                  <a:cubicBezTo>
                    <a:pt x="22067" y="15596"/>
                    <a:pt x="22067" y="15596"/>
                    <a:pt x="22068" y="15598"/>
                  </a:cubicBezTo>
                  <a:cubicBezTo>
                    <a:pt x="22091" y="15595"/>
                    <a:pt x="22122" y="15595"/>
                    <a:pt x="22146" y="15595"/>
                  </a:cubicBezTo>
                  <a:cubicBezTo>
                    <a:pt x="22901" y="15595"/>
                    <a:pt x="23578" y="15920"/>
                    <a:pt x="24051" y="16437"/>
                  </a:cubicBezTo>
                  <a:cubicBezTo>
                    <a:pt x="24393" y="16809"/>
                    <a:pt x="24838" y="17065"/>
                    <a:pt x="25329" y="17126"/>
                  </a:cubicBezTo>
                  <a:lnTo>
                    <a:pt x="25329" y="5503"/>
                  </a:lnTo>
                  <a:lnTo>
                    <a:pt x="13695" y="5503"/>
                  </a:lnTo>
                  <a:cubicBezTo>
                    <a:pt x="13720" y="4951"/>
                    <a:pt x="13985" y="4449"/>
                    <a:pt x="14397" y="4076"/>
                  </a:cubicBezTo>
                  <a:cubicBezTo>
                    <a:pt x="14911" y="3609"/>
                    <a:pt x="15236" y="2933"/>
                    <a:pt x="15237" y="2181"/>
                  </a:cubicBezTo>
                  <a:lnTo>
                    <a:pt x="15237" y="2174"/>
                  </a:lnTo>
                  <a:cubicBezTo>
                    <a:pt x="15183" y="1218"/>
                    <a:pt x="14609" y="400"/>
                    <a:pt x="1379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5744007" y="1572649"/>
              <a:ext cx="332123" cy="176540"/>
            </a:xfrm>
            <a:custGeom>
              <a:avLst/>
              <a:gdLst/>
              <a:ahLst/>
              <a:cxnLst/>
              <a:rect l="l" t="t" r="r" b="b"/>
              <a:pathLst>
                <a:path w="6995" h="3718" extrusionOk="0">
                  <a:moveTo>
                    <a:pt x="5494" y="0"/>
                  </a:moveTo>
                  <a:lnTo>
                    <a:pt x="5494" y="0"/>
                  </a:lnTo>
                  <a:cubicBezTo>
                    <a:pt x="3509" y="1090"/>
                    <a:pt x="1668" y="2338"/>
                    <a:pt x="0" y="3717"/>
                  </a:cubicBezTo>
                  <a:lnTo>
                    <a:pt x="6994" y="3717"/>
                  </a:lnTo>
                  <a:cubicBezTo>
                    <a:pt x="6938" y="3241"/>
                    <a:pt x="6712" y="2795"/>
                    <a:pt x="6345" y="2476"/>
                  </a:cubicBezTo>
                  <a:cubicBezTo>
                    <a:pt x="5786" y="1988"/>
                    <a:pt x="5439" y="1261"/>
                    <a:pt x="5466" y="455"/>
                  </a:cubicBezTo>
                  <a:cubicBezTo>
                    <a:pt x="5463" y="317"/>
                    <a:pt x="5470" y="172"/>
                    <a:pt x="5488" y="30"/>
                  </a:cubicBezTo>
                  <a:cubicBezTo>
                    <a:pt x="5493" y="19"/>
                    <a:pt x="5493" y="10"/>
                    <a:pt x="549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175070" y="1345400"/>
              <a:ext cx="551860" cy="403791"/>
            </a:xfrm>
            <a:custGeom>
              <a:avLst/>
              <a:gdLst/>
              <a:ahLst/>
              <a:cxnLst/>
              <a:rect l="l" t="t" r="r" b="b"/>
              <a:pathLst>
                <a:path w="11623" h="8504" extrusionOk="0">
                  <a:moveTo>
                    <a:pt x="11622" y="1"/>
                  </a:moveTo>
                  <a:cubicBezTo>
                    <a:pt x="7568" y="474"/>
                    <a:pt x="3733" y="1488"/>
                    <a:pt x="232" y="2947"/>
                  </a:cubicBezTo>
                  <a:cubicBezTo>
                    <a:pt x="1008" y="3391"/>
                    <a:pt x="1530" y="4224"/>
                    <a:pt x="1530" y="5181"/>
                  </a:cubicBezTo>
                  <a:lnTo>
                    <a:pt x="1530" y="5188"/>
                  </a:lnTo>
                  <a:cubicBezTo>
                    <a:pt x="1532" y="5233"/>
                    <a:pt x="1532" y="5276"/>
                    <a:pt x="1532" y="5320"/>
                  </a:cubicBezTo>
                  <a:cubicBezTo>
                    <a:pt x="1532" y="6075"/>
                    <a:pt x="1208" y="6756"/>
                    <a:pt x="690" y="7225"/>
                  </a:cubicBezTo>
                  <a:cubicBezTo>
                    <a:pt x="316" y="7567"/>
                    <a:pt x="62" y="8012"/>
                    <a:pt x="0" y="8503"/>
                  </a:cubicBezTo>
                  <a:lnTo>
                    <a:pt x="11622" y="8503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727014" y="1330775"/>
              <a:ext cx="1202763" cy="692010"/>
            </a:xfrm>
            <a:custGeom>
              <a:avLst/>
              <a:gdLst/>
              <a:ahLst/>
              <a:cxnLst/>
              <a:rect l="l" t="t" r="r" b="b"/>
              <a:pathLst>
                <a:path w="25332" h="14574" extrusionOk="0">
                  <a:moveTo>
                    <a:pt x="5290" y="0"/>
                  </a:moveTo>
                  <a:cubicBezTo>
                    <a:pt x="3492" y="0"/>
                    <a:pt x="1727" y="105"/>
                    <a:pt x="0" y="309"/>
                  </a:cubicBezTo>
                  <a:lnTo>
                    <a:pt x="0" y="8811"/>
                  </a:lnTo>
                  <a:lnTo>
                    <a:pt x="11635" y="8811"/>
                  </a:lnTo>
                  <a:cubicBezTo>
                    <a:pt x="11610" y="9362"/>
                    <a:pt x="11343" y="9865"/>
                    <a:pt x="10933" y="10239"/>
                  </a:cubicBezTo>
                  <a:cubicBezTo>
                    <a:pt x="10433" y="10693"/>
                    <a:pt x="10115" y="11337"/>
                    <a:pt x="10092" y="12059"/>
                  </a:cubicBezTo>
                  <a:lnTo>
                    <a:pt x="10092" y="12063"/>
                  </a:lnTo>
                  <a:cubicBezTo>
                    <a:pt x="10126" y="13456"/>
                    <a:pt x="11264" y="14574"/>
                    <a:pt x="12665" y="14574"/>
                  </a:cubicBezTo>
                  <a:cubicBezTo>
                    <a:pt x="12763" y="14574"/>
                    <a:pt x="12861" y="14568"/>
                    <a:pt x="12961" y="14557"/>
                  </a:cubicBezTo>
                  <a:cubicBezTo>
                    <a:pt x="14108" y="14432"/>
                    <a:pt x="15053" y="13515"/>
                    <a:pt x="15210" y="12370"/>
                  </a:cubicBezTo>
                  <a:cubicBezTo>
                    <a:pt x="15223" y="12272"/>
                    <a:pt x="15234" y="12178"/>
                    <a:pt x="15234" y="12083"/>
                  </a:cubicBezTo>
                  <a:lnTo>
                    <a:pt x="15234" y="12077"/>
                  </a:lnTo>
                  <a:lnTo>
                    <a:pt x="15234" y="12073"/>
                  </a:lnTo>
                  <a:cubicBezTo>
                    <a:pt x="15215" y="11328"/>
                    <a:pt x="14878" y="10659"/>
                    <a:pt x="14355" y="10203"/>
                  </a:cubicBezTo>
                  <a:cubicBezTo>
                    <a:pt x="13950" y="9850"/>
                    <a:pt x="13716" y="9341"/>
                    <a:pt x="13696" y="8811"/>
                  </a:cubicBezTo>
                  <a:lnTo>
                    <a:pt x="25332" y="8811"/>
                  </a:lnTo>
                  <a:lnTo>
                    <a:pt x="25332" y="4846"/>
                  </a:lnTo>
                  <a:cubicBezTo>
                    <a:pt x="19593" y="1784"/>
                    <a:pt x="12702" y="0"/>
                    <a:pt x="529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446413" y="1749187"/>
              <a:ext cx="1763692" cy="1203064"/>
            </a:xfrm>
            <a:custGeom>
              <a:avLst/>
              <a:gdLst/>
              <a:ahLst/>
              <a:cxnLst/>
              <a:rect l="l" t="t" r="r" b="b"/>
              <a:pathLst>
                <a:path w="37146" h="25337" extrusionOk="0">
                  <a:moveTo>
                    <a:pt x="19617" y="1"/>
                  </a:moveTo>
                  <a:cubicBezTo>
                    <a:pt x="19673" y="479"/>
                    <a:pt x="19899" y="924"/>
                    <a:pt x="20265" y="1243"/>
                  </a:cubicBezTo>
                  <a:cubicBezTo>
                    <a:pt x="20825" y="1730"/>
                    <a:pt x="21166" y="2454"/>
                    <a:pt x="21144" y="3255"/>
                  </a:cubicBezTo>
                  <a:lnTo>
                    <a:pt x="21144" y="3259"/>
                  </a:lnTo>
                  <a:lnTo>
                    <a:pt x="21144" y="3265"/>
                  </a:lnTo>
                  <a:cubicBezTo>
                    <a:pt x="21147" y="3407"/>
                    <a:pt x="21140" y="3548"/>
                    <a:pt x="21120" y="3695"/>
                  </a:cubicBezTo>
                  <a:cubicBezTo>
                    <a:pt x="20960" y="4838"/>
                    <a:pt x="20015" y="5751"/>
                    <a:pt x="18869" y="5879"/>
                  </a:cubicBezTo>
                  <a:cubicBezTo>
                    <a:pt x="18770" y="5890"/>
                    <a:pt x="18671" y="5896"/>
                    <a:pt x="18573" y="5896"/>
                  </a:cubicBezTo>
                  <a:cubicBezTo>
                    <a:pt x="17152" y="5896"/>
                    <a:pt x="16001" y="4745"/>
                    <a:pt x="16001" y="3325"/>
                  </a:cubicBezTo>
                  <a:cubicBezTo>
                    <a:pt x="16001" y="3297"/>
                    <a:pt x="16001" y="3272"/>
                    <a:pt x="16002" y="3247"/>
                  </a:cubicBezTo>
                  <a:lnTo>
                    <a:pt x="16002" y="3241"/>
                  </a:lnTo>
                  <a:lnTo>
                    <a:pt x="16002" y="3185"/>
                  </a:lnTo>
                  <a:cubicBezTo>
                    <a:pt x="16002" y="2430"/>
                    <a:pt x="16326" y="1754"/>
                    <a:pt x="16843" y="1280"/>
                  </a:cubicBezTo>
                  <a:cubicBezTo>
                    <a:pt x="17217" y="938"/>
                    <a:pt x="17471" y="493"/>
                    <a:pt x="17532" y="2"/>
                  </a:cubicBezTo>
                  <a:lnTo>
                    <a:pt x="5910" y="2"/>
                  </a:lnTo>
                  <a:lnTo>
                    <a:pt x="5910" y="11639"/>
                  </a:lnTo>
                  <a:cubicBezTo>
                    <a:pt x="5359" y="11616"/>
                    <a:pt x="4856" y="11345"/>
                    <a:pt x="4482" y="10937"/>
                  </a:cubicBezTo>
                  <a:cubicBezTo>
                    <a:pt x="4027" y="10436"/>
                    <a:pt x="3377" y="10117"/>
                    <a:pt x="2648" y="10100"/>
                  </a:cubicBezTo>
                  <a:cubicBezTo>
                    <a:pt x="2647" y="10098"/>
                    <a:pt x="2646" y="10098"/>
                    <a:pt x="2646" y="10098"/>
                  </a:cubicBezTo>
                  <a:cubicBezTo>
                    <a:pt x="2645" y="10098"/>
                    <a:pt x="2645" y="10098"/>
                    <a:pt x="2644" y="10100"/>
                  </a:cubicBezTo>
                  <a:cubicBezTo>
                    <a:pt x="2642" y="10098"/>
                    <a:pt x="2640" y="10098"/>
                    <a:pt x="2638" y="10098"/>
                  </a:cubicBezTo>
                  <a:cubicBezTo>
                    <a:pt x="2636" y="10098"/>
                    <a:pt x="2634" y="10098"/>
                    <a:pt x="2633" y="10100"/>
                  </a:cubicBezTo>
                  <a:lnTo>
                    <a:pt x="2632" y="10100"/>
                  </a:lnTo>
                  <a:cubicBezTo>
                    <a:pt x="1161" y="10153"/>
                    <a:pt x="1" y="11441"/>
                    <a:pt x="171" y="12965"/>
                  </a:cubicBezTo>
                  <a:cubicBezTo>
                    <a:pt x="297" y="14114"/>
                    <a:pt x="1214" y="15057"/>
                    <a:pt x="2358" y="15216"/>
                  </a:cubicBezTo>
                  <a:cubicBezTo>
                    <a:pt x="2459" y="15230"/>
                    <a:pt x="2562" y="15239"/>
                    <a:pt x="2661" y="15240"/>
                  </a:cubicBezTo>
                  <a:lnTo>
                    <a:pt x="2683" y="15240"/>
                  </a:lnTo>
                  <a:cubicBezTo>
                    <a:pt x="3416" y="15212"/>
                    <a:pt x="4068" y="14876"/>
                    <a:pt x="4517" y="14359"/>
                  </a:cubicBezTo>
                  <a:cubicBezTo>
                    <a:pt x="4870" y="13959"/>
                    <a:pt x="5374" y="13724"/>
                    <a:pt x="5907" y="13702"/>
                  </a:cubicBezTo>
                  <a:lnTo>
                    <a:pt x="5907" y="25323"/>
                  </a:lnTo>
                  <a:lnTo>
                    <a:pt x="7994" y="25335"/>
                  </a:lnTo>
                  <a:lnTo>
                    <a:pt x="17531" y="25335"/>
                  </a:lnTo>
                  <a:cubicBezTo>
                    <a:pt x="17475" y="24856"/>
                    <a:pt x="17247" y="24413"/>
                    <a:pt x="16883" y="24093"/>
                  </a:cubicBezTo>
                  <a:cubicBezTo>
                    <a:pt x="16259" y="23549"/>
                    <a:pt x="15899" y="22703"/>
                    <a:pt x="16026" y="21785"/>
                  </a:cubicBezTo>
                  <a:cubicBezTo>
                    <a:pt x="16185" y="20640"/>
                    <a:pt x="17133" y="19726"/>
                    <a:pt x="18279" y="19599"/>
                  </a:cubicBezTo>
                  <a:cubicBezTo>
                    <a:pt x="18325" y="19593"/>
                    <a:pt x="18368" y="19588"/>
                    <a:pt x="18416" y="19588"/>
                  </a:cubicBezTo>
                  <a:cubicBezTo>
                    <a:pt x="18430" y="19586"/>
                    <a:pt x="18445" y="19586"/>
                    <a:pt x="18459" y="19586"/>
                  </a:cubicBezTo>
                  <a:cubicBezTo>
                    <a:pt x="18545" y="19578"/>
                    <a:pt x="18629" y="19574"/>
                    <a:pt x="18713" y="19574"/>
                  </a:cubicBezTo>
                  <a:cubicBezTo>
                    <a:pt x="20133" y="19574"/>
                    <a:pt x="21284" y="20728"/>
                    <a:pt x="21284" y="22145"/>
                  </a:cubicBezTo>
                  <a:cubicBezTo>
                    <a:pt x="21284" y="22900"/>
                    <a:pt x="20959" y="23579"/>
                    <a:pt x="20441" y="24050"/>
                  </a:cubicBezTo>
                  <a:cubicBezTo>
                    <a:pt x="20065" y="24389"/>
                    <a:pt x="19811" y="24840"/>
                    <a:pt x="19750" y="25337"/>
                  </a:cubicBezTo>
                  <a:lnTo>
                    <a:pt x="31238" y="25337"/>
                  </a:lnTo>
                  <a:lnTo>
                    <a:pt x="31238" y="13702"/>
                  </a:lnTo>
                  <a:cubicBezTo>
                    <a:pt x="31789" y="13726"/>
                    <a:pt x="32292" y="13994"/>
                    <a:pt x="32666" y="14403"/>
                  </a:cubicBezTo>
                  <a:cubicBezTo>
                    <a:pt x="33126" y="14911"/>
                    <a:pt x="33779" y="15232"/>
                    <a:pt x="34516" y="15244"/>
                  </a:cubicBezTo>
                  <a:cubicBezTo>
                    <a:pt x="35989" y="15190"/>
                    <a:pt x="37146" y="13900"/>
                    <a:pt x="36976" y="12372"/>
                  </a:cubicBezTo>
                  <a:cubicBezTo>
                    <a:pt x="36850" y="11226"/>
                    <a:pt x="35934" y="10278"/>
                    <a:pt x="34790" y="10121"/>
                  </a:cubicBezTo>
                  <a:cubicBezTo>
                    <a:pt x="34692" y="10108"/>
                    <a:pt x="34599" y="10100"/>
                    <a:pt x="34505" y="10097"/>
                  </a:cubicBezTo>
                  <a:cubicBezTo>
                    <a:pt x="33757" y="10115"/>
                    <a:pt x="33087" y="10451"/>
                    <a:pt x="32631" y="10976"/>
                  </a:cubicBezTo>
                  <a:cubicBezTo>
                    <a:pt x="32278" y="11381"/>
                    <a:pt x="31774" y="11616"/>
                    <a:pt x="31239" y="11634"/>
                  </a:cubicBezTo>
                  <a:lnTo>
                    <a:pt x="31239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7929755" y="1749472"/>
              <a:ext cx="765900" cy="1482451"/>
            </a:xfrm>
            <a:custGeom>
              <a:avLst/>
              <a:gdLst/>
              <a:ahLst/>
              <a:cxnLst/>
              <a:rect l="l" t="t" r="r" b="b"/>
              <a:pathLst>
                <a:path w="16131" h="31221" extrusionOk="0">
                  <a:moveTo>
                    <a:pt x="0" y="0"/>
                  </a:moveTo>
                  <a:lnTo>
                    <a:pt x="0" y="11623"/>
                  </a:lnTo>
                  <a:cubicBezTo>
                    <a:pt x="477" y="11568"/>
                    <a:pt x="923" y="11340"/>
                    <a:pt x="1242" y="10976"/>
                  </a:cubicBezTo>
                  <a:cubicBezTo>
                    <a:pt x="1715" y="10436"/>
                    <a:pt x="2407" y="10095"/>
                    <a:pt x="3179" y="10095"/>
                  </a:cubicBezTo>
                  <a:cubicBezTo>
                    <a:pt x="3208" y="10095"/>
                    <a:pt x="3237" y="10096"/>
                    <a:pt x="3266" y="10097"/>
                  </a:cubicBezTo>
                  <a:cubicBezTo>
                    <a:pt x="3295" y="10095"/>
                    <a:pt x="3324" y="10094"/>
                    <a:pt x="3353" y="10094"/>
                  </a:cubicBezTo>
                  <a:cubicBezTo>
                    <a:pt x="3466" y="10094"/>
                    <a:pt x="3582" y="10104"/>
                    <a:pt x="3699" y="10119"/>
                  </a:cubicBezTo>
                  <a:cubicBezTo>
                    <a:pt x="4840" y="10278"/>
                    <a:pt x="5754" y="11226"/>
                    <a:pt x="5883" y="12372"/>
                  </a:cubicBezTo>
                  <a:cubicBezTo>
                    <a:pt x="6055" y="13925"/>
                    <a:pt x="4846" y="15240"/>
                    <a:pt x="3329" y="15240"/>
                  </a:cubicBezTo>
                  <a:cubicBezTo>
                    <a:pt x="3312" y="15240"/>
                    <a:pt x="3295" y="15240"/>
                    <a:pt x="3277" y="15238"/>
                  </a:cubicBezTo>
                  <a:cubicBezTo>
                    <a:pt x="3246" y="15240"/>
                    <a:pt x="3214" y="15240"/>
                    <a:pt x="3184" y="15240"/>
                  </a:cubicBezTo>
                  <a:cubicBezTo>
                    <a:pt x="2429" y="15240"/>
                    <a:pt x="1747" y="14916"/>
                    <a:pt x="1278" y="14397"/>
                  </a:cubicBezTo>
                  <a:cubicBezTo>
                    <a:pt x="937" y="14024"/>
                    <a:pt x="491" y="13769"/>
                    <a:pt x="0" y="13709"/>
                  </a:cubicBezTo>
                  <a:lnTo>
                    <a:pt x="0" y="25331"/>
                  </a:lnTo>
                  <a:lnTo>
                    <a:pt x="11635" y="25331"/>
                  </a:lnTo>
                  <a:cubicBezTo>
                    <a:pt x="11630" y="25377"/>
                    <a:pt x="11629" y="25420"/>
                    <a:pt x="11623" y="25467"/>
                  </a:cubicBezTo>
                  <a:lnTo>
                    <a:pt x="11714" y="25467"/>
                  </a:lnTo>
                  <a:cubicBezTo>
                    <a:pt x="11654" y="25959"/>
                    <a:pt x="11399" y="26405"/>
                    <a:pt x="11026" y="26746"/>
                  </a:cubicBezTo>
                  <a:cubicBezTo>
                    <a:pt x="10510" y="27219"/>
                    <a:pt x="10184" y="27896"/>
                    <a:pt x="10184" y="28651"/>
                  </a:cubicBezTo>
                  <a:cubicBezTo>
                    <a:pt x="10184" y="30067"/>
                    <a:pt x="11332" y="31220"/>
                    <a:pt x="12756" y="31220"/>
                  </a:cubicBezTo>
                  <a:cubicBezTo>
                    <a:pt x="12830" y="31220"/>
                    <a:pt x="12905" y="31217"/>
                    <a:pt x="12980" y="31211"/>
                  </a:cubicBezTo>
                  <a:cubicBezTo>
                    <a:pt x="12981" y="31211"/>
                    <a:pt x="12982" y="31212"/>
                    <a:pt x="12983" y="31212"/>
                  </a:cubicBezTo>
                  <a:cubicBezTo>
                    <a:pt x="12984" y="31212"/>
                    <a:pt x="12986" y="31211"/>
                    <a:pt x="12987" y="31211"/>
                  </a:cubicBezTo>
                  <a:cubicBezTo>
                    <a:pt x="13135" y="31193"/>
                    <a:pt x="13280" y="31162"/>
                    <a:pt x="13420" y="31117"/>
                  </a:cubicBezTo>
                  <a:cubicBezTo>
                    <a:pt x="14027" y="29945"/>
                    <a:pt x="14538" y="28729"/>
                    <a:pt x="14944" y="27480"/>
                  </a:cubicBezTo>
                  <a:lnTo>
                    <a:pt x="14944" y="27479"/>
                  </a:lnTo>
                  <a:cubicBezTo>
                    <a:pt x="14796" y="27191"/>
                    <a:pt x="14593" y="26934"/>
                    <a:pt x="14352" y="26724"/>
                  </a:cubicBezTo>
                  <a:cubicBezTo>
                    <a:pt x="13947" y="26370"/>
                    <a:pt x="13714" y="25862"/>
                    <a:pt x="13695" y="25332"/>
                  </a:cubicBezTo>
                  <a:lnTo>
                    <a:pt x="15541" y="25332"/>
                  </a:lnTo>
                  <a:cubicBezTo>
                    <a:pt x="15926" y="23642"/>
                    <a:pt x="16129" y="21899"/>
                    <a:pt x="16130" y="20118"/>
                  </a:cubicBezTo>
                  <a:cubicBezTo>
                    <a:pt x="16130" y="12300"/>
                    <a:pt x="12254" y="5206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7929612" y="1560778"/>
              <a:ext cx="282886" cy="188743"/>
            </a:xfrm>
            <a:custGeom>
              <a:avLst/>
              <a:gdLst/>
              <a:ahLst/>
              <a:cxnLst/>
              <a:rect l="l" t="t" r="r" b="b"/>
              <a:pathLst>
                <a:path w="5958" h="3975" extrusionOk="0">
                  <a:moveTo>
                    <a:pt x="0" y="1"/>
                  </a:moveTo>
                  <a:lnTo>
                    <a:pt x="0" y="3967"/>
                  </a:lnTo>
                  <a:lnTo>
                    <a:pt x="5957" y="3974"/>
                  </a:lnTo>
                  <a:cubicBezTo>
                    <a:pt x="4159" y="2486"/>
                    <a:pt x="2162" y="115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7655706" y="2958555"/>
              <a:ext cx="1039859" cy="953828"/>
            </a:xfrm>
            <a:custGeom>
              <a:avLst/>
              <a:gdLst/>
              <a:ahLst/>
              <a:cxnLst/>
              <a:rect l="l" t="t" r="r" b="b"/>
              <a:pathLst>
                <a:path w="21901" h="20088" extrusionOk="0">
                  <a:moveTo>
                    <a:pt x="5906" y="1"/>
                  </a:moveTo>
                  <a:lnTo>
                    <a:pt x="5906" y="11624"/>
                  </a:lnTo>
                  <a:cubicBezTo>
                    <a:pt x="5892" y="11623"/>
                    <a:pt x="5877" y="11618"/>
                    <a:pt x="5863" y="11617"/>
                  </a:cubicBezTo>
                  <a:lnTo>
                    <a:pt x="5863" y="11639"/>
                  </a:lnTo>
                  <a:cubicBezTo>
                    <a:pt x="5311" y="11616"/>
                    <a:pt x="4810" y="11345"/>
                    <a:pt x="4436" y="10936"/>
                  </a:cubicBezTo>
                  <a:cubicBezTo>
                    <a:pt x="3980" y="10438"/>
                    <a:pt x="3330" y="10117"/>
                    <a:pt x="2604" y="10098"/>
                  </a:cubicBezTo>
                  <a:cubicBezTo>
                    <a:pt x="2602" y="10098"/>
                    <a:pt x="2601" y="10097"/>
                    <a:pt x="2600" y="10097"/>
                  </a:cubicBezTo>
                  <a:cubicBezTo>
                    <a:pt x="2599" y="10097"/>
                    <a:pt x="2599" y="10098"/>
                    <a:pt x="2598" y="10098"/>
                  </a:cubicBezTo>
                  <a:cubicBezTo>
                    <a:pt x="2598" y="10098"/>
                    <a:pt x="2596" y="10097"/>
                    <a:pt x="2595" y="10097"/>
                  </a:cubicBezTo>
                  <a:cubicBezTo>
                    <a:pt x="2593" y="10097"/>
                    <a:pt x="2592" y="10098"/>
                    <a:pt x="2591" y="10098"/>
                  </a:cubicBezTo>
                  <a:cubicBezTo>
                    <a:pt x="1138" y="10174"/>
                    <a:pt x="1" y="11456"/>
                    <a:pt x="168" y="12965"/>
                  </a:cubicBezTo>
                  <a:cubicBezTo>
                    <a:pt x="294" y="14114"/>
                    <a:pt x="1209" y="15057"/>
                    <a:pt x="2354" y="15216"/>
                  </a:cubicBezTo>
                  <a:cubicBezTo>
                    <a:pt x="2457" y="15232"/>
                    <a:pt x="2556" y="15239"/>
                    <a:pt x="2655" y="15239"/>
                  </a:cubicBezTo>
                  <a:lnTo>
                    <a:pt x="2661" y="15239"/>
                  </a:lnTo>
                  <a:cubicBezTo>
                    <a:pt x="2663" y="15239"/>
                    <a:pt x="2665" y="15239"/>
                    <a:pt x="2667" y="15239"/>
                  </a:cubicBezTo>
                  <a:cubicBezTo>
                    <a:pt x="2671" y="15239"/>
                    <a:pt x="2675" y="15239"/>
                    <a:pt x="2678" y="15239"/>
                  </a:cubicBezTo>
                  <a:cubicBezTo>
                    <a:pt x="3392" y="15200"/>
                    <a:pt x="4030" y="14866"/>
                    <a:pt x="4474" y="14362"/>
                  </a:cubicBezTo>
                  <a:cubicBezTo>
                    <a:pt x="4824" y="13958"/>
                    <a:pt x="5892" y="13713"/>
                    <a:pt x="5906" y="13712"/>
                  </a:cubicBezTo>
                  <a:lnTo>
                    <a:pt x="5906" y="18672"/>
                  </a:lnTo>
                  <a:cubicBezTo>
                    <a:pt x="6879" y="18149"/>
                    <a:pt x="7819" y="17589"/>
                    <a:pt x="8724" y="16992"/>
                  </a:cubicBezTo>
                  <a:lnTo>
                    <a:pt x="21901" y="20087"/>
                  </a:lnTo>
                  <a:lnTo>
                    <a:pt x="21901" y="20087"/>
                  </a:lnTo>
                  <a:lnTo>
                    <a:pt x="16452" y="9927"/>
                  </a:lnTo>
                  <a:cubicBezTo>
                    <a:pt x="17503" y="8577"/>
                    <a:pt x="18418" y="7154"/>
                    <a:pt x="19182" y="5670"/>
                  </a:cubicBezTo>
                  <a:lnTo>
                    <a:pt x="19182" y="5670"/>
                  </a:lnTo>
                  <a:cubicBezTo>
                    <a:pt x="19066" y="5701"/>
                    <a:pt x="18947" y="5723"/>
                    <a:pt x="18825" y="5737"/>
                  </a:cubicBezTo>
                  <a:cubicBezTo>
                    <a:pt x="18802" y="5741"/>
                    <a:pt x="18781" y="5742"/>
                    <a:pt x="18759" y="5742"/>
                  </a:cubicBezTo>
                  <a:cubicBezTo>
                    <a:pt x="18758" y="5743"/>
                    <a:pt x="18756" y="5744"/>
                    <a:pt x="18755" y="5744"/>
                  </a:cubicBezTo>
                  <a:cubicBezTo>
                    <a:pt x="18754" y="5744"/>
                    <a:pt x="18753" y="5743"/>
                    <a:pt x="18752" y="5742"/>
                  </a:cubicBezTo>
                  <a:cubicBezTo>
                    <a:pt x="18742" y="5747"/>
                    <a:pt x="18735" y="5748"/>
                    <a:pt x="18728" y="5748"/>
                  </a:cubicBezTo>
                  <a:cubicBezTo>
                    <a:pt x="18629" y="5759"/>
                    <a:pt x="18530" y="5765"/>
                    <a:pt x="18433" y="5765"/>
                  </a:cubicBezTo>
                  <a:cubicBezTo>
                    <a:pt x="17013" y="5765"/>
                    <a:pt x="15860" y="4614"/>
                    <a:pt x="15860" y="3194"/>
                  </a:cubicBezTo>
                  <a:cubicBezTo>
                    <a:pt x="15860" y="2439"/>
                    <a:pt x="16185" y="1762"/>
                    <a:pt x="16703" y="1292"/>
                  </a:cubicBezTo>
                  <a:cubicBezTo>
                    <a:pt x="17080" y="948"/>
                    <a:pt x="17337" y="499"/>
                    <a:pt x="17394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6726872" y="2679123"/>
              <a:ext cx="1207226" cy="1399784"/>
            </a:xfrm>
            <a:custGeom>
              <a:avLst/>
              <a:gdLst/>
              <a:ahLst/>
              <a:cxnLst/>
              <a:rect l="l" t="t" r="r" b="b"/>
              <a:pathLst>
                <a:path w="25426" h="29480" extrusionOk="0">
                  <a:moveTo>
                    <a:pt x="12665" y="0"/>
                  </a:moveTo>
                  <a:cubicBezTo>
                    <a:pt x="12627" y="0"/>
                    <a:pt x="12590" y="1"/>
                    <a:pt x="12552" y="3"/>
                  </a:cubicBezTo>
                  <a:cubicBezTo>
                    <a:pt x="12538" y="3"/>
                    <a:pt x="12523" y="3"/>
                    <a:pt x="12509" y="4"/>
                  </a:cubicBezTo>
                  <a:cubicBezTo>
                    <a:pt x="11361" y="130"/>
                    <a:pt x="10416" y="1047"/>
                    <a:pt x="10256" y="2191"/>
                  </a:cubicBezTo>
                  <a:cubicBezTo>
                    <a:pt x="10129" y="3108"/>
                    <a:pt x="10486" y="3953"/>
                    <a:pt x="11113" y="4498"/>
                  </a:cubicBezTo>
                  <a:cubicBezTo>
                    <a:pt x="11494" y="4833"/>
                    <a:pt x="11727" y="5304"/>
                    <a:pt x="11765" y="5807"/>
                  </a:cubicBezTo>
                  <a:lnTo>
                    <a:pt x="2087" y="5752"/>
                  </a:lnTo>
                  <a:lnTo>
                    <a:pt x="0" y="5752"/>
                  </a:lnTo>
                  <a:lnTo>
                    <a:pt x="0" y="17362"/>
                  </a:lnTo>
                  <a:cubicBezTo>
                    <a:pt x="94" y="17376"/>
                    <a:pt x="183" y="17382"/>
                    <a:pt x="268" y="17382"/>
                  </a:cubicBezTo>
                  <a:cubicBezTo>
                    <a:pt x="341" y="17382"/>
                    <a:pt x="410" y="17378"/>
                    <a:pt x="475" y="17369"/>
                  </a:cubicBezTo>
                  <a:lnTo>
                    <a:pt x="482" y="17369"/>
                  </a:lnTo>
                  <a:cubicBezTo>
                    <a:pt x="831" y="17265"/>
                    <a:pt x="1148" y="17067"/>
                    <a:pt x="1392" y="16790"/>
                  </a:cubicBezTo>
                  <a:cubicBezTo>
                    <a:pt x="1862" y="16249"/>
                    <a:pt x="2556" y="15908"/>
                    <a:pt x="3331" y="15908"/>
                  </a:cubicBezTo>
                  <a:cubicBezTo>
                    <a:pt x="3452" y="15908"/>
                    <a:pt x="3575" y="15916"/>
                    <a:pt x="3699" y="15933"/>
                  </a:cubicBezTo>
                  <a:cubicBezTo>
                    <a:pt x="4842" y="16092"/>
                    <a:pt x="5756" y="17037"/>
                    <a:pt x="5883" y="18183"/>
                  </a:cubicBezTo>
                  <a:cubicBezTo>
                    <a:pt x="5908" y="18402"/>
                    <a:pt x="5904" y="18612"/>
                    <a:pt x="5879" y="18815"/>
                  </a:cubicBezTo>
                  <a:cubicBezTo>
                    <a:pt x="5875" y="18846"/>
                    <a:pt x="5869" y="18878"/>
                    <a:pt x="5865" y="18909"/>
                  </a:cubicBezTo>
                  <a:cubicBezTo>
                    <a:pt x="5858" y="18948"/>
                    <a:pt x="5851" y="18988"/>
                    <a:pt x="5846" y="19026"/>
                  </a:cubicBezTo>
                  <a:cubicBezTo>
                    <a:pt x="5628" y="20224"/>
                    <a:pt x="4577" y="21128"/>
                    <a:pt x="3321" y="21128"/>
                  </a:cubicBezTo>
                  <a:cubicBezTo>
                    <a:pt x="2566" y="21128"/>
                    <a:pt x="1885" y="20804"/>
                    <a:pt x="1416" y="20286"/>
                  </a:cubicBezTo>
                  <a:cubicBezTo>
                    <a:pt x="1074" y="19912"/>
                    <a:pt x="628" y="19658"/>
                    <a:pt x="137" y="19597"/>
                  </a:cubicBezTo>
                  <a:lnTo>
                    <a:pt x="137" y="29187"/>
                  </a:lnTo>
                  <a:cubicBezTo>
                    <a:pt x="1820" y="29381"/>
                    <a:pt x="3543" y="29480"/>
                    <a:pt x="5290" y="29480"/>
                  </a:cubicBezTo>
                  <a:cubicBezTo>
                    <a:pt x="12746" y="29480"/>
                    <a:pt x="19671" y="27677"/>
                    <a:pt x="25426" y="24582"/>
                  </a:cubicBezTo>
                  <a:lnTo>
                    <a:pt x="25426" y="19605"/>
                  </a:lnTo>
                  <a:cubicBezTo>
                    <a:pt x="24964" y="19668"/>
                    <a:pt x="24535" y="19893"/>
                    <a:pt x="24227" y="20246"/>
                  </a:cubicBezTo>
                  <a:cubicBezTo>
                    <a:pt x="23756" y="20786"/>
                    <a:pt x="23062" y="21126"/>
                    <a:pt x="22287" y="21126"/>
                  </a:cubicBezTo>
                  <a:cubicBezTo>
                    <a:pt x="22272" y="21126"/>
                    <a:pt x="22256" y="21125"/>
                    <a:pt x="22241" y="21125"/>
                  </a:cubicBezTo>
                  <a:cubicBezTo>
                    <a:pt x="22237" y="21126"/>
                    <a:pt x="22235" y="21126"/>
                    <a:pt x="22232" y="21126"/>
                  </a:cubicBezTo>
                  <a:cubicBezTo>
                    <a:pt x="22230" y="21126"/>
                    <a:pt x="22228" y="21126"/>
                    <a:pt x="22224" y="21125"/>
                  </a:cubicBezTo>
                  <a:lnTo>
                    <a:pt x="22218" y="21125"/>
                  </a:lnTo>
                  <a:cubicBezTo>
                    <a:pt x="22175" y="21127"/>
                    <a:pt x="22132" y="21129"/>
                    <a:pt x="22088" y="21129"/>
                  </a:cubicBezTo>
                  <a:cubicBezTo>
                    <a:pt x="21970" y="21129"/>
                    <a:pt x="21849" y="21120"/>
                    <a:pt x="21727" y="21103"/>
                  </a:cubicBezTo>
                  <a:cubicBezTo>
                    <a:pt x="20583" y="20944"/>
                    <a:pt x="19668" y="19999"/>
                    <a:pt x="19540" y="18852"/>
                  </a:cubicBezTo>
                  <a:cubicBezTo>
                    <a:pt x="19368" y="17298"/>
                    <a:pt x="20580" y="15982"/>
                    <a:pt x="22094" y="15982"/>
                  </a:cubicBezTo>
                  <a:cubicBezTo>
                    <a:pt x="22114" y="15982"/>
                    <a:pt x="22133" y="15982"/>
                    <a:pt x="22153" y="15983"/>
                  </a:cubicBezTo>
                  <a:cubicBezTo>
                    <a:pt x="22154" y="15983"/>
                    <a:pt x="22155" y="15982"/>
                    <a:pt x="22156" y="15982"/>
                  </a:cubicBezTo>
                  <a:cubicBezTo>
                    <a:pt x="22157" y="15982"/>
                    <a:pt x="22158" y="15983"/>
                    <a:pt x="22160" y="15983"/>
                  </a:cubicBezTo>
                  <a:cubicBezTo>
                    <a:pt x="22161" y="15983"/>
                    <a:pt x="22162" y="15982"/>
                    <a:pt x="22162" y="15982"/>
                  </a:cubicBezTo>
                  <a:cubicBezTo>
                    <a:pt x="22163" y="15982"/>
                    <a:pt x="22163" y="15983"/>
                    <a:pt x="22164" y="15983"/>
                  </a:cubicBezTo>
                  <a:cubicBezTo>
                    <a:pt x="22204" y="15982"/>
                    <a:pt x="22241" y="15982"/>
                    <a:pt x="22283" y="15982"/>
                  </a:cubicBezTo>
                  <a:cubicBezTo>
                    <a:pt x="23039" y="15982"/>
                    <a:pt x="23716" y="16306"/>
                    <a:pt x="24188" y="16822"/>
                  </a:cubicBezTo>
                  <a:cubicBezTo>
                    <a:pt x="24520" y="17184"/>
                    <a:pt x="24948" y="17436"/>
                    <a:pt x="25423" y="17505"/>
                  </a:cubicBezTo>
                  <a:lnTo>
                    <a:pt x="25423" y="5890"/>
                  </a:lnTo>
                  <a:lnTo>
                    <a:pt x="13837" y="5821"/>
                  </a:lnTo>
                  <a:cubicBezTo>
                    <a:pt x="13837" y="5800"/>
                    <a:pt x="13841" y="5775"/>
                    <a:pt x="13843" y="5753"/>
                  </a:cubicBezTo>
                  <a:lnTo>
                    <a:pt x="13709" y="5753"/>
                  </a:lnTo>
                  <a:cubicBezTo>
                    <a:pt x="13769" y="5262"/>
                    <a:pt x="14024" y="4815"/>
                    <a:pt x="14397" y="4475"/>
                  </a:cubicBezTo>
                  <a:cubicBezTo>
                    <a:pt x="14916" y="4003"/>
                    <a:pt x="15240" y="3324"/>
                    <a:pt x="15240" y="2569"/>
                  </a:cubicBezTo>
                  <a:cubicBezTo>
                    <a:pt x="15240" y="1150"/>
                    <a:pt x="14086" y="0"/>
                    <a:pt x="1266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6733377" y="2062711"/>
              <a:ext cx="1962016" cy="2016154"/>
            </a:xfrm>
            <a:custGeom>
              <a:avLst/>
              <a:gdLst/>
              <a:ahLst/>
              <a:cxnLst/>
              <a:rect l="l" t="t" r="r" b="b"/>
              <a:pathLst>
                <a:path w="41323" h="42461" extrusionOk="0">
                  <a:moveTo>
                    <a:pt x="37140" y="1"/>
                  </a:moveTo>
                  <a:cubicBezTo>
                    <a:pt x="36351" y="7742"/>
                    <a:pt x="33657" y="13902"/>
                    <a:pt x="30031" y="18735"/>
                  </a:cubicBezTo>
                  <a:cubicBezTo>
                    <a:pt x="29996" y="18781"/>
                    <a:pt x="29964" y="18829"/>
                    <a:pt x="29927" y="18872"/>
                  </a:cubicBezTo>
                  <a:cubicBezTo>
                    <a:pt x="28516" y="20736"/>
                    <a:pt x="26965" y="22404"/>
                    <a:pt x="25331" y="23888"/>
                  </a:cubicBezTo>
                  <a:cubicBezTo>
                    <a:pt x="25317" y="23899"/>
                    <a:pt x="25300" y="23913"/>
                    <a:pt x="25286" y="23926"/>
                  </a:cubicBezTo>
                  <a:cubicBezTo>
                    <a:pt x="16820" y="31592"/>
                    <a:pt x="6151" y="34353"/>
                    <a:pt x="1111" y="34353"/>
                  </a:cubicBezTo>
                  <a:cubicBezTo>
                    <a:pt x="702" y="34353"/>
                    <a:pt x="331" y="34335"/>
                    <a:pt x="0" y="34300"/>
                  </a:cubicBezTo>
                  <a:lnTo>
                    <a:pt x="0" y="42167"/>
                  </a:lnTo>
                  <a:cubicBezTo>
                    <a:pt x="1683" y="42361"/>
                    <a:pt x="3406" y="42460"/>
                    <a:pt x="5153" y="42460"/>
                  </a:cubicBezTo>
                  <a:cubicBezTo>
                    <a:pt x="12609" y="42460"/>
                    <a:pt x="19534" y="40657"/>
                    <a:pt x="25289" y="37563"/>
                  </a:cubicBezTo>
                  <a:lnTo>
                    <a:pt x="25328" y="37539"/>
                  </a:lnTo>
                  <a:cubicBezTo>
                    <a:pt x="26302" y="37016"/>
                    <a:pt x="27243" y="36456"/>
                    <a:pt x="28146" y="35859"/>
                  </a:cubicBezTo>
                  <a:lnTo>
                    <a:pt x="41322" y="38954"/>
                  </a:lnTo>
                  <a:lnTo>
                    <a:pt x="41322" y="38954"/>
                  </a:lnTo>
                  <a:lnTo>
                    <a:pt x="35876" y="28797"/>
                  </a:lnTo>
                  <a:cubicBezTo>
                    <a:pt x="36926" y="27448"/>
                    <a:pt x="37843" y="26025"/>
                    <a:pt x="38606" y="24540"/>
                  </a:cubicBezTo>
                  <a:lnTo>
                    <a:pt x="38606" y="24540"/>
                  </a:lnTo>
                  <a:cubicBezTo>
                    <a:pt x="38489" y="24572"/>
                    <a:pt x="38371" y="24594"/>
                    <a:pt x="38249" y="24608"/>
                  </a:cubicBezTo>
                  <a:cubicBezTo>
                    <a:pt x="38227" y="24611"/>
                    <a:pt x="38206" y="24614"/>
                    <a:pt x="38182" y="24614"/>
                  </a:cubicBezTo>
                  <a:cubicBezTo>
                    <a:pt x="38331" y="24596"/>
                    <a:pt x="38475" y="24565"/>
                    <a:pt x="38615" y="24520"/>
                  </a:cubicBezTo>
                  <a:cubicBezTo>
                    <a:pt x="39222" y="23348"/>
                    <a:pt x="39734" y="22132"/>
                    <a:pt x="40140" y="20883"/>
                  </a:cubicBezTo>
                  <a:lnTo>
                    <a:pt x="40140" y="20882"/>
                  </a:lnTo>
                  <a:cubicBezTo>
                    <a:pt x="39992" y="20594"/>
                    <a:pt x="39789" y="20337"/>
                    <a:pt x="39549" y="20127"/>
                  </a:cubicBezTo>
                  <a:cubicBezTo>
                    <a:pt x="39144" y="19773"/>
                    <a:pt x="38911" y="19265"/>
                    <a:pt x="38891" y="18735"/>
                  </a:cubicBezTo>
                  <a:lnTo>
                    <a:pt x="40736" y="18735"/>
                  </a:lnTo>
                  <a:cubicBezTo>
                    <a:pt x="41120" y="17046"/>
                    <a:pt x="41322" y="15302"/>
                    <a:pt x="41322" y="13522"/>
                  </a:cubicBezTo>
                  <a:cubicBezTo>
                    <a:pt x="41322" y="8637"/>
                    <a:pt x="39808" y="4036"/>
                    <a:pt x="371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5599908" y="1510922"/>
              <a:ext cx="1825938" cy="1044235"/>
            </a:xfrm>
            <a:custGeom>
              <a:avLst/>
              <a:gdLst/>
              <a:ahLst/>
              <a:cxnLst/>
              <a:rect l="l" t="t" r="r" b="b"/>
              <a:pathLst>
                <a:path w="38457" h="21992" extrusionOk="0">
                  <a:moveTo>
                    <a:pt x="24636" y="0"/>
                  </a:moveTo>
                  <a:cubicBezTo>
                    <a:pt x="16305" y="0"/>
                    <a:pt x="6822" y="4369"/>
                    <a:pt x="2240" y="14130"/>
                  </a:cubicBezTo>
                  <a:cubicBezTo>
                    <a:pt x="0" y="18899"/>
                    <a:pt x="3208" y="21992"/>
                    <a:pt x="9862" y="21992"/>
                  </a:cubicBezTo>
                  <a:cubicBezTo>
                    <a:pt x="12663" y="21992"/>
                    <a:pt x="16074" y="21444"/>
                    <a:pt x="19947" y="20243"/>
                  </a:cubicBezTo>
                  <a:cubicBezTo>
                    <a:pt x="32282" y="16419"/>
                    <a:pt x="38457" y="2690"/>
                    <a:pt x="29770" y="591"/>
                  </a:cubicBezTo>
                  <a:cubicBezTo>
                    <a:pt x="28151" y="201"/>
                    <a:pt x="26420" y="0"/>
                    <a:pt x="24636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5819072" y="1644062"/>
              <a:ext cx="1127413" cy="644765"/>
            </a:xfrm>
            <a:custGeom>
              <a:avLst/>
              <a:gdLst/>
              <a:ahLst/>
              <a:cxnLst/>
              <a:rect l="l" t="t" r="r" b="b"/>
              <a:pathLst>
                <a:path w="23745" h="13579" extrusionOk="0">
                  <a:moveTo>
                    <a:pt x="15207" y="0"/>
                  </a:moveTo>
                  <a:cubicBezTo>
                    <a:pt x="10065" y="0"/>
                    <a:pt x="4212" y="2699"/>
                    <a:pt x="1384" y="8724"/>
                  </a:cubicBezTo>
                  <a:cubicBezTo>
                    <a:pt x="1" y="11670"/>
                    <a:pt x="1982" y="13579"/>
                    <a:pt x="6090" y="13579"/>
                  </a:cubicBezTo>
                  <a:cubicBezTo>
                    <a:pt x="7820" y="13579"/>
                    <a:pt x="9926" y="13241"/>
                    <a:pt x="12316" y="12499"/>
                  </a:cubicBezTo>
                  <a:cubicBezTo>
                    <a:pt x="19931" y="10138"/>
                    <a:pt x="23744" y="1662"/>
                    <a:pt x="18381" y="367"/>
                  </a:cubicBezTo>
                  <a:cubicBezTo>
                    <a:pt x="17380" y="125"/>
                    <a:pt x="16310" y="0"/>
                    <a:pt x="15207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9"/>
          <p:cNvGrpSpPr/>
          <p:nvPr/>
        </p:nvGrpSpPr>
        <p:grpSpPr>
          <a:xfrm>
            <a:off x="457188" y="1286650"/>
            <a:ext cx="4125638" cy="826203"/>
            <a:chOff x="457188" y="1286650"/>
            <a:chExt cx="4125638" cy="826203"/>
          </a:xfrm>
        </p:grpSpPr>
        <p:sp>
          <p:nvSpPr>
            <p:cNvPr id="1130" name="Google Shape;1130;p29"/>
            <p:cNvSpPr txBox="1"/>
            <p:nvPr/>
          </p:nvSpPr>
          <p:spPr>
            <a:xfrm>
              <a:off x="1424125" y="1286650"/>
              <a:ext cx="3158700" cy="38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1" name="Google Shape;1131;p29"/>
            <p:cNvSpPr txBox="1"/>
            <p:nvPr/>
          </p:nvSpPr>
          <p:spPr>
            <a:xfrm>
              <a:off x="1424125" y="1667050"/>
              <a:ext cx="3158700" cy="44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457188" y="1332853"/>
              <a:ext cx="780000" cy="78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3" name="Google Shape;1133;p29"/>
          <p:cNvGrpSpPr/>
          <p:nvPr/>
        </p:nvGrpSpPr>
        <p:grpSpPr>
          <a:xfrm>
            <a:off x="457188" y="2601275"/>
            <a:ext cx="4125638" cy="826200"/>
            <a:chOff x="457188" y="2601275"/>
            <a:chExt cx="4125638" cy="826200"/>
          </a:xfrm>
        </p:grpSpPr>
        <p:sp>
          <p:nvSpPr>
            <p:cNvPr id="1134" name="Google Shape;1134;p29"/>
            <p:cNvSpPr txBox="1"/>
            <p:nvPr/>
          </p:nvSpPr>
          <p:spPr>
            <a:xfrm>
              <a:off x="1424125" y="2981675"/>
              <a:ext cx="3158700" cy="445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29"/>
            <p:cNvSpPr txBox="1"/>
            <p:nvPr/>
          </p:nvSpPr>
          <p:spPr>
            <a:xfrm>
              <a:off x="1424125" y="2601275"/>
              <a:ext cx="3158700" cy="38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Constructing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457188" y="2635928"/>
              <a:ext cx="780000" cy="7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37" name="Google Shape;1137;p29"/>
          <p:cNvGrpSpPr/>
          <p:nvPr/>
        </p:nvGrpSpPr>
        <p:grpSpPr>
          <a:xfrm>
            <a:off x="457188" y="3915900"/>
            <a:ext cx="4125638" cy="826200"/>
            <a:chOff x="457188" y="3915900"/>
            <a:chExt cx="4125638" cy="826200"/>
          </a:xfrm>
        </p:grpSpPr>
        <p:sp>
          <p:nvSpPr>
            <p:cNvPr id="1138" name="Google Shape;1138;p29"/>
            <p:cNvSpPr txBox="1"/>
            <p:nvPr/>
          </p:nvSpPr>
          <p:spPr>
            <a:xfrm>
              <a:off x="1424125" y="4296300"/>
              <a:ext cx="3158700" cy="445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huge gas giant named after the Roman god of the skies and the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9" name="Google Shape;1139;p29"/>
            <p:cNvSpPr txBox="1"/>
            <p:nvPr/>
          </p:nvSpPr>
          <p:spPr>
            <a:xfrm>
              <a:off x="1424125" y="3915900"/>
              <a:ext cx="3158700" cy="38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Blocking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457188" y="3939003"/>
              <a:ext cx="780000" cy="7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1141" name="Google Shape;1141;p29"/>
          <p:cNvCxnSpPr>
            <a:stCxn id="1130" idx="3"/>
            <a:endCxn id="1105" idx="2"/>
          </p:cNvCxnSpPr>
          <p:nvPr/>
        </p:nvCxnSpPr>
        <p:spPr>
          <a:xfrm>
            <a:off x="4582825" y="1476850"/>
            <a:ext cx="684900" cy="109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29"/>
          <p:cNvCxnSpPr>
            <a:stCxn id="1135" idx="3"/>
            <a:endCxn id="1105" idx="2"/>
          </p:cNvCxnSpPr>
          <p:nvPr/>
        </p:nvCxnSpPr>
        <p:spPr>
          <a:xfrm rot="10800000" flipH="1">
            <a:off x="4582825" y="2571875"/>
            <a:ext cx="684900" cy="219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9"/>
          <p:cNvCxnSpPr>
            <a:stCxn id="1139" idx="3"/>
            <a:endCxn id="1105" idx="2"/>
          </p:cNvCxnSpPr>
          <p:nvPr/>
        </p:nvCxnSpPr>
        <p:spPr>
          <a:xfrm rot="10800000" flipH="1">
            <a:off x="4582825" y="2571600"/>
            <a:ext cx="684900" cy="1534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1149" name="Google Shape;1149;p30"/>
          <p:cNvGrpSpPr/>
          <p:nvPr/>
        </p:nvGrpSpPr>
        <p:grpSpPr>
          <a:xfrm>
            <a:off x="457183" y="1397984"/>
            <a:ext cx="3310604" cy="3338597"/>
            <a:chOff x="457183" y="1397984"/>
            <a:chExt cx="3310604" cy="3338597"/>
          </a:xfrm>
        </p:grpSpPr>
        <p:sp>
          <p:nvSpPr>
            <p:cNvPr id="1150" name="Google Shape;1150;p30"/>
            <p:cNvSpPr/>
            <p:nvPr/>
          </p:nvSpPr>
          <p:spPr>
            <a:xfrm>
              <a:off x="2994405" y="1884156"/>
              <a:ext cx="156541" cy="156683"/>
            </a:xfrm>
            <a:custGeom>
              <a:avLst/>
              <a:gdLst/>
              <a:ahLst/>
              <a:cxnLst/>
              <a:rect l="l" t="t" r="r" b="b"/>
              <a:pathLst>
                <a:path w="3128" h="3131" extrusionOk="0">
                  <a:moveTo>
                    <a:pt x="3085" y="0"/>
                  </a:moveTo>
                  <a:lnTo>
                    <a:pt x="0" y="46"/>
                  </a:lnTo>
                  <a:lnTo>
                    <a:pt x="43" y="3131"/>
                  </a:lnTo>
                  <a:lnTo>
                    <a:pt x="3128" y="3087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2992204" y="1882054"/>
              <a:ext cx="160845" cy="160887"/>
            </a:xfrm>
            <a:custGeom>
              <a:avLst/>
              <a:gdLst/>
              <a:ahLst/>
              <a:cxnLst/>
              <a:rect l="l" t="t" r="r" b="b"/>
              <a:pathLst>
                <a:path w="3214" h="3215" extrusionOk="0">
                  <a:moveTo>
                    <a:pt x="3087" y="84"/>
                  </a:moveTo>
                  <a:lnTo>
                    <a:pt x="3130" y="3087"/>
                  </a:lnTo>
                  <a:lnTo>
                    <a:pt x="128" y="3131"/>
                  </a:lnTo>
                  <a:lnTo>
                    <a:pt x="85" y="129"/>
                  </a:lnTo>
                  <a:lnTo>
                    <a:pt x="3087" y="84"/>
                  </a:lnTo>
                  <a:close/>
                  <a:moveTo>
                    <a:pt x="3169" y="0"/>
                  </a:moveTo>
                  <a:lnTo>
                    <a:pt x="1" y="48"/>
                  </a:lnTo>
                  <a:lnTo>
                    <a:pt x="45" y="3214"/>
                  </a:lnTo>
                  <a:lnTo>
                    <a:pt x="3214" y="3168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32389" y="192213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40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5" y="1459"/>
                    <a:pt x="1878" y="940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3025583" y="191548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3025583" y="1915484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500"/>
                    <a:pt x="83" y="1268"/>
                    <a:pt x="83" y="1013"/>
                  </a:cubicBezTo>
                  <a:cubicBezTo>
                    <a:pt x="83" y="495"/>
                    <a:pt x="503" y="75"/>
                    <a:pt x="1020" y="75"/>
                  </a:cubicBezTo>
                  <a:cubicBezTo>
                    <a:pt x="1246" y="75"/>
                    <a:pt x="1450" y="153"/>
                    <a:pt x="1612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2361351" y="1568282"/>
              <a:ext cx="312981" cy="154431"/>
            </a:xfrm>
            <a:custGeom>
              <a:avLst/>
              <a:gdLst/>
              <a:ahLst/>
              <a:cxnLst/>
              <a:rect l="l" t="t" r="r" b="b"/>
              <a:pathLst>
                <a:path w="6254" h="3086" extrusionOk="0">
                  <a:moveTo>
                    <a:pt x="1" y="1"/>
                  </a:moveTo>
                  <a:lnTo>
                    <a:pt x="1" y="3085"/>
                  </a:lnTo>
                  <a:lnTo>
                    <a:pt x="6254" y="3085"/>
                  </a:lnTo>
                  <a:lnTo>
                    <a:pt x="625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2359299" y="1566180"/>
              <a:ext cx="317085" cy="158635"/>
            </a:xfrm>
            <a:custGeom>
              <a:avLst/>
              <a:gdLst/>
              <a:ahLst/>
              <a:cxnLst/>
              <a:rect l="l" t="t" r="r" b="b"/>
              <a:pathLst>
                <a:path w="6336" h="3170" extrusionOk="0">
                  <a:moveTo>
                    <a:pt x="6253" y="83"/>
                  </a:moveTo>
                  <a:lnTo>
                    <a:pt x="6253" y="3085"/>
                  </a:lnTo>
                  <a:lnTo>
                    <a:pt x="82" y="3085"/>
                  </a:lnTo>
                  <a:lnTo>
                    <a:pt x="82" y="83"/>
                  </a:lnTo>
                  <a:close/>
                  <a:moveTo>
                    <a:pt x="0" y="1"/>
                  </a:moveTo>
                  <a:lnTo>
                    <a:pt x="0" y="3169"/>
                  </a:lnTo>
                  <a:lnTo>
                    <a:pt x="6335" y="3169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2398233" y="160511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8" y="1877"/>
                    <a:pt x="1878" y="1457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2391627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2391627" y="1598458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3" y="1498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2556822" y="160511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7" y="1457"/>
                    <a:pt x="1876" y="940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2550116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2550166" y="1598458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776162" y="3945997"/>
              <a:ext cx="312931" cy="154381"/>
            </a:xfrm>
            <a:custGeom>
              <a:avLst/>
              <a:gdLst/>
              <a:ahLst/>
              <a:cxnLst/>
              <a:rect l="l" t="t" r="r" b="b"/>
              <a:pathLst>
                <a:path w="6253" h="3085" extrusionOk="0">
                  <a:moveTo>
                    <a:pt x="0" y="0"/>
                  </a:moveTo>
                  <a:lnTo>
                    <a:pt x="0" y="3085"/>
                  </a:lnTo>
                  <a:lnTo>
                    <a:pt x="6253" y="3085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774111" y="3943895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3" y="84"/>
                  </a:moveTo>
                  <a:lnTo>
                    <a:pt x="6253" y="3087"/>
                  </a:lnTo>
                  <a:lnTo>
                    <a:pt x="83" y="3087"/>
                  </a:lnTo>
                  <a:lnTo>
                    <a:pt x="83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6336" y="316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813095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806439" y="3976274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6"/>
                    <a:pt x="1878" y="937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806439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39" y="0"/>
                  </a:moveTo>
                  <a:cubicBezTo>
                    <a:pt x="421" y="0"/>
                    <a:pt x="1" y="420"/>
                    <a:pt x="1" y="937"/>
                  </a:cubicBezTo>
                  <a:cubicBezTo>
                    <a:pt x="1" y="1231"/>
                    <a:pt x="136" y="1494"/>
                    <a:pt x="349" y="1664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2" y="73"/>
                    <a:pt x="1020" y="73"/>
                  </a:cubicBezTo>
                  <a:cubicBezTo>
                    <a:pt x="1243" y="73"/>
                    <a:pt x="1448" y="153"/>
                    <a:pt x="1612" y="282"/>
                  </a:cubicBezTo>
                  <a:cubicBezTo>
                    <a:pt x="1440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971634" y="398282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964928" y="3976274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7" y="1877"/>
                    <a:pt x="1877" y="1456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965028" y="3976224"/>
              <a:ext cx="80622" cy="83321"/>
            </a:xfrm>
            <a:custGeom>
              <a:avLst/>
              <a:gdLst/>
              <a:ahLst/>
              <a:cxnLst/>
              <a:rect l="l" t="t" r="r" b="b"/>
              <a:pathLst>
                <a:path w="1611" h="1665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6" y="1494"/>
                    <a:pt x="348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8" y="153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617674" y="2360820"/>
              <a:ext cx="471524" cy="312966"/>
            </a:xfrm>
            <a:custGeom>
              <a:avLst/>
              <a:gdLst/>
              <a:ahLst/>
              <a:cxnLst/>
              <a:rect l="l" t="t" r="r" b="b"/>
              <a:pathLst>
                <a:path w="9422" h="6254" extrusionOk="0">
                  <a:moveTo>
                    <a:pt x="0" y="1"/>
                  </a:moveTo>
                  <a:lnTo>
                    <a:pt x="0" y="6253"/>
                  </a:lnTo>
                  <a:lnTo>
                    <a:pt x="9421" y="6253"/>
                  </a:lnTo>
                  <a:lnTo>
                    <a:pt x="94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615572" y="2358719"/>
              <a:ext cx="475628" cy="317069"/>
            </a:xfrm>
            <a:custGeom>
              <a:avLst/>
              <a:gdLst/>
              <a:ahLst/>
              <a:cxnLst/>
              <a:rect l="l" t="t" r="r" b="b"/>
              <a:pathLst>
                <a:path w="9504" h="6336" extrusionOk="0">
                  <a:moveTo>
                    <a:pt x="9421" y="83"/>
                  </a:moveTo>
                  <a:lnTo>
                    <a:pt x="9421" y="6254"/>
                  </a:lnTo>
                  <a:lnTo>
                    <a:pt x="83" y="6254"/>
                  </a:lnTo>
                  <a:lnTo>
                    <a:pt x="83" y="83"/>
                  </a:lnTo>
                  <a:close/>
                  <a:moveTo>
                    <a:pt x="1" y="1"/>
                  </a:moveTo>
                  <a:lnTo>
                    <a:pt x="1" y="6336"/>
                  </a:lnTo>
                  <a:lnTo>
                    <a:pt x="9504" y="6336"/>
                  </a:lnTo>
                  <a:lnTo>
                    <a:pt x="950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654606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647900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647900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6"/>
                  </a:cubicBezTo>
                  <a:cubicBezTo>
                    <a:pt x="184" y="1496"/>
                    <a:pt x="80" y="1266"/>
                    <a:pt x="80" y="1012"/>
                  </a:cubicBezTo>
                  <a:cubicBezTo>
                    <a:pt x="80" y="494"/>
                    <a:pt x="502" y="73"/>
                    <a:pt x="1020" y="73"/>
                  </a:cubicBezTo>
                  <a:cubicBezTo>
                    <a:pt x="1243" y="73"/>
                    <a:pt x="1448" y="152"/>
                    <a:pt x="1610" y="282"/>
                  </a:cubicBezTo>
                  <a:cubicBezTo>
                    <a:pt x="1440" y="107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971634" y="239770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964928" y="239109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7" y="1877"/>
                    <a:pt x="1877" y="1457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965028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1" y="73"/>
                    <a:pt x="1019" y="73"/>
                  </a:cubicBezTo>
                  <a:cubicBezTo>
                    <a:pt x="1244" y="73"/>
                    <a:pt x="1448" y="152"/>
                    <a:pt x="1611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813095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806439" y="239109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7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806439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9" y="1666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2" y="73"/>
                    <a:pt x="1020" y="73"/>
                  </a:cubicBezTo>
                  <a:cubicBezTo>
                    <a:pt x="1243" y="73"/>
                    <a:pt x="1448" y="152"/>
                    <a:pt x="1612" y="282"/>
                  </a:cubicBezTo>
                  <a:cubicBezTo>
                    <a:pt x="1440" y="107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54606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7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647900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39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647900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7"/>
                  </a:cubicBezTo>
                  <a:cubicBezTo>
                    <a:pt x="184" y="1496"/>
                    <a:pt x="80" y="1266"/>
                    <a:pt x="80" y="1012"/>
                  </a:cubicBezTo>
                  <a:cubicBezTo>
                    <a:pt x="80" y="494"/>
                    <a:pt x="502" y="73"/>
                    <a:pt x="1020" y="73"/>
                  </a:cubicBezTo>
                  <a:cubicBezTo>
                    <a:pt x="1243" y="73"/>
                    <a:pt x="1448" y="152"/>
                    <a:pt x="1610" y="282"/>
                  </a:cubicBezTo>
                  <a:cubicBezTo>
                    <a:pt x="1440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971634" y="2556240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964928" y="2549484"/>
              <a:ext cx="93934" cy="94080"/>
            </a:xfrm>
            <a:custGeom>
              <a:avLst/>
              <a:gdLst/>
              <a:ahLst/>
              <a:cxnLst/>
              <a:rect l="l" t="t" r="r" b="b"/>
              <a:pathLst>
                <a:path w="1877" h="1880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39" y="1879"/>
                  </a:cubicBezTo>
                  <a:cubicBezTo>
                    <a:pt x="1457" y="1879"/>
                    <a:pt x="1877" y="1458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965028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1" y="73"/>
                    <a:pt x="1019" y="73"/>
                  </a:cubicBezTo>
                  <a:cubicBezTo>
                    <a:pt x="1244" y="73"/>
                    <a:pt x="1448" y="152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813095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806439" y="2549484"/>
              <a:ext cx="94035" cy="94080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39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806439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9" y="1667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2" y="73"/>
                    <a:pt x="1020" y="73"/>
                  </a:cubicBezTo>
                  <a:cubicBezTo>
                    <a:pt x="1243" y="73"/>
                    <a:pt x="1448" y="152"/>
                    <a:pt x="1612" y="282"/>
                  </a:cubicBezTo>
                  <a:cubicBezTo>
                    <a:pt x="1440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2202812" y="2360820"/>
              <a:ext cx="312981" cy="312966"/>
            </a:xfrm>
            <a:custGeom>
              <a:avLst/>
              <a:gdLst/>
              <a:ahLst/>
              <a:cxnLst/>
              <a:rect l="l" t="t" r="r" b="b"/>
              <a:pathLst>
                <a:path w="6254" h="6254" extrusionOk="0">
                  <a:moveTo>
                    <a:pt x="1" y="1"/>
                  </a:moveTo>
                  <a:lnTo>
                    <a:pt x="1" y="6253"/>
                  </a:lnTo>
                  <a:lnTo>
                    <a:pt x="6253" y="6253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2200860" y="2358719"/>
              <a:ext cx="317035" cy="317069"/>
            </a:xfrm>
            <a:custGeom>
              <a:avLst/>
              <a:gdLst/>
              <a:ahLst/>
              <a:cxnLst/>
              <a:rect l="l" t="t" r="r" b="b"/>
              <a:pathLst>
                <a:path w="6335" h="6336" extrusionOk="0">
                  <a:moveTo>
                    <a:pt x="6251" y="83"/>
                  </a:moveTo>
                  <a:lnTo>
                    <a:pt x="6251" y="6254"/>
                  </a:lnTo>
                  <a:lnTo>
                    <a:pt x="80" y="6254"/>
                  </a:lnTo>
                  <a:lnTo>
                    <a:pt x="80" y="83"/>
                  </a:lnTo>
                  <a:close/>
                  <a:moveTo>
                    <a:pt x="1" y="1"/>
                  </a:moveTo>
                  <a:lnTo>
                    <a:pt x="1" y="6336"/>
                  </a:lnTo>
                  <a:lnTo>
                    <a:pt x="6334" y="6336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rgbClr val="ECE50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2239845" y="239770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6" y="1458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2233089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7" y="1457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2233139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1" y="73"/>
                    <a:pt x="1019" y="73"/>
                  </a:cubicBezTo>
                  <a:cubicBezTo>
                    <a:pt x="1244" y="73"/>
                    <a:pt x="1449" y="152"/>
                    <a:pt x="1611" y="282"/>
                  </a:cubicBezTo>
                  <a:cubicBezTo>
                    <a:pt x="1439" y="107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2398233" y="239770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2391627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5" y="1877"/>
                    <a:pt x="1876" y="1457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2391627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8" y="152"/>
                    <a:pt x="1611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2239845" y="2556240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5" y="1458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2233089" y="2549484"/>
              <a:ext cx="93884" cy="94080"/>
            </a:xfrm>
            <a:custGeom>
              <a:avLst/>
              <a:gdLst/>
              <a:ahLst/>
              <a:cxnLst/>
              <a:rect l="l" t="t" r="r" b="b"/>
              <a:pathLst>
                <a:path w="1876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7" y="1879"/>
                    <a:pt x="1876" y="1458"/>
                    <a:pt x="1876" y="940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2233139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1" y="73"/>
                    <a:pt x="1019" y="73"/>
                  </a:cubicBezTo>
                  <a:cubicBezTo>
                    <a:pt x="1244" y="73"/>
                    <a:pt x="1449" y="152"/>
                    <a:pt x="1611" y="282"/>
                  </a:cubicBezTo>
                  <a:cubicBezTo>
                    <a:pt x="1439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2398233" y="2556240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2391627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5" y="1879"/>
                    <a:pt x="1877" y="1458"/>
                    <a:pt x="1877" y="940"/>
                  </a:cubicBezTo>
                  <a:cubicBezTo>
                    <a:pt x="1877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2391627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8" y="152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17674" y="3629022"/>
              <a:ext cx="312981" cy="312966"/>
            </a:xfrm>
            <a:custGeom>
              <a:avLst/>
              <a:gdLst/>
              <a:ahLst/>
              <a:cxnLst/>
              <a:rect l="l" t="t" r="r" b="b"/>
              <a:pathLst>
                <a:path w="6254" h="6254" extrusionOk="0">
                  <a:moveTo>
                    <a:pt x="0" y="0"/>
                  </a:moveTo>
                  <a:lnTo>
                    <a:pt x="0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615572" y="3626870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2"/>
                  </a:moveTo>
                  <a:lnTo>
                    <a:pt x="6253" y="6254"/>
                  </a:lnTo>
                  <a:lnTo>
                    <a:pt x="83" y="6254"/>
                  </a:lnTo>
                  <a:lnTo>
                    <a:pt x="83" y="82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6336" y="6335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654606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647900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647900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7"/>
                  </a:cubicBezTo>
                  <a:cubicBezTo>
                    <a:pt x="184" y="1498"/>
                    <a:pt x="80" y="1268"/>
                    <a:pt x="80" y="1012"/>
                  </a:cubicBezTo>
                  <a:cubicBezTo>
                    <a:pt x="80" y="494"/>
                    <a:pt x="502" y="76"/>
                    <a:pt x="1020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40" y="111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813095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806439" y="3659098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806439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9" y="1667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4"/>
                    <a:pt x="502" y="76"/>
                    <a:pt x="1020" y="76"/>
                  </a:cubicBezTo>
                  <a:cubicBezTo>
                    <a:pt x="1243" y="76"/>
                    <a:pt x="1448" y="154"/>
                    <a:pt x="1612" y="285"/>
                  </a:cubicBezTo>
                  <a:cubicBezTo>
                    <a:pt x="1440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654606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7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647900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39" y="1876"/>
                  </a:cubicBezTo>
                  <a:cubicBezTo>
                    <a:pt x="1458" y="1876"/>
                    <a:pt x="1878" y="1455"/>
                    <a:pt x="1878" y="937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647900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1" y="1"/>
                    <a:pt x="1" y="421"/>
                    <a:pt x="1" y="937"/>
                  </a:cubicBezTo>
                  <a:cubicBezTo>
                    <a:pt x="1" y="1230"/>
                    <a:pt x="136" y="1494"/>
                    <a:pt x="347" y="1666"/>
                  </a:cubicBezTo>
                  <a:cubicBezTo>
                    <a:pt x="184" y="1498"/>
                    <a:pt x="80" y="1268"/>
                    <a:pt x="80" y="1012"/>
                  </a:cubicBezTo>
                  <a:cubicBezTo>
                    <a:pt x="80" y="495"/>
                    <a:pt x="502" y="75"/>
                    <a:pt x="1020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40" y="109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813095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806439" y="3817736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39" y="1876"/>
                  </a:cubicBezTo>
                  <a:cubicBezTo>
                    <a:pt x="1458" y="1876"/>
                    <a:pt x="1877" y="1455"/>
                    <a:pt x="1878" y="937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806439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39" y="1"/>
                  </a:moveTo>
                  <a:cubicBezTo>
                    <a:pt x="421" y="1"/>
                    <a:pt x="1" y="421"/>
                    <a:pt x="1" y="937"/>
                  </a:cubicBezTo>
                  <a:cubicBezTo>
                    <a:pt x="1" y="1230"/>
                    <a:pt x="136" y="1494"/>
                    <a:pt x="349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5"/>
                    <a:pt x="502" y="75"/>
                    <a:pt x="1020" y="75"/>
                  </a:cubicBezTo>
                  <a:cubicBezTo>
                    <a:pt x="1243" y="75"/>
                    <a:pt x="1448" y="153"/>
                    <a:pt x="1612" y="284"/>
                  </a:cubicBezTo>
                  <a:cubicBezTo>
                    <a:pt x="1440" y="109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934701" y="4104535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932699" y="4102433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2" y="6253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971634" y="414141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964928" y="4134711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7" y="1877"/>
                    <a:pt x="1877" y="1459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965028" y="413476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497"/>
                    <a:pt x="80" y="1267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2" y="73"/>
                    <a:pt x="1448" y="153"/>
                    <a:pt x="1611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1130223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4" y="1877"/>
                    <a:pt x="1876" y="1457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123517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4" y="1459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123517" y="413476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5" y="1495"/>
                    <a:pt x="346" y="1667"/>
                  </a:cubicBezTo>
                  <a:cubicBezTo>
                    <a:pt x="183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7" y="153"/>
                    <a:pt x="1609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71634" y="429990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64928" y="4293249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7" y="1878"/>
                    <a:pt x="1877" y="1456"/>
                    <a:pt x="1877" y="938"/>
                  </a:cubicBezTo>
                  <a:cubicBezTo>
                    <a:pt x="1877" y="421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965028" y="4293249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2" y="73"/>
                    <a:pt x="1448" y="151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1130223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4" y="1877"/>
                    <a:pt x="1877" y="1456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123517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4" y="1456"/>
                    <a:pt x="1877" y="938"/>
                  </a:cubicBezTo>
                  <a:cubicBezTo>
                    <a:pt x="1877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123517" y="4293249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5" y="1495"/>
                    <a:pt x="346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7" y="151"/>
                    <a:pt x="1609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2836867" y="4104535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0"/>
                  </a:moveTo>
                  <a:lnTo>
                    <a:pt x="1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2834866" y="4102433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3" y="6253"/>
                  </a:lnTo>
                  <a:lnTo>
                    <a:pt x="83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2873900" y="414141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7"/>
                    <a:pt x="419" y="1877"/>
                    <a:pt x="937" y="1877"/>
                  </a:cubicBezTo>
                  <a:cubicBezTo>
                    <a:pt x="1455" y="1877"/>
                    <a:pt x="1876" y="1457"/>
                    <a:pt x="1876" y="938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2867194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8" y="1877"/>
                  </a:cubicBezTo>
                  <a:cubicBezTo>
                    <a:pt x="1455" y="1877"/>
                    <a:pt x="1875" y="1459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867194" y="413476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6" y="1495"/>
                    <a:pt x="347" y="1667"/>
                  </a:cubicBezTo>
                  <a:cubicBezTo>
                    <a:pt x="182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3"/>
                    <a:pt x="1610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032389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6" y="1877"/>
                    <a:pt x="1875" y="1457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025583" y="413471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9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025583" y="413476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5" y="1497"/>
                    <a:pt x="83" y="1267"/>
                    <a:pt x="83" y="1012"/>
                  </a:cubicBezTo>
                  <a:cubicBezTo>
                    <a:pt x="83" y="493"/>
                    <a:pt x="503" y="73"/>
                    <a:pt x="1020" y="73"/>
                  </a:cubicBezTo>
                  <a:cubicBezTo>
                    <a:pt x="1246" y="73"/>
                    <a:pt x="1450" y="153"/>
                    <a:pt x="1612" y="283"/>
                  </a:cubicBezTo>
                  <a:cubicBezTo>
                    <a:pt x="1441" y="108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2873900" y="4299905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19" y="1877"/>
                    <a:pt x="937" y="1877"/>
                  </a:cubicBezTo>
                  <a:cubicBezTo>
                    <a:pt x="1455" y="1877"/>
                    <a:pt x="1876" y="1456"/>
                    <a:pt x="1876" y="938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2867194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38" y="1878"/>
                  </a:cubicBezTo>
                  <a:cubicBezTo>
                    <a:pt x="1455" y="1878"/>
                    <a:pt x="1875" y="1456"/>
                    <a:pt x="1878" y="938"/>
                  </a:cubicBezTo>
                  <a:cubicBezTo>
                    <a:pt x="1878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2867194" y="4293249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231"/>
                    <a:pt x="136" y="1495"/>
                    <a:pt x="347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032389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8" y="1456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25583" y="429324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25583" y="4293249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231"/>
                    <a:pt x="138" y="1495"/>
                    <a:pt x="348" y="1666"/>
                  </a:cubicBezTo>
                  <a:cubicBezTo>
                    <a:pt x="185" y="1498"/>
                    <a:pt x="83" y="1268"/>
                    <a:pt x="83" y="1012"/>
                  </a:cubicBezTo>
                  <a:cubicBezTo>
                    <a:pt x="83" y="493"/>
                    <a:pt x="503" y="73"/>
                    <a:pt x="1020" y="73"/>
                  </a:cubicBezTo>
                  <a:cubicBezTo>
                    <a:pt x="1246" y="73"/>
                    <a:pt x="1450" y="151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153995" y="3629022"/>
              <a:ext cx="312931" cy="312966"/>
            </a:xfrm>
            <a:custGeom>
              <a:avLst/>
              <a:gdLst/>
              <a:ahLst/>
              <a:cxnLst/>
              <a:rect l="l" t="t" r="r" b="b"/>
              <a:pathLst>
                <a:path w="6253" h="6254" extrusionOk="0">
                  <a:moveTo>
                    <a:pt x="0" y="0"/>
                  </a:moveTo>
                  <a:lnTo>
                    <a:pt x="0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151893" y="3626870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2"/>
                  </a:moveTo>
                  <a:lnTo>
                    <a:pt x="6253" y="6254"/>
                  </a:lnTo>
                  <a:lnTo>
                    <a:pt x="83" y="6254"/>
                  </a:lnTo>
                  <a:lnTo>
                    <a:pt x="83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190928" y="3665804"/>
              <a:ext cx="93834" cy="94030"/>
            </a:xfrm>
            <a:custGeom>
              <a:avLst/>
              <a:gdLst/>
              <a:ahLst/>
              <a:cxnLst/>
              <a:rect l="l" t="t" r="r" b="b"/>
              <a:pathLst>
                <a:path w="1875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5" y="940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184172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2" y="1878"/>
                    <a:pt x="939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184172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4" y="1498"/>
                    <a:pt x="81" y="1268"/>
                    <a:pt x="81" y="1012"/>
                  </a:cubicBezTo>
                  <a:cubicBezTo>
                    <a:pt x="81" y="494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349316" y="3665804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342661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9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342711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4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190928" y="3824442"/>
              <a:ext cx="93834" cy="93930"/>
            </a:xfrm>
            <a:custGeom>
              <a:avLst/>
              <a:gdLst/>
              <a:ahLst/>
              <a:cxnLst/>
              <a:rect l="l" t="t" r="r" b="b"/>
              <a:pathLst>
                <a:path w="1875" h="1877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5" y="1876"/>
                    <a:pt x="1875" y="1456"/>
                    <a:pt x="1875" y="940"/>
                  </a:cubicBezTo>
                  <a:cubicBezTo>
                    <a:pt x="1875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184172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2" y="1876"/>
                    <a:pt x="939" y="1876"/>
                  </a:cubicBezTo>
                  <a:cubicBezTo>
                    <a:pt x="1457" y="1876"/>
                    <a:pt x="1876" y="1455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184172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2" y="1"/>
                    <a:pt x="0" y="421"/>
                    <a:pt x="0" y="937"/>
                  </a:cubicBezTo>
                  <a:cubicBezTo>
                    <a:pt x="0" y="1230"/>
                    <a:pt x="137" y="1494"/>
                    <a:pt x="348" y="1666"/>
                  </a:cubicBezTo>
                  <a:cubicBezTo>
                    <a:pt x="184" y="1498"/>
                    <a:pt x="81" y="1268"/>
                    <a:pt x="81" y="1012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1" y="109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349316" y="3824442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7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342661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9" y="1876"/>
                  </a:cubicBezTo>
                  <a:cubicBezTo>
                    <a:pt x="1457" y="1876"/>
                    <a:pt x="1877" y="1455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342711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2" y="1"/>
                    <a:pt x="0" y="421"/>
                    <a:pt x="0" y="937"/>
                  </a:cubicBezTo>
                  <a:cubicBezTo>
                    <a:pt x="0" y="1230"/>
                    <a:pt x="137" y="1494"/>
                    <a:pt x="348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3" y="75"/>
                    <a:pt x="1449" y="153"/>
                    <a:pt x="1611" y="284"/>
                  </a:cubicBezTo>
                  <a:cubicBezTo>
                    <a:pt x="1441" y="109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093240" y="2994871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1" y="1"/>
                  </a:moveTo>
                  <a:lnTo>
                    <a:pt x="1" y="6254"/>
                  </a:lnTo>
                  <a:lnTo>
                    <a:pt x="12588" y="6254"/>
                  </a:lnTo>
                  <a:lnTo>
                    <a:pt x="1258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091138" y="2992869"/>
              <a:ext cx="634220" cy="317069"/>
            </a:xfrm>
            <a:custGeom>
              <a:avLst/>
              <a:gdLst/>
              <a:ahLst/>
              <a:cxnLst/>
              <a:rect l="l" t="t" r="r" b="b"/>
              <a:pathLst>
                <a:path w="12673" h="6336" extrusionOk="0">
                  <a:moveTo>
                    <a:pt x="12589" y="83"/>
                  </a:moveTo>
                  <a:lnTo>
                    <a:pt x="12589" y="6253"/>
                  </a:lnTo>
                  <a:lnTo>
                    <a:pt x="83" y="6253"/>
                  </a:lnTo>
                  <a:lnTo>
                    <a:pt x="83" y="83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12672" y="6335"/>
                  </a:lnTo>
                  <a:lnTo>
                    <a:pt x="12672" y="0"/>
                  </a:lnTo>
                  <a:close/>
                </a:path>
              </a:pathLst>
            </a:custGeom>
            <a:solidFill>
              <a:srgbClr val="ECE50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130223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4" y="1876"/>
                    <a:pt x="1876" y="1456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123517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123517" y="3025047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5" y="1497"/>
                    <a:pt x="346" y="1667"/>
                  </a:cubicBezTo>
                  <a:cubicBezTo>
                    <a:pt x="183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7" y="154"/>
                    <a:pt x="1609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447250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5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40444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440594" y="3025047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4" y="1497"/>
                    <a:pt x="347" y="1667"/>
                  </a:cubicBezTo>
                  <a:cubicBezTo>
                    <a:pt x="182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288661" y="3031853"/>
              <a:ext cx="94035" cy="93880"/>
            </a:xfrm>
            <a:custGeom>
              <a:avLst/>
              <a:gdLst/>
              <a:ahLst/>
              <a:cxnLst/>
              <a:rect l="l" t="t" r="r" b="b"/>
              <a:pathLst>
                <a:path w="1879" h="1876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7" y="1876"/>
                    <a:pt x="1878" y="1456"/>
                    <a:pt x="1878" y="938"/>
                  </a:cubicBezTo>
                  <a:cubicBezTo>
                    <a:pt x="1878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282056" y="3025047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8"/>
                    <a:pt x="1875" y="940"/>
                  </a:cubicBezTo>
                  <a:cubicBezTo>
                    <a:pt x="1875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282056" y="3025047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6" y="1667"/>
                  </a:cubicBezTo>
                  <a:cubicBezTo>
                    <a:pt x="180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605639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598983" y="302504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598983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5" y="1500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130223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123517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1123517" y="3183585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5" y="1496"/>
                    <a:pt x="346" y="1667"/>
                  </a:cubicBezTo>
                  <a:cubicBezTo>
                    <a:pt x="183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7" y="153"/>
                    <a:pt x="1609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1447250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440444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440594" y="3183585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4" y="1496"/>
                    <a:pt x="347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288661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282056" y="3183585"/>
              <a:ext cx="93834" cy="94030"/>
            </a:xfrm>
            <a:custGeom>
              <a:avLst/>
              <a:gdLst/>
              <a:ahLst/>
              <a:cxnLst/>
              <a:rect l="l" t="t" r="r" b="b"/>
              <a:pathLst>
                <a:path w="1875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8"/>
                    <a:pt x="1875" y="940"/>
                  </a:cubicBezTo>
                  <a:cubicBezTo>
                    <a:pt x="1875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1282056" y="3183585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6" y="1667"/>
                  </a:cubicBezTo>
                  <a:cubicBezTo>
                    <a:pt x="180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2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1605639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598983" y="318358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1598983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499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1727245" y="2994871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0" y="1"/>
                  </a:moveTo>
                  <a:lnTo>
                    <a:pt x="0" y="6254"/>
                  </a:lnTo>
                  <a:lnTo>
                    <a:pt x="12588" y="6254"/>
                  </a:lnTo>
                  <a:lnTo>
                    <a:pt x="1258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725294" y="2992869"/>
              <a:ext cx="634070" cy="317069"/>
            </a:xfrm>
            <a:custGeom>
              <a:avLst/>
              <a:gdLst/>
              <a:ahLst/>
              <a:cxnLst/>
              <a:rect l="l" t="t" r="r" b="b"/>
              <a:pathLst>
                <a:path w="12670" h="6336" extrusionOk="0">
                  <a:moveTo>
                    <a:pt x="12588" y="83"/>
                  </a:moveTo>
                  <a:lnTo>
                    <a:pt x="12588" y="6253"/>
                  </a:lnTo>
                  <a:lnTo>
                    <a:pt x="83" y="6253"/>
                  </a:lnTo>
                  <a:lnTo>
                    <a:pt x="83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69" y="6335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764178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757472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757572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500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41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2081206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2074600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6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2074600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500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922717" y="3031853"/>
              <a:ext cx="94035" cy="93880"/>
            </a:xfrm>
            <a:custGeom>
              <a:avLst/>
              <a:gdLst/>
              <a:ahLst/>
              <a:cxnLst/>
              <a:rect l="l" t="t" r="r" b="b"/>
              <a:pathLst>
                <a:path w="1879" h="187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7" y="1876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916011" y="302504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916011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9" y="1667"/>
                  </a:cubicBezTo>
                  <a:cubicBezTo>
                    <a:pt x="184" y="1500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2239845" y="3031853"/>
              <a:ext cx="93934" cy="93880"/>
            </a:xfrm>
            <a:custGeom>
              <a:avLst/>
              <a:gdLst/>
              <a:ahLst/>
              <a:cxnLst/>
              <a:rect l="l" t="t" r="r" b="b"/>
              <a:pathLst>
                <a:path w="1877" h="1876" extrusionOk="0">
                  <a:moveTo>
                    <a:pt x="938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6"/>
                    <a:pt x="419" y="1876"/>
                    <a:pt x="938" y="1876"/>
                  </a:cubicBezTo>
                  <a:cubicBezTo>
                    <a:pt x="1456" y="1876"/>
                    <a:pt x="1875" y="1456"/>
                    <a:pt x="1876" y="938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2233089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2233139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500"/>
                    <a:pt x="80" y="1269"/>
                    <a:pt x="80" y="1015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764178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757472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757572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2081206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2074600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6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2074600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1922717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916011" y="318358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916011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6"/>
                    <a:pt x="349" y="1667"/>
                  </a:cubicBezTo>
                  <a:cubicBezTo>
                    <a:pt x="184" y="1499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239845" y="3190241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6" y="1458"/>
                    <a:pt x="1876" y="940"/>
                  </a:cubicBezTo>
                  <a:cubicBezTo>
                    <a:pt x="1876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2233089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2233139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727245" y="1726720"/>
              <a:ext cx="630017" cy="312916"/>
            </a:xfrm>
            <a:custGeom>
              <a:avLst/>
              <a:gdLst/>
              <a:ahLst/>
              <a:cxnLst/>
              <a:rect l="l" t="t" r="r" b="b"/>
              <a:pathLst>
                <a:path w="12589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12588" y="6253"/>
                  </a:lnTo>
                  <a:lnTo>
                    <a:pt x="1258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725294" y="1724768"/>
              <a:ext cx="634070" cy="317069"/>
            </a:xfrm>
            <a:custGeom>
              <a:avLst/>
              <a:gdLst/>
              <a:ahLst/>
              <a:cxnLst/>
              <a:rect l="l" t="t" r="r" b="b"/>
              <a:pathLst>
                <a:path w="12670" h="6336" extrusionOk="0">
                  <a:moveTo>
                    <a:pt x="12588" y="82"/>
                  </a:moveTo>
                  <a:lnTo>
                    <a:pt x="12588" y="6253"/>
                  </a:lnTo>
                  <a:lnTo>
                    <a:pt x="83" y="6253"/>
                  </a:lnTo>
                  <a:lnTo>
                    <a:pt x="83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69" y="6335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764178" y="176365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757472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757572" y="175699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498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081206" y="176365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074600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6" y="1878"/>
                    <a:pt x="1876" y="1459"/>
                    <a:pt x="1877" y="940"/>
                  </a:cubicBezTo>
                  <a:cubicBezTo>
                    <a:pt x="1877" y="421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074600" y="175699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498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1922717" y="176365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916011" y="175694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1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916011" y="175699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9" y="1667"/>
                  </a:cubicBezTo>
                  <a:cubicBezTo>
                    <a:pt x="184" y="1498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239845" y="176365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6" y="1458"/>
                    <a:pt x="1876" y="940"/>
                  </a:cubicBezTo>
                  <a:cubicBezTo>
                    <a:pt x="1876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233089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9"/>
                    <a:pt x="1876" y="940"/>
                  </a:cubicBezTo>
                  <a:cubicBezTo>
                    <a:pt x="1876" y="421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233139" y="175699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764178" y="192213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40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757472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757572" y="1915484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500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081206" y="192213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40"/>
                  </a:cubicBezTo>
                  <a:cubicBezTo>
                    <a:pt x="1" y="1457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074600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6" y="1878"/>
                    <a:pt x="1876" y="1458"/>
                    <a:pt x="1877" y="940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074600" y="1915484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0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1922717" y="192213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40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7" y="1878"/>
                    <a:pt x="1877" y="1459"/>
                    <a:pt x="1878" y="940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1916011" y="191548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16011" y="1915484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8" y="1496"/>
                    <a:pt x="349" y="1667"/>
                  </a:cubicBezTo>
                  <a:cubicBezTo>
                    <a:pt x="184" y="1500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2239845" y="1922139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0"/>
                    <a:pt x="0" y="940"/>
                  </a:cubicBezTo>
                  <a:cubicBezTo>
                    <a:pt x="0" y="1457"/>
                    <a:pt x="419" y="1878"/>
                    <a:pt x="938" y="1878"/>
                  </a:cubicBezTo>
                  <a:cubicBezTo>
                    <a:pt x="1456" y="1878"/>
                    <a:pt x="1875" y="1459"/>
                    <a:pt x="1876" y="940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2233089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2233139" y="1915484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0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361351" y="1726720"/>
              <a:ext cx="630017" cy="312916"/>
            </a:xfrm>
            <a:custGeom>
              <a:avLst/>
              <a:gdLst/>
              <a:ahLst/>
              <a:cxnLst/>
              <a:rect l="l" t="t" r="r" b="b"/>
              <a:pathLst>
                <a:path w="12589" h="6253" extrusionOk="0">
                  <a:moveTo>
                    <a:pt x="1" y="0"/>
                  </a:moveTo>
                  <a:lnTo>
                    <a:pt x="1" y="6253"/>
                  </a:lnTo>
                  <a:lnTo>
                    <a:pt x="12589" y="6253"/>
                  </a:lnTo>
                  <a:lnTo>
                    <a:pt x="1258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359299" y="1724768"/>
              <a:ext cx="634120" cy="317069"/>
            </a:xfrm>
            <a:custGeom>
              <a:avLst/>
              <a:gdLst/>
              <a:ahLst/>
              <a:cxnLst/>
              <a:rect l="l" t="t" r="r" b="b"/>
              <a:pathLst>
                <a:path w="12671" h="6336" extrusionOk="0">
                  <a:moveTo>
                    <a:pt x="12588" y="82"/>
                  </a:moveTo>
                  <a:lnTo>
                    <a:pt x="12588" y="6253"/>
                  </a:lnTo>
                  <a:lnTo>
                    <a:pt x="82" y="6253"/>
                  </a:lnTo>
                  <a:lnTo>
                    <a:pt x="82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70" y="6335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98233" y="176365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391627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9"/>
                    <a:pt x="1877" y="940"/>
                  </a:cubicBezTo>
                  <a:cubicBezTo>
                    <a:pt x="1877" y="421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391627" y="175699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3" y="1498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715361" y="176365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08655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9"/>
                    <a:pt x="1878" y="940"/>
                  </a:cubicBezTo>
                  <a:cubicBezTo>
                    <a:pt x="1878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08655" y="1756996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4" y="1497"/>
                    <a:pt x="346" y="1667"/>
                  </a:cubicBezTo>
                  <a:cubicBezTo>
                    <a:pt x="183" y="1498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556822" y="1763652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550116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9"/>
                    <a:pt x="1877" y="940"/>
                  </a:cubicBezTo>
                  <a:cubicBezTo>
                    <a:pt x="1877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550166" y="175699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873900" y="176365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2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67194" y="175694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9"/>
                    <a:pt x="1878" y="940"/>
                  </a:cubicBezTo>
                  <a:cubicBezTo>
                    <a:pt x="1878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867194" y="1756996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7"/>
                    <a:pt x="347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398233" y="192213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40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2391627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391627" y="1915484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3" y="1500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2715361" y="192213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40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6" y="1459"/>
                    <a:pt x="1877" y="940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2708655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2708655" y="1915484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4" y="1496"/>
                    <a:pt x="346" y="1667"/>
                  </a:cubicBezTo>
                  <a:cubicBezTo>
                    <a:pt x="183" y="1500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2556822" y="192213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40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7" y="1459"/>
                    <a:pt x="1876" y="940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2550116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2550166" y="1915484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500"/>
                    <a:pt x="80" y="1268"/>
                    <a:pt x="80" y="1013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2873900" y="1922139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1" y="0"/>
                    <a:pt x="1" y="420"/>
                    <a:pt x="1" y="940"/>
                  </a:cubicBezTo>
                  <a:cubicBezTo>
                    <a:pt x="1" y="1457"/>
                    <a:pt x="419" y="1878"/>
                    <a:pt x="937" y="1878"/>
                  </a:cubicBezTo>
                  <a:cubicBezTo>
                    <a:pt x="1455" y="1878"/>
                    <a:pt x="1876" y="1459"/>
                    <a:pt x="1876" y="940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2867194" y="191548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2867194" y="1915484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2" y="1500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608866" y="1506779"/>
              <a:ext cx="697477" cy="500275"/>
            </a:xfrm>
            <a:custGeom>
              <a:avLst/>
              <a:gdLst/>
              <a:ahLst/>
              <a:cxnLst/>
              <a:rect l="l" t="t" r="r" b="b"/>
              <a:pathLst>
                <a:path w="13937" h="9997" extrusionOk="0">
                  <a:moveTo>
                    <a:pt x="2029" y="0"/>
                  </a:moveTo>
                  <a:lnTo>
                    <a:pt x="1" y="5914"/>
                  </a:lnTo>
                  <a:lnTo>
                    <a:pt x="11910" y="9996"/>
                  </a:lnTo>
                  <a:lnTo>
                    <a:pt x="13937" y="4080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606364" y="1504126"/>
              <a:ext cx="702632" cy="505579"/>
            </a:xfrm>
            <a:custGeom>
              <a:avLst/>
              <a:gdLst/>
              <a:ahLst/>
              <a:cxnLst/>
              <a:rect l="l" t="t" r="r" b="b"/>
              <a:pathLst>
                <a:path w="14040" h="10103" extrusionOk="0">
                  <a:moveTo>
                    <a:pt x="2104" y="105"/>
                  </a:moveTo>
                  <a:lnTo>
                    <a:pt x="13935" y="4159"/>
                  </a:lnTo>
                  <a:lnTo>
                    <a:pt x="11934" y="9997"/>
                  </a:lnTo>
                  <a:lnTo>
                    <a:pt x="104" y="5943"/>
                  </a:lnTo>
                  <a:lnTo>
                    <a:pt x="2104" y="105"/>
                  </a:lnTo>
                  <a:close/>
                  <a:moveTo>
                    <a:pt x="2053" y="0"/>
                  </a:moveTo>
                  <a:lnTo>
                    <a:pt x="0" y="5993"/>
                  </a:lnTo>
                  <a:lnTo>
                    <a:pt x="11985" y="10102"/>
                  </a:lnTo>
                  <a:lnTo>
                    <a:pt x="14040" y="4109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709804" y="1566380"/>
              <a:ext cx="105745" cy="93880"/>
            </a:xfrm>
            <a:custGeom>
              <a:avLst/>
              <a:gdLst/>
              <a:ahLst/>
              <a:cxnLst/>
              <a:rect l="l" t="t" r="r" b="b"/>
              <a:pathLst>
                <a:path w="2113" h="1876" extrusionOk="0">
                  <a:moveTo>
                    <a:pt x="1055" y="0"/>
                  </a:moveTo>
                  <a:cubicBezTo>
                    <a:pt x="665" y="0"/>
                    <a:pt x="301" y="244"/>
                    <a:pt x="168" y="633"/>
                  </a:cubicBezTo>
                  <a:cubicBezTo>
                    <a:pt x="0" y="1123"/>
                    <a:pt x="260" y="1658"/>
                    <a:pt x="751" y="1825"/>
                  </a:cubicBezTo>
                  <a:cubicBezTo>
                    <a:pt x="851" y="1859"/>
                    <a:pt x="953" y="1876"/>
                    <a:pt x="1053" y="1876"/>
                  </a:cubicBezTo>
                  <a:cubicBezTo>
                    <a:pt x="1443" y="1876"/>
                    <a:pt x="1807" y="1630"/>
                    <a:pt x="1942" y="1242"/>
                  </a:cubicBezTo>
                  <a:cubicBezTo>
                    <a:pt x="2112" y="752"/>
                    <a:pt x="1850" y="219"/>
                    <a:pt x="1360" y="51"/>
                  </a:cubicBezTo>
                  <a:cubicBezTo>
                    <a:pt x="1259" y="17"/>
                    <a:pt x="1156" y="0"/>
                    <a:pt x="105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705551" y="1557823"/>
              <a:ext cx="105795" cy="93980"/>
            </a:xfrm>
            <a:custGeom>
              <a:avLst/>
              <a:gdLst/>
              <a:ahLst/>
              <a:cxnLst/>
              <a:rect l="l" t="t" r="r" b="b"/>
              <a:pathLst>
                <a:path w="2114" h="1878" extrusionOk="0">
                  <a:moveTo>
                    <a:pt x="1056" y="1"/>
                  </a:moveTo>
                  <a:cubicBezTo>
                    <a:pt x="667" y="1"/>
                    <a:pt x="302" y="246"/>
                    <a:pt x="169" y="635"/>
                  </a:cubicBezTo>
                  <a:cubicBezTo>
                    <a:pt x="0" y="1125"/>
                    <a:pt x="261" y="1660"/>
                    <a:pt x="753" y="1827"/>
                  </a:cubicBezTo>
                  <a:cubicBezTo>
                    <a:pt x="853" y="1862"/>
                    <a:pt x="955" y="1878"/>
                    <a:pt x="1055" y="1878"/>
                  </a:cubicBezTo>
                  <a:cubicBezTo>
                    <a:pt x="1445" y="1878"/>
                    <a:pt x="1809" y="1632"/>
                    <a:pt x="1943" y="1244"/>
                  </a:cubicBezTo>
                  <a:cubicBezTo>
                    <a:pt x="2113" y="754"/>
                    <a:pt x="1851" y="219"/>
                    <a:pt x="1361" y="52"/>
                  </a:cubicBezTo>
                  <a:cubicBezTo>
                    <a:pt x="1260" y="17"/>
                    <a:pt x="1157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709154" y="1557973"/>
              <a:ext cx="91682" cy="71811"/>
            </a:xfrm>
            <a:custGeom>
              <a:avLst/>
              <a:gdLst/>
              <a:ahLst/>
              <a:cxnLst/>
              <a:rect l="l" t="t" r="r" b="b"/>
              <a:pathLst>
                <a:path w="1832" h="1435" extrusionOk="0">
                  <a:moveTo>
                    <a:pt x="984" y="1"/>
                  </a:moveTo>
                  <a:cubicBezTo>
                    <a:pt x="595" y="1"/>
                    <a:pt x="230" y="245"/>
                    <a:pt x="97" y="634"/>
                  </a:cubicBezTo>
                  <a:cubicBezTo>
                    <a:pt x="1" y="912"/>
                    <a:pt x="45" y="1205"/>
                    <a:pt x="189" y="1435"/>
                  </a:cubicBezTo>
                  <a:cubicBezTo>
                    <a:pt x="89" y="1220"/>
                    <a:pt x="65" y="969"/>
                    <a:pt x="147" y="729"/>
                  </a:cubicBezTo>
                  <a:cubicBezTo>
                    <a:pt x="280" y="339"/>
                    <a:pt x="644" y="94"/>
                    <a:pt x="1034" y="94"/>
                  </a:cubicBezTo>
                  <a:cubicBezTo>
                    <a:pt x="1135" y="94"/>
                    <a:pt x="1238" y="110"/>
                    <a:pt x="1339" y="145"/>
                  </a:cubicBezTo>
                  <a:cubicBezTo>
                    <a:pt x="1553" y="219"/>
                    <a:pt x="1719" y="360"/>
                    <a:pt x="1832" y="536"/>
                  </a:cubicBezTo>
                  <a:cubicBezTo>
                    <a:pt x="1727" y="317"/>
                    <a:pt x="1539" y="136"/>
                    <a:pt x="1289" y="52"/>
                  </a:cubicBezTo>
                  <a:cubicBezTo>
                    <a:pt x="1188" y="17"/>
                    <a:pt x="1085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009667" y="1669069"/>
              <a:ext cx="105645" cy="93980"/>
            </a:xfrm>
            <a:custGeom>
              <a:avLst/>
              <a:gdLst/>
              <a:ahLst/>
              <a:cxnLst/>
              <a:rect l="l" t="t" r="r" b="b"/>
              <a:pathLst>
                <a:path w="2111" h="1878" extrusionOk="0">
                  <a:moveTo>
                    <a:pt x="1053" y="1"/>
                  </a:moveTo>
                  <a:cubicBezTo>
                    <a:pt x="664" y="1"/>
                    <a:pt x="300" y="246"/>
                    <a:pt x="168" y="634"/>
                  </a:cubicBezTo>
                  <a:cubicBezTo>
                    <a:pt x="0" y="1126"/>
                    <a:pt x="260" y="1659"/>
                    <a:pt x="750" y="1826"/>
                  </a:cubicBezTo>
                  <a:cubicBezTo>
                    <a:pt x="850" y="1861"/>
                    <a:pt x="953" y="1877"/>
                    <a:pt x="1054" y="1877"/>
                  </a:cubicBezTo>
                  <a:cubicBezTo>
                    <a:pt x="1444" y="1877"/>
                    <a:pt x="1808" y="1633"/>
                    <a:pt x="1941" y="1244"/>
                  </a:cubicBezTo>
                  <a:cubicBezTo>
                    <a:pt x="2110" y="753"/>
                    <a:pt x="1849" y="220"/>
                    <a:pt x="1358" y="52"/>
                  </a:cubicBezTo>
                  <a:cubicBezTo>
                    <a:pt x="1257" y="17"/>
                    <a:pt x="1154" y="1"/>
                    <a:pt x="105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005463" y="1660612"/>
              <a:ext cx="105745" cy="93930"/>
            </a:xfrm>
            <a:custGeom>
              <a:avLst/>
              <a:gdLst/>
              <a:ahLst/>
              <a:cxnLst/>
              <a:rect l="l" t="t" r="r" b="b"/>
              <a:pathLst>
                <a:path w="2113" h="1877" extrusionOk="0">
                  <a:moveTo>
                    <a:pt x="1054" y="1"/>
                  </a:moveTo>
                  <a:cubicBezTo>
                    <a:pt x="665" y="1"/>
                    <a:pt x="302" y="246"/>
                    <a:pt x="169" y="634"/>
                  </a:cubicBezTo>
                  <a:cubicBezTo>
                    <a:pt x="0" y="1124"/>
                    <a:pt x="261" y="1659"/>
                    <a:pt x="751" y="1826"/>
                  </a:cubicBezTo>
                  <a:cubicBezTo>
                    <a:pt x="852" y="1861"/>
                    <a:pt x="954" y="1877"/>
                    <a:pt x="1054" y="1877"/>
                  </a:cubicBezTo>
                  <a:cubicBezTo>
                    <a:pt x="1444" y="1877"/>
                    <a:pt x="1809" y="1631"/>
                    <a:pt x="1943" y="1243"/>
                  </a:cubicBezTo>
                  <a:cubicBezTo>
                    <a:pt x="2112" y="753"/>
                    <a:pt x="1851" y="220"/>
                    <a:pt x="1361" y="52"/>
                  </a:cubicBezTo>
                  <a:cubicBezTo>
                    <a:pt x="1259" y="17"/>
                    <a:pt x="1156" y="1"/>
                    <a:pt x="10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1009066" y="1660712"/>
              <a:ext cx="91582" cy="71811"/>
            </a:xfrm>
            <a:custGeom>
              <a:avLst/>
              <a:gdLst/>
              <a:ahLst/>
              <a:cxnLst/>
              <a:rect l="l" t="t" r="r" b="b"/>
              <a:pathLst>
                <a:path w="1830" h="1435" extrusionOk="0">
                  <a:moveTo>
                    <a:pt x="982" y="1"/>
                  </a:moveTo>
                  <a:cubicBezTo>
                    <a:pt x="593" y="1"/>
                    <a:pt x="230" y="245"/>
                    <a:pt x="96" y="634"/>
                  </a:cubicBezTo>
                  <a:cubicBezTo>
                    <a:pt x="1" y="912"/>
                    <a:pt x="43" y="1205"/>
                    <a:pt x="188" y="1435"/>
                  </a:cubicBezTo>
                  <a:cubicBezTo>
                    <a:pt x="89" y="1220"/>
                    <a:pt x="65" y="969"/>
                    <a:pt x="147" y="729"/>
                  </a:cubicBezTo>
                  <a:cubicBezTo>
                    <a:pt x="281" y="339"/>
                    <a:pt x="646" y="95"/>
                    <a:pt x="1036" y="95"/>
                  </a:cubicBezTo>
                  <a:cubicBezTo>
                    <a:pt x="1136" y="95"/>
                    <a:pt x="1239" y="111"/>
                    <a:pt x="1339" y="145"/>
                  </a:cubicBezTo>
                  <a:cubicBezTo>
                    <a:pt x="1550" y="219"/>
                    <a:pt x="1719" y="360"/>
                    <a:pt x="1829" y="536"/>
                  </a:cubicBezTo>
                  <a:cubicBezTo>
                    <a:pt x="1725" y="317"/>
                    <a:pt x="1536" y="136"/>
                    <a:pt x="1286" y="52"/>
                  </a:cubicBezTo>
                  <a:cubicBezTo>
                    <a:pt x="1185" y="17"/>
                    <a:pt x="1083" y="1"/>
                    <a:pt x="9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859635" y="1617725"/>
              <a:ext cx="105695" cy="93980"/>
            </a:xfrm>
            <a:custGeom>
              <a:avLst/>
              <a:gdLst/>
              <a:ahLst/>
              <a:cxnLst/>
              <a:rect l="l" t="t" r="r" b="b"/>
              <a:pathLst>
                <a:path w="2112" h="1878" extrusionOk="0">
                  <a:moveTo>
                    <a:pt x="1055" y="1"/>
                  </a:moveTo>
                  <a:cubicBezTo>
                    <a:pt x="666" y="1"/>
                    <a:pt x="302" y="246"/>
                    <a:pt x="169" y="634"/>
                  </a:cubicBezTo>
                  <a:cubicBezTo>
                    <a:pt x="0" y="1126"/>
                    <a:pt x="263" y="1659"/>
                    <a:pt x="752" y="1826"/>
                  </a:cubicBezTo>
                  <a:cubicBezTo>
                    <a:pt x="853" y="1861"/>
                    <a:pt x="955" y="1877"/>
                    <a:pt x="1056" y="1877"/>
                  </a:cubicBezTo>
                  <a:cubicBezTo>
                    <a:pt x="1446" y="1877"/>
                    <a:pt x="1811" y="1633"/>
                    <a:pt x="1944" y="1244"/>
                  </a:cubicBezTo>
                  <a:cubicBezTo>
                    <a:pt x="2112" y="753"/>
                    <a:pt x="1851" y="220"/>
                    <a:pt x="1361" y="52"/>
                  </a:cubicBezTo>
                  <a:cubicBezTo>
                    <a:pt x="1260" y="17"/>
                    <a:pt x="1156" y="1"/>
                    <a:pt x="105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855432" y="1609167"/>
              <a:ext cx="105795" cy="93980"/>
            </a:xfrm>
            <a:custGeom>
              <a:avLst/>
              <a:gdLst/>
              <a:ahLst/>
              <a:cxnLst/>
              <a:rect l="l" t="t" r="r" b="b"/>
              <a:pathLst>
                <a:path w="2114" h="1878" extrusionOk="0">
                  <a:moveTo>
                    <a:pt x="1056" y="0"/>
                  </a:moveTo>
                  <a:cubicBezTo>
                    <a:pt x="666" y="0"/>
                    <a:pt x="302" y="245"/>
                    <a:pt x="169" y="635"/>
                  </a:cubicBezTo>
                  <a:cubicBezTo>
                    <a:pt x="0" y="1125"/>
                    <a:pt x="263" y="1658"/>
                    <a:pt x="753" y="1827"/>
                  </a:cubicBezTo>
                  <a:cubicBezTo>
                    <a:pt x="853" y="1862"/>
                    <a:pt x="956" y="1878"/>
                    <a:pt x="1056" y="1878"/>
                  </a:cubicBezTo>
                  <a:cubicBezTo>
                    <a:pt x="1447" y="1878"/>
                    <a:pt x="1811" y="1633"/>
                    <a:pt x="1945" y="1244"/>
                  </a:cubicBezTo>
                  <a:cubicBezTo>
                    <a:pt x="2113" y="754"/>
                    <a:pt x="1851" y="219"/>
                    <a:pt x="1361" y="52"/>
                  </a:cubicBezTo>
                  <a:cubicBezTo>
                    <a:pt x="1260" y="17"/>
                    <a:pt x="1157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859135" y="1609318"/>
              <a:ext cx="91632" cy="71811"/>
            </a:xfrm>
            <a:custGeom>
              <a:avLst/>
              <a:gdLst/>
              <a:ahLst/>
              <a:cxnLst/>
              <a:rect l="l" t="t" r="r" b="b"/>
              <a:pathLst>
                <a:path w="1831" h="1435" extrusionOk="0">
                  <a:moveTo>
                    <a:pt x="983" y="1"/>
                  </a:moveTo>
                  <a:cubicBezTo>
                    <a:pt x="593" y="1"/>
                    <a:pt x="228" y="245"/>
                    <a:pt x="95" y="634"/>
                  </a:cubicBezTo>
                  <a:cubicBezTo>
                    <a:pt x="0" y="911"/>
                    <a:pt x="44" y="1204"/>
                    <a:pt x="187" y="1435"/>
                  </a:cubicBezTo>
                  <a:cubicBezTo>
                    <a:pt x="87" y="1220"/>
                    <a:pt x="66" y="969"/>
                    <a:pt x="148" y="729"/>
                  </a:cubicBezTo>
                  <a:cubicBezTo>
                    <a:pt x="281" y="339"/>
                    <a:pt x="645" y="94"/>
                    <a:pt x="1034" y="94"/>
                  </a:cubicBezTo>
                  <a:cubicBezTo>
                    <a:pt x="1135" y="94"/>
                    <a:pt x="1238" y="110"/>
                    <a:pt x="1339" y="145"/>
                  </a:cubicBezTo>
                  <a:cubicBezTo>
                    <a:pt x="1551" y="219"/>
                    <a:pt x="1720" y="360"/>
                    <a:pt x="1830" y="536"/>
                  </a:cubicBezTo>
                  <a:cubicBezTo>
                    <a:pt x="1725" y="317"/>
                    <a:pt x="1537" y="137"/>
                    <a:pt x="1287" y="52"/>
                  </a:cubicBezTo>
                  <a:cubicBezTo>
                    <a:pt x="1186" y="17"/>
                    <a:pt x="1084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59548" y="1720514"/>
              <a:ext cx="105695" cy="93930"/>
            </a:xfrm>
            <a:custGeom>
              <a:avLst/>
              <a:gdLst/>
              <a:ahLst/>
              <a:cxnLst/>
              <a:rect l="l" t="t" r="r" b="b"/>
              <a:pathLst>
                <a:path w="2112" h="1877" extrusionOk="0">
                  <a:moveTo>
                    <a:pt x="1057" y="1"/>
                  </a:moveTo>
                  <a:cubicBezTo>
                    <a:pt x="667" y="1"/>
                    <a:pt x="302" y="245"/>
                    <a:pt x="169" y="635"/>
                  </a:cubicBezTo>
                  <a:cubicBezTo>
                    <a:pt x="0" y="1125"/>
                    <a:pt x="261" y="1658"/>
                    <a:pt x="753" y="1826"/>
                  </a:cubicBezTo>
                  <a:cubicBezTo>
                    <a:pt x="853" y="1860"/>
                    <a:pt x="956" y="1876"/>
                    <a:pt x="1056" y="1876"/>
                  </a:cubicBezTo>
                  <a:cubicBezTo>
                    <a:pt x="1446" y="1876"/>
                    <a:pt x="1810" y="1632"/>
                    <a:pt x="1943" y="1243"/>
                  </a:cubicBezTo>
                  <a:cubicBezTo>
                    <a:pt x="2112" y="754"/>
                    <a:pt x="1851" y="219"/>
                    <a:pt x="1361" y="52"/>
                  </a:cubicBezTo>
                  <a:cubicBezTo>
                    <a:pt x="1260" y="17"/>
                    <a:pt x="1158" y="1"/>
                    <a:pt x="105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55395" y="1711957"/>
              <a:ext cx="105795" cy="93980"/>
            </a:xfrm>
            <a:custGeom>
              <a:avLst/>
              <a:gdLst/>
              <a:ahLst/>
              <a:cxnLst/>
              <a:rect l="l" t="t" r="r" b="b"/>
              <a:pathLst>
                <a:path w="2114" h="1878" extrusionOk="0">
                  <a:moveTo>
                    <a:pt x="1055" y="0"/>
                  </a:moveTo>
                  <a:cubicBezTo>
                    <a:pt x="666" y="0"/>
                    <a:pt x="303" y="246"/>
                    <a:pt x="170" y="634"/>
                  </a:cubicBezTo>
                  <a:cubicBezTo>
                    <a:pt x="1" y="1124"/>
                    <a:pt x="263" y="1659"/>
                    <a:pt x="753" y="1826"/>
                  </a:cubicBezTo>
                  <a:cubicBezTo>
                    <a:pt x="854" y="1861"/>
                    <a:pt x="957" y="1878"/>
                    <a:pt x="1058" y="1878"/>
                  </a:cubicBezTo>
                  <a:cubicBezTo>
                    <a:pt x="1446" y="1878"/>
                    <a:pt x="1810" y="1633"/>
                    <a:pt x="1944" y="1243"/>
                  </a:cubicBezTo>
                  <a:cubicBezTo>
                    <a:pt x="2114" y="753"/>
                    <a:pt x="1852" y="220"/>
                    <a:pt x="1362" y="52"/>
                  </a:cubicBezTo>
                  <a:cubicBezTo>
                    <a:pt x="1260" y="17"/>
                    <a:pt x="1157" y="0"/>
                    <a:pt x="105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158998" y="1712057"/>
              <a:ext cx="91582" cy="71811"/>
            </a:xfrm>
            <a:custGeom>
              <a:avLst/>
              <a:gdLst/>
              <a:ahLst/>
              <a:cxnLst/>
              <a:rect l="l" t="t" r="r" b="b"/>
              <a:pathLst>
                <a:path w="1830" h="1435" extrusionOk="0">
                  <a:moveTo>
                    <a:pt x="984" y="1"/>
                  </a:moveTo>
                  <a:cubicBezTo>
                    <a:pt x="594" y="1"/>
                    <a:pt x="229" y="245"/>
                    <a:pt x="96" y="634"/>
                  </a:cubicBezTo>
                  <a:cubicBezTo>
                    <a:pt x="0" y="911"/>
                    <a:pt x="45" y="1205"/>
                    <a:pt x="188" y="1435"/>
                  </a:cubicBezTo>
                  <a:cubicBezTo>
                    <a:pt x="88" y="1223"/>
                    <a:pt x="67" y="971"/>
                    <a:pt x="149" y="729"/>
                  </a:cubicBezTo>
                  <a:cubicBezTo>
                    <a:pt x="281" y="340"/>
                    <a:pt x="646" y="94"/>
                    <a:pt x="1035" y="94"/>
                  </a:cubicBezTo>
                  <a:cubicBezTo>
                    <a:pt x="1136" y="94"/>
                    <a:pt x="1239" y="110"/>
                    <a:pt x="1340" y="145"/>
                  </a:cubicBezTo>
                  <a:cubicBezTo>
                    <a:pt x="1551" y="219"/>
                    <a:pt x="1721" y="360"/>
                    <a:pt x="1830" y="536"/>
                  </a:cubicBezTo>
                  <a:cubicBezTo>
                    <a:pt x="1725" y="317"/>
                    <a:pt x="1537" y="135"/>
                    <a:pt x="1288" y="52"/>
                  </a:cubicBezTo>
                  <a:cubicBezTo>
                    <a:pt x="1187" y="17"/>
                    <a:pt x="1085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658259" y="1716260"/>
              <a:ext cx="105745" cy="93930"/>
            </a:xfrm>
            <a:custGeom>
              <a:avLst/>
              <a:gdLst/>
              <a:ahLst/>
              <a:cxnLst/>
              <a:rect l="l" t="t" r="r" b="b"/>
              <a:pathLst>
                <a:path w="2113" h="1877" extrusionOk="0">
                  <a:moveTo>
                    <a:pt x="1056" y="0"/>
                  </a:moveTo>
                  <a:cubicBezTo>
                    <a:pt x="667" y="0"/>
                    <a:pt x="304" y="245"/>
                    <a:pt x="171" y="633"/>
                  </a:cubicBezTo>
                  <a:cubicBezTo>
                    <a:pt x="0" y="1125"/>
                    <a:pt x="263" y="1658"/>
                    <a:pt x="753" y="1825"/>
                  </a:cubicBezTo>
                  <a:cubicBezTo>
                    <a:pt x="854" y="1860"/>
                    <a:pt x="957" y="1877"/>
                    <a:pt x="1059" y="1877"/>
                  </a:cubicBezTo>
                  <a:cubicBezTo>
                    <a:pt x="1448" y="1877"/>
                    <a:pt x="1812" y="1632"/>
                    <a:pt x="1945" y="1243"/>
                  </a:cubicBezTo>
                  <a:cubicBezTo>
                    <a:pt x="2112" y="752"/>
                    <a:pt x="1852" y="219"/>
                    <a:pt x="1361" y="51"/>
                  </a:cubicBezTo>
                  <a:cubicBezTo>
                    <a:pt x="1260" y="17"/>
                    <a:pt x="1157" y="0"/>
                    <a:pt x="105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654105" y="1707753"/>
              <a:ext cx="105745" cy="93980"/>
            </a:xfrm>
            <a:custGeom>
              <a:avLst/>
              <a:gdLst/>
              <a:ahLst/>
              <a:cxnLst/>
              <a:rect l="l" t="t" r="r" b="b"/>
              <a:pathLst>
                <a:path w="2113" h="1878" extrusionOk="0">
                  <a:moveTo>
                    <a:pt x="1055" y="1"/>
                  </a:moveTo>
                  <a:cubicBezTo>
                    <a:pt x="666" y="1"/>
                    <a:pt x="303" y="246"/>
                    <a:pt x="170" y="635"/>
                  </a:cubicBezTo>
                  <a:cubicBezTo>
                    <a:pt x="1" y="1124"/>
                    <a:pt x="262" y="1659"/>
                    <a:pt x="752" y="1826"/>
                  </a:cubicBezTo>
                  <a:cubicBezTo>
                    <a:pt x="853" y="1861"/>
                    <a:pt x="956" y="1877"/>
                    <a:pt x="1057" y="1877"/>
                  </a:cubicBezTo>
                  <a:cubicBezTo>
                    <a:pt x="1447" y="1877"/>
                    <a:pt x="1811" y="1633"/>
                    <a:pt x="1944" y="1243"/>
                  </a:cubicBezTo>
                  <a:cubicBezTo>
                    <a:pt x="2113" y="753"/>
                    <a:pt x="1852" y="220"/>
                    <a:pt x="1362" y="53"/>
                  </a:cubicBezTo>
                  <a:cubicBezTo>
                    <a:pt x="1260" y="17"/>
                    <a:pt x="1157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657759" y="1707903"/>
              <a:ext cx="91632" cy="71811"/>
            </a:xfrm>
            <a:custGeom>
              <a:avLst/>
              <a:gdLst/>
              <a:ahLst/>
              <a:cxnLst/>
              <a:rect l="l" t="t" r="r" b="b"/>
              <a:pathLst>
                <a:path w="1831" h="1435" extrusionOk="0">
                  <a:moveTo>
                    <a:pt x="984" y="0"/>
                  </a:moveTo>
                  <a:cubicBezTo>
                    <a:pt x="594" y="0"/>
                    <a:pt x="230" y="244"/>
                    <a:pt x="97" y="633"/>
                  </a:cubicBezTo>
                  <a:cubicBezTo>
                    <a:pt x="1" y="911"/>
                    <a:pt x="44" y="1204"/>
                    <a:pt x="189" y="1434"/>
                  </a:cubicBezTo>
                  <a:cubicBezTo>
                    <a:pt x="88" y="1219"/>
                    <a:pt x="65" y="968"/>
                    <a:pt x="149" y="728"/>
                  </a:cubicBezTo>
                  <a:cubicBezTo>
                    <a:pt x="282" y="339"/>
                    <a:pt x="647" y="94"/>
                    <a:pt x="1037" y="94"/>
                  </a:cubicBezTo>
                  <a:cubicBezTo>
                    <a:pt x="1137" y="94"/>
                    <a:pt x="1240" y="110"/>
                    <a:pt x="1340" y="144"/>
                  </a:cubicBezTo>
                  <a:cubicBezTo>
                    <a:pt x="1554" y="218"/>
                    <a:pt x="1721" y="359"/>
                    <a:pt x="1830" y="535"/>
                  </a:cubicBezTo>
                  <a:cubicBezTo>
                    <a:pt x="1726" y="316"/>
                    <a:pt x="1537" y="136"/>
                    <a:pt x="1289" y="51"/>
                  </a:cubicBezTo>
                  <a:cubicBezTo>
                    <a:pt x="1188" y="16"/>
                    <a:pt x="1085" y="0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958172" y="1819100"/>
              <a:ext cx="105795" cy="93930"/>
            </a:xfrm>
            <a:custGeom>
              <a:avLst/>
              <a:gdLst/>
              <a:ahLst/>
              <a:cxnLst/>
              <a:rect l="l" t="t" r="r" b="b"/>
              <a:pathLst>
                <a:path w="2114" h="1877" extrusionOk="0">
                  <a:moveTo>
                    <a:pt x="1058" y="0"/>
                  </a:moveTo>
                  <a:cubicBezTo>
                    <a:pt x="668" y="0"/>
                    <a:pt x="304" y="245"/>
                    <a:pt x="171" y="634"/>
                  </a:cubicBezTo>
                  <a:cubicBezTo>
                    <a:pt x="0" y="1124"/>
                    <a:pt x="263" y="1659"/>
                    <a:pt x="753" y="1826"/>
                  </a:cubicBezTo>
                  <a:cubicBezTo>
                    <a:pt x="853" y="1861"/>
                    <a:pt x="955" y="1877"/>
                    <a:pt x="1056" y="1877"/>
                  </a:cubicBezTo>
                  <a:cubicBezTo>
                    <a:pt x="1446" y="1877"/>
                    <a:pt x="1810" y="1631"/>
                    <a:pt x="1945" y="1243"/>
                  </a:cubicBezTo>
                  <a:cubicBezTo>
                    <a:pt x="2114" y="753"/>
                    <a:pt x="1853" y="218"/>
                    <a:pt x="1361" y="51"/>
                  </a:cubicBezTo>
                  <a:cubicBezTo>
                    <a:pt x="1261" y="17"/>
                    <a:pt x="1158" y="0"/>
                    <a:pt x="105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953968" y="1810542"/>
              <a:ext cx="105795" cy="93930"/>
            </a:xfrm>
            <a:custGeom>
              <a:avLst/>
              <a:gdLst/>
              <a:ahLst/>
              <a:cxnLst/>
              <a:rect l="l" t="t" r="r" b="b"/>
              <a:pathLst>
                <a:path w="2114" h="1877" extrusionOk="0">
                  <a:moveTo>
                    <a:pt x="1057" y="1"/>
                  </a:moveTo>
                  <a:cubicBezTo>
                    <a:pt x="668" y="1"/>
                    <a:pt x="304" y="245"/>
                    <a:pt x="171" y="634"/>
                  </a:cubicBezTo>
                  <a:cubicBezTo>
                    <a:pt x="1" y="1125"/>
                    <a:pt x="263" y="1658"/>
                    <a:pt x="753" y="1826"/>
                  </a:cubicBezTo>
                  <a:cubicBezTo>
                    <a:pt x="854" y="1860"/>
                    <a:pt x="957" y="1877"/>
                    <a:pt x="1058" y="1877"/>
                  </a:cubicBezTo>
                  <a:cubicBezTo>
                    <a:pt x="1448" y="1877"/>
                    <a:pt x="1812" y="1632"/>
                    <a:pt x="1945" y="1244"/>
                  </a:cubicBezTo>
                  <a:cubicBezTo>
                    <a:pt x="2114" y="752"/>
                    <a:pt x="1853" y="219"/>
                    <a:pt x="1362" y="52"/>
                  </a:cubicBezTo>
                  <a:cubicBezTo>
                    <a:pt x="1261" y="17"/>
                    <a:pt x="1158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957671" y="1810642"/>
              <a:ext cx="91632" cy="71811"/>
            </a:xfrm>
            <a:custGeom>
              <a:avLst/>
              <a:gdLst/>
              <a:ahLst/>
              <a:cxnLst/>
              <a:rect l="l" t="t" r="r" b="b"/>
              <a:pathLst>
                <a:path w="1831" h="1435" extrusionOk="0">
                  <a:moveTo>
                    <a:pt x="983" y="0"/>
                  </a:moveTo>
                  <a:cubicBezTo>
                    <a:pt x="594" y="0"/>
                    <a:pt x="230" y="244"/>
                    <a:pt x="97" y="633"/>
                  </a:cubicBezTo>
                  <a:cubicBezTo>
                    <a:pt x="1" y="911"/>
                    <a:pt x="44" y="1204"/>
                    <a:pt x="189" y="1434"/>
                  </a:cubicBezTo>
                  <a:cubicBezTo>
                    <a:pt x="87" y="1221"/>
                    <a:pt x="66" y="969"/>
                    <a:pt x="149" y="728"/>
                  </a:cubicBezTo>
                  <a:cubicBezTo>
                    <a:pt x="281" y="339"/>
                    <a:pt x="645" y="94"/>
                    <a:pt x="1034" y="94"/>
                  </a:cubicBezTo>
                  <a:cubicBezTo>
                    <a:pt x="1136" y="94"/>
                    <a:pt x="1239" y="111"/>
                    <a:pt x="1341" y="146"/>
                  </a:cubicBezTo>
                  <a:cubicBezTo>
                    <a:pt x="1553" y="219"/>
                    <a:pt x="1720" y="359"/>
                    <a:pt x="1830" y="537"/>
                  </a:cubicBezTo>
                  <a:cubicBezTo>
                    <a:pt x="1726" y="316"/>
                    <a:pt x="1537" y="136"/>
                    <a:pt x="1288" y="51"/>
                  </a:cubicBezTo>
                  <a:cubicBezTo>
                    <a:pt x="1187" y="17"/>
                    <a:pt x="1084" y="0"/>
                    <a:pt x="9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808190" y="1767655"/>
              <a:ext cx="105695" cy="93930"/>
            </a:xfrm>
            <a:custGeom>
              <a:avLst/>
              <a:gdLst/>
              <a:ahLst/>
              <a:cxnLst/>
              <a:rect l="l" t="t" r="r" b="b"/>
              <a:pathLst>
                <a:path w="2112" h="1877" extrusionOk="0">
                  <a:moveTo>
                    <a:pt x="1057" y="1"/>
                  </a:moveTo>
                  <a:cubicBezTo>
                    <a:pt x="667" y="1"/>
                    <a:pt x="303" y="245"/>
                    <a:pt x="170" y="635"/>
                  </a:cubicBezTo>
                  <a:cubicBezTo>
                    <a:pt x="1" y="1125"/>
                    <a:pt x="262" y="1658"/>
                    <a:pt x="753" y="1826"/>
                  </a:cubicBezTo>
                  <a:cubicBezTo>
                    <a:pt x="854" y="1860"/>
                    <a:pt x="957" y="1876"/>
                    <a:pt x="1058" y="1876"/>
                  </a:cubicBezTo>
                  <a:cubicBezTo>
                    <a:pt x="1447" y="1876"/>
                    <a:pt x="1811" y="1633"/>
                    <a:pt x="1944" y="1244"/>
                  </a:cubicBezTo>
                  <a:cubicBezTo>
                    <a:pt x="2111" y="754"/>
                    <a:pt x="1852" y="219"/>
                    <a:pt x="1362" y="52"/>
                  </a:cubicBezTo>
                  <a:cubicBezTo>
                    <a:pt x="1261" y="17"/>
                    <a:pt x="1158" y="1"/>
                    <a:pt x="105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804087" y="1759148"/>
              <a:ext cx="105795" cy="93980"/>
            </a:xfrm>
            <a:custGeom>
              <a:avLst/>
              <a:gdLst/>
              <a:ahLst/>
              <a:cxnLst/>
              <a:rect l="l" t="t" r="r" b="b"/>
              <a:pathLst>
                <a:path w="2114" h="1878" extrusionOk="0">
                  <a:moveTo>
                    <a:pt x="1055" y="1"/>
                  </a:moveTo>
                  <a:cubicBezTo>
                    <a:pt x="666" y="1"/>
                    <a:pt x="302" y="246"/>
                    <a:pt x="169" y="635"/>
                  </a:cubicBezTo>
                  <a:cubicBezTo>
                    <a:pt x="1" y="1126"/>
                    <a:pt x="263" y="1659"/>
                    <a:pt x="753" y="1827"/>
                  </a:cubicBezTo>
                  <a:cubicBezTo>
                    <a:pt x="853" y="1861"/>
                    <a:pt x="956" y="1877"/>
                    <a:pt x="1056" y="1877"/>
                  </a:cubicBezTo>
                  <a:cubicBezTo>
                    <a:pt x="1446" y="1877"/>
                    <a:pt x="1809" y="1633"/>
                    <a:pt x="1945" y="1245"/>
                  </a:cubicBezTo>
                  <a:cubicBezTo>
                    <a:pt x="2114" y="753"/>
                    <a:pt x="1851" y="220"/>
                    <a:pt x="1361" y="53"/>
                  </a:cubicBezTo>
                  <a:cubicBezTo>
                    <a:pt x="1260" y="18"/>
                    <a:pt x="1157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807790" y="1759298"/>
              <a:ext cx="91532" cy="71811"/>
            </a:xfrm>
            <a:custGeom>
              <a:avLst/>
              <a:gdLst/>
              <a:ahLst/>
              <a:cxnLst/>
              <a:rect l="l" t="t" r="r" b="b"/>
              <a:pathLst>
                <a:path w="1829" h="1435" extrusionOk="0">
                  <a:moveTo>
                    <a:pt x="981" y="0"/>
                  </a:moveTo>
                  <a:cubicBezTo>
                    <a:pt x="591" y="0"/>
                    <a:pt x="227" y="244"/>
                    <a:pt x="94" y="633"/>
                  </a:cubicBezTo>
                  <a:cubicBezTo>
                    <a:pt x="1" y="911"/>
                    <a:pt x="42" y="1204"/>
                    <a:pt x="186" y="1434"/>
                  </a:cubicBezTo>
                  <a:cubicBezTo>
                    <a:pt x="86" y="1221"/>
                    <a:pt x="65" y="970"/>
                    <a:pt x="147" y="728"/>
                  </a:cubicBezTo>
                  <a:cubicBezTo>
                    <a:pt x="280" y="340"/>
                    <a:pt x="643" y="94"/>
                    <a:pt x="1032" y="94"/>
                  </a:cubicBezTo>
                  <a:cubicBezTo>
                    <a:pt x="1133" y="94"/>
                    <a:pt x="1236" y="111"/>
                    <a:pt x="1338" y="146"/>
                  </a:cubicBezTo>
                  <a:cubicBezTo>
                    <a:pt x="1550" y="219"/>
                    <a:pt x="1719" y="360"/>
                    <a:pt x="1829" y="537"/>
                  </a:cubicBezTo>
                  <a:cubicBezTo>
                    <a:pt x="1724" y="316"/>
                    <a:pt x="1533" y="135"/>
                    <a:pt x="1286" y="51"/>
                  </a:cubicBezTo>
                  <a:cubicBezTo>
                    <a:pt x="1185" y="17"/>
                    <a:pt x="1082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108203" y="1870394"/>
              <a:ext cx="105645" cy="94030"/>
            </a:xfrm>
            <a:custGeom>
              <a:avLst/>
              <a:gdLst/>
              <a:ahLst/>
              <a:cxnLst/>
              <a:rect l="l" t="t" r="r" b="b"/>
              <a:pathLst>
                <a:path w="2111" h="1879" extrusionOk="0">
                  <a:moveTo>
                    <a:pt x="1054" y="0"/>
                  </a:moveTo>
                  <a:cubicBezTo>
                    <a:pt x="665" y="0"/>
                    <a:pt x="301" y="246"/>
                    <a:pt x="168" y="635"/>
                  </a:cubicBezTo>
                  <a:cubicBezTo>
                    <a:pt x="0" y="1125"/>
                    <a:pt x="260" y="1660"/>
                    <a:pt x="750" y="1827"/>
                  </a:cubicBezTo>
                  <a:cubicBezTo>
                    <a:pt x="851" y="1862"/>
                    <a:pt x="954" y="1878"/>
                    <a:pt x="1055" y="1878"/>
                  </a:cubicBezTo>
                  <a:cubicBezTo>
                    <a:pt x="1445" y="1878"/>
                    <a:pt x="1809" y="1633"/>
                    <a:pt x="1942" y="1244"/>
                  </a:cubicBezTo>
                  <a:cubicBezTo>
                    <a:pt x="2111" y="754"/>
                    <a:pt x="1850" y="219"/>
                    <a:pt x="1358" y="52"/>
                  </a:cubicBezTo>
                  <a:cubicBezTo>
                    <a:pt x="1258" y="17"/>
                    <a:pt x="1155" y="0"/>
                    <a:pt x="105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104000" y="1861937"/>
              <a:ext cx="105645" cy="93930"/>
            </a:xfrm>
            <a:custGeom>
              <a:avLst/>
              <a:gdLst/>
              <a:ahLst/>
              <a:cxnLst/>
              <a:rect l="l" t="t" r="r" b="b"/>
              <a:pathLst>
                <a:path w="2111" h="1877" extrusionOk="0">
                  <a:moveTo>
                    <a:pt x="1056" y="0"/>
                  </a:moveTo>
                  <a:cubicBezTo>
                    <a:pt x="667" y="0"/>
                    <a:pt x="302" y="245"/>
                    <a:pt x="170" y="635"/>
                  </a:cubicBezTo>
                  <a:cubicBezTo>
                    <a:pt x="1" y="1125"/>
                    <a:pt x="262" y="1658"/>
                    <a:pt x="753" y="1826"/>
                  </a:cubicBezTo>
                  <a:cubicBezTo>
                    <a:pt x="854" y="1860"/>
                    <a:pt x="956" y="1877"/>
                    <a:pt x="1057" y="1877"/>
                  </a:cubicBezTo>
                  <a:cubicBezTo>
                    <a:pt x="1446" y="1877"/>
                    <a:pt x="1809" y="1633"/>
                    <a:pt x="1943" y="1244"/>
                  </a:cubicBezTo>
                  <a:cubicBezTo>
                    <a:pt x="2111" y="754"/>
                    <a:pt x="1851" y="219"/>
                    <a:pt x="1361" y="52"/>
                  </a:cubicBezTo>
                  <a:cubicBezTo>
                    <a:pt x="1260" y="17"/>
                    <a:pt x="1157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1107553" y="1862037"/>
              <a:ext cx="91632" cy="71861"/>
            </a:xfrm>
            <a:custGeom>
              <a:avLst/>
              <a:gdLst/>
              <a:ahLst/>
              <a:cxnLst/>
              <a:rect l="l" t="t" r="r" b="b"/>
              <a:pathLst>
                <a:path w="1831" h="1436" extrusionOk="0">
                  <a:moveTo>
                    <a:pt x="985" y="1"/>
                  </a:moveTo>
                  <a:cubicBezTo>
                    <a:pt x="594" y="1"/>
                    <a:pt x="230" y="245"/>
                    <a:pt x="97" y="635"/>
                  </a:cubicBezTo>
                  <a:cubicBezTo>
                    <a:pt x="1" y="912"/>
                    <a:pt x="44" y="1205"/>
                    <a:pt x="189" y="1436"/>
                  </a:cubicBezTo>
                  <a:cubicBezTo>
                    <a:pt x="89" y="1221"/>
                    <a:pt x="68" y="970"/>
                    <a:pt x="149" y="728"/>
                  </a:cubicBezTo>
                  <a:cubicBezTo>
                    <a:pt x="282" y="339"/>
                    <a:pt x="646" y="95"/>
                    <a:pt x="1036" y="95"/>
                  </a:cubicBezTo>
                  <a:cubicBezTo>
                    <a:pt x="1137" y="95"/>
                    <a:pt x="1240" y="112"/>
                    <a:pt x="1341" y="146"/>
                  </a:cubicBezTo>
                  <a:cubicBezTo>
                    <a:pt x="1554" y="219"/>
                    <a:pt x="1722" y="361"/>
                    <a:pt x="1831" y="537"/>
                  </a:cubicBezTo>
                  <a:cubicBezTo>
                    <a:pt x="1726" y="316"/>
                    <a:pt x="1537" y="138"/>
                    <a:pt x="1289" y="51"/>
                  </a:cubicBezTo>
                  <a:cubicBezTo>
                    <a:pt x="1188" y="17"/>
                    <a:pt x="1086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776162" y="2043895"/>
              <a:ext cx="630017" cy="312916"/>
            </a:xfrm>
            <a:custGeom>
              <a:avLst/>
              <a:gdLst/>
              <a:ahLst/>
              <a:cxnLst/>
              <a:rect l="l" t="t" r="r" b="b"/>
              <a:pathLst>
                <a:path w="12589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12588" y="6253"/>
                  </a:lnTo>
                  <a:lnTo>
                    <a:pt x="1258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774111" y="2041793"/>
              <a:ext cx="634120" cy="316969"/>
            </a:xfrm>
            <a:custGeom>
              <a:avLst/>
              <a:gdLst/>
              <a:ahLst/>
              <a:cxnLst/>
              <a:rect l="l" t="t" r="r" b="b"/>
              <a:pathLst>
                <a:path w="12671" h="6334" extrusionOk="0">
                  <a:moveTo>
                    <a:pt x="12589" y="81"/>
                  </a:moveTo>
                  <a:lnTo>
                    <a:pt x="12589" y="6253"/>
                  </a:lnTo>
                  <a:lnTo>
                    <a:pt x="83" y="6253"/>
                  </a:lnTo>
                  <a:lnTo>
                    <a:pt x="83" y="81"/>
                  </a:lnTo>
                  <a:close/>
                  <a:moveTo>
                    <a:pt x="1" y="0"/>
                  </a:moveTo>
                  <a:lnTo>
                    <a:pt x="1" y="6334"/>
                  </a:lnTo>
                  <a:lnTo>
                    <a:pt x="12671" y="6334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813095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806439" y="207397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806439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6" y="1496"/>
                    <a:pt x="349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2" y="75"/>
                    <a:pt x="1020" y="75"/>
                  </a:cubicBezTo>
                  <a:cubicBezTo>
                    <a:pt x="1243" y="75"/>
                    <a:pt x="1448" y="153"/>
                    <a:pt x="1612" y="284"/>
                  </a:cubicBezTo>
                  <a:cubicBezTo>
                    <a:pt x="1440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130122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123517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38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1123517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5" y="1496"/>
                    <a:pt x="346" y="1667"/>
                  </a:cubicBezTo>
                  <a:cubicBezTo>
                    <a:pt x="183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2" y="75"/>
                    <a:pt x="1447" y="153"/>
                    <a:pt x="1609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971634" y="208067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964928" y="2073971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38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965028" y="207402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1288661" y="208067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1282056" y="2073971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8"/>
                    <a:pt x="1875" y="938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1282056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6" y="1667"/>
                  </a:cubicBezTo>
                  <a:cubicBezTo>
                    <a:pt x="180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2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813095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806439" y="223250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806439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9"/>
                  </a:cubicBezTo>
                  <a:cubicBezTo>
                    <a:pt x="1" y="1233"/>
                    <a:pt x="136" y="1495"/>
                    <a:pt x="349" y="1667"/>
                  </a:cubicBezTo>
                  <a:cubicBezTo>
                    <a:pt x="182" y="1498"/>
                    <a:pt x="81" y="1267"/>
                    <a:pt x="81" y="1012"/>
                  </a:cubicBezTo>
                  <a:cubicBezTo>
                    <a:pt x="81" y="494"/>
                    <a:pt x="502" y="74"/>
                    <a:pt x="1020" y="74"/>
                  </a:cubicBezTo>
                  <a:cubicBezTo>
                    <a:pt x="1243" y="74"/>
                    <a:pt x="1448" y="152"/>
                    <a:pt x="1612" y="284"/>
                  </a:cubicBezTo>
                  <a:cubicBezTo>
                    <a:pt x="1440" y="109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1130122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1123517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1123517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9"/>
                  </a:cubicBezTo>
                  <a:cubicBezTo>
                    <a:pt x="0" y="1233"/>
                    <a:pt x="135" y="1495"/>
                    <a:pt x="346" y="1667"/>
                  </a:cubicBezTo>
                  <a:cubicBezTo>
                    <a:pt x="183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19" y="74"/>
                  </a:cubicBezTo>
                  <a:cubicBezTo>
                    <a:pt x="1242" y="74"/>
                    <a:pt x="1447" y="152"/>
                    <a:pt x="1609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971634" y="223921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964928" y="2232509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965028" y="2232609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9"/>
                  </a:cubicBezTo>
                  <a:cubicBezTo>
                    <a:pt x="0" y="1233"/>
                    <a:pt x="136" y="1495"/>
                    <a:pt x="348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1" y="74"/>
                    <a:pt x="1019" y="74"/>
                  </a:cubicBezTo>
                  <a:cubicBezTo>
                    <a:pt x="1244" y="74"/>
                    <a:pt x="1448" y="152"/>
                    <a:pt x="1611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1288661" y="223921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1282056" y="2232509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8"/>
                    <a:pt x="1875" y="939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1282056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9"/>
                  </a:cubicBezTo>
                  <a:cubicBezTo>
                    <a:pt x="0" y="1233"/>
                    <a:pt x="136" y="1495"/>
                    <a:pt x="346" y="1667"/>
                  </a:cubicBezTo>
                  <a:cubicBezTo>
                    <a:pt x="180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19" y="74"/>
                  </a:cubicBezTo>
                  <a:cubicBezTo>
                    <a:pt x="1242" y="74"/>
                    <a:pt x="1448" y="152"/>
                    <a:pt x="1610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2678379" y="2043895"/>
              <a:ext cx="630017" cy="312916"/>
            </a:xfrm>
            <a:custGeom>
              <a:avLst/>
              <a:gdLst/>
              <a:ahLst/>
              <a:cxnLst/>
              <a:rect l="l" t="t" r="r" b="b"/>
              <a:pathLst>
                <a:path w="12589" h="6253" extrusionOk="0">
                  <a:moveTo>
                    <a:pt x="1" y="0"/>
                  </a:moveTo>
                  <a:lnTo>
                    <a:pt x="1" y="6253"/>
                  </a:lnTo>
                  <a:lnTo>
                    <a:pt x="12589" y="6253"/>
                  </a:lnTo>
                  <a:lnTo>
                    <a:pt x="1258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2676377" y="2041793"/>
              <a:ext cx="634120" cy="316969"/>
            </a:xfrm>
            <a:custGeom>
              <a:avLst/>
              <a:gdLst/>
              <a:ahLst/>
              <a:cxnLst/>
              <a:rect l="l" t="t" r="r" b="b"/>
              <a:pathLst>
                <a:path w="12671" h="6334" extrusionOk="0">
                  <a:moveTo>
                    <a:pt x="12587" y="81"/>
                  </a:moveTo>
                  <a:lnTo>
                    <a:pt x="12587" y="6253"/>
                  </a:lnTo>
                  <a:lnTo>
                    <a:pt x="83" y="6253"/>
                  </a:lnTo>
                  <a:lnTo>
                    <a:pt x="83" y="81"/>
                  </a:lnTo>
                  <a:close/>
                  <a:moveTo>
                    <a:pt x="0" y="0"/>
                  </a:moveTo>
                  <a:lnTo>
                    <a:pt x="0" y="6334"/>
                  </a:lnTo>
                  <a:lnTo>
                    <a:pt x="12671" y="6334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2715361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2708655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38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2708655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6" y="1667"/>
                  </a:cubicBezTo>
                  <a:cubicBezTo>
                    <a:pt x="183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3032389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3025583" y="207397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3025733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20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40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2873900" y="208067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2867194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8" y="1458"/>
                    <a:pt x="1878" y="938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2867194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3190928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3184172" y="2073971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8"/>
                    <a:pt x="1876" y="938"/>
                  </a:cubicBezTo>
                  <a:cubicBezTo>
                    <a:pt x="1876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3184072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6" y="1499"/>
                    <a:pt x="83" y="1268"/>
                    <a:pt x="83" y="1013"/>
                  </a:cubicBezTo>
                  <a:cubicBezTo>
                    <a:pt x="83" y="495"/>
                    <a:pt x="503" y="75"/>
                    <a:pt x="1020" y="75"/>
                  </a:cubicBezTo>
                  <a:cubicBezTo>
                    <a:pt x="1244" y="75"/>
                    <a:pt x="1450" y="153"/>
                    <a:pt x="1611" y="284"/>
                  </a:cubicBezTo>
                  <a:cubicBezTo>
                    <a:pt x="1440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2715361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2708655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2708655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9"/>
                  </a:cubicBezTo>
                  <a:cubicBezTo>
                    <a:pt x="0" y="1233"/>
                    <a:pt x="136" y="1495"/>
                    <a:pt x="346" y="1667"/>
                  </a:cubicBezTo>
                  <a:cubicBezTo>
                    <a:pt x="183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19" y="74"/>
                  </a:cubicBezTo>
                  <a:cubicBezTo>
                    <a:pt x="1244" y="74"/>
                    <a:pt x="1448" y="152"/>
                    <a:pt x="1610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3032389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3025583" y="223250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3025733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9" y="0"/>
                  </a:moveTo>
                  <a:cubicBezTo>
                    <a:pt x="421" y="0"/>
                    <a:pt x="1" y="420"/>
                    <a:pt x="1" y="939"/>
                  </a:cubicBezTo>
                  <a:cubicBezTo>
                    <a:pt x="1" y="1233"/>
                    <a:pt x="136" y="1495"/>
                    <a:pt x="347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20" y="74"/>
                  </a:cubicBezTo>
                  <a:cubicBezTo>
                    <a:pt x="1244" y="74"/>
                    <a:pt x="1448" y="152"/>
                    <a:pt x="1610" y="284"/>
                  </a:cubicBezTo>
                  <a:cubicBezTo>
                    <a:pt x="1440" y="109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2873900" y="2239215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2867194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8" y="1458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2867194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1" y="420"/>
                    <a:pt x="1" y="939"/>
                  </a:cubicBezTo>
                  <a:cubicBezTo>
                    <a:pt x="1" y="1233"/>
                    <a:pt x="136" y="1495"/>
                    <a:pt x="347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19" y="74"/>
                  </a:cubicBezTo>
                  <a:cubicBezTo>
                    <a:pt x="1243" y="74"/>
                    <a:pt x="1448" y="152"/>
                    <a:pt x="1610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3190928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3184172" y="2232509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8"/>
                    <a:pt x="1876" y="939"/>
                  </a:cubicBezTo>
                  <a:cubicBezTo>
                    <a:pt x="1876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3184072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0"/>
                    <a:pt x="1" y="939"/>
                  </a:cubicBezTo>
                  <a:cubicBezTo>
                    <a:pt x="1" y="1233"/>
                    <a:pt x="138" y="1495"/>
                    <a:pt x="348" y="1667"/>
                  </a:cubicBezTo>
                  <a:cubicBezTo>
                    <a:pt x="186" y="1498"/>
                    <a:pt x="83" y="1267"/>
                    <a:pt x="83" y="1012"/>
                  </a:cubicBezTo>
                  <a:cubicBezTo>
                    <a:pt x="83" y="494"/>
                    <a:pt x="503" y="74"/>
                    <a:pt x="1020" y="74"/>
                  </a:cubicBezTo>
                  <a:cubicBezTo>
                    <a:pt x="1244" y="74"/>
                    <a:pt x="1450" y="152"/>
                    <a:pt x="1611" y="284"/>
                  </a:cubicBezTo>
                  <a:cubicBezTo>
                    <a:pt x="1440" y="109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3596733" y="1995553"/>
              <a:ext cx="168802" cy="168693"/>
            </a:xfrm>
            <a:custGeom>
              <a:avLst/>
              <a:gdLst/>
              <a:ahLst/>
              <a:cxnLst/>
              <a:rect l="l" t="t" r="r" b="b"/>
              <a:pathLst>
                <a:path w="3373" h="3371" extrusionOk="0">
                  <a:moveTo>
                    <a:pt x="3071" y="0"/>
                  </a:moveTo>
                  <a:lnTo>
                    <a:pt x="1" y="302"/>
                  </a:lnTo>
                  <a:lnTo>
                    <a:pt x="302" y="3371"/>
                  </a:lnTo>
                  <a:lnTo>
                    <a:pt x="3373" y="3069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3594431" y="1993301"/>
              <a:ext cx="173356" cy="173347"/>
            </a:xfrm>
            <a:custGeom>
              <a:avLst/>
              <a:gdLst/>
              <a:ahLst/>
              <a:cxnLst/>
              <a:rect l="l" t="t" r="r" b="b"/>
              <a:pathLst>
                <a:path w="3464" h="3464" extrusionOk="0">
                  <a:moveTo>
                    <a:pt x="3079" y="91"/>
                  </a:moveTo>
                  <a:lnTo>
                    <a:pt x="3372" y="3079"/>
                  </a:lnTo>
                  <a:lnTo>
                    <a:pt x="384" y="3373"/>
                  </a:lnTo>
                  <a:lnTo>
                    <a:pt x="91" y="384"/>
                  </a:lnTo>
                  <a:lnTo>
                    <a:pt x="3079" y="91"/>
                  </a:lnTo>
                  <a:close/>
                  <a:moveTo>
                    <a:pt x="3153" y="1"/>
                  </a:moveTo>
                  <a:lnTo>
                    <a:pt x="0" y="310"/>
                  </a:lnTo>
                  <a:lnTo>
                    <a:pt x="312" y="3463"/>
                  </a:lnTo>
                  <a:lnTo>
                    <a:pt x="3463" y="3153"/>
                  </a:lnTo>
                  <a:lnTo>
                    <a:pt x="315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3639220" y="2038991"/>
              <a:ext cx="98539" cy="93930"/>
            </a:xfrm>
            <a:custGeom>
              <a:avLst/>
              <a:gdLst/>
              <a:ahLst/>
              <a:cxnLst/>
              <a:rect l="l" t="t" r="r" b="b"/>
              <a:pathLst>
                <a:path w="1969" h="1877" extrusionOk="0">
                  <a:moveTo>
                    <a:pt x="984" y="0"/>
                  </a:moveTo>
                  <a:cubicBezTo>
                    <a:pt x="954" y="0"/>
                    <a:pt x="923" y="1"/>
                    <a:pt x="892" y="4"/>
                  </a:cubicBezTo>
                  <a:cubicBezTo>
                    <a:pt x="377" y="56"/>
                    <a:pt x="0" y="517"/>
                    <a:pt x="52" y="1030"/>
                  </a:cubicBezTo>
                  <a:cubicBezTo>
                    <a:pt x="99" y="1514"/>
                    <a:pt x="508" y="1876"/>
                    <a:pt x="983" y="1876"/>
                  </a:cubicBezTo>
                  <a:cubicBezTo>
                    <a:pt x="1013" y="1876"/>
                    <a:pt x="1044" y="1875"/>
                    <a:pt x="1075" y="1872"/>
                  </a:cubicBezTo>
                  <a:cubicBezTo>
                    <a:pt x="1590" y="1822"/>
                    <a:pt x="1968" y="1363"/>
                    <a:pt x="1918" y="846"/>
                  </a:cubicBezTo>
                  <a:cubicBezTo>
                    <a:pt x="1871" y="362"/>
                    <a:pt x="1461" y="0"/>
                    <a:pt x="98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3631864" y="2033036"/>
              <a:ext cx="98539" cy="93930"/>
            </a:xfrm>
            <a:custGeom>
              <a:avLst/>
              <a:gdLst/>
              <a:ahLst/>
              <a:cxnLst/>
              <a:rect l="l" t="t" r="r" b="b"/>
              <a:pathLst>
                <a:path w="1969" h="1877" extrusionOk="0">
                  <a:moveTo>
                    <a:pt x="985" y="0"/>
                  </a:moveTo>
                  <a:cubicBezTo>
                    <a:pt x="954" y="0"/>
                    <a:pt x="923" y="2"/>
                    <a:pt x="892" y="5"/>
                  </a:cubicBezTo>
                  <a:cubicBezTo>
                    <a:pt x="377" y="57"/>
                    <a:pt x="1" y="517"/>
                    <a:pt x="52" y="1031"/>
                  </a:cubicBezTo>
                  <a:cubicBezTo>
                    <a:pt x="99" y="1515"/>
                    <a:pt x="508" y="1877"/>
                    <a:pt x="983" y="1877"/>
                  </a:cubicBezTo>
                  <a:cubicBezTo>
                    <a:pt x="1014" y="1877"/>
                    <a:pt x="1044" y="1875"/>
                    <a:pt x="1075" y="1872"/>
                  </a:cubicBezTo>
                  <a:cubicBezTo>
                    <a:pt x="1592" y="1822"/>
                    <a:pt x="1968" y="1363"/>
                    <a:pt x="1918" y="846"/>
                  </a:cubicBezTo>
                  <a:cubicBezTo>
                    <a:pt x="1870" y="362"/>
                    <a:pt x="1462" y="0"/>
                    <a:pt x="98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3631864" y="2033036"/>
              <a:ext cx="79522" cy="86173"/>
            </a:xfrm>
            <a:custGeom>
              <a:avLst/>
              <a:gdLst/>
              <a:ahLst/>
              <a:cxnLst/>
              <a:rect l="l" t="t" r="r" b="b"/>
              <a:pathLst>
                <a:path w="1589" h="1722" extrusionOk="0">
                  <a:moveTo>
                    <a:pt x="983" y="1"/>
                  </a:moveTo>
                  <a:cubicBezTo>
                    <a:pt x="953" y="1"/>
                    <a:pt x="923" y="2"/>
                    <a:pt x="892" y="5"/>
                  </a:cubicBezTo>
                  <a:cubicBezTo>
                    <a:pt x="377" y="57"/>
                    <a:pt x="1" y="514"/>
                    <a:pt x="52" y="1031"/>
                  </a:cubicBezTo>
                  <a:cubicBezTo>
                    <a:pt x="80" y="1324"/>
                    <a:pt x="241" y="1572"/>
                    <a:pt x="468" y="1722"/>
                  </a:cubicBezTo>
                  <a:cubicBezTo>
                    <a:pt x="287" y="1568"/>
                    <a:pt x="164" y="1349"/>
                    <a:pt x="139" y="1096"/>
                  </a:cubicBezTo>
                  <a:cubicBezTo>
                    <a:pt x="88" y="581"/>
                    <a:pt x="465" y="121"/>
                    <a:pt x="980" y="70"/>
                  </a:cubicBezTo>
                  <a:cubicBezTo>
                    <a:pt x="1013" y="67"/>
                    <a:pt x="1045" y="65"/>
                    <a:pt x="1077" y="65"/>
                  </a:cubicBezTo>
                  <a:cubicBezTo>
                    <a:pt x="1264" y="65"/>
                    <a:pt x="1440" y="123"/>
                    <a:pt x="1589" y="221"/>
                  </a:cubicBezTo>
                  <a:cubicBezTo>
                    <a:pt x="1424" y="83"/>
                    <a:pt x="1211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2361351" y="2994871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1" y="1"/>
                  </a:moveTo>
                  <a:lnTo>
                    <a:pt x="1" y="6254"/>
                  </a:lnTo>
                  <a:lnTo>
                    <a:pt x="12589" y="6254"/>
                  </a:lnTo>
                  <a:lnTo>
                    <a:pt x="1258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2359299" y="2992869"/>
              <a:ext cx="634120" cy="317069"/>
            </a:xfrm>
            <a:custGeom>
              <a:avLst/>
              <a:gdLst/>
              <a:ahLst/>
              <a:cxnLst/>
              <a:rect l="l" t="t" r="r" b="b"/>
              <a:pathLst>
                <a:path w="12671" h="6336" extrusionOk="0">
                  <a:moveTo>
                    <a:pt x="12588" y="83"/>
                  </a:moveTo>
                  <a:lnTo>
                    <a:pt x="12588" y="6253"/>
                  </a:lnTo>
                  <a:lnTo>
                    <a:pt x="82" y="6253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70" y="6335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ECE50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2398233" y="3031853"/>
              <a:ext cx="94035" cy="93880"/>
            </a:xfrm>
            <a:custGeom>
              <a:avLst/>
              <a:gdLst/>
              <a:ahLst/>
              <a:cxnLst/>
              <a:rect l="l" t="t" r="r" b="b"/>
              <a:pathLst>
                <a:path w="1879" h="1876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2391627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2391627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3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2715361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6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2708655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2708655" y="3025047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4" y="1497"/>
                    <a:pt x="346" y="1667"/>
                  </a:cubicBezTo>
                  <a:cubicBezTo>
                    <a:pt x="183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2556822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7" y="1456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2550116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2550166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500"/>
                    <a:pt x="80" y="1269"/>
                    <a:pt x="80" y="1015"/>
                  </a:cubicBezTo>
                  <a:cubicBezTo>
                    <a:pt x="80" y="496"/>
                    <a:pt x="502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2873900" y="3031853"/>
              <a:ext cx="93934" cy="93880"/>
            </a:xfrm>
            <a:custGeom>
              <a:avLst/>
              <a:gdLst/>
              <a:ahLst/>
              <a:cxnLst/>
              <a:rect l="l" t="t" r="r" b="b"/>
              <a:pathLst>
                <a:path w="1877" h="1876" extrusionOk="0">
                  <a:moveTo>
                    <a:pt x="937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19" y="1876"/>
                    <a:pt x="937" y="1876"/>
                  </a:cubicBezTo>
                  <a:cubicBezTo>
                    <a:pt x="1455" y="1876"/>
                    <a:pt x="1876" y="1456"/>
                    <a:pt x="1876" y="938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2867194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2867194" y="3025047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7"/>
                    <a:pt x="347" y="1667"/>
                  </a:cubicBezTo>
                  <a:cubicBezTo>
                    <a:pt x="182" y="1500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2398233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2391627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2391627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3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2715361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2708655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2708655" y="3183585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4" y="1496"/>
                    <a:pt x="346" y="1667"/>
                  </a:cubicBezTo>
                  <a:cubicBezTo>
                    <a:pt x="183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2556822" y="3190241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2550116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2550166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2873900" y="3190241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2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2867194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2867194" y="3183585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1885884" y="4421560"/>
              <a:ext cx="629916" cy="154381"/>
            </a:xfrm>
            <a:custGeom>
              <a:avLst/>
              <a:gdLst/>
              <a:ahLst/>
              <a:cxnLst/>
              <a:rect l="l" t="t" r="r" b="b"/>
              <a:pathLst>
                <a:path w="12587" h="3085" extrusionOk="0">
                  <a:moveTo>
                    <a:pt x="0" y="0"/>
                  </a:moveTo>
                  <a:lnTo>
                    <a:pt x="0" y="3085"/>
                  </a:lnTo>
                  <a:lnTo>
                    <a:pt x="12586" y="3085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1883783" y="4419459"/>
              <a:ext cx="634120" cy="158585"/>
            </a:xfrm>
            <a:custGeom>
              <a:avLst/>
              <a:gdLst/>
              <a:ahLst/>
              <a:cxnLst/>
              <a:rect l="l" t="t" r="r" b="b"/>
              <a:pathLst>
                <a:path w="12671" h="3169" extrusionOk="0">
                  <a:moveTo>
                    <a:pt x="12587" y="83"/>
                  </a:moveTo>
                  <a:lnTo>
                    <a:pt x="12587" y="3085"/>
                  </a:lnTo>
                  <a:lnTo>
                    <a:pt x="81" y="3085"/>
                  </a:lnTo>
                  <a:lnTo>
                    <a:pt x="81" y="83"/>
                  </a:lnTo>
                  <a:close/>
                  <a:moveTo>
                    <a:pt x="0" y="0"/>
                  </a:moveTo>
                  <a:lnTo>
                    <a:pt x="0" y="3169"/>
                  </a:lnTo>
                  <a:lnTo>
                    <a:pt x="12670" y="3169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E4C91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1922717" y="4458442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7" y="1876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916011" y="445178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8" y="1878"/>
                    <a:pt x="1877" y="1456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1916011" y="445163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9" y="1667"/>
                  </a:cubicBezTo>
                  <a:cubicBezTo>
                    <a:pt x="184" y="1500"/>
                    <a:pt x="82" y="1270"/>
                    <a:pt x="82" y="1016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6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2081206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2074600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9" y="1878"/>
                  </a:cubicBezTo>
                  <a:cubicBezTo>
                    <a:pt x="1457" y="1878"/>
                    <a:pt x="1876" y="1456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2074600" y="445163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500"/>
                    <a:pt x="81" y="1270"/>
                    <a:pt x="81" y="1016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6"/>
                  </a:cubicBezTo>
                  <a:cubicBezTo>
                    <a:pt x="1442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2239845" y="4458442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8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6"/>
                    <a:pt x="419" y="1876"/>
                    <a:pt x="938" y="1876"/>
                  </a:cubicBezTo>
                  <a:cubicBezTo>
                    <a:pt x="1456" y="1876"/>
                    <a:pt x="1875" y="1456"/>
                    <a:pt x="1876" y="938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2233089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7" y="1456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2233139" y="445163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500"/>
                    <a:pt x="80" y="1270"/>
                    <a:pt x="80" y="1016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6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2396282" y="445774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9"/>
                    <a:pt x="419" y="1878"/>
                    <a:pt x="937" y="1878"/>
                  </a:cubicBezTo>
                  <a:cubicBezTo>
                    <a:pt x="1456" y="1878"/>
                    <a:pt x="1877" y="1459"/>
                    <a:pt x="1877" y="938"/>
                  </a:cubicBezTo>
                  <a:cubicBezTo>
                    <a:pt x="1877" y="420"/>
                    <a:pt x="1456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2391627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6" y="1456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2391627" y="445163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3" y="1500"/>
                    <a:pt x="80" y="1270"/>
                    <a:pt x="80" y="1016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1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776162" y="3470384"/>
              <a:ext cx="312931" cy="154431"/>
            </a:xfrm>
            <a:custGeom>
              <a:avLst/>
              <a:gdLst/>
              <a:ahLst/>
              <a:cxnLst/>
              <a:rect l="l" t="t" r="r" b="b"/>
              <a:pathLst>
                <a:path w="6253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6253" y="3085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774111" y="3468432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3" y="83"/>
                  </a:moveTo>
                  <a:lnTo>
                    <a:pt x="6253" y="3085"/>
                  </a:lnTo>
                  <a:lnTo>
                    <a:pt x="83" y="3085"/>
                  </a:lnTo>
                  <a:lnTo>
                    <a:pt x="83" y="83"/>
                  </a:lnTo>
                  <a:close/>
                  <a:moveTo>
                    <a:pt x="1" y="1"/>
                  </a:moveTo>
                  <a:lnTo>
                    <a:pt x="1" y="3169"/>
                  </a:lnTo>
                  <a:lnTo>
                    <a:pt x="6336" y="3169"/>
                  </a:lnTo>
                  <a:lnTo>
                    <a:pt x="633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813095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38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806439" y="3500710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7" y="1456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806439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6" y="1495"/>
                    <a:pt x="349" y="1667"/>
                  </a:cubicBezTo>
                  <a:cubicBezTo>
                    <a:pt x="182" y="1501"/>
                    <a:pt x="81" y="1268"/>
                    <a:pt x="81" y="1014"/>
                  </a:cubicBezTo>
                  <a:cubicBezTo>
                    <a:pt x="81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2" y="285"/>
                  </a:cubicBezTo>
                  <a:cubicBezTo>
                    <a:pt x="1440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971634" y="350736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964928" y="3500710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9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7" y="1876"/>
                    <a:pt x="1877" y="1456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965028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501"/>
                    <a:pt x="80" y="1268"/>
                    <a:pt x="80" y="1014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2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2995456" y="3470384"/>
              <a:ext cx="312931" cy="154431"/>
            </a:xfrm>
            <a:custGeom>
              <a:avLst/>
              <a:gdLst/>
              <a:ahLst/>
              <a:cxnLst/>
              <a:rect l="l" t="t" r="r" b="b"/>
              <a:pathLst>
                <a:path w="6253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6253" y="3085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2993405" y="3468432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2" y="83"/>
                  </a:moveTo>
                  <a:lnTo>
                    <a:pt x="6252" y="3085"/>
                  </a:lnTo>
                  <a:lnTo>
                    <a:pt x="81" y="3085"/>
                  </a:lnTo>
                  <a:lnTo>
                    <a:pt x="81" y="83"/>
                  </a:lnTo>
                  <a:close/>
                  <a:moveTo>
                    <a:pt x="1" y="1"/>
                  </a:moveTo>
                  <a:lnTo>
                    <a:pt x="1" y="3169"/>
                  </a:lnTo>
                  <a:lnTo>
                    <a:pt x="6336" y="3169"/>
                  </a:lnTo>
                  <a:lnTo>
                    <a:pt x="633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3190928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38" y="1877"/>
                  </a:cubicBezTo>
                  <a:cubicBezTo>
                    <a:pt x="1455" y="1877"/>
                    <a:pt x="1875" y="1457"/>
                    <a:pt x="1878" y="939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3184172" y="3500710"/>
              <a:ext cx="93884" cy="93930"/>
            </a:xfrm>
            <a:custGeom>
              <a:avLst/>
              <a:gdLst/>
              <a:ahLst/>
              <a:cxnLst/>
              <a:rect l="l" t="t" r="r" b="b"/>
              <a:pathLst>
                <a:path w="1876" h="1877" extrusionOk="0">
                  <a:moveTo>
                    <a:pt x="939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2" y="1876"/>
                    <a:pt x="939" y="1876"/>
                  </a:cubicBezTo>
                  <a:cubicBezTo>
                    <a:pt x="1457" y="1876"/>
                    <a:pt x="1876" y="1456"/>
                    <a:pt x="1876" y="940"/>
                  </a:cubicBezTo>
                  <a:cubicBezTo>
                    <a:pt x="1876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3184072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6" y="1501"/>
                    <a:pt x="83" y="1268"/>
                    <a:pt x="83" y="1014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4" y="76"/>
                    <a:pt x="1450" y="154"/>
                    <a:pt x="1611" y="285"/>
                  </a:cubicBezTo>
                  <a:cubicBezTo>
                    <a:pt x="1440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3032389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6" y="1877"/>
                    <a:pt x="1875" y="1457"/>
                    <a:pt x="1878" y="939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3025583" y="3500710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3025583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5" y="1501"/>
                    <a:pt x="83" y="1268"/>
                    <a:pt x="83" y="1014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6" y="76"/>
                    <a:pt x="1450" y="154"/>
                    <a:pt x="1612" y="285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934701" y="3629022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0" y="0"/>
                  </a:moveTo>
                  <a:lnTo>
                    <a:pt x="0" y="6253"/>
                  </a:lnTo>
                  <a:lnTo>
                    <a:pt x="12588" y="6253"/>
                  </a:lnTo>
                  <a:lnTo>
                    <a:pt x="1258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932699" y="3626870"/>
              <a:ext cx="634120" cy="317069"/>
            </a:xfrm>
            <a:custGeom>
              <a:avLst/>
              <a:gdLst/>
              <a:ahLst/>
              <a:cxnLst/>
              <a:rect l="l" t="t" r="r" b="b"/>
              <a:pathLst>
                <a:path w="12671" h="6336" extrusionOk="0">
                  <a:moveTo>
                    <a:pt x="12588" y="82"/>
                  </a:moveTo>
                  <a:lnTo>
                    <a:pt x="12588" y="6254"/>
                  </a:lnTo>
                  <a:lnTo>
                    <a:pt x="82" y="6254"/>
                  </a:lnTo>
                  <a:lnTo>
                    <a:pt x="82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70" y="6335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E9290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1130223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1123517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7" y="1457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1123517" y="3659198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5" y="1495"/>
                    <a:pt x="346" y="1667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4" y="76"/>
                    <a:pt x="1447" y="154"/>
                    <a:pt x="1609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1447250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1440444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1440594" y="3659198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7" y="1667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971634" y="3665804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964928" y="3659098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965028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4"/>
                    <a:pt x="501" y="76"/>
                    <a:pt x="1019" y="76"/>
                  </a:cubicBezTo>
                  <a:cubicBezTo>
                    <a:pt x="1242" y="76"/>
                    <a:pt x="1448" y="154"/>
                    <a:pt x="1611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1288661" y="3665804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1282056" y="3659098"/>
              <a:ext cx="93834" cy="94030"/>
            </a:xfrm>
            <a:custGeom>
              <a:avLst/>
              <a:gdLst/>
              <a:ahLst/>
              <a:cxnLst/>
              <a:rect l="l" t="t" r="r" b="b"/>
              <a:pathLst>
                <a:path w="1875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5" y="1878"/>
                    <a:pt x="1875" y="1457"/>
                    <a:pt x="1875" y="939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1282056" y="3659198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6" y="1667"/>
                  </a:cubicBezTo>
                  <a:cubicBezTo>
                    <a:pt x="180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1130223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4" y="1876"/>
                    <a:pt x="1876" y="1456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1123517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6" y="1876"/>
                    <a:pt x="1877" y="1455"/>
                    <a:pt x="1877" y="937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1123517" y="3817736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5" y="1494"/>
                    <a:pt x="346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7" y="153"/>
                    <a:pt x="1609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1447250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5" y="1456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1440444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2" y="1"/>
                    <a:pt x="1" y="419"/>
                    <a:pt x="1" y="937"/>
                  </a:cubicBezTo>
                  <a:cubicBezTo>
                    <a:pt x="1" y="1455"/>
                    <a:pt x="422" y="1876"/>
                    <a:pt x="940" y="1876"/>
                  </a:cubicBezTo>
                  <a:cubicBezTo>
                    <a:pt x="1458" y="1876"/>
                    <a:pt x="1878" y="1455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1440594" y="3817736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1"/>
                  </a:moveTo>
                  <a:cubicBezTo>
                    <a:pt x="421" y="1"/>
                    <a:pt x="0" y="421"/>
                    <a:pt x="0" y="937"/>
                  </a:cubicBezTo>
                  <a:cubicBezTo>
                    <a:pt x="0" y="1230"/>
                    <a:pt x="134" y="1494"/>
                    <a:pt x="347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971634" y="3824442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964928" y="3817736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39" y="1876"/>
                  </a:cubicBezTo>
                  <a:cubicBezTo>
                    <a:pt x="1457" y="1876"/>
                    <a:pt x="1877" y="1455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965028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6" y="1494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2" y="75"/>
                    <a:pt x="1448" y="153"/>
                    <a:pt x="1611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1288661" y="3824442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7" y="1876"/>
                    <a:pt x="1878" y="1456"/>
                    <a:pt x="1878" y="940"/>
                  </a:cubicBezTo>
                  <a:cubicBezTo>
                    <a:pt x="1878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1282056" y="3817736"/>
              <a:ext cx="93834" cy="93930"/>
            </a:xfrm>
            <a:custGeom>
              <a:avLst/>
              <a:gdLst/>
              <a:ahLst/>
              <a:cxnLst/>
              <a:rect l="l" t="t" r="r" b="b"/>
              <a:pathLst>
                <a:path w="1875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5" y="1876"/>
                    <a:pt x="1875" y="1455"/>
                    <a:pt x="1875" y="937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1282056" y="3817736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6" y="1494"/>
                    <a:pt x="346" y="1666"/>
                  </a:cubicBezTo>
                  <a:cubicBezTo>
                    <a:pt x="180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2" y="75"/>
                    <a:pt x="1448" y="153"/>
                    <a:pt x="1610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1568807" y="3629022"/>
              <a:ext cx="629966" cy="312966"/>
            </a:xfrm>
            <a:custGeom>
              <a:avLst/>
              <a:gdLst/>
              <a:ahLst/>
              <a:cxnLst/>
              <a:rect l="l" t="t" r="r" b="b"/>
              <a:pathLst>
                <a:path w="12588" h="6254" extrusionOk="0">
                  <a:moveTo>
                    <a:pt x="1" y="0"/>
                  </a:moveTo>
                  <a:lnTo>
                    <a:pt x="1" y="6253"/>
                  </a:lnTo>
                  <a:lnTo>
                    <a:pt x="12587" y="6253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1566755" y="3626870"/>
              <a:ext cx="634020" cy="317069"/>
            </a:xfrm>
            <a:custGeom>
              <a:avLst/>
              <a:gdLst/>
              <a:ahLst/>
              <a:cxnLst/>
              <a:rect l="l" t="t" r="r" b="b"/>
              <a:pathLst>
                <a:path w="12669" h="6336" extrusionOk="0">
                  <a:moveTo>
                    <a:pt x="12588" y="82"/>
                  </a:moveTo>
                  <a:lnTo>
                    <a:pt x="12588" y="6254"/>
                  </a:lnTo>
                  <a:lnTo>
                    <a:pt x="82" y="6254"/>
                  </a:lnTo>
                  <a:lnTo>
                    <a:pt x="82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12669" y="6335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1605639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1598983" y="3659098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1598983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7"/>
                  </a:cubicBezTo>
                  <a:cubicBezTo>
                    <a:pt x="185" y="1498"/>
                    <a:pt x="82" y="1268"/>
                    <a:pt x="82" y="1012"/>
                  </a:cubicBezTo>
                  <a:cubicBezTo>
                    <a:pt x="82" y="494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1" y="111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1764178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1757472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1757572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4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1922717" y="3665804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1916011" y="3659098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1916011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9" y="1667"/>
                  </a:cubicBezTo>
                  <a:cubicBezTo>
                    <a:pt x="184" y="1498"/>
                    <a:pt x="82" y="1268"/>
                    <a:pt x="82" y="1012"/>
                  </a:cubicBezTo>
                  <a:cubicBezTo>
                    <a:pt x="82" y="494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2081206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2074600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9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2074600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4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42" y="111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1605639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1598983" y="3817736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2" y="1"/>
                    <a:pt x="1" y="419"/>
                    <a:pt x="1" y="937"/>
                  </a:cubicBezTo>
                  <a:cubicBezTo>
                    <a:pt x="1" y="1455"/>
                    <a:pt x="422" y="1876"/>
                    <a:pt x="940" y="1876"/>
                  </a:cubicBezTo>
                  <a:cubicBezTo>
                    <a:pt x="1458" y="1876"/>
                    <a:pt x="1877" y="1455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1598983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2" y="1"/>
                    <a:pt x="1" y="421"/>
                    <a:pt x="1" y="937"/>
                  </a:cubicBezTo>
                  <a:cubicBezTo>
                    <a:pt x="1" y="1230"/>
                    <a:pt x="138" y="1494"/>
                    <a:pt x="348" y="1666"/>
                  </a:cubicBezTo>
                  <a:cubicBezTo>
                    <a:pt x="185" y="1498"/>
                    <a:pt x="82" y="1268"/>
                    <a:pt x="82" y="1012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1" y="109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1764178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1757472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40" y="1876"/>
                  </a:cubicBezTo>
                  <a:cubicBezTo>
                    <a:pt x="1458" y="1876"/>
                    <a:pt x="1878" y="1455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1757572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2" y="1"/>
                    <a:pt x="0" y="421"/>
                    <a:pt x="0" y="937"/>
                  </a:cubicBezTo>
                  <a:cubicBezTo>
                    <a:pt x="0" y="1230"/>
                    <a:pt x="136" y="1494"/>
                    <a:pt x="348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5" y="75"/>
                    <a:pt x="1449" y="153"/>
                    <a:pt x="1611" y="284"/>
                  </a:cubicBezTo>
                  <a:cubicBezTo>
                    <a:pt x="1441" y="109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1922717" y="3824442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7" y="1876"/>
                    <a:pt x="1877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1916011" y="3817736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39" y="1876"/>
                  </a:cubicBezTo>
                  <a:cubicBezTo>
                    <a:pt x="1458" y="1876"/>
                    <a:pt x="1877" y="1455"/>
                    <a:pt x="1878" y="937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1916011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1" y="1"/>
                    <a:pt x="1" y="421"/>
                    <a:pt x="1" y="937"/>
                  </a:cubicBezTo>
                  <a:cubicBezTo>
                    <a:pt x="1" y="1230"/>
                    <a:pt x="138" y="1494"/>
                    <a:pt x="349" y="1666"/>
                  </a:cubicBezTo>
                  <a:cubicBezTo>
                    <a:pt x="184" y="1498"/>
                    <a:pt x="82" y="1268"/>
                    <a:pt x="82" y="1012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09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2081206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2074600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9" y="1876"/>
                  </a:cubicBezTo>
                  <a:cubicBezTo>
                    <a:pt x="1457" y="1876"/>
                    <a:pt x="1876" y="1455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2074600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7" y="1494"/>
                    <a:pt x="348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2" y="109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2202812" y="3629022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1" y="0"/>
                  </a:moveTo>
                  <a:lnTo>
                    <a:pt x="1" y="6253"/>
                  </a:lnTo>
                  <a:lnTo>
                    <a:pt x="12588" y="6253"/>
                  </a:lnTo>
                  <a:lnTo>
                    <a:pt x="1258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2200710" y="3626870"/>
              <a:ext cx="634120" cy="317069"/>
            </a:xfrm>
            <a:custGeom>
              <a:avLst/>
              <a:gdLst/>
              <a:ahLst/>
              <a:cxnLst/>
              <a:rect l="l" t="t" r="r" b="b"/>
              <a:pathLst>
                <a:path w="12671" h="6336" extrusionOk="0">
                  <a:moveTo>
                    <a:pt x="12590" y="81"/>
                  </a:moveTo>
                  <a:lnTo>
                    <a:pt x="12590" y="82"/>
                  </a:lnTo>
                  <a:lnTo>
                    <a:pt x="12590" y="3167"/>
                  </a:lnTo>
                  <a:lnTo>
                    <a:pt x="12590" y="6251"/>
                  </a:lnTo>
                  <a:lnTo>
                    <a:pt x="85" y="6251"/>
                  </a:lnTo>
                  <a:lnTo>
                    <a:pt x="85" y="81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12671" y="6335"/>
                  </a:lnTo>
                  <a:lnTo>
                    <a:pt x="12671" y="3167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2239845" y="3665804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6" y="1458"/>
                    <a:pt x="1876" y="940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2233089" y="3659098"/>
              <a:ext cx="93884" cy="94030"/>
            </a:xfrm>
            <a:custGeom>
              <a:avLst/>
              <a:gdLst/>
              <a:ahLst/>
              <a:cxnLst/>
              <a:rect l="l" t="t" r="r" b="b"/>
              <a:pathLst>
                <a:path w="1876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6" y="1457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2233139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4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5"/>
                  </a:cubicBezTo>
                  <a:cubicBezTo>
                    <a:pt x="1439" y="111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2396282" y="3665103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2391627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2391627" y="3659198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2556822" y="3665804"/>
              <a:ext cx="93884" cy="94030"/>
            </a:xfrm>
            <a:custGeom>
              <a:avLst/>
              <a:gdLst/>
              <a:ahLst/>
              <a:cxnLst/>
              <a:rect l="l" t="t" r="r" b="b"/>
              <a:pathLst>
                <a:path w="1876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2550116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7" y="1457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2550166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4"/>
                    <a:pt x="502" y="76"/>
                    <a:pt x="1019" y="76"/>
                  </a:cubicBezTo>
                  <a:cubicBezTo>
                    <a:pt x="1243" y="76"/>
                    <a:pt x="1448" y="154"/>
                    <a:pt x="1611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2715361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2708655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8" y="1457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2708655" y="3659198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6" y="1667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2239845" y="3824442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8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456"/>
                    <a:pt x="419" y="1876"/>
                    <a:pt x="938" y="1876"/>
                  </a:cubicBezTo>
                  <a:cubicBezTo>
                    <a:pt x="1456" y="1876"/>
                    <a:pt x="1875" y="1456"/>
                    <a:pt x="1876" y="940"/>
                  </a:cubicBezTo>
                  <a:cubicBezTo>
                    <a:pt x="1876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2233089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7" y="1876"/>
                    <a:pt x="1877" y="1455"/>
                    <a:pt x="1876" y="937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2233139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1" y="1"/>
                    <a:pt x="0" y="421"/>
                    <a:pt x="0" y="937"/>
                  </a:cubicBezTo>
                  <a:cubicBezTo>
                    <a:pt x="0" y="1230"/>
                    <a:pt x="137" y="1494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09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2396282" y="3823741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7" y="1"/>
                  </a:moveTo>
                  <a:cubicBezTo>
                    <a:pt x="422" y="1"/>
                    <a:pt x="1" y="419"/>
                    <a:pt x="1" y="938"/>
                  </a:cubicBezTo>
                  <a:cubicBezTo>
                    <a:pt x="1" y="1456"/>
                    <a:pt x="419" y="1876"/>
                    <a:pt x="937" y="1876"/>
                  </a:cubicBezTo>
                  <a:cubicBezTo>
                    <a:pt x="1456" y="1876"/>
                    <a:pt x="1877" y="1456"/>
                    <a:pt x="1877" y="938"/>
                  </a:cubicBezTo>
                  <a:cubicBezTo>
                    <a:pt x="1877" y="422"/>
                    <a:pt x="1456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2391627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7" y="1876"/>
                    <a:pt x="1876" y="1455"/>
                    <a:pt x="1877" y="937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2391627" y="3817736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6" y="1494"/>
                    <a:pt x="348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4" y="75"/>
                    <a:pt x="1448" y="153"/>
                    <a:pt x="1611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2556822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7" y="1456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2550116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6" y="1876"/>
                    <a:pt x="1877" y="1455"/>
                    <a:pt x="1877" y="937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2550166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38" y="1"/>
                  </a:moveTo>
                  <a:cubicBezTo>
                    <a:pt x="421" y="1"/>
                    <a:pt x="0" y="421"/>
                    <a:pt x="0" y="937"/>
                  </a:cubicBezTo>
                  <a:cubicBezTo>
                    <a:pt x="0" y="1230"/>
                    <a:pt x="136" y="1494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3" y="75"/>
                    <a:pt x="1448" y="153"/>
                    <a:pt x="1611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2715361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6" y="1456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2708655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6" y="1876"/>
                    <a:pt x="1878" y="1455"/>
                    <a:pt x="1878" y="937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2708655" y="3817736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7"/>
                  </a:cubicBezTo>
                  <a:cubicBezTo>
                    <a:pt x="0" y="1230"/>
                    <a:pt x="134" y="1494"/>
                    <a:pt x="346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2" y="75"/>
                    <a:pt x="1448" y="153"/>
                    <a:pt x="1610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2836867" y="3629022"/>
              <a:ext cx="312981" cy="312966"/>
            </a:xfrm>
            <a:custGeom>
              <a:avLst/>
              <a:gdLst/>
              <a:ahLst/>
              <a:cxnLst/>
              <a:rect l="l" t="t" r="r" b="b"/>
              <a:pathLst>
                <a:path w="6254" h="6254" extrusionOk="0">
                  <a:moveTo>
                    <a:pt x="1" y="0"/>
                  </a:moveTo>
                  <a:lnTo>
                    <a:pt x="1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2834866" y="3626870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2"/>
                  </a:moveTo>
                  <a:lnTo>
                    <a:pt x="6253" y="6254"/>
                  </a:lnTo>
                  <a:lnTo>
                    <a:pt x="83" y="6254"/>
                  </a:lnTo>
                  <a:lnTo>
                    <a:pt x="83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2873900" y="3665804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2867194" y="3659098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8" y="1878"/>
                  </a:cubicBezTo>
                  <a:cubicBezTo>
                    <a:pt x="1455" y="1878"/>
                    <a:pt x="1878" y="1457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2867194" y="3659198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7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4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3032389" y="3665804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3025583" y="3659098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3025583" y="3659198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7"/>
                  </a:cubicBezTo>
                  <a:cubicBezTo>
                    <a:pt x="185" y="1498"/>
                    <a:pt x="83" y="1268"/>
                    <a:pt x="83" y="1012"/>
                  </a:cubicBezTo>
                  <a:cubicBezTo>
                    <a:pt x="83" y="494"/>
                    <a:pt x="503" y="76"/>
                    <a:pt x="1020" y="76"/>
                  </a:cubicBezTo>
                  <a:cubicBezTo>
                    <a:pt x="1246" y="76"/>
                    <a:pt x="1450" y="154"/>
                    <a:pt x="1612" y="285"/>
                  </a:cubicBezTo>
                  <a:cubicBezTo>
                    <a:pt x="1441" y="111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2873900" y="3824442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7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6"/>
                    <a:pt x="419" y="1876"/>
                    <a:pt x="937" y="1876"/>
                  </a:cubicBezTo>
                  <a:cubicBezTo>
                    <a:pt x="1455" y="1876"/>
                    <a:pt x="1876" y="1456"/>
                    <a:pt x="1876" y="940"/>
                  </a:cubicBezTo>
                  <a:cubicBezTo>
                    <a:pt x="1876" y="422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2867194" y="3817736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1" y="1876"/>
                    <a:pt x="938" y="1876"/>
                  </a:cubicBezTo>
                  <a:cubicBezTo>
                    <a:pt x="1455" y="1876"/>
                    <a:pt x="1875" y="1455"/>
                    <a:pt x="1878" y="937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2867194" y="3817736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1"/>
                  </a:moveTo>
                  <a:cubicBezTo>
                    <a:pt x="421" y="1"/>
                    <a:pt x="1" y="421"/>
                    <a:pt x="1" y="937"/>
                  </a:cubicBezTo>
                  <a:cubicBezTo>
                    <a:pt x="1" y="1230"/>
                    <a:pt x="136" y="1494"/>
                    <a:pt x="347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09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3032389" y="3824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5" y="1456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3025583" y="3817736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5"/>
                    <a:pt x="422" y="1876"/>
                    <a:pt x="940" y="1876"/>
                  </a:cubicBezTo>
                  <a:cubicBezTo>
                    <a:pt x="1458" y="1876"/>
                    <a:pt x="1878" y="1455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3025583" y="3817736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2" y="1"/>
                    <a:pt x="1" y="421"/>
                    <a:pt x="1" y="937"/>
                  </a:cubicBezTo>
                  <a:cubicBezTo>
                    <a:pt x="1" y="1230"/>
                    <a:pt x="138" y="1494"/>
                    <a:pt x="348" y="1666"/>
                  </a:cubicBezTo>
                  <a:cubicBezTo>
                    <a:pt x="185" y="1498"/>
                    <a:pt x="83" y="1268"/>
                    <a:pt x="83" y="1012"/>
                  </a:cubicBezTo>
                  <a:cubicBezTo>
                    <a:pt x="83" y="495"/>
                    <a:pt x="503" y="75"/>
                    <a:pt x="1020" y="75"/>
                  </a:cubicBezTo>
                  <a:cubicBezTo>
                    <a:pt x="1246" y="75"/>
                    <a:pt x="1450" y="153"/>
                    <a:pt x="1612" y="284"/>
                  </a:cubicBezTo>
                  <a:cubicBezTo>
                    <a:pt x="1441" y="109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1410268" y="3945997"/>
              <a:ext cx="154439" cy="154381"/>
            </a:xfrm>
            <a:custGeom>
              <a:avLst/>
              <a:gdLst/>
              <a:ahLst/>
              <a:cxnLst/>
              <a:rect l="l" t="t" r="r" b="b"/>
              <a:pathLst>
                <a:path w="3086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5" y="3085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1408166" y="3943895"/>
              <a:ext cx="158643" cy="158585"/>
            </a:xfrm>
            <a:custGeom>
              <a:avLst/>
              <a:gdLst/>
              <a:ahLst/>
              <a:cxnLst/>
              <a:rect l="l" t="t" r="r" b="b"/>
              <a:pathLst>
                <a:path w="3170" h="3169" extrusionOk="0">
                  <a:moveTo>
                    <a:pt x="3087" y="84"/>
                  </a:moveTo>
                  <a:lnTo>
                    <a:pt x="3087" y="3087"/>
                  </a:lnTo>
                  <a:lnTo>
                    <a:pt x="85" y="3087"/>
                  </a:lnTo>
                  <a:lnTo>
                    <a:pt x="85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3169" y="3168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1447250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9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1440444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2" y="1"/>
                    <a:pt x="1" y="419"/>
                    <a:pt x="1" y="937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1440594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8" y="0"/>
                  </a:moveTo>
                  <a:cubicBezTo>
                    <a:pt x="421" y="0"/>
                    <a:pt x="0" y="420"/>
                    <a:pt x="0" y="937"/>
                  </a:cubicBezTo>
                  <a:cubicBezTo>
                    <a:pt x="0" y="1231"/>
                    <a:pt x="134" y="1494"/>
                    <a:pt x="347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3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1093240" y="3945997"/>
              <a:ext cx="312981" cy="154381"/>
            </a:xfrm>
            <a:custGeom>
              <a:avLst/>
              <a:gdLst/>
              <a:ahLst/>
              <a:cxnLst/>
              <a:rect l="l" t="t" r="r" b="b"/>
              <a:pathLst>
                <a:path w="6254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6253" y="3085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1091138" y="3943895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4" y="84"/>
                  </a:moveTo>
                  <a:lnTo>
                    <a:pt x="6254" y="3087"/>
                  </a:lnTo>
                  <a:lnTo>
                    <a:pt x="83" y="3087"/>
                  </a:lnTo>
                  <a:lnTo>
                    <a:pt x="83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6336" y="316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1130223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6" y="1459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1123517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6"/>
                    <a:pt x="1877" y="937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1123517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5" y="1494"/>
                    <a:pt x="346" y="1664"/>
                  </a:cubicBezTo>
                  <a:cubicBezTo>
                    <a:pt x="183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7" y="153"/>
                    <a:pt x="1609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1288661" y="398282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9"/>
                    <a:pt x="1878" y="939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1282056" y="3976274"/>
              <a:ext cx="93834" cy="93930"/>
            </a:xfrm>
            <a:custGeom>
              <a:avLst/>
              <a:gdLst/>
              <a:ahLst/>
              <a:cxnLst/>
              <a:rect l="l" t="t" r="r" b="b"/>
              <a:pathLst>
                <a:path w="1875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5" y="1877"/>
                    <a:pt x="1875" y="1456"/>
                    <a:pt x="1875" y="937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1282056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6" y="1494"/>
                    <a:pt x="346" y="1664"/>
                  </a:cubicBezTo>
                  <a:cubicBezTo>
                    <a:pt x="180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3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2519840" y="3945997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9422" y="3085"/>
                  </a:lnTo>
                  <a:lnTo>
                    <a:pt x="94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2517738" y="3943895"/>
              <a:ext cx="475678" cy="158585"/>
            </a:xfrm>
            <a:custGeom>
              <a:avLst/>
              <a:gdLst/>
              <a:ahLst/>
              <a:cxnLst/>
              <a:rect l="l" t="t" r="r" b="b"/>
              <a:pathLst>
                <a:path w="9505" h="3169" extrusionOk="0">
                  <a:moveTo>
                    <a:pt x="9422" y="84"/>
                  </a:moveTo>
                  <a:lnTo>
                    <a:pt x="9422" y="3087"/>
                  </a:lnTo>
                  <a:lnTo>
                    <a:pt x="85" y="3087"/>
                  </a:lnTo>
                  <a:lnTo>
                    <a:pt x="85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9504" y="3168"/>
                  </a:lnTo>
                  <a:lnTo>
                    <a:pt x="950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2556822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9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2550116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6"/>
                    <a:pt x="1877" y="937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2550166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38" y="0"/>
                  </a:moveTo>
                  <a:cubicBezTo>
                    <a:pt x="421" y="0"/>
                    <a:pt x="0" y="420"/>
                    <a:pt x="0" y="937"/>
                  </a:cubicBezTo>
                  <a:cubicBezTo>
                    <a:pt x="0" y="1231"/>
                    <a:pt x="136" y="1494"/>
                    <a:pt x="348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2" y="73"/>
                    <a:pt x="1019" y="73"/>
                  </a:cubicBezTo>
                  <a:cubicBezTo>
                    <a:pt x="1243" y="73"/>
                    <a:pt x="1448" y="153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2715361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9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2708655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8" y="1456"/>
                    <a:pt x="1878" y="937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2708655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4" y="1494"/>
                    <a:pt x="346" y="1664"/>
                  </a:cubicBezTo>
                  <a:cubicBezTo>
                    <a:pt x="183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3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2873900" y="3982829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9"/>
                    <a:pt x="1876" y="939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2867194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1" y="1877"/>
                    <a:pt x="938" y="1877"/>
                  </a:cubicBezTo>
                  <a:cubicBezTo>
                    <a:pt x="1455" y="1877"/>
                    <a:pt x="1875" y="1456"/>
                    <a:pt x="1878" y="937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2867194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8" y="0"/>
                  </a:moveTo>
                  <a:cubicBezTo>
                    <a:pt x="421" y="0"/>
                    <a:pt x="1" y="420"/>
                    <a:pt x="1" y="937"/>
                  </a:cubicBezTo>
                  <a:cubicBezTo>
                    <a:pt x="1" y="1231"/>
                    <a:pt x="136" y="1494"/>
                    <a:pt x="347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3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1251729" y="4104535"/>
              <a:ext cx="154489" cy="154381"/>
            </a:xfrm>
            <a:custGeom>
              <a:avLst/>
              <a:gdLst/>
              <a:ahLst/>
              <a:cxnLst/>
              <a:rect l="l" t="t" r="r" b="b"/>
              <a:pathLst>
                <a:path w="3087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6" y="3085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1249627" y="4102433"/>
              <a:ext cx="158593" cy="158535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3087" y="83"/>
                  </a:moveTo>
                  <a:lnTo>
                    <a:pt x="3087" y="3085"/>
                  </a:lnTo>
                  <a:lnTo>
                    <a:pt x="84" y="3085"/>
                  </a:lnTo>
                  <a:lnTo>
                    <a:pt x="84" y="83"/>
                  </a:lnTo>
                  <a:close/>
                  <a:moveTo>
                    <a:pt x="1" y="0"/>
                  </a:moveTo>
                  <a:lnTo>
                    <a:pt x="1" y="3167"/>
                  </a:lnTo>
                  <a:lnTo>
                    <a:pt x="3169" y="3167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1288661" y="414141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7" y="1877"/>
                    <a:pt x="1878" y="1457"/>
                    <a:pt x="1878" y="938"/>
                  </a:cubicBezTo>
                  <a:cubicBezTo>
                    <a:pt x="1878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282056" y="4134711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5" y="1877"/>
                    <a:pt x="1875" y="1459"/>
                    <a:pt x="1875" y="938"/>
                  </a:cubicBezTo>
                  <a:cubicBezTo>
                    <a:pt x="1875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282056" y="413476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6" y="1667"/>
                  </a:cubicBezTo>
                  <a:cubicBezTo>
                    <a:pt x="180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3"/>
                    <a:pt x="1610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2678379" y="4104535"/>
              <a:ext cx="154439" cy="154381"/>
            </a:xfrm>
            <a:custGeom>
              <a:avLst/>
              <a:gdLst/>
              <a:ahLst/>
              <a:cxnLst/>
              <a:rect l="l" t="t" r="r" b="b"/>
              <a:pathLst>
                <a:path w="3086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5" y="3085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2676327" y="4102433"/>
              <a:ext cx="158593" cy="158535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3086" y="83"/>
                  </a:moveTo>
                  <a:lnTo>
                    <a:pt x="3086" y="3085"/>
                  </a:lnTo>
                  <a:lnTo>
                    <a:pt x="84" y="3085"/>
                  </a:lnTo>
                  <a:lnTo>
                    <a:pt x="84" y="83"/>
                  </a:lnTo>
                  <a:close/>
                  <a:moveTo>
                    <a:pt x="0" y="0"/>
                  </a:moveTo>
                  <a:lnTo>
                    <a:pt x="0" y="3167"/>
                  </a:lnTo>
                  <a:lnTo>
                    <a:pt x="3168" y="3167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2715361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6" y="1457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2708655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8" y="1459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2708655" y="413476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4" y="1495"/>
                    <a:pt x="346" y="1667"/>
                  </a:cubicBezTo>
                  <a:cubicBezTo>
                    <a:pt x="183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3"/>
                    <a:pt x="1610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977589" y="1400436"/>
              <a:ext cx="183115" cy="183206"/>
            </a:xfrm>
            <a:custGeom>
              <a:avLst/>
              <a:gdLst/>
              <a:ahLst/>
              <a:cxnLst/>
              <a:rect l="l" t="t" r="r" b="b"/>
              <a:pathLst>
                <a:path w="3659" h="3661" extrusionOk="0">
                  <a:moveTo>
                    <a:pt x="641" y="1"/>
                  </a:moveTo>
                  <a:lnTo>
                    <a:pt x="0" y="3018"/>
                  </a:lnTo>
                  <a:lnTo>
                    <a:pt x="3018" y="3660"/>
                  </a:lnTo>
                  <a:lnTo>
                    <a:pt x="3659" y="641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975137" y="1397984"/>
              <a:ext cx="188019" cy="188110"/>
            </a:xfrm>
            <a:custGeom>
              <a:avLst/>
              <a:gdLst/>
              <a:ahLst/>
              <a:cxnLst/>
              <a:rect l="l" t="t" r="r" b="b"/>
              <a:pathLst>
                <a:path w="3757" h="3759" extrusionOk="0">
                  <a:moveTo>
                    <a:pt x="721" y="99"/>
                  </a:moveTo>
                  <a:lnTo>
                    <a:pt x="3659" y="723"/>
                  </a:lnTo>
                  <a:lnTo>
                    <a:pt x="3036" y="3661"/>
                  </a:lnTo>
                  <a:lnTo>
                    <a:pt x="98" y="3037"/>
                  </a:lnTo>
                  <a:lnTo>
                    <a:pt x="721" y="99"/>
                  </a:lnTo>
                  <a:close/>
                  <a:moveTo>
                    <a:pt x="658" y="1"/>
                  </a:moveTo>
                  <a:lnTo>
                    <a:pt x="1" y="3099"/>
                  </a:lnTo>
                  <a:lnTo>
                    <a:pt x="3099" y="3758"/>
                  </a:lnTo>
                  <a:lnTo>
                    <a:pt x="3756" y="660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1022979" y="1453032"/>
              <a:ext cx="102742" cy="93880"/>
            </a:xfrm>
            <a:custGeom>
              <a:avLst/>
              <a:gdLst/>
              <a:ahLst/>
              <a:cxnLst/>
              <a:rect l="l" t="t" r="r" b="b"/>
              <a:pathLst>
                <a:path w="2053" h="1876" extrusionOk="0">
                  <a:moveTo>
                    <a:pt x="1025" y="1"/>
                  </a:moveTo>
                  <a:cubicBezTo>
                    <a:pt x="591" y="1"/>
                    <a:pt x="203" y="304"/>
                    <a:pt x="108" y="743"/>
                  </a:cubicBezTo>
                  <a:cubicBezTo>
                    <a:pt x="1" y="1250"/>
                    <a:pt x="323" y="1747"/>
                    <a:pt x="831" y="1856"/>
                  </a:cubicBezTo>
                  <a:cubicBezTo>
                    <a:pt x="896" y="1869"/>
                    <a:pt x="961" y="1876"/>
                    <a:pt x="1025" y="1876"/>
                  </a:cubicBezTo>
                  <a:cubicBezTo>
                    <a:pt x="1458" y="1876"/>
                    <a:pt x="1850" y="1574"/>
                    <a:pt x="1943" y="1133"/>
                  </a:cubicBezTo>
                  <a:cubicBezTo>
                    <a:pt x="2052" y="627"/>
                    <a:pt x="1727" y="129"/>
                    <a:pt x="1222" y="22"/>
                  </a:cubicBezTo>
                  <a:cubicBezTo>
                    <a:pt x="1156" y="8"/>
                    <a:pt x="1090" y="1"/>
                    <a:pt x="102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1017824" y="1445025"/>
              <a:ext cx="102642" cy="93980"/>
            </a:xfrm>
            <a:custGeom>
              <a:avLst/>
              <a:gdLst/>
              <a:ahLst/>
              <a:cxnLst/>
              <a:rect l="l" t="t" r="r" b="b"/>
              <a:pathLst>
                <a:path w="2051" h="1878" extrusionOk="0">
                  <a:moveTo>
                    <a:pt x="1023" y="0"/>
                  </a:moveTo>
                  <a:cubicBezTo>
                    <a:pt x="591" y="0"/>
                    <a:pt x="203" y="303"/>
                    <a:pt x="109" y="743"/>
                  </a:cubicBezTo>
                  <a:cubicBezTo>
                    <a:pt x="0" y="1251"/>
                    <a:pt x="323" y="1748"/>
                    <a:pt x="831" y="1857"/>
                  </a:cubicBezTo>
                  <a:cubicBezTo>
                    <a:pt x="896" y="1870"/>
                    <a:pt x="962" y="1877"/>
                    <a:pt x="1026" y="1877"/>
                  </a:cubicBezTo>
                  <a:cubicBezTo>
                    <a:pt x="1460" y="1877"/>
                    <a:pt x="1849" y="1575"/>
                    <a:pt x="1942" y="1132"/>
                  </a:cubicBezTo>
                  <a:cubicBezTo>
                    <a:pt x="2051" y="627"/>
                    <a:pt x="1725" y="129"/>
                    <a:pt x="1220" y="21"/>
                  </a:cubicBezTo>
                  <a:cubicBezTo>
                    <a:pt x="1154" y="7"/>
                    <a:pt x="1088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1020176" y="1445025"/>
              <a:ext cx="88680" cy="76515"/>
            </a:xfrm>
            <a:custGeom>
              <a:avLst/>
              <a:gdLst/>
              <a:ahLst/>
              <a:cxnLst/>
              <a:rect l="l" t="t" r="r" b="b"/>
              <a:pathLst>
                <a:path w="1772" h="1529" extrusionOk="0">
                  <a:moveTo>
                    <a:pt x="976" y="0"/>
                  </a:moveTo>
                  <a:cubicBezTo>
                    <a:pt x="543" y="0"/>
                    <a:pt x="154" y="303"/>
                    <a:pt x="62" y="743"/>
                  </a:cubicBezTo>
                  <a:cubicBezTo>
                    <a:pt x="1" y="1032"/>
                    <a:pt x="79" y="1315"/>
                    <a:pt x="249" y="1529"/>
                  </a:cubicBezTo>
                  <a:cubicBezTo>
                    <a:pt x="122" y="1329"/>
                    <a:pt x="71" y="1082"/>
                    <a:pt x="125" y="832"/>
                  </a:cubicBezTo>
                  <a:cubicBezTo>
                    <a:pt x="218" y="393"/>
                    <a:pt x="606" y="90"/>
                    <a:pt x="1040" y="90"/>
                  </a:cubicBezTo>
                  <a:cubicBezTo>
                    <a:pt x="1105" y="90"/>
                    <a:pt x="1171" y="96"/>
                    <a:pt x="1237" y="111"/>
                  </a:cubicBezTo>
                  <a:cubicBezTo>
                    <a:pt x="1458" y="157"/>
                    <a:pt x="1641" y="275"/>
                    <a:pt x="1772" y="439"/>
                  </a:cubicBezTo>
                  <a:cubicBezTo>
                    <a:pt x="1641" y="232"/>
                    <a:pt x="1431" y="76"/>
                    <a:pt x="1173" y="21"/>
                  </a:cubicBezTo>
                  <a:cubicBezTo>
                    <a:pt x="1107" y="7"/>
                    <a:pt x="1041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964928" y="2073971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38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965028" y="207402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2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093240" y="2519308"/>
              <a:ext cx="471474" cy="312966"/>
            </a:xfrm>
            <a:custGeom>
              <a:avLst/>
              <a:gdLst/>
              <a:ahLst/>
              <a:cxnLst/>
              <a:rect l="l" t="t" r="r" b="b"/>
              <a:pathLst>
                <a:path w="9421" h="6254" extrusionOk="0">
                  <a:moveTo>
                    <a:pt x="1" y="1"/>
                  </a:moveTo>
                  <a:lnTo>
                    <a:pt x="1" y="6253"/>
                  </a:lnTo>
                  <a:lnTo>
                    <a:pt x="3085" y="6253"/>
                  </a:lnTo>
                  <a:lnTo>
                    <a:pt x="3085" y="3086"/>
                  </a:lnTo>
                  <a:lnTo>
                    <a:pt x="9420" y="3086"/>
                  </a:lnTo>
                  <a:lnTo>
                    <a:pt x="942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091138" y="2517306"/>
              <a:ext cx="475678" cy="317069"/>
            </a:xfrm>
            <a:custGeom>
              <a:avLst/>
              <a:gdLst/>
              <a:ahLst/>
              <a:cxnLst/>
              <a:rect l="l" t="t" r="r" b="b"/>
              <a:pathLst>
                <a:path w="9505" h="6336" extrusionOk="0">
                  <a:moveTo>
                    <a:pt x="9422" y="81"/>
                  </a:moveTo>
                  <a:lnTo>
                    <a:pt x="9422" y="82"/>
                  </a:lnTo>
                  <a:lnTo>
                    <a:pt x="9422" y="3085"/>
                  </a:lnTo>
                  <a:lnTo>
                    <a:pt x="3087" y="3085"/>
                  </a:lnTo>
                  <a:lnTo>
                    <a:pt x="3087" y="3167"/>
                  </a:lnTo>
                  <a:lnTo>
                    <a:pt x="3087" y="6251"/>
                  </a:lnTo>
                  <a:lnTo>
                    <a:pt x="85" y="6251"/>
                  </a:lnTo>
                  <a:lnTo>
                    <a:pt x="85" y="81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3169" y="6335"/>
                  </a:lnTo>
                  <a:lnTo>
                    <a:pt x="3169" y="3167"/>
                  </a:lnTo>
                  <a:lnTo>
                    <a:pt x="9504" y="3167"/>
                  </a:lnTo>
                  <a:lnTo>
                    <a:pt x="950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130223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6" y="1458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123517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6" y="1879"/>
                    <a:pt x="1877" y="1458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123517" y="2549634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5" y="1495"/>
                    <a:pt x="346" y="1667"/>
                  </a:cubicBezTo>
                  <a:cubicBezTo>
                    <a:pt x="183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7" y="152"/>
                    <a:pt x="1609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447250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440444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8"/>
                    <a:pt x="422" y="1879"/>
                    <a:pt x="940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1440594" y="2549634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7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3" y="73"/>
                    <a:pt x="1448" y="152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1288661" y="2556240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39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1282056" y="2549484"/>
              <a:ext cx="93834" cy="94080"/>
            </a:xfrm>
            <a:custGeom>
              <a:avLst/>
              <a:gdLst/>
              <a:ahLst/>
              <a:cxnLst/>
              <a:rect l="l" t="t" r="r" b="b"/>
              <a:pathLst>
                <a:path w="1875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5" y="1879"/>
                    <a:pt x="1875" y="1458"/>
                    <a:pt x="1875" y="940"/>
                  </a:cubicBezTo>
                  <a:cubicBezTo>
                    <a:pt x="1875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1282056" y="2549634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6" y="1667"/>
                  </a:cubicBezTo>
                  <a:cubicBezTo>
                    <a:pt x="180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2" y="73"/>
                    <a:pt x="1448" y="152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1130223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4" y="1878"/>
                    <a:pt x="1876" y="1459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1123517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1123517" y="2707972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5" y="1496"/>
                    <a:pt x="346" y="1667"/>
                  </a:cubicBezTo>
                  <a:cubicBezTo>
                    <a:pt x="183" y="1501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7" y="154"/>
                    <a:pt x="1609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2517838" y="2517306"/>
              <a:ext cx="475578" cy="317069"/>
            </a:xfrm>
            <a:custGeom>
              <a:avLst/>
              <a:gdLst/>
              <a:ahLst/>
              <a:cxnLst/>
              <a:rect l="l" t="t" r="r" b="b"/>
              <a:pathLst>
                <a:path w="9503" h="6336" extrusionOk="0">
                  <a:moveTo>
                    <a:pt x="0" y="0"/>
                  </a:moveTo>
                  <a:lnTo>
                    <a:pt x="0" y="3167"/>
                  </a:lnTo>
                  <a:lnTo>
                    <a:pt x="6335" y="3167"/>
                  </a:lnTo>
                  <a:lnTo>
                    <a:pt x="6335" y="6335"/>
                  </a:lnTo>
                  <a:lnTo>
                    <a:pt x="9502" y="633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2556822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2550116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6" y="1879"/>
                    <a:pt x="1877" y="1458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2550166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2" y="73"/>
                    <a:pt x="1019" y="73"/>
                  </a:cubicBezTo>
                  <a:cubicBezTo>
                    <a:pt x="1243" y="73"/>
                    <a:pt x="1448" y="152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2715361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2708655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8" y="1879"/>
                  </a:cubicBezTo>
                  <a:cubicBezTo>
                    <a:pt x="1456" y="1879"/>
                    <a:pt x="1878" y="1458"/>
                    <a:pt x="1878" y="940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2708655" y="2549634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6" y="1667"/>
                  </a:cubicBezTo>
                  <a:cubicBezTo>
                    <a:pt x="183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2" y="73"/>
                    <a:pt x="1448" y="152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2873900" y="2556240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39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2867194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8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38" y="1879"/>
                  </a:cubicBezTo>
                  <a:cubicBezTo>
                    <a:pt x="1455" y="1879"/>
                    <a:pt x="1878" y="1458"/>
                    <a:pt x="1878" y="940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2867194" y="2549634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7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3" y="73"/>
                    <a:pt x="1448" y="152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2873900" y="2714728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19" y="1878"/>
                    <a:pt x="937" y="1878"/>
                  </a:cubicBezTo>
                  <a:cubicBezTo>
                    <a:pt x="1455" y="1878"/>
                    <a:pt x="1876" y="1459"/>
                    <a:pt x="1876" y="939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2867194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8" y="1877"/>
                  </a:cubicBezTo>
                  <a:cubicBezTo>
                    <a:pt x="1455" y="1877"/>
                    <a:pt x="1875" y="1456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2867194" y="2707972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2" y="1501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615572" y="2834332"/>
              <a:ext cx="317185" cy="317069"/>
            </a:xfrm>
            <a:custGeom>
              <a:avLst/>
              <a:gdLst/>
              <a:ahLst/>
              <a:cxnLst/>
              <a:rect l="l" t="t" r="r" b="b"/>
              <a:pathLst>
                <a:path w="6338" h="6336" extrusionOk="0">
                  <a:moveTo>
                    <a:pt x="1" y="0"/>
                  </a:moveTo>
                  <a:lnTo>
                    <a:pt x="1" y="3168"/>
                  </a:lnTo>
                  <a:lnTo>
                    <a:pt x="1" y="6335"/>
                  </a:lnTo>
                  <a:lnTo>
                    <a:pt x="3169" y="6335"/>
                  </a:lnTo>
                  <a:lnTo>
                    <a:pt x="3169" y="3168"/>
                  </a:lnTo>
                  <a:lnTo>
                    <a:pt x="6337" y="3168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613620" y="2832280"/>
              <a:ext cx="321139" cy="321223"/>
            </a:xfrm>
            <a:custGeom>
              <a:avLst/>
              <a:gdLst/>
              <a:ahLst/>
              <a:cxnLst/>
              <a:rect l="l" t="t" r="r" b="b"/>
              <a:pathLst>
                <a:path w="6417" h="6419" extrusionOk="0">
                  <a:moveTo>
                    <a:pt x="6334" y="83"/>
                  </a:moveTo>
                  <a:lnTo>
                    <a:pt x="6334" y="3167"/>
                  </a:lnTo>
                  <a:lnTo>
                    <a:pt x="3166" y="3167"/>
                  </a:lnTo>
                  <a:lnTo>
                    <a:pt x="3166" y="6336"/>
                  </a:lnTo>
                  <a:lnTo>
                    <a:pt x="81" y="6336"/>
                  </a:lnTo>
                  <a:lnTo>
                    <a:pt x="81" y="83"/>
                  </a:lnTo>
                  <a:close/>
                  <a:moveTo>
                    <a:pt x="0" y="1"/>
                  </a:moveTo>
                  <a:lnTo>
                    <a:pt x="0" y="6418"/>
                  </a:lnTo>
                  <a:lnTo>
                    <a:pt x="3248" y="6418"/>
                  </a:lnTo>
                  <a:lnTo>
                    <a:pt x="3248" y="3251"/>
                  </a:lnTo>
                  <a:lnTo>
                    <a:pt x="6416" y="3251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E4C91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654606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40" y="1878"/>
                  </a:cubicBezTo>
                  <a:cubicBezTo>
                    <a:pt x="1458" y="1878"/>
                    <a:pt x="1877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647900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647900" y="2866660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5"/>
                  </a:cubicBezTo>
                  <a:cubicBezTo>
                    <a:pt x="184" y="1497"/>
                    <a:pt x="80" y="1266"/>
                    <a:pt x="80" y="1012"/>
                  </a:cubicBezTo>
                  <a:cubicBezTo>
                    <a:pt x="80" y="493"/>
                    <a:pt x="502" y="73"/>
                    <a:pt x="1020" y="73"/>
                  </a:cubicBezTo>
                  <a:cubicBezTo>
                    <a:pt x="1243" y="73"/>
                    <a:pt x="1448" y="151"/>
                    <a:pt x="1610" y="282"/>
                  </a:cubicBezTo>
                  <a:cubicBezTo>
                    <a:pt x="1440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813095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8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806439" y="286651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9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806439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9" y="1665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2" y="73"/>
                    <a:pt x="1020" y="73"/>
                  </a:cubicBezTo>
                  <a:cubicBezTo>
                    <a:pt x="1243" y="73"/>
                    <a:pt x="1448" y="151"/>
                    <a:pt x="1612" y="282"/>
                  </a:cubicBezTo>
                  <a:cubicBezTo>
                    <a:pt x="1440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654606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647900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647900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7"/>
                    <a:pt x="347" y="1667"/>
                  </a:cubicBezTo>
                  <a:cubicBezTo>
                    <a:pt x="184" y="1500"/>
                    <a:pt x="80" y="1269"/>
                    <a:pt x="80" y="1015"/>
                  </a:cubicBezTo>
                  <a:cubicBezTo>
                    <a:pt x="80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40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776162" y="2994871"/>
              <a:ext cx="154489" cy="154431"/>
            </a:xfrm>
            <a:custGeom>
              <a:avLst/>
              <a:gdLst/>
              <a:ahLst/>
              <a:cxnLst/>
              <a:rect l="l" t="t" r="r" b="b"/>
              <a:pathLst>
                <a:path w="3087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3086" y="308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774111" y="2992869"/>
              <a:ext cx="158643" cy="158585"/>
            </a:xfrm>
            <a:custGeom>
              <a:avLst/>
              <a:gdLst/>
              <a:ahLst/>
              <a:cxnLst/>
              <a:rect l="l" t="t" r="r" b="b"/>
              <a:pathLst>
                <a:path w="3170" h="3169" extrusionOk="0">
                  <a:moveTo>
                    <a:pt x="3085" y="83"/>
                  </a:moveTo>
                  <a:lnTo>
                    <a:pt x="3085" y="3085"/>
                  </a:lnTo>
                  <a:lnTo>
                    <a:pt x="83" y="3085"/>
                  </a:lnTo>
                  <a:lnTo>
                    <a:pt x="83" y="83"/>
                  </a:lnTo>
                  <a:close/>
                  <a:moveTo>
                    <a:pt x="1" y="0"/>
                  </a:moveTo>
                  <a:lnTo>
                    <a:pt x="1" y="3169"/>
                  </a:lnTo>
                  <a:lnTo>
                    <a:pt x="3169" y="3169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813095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806439" y="302504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806439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7"/>
                    <a:pt x="349" y="1667"/>
                  </a:cubicBezTo>
                  <a:cubicBezTo>
                    <a:pt x="182" y="1500"/>
                    <a:pt x="81" y="1269"/>
                    <a:pt x="81" y="1015"/>
                  </a:cubicBezTo>
                  <a:cubicBezTo>
                    <a:pt x="81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2" y="285"/>
                  </a:cubicBezTo>
                  <a:cubicBezTo>
                    <a:pt x="1440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3153995" y="2994871"/>
              <a:ext cx="154389" cy="154431"/>
            </a:xfrm>
            <a:custGeom>
              <a:avLst/>
              <a:gdLst/>
              <a:ahLst/>
              <a:cxnLst/>
              <a:rect l="l" t="t" r="r" b="b"/>
              <a:pathLst>
                <a:path w="3085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3085" y="3085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3151893" y="2992869"/>
              <a:ext cx="158593" cy="158585"/>
            </a:xfrm>
            <a:custGeom>
              <a:avLst/>
              <a:gdLst/>
              <a:ahLst/>
              <a:cxnLst/>
              <a:rect l="l" t="t" r="r" b="b"/>
              <a:pathLst>
                <a:path w="3169" h="3169" extrusionOk="0">
                  <a:moveTo>
                    <a:pt x="3085" y="83"/>
                  </a:moveTo>
                  <a:lnTo>
                    <a:pt x="3085" y="3085"/>
                  </a:lnTo>
                  <a:lnTo>
                    <a:pt x="83" y="3085"/>
                  </a:lnTo>
                  <a:lnTo>
                    <a:pt x="83" y="83"/>
                  </a:lnTo>
                  <a:close/>
                  <a:moveTo>
                    <a:pt x="0" y="0"/>
                  </a:moveTo>
                  <a:lnTo>
                    <a:pt x="0" y="3169"/>
                  </a:lnTo>
                  <a:lnTo>
                    <a:pt x="3169" y="3169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3190928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5" y="1876"/>
                    <a:pt x="1875" y="1456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3184172" y="3025047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3184072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6" y="1500"/>
                    <a:pt x="83" y="1269"/>
                    <a:pt x="83" y="1015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4" y="76"/>
                    <a:pt x="1450" y="154"/>
                    <a:pt x="1611" y="285"/>
                  </a:cubicBezTo>
                  <a:cubicBezTo>
                    <a:pt x="1440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3153995" y="2836383"/>
              <a:ext cx="312931" cy="312966"/>
            </a:xfrm>
            <a:custGeom>
              <a:avLst/>
              <a:gdLst/>
              <a:ahLst/>
              <a:cxnLst/>
              <a:rect l="l" t="t" r="r" b="b"/>
              <a:pathLst>
                <a:path w="6253" h="6254" extrusionOk="0">
                  <a:moveTo>
                    <a:pt x="0" y="1"/>
                  </a:moveTo>
                  <a:lnTo>
                    <a:pt x="0" y="3085"/>
                  </a:lnTo>
                  <a:lnTo>
                    <a:pt x="3167" y="3085"/>
                  </a:lnTo>
                  <a:lnTo>
                    <a:pt x="3167" y="6254"/>
                  </a:lnTo>
                  <a:lnTo>
                    <a:pt x="6253" y="6254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3151943" y="2834332"/>
              <a:ext cx="317035" cy="317119"/>
            </a:xfrm>
            <a:custGeom>
              <a:avLst/>
              <a:gdLst/>
              <a:ahLst/>
              <a:cxnLst/>
              <a:rect l="l" t="t" r="r" b="b"/>
              <a:pathLst>
                <a:path w="6335" h="6337" extrusionOk="0">
                  <a:moveTo>
                    <a:pt x="6252" y="84"/>
                  </a:moveTo>
                  <a:lnTo>
                    <a:pt x="6252" y="6253"/>
                  </a:lnTo>
                  <a:lnTo>
                    <a:pt x="3250" y="6253"/>
                  </a:lnTo>
                  <a:lnTo>
                    <a:pt x="3250" y="3168"/>
                  </a:lnTo>
                  <a:lnTo>
                    <a:pt x="3250" y="3086"/>
                  </a:lnTo>
                  <a:lnTo>
                    <a:pt x="83" y="3086"/>
                  </a:lnTo>
                  <a:lnTo>
                    <a:pt x="83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3168" y="3168"/>
                  </a:lnTo>
                  <a:lnTo>
                    <a:pt x="3168" y="6337"/>
                  </a:lnTo>
                  <a:lnTo>
                    <a:pt x="6334" y="633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3190928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8" y="1878"/>
                  </a:cubicBezTo>
                  <a:cubicBezTo>
                    <a:pt x="1455" y="1878"/>
                    <a:pt x="1875" y="1457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184172" y="2866510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9"/>
                    <a:pt x="1876" y="940"/>
                  </a:cubicBezTo>
                  <a:cubicBezTo>
                    <a:pt x="1876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4072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5"/>
                  </a:cubicBezTo>
                  <a:cubicBezTo>
                    <a:pt x="186" y="1497"/>
                    <a:pt x="83" y="1266"/>
                    <a:pt x="83" y="1012"/>
                  </a:cubicBezTo>
                  <a:cubicBezTo>
                    <a:pt x="83" y="493"/>
                    <a:pt x="503" y="73"/>
                    <a:pt x="1020" y="73"/>
                  </a:cubicBezTo>
                  <a:cubicBezTo>
                    <a:pt x="1244" y="73"/>
                    <a:pt x="1450" y="151"/>
                    <a:pt x="1611" y="282"/>
                  </a:cubicBezTo>
                  <a:cubicBezTo>
                    <a:pt x="1440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49316" y="287326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342661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19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9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342711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5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3" y="73"/>
                    <a:pt x="1449" y="151"/>
                    <a:pt x="1611" y="282"/>
                  </a:cubicBezTo>
                  <a:cubicBezTo>
                    <a:pt x="1441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349316" y="3031853"/>
              <a:ext cx="94035" cy="93880"/>
            </a:xfrm>
            <a:custGeom>
              <a:avLst/>
              <a:gdLst/>
              <a:ahLst/>
              <a:cxnLst/>
              <a:rect l="l" t="t" r="r" b="b"/>
              <a:pathLst>
                <a:path w="1879" h="187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3342661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19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3342711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500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5"/>
                  </a:cubicBezTo>
                  <a:cubicBezTo>
                    <a:pt x="1441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3507905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458"/>
                    <a:pt x="422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501199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01199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3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349316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3342661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19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3342711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3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776162" y="3153459"/>
              <a:ext cx="312931" cy="312916"/>
            </a:xfrm>
            <a:custGeom>
              <a:avLst/>
              <a:gdLst/>
              <a:ahLst/>
              <a:cxnLst/>
              <a:rect l="l" t="t" r="r" b="b"/>
              <a:pathLst>
                <a:path w="6253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774111" y="3151357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1"/>
                  </a:moveTo>
                  <a:lnTo>
                    <a:pt x="6253" y="6253"/>
                  </a:lnTo>
                  <a:lnTo>
                    <a:pt x="83" y="6253"/>
                  </a:lnTo>
                  <a:lnTo>
                    <a:pt x="83" y="81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6336" y="6335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813095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806439" y="318358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806439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6"/>
                    <a:pt x="349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2" y="75"/>
                    <a:pt x="1020" y="75"/>
                  </a:cubicBezTo>
                  <a:cubicBezTo>
                    <a:pt x="1243" y="75"/>
                    <a:pt x="1448" y="153"/>
                    <a:pt x="1612" y="284"/>
                  </a:cubicBezTo>
                  <a:cubicBezTo>
                    <a:pt x="1440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971634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964928" y="3183585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965028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2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813095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806439" y="3342073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806439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6" y="1496"/>
                    <a:pt x="349" y="1667"/>
                  </a:cubicBezTo>
                  <a:cubicBezTo>
                    <a:pt x="182" y="1500"/>
                    <a:pt x="81" y="1270"/>
                    <a:pt x="81" y="1014"/>
                  </a:cubicBezTo>
                  <a:cubicBezTo>
                    <a:pt x="81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2" y="286"/>
                  </a:cubicBezTo>
                  <a:cubicBezTo>
                    <a:pt x="1440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971634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964928" y="3342073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965028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8" y="1667"/>
                  </a:cubicBezTo>
                  <a:cubicBezTo>
                    <a:pt x="182" y="1500"/>
                    <a:pt x="80" y="1270"/>
                    <a:pt x="80" y="1014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2" y="76"/>
                    <a:pt x="1448" y="154"/>
                    <a:pt x="1611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3507905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458"/>
                    <a:pt x="422" y="1878"/>
                    <a:pt x="940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3501199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40" y="1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3501199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7" y="1496"/>
                    <a:pt x="348" y="1667"/>
                  </a:cubicBezTo>
                  <a:cubicBezTo>
                    <a:pt x="183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6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2995456" y="3153459"/>
              <a:ext cx="312931" cy="312916"/>
            </a:xfrm>
            <a:custGeom>
              <a:avLst/>
              <a:gdLst/>
              <a:ahLst/>
              <a:cxnLst/>
              <a:rect l="l" t="t" r="r" b="b"/>
              <a:pathLst>
                <a:path w="6253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993405" y="3151357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2" y="81"/>
                  </a:moveTo>
                  <a:lnTo>
                    <a:pt x="6252" y="6253"/>
                  </a:lnTo>
                  <a:lnTo>
                    <a:pt x="81" y="6253"/>
                  </a:lnTo>
                  <a:lnTo>
                    <a:pt x="81" y="81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6336" y="6335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3190928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8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3184172" y="3183585"/>
              <a:ext cx="93884" cy="94030"/>
            </a:xfrm>
            <a:custGeom>
              <a:avLst/>
              <a:gdLst/>
              <a:ahLst/>
              <a:cxnLst/>
              <a:rect l="l" t="t" r="r" b="b"/>
              <a:pathLst>
                <a:path w="1876" h="1879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3184072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6" y="1499"/>
                    <a:pt x="83" y="1268"/>
                    <a:pt x="83" y="1013"/>
                  </a:cubicBezTo>
                  <a:cubicBezTo>
                    <a:pt x="83" y="495"/>
                    <a:pt x="503" y="75"/>
                    <a:pt x="1020" y="75"/>
                  </a:cubicBezTo>
                  <a:cubicBezTo>
                    <a:pt x="1244" y="75"/>
                    <a:pt x="1450" y="153"/>
                    <a:pt x="1611" y="284"/>
                  </a:cubicBezTo>
                  <a:cubicBezTo>
                    <a:pt x="1440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3032389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3025583" y="318358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3025583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499"/>
                    <a:pt x="83" y="1268"/>
                    <a:pt x="83" y="1013"/>
                  </a:cubicBezTo>
                  <a:cubicBezTo>
                    <a:pt x="83" y="495"/>
                    <a:pt x="503" y="75"/>
                    <a:pt x="1020" y="75"/>
                  </a:cubicBezTo>
                  <a:cubicBezTo>
                    <a:pt x="1246" y="75"/>
                    <a:pt x="1450" y="153"/>
                    <a:pt x="1612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3190928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3184172" y="3342073"/>
              <a:ext cx="93884" cy="94030"/>
            </a:xfrm>
            <a:custGeom>
              <a:avLst/>
              <a:gdLst/>
              <a:ahLst/>
              <a:cxnLst/>
              <a:rect l="l" t="t" r="r" b="b"/>
              <a:pathLst>
                <a:path w="1876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2" y="1878"/>
                    <a:pt x="939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3184072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8" y="1496"/>
                    <a:pt x="348" y="1667"/>
                  </a:cubicBezTo>
                  <a:cubicBezTo>
                    <a:pt x="186" y="1500"/>
                    <a:pt x="83" y="1270"/>
                    <a:pt x="83" y="1014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4" y="76"/>
                    <a:pt x="1450" y="154"/>
                    <a:pt x="1611" y="286"/>
                  </a:cubicBezTo>
                  <a:cubicBezTo>
                    <a:pt x="1440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032389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025583" y="3342073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025583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235"/>
                    <a:pt x="138" y="1496"/>
                    <a:pt x="348" y="1667"/>
                  </a:cubicBezTo>
                  <a:cubicBezTo>
                    <a:pt x="185" y="1500"/>
                    <a:pt x="83" y="1270"/>
                    <a:pt x="83" y="1014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6" y="76"/>
                    <a:pt x="1450" y="154"/>
                    <a:pt x="1612" y="286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349316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3342661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19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3342711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8" y="1667"/>
                  </a:cubicBezTo>
                  <a:cubicBezTo>
                    <a:pt x="182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6"/>
                  </a:cubicBezTo>
                  <a:cubicBezTo>
                    <a:pt x="1441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1093240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1"/>
                  </a:moveTo>
                  <a:lnTo>
                    <a:pt x="1" y="6252"/>
                  </a:lnTo>
                  <a:lnTo>
                    <a:pt x="6253" y="6252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1091138" y="3309895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4" y="83"/>
                  </a:moveTo>
                  <a:lnTo>
                    <a:pt x="6254" y="6253"/>
                  </a:lnTo>
                  <a:lnTo>
                    <a:pt x="83" y="6253"/>
                  </a:lnTo>
                  <a:lnTo>
                    <a:pt x="83" y="83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6336" y="6335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1130223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1123517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1123517" y="3342073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5" y="1496"/>
                    <a:pt x="346" y="1667"/>
                  </a:cubicBezTo>
                  <a:cubicBezTo>
                    <a:pt x="183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7" y="154"/>
                    <a:pt x="1609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1288661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40"/>
                  </a:cubicBezTo>
                  <a:cubicBezTo>
                    <a:pt x="1878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1282056" y="3342073"/>
              <a:ext cx="93834" cy="94030"/>
            </a:xfrm>
            <a:custGeom>
              <a:avLst/>
              <a:gdLst/>
              <a:ahLst/>
              <a:cxnLst/>
              <a:rect l="l" t="t" r="r" b="b"/>
              <a:pathLst>
                <a:path w="1875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8"/>
                    <a:pt x="1875" y="940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1282056" y="3342073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6" y="1667"/>
                  </a:cubicBezTo>
                  <a:cubicBezTo>
                    <a:pt x="180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1130223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4" y="1877"/>
                    <a:pt x="1876" y="1457"/>
                    <a:pt x="1877" y="939"/>
                  </a:cubicBezTo>
                  <a:cubicBezTo>
                    <a:pt x="1877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1123517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7" y="1456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1123517" y="3500560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5" y="1495"/>
                    <a:pt x="346" y="1667"/>
                  </a:cubicBezTo>
                  <a:cubicBezTo>
                    <a:pt x="183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7" y="154"/>
                    <a:pt x="1609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1288661" y="350736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7" y="1877"/>
                    <a:pt x="1878" y="1457"/>
                    <a:pt x="1878" y="939"/>
                  </a:cubicBezTo>
                  <a:cubicBezTo>
                    <a:pt x="1878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1282056" y="3500710"/>
              <a:ext cx="93834" cy="93930"/>
            </a:xfrm>
            <a:custGeom>
              <a:avLst/>
              <a:gdLst/>
              <a:ahLst/>
              <a:cxnLst/>
              <a:rect l="l" t="t" r="r" b="b"/>
              <a:pathLst>
                <a:path w="1875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5" y="1876"/>
                    <a:pt x="1875" y="1456"/>
                    <a:pt x="1875" y="940"/>
                  </a:cubicBezTo>
                  <a:cubicBezTo>
                    <a:pt x="1875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1282056" y="3500560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6" y="1667"/>
                  </a:cubicBezTo>
                  <a:cubicBezTo>
                    <a:pt x="180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1410268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1"/>
                  </a:moveTo>
                  <a:lnTo>
                    <a:pt x="1" y="6252"/>
                  </a:lnTo>
                  <a:lnTo>
                    <a:pt x="6253" y="6252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1408266" y="3309895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2" y="83"/>
                  </a:moveTo>
                  <a:lnTo>
                    <a:pt x="6252" y="6253"/>
                  </a:lnTo>
                  <a:lnTo>
                    <a:pt x="81" y="6253"/>
                  </a:lnTo>
                  <a:lnTo>
                    <a:pt x="81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1447250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1440444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1440594" y="3342073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5"/>
                    <a:pt x="134" y="1496"/>
                    <a:pt x="347" y="1667"/>
                  </a:cubicBezTo>
                  <a:cubicBezTo>
                    <a:pt x="182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1605639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1598983" y="3342073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1598983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235"/>
                    <a:pt x="138" y="1496"/>
                    <a:pt x="348" y="1667"/>
                  </a:cubicBezTo>
                  <a:cubicBezTo>
                    <a:pt x="185" y="1500"/>
                    <a:pt x="82" y="1270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6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1447250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6" y="1877"/>
                    <a:pt x="1875" y="1457"/>
                    <a:pt x="1877" y="939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1440444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2" y="0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1440594" y="3500560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4" y="1495"/>
                    <a:pt x="347" y="1667"/>
                  </a:cubicBezTo>
                  <a:cubicBezTo>
                    <a:pt x="182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1605639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1598983" y="3500710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0"/>
                  </a:moveTo>
                  <a:cubicBezTo>
                    <a:pt x="422" y="0"/>
                    <a:pt x="1" y="421"/>
                    <a:pt x="1" y="940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7" y="1456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1598983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5" y="1501"/>
                    <a:pt x="82" y="1268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1727245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0" y="1"/>
                  </a:moveTo>
                  <a:lnTo>
                    <a:pt x="0" y="6252"/>
                  </a:lnTo>
                  <a:lnTo>
                    <a:pt x="6253" y="6252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1725294" y="3309895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3" y="6253"/>
                  </a:lnTo>
                  <a:lnTo>
                    <a:pt x="83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1764178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1757472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1757572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8" y="1667"/>
                  </a:cubicBezTo>
                  <a:cubicBezTo>
                    <a:pt x="182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6"/>
                  </a:cubicBezTo>
                  <a:cubicBezTo>
                    <a:pt x="1441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1922717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1916011" y="3342073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1916011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8" y="1496"/>
                    <a:pt x="349" y="1667"/>
                  </a:cubicBezTo>
                  <a:cubicBezTo>
                    <a:pt x="184" y="1500"/>
                    <a:pt x="82" y="1270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6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1764178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1757472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1757572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501"/>
                    <a:pt x="81" y="1268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5"/>
                  </a:cubicBezTo>
                  <a:cubicBezTo>
                    <a:pt x="1441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1922717" y="350736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7" y="1877"/>
                    <a:pt x="1877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1916011" y="3500710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7" y="1456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1916011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9" y="1667"/>
                  </a:cubicBezTo>
                  <a:cubicBezTo>
                    <a:pt x="184" y="1501"/>
                    <a:pt x="82" y="1268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507905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0" y="422"/>
                    <a:pt x="0" y="939"/>
                  </a:cubicBezTo>
                  <a:cubicBezTo>
                    <a:pt x="0" y="1457"/>
                    <a:pt x="422" y="1877"/>
                    <a:pt x="940" y="1877"/>
                  </a:cubicBezTo>
                  <a:cubicBezTo>
                    <a:pt x="1457" y="1877"/>
                    <a:pt x="1876" y="1457"/>
                    <a:pt x="1877" y="939"/>
                  </a:cubicBezTo>
                  <a:cubicBezTo>
                    <a:pt x="1877" y="422"/>
                    <a:pt x="1457" y="0"/>
                    <a:pt x="9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3501199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40" y="1876"/>
                  </a:cubicBezTo>
                  <a:cubicBezTo>
                    <a:pt x="1457" y="1876"/>
                    <a:pt x="1877" y="1456"/>
                    <a:pt x="1877" y="940"/>
                  </a:cubicBezTo>
                  <a:cubicBezTo>
                    <a:pt x="1877" y="422"/>
                    <a:pt x="1457" y="0"/>
                    <a:pt x="940" y="0"/>
                  </a:cubicBezTo>
                  <a:close/>
                </a:path>
              </a:pathLst>
            </a:custGeom>
            <a:solidFill>
              <a:srgbClr val="FFFB7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501199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3" y="1501"/>
                    <a:pt x="81" y="1268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2044273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0" y="1"/>
                  </a:moveTo>
                  <a:lnTo>
                    <a:pt x="0" y="6252"/>
                  </a:lnTo>
                  <a:lnTo>
                    <a:pt x="6253" y="6252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042321" y="3309895"/>
              <a:ext cx="317035" cy="317069"/>
            </a:xfrm>
            <a:custGeom>
              <a:avLst/>
              <a:gdLst/>
              <a:ahLst/>
              <a:cxnLst/>
              <a:rect l="l" t="t" r="r" b="b"/>
              <a:pathLst>
                <a:path w="6335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1" y="6253"/>
                  </a:lnTo>
                  <a:lnTo>
                    <a:pt x="81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4" y="6335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2081206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2074600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074600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7" y="1496"/>
                    <a:pt x="348" y="1667"/>
                  </a:cubicBezTo>
                  <a:cubicBezTo>
                    <a:pt x="182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6"/>
                  </a:cubicBezTo>
                  <a:cubicBezTo>
                    <a:pt x="1442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2239845" y="3348779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5" y="1458"/>
                    <a:pt x="1876" y="940"/>
                  </a:cubicBezTo>
                  <a:cubicBezTo>
                    <a:pt x="1876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2233089" y="3342073"/>
              <a:ext cx="93884" cy="94030"/>
            </a:xfrm>
            <a:custGeom>
              <a:avLst/>
              <a:gdLst/>
              <a:ahLst/>
              <a:cxnLst/>
              <a:rect l="l" t="t" r="r" b="b"/>
              <a:pathLst>
                <a:path w="1876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40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233139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5"/>
                    <a:pt x="137" y="1496"/>
                    <a:pt x="348" y="1667"/>
                  </a:cubicBezTo>
                  <a:cubicBezTo>
                    <a:pt x="182" y="1500"/>
                    <a:pt x="80" y="1270"/>
                    <a:pt x="80" y="1014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6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2081206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2074600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9" y="1876"/>
                  </a:cubicBezTo>
                  <a:cubicBezTo>
                    <a:pt x="1457" y="1876"/>
                    <a:pt x="1876" y="1456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2074600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2" y="1501"/>
                    <a:pt x="81" y="1268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42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2239845" y="3507366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2"/>
                    <a:pt x="0" y="939"/>
                  </a:cubicBezTo>
                  <a:cubicBezTo>
                    <a:pt x="0" y="1457"/>
                    <a:pt x="419" y="1877"/>
                    <a:pt x="938" y="1877"/>
                  </a:cubicBezTo>
                  <a:cubicBezTo>
                    <a:pt x="1456" y="1877"/>
                    <a:pt x="1875" y="1457"/>
                    <a:pt x="1876" y="939"/>
                  </a:cubicBezTo>
                  <a:cubicBezTo>
                    <a:pt x="1876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2233089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7" y="1456"/>
                    <a:pt x="1876" y="940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2233139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2" y="1501"/>
                    <a:pt x="80" y="1268"/>
                    <a:pt x="80" y="1014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2361351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1"/>
                  </a:moveTo>
                  <a:lnTo>
                    <a:pt x="1" y="6252"/>
                  </a:lnTo>
                  <a:lnTo>
                    <a:pt x="6254" y="6252"/>
                  </a:lnTo>
                  <a:lnTo>
                    <a:pt x="625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2359299" y="3309895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2" y="6253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2396282" y="3348078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2"/>
                    <a:pt x="1456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2391627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2391627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8" y="1667"/>
                  </a:cubicBezTo>
                  <a:cubicBezTo>
                    <a:pt x="183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1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2556822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2550116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2550166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5"/>
                    <a:pt x="136" y="1496"/>
                    <a:pt x="348" y="1667"/>
                  </a:cubicBezTo>
                  <a:cubicBezTo>
                    <a:pt x="182" y="1500"/>
                    <a:pt x="80" y="1270"/>
                    <a:pt x="80" y="1014"/>
                  </a:cubicBezTo>
                  <a:cubicBezTo>
                    <a:pt x="80" y="496"/>
                    <a:pt x="502" y="76"/>
                    <a:pt x="1019" y="76"/>
                  </a:cubicBezTo>
                  <a:cubicBezTo>
                    <a:pt x="1243" y="76"/>
                    <a:pt x="1448" y="154"/>
                    <a:pt x="1611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2396282" y="3506666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19" y="1877"/>
                    <a:pt x="937" y="1877"/>
                  </a:cubicBezTo>
                  <a:cubicBezTo>
                    <a:pt x="1456" y="1877"/>
                    <a:pt x="1877" y="1457"/>
                    <a:pt x="1877" y="939"/>
                  </a:cubicBezTo>
                  <a:cubicBezTo>
                    <a:pt x="1877" y="422"/>
                    <a:pt x="1456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2391627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6" y="1456"/>
                    <a:pt x="1877" y="940"/>
                  </a:cubicBezTo>
                  <a:cubicBezTo>
                    <a:pt x="1877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2391627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3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2556822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7" y="1457"/>
                    <a:pt x="1876" y="939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2550116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7" y="1456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2550166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501"/>
                    <a:pt x="80" y="1268"/>
                    <a:pt x="80" y="1014"/>
                  </a:cubicBezTo>
                  <a:cubicBezTo>
                    <a:pt x="80" y="496"/>
                    <a:pt x="502" y="76"/>
                    <a:pt x="1019" y="76"/>
                  </a:cubicBezTo>
                  <a:cubicBezTo>
                    <a:pt x="1243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2678379" y="3311896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1"/>
                  </a:moveTo>
                  <a:lnTo>
                    <a:pt x="1" y="6252"/>
                  </a:lnTo>
                  <a:lnTo>
                    <a:pt x="6254" y="6252"/>
                  </a:lnTo>
                  <a:lnTo>
                    <a:pt x="625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2676327" y="3309895"/>
              <a:ext cx="317085" cy="317069"/>
            </a:xfrm>
            <a:custGeom>
              <a:avLst/>
              <a:gdLst/>
              <a:ahLst/>
              <a:cxnLst/>
              <a:rect l="l" t="t" r="r" b="b"/>
              <a:pathLst>
                <a:path w="6336" h="6336" extrusionOk="0">
                  <a:moveTo>
                    <a:pt x="6253" y="83"/>
                  </a:moveTo>
                  <a:lnTo>
                    <a:pt x="6253" y="6253"/>
                  </a:lnTo>
                  <a:lnTo>
                    <a:pt x="82" y="6253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6335" y="6335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2715361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2708655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2708655" y="3342073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4" y="1496"/>
                    <a:pt x="346" y="1667"/>
                  </a:cubicBezTo>
                  <a:cubicBezTo>
                    <a:pt x="183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2873900" y="3348779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40"/>
                  </a:cubicBezTo>
                  <a:cubicBezTo>
                    <a:pt x="1876" y="422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2867194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8" y="1458"/>
                    <a:pt x="1878" y="940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2867194" y="3342073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6" y="1496"/>
                    <a:pt x="347" y="1667"/>
                  </a:cubicBezTo>
                  <a:cubicBezTo>
                    <a:pt x="182" y="1500"/>
                    <a:pt x="80" y="1270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715361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6" y="1457"/>
                    <a:pt x="1877" y="939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708655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8" y="1456"/>
                    <a:pt x="1878" y="940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2708655" y="3500560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4" y="1495"/>
                    <a:pt x="346" y="1667"/>
                  </a:cubicBezTo>
                  <a:cubicBezTo>
                    <a:pt x="183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2873900" y="3507366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19" y="1877"/>
                    <a:pt x="937" y="1877"/>
                  </a:cubicBezTo>
                  <a:cubicBezTo>
                    <a:pt x="1455" y="1877"/>
                    <a:pt x="1876" y="1457"/>
                    <a:pt x="1876" y="939"/>
                  </a:cubicBezTo>
                  <a:cubicBezTo>
                    <a:pt x="1876" y="422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867194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5" y="1876"/>
                    <a:pt x="1875" y="1456"/>
                    <a:pt x="1878" y="940"/>
                  </a:cubicBezTo>
                  <a:cubicBezTo>
                    <a:pt x="1878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2867194" y="3500560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6" y="1495"/>
                    <a:pt x="347" y="1667"/>
                  </a:cubicBezTo>
                  <a:cubicBezTo>
                    <a:pt x="182" y="1501"/>
                    <a:pt x="80" y="1268"/>
                    <a:pt x="80" y="1014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3312484" y="3153459"/>
              <a:ext cx="312931" cy="471450"/>
            </a:xfrm>
            <a:custGeom>
              <a:avLst/>
              <a:gdLst/>
              <a:ahLst/>
              <a:cxnLst/>
              <a:rect l="l" t="t" r="r" b="b"/>
              <a:pathLst>
                <a:path w="6253" h="9421" extrusionOk="0">
                  <a:moveTo>
                    <a:pt x="0" y="0"/>
                  </a:moveTo>
                  <a:lnTo>
                    <a:pt x="0" y="9421"/>
                  </a:lnTo>
                  <a:lnTo>
                    <a:pt x="6253" y="9421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3310382" y="3151357"/>
              <a:ext cx="317135" cy="475604"/>
            </a:xfrm>
            <a:custGeom>
              <a:avLst/>
              <a:gdLst/>
              <a:ahLst/>
              <a:cxnLst/>
              <a:rect l="l" t="t" r="r" b="b"/>
              <a:pathLst>
                <a:path w="6337" h="9504" extrusionOk="0">
                  <a:moveTo>
                    <a:pt x="6254" y="81"/>
                  </a:moveTo>
                  <a:lnTo>
                    <a:pt x="6254" y="9420"/>
                  </a:lnTo>
                  <a:lnTo>
                    <a:pt x="84" y="9420"/>
                  </a:lnTo>
                  <a:lnTo>
                    <a:pt x="84" y="81"/>
                  </a:lnTo>
                  <a:close/>
                  <a:moveTo>
                    <a:pt x="0" y="0"/>
                  </a:moveTo>
                  <a:lnTo>
                    <a:pt x="0" y="9503"/>
                  </a:lnTo>
                  <a:lnTo>
                    <a:pt x="6337" y="9503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3349316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3342661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3342711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5"/>
                    <a:pt x="137" y="1496"/>
                    <a:pt x="348" y="1667"/>
                  </a:cubicBezTo>
                  <a:cubicBezTo>
                    <a:pt x="182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6"/>
                  </a:cubicBezTo>
                  <a:cubicBezTo>
                    <a:pt x="1441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3507805" y="334877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501199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1"/>
                    <a:pt x="1457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501199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5"/>
                    <a:pt x="137" y="1496"/>
                    <a:pt x="348" y="1667"/>
                  </a:cubicBezTo>
                  <a:cubicBezTo>
                    <a:pt x="183" y="1500"/>
                    <a:pt x="81" y="1270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6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349316" y="350736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3342661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39" y="1876"/>
                  </a:cubicBezTo>
                  <a:cubicBezTo>
                    <a:pt x="1457" y="1876"/>
                    <a:pt x="1877" y="1456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3342711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2" y="1501"/>
                    <a:pt x="81" y="1268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5"/>
                  </a:cubicBezTo>
                  <a:cubicBezTo>
                    <a:pt x="1441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3507805" y="3507366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3501199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0" y="0"/>
                    <a:pt x="0" y="421"/>
                    <a:pt x="0" y="940"/>
                  </a:cubicBezTo>
                  <a:cubicBezTo>
                    <a:pt x="0" y="1456"/>
                    <a:pt x="420" y="1876"/>
                    <a:pt x="940" y="1876"/>
                  </a:cubicBezTo>
                  <a:cubicBezTo>
                    <a:pt x="1457" y="1876"/>
                    <a:pt x="1877" y="1456"/>
                    <a:pt x="1877" y="940"/>
                  </a:cubicBezTo>
                  <a:cubicBezTo>
                    <a:pt x="1877" y="422"/>
                    <a:pt x="1457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3501199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3" y="1501"/>
                    <a:pt x="81" y="1268"/>
                    <a:pt x="81" y="1014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3349316" y="319024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3342661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19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3342711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3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3507905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458"/>
                    <a:pt x="422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3501199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3501199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3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1410268" y="4263023"/>
              <a:ext cx="154439" cy="154381"/>
            </a:xfrm>
            <a:custGeom>
              <a:avLst/>
              <a:gdLst/>
              <a:ahLst/>
              <a:cxnLst/>
              <a:rect l="l" t="t" r="r" b="b"/>
              <a:pathLst>
                <a:path w="3086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5" y="3085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1408166" y="4260921"/>
              <a:ext cx="158643" cy="158585"/>
            </a:xfrm>
            <a:custGeom>
              <a:avLst/>
              <a:gdLst/>
              <a:ahLst/>
              <a:cxnLst/>
              <a:rect l="l" t="t" r="r" b="b"/>
              <a:pathLst>
                <a:path w="3170" h="3169" extrusionOk="0">
                  <a:moveTo>
                    <a:pt x="3087" y="84"/>
                  </a:moveTo>
                  <a:lnTo>
                    <a:pt x="3087" y="3086"/>
                  </a:lnTo>
                  <a:lnTo>
                    <a:pt x="85" y="3086"/>
                  </a:lnTo>
                  <a:lnTo>
                    <a:pt x="85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3169" y="3168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E4C91A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447250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1440444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1440594" y="4293249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1" y="0"/>
                    <a:pt x="0" y="421"/>
                    <a:pt x="0" y="938"/>
                  </a:cubicBezTo>
                  <a:cubicBezTo>
                    <a:pt x="0" y="1231"/>
                    <a:pt x="134" y="1495"/>
                    <a:pt x="347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1568807" y="4263023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9422" y="3085"/>
                  </a:lnTo>
                  <a:lnTo>
                    <a:pt x="94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1566755" y="4260921"/>
              <a:ext cx="475628" cy="158585"/>
            </a:xfrm>
            <a:custGeom>
              <a:avLst/>
              <a:gdLst/>
              <a:ahLst/>
              <a:cxnLst/>
              <a:rect l="l" t="t" r="r" b="b"/>
              <a:pathLst>
                <a:path w="9504" h="3169" extrusionOk="0">
                  <a:moveTo>
                    <a:pt x="9421" y="84"/>
                  </a:moveTo>
                  <a:lnTo>
                    <a:pt x="9421" y="3086"/>
                  </a:lnTo>
                  <a:lnTo>
                    <a:pt x="82" y="3086"/>
                  </a:lnTo>
                  <a:lnTo>
                    <a:pt x="82" y="84"/>
                  </a:lnTo>
                  <a:close/>
                  <a:moveTo>
                    <a:pt x="0" y="0"/>
                  </a:moveTo>
                  <a:lnTo>
                    <a:pt x="0" y="3168"/>
                  </a:lnTo>
                  <a:lnTo>
                    <a:pt x="9503" y="3168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1605639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598983" y="429324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7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1598983" y="4293249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231"/>
                    <a:pt x="138" y="1495"/>
                    <a:pt x="348" y="1666"/>
                  </a:cubicBezTo>
                  <a:cubicBezTo>
                    <a:pt x="185" y="1498"/>
                    <a:pt x="82" y="1268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1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764178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757472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757572" y="4293249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0"/>
                  </a:moveTo>
                  <a:cubicBezTo>
                    <a:pt x="422" y="0"/>
                    <a:pt x="0" y="421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5" y="73"/>
                    <a:pt x="1449" y="151"/>
                    <a:pt x="1611" y="282"/>
                  </a:cubicBezTo>
                  <a:cubicBezTo>
                    <a:pt x="1441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922717" y="429990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7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916011" y="429324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8" y="1878"/>
                    <a:pt x="1877" y="1456"/>
                    <a:pt x="1878" y="938"/>
                  </a:cubicBezTo>
                  <a:cubicBezTo>
                    <a:pt x="1878" y="421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916011" y="4293249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231"/>
                    <a:pt x="138" y="1495"/>
                    <a:pt x="349" y="1666"/>
                  </a:cubicBezTo>
                  <a:cubicBezTo>
                    <a:pt x="184" y="1498"/>
                    <a:pt x="82" y="1268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1"/>
                    <a:pt x="1612" y="282"/>
                  </a:cubicBezTo>
                  <a:cubicBezTo>
                    <a:pt x="1440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2044273" y="4263023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0" y="0"/>
                  </a:moveTo>
                  <a:lnTo>
                    <a:pt x="0" y="3085"/>
                  </a:lnTo>
                  <a:lnTo>
                    <a:pt x="9421" y="3085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2042321" y="4260921"/>
              <a:ext cx="475578" cy="158585"/>
            </a:xfrm>
            <a:custGeom>
              <a:avLst/>
              <a:gdLst/>
              <a:ahLst/>
              <a:cxnLst/>
              <a:rect l="l" t="t" r="r" b="b"/>
              <a:pathLst>
                <a:path w="9503" h="3169" extrusionOk="0">
                  <a:moveTo>
                    <a:pt x="9419" y="84"/>
                  </a:moveTo>
                  <a:lnTo>
                    <a:pt x="9419" y="3086"/>
                  </a:lnTo>
                  <a:lnTo>
                    <a:pt x="81" y="3086"/>
                  </a:lnTo>
                  <a:lnTo>
                    <a:pt x="81" y="84"/>
                  </a:lnTo>
                  <a:close/>
                  <a:moveTo>
                    <a:pt x="0" y="0"/>
                  </a:moveTo>
                  <a:lnTo>
                    <a:pt x="0" y="3168"/>
                  </a:lnTo>
                  <a:lnTo>
                    <a:pt x="9502" y="3168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2081206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2074600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9" y="1878"/>
                  </a:cubicBezTo>
                  <a:cubicBezTo>
                    <a:pt x="1457" y="1878"/>
                    <a:pt x="1876" y="1456"/>
                    <a:pt x="1877" y="938"/>
                  </a:cubicBezTo>
                  <a:cubicBezTo>
                    <a:pt x="1877" y="421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2074600" y="4293249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8"/>
                    <a:pt x="81" y="1268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2" y="73"/>
                    <a:pt x="1449" y="151"/>
                    <a:pt x="1611" y="282"/>
                  </a:cubicBezTo>
                  <a:cubicBezTo>
                    <a:pt x="1442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2239845" y="4299905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6"/>
                    <a:pt x="419" y="1877"/>
                    <a:pt x="938" y="1877"/>
                  </a:cubicBezTo>
                  <a:cubicBezTo>
                    <a:pt x="1456" y="1877"/>
                    <a:pt x="1876" y="1456"/>
                    <a:pt x="1876" y="938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2233089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7" y="1456"/>
                    <a:pt x="1876" y="938"/>
                  </a:cubicBezTo>
                  <a:cubicBezTo>
                    <a:pt x="1876" y="421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2233139" y="4293249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0" y="421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9" y="151"/>
                    <a:pt x="1611" y="282"/>
                  </a:cubicBezTo>
                  <a:cubicBezTo>
                    <a:pt x="1439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2396282" y="4299254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6" y="1878"/>
                    <a:pt x="1877" y="1458"/>
                    <a:pt x="1877" y="938"/>
                  </a:cubicBezTo>
                  <a:cubicBezTo>
                    <a:pt x="1877" y="421"/>
                    <a:pt x="1456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2391627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6" y="1456"/>
                    <a:pt x="1877" y="938"/>
                  </a:cubicBezTo>
                  <a:cubicBezTo>
                    <a:pt x="1877" y="421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2391627" y="4293249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8" y="151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2519840" y="4263023"/>
              <a:ext cx="154439" cy="154381"/>
            </a:xfrm>
            <a:custGeom>
              <a:avLst/>
              <a:gdLst/>
              <a:ahLst/>
              <a:cxnLst/>
              <a:rect l="l" t="t" r="r" b="b"/>
              <a:pathLst>
                <a:path w="3086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5" y="3085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2517738" y="4260921"/>
              <a:ext cx="158643" cy="158585"/>
            </a:xfrm>
            <a:custGeom>
              <a:avLst/>
              <a:gdLst/>
              <a:ahLst/>
              <a:cxnLst/>
              <a:rect l="l" t="t" r="r" b="b"/>
              <a:pathLst>
                <a:path w="3170" h="3169" extrusionOk="0">
                  <a:moveTo>
                    <a:pt x="3087" y="84"/>
                  </a:moveTo>
                  <a:lnTo>
                    <a:pt x="3087" y="3086"/>
                  </a:lnTo>
                  <a:lnTo>
                    <a:pt x="85" y="3086"/>
                  </a:lnTo>
                  <a:lnTo>
                    <a:pt x="85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3169" y="3168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2556822" y="4299905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6" y="1456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2550116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7" y="1456"/>
                    <a:pt x="1877" y="938"/>
                  </a:cubicBezTo>
                  <a:cubicBezTo>
                    <a:pt x="1877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2550166" y="4293249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38" y="0"/>
                  </a:moveTo>
                  <a:cubicBezTo>
                    <a:pt x="421" y="0"/>
                    <a:pt x="0" y="421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8"/>
                    <a:pt x="80" y="1268"/>
                    <a:pt x="80" y="1012"/>
                  </a:cubicBezTo>
                  <a:cubicBezTo>
                    <a:pt x="80" y="493"/>
                    <a:pt x="502" y="73"/>
                    <a:pt x="1019" y="73"/>
                  </a:cubicBezTo>
                  <a:cubicBezTo>
                    <a:pt x="1243" y="73"/>
                    <a:pt x="1448" y="151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1568807" y="4421560"/>
              <a:ext cx="312981" cy="154381"/>
            </a:xfrm>
            <a:custGeom>
              <a:avLst/>
              <a:gdLst/>
              <a:ahLst/>
              <a:cxnLst/>
              <a:rect l="l" t="t" r="r" b="b"/>
              <a:pathLst>
                <a:path w="6254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6254" y="3085"/>
                  </a:lnTo>
                  <a:lnTo>
                    <a:pt x="625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1566755" y="4419459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3" y="83"/>
                  </a:moveTo>
                  <a:lnTo>
                    <a:pt x="6253" y="3085"/>
                  </a:lnTo>
                  <a:lnTo>
                    <a:pt x="82" y="3085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3169"/>
                  </a:lnTo>
                  <a:lnTo>
                    <a:pt x="6335" y="3169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1605639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1598983" y="445178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7" y="1456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1598983" y="445163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5" y="1500"/>
                    <a:pt x="82" y="1270"/>
                    <a:pt x="82" y="1016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6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1764178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1757472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8" y="1456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1757572" y="4451636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500"/>
                    <a:pt x="81" y="1270"/>
                    <a:pt x="81" y="1016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6"/>
                  </a:cubicBezTo>
                  <a:cubicBezTo>
                    <a:pt x="1441" y="111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1568807" y="3945997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9422" y="3085"/>
                  </a:lnTo>
                  <a:lnTo>
                    <a:pt x="94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1566755" y="3943895"/>
              <a:ext cx="475628" cy="158585"/>
            </a:xfrm>
            <a:custGeom>
              <a:avLst/>
              <a:gdLst/>
              <a:ahLst/>
              <a:cxnLst/>
              <a:rect l="l" t="t" r="r" b="b"/>
              <a:pathLst>
                <a:path w="9504" h="3169" extrusionOk="0">
                  <a:moveTo>
                    <a:pt x="9421" y="84"/>
                  </a:moveTo>
                  <a:lnTo>
                    <a:pt x="9421" y="3087"/>
                  </a:lnTo>
                  <a:lnTo>
                    <a:pt x="82" y="3087"/>
                  </a:lnTo>
                  <a:lnTo>
                    <a:pt x="82" y="84"/>
                  </a:lnTo>
                  <a:close/>
                  <a:moveTo>
                    <a:pt x="0" y="0"/>
                  </a:moveTo>
                  <a:lnTo>
                    <a:pt x="0" y="3168"/>
                  </a:lnTo>
                  <a:lnTo>
                    <a:pt x="9503" y="3168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1605639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1598983" y="3976274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2" y="1"/>
                    <a:pt x="1" y="419"/>
                    <a:pt x="1" y="937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7" y="1456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1598983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40" y="0"/>
                  </a:moveTo>
                  <a:cubicBezTo>
                    <a:pt x="422" y="0"/>
                    <a:pt x="1" y="420"/>
                    <a:pt x="1" y="937"/>
                  </a:cubicBezTo>
                  <a:cubicBezTo>
                    <a:pt x="1" y="1231"/>
                    <a:pt x="138" y="1494"/>
                    <a:pt x="348" y="1664"/>
                  </a:cubicBezTo>
                  <a:cubicBezTo>
                    <a:pt x="185" y="1497"/>
                    <a:pt x="82" y="1266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3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1764178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1757472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40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8" y="1877"/>
                    <a:pt x="1878" y="1456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1757572" y="3976224"/>
              <a:ext cx="80622" cy="83321"/>
            </a:xfrm>
            <a:custGeom>
              <a:avLst/>
              <a:gdLst/>
              <a:ahLst/>
              <a:cxnLst/>
              <a:rect l="l" t="t" r="r" b="b"/>
              <a:pathLst>
                <a:path w="1611" h="1665" extrusionOk="0">
                  <a:moveTo>
                    <a:pt x="939" y="0"/>
                  </a:moveTo>
                  <a:cubicBezTo>
                    <a:pt x="422" y="0"/>
                    <a:pt x="0" y="420"/>
                    <a:pt x="0" y="937"/>
                  </a:cubicBezTo>
                  <a:cubicBezTo>
                    <a:pt x="0" y="1231"/>
                    <a:pt x="136" y="1494"/>
                    <a:pt x="348" y="1664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5" y="73"/>
                    <a:pt x="1449" y="153"/>
                    <a:pt x="1611" y="282"/>
                  </a:cubicBezTo>
                  <a:cubicBezTo>
                    <a:pt x="1441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1922717" y="3982829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1916011" y="3976274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39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6"/>
                    <a:pt x="1878" y="937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1916011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40" y="0"/>
                  </a:moveTo>
                  <a:cubicBezTo>
                    <a:pt x="421" y="0"/>
                    <a:pt x="1" y="420"/>
                    <a:pt x="1" y="937"/>
                  </a:cubicBezTo>
                  <a:cubicBezTo>
                    <a:pt x="1" y="1231"/>
                    <a:pt x="138" y="1494"/>
                    <a:pt x="349" y="1664"/>
                  </a:cubicBezTo>
                  <a:cubicBezTo>
                    <a:pt x="184" y="1497"/>
                    <a:pt x="82" y="1266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3"/>
                    <a:pt x="1612" y="282"/>
                  </a:cubicBezTo>
                  <a:cubicBezTo>
                    <a:pt x="1440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2044273" y="3945997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0" y="0"/>
                  </a:moveTo>
                  <a:lnTo>
                    <a:pt x="0" y="3085"/>
                  </a:lnTo>
                  <a:lnTo>
                    <a:pt x="9421" y="3085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2042321" y="3943895"/>
              <a:ext cx="475578" cy="158585"/>
            </a:xfrm>
            <a:custGeom>
              <a:avLst/>
              <a:gdLst/>
              <a:ahLst/>
              <a:cxnLst/>
              <a:rect l="l" t="t" r="r" b="b"/>
              <a:pathLst>
                <a:path w="9503" h="3169" extrusionOk="0">
                  <a:moveTo>
                    <a:pt x="9419" y="84"/>
                  </a:moveTo>
                  <a:lnTo>
                    <a:pt x="9419" y="3087"/>
                  </a:lnTo>
                  <a:lnTo>
                    <a:pt x="81" y="3087"/>
                  </a:lnTo>
                  <a:lnTo>
                    <a:pt x="81" y="84"/>
                  </a:lnTo>
                  <a:close/>
                  <a:moveTo>
                    <a:pt x="0" y="0"/>
                  </a:moveTo>
                  <a:lnTo>
                    <a:pt x="0" y="3168"/>
                  </a:lnTo>
                  <a:lnTo>
                    <a:pt x="9502" y="3168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2081206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2074600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7" y="1877"/>
                    <a:pt x="1876" y="1456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2074600" y="3976224"/>
              <a:ext cx="80622" cy="83321"/>
            </a:xfrm>
            <a:custGeom>
              <a:avLst/>
              <a:gdLst/>
              <a:ahLst/>
              <a:cxnLst/>
              <a:rect l="l" t="t" r="r" b="b"/>
              <a:pathLst>
                <a:path w="1611" h="1665" extrusionOk="0">
                  <a:moveTo>
                    <a:pt x="939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7" y="1494"/>
                    <a:pt x="348" y="1664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2" y="73"/>
                    <a:pt x="1449" y="153"/>
                    <a:pt x="1611" y="282"/>
                  </a:cubicBezTo>
                  <a:cubicBezTo>
                    <a:pt x="1442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239845" y="3982829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5" y="1459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233089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7" y="1456"/>
                    <a:pt x="1876" y="937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233139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40" y="0"/>
                  </a:moveTo>
                  <a:cubicBezTo>
                    <a:pt x="421" y="0"/>
                    <a:pt x="0" y="420"/>
                    <a:pt x="0" y="937"/>
                  </a:cubicBezTo>
                  <a:cubicBezTo>
                    <a:pt x="0" y="1231"/>
                    <a:pt x="137" y="1494"/>
                    <a:pt x="348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9" y="153"/>
                    <a:pt x="1611" y="282"/>
                  </a:cubicBezTo>
                  <a:cubicBezTo>
                    <a:pt x="1439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396282" y="3982229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2" y="0"/>
                    <a:pt x="1" y="421"/>
                    <a:pt x="1" y="940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6" y="1878"/>
                    <a:pt x="1877" y="1458"/>
                    <a:pt x="1877" y="940"/>
                  </a:cubicBezTo>
                  <a:cubicBezTo>
                    <a:pt x="1877" y="421"/>
                    <a:pt x="1456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391627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6" y="1456"/>
                    <a:pt x="1877" y="937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391627" y="3976224"/>
              <a:ext cx="80622" cy="83321"/>
            </a:xfrm>
            <a:custGeom>
              <a:avLst/>
              <a:gdLst/>
              <a:ahLst/>
              <a:cxnLst/>
              <a:rect l="l" t="t" r="r" b="b"/>
              <a:pathLst>
                <a:path w="1611" h="1665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231"/>
                    <a:pt x="136" y="1494"/>
                    <a:pt x="348" y="1664"/>
                  </a:cubicBezTo>
                  <a:cubicBezTo>
                    <a:pt x="183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8" y="153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1410268" y="4104535"/>
              <a:ext cx="154439" cy="154381"/>
            </a:xfrm>
            <a:custGeom>
              <a:avLst/>
              <a:gdLst/>
              <a:ahLst/>
              <a:cxnLst/>
              <a:rect l="l" t="t" r="r" b="b"/>
              <a:pathLst>
                <a:path w="3086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3085" y="3085"/>
                  </a:lnTo>
                  <a:lnTo>
                    <a:pt x="30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1408166" y="4102433"/>
              <a:ext cx="158643" cy="158535"/>
            </a:xfrm>
            <a:custGeom>
              <a:avLst/>
              <a:gdLst/>
              <a:ahLst/>
              <a:cxnLst/>
              <a:rect l="l" t="t" r="r" b="b"/>
              <a:pathLst>
                <a:path w="3170" h="3168" extrusionOk="0">
                  <a:moveTo>
                    <a:pt x="3087" y="83"/>
                  </a:moveTo>
                  <a:lnTo>
                    <a:pt x="3087" y="3085"/>
                  </a:lnTo>
                  <a:lnTo>
                    <a:pt x="85" y="3085"/>
                  </a:lnTo>
                  <a:lnTo>
                    <a:pt x="85" y="83"/>
                  </a:lnTo>
                  <a:close/>
                  <a:moveTo>
                    <a:pt x="1" y="0"/>
                  </a:moveTo>
                  <a:lnTo>
                    <a:pt x="1" y="3167"/>
                  </a:lnTo>
                  <a:lnTo>
                    <a:pt x="3169" y="3167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1447250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6" y="1877"/>
                    <a:pt x="1875" y="1457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1440444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9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1440594" y="413476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4" y="1495"/>
                    <a:pt x="347" y="1667"/>
                  </a:cubicBezTo>
                  <a:cubicBezTo>
                    <a:pt x="182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3"/>
                    <a:pt x="1610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1568807" y="4104535"/>
              <a:ext cx="629966" cy="154381"/>
            </a:xfrm>
            <a:custGeom>
              <a:avLst/>
              <a:gdLst/>
              <a:ahLst/>
              <a:cxnLst/>
              <a:rect l="l" t="t" r="r" b="b"/>
              <a:pathLst>
                <a:path w="12588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12587" y="3085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1566755" y="4102433"/>
              <a:ext cx="634020" cy="158535"/>
            </a:xfrm>
            <a:custGeom>
              <a:avLst/>
              <a:gdLst/>
              <a:ahLst/>
              <a:cxnLst/>
              <a:rect l="l" t="t" r="r" b="b"/>
              <a:pathLst>
                <a:path w="12669" h="3168" extrusionOk="0">
                  <a:moveTo>
                    <a:pt x="12588" y="83"/>
                  </a:moveTo>
                  <a:lnTo>
                    <a:pt x="12588" y="3085"/>
                  </a:lnTo>
                  <a:lnTo>
                    <a:pt x="82" y="3085"/>
                  </a:lnTo>
                  <a:lnTo>
                    <a:pt x="82" y="83"/>
                  </a:lnTo>
                  <a:close/>
                  <a:moveTo>
                    <a:pt x="0" y="0"/>
                  </a:moveTo>
                  <a:lnTo>
                    <a:pt x="0" y="3167"/>
                  </a:lnTo>
                  <a:lnTo>
                    <a:pt x="12669" y="3167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1605639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1598983" y="413471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7" y="1459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1598983" y="413476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5" y="1497"/>
                    <a:pt x="82" y="1267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3"/>
                    <a:pt x="1612" y="283"/>
                  </a:cubicBezTo>
                  <a:cubicBezTo>
                    <a:pt x="1441" y="108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1764178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1757472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8" y="1877"/>
                    <a:pt x="1878" y="1459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1757572" y="413476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497"/>
                    <a:pt x="81" y="1267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5" y="73"/>
                    <a:pt x="1449" y="153"/>
                    <a:pt x="1611" y="283"/>
                  </a:cubicBezTo>
                  <a:cubicBezTo>
                    <a:pt x="1441" y="108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1922717" y="414141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7" y="1877"/>
                    <a:pt x="1877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1916011" y="413471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9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1916011" y="413476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9" y="1667"/>
                  </a:cubicBezTo>
                  <a:cubicBezTo>
                    <a:pt x="184" y="1497"/>
                    <a:pt x="82" y="1267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3"/>
                    <a:pt x="1612" y="283"/>
                  </a:cubicBezTo>
                  <a:cubicBezTo>
                    <a:pt x="1440" y="108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2081206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2074600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7" y="1877"/>
                    <a:pt x="1876" y="1459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2074600" y="413476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2" y="1497"/>
                    <a:pt x="81" y="1267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2" y="73"/>
                    <a:pt x="1449" y="153"/>
                    <a:pt x="1611" y="283"/>
                  </a:cubicBezTo>
                  <a:cubicBezTo>
                    <a:pt x="1442" y="108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2202812" y="4104535"/>
              <a:ext cx="471524" cy="154381"/>
            </a:xfrm>
            <a:custGeom>
              <a:avLst/>
              <a:gdLst/>
              <a:ahLst/>
              <a:cxnLst/>
              <a:rect l="l" t="t" r="r" b="b"/>
              <a:pathLst>
                <a:path w="9422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9422" y="3085"/>
                  </a:lnTo>
                  <a:lnTo>
                    <a:pt x="94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2200710" y="4102433"/>
              <a:ext cx="475678" cy="158535"/>
            </a:xfrm>
            <a:custGeom>
              <a:avLst/>
              <a:gdLst/>
              <a:ahLst/>
              <a:cxnLst/>
              <a:rect l="l" t="t" r="r" b="b"/>
              <a:pathLst>
                <a:path w="9505" h="3168" extrusionOk="0">
                  <a:moveTo>
                    <a:pt x="9422" y="83"/>
                  </a:moveTo>
                  <a:lnTo>
                    <a:pt x="9422" y="3085"/>
                  </a:lnTo>
                  <a:lnTo>
                    <a:pt x="85" y="3085"/>
                  </a:lnTo>
                  <a:lnTo>
                    <a:pt x="85" y="83"/>
                  </a:lnTo>
                  <a:close/>
                  <a:moveTo>
                    <a:pt x="1" y="0"/>
                  </a:moveTo>
                  <a:lnTo>
                    <a:pt x="1" y="3167"/>
                  </a:lnTo>
                  <a:lnTo>
                    <a:pt x="9504" y="3167"/>
                  </a:lnTo>
                  <a:lnTo>
                    <a:pt x="950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2239845" y="414141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7"/>
                    <a:pt x="419" y="1877"/>
                    <a:pt x="938" y="1877"/>
                  </a:cubicBezTo>
                  <a:cubicBezTo>
                    <a:pt x="1456" y="1877"/>
                    <a:pt x="1875" y="1457"/>
                    <a:pt x="1876" y="938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2233089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7" y="1459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2233139" y="413476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7" y="1495"/>
                    <a:pt x="348" y="1667"/>
                  </a:cubicBezTo>
                  <a:cubicBezTo>
                    <a:pt x="182" y="1497"/>
                    <a:pt x="80" y="1267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9" y="153"/>
                    <a:pt x="1611" y="283"/>
                  </a:cubicBezTo>
                  <a:cubicBezTo>
                    <a:pt x="1439" y="108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396282" y="4140766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7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5"/>
                    <a:pt x="419" y="1876"/>
                    <a:pt x="937" y="1876"/>
                  </a:cubicBezTo>
                  <a:cubicBezTo>
                    <a:pt x="1456" y="1876"/>
                    <a:pt x="1877" y="1458"/>
                    <a:pt x="1877" y="939"/>
                  </a:cubicBezTo>
                  <a:cubicBezTo>
                    <a:pt x="1877" y="421"/>
                    <a:pt x="1456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2391627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6" y="1459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2391627" y="413476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3" y="1497"/>
                    <a:pt x="80" y="1267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8" y="153"/>
                    <a:pt x="1611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2556822" y="414141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7" y="1457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2550116" y="413471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9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2550166" y="413476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6" y="1495"/>
                    <a:pt x="348" y="1667"/>
                  </a:cubicBezTo>
                  <a:cubicBezTo>
                    <a:pt x="182" y="1497"/>
                    <a:pt x="80" y="1267"/>
                    <a:pt x="80" y="1012"/>
                  </a:cubicBezTo>
                  <a:cubicBezTo>
                    <a:pt x="80" y="493"/>
                    <a:pt x="502" y="73"/>
                    <a:pt x="1019" y="73"/>
                  </a:cubicBezTo>
                  <a:cubicBezTo>
                    <a:pt x="1243" y="73"/>
                    <a:pt x="1448" y="153"/>
                    <a:pt x="1611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1410268" y="2677846"/>
              <a:ext cx="629966" cy="312966"/>
            </a:xfrm>
            <a:custGeom>
              <a:avLst/>
              <a:gdLst/>
              <a:ahLst/>
              <a:cxnLst/>
              <a:rect l="l" t="t" r="r" b="b"/>
              <a:pathLst>
                <a:path w="12588" h="6254" extrusionOk="0">
                  <a:moveTo>
                    <a:pt x="1" y="1"/>
                  </a:moveTo>
                  <a:lnTo>
                    <a:pt x="1" y="6253"/>
                  </a:lnTo>
                  <a:lnTo>
                    <a:pt x="12587" y="6253"/>
                  </a:lnTo>
                  <a:lnTo>
                    <a:pt x="1258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1408166" y="2675744"/>
              <a:ext cx="634220" cy="317069"/>
            </a:xfrm>
            <a:custGeom>
              <a:avLst/>
              <a:gdLst/>
              <a:ahLst/>
              <a:cxnLst/>
              <a:rect l="l" t="t" r="r" b="b"/>
              <a:pathLst>
                <a:path w="12673" h="6336" extrusionOk="0">
                  <a:moveTo>
                    <a:pt x="12590" y="85"/>
                  </a:moveTo>
                  <a:lnTo>
                    <a:pt x="12590" y="6255"/>
                  </a:lnTo>
                  <a:lnTo>
                    <a:pt x="85" y="6255"/>
                  </a:lnTo>
                  <a:lnTo>
                    <a:pt x="85" y="85"/>
                  </a:lnTo>
                  <a:close/>
                  <a:moveTo>
                    <a:pt x="1" y="1"/>
                  </a:moveTo>
                  <a:lnTo>
                    <a:pt x="1" y="6336"/>
                  </a:lnTo>
                  <a:lnTo>
                    <a:pt x="12672" y="6336"/>
                  </a:lnTo>
                  <a:lnTo>
                    <a:pt x="1267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1447250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5" y="1459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1440444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1440594" y="2707972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0" y="422"/>
                    <a:pt x="0" y="940"/>
                  </a:cubicBezTo>
                  <a:cubicBezTo>
                    <a:pt x="0" y="1233"/>
                    <a:pt x="136" y="1496"/>
                    <a:pt x="347" y="1667"/>
                  </a:cubicBezTo>
                  <a:cubicBezTo>
                    <a:pt x="182" y="1501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1764178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1757472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1757572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1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1605639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1598983" y="270812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1598983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501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6" y="76"/>
                    <a:pt x="1450" y="154"/>
                    <a:pt x="1612" y="285"/>
                  </a:cubicBezTo>
                  <a:cubicBezTo>
                    <a:pt x="1441" y="111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1922717" y="271472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7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1916011" y="270812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916011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233"/>
                    <a:pt x="138" y="1496"/>
                    <a:pt x="349" y="1667"/>
                  </a:cubicBezTo>
                  <a:cubicBezTo>
                    <a:pt x="184" y="1501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1447250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5" y="1457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1440444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1440594" y="2866660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7" y="1665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1764178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7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1757472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1757572" y="2866660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5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5" y="73"/>
                    <a:pt x="1449" y="151"/>
                    <a:pt x="1611" y="282"/>
                  </a:cubicBezTo>
                  <a:cubicBezTo>
                    <a:pt x="1441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605639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1598983" y="286651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9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1598983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5"/>
                  </a:cubicBezTo>
                  <a:cubicBezTo>
                    <a:pt x="185" y="1497"/>
                    <a:pt x="82" y="1266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6" y="73"/>
                    <a:pt x="1450" y="151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1922717" y="287326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7"/>
                    <a:pt x="422" y="1878"/>
                    <a:pt x="940" y="1878"/>
                  </a:cubicBezTo>
                  <a:cubicBezTo>
                    <a:pt x="1457" y="1878"/>
                    <a:pt x="1877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1916011" y="286651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7" y="1459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1916011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9" y="1665"/>
                  </a:cubicBezTo>
                  <a:cubicBezTo>
                    <a:pt x="184" y="1497"/>
                    <a:pt x="82" y="1266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1"/>
                    <a:pt x="1612" y="282"/>
                  </a:cubicBezTo>
                  <a:cubicBezTo>
                    <a:pt x="1440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2044273" y="2677846"/>
              <a:ext cx="630017" cy="312966"/>
            </a:xfrm>
            <a:custGeom>
              <a:avLst/>
              <a:gdLst/>
              <a:ahLst/>
              <a:cxnLst/>
              <a:rect l="l" t="t" r="r" b="b"/>
              <a:pathLst>
                <a:path w="12589" h="6254" extrusionOk="0">
                  <a:moveTo>
                    <a:pt x="0" y="1"/>
                  </a:moveTo>
                  <a:lnTo>
                    <a:pt x="0" y="6253"/>
                  </a:lnTo>
                  <a:lnTo>
                    <a:pt x="12588" y="6253"/>
                  </a:lnTo>
                  <a:lnTo>
                    <a:pt x="1258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2042321" y="2675744"/>
              <a:ext cx="634070" cy="317069"/>
            </a:xfrm>
            <a:custGeom>
              <a:avLst/>
              <a:gdLst/>
              <a:ahLst/>
              <a:cxnLst/>
              <a:rect l="l" t="t" r="r" b="b"/>
              <a:pathLst>
                <a:path w="12670" h="6336" extrusionOk="0">
                  <a:moveTo>
                    <a:pt x="12587" y="85"/>
                  </a:moveTo>
                  <a:lnTo>
                    <a:pt x="12587" y="6255"/>
                  </a:lnTo>
                  <a:lnTo>
                    <a:pt x="81" y="6255"/>
                  </a:lnTo>
                  <a:lnTo>
                    <a:pt x="81" y="85"/>
                  </a:lnTo>
                  <a:close/>
                  <a:moveTo>
                    <a:pt x="0" y="1"/>
                  </a:moveTo>
                  <a:lnTo>
                    <a:pt x="0" y="6336"/>
                  </a:lnTo>
                  <a:lnTo>
                    <a:pt x="12669" y="6336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2081206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2074600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7" y="1877"/>
                    <a:pt x="1876" y="1456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2074600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1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2398233" y="271472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2391627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6" y="1456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2391477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6" y="1501"/>
                    <a:pt x="83" y="1269"/>
                    <a:pt x="83" y="1015"/>
                  </a:cubicBezTo>
                  <a:cubicBezTo>
                    <a:pt x="83" y="496"/>
                    <a:pt x="503" y="76"/>
                    <a:pt x="1019" y="76"/>
                  </a:cubicBezTo>
                  <a:cubicBezTo>
                    <a:pt x="1245" y="76"/>
                    <a:pt x="1449" y="154"/>
                    <a:pt x="1611" y="285"/>
                  </a:cubicBezTo>
                  <a:cubicBezTo>
                    <a:pt x="1441" y="111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2239845" y="2714728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6"/>
                    <a:pt x="419" y="1878"/>
                    <a:pt x="938" y="1878"/>
                  </a:cubicBezTo>
                  <a:cubicBezTo>
                    <a:pt x="1456" y="1878"/>
                    <a:pt x="1875" y="1459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2233089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7" y="1456"/>
                    <a:pt x="1876" y="938"/>
                  </a:cubicBezTo>
                  <a:cubicBezTo>
                    <a:pt x="1876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2233139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1"/>
                    <a:pt x="80" y="1269"/>
                    <a:pt x="80" y="1015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9" y="154"/>
                    <a:pt x="1611" y="285"/>
                  </a:cubicBezTo>
                  <a:cubicBezTo>
                    <a:pt x="1439" y="111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2556822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7" y="1459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2550116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2550166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8" y="0"/>
                  </a:moveTo>
                  <a:cubicBezTo>
                    <a:pt x="421" y="0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501"/>
                    <a:pt x="80" y="1269"/>
                    <a:pt x="80" y="1015"/>
                  </a:cubicBezTo>
                  <a:cubicBezTo>
                    <a:pt x="80" y="496"/>
                    <a:pt x="502" y="76"/>
                    <a:pt x="1019" y="76"/>
                  </a:cubicBezTo>
                  <a:cubicBezTo>
                    <a:pt x="1243" y="76"/>
                    <a:pt x="1448" y="154"/>
                    <a:pt x="1611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2081206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2074600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6" y="1459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2074600" y="2866660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5"/>
                  </a:cubicBezTo>
                  <a:cubicBezTo>
                    <a:pt x="182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2" y="73"/>
                    <a:pt x="1449" y="151"/>
                    <a:pt x="1611" y="282"/>
                  </a:cubicBezTo>
                  <a:cubicBezTo>
                    <a:pt x="1439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2398233" y="287326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2391627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9"/>
                    <a:pt x="1877" y="940"/>
                  </a:cubicBezTo>
                  <a:cubicBezTo>
                    <a:pt x="1877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2391477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5"/>
                  </a:cubicBezTo>
                  <a:cubicBezTo>
                    <a:pt x="186" y="1497"/>
                    <a:pt x="83" y="1266"/>
                    <a:pt x="83" y="1012"/>
                  </a:cubicBezTo>
                  <a:cubicBezTo>
                    <a:pt x="83" y="493"/>
                    <a:pt x="503" y="73"/>
                    <a:pt x="1019" y="73"/>
                  </a:cubicBezTo>
                  <a:cubicBezTo>
                    <a:pt x="1245" y="73"/>
                    <a:pt x="1449" y="151"/>
                    <a:pt x="1611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2239845" y="2873265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7"/>
                    <a:pt x="419" y="1878"/>
                    <a:pt x="938" y="1878"/>
                  </a:cubicBezTo>
                  <a:cubicBezTo>
                    <a:pt x="1456" y="1878"/>
                    <a:pt x="1875" y="1457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2233089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9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2233139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5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9" y="151"/>
                    <a:pt x="1611" y="282"/>
                  </a:cubicBezTo>
                  <a:cubicBezTo>
                    <a:pt x="1439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2556822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7" y="1457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2550116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9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2550166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5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2" y="73"/>
                    <a:pt x="1019" y="73"/>
                  </a:cubicBezTo>
                  <a:cubicBezTo>
                    <a:pt x="1243" y="73"/>
                    <a:pt x="1448" y="151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1568807" y="2360820"/>
              <a:ext cx="629966" cy="312966"/>
            </a:xfrm>
            <a:custGeom>
              <a:avLst/>
              <a:gdLst/>
              <a:ahLst/>
              <a:cxnLst/>
              <a:rect l="l" t="t" r="r" b="b"/>
              <a:pathLst>
                <a:path w="12588" h="6254" extrusionOk="0">
                  <a:moveTo>
                    <a:pt x="1" y="1"/>
                  </a:moveTo>
                  <a:lnTo>
                    <a:pt x="1" y="6253"/>
                  </a:lnTo>
                  <a:lnTo>
                    <a:pt x="12587" y="6253"/>
                  </a:lnTo>
                  <a:lnTo>
                    <a:pt x="1258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1566755" y="2358719"/>
              <a:ext cx="634020" cy="317069"/>
            </a:xfrm>
            <a:custGeom>
              <a:avLst/>
              <a:gdLst/>
              <a:ahLst/>
              <a:cxnLst/>
              <a:rect l="l" t="t" r="r" b="b"/>
              <a:pathLst>
                <a:path w="12669" h="6336" extrusionOk="0">
                  <a:moveTo>
                    <a:pt x="12588" y="83"/>
                  </a:moveTo>
                  <a:lnTo>
                    <a:pt x="12588" y="6254"/>
                  </a:lnTo>
                  <a:lnTo>
                    <a:pt x="82" y="6254"/>
                  </a:lnTo>
                  <a:lnTo>
                    <a:pt x="82" y="83"/>
                  </a:lnTo>
                  <a:close/>
                  <a:moveTo>
                    <a:pt x="0" y="1"/>
                  </a:moveTo>
                  <a:lnTo>
                    <a:pt x="0" y="6336"/>
                  </a:lnTo>
                  <a:lnTo>
                    <a:pt x="12669" y="6336"/>
                  </a:lnTo>
                  <a:lnTo>
                    <a:pt x="1266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1605639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1598983" y="239109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7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1598983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6"/>
                  </a:cubicBezTo>
                  <a:cubicBezTo>
                    <a:pt x="185" y="1496"/>
                    <a:pt x="82" y="1266"/>
                    <a:pt x="82" y="1012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2"/>
                  </a:cubicBezTo>
                  <a:cubicBezTo>
                    <a:pt x="1441" y="107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1922667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1916011" y="239109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7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1916011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9" y="1666"/>
                  </a:cubicBezTo>
                  <a:cubicBezTo>
                    <a:pt x="184" y="1496"/>
                    <a:pt x="82" y="1266"/>
                    <a:pt x="82" y="1012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2"/>
                  </a:cubicBezTo>
                  <a:cubicBezTo>
                    <a:pt x="1440" y="107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1764178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1757472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1757572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5" y="73"/>
                    <a:pt x="1449" y="152"/>
                    <a:pt x="1611" y="282"/>
                  </a:cubicBezTo>
                  <a:cubicBezTo>
                    <a:pt x="1441" y="107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2081206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2074600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6" y="1877"/>
                    <a:pt x="1876" y="1457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2074600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8" y="1666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2" y="73"/>
                    <a:pt x="1449" y="152"/>
                    <a:pt x="1611" y="282"/>
                  </a:cubicBezTo>
                  <a:cubicBezTo>
                    <a:pt x="1442" y="107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1605639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1598983" y="2549484"/>
              <a:ext cx="94035" cy="94080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8"/>
                    <a:pt x="422" y="1879"/>
                    <a:pt x="940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1598983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7"/>
                  </a:cubicBezTo>
                  <a:cubicBezTo>
                    <a:pt x="185" y="1496"/>
                    <a:pt x="82" y="1266"/>
                    <a:pt x="82" y="1012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1922667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1916011" y="2549484"/>
              <a:ext cx="94035" cy="94080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39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1916011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9" y="1667"/>
                  </a:cubicBezTo>
                  <a:cubicBezTo>
                    <a:pt x="184" y="1496"/>
                    <a:pt x="82" y="1266"/>
                    <a:pt x="82" y="1012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2"/>
                  </a:cubicBezTo>
                  <a:cubicBezTo>
                    <a:pt x="1440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1764178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1757472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1" y="1879"/>
                    <a:pt x="940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1757572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5" y="73"/>
                    <a:pt x="1449" y="152"/>
                    <a:pt x="1611" y="282"/>
                  </a:cubicBezTo>
                  <a:cubicBezTo>
                    <a:pt x="1441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2081206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2074600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9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9" y="1879"/>
                  </a:cubicBezTo>
                  <a:cubicBezTo>
                    <a:pt x="1456" y="1879"/>
                    <a:pt x="1877" y="1458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2074600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8" y="1667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2" y="73"/>
                    <a:pt x="1449" y="152"/>
                    <a:pt x="1611" y="282"/>
                  </a:cubicBezTo>
                  <a:cubicBezTo>
                    <a:pt x="1442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1410268" y="2043895"/>
              <a:ext cx="629966" cy="312916"/>
            </a:xfrm>
            <a:custGeom>
              <a:avLst/>
              <a:gdLst/>
              <a:ahLst/>
              <a:cxnLst/>
              <a:rect l="l" t="t" r="r" b="b"/>
              <a:pathLst>
                <a:path w="12588" h="6253" extrusionOk="0">
                  <a:moveTo>
                    <a:pt x="1" y="0"/>
                  </a:moveTo>
                  <a:lnTo>
                    <a:pt x="1" y="6253"/>
                  </a:lnTo>
                  <a:lnTo>
                    <a:pt x="12587" y="6253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1408166" y="2041793"/>
              <a:ext cx="634220" cy="316969"/>
            </a:xfrm>
            <a:custGeom>
              <a:avLst/>
              <a:gdLst/>
              <a:ahLst/>
              <a:cxnLst/>
              <a:rect l="l" t="t" r="r" b="b"/>
              <a:pathLst>
                <a:path w="12673" h="6334" extrusionOk="0">
                  <a:moveTo>
                    <a:pt x="12590" y="81"/>
                  </a:moveTo>
                  <a:lnTo>
                    <a:pt x="12590" y="6253"/>
                  </a:lnTo>
                  <a:lnTo>
                    <a:pt x="85" y="6253"/>
                  </a:lnTo>
                  <a:lnTo>
                    <a:pt x="85" y="81"/>
                  </a:lnTo>
                  <a:close/>
                  <a:moveTo>
                    <a:pt x="1" y="0"/>
                  </a:moveTo>
                  <a:lnTo>
                    <a:pt x="1" y="6334"/>
                  </a:lnTo>
                  <a:lnTo>
                    <a:pt x="12672" y="6334"/>
                  </a:lnTo>
                  <a:lnTo>
                    <a:pt x="1267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1447250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1440444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8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1440594" y="2074021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7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1764178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1757472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1757572" y="207402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5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1605639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1598983" y="207397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8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1598983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499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6" y="75"/>
                    <a:pt x="1450" y="153"/>
                    <a:pt x="1612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1922717" y="208067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1916011" y="2073971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8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8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1916011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3"/>
                    <a:pt x="138" y="1496"/>
                    <a:pt x="349" y="1667"/>
                  </a:cubicBezTo>
                  <a:cubicBezTo>
                    <a:pt x="184" y="1499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1447250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7" y="940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1440444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1440594" y="2232609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9"/>
                  </a:cubicBezTo>
                  <a:cubicBezTo>
                    <a:pt x="0" y="1233"/>
                    <a:pt x="136" y="1495"/>
                    <a:pt x="347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0" y="74"/>
                    <a:pt x="1019" y="74"/>
                  </a:cubicBezTo>
                  <a:cubicBezTo>
                    <a:pt x="1243" y="74"/>
                    <a:pt x="1448" y="152"/>
                    <a:pt x="1610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1764178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1757472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1757572" y="2232609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9"/>
                  </a:cubicBezTo>
                  <a:cubicBezTo>
                    <a:pt x="0" y="1233"/>
                    <a:pt x="137" y="1495"/>
                    <a:pt x="348" y="1667"/>
                  </a:cubicBezTo>
                  <a:cubicBezTo>
                    <a:pt x="182" y="1498"/>
                    <a:pt x="81" y="1267"/>
                    <a:pt x="81" y="1012"/>
                  </a:cubicBezTo>
                  <a:cubicBezTo>
                    <a:pt x="81" y="494"/>
                    <a:pt x="501" y="74"/>
                    <a:pt x="1019" y="74"/>
                  </a:cubicBezTo>
                  <a:cubicBezTo>
                    <a:pt x="1245" y="74"/>
                    <a:pt x="1449" y="152"/>
                    <a:pt x="1611" y="284"/>
                  </a:cubicBezTo>
                  <a:cubicBezTo>
                    <a:pt x="1441" y="109"/>
                    <a:pt x="1203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1605639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1598983" y="223250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1598983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9"/>
                  </a:cubicBezTo>
                  <a:cubicBezTo>
                    <a:pt x="1" y="1233"/>
                    <a:pt x="138" y="1495"/>
                    <a:pt x="348" y="1667"/>
                  </a:cubicBezTo>
                  <a:cubicBezTo>
                    <a:pt x="185" y="1498"/>
                    <a:pt x="82" y="1267"/>
                    <a:pt x="82" y="1012"/>
                  </a:cubicBezTo>
                  <a:cubicBezTo>
                    <a:pt x="82" y="494"/>
                    <a:pt x="502" y="74"/>
                    <a:pt x="1020" y="74"/>
                  </a:cubicBezTo>
                  <a:cubicBezTo>
                    <a:pt x="1246" y="74"/>
                    <a:pt x="1450" y="152"/>
                    <a:pt x="1612" y="284"/>
                  </a:cubicBezTo>
                  <a:cubicBezTo>
                    <a:pt x="1441" y="109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1922717" y="223921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7" y="1878"/>
                    <a:pt x="1877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1916011" y="2232509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1916011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0"/>
                    <a:pt x="1" y="939"/>
                  </a:cubicBezTo>
                  <a:cubicBezTo>
                    <a:pt x="1" y="1233"/>
                    <a:pt x="138" y="1495"/>
                    <a:pt x="349" y="1667"/>
                  </a:cubicBezTo>
                  <a:cubicBezTo>
                    <a:pt x="184" y="1498"/>
                    <a:pt x="82" y="1267"/>
                    <a:pt x="82" y="1012"/>
                  </a:cubicBezTo>
                  <a:cubicBezTo>
                    <a:pt x="82" y="494"/>
                    <a:pt x="502" y="74"/>
                    <a:pt x="1020" y="74"/>
                  </a:cubicBezTo>
                  <a:cubicBezTo>
                    <a:pt x="1243" y="74"/>
                    <a:pt x="1450" y="152"/>
                    <a:pt x="1612" y="284"/>
                  </a:cubicBezTo>
                  <a:cubicBezTo>
                    <a:pt x="1440" y="109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2044273" y="2043895"/>
              <a:ext cx="630017" cy="312916"/>
            </a:xfrm>
            <a:custGeom>
              <a:avLst/>
              <a:gdLst/>
              <a:ahLst/>
              <a:cxnLst/>
              <a:rect l="l" t="t" r="r" b="b"/>
              <a:pathLst>
                <a:path w="12589" h="6253" extrusionOk="0">
                  <a:moveTo>
                    <a:pt x="0" y="0"/>
                  </a:moveTo>
                  <a:lnTo>
                    <a:pt x="0" y="6253"/>
                  </a:lnTo>
                  <a:lnTo>
                    <a:pt x="12588" y="6253"/>
                  </a:lnTo>
                  <a:lnTo>
                    <a:pt x="1258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2042321" y="2041793"/>
              <a:ext cx="634070" cy="316969"/>
            </a:xfrm>
            <a:custGeom>
              <a:avLst/>
              <a:gdLst/>
              <a:ahLst/>
              <a:cxnLst/>
              <a:rect l="l" t="t" r="r" b="b"/>
              <a:pathLst>
                <a:path w="12670" h="6334" extrusionOk="0">
                  <a:moveTo>
                    <a:pt x="12587" y="81"/>
                  </a:moveTo>
                  <a:lnTo>
                    <a:pt x="12587" y="6253"/>
                  </a:lnTo>
                  <a:lnTo>
                    <a:pt x="81" y="6253"/>
                  </a:lnTo>
                  <a:lnTo>
                    <a:pt x="81" y="81"/>
                  </a:lnTo>
                  <a:close/>
                  <a:moveTo>
                    <a:pt x="0" y="0"/>
                  </a:moveTo>
                  <a:lnTo>
                    <a:pt x="0" y="6334"/>
                  </a:lnTo>
                  <a:lnTo>
                    <a:pt x="12669" y="6334"/>
                  </a:lnTo>
                  <a:lnTo>
                    <a:pt x="126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2081206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2074600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38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2074600" y="2074021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499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2398233" y="208067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2391627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38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2391477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6" y="1499"/>
                    <a:pt x="83" y="1268"/>
                    <a:pt x="83" y="1013"/>
                  </a:cubicBezTo>
                  <a:cubicBezTo>
                    <a:pt x="83" y="495"/>
                    <a:pt x="503" y="75"/>
                    <a:pt x="1019" y="75"/>
                  </a:cubicBezTo>
                  <a:cubicBezTo>
                    <a:pt x="1245" y="75"/>
                    <a:pt x="1449" y="153"/>
                    <a:pt x="1611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2239845" y="208067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5" y="1458"/>
                    <a:pt x="1876" y="940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2233089" y="2073971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38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2233139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2556822" y="208067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2550116" y="207397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8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38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2550166" y="2074021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1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499"/>
                    <a:pt x="80" y="1268"/>
                    <a:pt x="80" y="1013"/>
                  </a:cubicBezTo>
                  <a:cubicBezTo>
                    <a:pt x="80" y="495"/>
                    <a:pt x="502" y="75"/>
                    <a:pt x="1019" y="75"/>
                  </a:cubicBezTo>
                  <a:cubicBezTo>
                    <a:pt x="1243" y="75"/>
                    <a:pt x="1448" y="153"/>
                    <a:pt x="1611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2081206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2074600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7" y="1878"/>
                    <a:pt x="1877" y="1458"/>
                    <a:pt x="1877" y="939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2074600" y="2232609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0" y="0"/>
                    <a:pt x="0" y="420"/>
                    <a:pt x="0" y="939"/>
                  </a:cubicBezTo>
                  <a:cubicBezTo>
                    <a:pt x="0" y="1233"/>
                    <a:pt x="137" y="1495"/>
                    <a:pt x="348" y="1667"/>
                  </a:cubicBezTo>
                  <a:cubicBezTo>
                    <a:pt x="182" y="1498"/>
                    <a:pt x="81" y="1267"/>
                    <a:pt x="81" y="1012"/>
                  </a:cubicBezTo>
                  <a:cubicBezTo>
                    <a:pt x="81" y="494"/>
                    <a:pt x="501" y="74"/>
                    <a:pt x="1019" y="74"/>
                  </a:cubicBezTo>
                  <a:cubicBezTo>
                    <a:pt x="1242" y="74"/>
                    <a:pt x="1449" y="152"/>
                    <a:pt x="1611" y="284"/>
                  </a:cubicBezTo>
                  <a:cubicBezTo>
                    <a:pt x="1439" y="109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2398233" y="2239215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2391627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2391477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0"/>
                    <a:pt x="0" y="939"/>
                  </a:cubicBezTo>
                  <a:cubicBezTo>
                    <a:pt x="0" y="1233"/>
                    <a:pt x="137" y="1495"/>
                    <a:pt x="348" y="1667"/>
                  </a:cubicBezTo>
                  <a:cubicBezTo>
                    <a:pt x="186" y="1498"/>
                    <a:pt x="83" y="1267"/>
                    <a:pt x="83" y="1012"/>
                  </a:cubicBezTo>
                  <a:cubicBezTo>
                    <a:pt x="83" y="494"/>
                    <a:pt x="503" y="74"/>
                    <a:pt x="1019" y="74"/>
                  </a:cubicBezTo>
                  <a:cubicBezTo>
                    <a:pt x="1245" y="74"/>
                    <a:pt x="1449" y="152"/>
                    <a:pt x="1611" y="284"/>
                  </a:cubicBezTo>
                  <a:cubicBezTo>
                    <a:pt x="1441" y="109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2239845" y="2239215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1"/>
                    <a:pt x="0" y="940"/>
                  </a:cubicBezTo>
                  <a:cubicBezTo>
                    <a:pt x="0" y="1458"/>
                    <a:pt x="419" y="1878"/>
                    <a:pt x="938" y="1878"/>
                  </a:cubicBezTo>
                  <a:cubicBezTo>
                    <a:pt x="1456" y="1878"/>
                    <a:pt x="1875" y="1458"/>
                    <a:pt x="1876" y="940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233089" y="2232509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2233139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0" y="420"/>
                    <a:pt x="0" y="939"/>
                  </a:cubicBezTo>
                  <a:cubicBezTo>
                    <a:pt x="0" y="1233"/>
                    <a:pt x="137" y="1495"/>
                    <a:pt x="348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1" y="74"/>
                    <a:pt x="1019" y="74"/>
                  </a:cubicBezTo>
                  <a:cubicBezTo>
                    <a:pt x="1244" y="74"/>
                    <a:pt x="1449" y="152"/>
                    <a:pt x="1611" y="284"/>
                  </a:cubicBezTo>
                  <a:cubicBezTo>
                    <a:pt x="1439" y="109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2556822" y="223921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2550116" y="223250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2550166" y="2232609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9"/>
                  </a:cubicBezTo>
                  <a:cubicBezTo>
                    <a:pt x="0" y="1233"/>
                    <a:pt x="136" y="1495"/>
                    <a:pt x="348" y="1667"/>
                  </a:cubicBezTo>
                  <a:cubicBezTo>
                    <a:pt x="182" y="1498"/>
                    <a:pt x="80" y="1267"/>
                    <a:pt x="80" y="1012"/>
                  </a:cubicBezTo>
                  <a:cubicBezTo>
                    <a:pt x="80" y="494"/>
                    <a:pt x="502" y="74"/>
                    <a:pt x="1019" y="74"/>
                  </a:cubicBezTo>
                  <a:cubicBezTo>
                    <a:pt x="1243" y="74"/>
                    <a:pt x="1448" y="152"/>
                    <a:pt x="1611" y="284"/>
                  </a:cubicBezTo>
                  <a:cubicBezTo>
                    <a:pt x="1439" y="109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1093240" y="2360820"/>
              <a:ext cx="471474" cy="154431"/>
            </a:xfrm>
            <a:custGeom>
              <a:avLst/>
              <a:gdLst/>
              <a:ahLst/>
              <a:cxnLst/>
              <a:rect l="l" t="t" r="r" b="b"/>
              <a:pathLst>
                <a:path w="9421" h="3086" extrusionOk="0">
                  <a:moveTo>
                    <a:pt x="1" y="1"/>
                  </a:moveTo>
                  <a:lnTo>
                    <a:pt x="1" y="3085"/>
                  </a:lnTo>
                  <a:lnTo>
                    <a:pt x="9420" y="3085"/>
                  </a:ln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91138" y="2358719"/>
              <a:ext cx="475678" cy="158635"/>
            </a:xfrm>
            <a:custGeom>
              <a:avLst/>
              <a:gdLst/>
              <a:ahLst/>
              <a:cxnLst/>
              <a:rect l="l" t="t" r="r" b="b"/>
              <a:pathLst>
                <a:path w="9505" h="3170" extrusionOk="0">
                  <a:moveTo>
                    <a:pt x="9422" y="83"/>
                  </a:moveTo>
                  <a:lnTo>
                    <a:pt x="9422" y="3085"/>
                  </a:lnTo>
                  <a:lnTo>
                    <a:pt x="85" y="3085"/>
                  </a:lnTo>
                  <a:lnTo>
                    <a:pt x="85" y="83"/>
                  </a:lnTo>
                  <a:close/>
                  <a:moveTo>
                    <a:pt x="1" y="1"/>
                  </a:moveTo>
                  <a:lnTo>
                    <a:pt x="1" y="3169"/>
                  </a:lnTo>
                  <a:lnTo>
                    <a:pt x="9504" y="3169"/>
                  </a:lnTo>
                  <a:lnTo>
                    <a:pt x="950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130122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6" y="1878"/>
                    <a:pt x="1878" y="1458"/>
                    <a:pt x="1878" y="939"/>
                  </a:cubicBezTo>
                  <a:cubicBezTo>
                    <a:pt x="1878" y="421"/>
                    <a:pt x="1456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123517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4" y="1457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123517" y="2391097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5" y="1495"/>
                    <a:pt x="346" y="1666"/>
                  </a:cubicBezTo>
                  <a:cubicBezTo>
                    <a:pt x="183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2" y="73"/>
                    <a:pt x="1447" y="152"/>
                    <a:pt x="1609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1447250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4" y="1878"/>
                    <a:pt x="1877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440444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1440444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7" y="1495"/>
                    <a:pt x="348" y="1666"/>
                  </a:cubicBezTo>
                  <a:cubicBezTo>
                    <a:pt x="185" y="1496"/>
                    <a:pt x="82" y="1266"/>
                    <a:pt x="82" y="1012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6" y="73"/>
                    <a:pt x="1449" y="152"/>
                    <a:pt x="1611" y="282"/>
                  </a:cubicBezTo>
                  <a:cubicBezTo>
                    <a:pt x="1441" y="107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1288661" y="239770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8" y="1458"/>
                    <a:pt x="1878" y="939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1281905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6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1282056" y="2391097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6" y="1666"/>
                  </a:cubicBezTo>
                  <a:cubicBezTo>
                    <a:pt x="180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8" y="152"/>
                    <a:pt x="1610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410268" y="1568282"/>
              <a:ext cx="947052" cy="154431"/>
            </a:xfrm>
            <a:custGeom>
              <a:avLst/>
              <a:gdLst/>
              <a:ahLst/>
              <a:cxnLst/>
              <a:rect l="l" t="t" r="r" b="b"/>
              <a:pathLst>
                <a:path w="18924" h="3086" extrusionOk="0">
                  <a:moveTo>
                    <a:pt x="1" y="1"/>
                  </a:moveTo>
                  <a:lnTo>
                    <a:pt x="1" y="3085"/>
                  </a:lnTo>
                  <a:lnTo>
                    <a:pt x="18924" y="3085"/>
                  </a:lnTo>
                  <a:lnTo>
                    <a:pt x="189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408166" y="1566180"/>
              <a:ext cx="951205" cy="158635"/>
            </a:xfrm>
            <a:custGeom>
              <a:avLst/>
              <a:gdLst/>
              <a:ahLst/>
              <a:cxnLst/>
              <a:rect l="l" t="t" r="r" b="b"/>
              <a:pathLst>
                <a:path w="19007" h="3170" extrusionOk="0">
                  <a:moveTo>
                    <a:pt x="18925" y="83"/>
                  </a:moveTo>
                  <a:lnTo>
                    <a:pt x="18925" y="3085"/>
                  </a:lnTo>
                  <a:lnTo>
                    <a:pt x="83" y="3085"/>
                  </a:lnTo>
                  <a:lnTo>
                    <a:pt x="83" y="83"/>
                  </a:lnTo>
                  <a:close/>
                  <a:moveTo>
                    <a:pt x="1" y="1"/>
                  </a:moveTo>
                  <a:lnTo>
                    <a:pt x="1" y="3169"/>
                  </a:lnTo>
                  <a:lnTo>
                    <a:pt x="19006" y="316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764178" y="160511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1757472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1757572" y="1598458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2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498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41" y="110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081206" y="160511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074600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9" y="1878"/>
                  </a:cubicBezTo>
                  <a:cubicBezTo>
                    <a:pt x="1456" y="1878"/>
                    <a:pt x="1876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2074600" y="1598458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498"/>
                    <a:pt x="81" y="1268"/>
                    <a:pt x="81" y="1013"/>
                  </a:cubicBezTo>
                  <a:cubicBezTo>
                    <a:pt x="81" y="495"/>
                    <a:pt x="501" y="75"/>
                    <a:pt x="1019" y="75"/>
                  </a:cubicBezTo>
                  <a:cubicBezTo>
                    <a:pt x="1242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1922717" y="160511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7" y="1877"/>
                    <a:pt x="1877" y="1457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1916011" y="159845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916011" y="1598458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9" y="1667"/>
                  </a:cubicBezTo>
                  <a:cubicBezTo>
                    <a:pt x="184" y="1498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2239845" y="1605114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457"/>
                    <a:pt x="419" y="1877"/>
                    <a:pt x="938" y="1877"/>
                  </a:cubicBezTo>
                  <a:cubicBezTo>
                    <a:pt x="1456" y="1877"/>
                    <a:pt x="1875" y="1457"/>
                    <a:pt x="1876" y="940"/>
                  </a:cubicBezTo>
                  <a:cubicBezTo>
                    <a:pt x="1876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2233089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7" y="1458"/>
                    <a:pt x="1876" y="940"/>
                  </a:cubicBezTo>
                  <a:cubicBezTo>
                    <a:pt x="1876" y="422"/>
                    <a:pt x="1457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2233139" y="1598458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1" y="75"/>
                    <a:pt x="1019" y="75"/>
                  </a:cubicBezTo>
                  <a:cubicBezTo>
                    <a:pt x="1244" y="75"/>
                    <a:pt x="1449" y="153"/>
                    <a:pt x="1611" y="284"/>
                  </a:cubicBezTo>
                  <a:cubicBezTo>
                    <a:pt x="1439" y="110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1447250" y="160511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6" y="1877"/>
                    <a:pt x="1875" y="1457"/>
                    <a:pt x="1877" y="940"/>
                  </a:cubicBezTo>
                  <a:cubicBezTo>
                    <a:pt x="1877" y="422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440444" y="159845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1440594" y="1598458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3"/>
                    <a:pt x="134" y="1497"/>
                    <a:pt x="347" y="1667"/>
                  </a:cubicBezTo>
                  <a:cubicBezTo>
                    <a:pt x="182" y="1498"/>
                    <a:pt x="80" y="1268"/>
                    <a:pt x="80" y="1013"/>
                  </a:cubicBezTo>
                  <a:cubicBezTo>
                    <a:pt x="80" y="495"/>
                    <a:pt x="500" y="75"/>
                    <a:pt x="1019" y="75"/>
                  </a:cubicBezTo>
                  <a:cubicBezTo>
                    <a:pt x="1243" y="75"/>
                    <a:pt x="1448" y="153"/>
                    <a:pt x="1610" y="284"/>
                  </a:cubicBezTo>
                  <a:cubicBezTo>
                    <a:pt x="1439" y="110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1605639" y="160511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1598983" y="159845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1598983" y="1598458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5" y="1498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3" y="75"/>
                    <a:pt x="1450" y="153"/>
                    <a:pt x="1612" y="284"/>
                  </a:cubicBezTo>
                  <a:cubicBezTo>
                    <a:pt x="1441" y="110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995456" y="2360820"/>
              <a:ext cx="471474" cy="312966"/>
            </a:xfrm>
            <a:custGeom>
              <a:avLst/>
              <a:gdLst/>
              <a:ahLst/>
              <a:cxnLst/>
              <a:rect l="l" t="t" r="r" b="b"/>
              <a:pathLst>
                <a:path w="9421" h="6254" extrusionOk="0">
                  <a:moveTo>
                    <a:pt x="0" y="1"/>
                  </a:moveTo>
                  <a:lnTo>
                    <a:pt x="0" y="6253"/>
                  </a:lnTo>
                  <a:lnTo>
                    <a:pt x="9421" y="6253"/>
                  </a:lnTo>
                  <a:lnTo>
                    <a:pt x="94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2993355" y="2358719"/>
              <a:ext cx="475628" cy="317069"/>
            </a:xfrm>
            <a:custGeom>
              <a:avLst/>
              <a:gdLst/>
              <a:ahLst/>
              <a:cxnLst/>
              <a:rect l="l" t="t" r="r" b="b"/>
              <a:pathLst>
                <a:path w="9504" h="6336" extrusionOk="0">
                  <a:moveTo>
                    <a:pt x="9421" y="83"/>
                  </a:moveTo>
                  <a:lnTo>
                    <a:pt x="9421" y="6254"/>
                  </a:lnTo>
                  <a:lnTo>
                    <a:pt x="84" y="6254"/>
                  </a:lnTo>
                  <a:lnTo>
                    <a:pt x="84" y="83"/>
                  </a:lnTo>
                  <a:close/>
                  <a:moveTo>
                    <a:pt x="0" y="1"/>
                  </a:moveTo>
                  <a:lnTo>
                    <a:pt x="0" y="6336"/>
                  </a:lnTo>
                  <a:lnTo>
                    <a:pt x="9503" y="6336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3032389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8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3025583" y="239109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3025583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6"/>
                  </a:cubicBezTo>
                  <a:cubicBezTo>
                    <a:pt x="185" y="1496"/>
                    <a:pt x="83" y="1266"/>
                    <a:pt x="83" y="1012"/>
                  </a:cubicBezTo>
                  <a:cubicBezTo>
                    <a:pt x="83" y="494"/>
                    <a:pt x="503" y="73"/>
                    <a:pt x="1020" y="73"/>
                  </a:cubicBezTo>
                  <a:cubicBezTo>
                    <a:pt x="1246" y="73"/>
                    <a:pt x="1450" y="152"/>
                    <a:pt x="1612" y="282"/>
                  </a:cubicBezTo>
                  <a:cubicBezTo>
                    <a:pt x="1441" y="107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3349316" y="239770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3342661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7" y="1877"/>
                    <a:pt x="1877" y="1457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3342711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3" y="73"/>
                    <a:pt x="1449" y="152"/>
                    <a:pt x="1611" y="282"/>
                  </a:cubicBezTo>
                  <a:cubicBezTo>
                    <a:pt x="1441" y="107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3190778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3184172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2" y="1877"/>
                    <a:pt x="939" y="1877"/>
                  </a:cubicBezTo>
                  <a:cubicBezTo>
                    <a:pt x="1457" y="1877"/>
                    <a:pt x="1876" y="1457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3184172" y="2391097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6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2" y="73"/>
                    <a:pt x="1449" y="152"/>
                    <a:pt x="1611" y="282"/>
                  </a:cubicBezTo>
                  <a:cubicBezTo>
                    <a:pt x="1441" y="107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3032389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8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3025583" y="2549484"/>
              <a:ext cx="94035" cy="94080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458"/>
                    <a:pt x="422" y="1879"/>
                    <a:pt x="940" y="1879"/>
                  </a:cubicBezTo>
                  <a:cubicBezTo>
                    <a:pt x="1458" y="1879"/>
                    <a:pt x="1878" y="1458"/>
                    <a:pt x="1878" y="940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3025583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7"/>
                  </a:cubicBezTo>
                  <a:cubicBezTo>
                    <a:pt x="185" y="1496"/>
                    <a:pt x="83" y="1266"/>
                    <a:pt x="83" y="1012"/>
                  </a:cubicBezTo>
                  <a:cubicBezTo>
                    <a:pt x="83" y="494"/>
                    <a:pt x="503" y="73"/>
                    <a:pt x="1020" y="73"/>
                  </a:cubicBezTo>
                  <a:cubicBezTo>
                    <a:pt x="1246" y="73"/>
                    <a:pt x="1450" y="152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3349316" y="2556240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7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3342661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9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0" y="1879"/>
                    <a:pt x="939" y="1879"/>
                  </a:cubicBezTo>
                  <a:cubicBezTo>
                    <a:pt x="1457" y="1879"/>
                    <a:pt x="1877" y="1458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3342711" y="2549634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3" y="73"/>
                    <a:pt x="1449" y="152"/>
                    <a:pt x="1611" y="282"/>
                  </a:cubicBezTo>
                  <a:cubicBezTo>
                    <a:pt x="1441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3190778" y="2556240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3184172" y="2549484"/>
              <a:ext cx="93985" cy="94080"/>
            </a:xfrm>
            <a:custGeom>
              <a:avLst/>
              <a:gdLst/>
              <a:ahLst/>
              <a:cxnLst/>
              <a:rect l="l" t="t" r="r" b="b"/>
              <a:pathLst>
                <a:path w="1878" h="1880" extrusionOk="0">
                  <a:moveTo>
                    <a:pt x="939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458"/>
                    <a:pt x="422" y="1879"/>
                    <a:pt x="939" y="1879"/>
                  </a:cubicBezTo>
                  <a:cubicBezTo>
                    <a:pt x="1457" y="1879"/>
                    <a:pt x="1877" y="1458"/>
                    <a:pt x="1877" y="940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3184172" y="2549634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7"/>
                  </a:cubicBezTo>
                  <a:cubicBezTo>
                    <a:pt x="182" y="1496"/>
                    <a:pt x="81" y="1266"/>
                    <a:pt x="81" y="1012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2" y="73"/>
                    <a:pt x="1449" y="152"/>
                    <a:pt x="1611" y="282"/>
                  </a:cubicBezTo>
                  <a:cubicBezTo>
                    <a:pt x="1441" y="108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2678379" y="2677846"/>
              <a:ext cx="312981" cy="312966"/>
            </a:xfrm>
            <a:custGeom>
              <a:avLst/>
              <a:gdLst/>
              <a:ahLst/>
              <a:cxnLst/>
              <a:rect l="l" t="t" r="r" b="b"/>
              <a:pathLst>
                <a:path w="6254" h="6254" extrusionOk="0">
                  <a:moveTo>
                    <a:pt x="1" y="1"/>
                  </a:moveTo>
                  <a:lnTo>
                    <a:pt x="1" y="6253"/>
                  </a:lnTo>
                  <a:lnTo>
                    <a:pt x="6254" y="6253"/>
                  </a:lnTo>
                  <a:lnTo>
                    <a:pt x="6254" y="3169"/>
                  </a:lnTo>
                  <a:lnTo>
                    <a:pt x="3085" y="3169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2676327" y="2675744"/>
              <a:ext cx="317135" cy="317069"/>
            </a:xfrm>
            <a:custGeom>
              <a:avLst/>
              <a:gdLst/>
              <a:ahLst/>
              <a:cxnLst/>
              <a:rect l="l" t="t" r="r" b="b"/>
              <a:pathLst>
                <a:path w="6337" h="6336" extrusionOk="0">
                  <a:moveTo>
                    <a:pt x="3086" y="83"/>
                  </a:moveTo>
                  <a:lnTo>
                    <a:pt x="3086" y="85"/>
                  </a:lnTo>
                  <a:lnTo>
                    <a:pt x="3086" y="3169"/>
                  </a:lnTo>
                  <a:lnTo>
                    <a:pt x="3086" y="3251"/>
                  </a:lnTo>
                  <a:lnTo>
                    <a:pt x="6254" y="3251"/>
                  </a:lnTo>
                  <a:lnTo>
                    <a:pt x="6254" y="6254"/>
                  </a:lnTo>
                  <a:lnTo>
                    <a:pt x="84" y="6254"/>
                  </a:lnTo>
                  <a:lnTo>
                    <a:pt x="84" y="83"/>
                  </a:lnTo>
                  <a:close/>
                  <a:moveTo>
                    <a:pt x="0" y="1"/>
                  </a:moveTo>
                  <a:lnTo>
                    <a:pt x="0" y="6336"/>
                  </a:lnTo>
                  <a:lnTo>
                    <a:pt x="6337" y="6336"/>
                  </a:lnTo>
                  <a:lnTo>
                    <a:pt x="6337" y="3169"/>
                  </a:lnTo>
                  <a:lnTo>
                    <a:pt x="3168" y="3169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2715361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7" y="1878"/>
                    <a:pt x="1876" y="1459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2708655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8" y="1456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2708655" y="2707972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4" y="1496"/>
                    <a:pt x="346" y="1667"/>
                  </a:cubicBezTo>
                  <a:cubicBezTo>
                    <a:pt x="183" y="1501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4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2715361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6" y="1457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2708655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8" y="1459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2708655" y="2866660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4" y="1495"/>
                    <a:pt x="346" y="1665"/>
                  </a:cubicBezTo>
                  <a:cubicBezTo>
                    <a:pt x="183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2873900" y="2873265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7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19" y="1878"/>
                    <a:pt x="937" y="1878"/>
                  </a:cubicBezTo>
                  <a:cubicBezTo>
                    <a:pt x="1455" y="1878"/>
                    <a:pt x="1876" y="1457"/>
                    <a:pt x="1876" y="939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2867194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9"/>
                    <a:pt x="1878" y="940"/>
                  </a:cubicBezTo>
                  <a:cubicBezTo>
                    <a:pt x="1878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2867194" y="2866660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5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3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2519840" y="2360820"/>
              <a:ext cx="471524" cy="154431"/>
            </a:xfrm>
            <a:custGeom>
              <a:avLst/>
              <a:gdLst/>
              <a:ahLst/>
              <a:cxnLst/>
              <a:rect l="l" t="t" r="r" b="b"/>
              <a:pathLst>
                <a:path w="9422" h="3086" extrusionOk="0">
                  <a:moveTo>
                    <a:pt x="1" y="1"/>
                  </a:moveTo>
                  <a:lnTo>
                    <a:pt x="1" y="3085"/>
                  </a:lnTo>
                  <a:lnTo>
                    <a:pt x="9422" y="3085"/>
                  </a:lnTo>
                  <a:lnTo>
                    <a:pt x="942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2517738" y="2358719"/>
              <a:ext cx="475678" cy="158635"/>
            </a:xfrm>
            <a:custGeom>
              <a:avLst/>
              <a:gdLst/>
              <a:ahLst/>
              <a:cxnLst/>
              <a:rect l="l" t="t" r="r" b="b"/>
              <a:pathLst>
                <a:path w="9505" h="3170" extrusionOk="0">
                  <a:moveTo>
                    <a:pt x="9422" y="83"/>
                  </a:moveTo>
                  <a:lnTo>
                    <a:pt x="9422" y="3085"/>
                  </a:lnTo>
                  <a:lnTo>
                    <a:pt x="85" y="3085"/>
                  </a:lnTo>
                  <a:lnTo>
                    <a:pt x="85" y="83"/>
                  </a:lnTo>
                  <a:close/>
                  <a:moveTo>
                    <a:pt x="1" y="1"/>
                  </a:moveTo>
                  <a:lnTo>
                    <a:pt x="1" y="3169"/>
                  </a:lnTo>
                  <a:lnTo>
                    <a:pt x="9504" y="3169"/>
                  </a:lnTo>
                  <a:lnTo>
                    <a:pt x="950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2556822" y="2397702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7" y="1878"/>
                    <a:pt x="1876" y="1458"/>
                    <a:pt x="1876" y="939"/>
                  </a:cubicBezTo>
                  <a:cubicBezTo>
                    <a:pt x="1876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2550116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7" y="1457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2550166" y="2391097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8" y="0"/>
                  </a:moveTo>
                  <a:cubicBezTo>
                    <a:pt x="421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6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2" y="73"/>
                    <a:pt x="1019" y="73"/>
                  </a:cubicBezTo>
                  <a:cubicBezTo>
                    <a:pt x="1243" y="73"/>
                    <a:pt x="1448" y="152"/>
                    <a:pt x="1611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2873900" y="239770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19" y="1878"/>
                    <a:pt x="937" y="1878"/>
                  </a:cubicBezTo>
                  <a:cubicBezTo>
                    <a:pt x="1455" y="1878"/>
                    <a:pt x="1876" y="1458"/>
                    <a:pt x="1876" y="939"/>
                  </a:cubicBezTo>
                  <a:cubicBezTo>
                    <a:pt x="1876" y="421"/>
                    <a:pt x="1455" y="1"/>
                    <a:pt x="93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2867194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8" y="1877"/>
                  </a:cubicBezTo>
                  <a:cubicBezTo>
                    <a:pt x="1455" y="1877"/>
                    <a:pt x="1875" y="1457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2867194" y="2391097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6" y="1495"/>
                    <a:pt x="347" y="1666"/>
                  </a:cubicBezTo>
                  <a:cubicBezTo>
                    <a:pt x="182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8" y="152"/>
                    <a:pt x="1610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2715361" y="239770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7" y="1458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2708655" y="239109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6" y="1877"/>
                    <a:pt x="1878" y="1457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2708655" y="2391097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6" y="1666"/>
                  </a:cubicBezTo>
                  <a:cubicBezTo>
                    <a:pt x="183" y="1496"/>
                    <a:pt x="80" y="1266"/>
                    <a:pt x="80" y="1012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2" y="73"/>
                    <a:pt x="1448" y="152"/>
                    <a:pt x="1610" y="282"/>
                  </a:cubicBezTo>
                  <a:cubicBezTo>
                    <a:pt x="1439" y="107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2995456" y="2677846"/>
              <a:ext cx="154439" cy="471500"/>
            </a:xfrm>
            <a:custGeom>
              <a:avLst/>
              <a:gdLst/>
              <a:ahLst/>
              <a:cxnLst/>
              <a:rect l="l" t="t" r="r" b="b"/>
              <a:pathLst>
                <a:path w="3086" h="9422" extrusionOk="0">
                  <a:moveTo>
                    <a:pt x="0" y="1"/>
                  </a:moveTo>
                  <a:lnTo>
                    <a:pt x="0" y="9422"/>
                  </a:lnTo>
                  <a:lnTo>
                    <a:pt x="3086" y="9422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2993355" y="2675744"/>
              <a:ext cx="158593" cy="475654"/>
            </a:xfrm>
            <a:custGeom>
              <a:avLst/>
              <a:gdLst/>
              <a:ahLst/>
              <a:cxnLst/>
              <a:rect l="l" t="t" r="r" b="b"/>
              <a:pathLst>
                <a:path w="3169" h="9505" extrusionOk="0">
                  <a:moveTo>
                    <a:pt x="3086" y="85"/>
                  </a:moveTo>
                  <a:lnTo>
                    <a:pt x="3086" y="9422"/>
                  </a:lnTo>
                  <a:lnTo>
                    <a:pt x="84" y="9422"/>
                  </a:lnTo>
                  <a:lnTo>
                    <a:pt x="84" y="85"/>
                  </a:lnTo>
                  <a:close/>
                  <a:moveTo>
                    <a:pt x="0" y="1"/>
                  </a:moveTo>
                  <a:lnTo>
                    <a:pt x="0" y="9504"/>
                  </a:lnTo>
                  <a:lnTo>
                    <a:pt x="3168" y="9504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3032389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5" y="1459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3025583" y="270812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3025583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5" y="1501"/>
                    <a:pt x="83" y="1269"/>
                    <a:pt x="83" y="1015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6" y="76"/>
                    <a:pt x="1450" y="154"/>
                    <a:pt x="1612" y="285"/>
                  </a:cubicBezTo>
                  <a:cubicBezTo>
                    <a:pt x="1441" y="111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3032389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6" y="1878"/>
                    <a:pt x="1875" y="1457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3025583" y="286651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3025583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2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5"/>
                  </a:cubicBezTo>
                  <a:cubicBezTo>
                    <a:pt x="185" y="1497"/>
                    <a:pt x="83" y="1266"/>
                    <a:pt x="83" y="1012"/>
                  </a:cubicBezTo>
                  <a:cubicBezTo>
                    <a:pt x="83" y="493"/>
                    <a:pt x="503" y="73"/>
                    <a:pt x="1020" y="73"/>
                  </a:cubicBezTo>
                  <a:cubicBezTo>
                    <a:pt x="1246" y="73"/>
                    <a:pt x="1450" y="151"/>
                    <a:pt x="1612" y="282"/>
                  </a:cubicBezTo>
                  <a:cubicBezTo>
                    <a:pt x="1441" y="108"/>
                    <a:pt x="1204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3032389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5" y="1456"/>
                    <a:pt x="1878" y="938"/>
                  </a:cubicBezTo>
                  <a:cubicBezTo>
                    <a:pt x="1878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3025583" y="3025047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2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3025583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2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5" y="1500"/>
                    <a:pt x="83" y="1269"/>
                    <a:pt x="83" y="1015"/>
                  </a:cubicBezTo>
                  <a:cubicBezTo>
                    <a:pt x="83" y="496"/>
                    <a:pt x="503" y="76"/>
                    <a:pt x="1020" y="76"/>
                  </a:cubicBezTo>
                  <a:cubicBezTo>
                    <a:pt x="1246" y="76"/>
                    <a:pt x="1450" y="154"/>
                    <a:pt x="1612" y="285"/>
                  </a:cubicBezTo>
                  <a:cubicBezTo>
                    <a:pt x="1441" y="111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3153995" y="2677846"/>
              <a:ext cx="471424" cy="154431"/>
            </a:xfrm>
            <a:custGeom>
              <a:avLst/>
              <a:gdLst/>
              <a:ahLst/>
              <a:cxnLst/>
              <a:rect l="l" t="t" r="r" b="b"/>
              <a:pathLst>
                <a:path w="9420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9420" y="3085"/>
                  </a:ln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3151893" y="2675744"/>
              <a:ext cx="475578" cy="158635"/>
            </a:xfrm>
            <a:custGeom>
              <a:avLst/>
              <a:gdLst/>
              <a:ahLst/>
              <a:cxnLst/>
              <a:rect l="l" t="t" r="r" b="b"/>
              <a:pathLst>
                <a:path w="9503" h="3170" extrusionOk="0">
                  <a:moveTo>
                    <a:pt x="9421" y="85"/>
                  </a:moveTo>
                  <a:lnTo>
                    <a:pt x="9421" y="3087"/>
                  </a:lnTo>
                  <a:lnTo>
                    <a:pt x="84" y="3087"/>
                  </a:lnTo>
                  <a:lnTo>
                    <a:pt x="84" y="85"/>
                  </a:lnTo>
                  <a:close/>
                  <a:moveTo>
                    <a:pt x="0" y="1"/>
                  </a:moveTo>
                  <a:lnTo>
                    <a:pt x="0" y="3169"/>
                  </a:lnTo>
                  <a:lnTo>
                    <a:pt x="9502" y="316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3190928" y="2714728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8" y="1878"/>
                  </a:cubicBezTo>
                  <a:cubicBezTo>
                    <a:pt x="1455" y="1878"/>
                    <a:pt x="1875" y="1459"/>
                    <a:pt x="1875" y="939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3184172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2" y="1877"/>
                    <a:pt x="939" y="1877"/>
                  </a:cubicBezTo>
                  <a:cubicBezTo>
                    <a:pt x="1457" y="1877"/>
                    <a:pt x="1876" y="1456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3184172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4" y="1501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5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3507905" y="2714728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6"/>
                    <a:pt x="419" y="1878"/>
                    <a:pt x="938" y="1878"/>
                  </a:cubicBezTo>
                  <a:cubicBezTo>
                    <a:pt x="1456" y="1878"/>
                    <a:pt x="1876" y="1459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3501199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40" y="1877"/>
                  </a:cubicBezTo>
                  <a:cubicBezTo>
                    <a:pt x="1457" y="1877"/>
                    <a:pt x="1877" y="1456"/>
                    <a:pt x="1877" y="938"/>
                  </a:cubicBezTo>
                  <a:cubicBezTo>
                    <a:pt x="1877" y="420"/>
                    <a:pt x="1457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3501199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40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3" y="1501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3349316" y="271472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3342661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9" y="1877"/>
                  </a:cubicBezTo>
                  <a:cubicBezTo>
                    <a:pt x="1457" y="1877"/>
                    <a:pt x="1877" y="1456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3342711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2" y="0"/>
                    <a:pt x="0" y="422"/>
                    <a:pt x="0" y="940"/>
                  </a:cubicBezTo>
                  <a:cubicBezTo>
                    <a:pt x="0" y="1233"/>
                    <a:pt x="137" y="1496"/>
                    <a:pt x="348" y="1667"/>
                  </a:cubicBezTo>
                  <a:cubicBezTo>
                    <a:pt x="182" y="1501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3" y="76"/>
                    <a:pt x="1449" y="154"/>
                    <a:pt x="1611" y="285"/>
                  </a:cubicBezTo>
                  <a:cubicBezTo>
                    <a:pt x="1441" y="111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3470923" y="2836383"/>
              <a:ext cx="154439" cy="312966"/>
            </a:xfrm>
            <a:custGeom>
              <a:avLst/>
              <a:gdLst/>
              <a:ahLst/>
              <a:cxnLst/>
              <a:rect l="l" t="t" r="r" b="b"/>
              <a:pathLst>
                <a:path w="3086" h="6254" extrusionOk="0">
                  <a:moveTo>
                    <a:pt x="1" y="1"/>
                  </a:moveTo>
                  <a:lnTo>
                    <a:pt x="1" y="6254"/>
                  </a:lnTo>
                  <a:lnTo>
                    <a:pt x="3085" y="6254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3468921" y="2834332"/>
              <a:ext cx="158593" cy="317069"/>
            </a:xfrm>
            <a:custGeom>
              <a:avLst/>
              <a:gdLst/>
              <a:ahLst/>
              <a:cxnLst/>
              <a:rect l="l" t="t" r="r" b="b"/>
              <a:pathLst>
                <a:path w="3169" h="6336" extrusionOk="0">
                  <a:moveTo>
                    <a:pt x="3086" y="82"/>
                  </a:moveTo>
                  <a:lnTo>
                    <a:pt x="3086" y="6253"/>
                  </a:lnTo>
                  <a:lnTo>
                    <a:pt x="84" y="6253"/>
                  </a:lnTo>
                  <a:lnTo>
                    <a:pt x="84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3169" y="6335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3507905" y="2873265"/>
              <a:ext cx="93934" cy="94030"/>
            </a:xfrm>
            <a:custGeom>
              <a:avLst/>
              <a:gdLst/>
              <a:ahLst/>
              <a:cxnLst/>
              <a:rect l="l" t="t" r="r" b="b"/>
              <a:pathLst>
                <a:path w="1877" h="1879" extrusionOk="0">
                  <a:moveTo>
                    <a:pt x="938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7"/>
                    <a:pt x="419" y="1878"/>
                    <a:pt x="938" y="1878"/>
                  </a:cubicBezTo>
                  <a:cubicBezTo>
                    <a:pt x="1456" y="1878"/>
                    <a:pt x="1876" y="1457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3501199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9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3501199" y="2866660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40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7" y="1495"/>
                    <a:pt x="348" y="1665"/>
                  </a:cubicBezTo>
                  <a:cubicBezTo>
                    <a:pt x="183" y="1497"/>
                    <a:pt x="81" y="1266"/>
                    <a:pt x="81" y="1012"/>
                  </a:cubicBezTo>
                  <a:cubicBezTo>
                    <a:pt x="81" y="493"/>
                    <a:pt x="501" y="73"/>
                    <a:pt x="1019" y="73"/>
                  </a:cubicBezTo>
                  <a:cubicBezTo>
                    <a:pt x="1242" y="73"/>
                    <a:pt x="1449" y="151"/>
                    <a:pt x="1611" y="282"/>
                  </a:cubicBezTo>
                  <a:cubicBezTo>
                    <a:pt x="1439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3507905" y="3031853"/>
              <a:ext cx="93934" cy="93880"/>
            </a:xfrm>
            <a:custGeom>
              <a:avLst/>
              <a:gdLst/>
              <a:ahLst/>
              <a:cxnLst/>
              <a:rect l="l" t="t" r="r" b="b"/>
              <a:pathLst>
                <a:path w="1877" h="1876" extrusionOk="0">
                  <a:moveTo>
                    <a:pt x="938" y="0"/>
                  </a:moveTo>
                  <a:cubicBezTo>
                    <a:pt x="422" y="0"/>
                    <a:pt x="0" y="420"/>
                    <a:pt x="0" y="938"/>
                  </a:cubicBezTo>
                  <a:cubicBezTo>
                    <a:pt x="0" y="1456"/>
                    <a:pt x="419" y="1876"/>
                    <a:pt x="938" y="1876"/>
                  </a:cubicBezTo>
                  <a:cubicBezTo>
                    <a:pt x="1456" y="1876"/>
                    <a:pt x="1876" y="1456"/>
                    <a:pt x="1876" y="938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3501199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40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3501199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40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7" y="1497"/>
                    <a:pt x="348" y="1667"/>
                  </a:cubicBezTo>
                  <a:cubicBezTo>
                    <a:pt x="183" y="1500"/>
                    <a:pt x="81" y="1269"/>
                    <a:pt x="81" y="1015"/>
                  </a:cubicBezTo>
                  <a:cubicBezTo>
                    <a:pt x="81" y="496"/>
                    <a:pt x="501" y="76"/>
                    <a:pt x="1019" y="76"/>
                  </a:cubicBezTo>
                  <a:cubicBezTo>
                    <a:pt x="1242" y="76"/>
                    <a:pt x="1449" y="154"/>
                    <a:pt x="1611" y="285"/>
                  </a:cubicBezTo>
                  <a:cubicBezTo>
                    <a:pt x="1439" y="111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934701" y="2677846"/>
              <a:ext cx="154389" cy="471500"/>
            </a:xfrm>
            <a:custGeom>
              <a:avLst/>
              <a:gdLst/>
              <a:ahLst/>
              <a:cxnLst/>
              <a:rect l="l" t="t" r="r" b="b"/>
              <a:pathLst>
                <a:path w="3085" h="9422" extrusionOk="0">
                  <a:moveTo>
                    <a:pt x="0" y="1"/>
                  </a:moveTo>
                  <a:lnTo>
                    <a:pt x="0" y="9422"/>
                  </a:lnTo>
                  <a:lnTo>
                    <a:pt x="3085" y="9422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932699" y="2675744"/>
              <a:ext cx="158593" cy="475654"/>
            </a:xfrm>
            <a:custGeom>
              <a:avLst/>
              <a:gdLst/>
              <a:ahLst/>
              <a:cxnLst/>
              <a:rect l="l" t="t" r="r" b="b"/>
              <a:pathLst>
                <a:path w="3169" h="9505" extrusionOk="0">
                  <a:moveTo>
                    <a:pt x="3084" y="85"/>
                  </a:moveTo>
                  <a:lnTo>
                    <a:pt x="3084" y="9422"/>
                  </a:lnTo>
                  <a:lnTo>
                    <a:pt x="82" y="9422"/>
                  </a:lnTo>
                  <a:lnTo>
                    <a:pt x="82" y="85"/>
                  </a:lnTo>
                  <a:close/>
                  <a:moveTo>
                    <a:pt x="0" y="1"/>
                  </a:moveTo>
                  <a:lnTo>
                    <a:pt x="0" y="9504"/>
                  </a:lnTo>
                  <a:lnTo>
                    <a:pt x="3168" y="9504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971634" y="271472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8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964928" y="2708122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7" y="1877"/>
                    <a:pt x="1877" y="1456"/>
                    <a:pt x="1877" y="938"/>
                  </a:cubicBezTo>
                  <a:cubicBezTo>
                    <a:pt x="1877" y="420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965028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6" y="1496"/>
                    <a:pt x="348" y="1667"/>
                  </a:cubicBezTo>
                  <a:cubicBezTo>
                    <a:pt x="182" y="1501"/>
                    <a:pt x="80" y="1269"/>
                    <a:pt x="80" y="1015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971634" y="287326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8" y="1878"/>
                    <a:pt x="1877" y="1457"/>
                    <a:pt x="1878" y="939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964928" y="2866510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9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965028" y="2866660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8" y="1665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1" y="73"/>
                    <a:pt x="1019" y="73"/>
                  </a:cubicBezTo>
                  <a:cubicBezTo>
                    <a:pt x="1244" y="73"/>
                    <a:pt x="1448" y="151"/>
                    <a:pt x="1611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971634" y="3031853"/>
              <a:ext cx="94035" cy="93880"/>
            </a:xfrm>
            <a:custGeom>
              <a:avLst/>
              <a:gdLst/>
              <a:ahLst/>
              <a:cxnLst/>
              <a:rect l="l" t="t" r="r" b="b"/>
              <a:pathLst>
                <a:path w="1879" h="1876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964928" y="3025047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7" y="1878"/>
                    <a:pt x="1877" y="1458"/>
                    <a:pt x="1877" y="940"/>
                  </a:cubicBezTo>
                  <a:cubicBezTo>
                    <a:pt x="1877" y="422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965028" y="3025047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3"/>
                    <a:pt x="136" y="1497"/>
                    <a:pt x="348" y="1667"/>
                  </a:cubicBezTo>
                  <a:cubicBezTo>
                    <a:pt x="182" y="1500"/>
                    <a:pt x="80" y="1269"/>
                    <a:pt x="80" y="1015"/>
                  </a:cubicBezTo>
                  <a:cubicBezTo>
                    <a:pt x="80" y="496"/>
                    <a:pt x="501" y="76"/>
                    <a:pt x="1019" y="76"/>
                  </a:cubicBezTo>
                  <a:cubicBezTo>
                    <a:pt x="1244" y="76"/>
                    <a:pt x="1448" y="154"/>
                    <a:pt x="1611" y="285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1093240" y="2677846"/>
              <a:ext cx="312981" cy="312966"/>
            </a:xfrm>
            <a:custGeom>
              <a:avLst/>
              <a:gdLst/>
              <a:ahLst/>
              <a:cxnLst/>
              <a:rect l="l" t="t" r="r" b="b"/>
              <a:pathLst>
                <a:path w="6254" h="6254" extrusionOk="0">
                  <a:moveTo>
                    <a:pt x="3168" y="1"/>
                  </a:moveTo>
                  <a:lnTo>
                    <a:pt x="3168" y="3169"/>
                  </a:lnTo>
                  <a:lnTo>
                    <a:pt x="1" y="3169"/>
                  </a:lnTo>
                  <a:lnTo>
                    <a:pt x="1" y="6253"/>
                  </a:lnTo>
                  <a:lnTo>
                    <a:pt x="6253" y="6253"/>
                  </a:lnTo>
                  <a:lnTo>
                    <a:pt x="625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1091088" y="2675744"/>
              <a:ext cx="317085" cy="317169"/>
            </a:xfrm>
            <a:custGeom>
              <a:avLst/>
              <a:gdLst/>
              <a:ahLst/>
              <a:cxnLst/>
              <a:rect l="l" t="t" r="r" b="b"/>
              <a:pathLst>
                <a:path w="6336" h="6338" extrusionOk="0">
                  <a:moveTo>
                    <a:pt x="6255" y="86"/>
                  </a:moveTo>
                  <a:lnTo>
                    <a:pt x="6255" y="6255"/>
                  </a:lnTo>
                  <a:lnTo>
                    <a:pt x="84" y="6255"/>
                  </a:lnTo>
                  <a:lnTo>
                    <a:pt x="84" y="3253"/>
                  </a:lnTo>
                  <a:lnTo>
                    <a:pt x="3251" y="3253"/>
                  </a:lnTo>
                  <a:lnTo>
                    <a:pt x="3251" y="3171"/>
                  </a:lnTo>
                  <a:lnTo>
                    <a:pt x="3251" y="86"/>
                  </a:lnTo>
                  <a:close/>
                  <a:moveTo>
                    <a:pt x="3169" y="1"/>
                  </a:moveTo>
                  <a:lnTo>
                    <a:pt x="3169" y="3169"/>
                  </a:lnTo>
                  <a:lnTo>
                    <a:pt x="0" y="3169"/>
                  </a:lnTo>
                  <a:lnTo>
                    <a:pt x="0" y="6337"/>
                  </a:lnTo>
                  <a:lnTo>
                    <a:pt x="6335" y="6337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1288661" y="2714728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7" y="1878"/>
                    <a:pt x="1878" y="1459"/>
                    <a:pt x="1878" y="939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1282056" y="2708122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5" y="1877"/>
                    <a:pt x="1875" y="1456"/>
                    <a:pt x="1875" y="938"/>
                  </a:cubicBezTo>
                  <a:cubicBezTo>
                    <a:pt x="1875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1282056" y="2707972"/>
              <a:ext cx="80572" cy="83421"/>
            </a:xfrm>
            <a:custGeom>
              <a:avLst/>
              <a:gdLst/>
              <a:ahLst/>
              <a:cxnLst/>
              <a:rect l="l" t="t" r="r" b="b"/>
              <a:pathLst>
                <a:path w="1610" h="1667" extrusionOk="0">
                  <a:moveTo>
                    <a:pt x="938" y="0"/>
                  </a:moveTo>
                  <a:cubicBezTo>
                    <a:pt x="420" y="0"/>
                    <a:pt x="0" y="422"/>
                    <a:pt x="0" y="940"/>
                  </a:cubicBezTo>
                  <a:cubicBezTo>
                    <a:pt x="0" y="1233"/>
                    <a:pt x="136" y="1496"/>
                    <a:pt x="346" y="1667"/>
                  </a:cubicBezTo>
                  <a:cubicBezTo>
                    <a:pt x="180" y="1501"/>
                    <a:pt x="80" y="1269"/>
                    <a:pt x="80" y="1015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5"/>
                  </a:cubicBezTo>
                  <a:cubicBezTo>
                    <a:pt x="1439" y="111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1130223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7"/>
                    <a:pt x="420" y="1878"/>
                    <a:pt x="938" y="1878"/>
                  </a:cubicBezTo>
                  <a:cubicBezTo>
                    <a:pt x="1454" y="1878"/>
                    <a:pt x="1876" y="1457"/>
                    <a:pt x="1877" y="939"/>
                  </a:cubicBezTo>
                  <a:cubicBezTo>
                    <a:pt x="1877" y="421"/>
                    <a:pt x="1457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1123517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7" y="1459"/>
                    <a:pt x="1877" y="940"/>
                  </a:cubicBezTo>
                  <a:cubicBezTo>
                    <a:pt x="1877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1123517" y="2866660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5" y="1495"/>
                    <a:pt x="346" y="1665"/>
                  </a:cubicBezTo>
                  <a:cubicBezTo>
                    <a:pt x="183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4" y="73"/>
                    <a:pt x="1447" y="151"/>
                    <a:pt x="1609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1288661" y="287326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39" y="1878"/>
                  </a:cubicBezTo>
                  <a:cubicBezTo>
                    <a:pt x="1457" y="1878"/>
                    <a:pt x="1878" y="1457"/>
                    <a:pt x="1878" y="939"/>
                  </a:cubicBezTo>
                  <a:cubicBezTo>
                    <a:pt x="1878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1282056" y="2866510"/>
              <a:ext cx="93834" cy="93980"/>
            </a:xfrm>
            <a:custGeom>
              <a:avLst/>
              <a:gdLst/>
              <a:ahLst/>
              <a:cxnLst/>
              <a:rect l="l" t="t" r="r" b="b"/>
              <a:pathLst>
                <a:path w="1875" h="187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5" y="1878"/>
                    <a:pt x="1875" y="1459"/>
                    <a:pt x="1875" y="940"/>
                  </a:cubicBezTo>
                  <a:cubicBezTo>
                    <a:pt x="1875" y="422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1282056" y="2866660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231"/>
                    <a:pt x="136" y="1495"/>
                    <a:pt x="346" y="1665"/>
                  </a:cubicBezTo>
                  <a:cubicBezTo>
                    <a:pt x="180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459135" y="2677846"/>
              <a:ext cx="471524" cy="154431"/>
            </a:xfrm>
            <a:custGeom>
              <a:avLst/>
              <a:gdLst/>
              <a:ahLst/>
              <a:cxnLst/>
              <a:rect l="l" t="t" r="r" b="b"/>
              <a:pathLst>
                <a:path w="9422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9421" y="3085"/>
                  </a:lnTo>
                  <a:lnTo>
                    <a:pt x="94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457183" y="2675744"/>
              <a:ext cx="475578" cy="158635"/>
            </a:xfrm>
            <a:custGeom>
              <a:avLst/>
              <a:gdLst/>
              <a:ahLst/>
              <a:cxnLst/>
              <a:rect l="l" t="t" r="r" b="b"/>
              <a:pathLst>
                <a:path w="9503" h="3170" extrusionOk="0">
                  <a:moveTo>
                    <a:pt x="9418" y="85"/>
                  </a:moveTo>
                  <a:lnTo>
                    <a:pt x="9418" y="3087"/>
                  </a:lnTo>
                  <a:lnTo>
                    <a:pt x="81" y="3087"/>
                  </a:lnTo>
                  <a:lnTo>
                    <a:pt x="81" y="85"/>
                  </a:lnTo>
                  <a:close/>
                  <a:moveTo>
                    <a:pt x="0" y="1"/>
                  </a:moveTo>
                  <a:lnTo>
                    <a:pt x="0" y="3169"/>
                  </a:lnTo>
                  <a:lnTo>
                    <a:pt x="9502" y="316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496067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489411" y="270812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40" y="1877"/>
                  </a:cubicBezTo>
                  <a:cubicBezTo>
                    <a:pt x="1457" y="1877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489411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40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2" y="1501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5" y="76"/>
                    <a:pt x="1450" y="154"/>
                    <a:pt x="1612" y="285"/>
                  </a:cubicBezTo>
                  <a:cubicBezTo>
                    <a:pt x="1440" y="111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813095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38" y="1878"/>
                  </a:cubicBezTo>
                  <a:cubicBezTo>
                    <a:pt x="1458" y="1878"/>
                    <a:pt x="1878" y="1459"/>
                    <a:pt x="1878" y="939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806439" y="2708122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7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806439" y="2707972"/>
              <a:ext cx="80673" cy="83421"/>
            </a:xfrm>
            <a:custGeom>
              <a:avLst/>
              <a:gdLst/>
              <a:ahLst/>
              <a:cxnLst/>
              <a:rect l="l" t="t" r="r" b="b"/>
              <a:pathLst>
                <a:path w="1612" h="1667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233"/>
                    <a:pt x="136" y="1496"/>
                    <a:pt x="349" y="1667"/>
                  </a:cubicBezTo>
                  <a:cubicBezTo>
                    <a:pt x="182" y="1501"/>
                    <a:pt x="81" y="1269"/>
                    <a:pt x="81" y="1015"/>
                  </a:cubicBezTo>
                  <a:cubicBezTo>
                    <a:pt x="81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2" y="285"/>
                  </a:cubicBezTo>
                  <a:cubicBezTo>
                    <a:pt x="1440" y="111"/>
                    <a:pt x="1203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654606" y="2714728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7" y="1459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647900" y="2708122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7"/>
                    <a:pt x="939" y="1877"/>
                  </a:cubicBezTo>
                  <a:cubicBezTo>
                    <a:pt x="1458" y="1877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647900" y="2707972"/>
              <a:ext cx="80622" cy="83421"/>
            </a:xfrm>
            <a:custGeom>
              <a:avLst/>
              <a:gdLst/>
              <a:ahLst/>
              <a:cxnLst/>
              <a:rect l="l" t="t" r="r" b="b"/>
              <a:pathLst>
                <a:path w="1611" h="1667" extrusionOk="0">
                  <a:moveTo>
                    <a:pt x="939" y="0"/>
                  </a:moveTo>
                  <a:cubicBezTo>
                    <a:pt x="421" y="0"/>
                    <a:pt x="1" y="422"/>
                    <a:pt x="1" y="940"/>
                  </a:cubicBezTo>
                  <a:cubicBezTo>
                    <a:pt x="1" y="1233"/>
                    <a:pt x="135" y="1496"/>
                    <a:pt x="347" y="1667"/>
                  </a:cubicBezTo>
                  <a:cubicBezTo>
                    <a:pt x="184" y="1501"/>
                    <a:pt x="80" y="1269"/>
                    <a:pt x="80" y="1015"/>
                  </a:cubicBezTo>
                  <a:cubicBezTo>
                    <a:pt x="80" y="496"/>
                    <a:pt x="502" y="76"/>
                    <a:pt x="1020" y="76"/>
                  </a:cubicBezTo>
                  <a:cubicBezTo>
                    <a:pt x="1243" y="76"/>
                    <a:pt x="1448" y="154"/>
                    <a:pt x="1610" y="285"/>
                  </a:cubicBezTo>
                  <a:cubicBezTo>
                    <a:pt x="1440" y="111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459135" y="3153459"/>
              <a:ext cx="312931" cy="471450"/>
            </a:xfrm>
            <a:custGeom>
              <a:avLst/>
              <a:gdLst/>
              <a:ahLst/>
              <a:cxnLst/>
              <a:rect l="l" t="t" r="r" b="b"/>
              <a:pathLst>
                <a:path w="6253" h="9421" extrusionOk="0">
                  <a:moveTo>
                    <a:pt x="0" y="0"/>
                  </a:moveTo>
                  <a:lnTo>
                    <a:pt x="0" y="9421"/>
                  </a:lnTo>
                  <a:lnTo>
                    <a:pt x="6253" y="9421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457183" y="3151357"/>
              <a:ext cx="317135" cy="475604"/>
            </a:xfrm>
            <a:custGeom>
              <a:avLst/>
              <a:gdLst/>
              <a:ahLst/>
              <a:cxnLst/>
              <a:rect l="l" t="t" r="r" b="b"/>
              <a:pathLst>
                <a:path w="6337" h="9504" extrusionOk="0">
                  <a:moveTo>
                    <a:pt x="6253" y="81"/>
                  </a:moveTo>
                  <a:lnTo>
                    <a:pt x="6253" y="9420"/>
                  </a:lnTo>
                  <a:lnTo>
                    <a:pt x="81" y="9420"/>
                  </a:lnTo>
                  <a:lnTo>
                    <a:pt x="81" y="81"/>
                  </a:lnTo>
                  <a:close/>
                  <a:moveTo>
                    <a:pt x="0" y="0"/>
                  </a:moveTo>
                  <a:lnTo>
                    <a:pt x="0" y="9503"/>
                  </a:lnTo>
                  <a:lnTo>
                    <a:pt x="6337" y="9503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496067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489361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489411" y="3342073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8" y="1496"/>
                    <a:pt x="348" y="1667"/>
                  </a:cubicBezTo>
                  <a:cubicBezTo>
                    <a:pt x="182" y="1500"/>
                    <a:pt x="82" y="1270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6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654606" y="334877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647900" y="3342073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1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647900" y="3342073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40"/>
                  </a:cubicBezTo>
                  <a:cubicBezTo>
                    <a:pt x="1" y="1235"/>
                    <a:pt x="135" y="1496"/>
                    <a:pt x="347" y="1667"/>
                  </a:cubicBezTo>
                  <a:cubicBezTo>
                    <a:pt x="184" y="1500"/>
                    <a:pt x="80" y="1270"/>
                    <a:pt x="80" y="1014"/>
                  </a:cubicBezTo>
                  <a:cubicBezTo>
                    <a:pt x="80" y="496"/>
                    <a:pt x="502" y="76"/>
                    <a:pt x="1020" y="76"/>
                  </a:cubicBezTo>
                  <a:cubicBezTo>
                    <a:pt x="1244" y="76"/>
                    <a:pt x="1448" y="154"/>
                    <a:pt x="1610" y="286"/>
                  </a:cubicBezTo>
                  <a:cubicBezTo>
                    <a:pt x="1440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496067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489361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8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489411" y="3500560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8" y="1495"/>
                    <a:pt x="348" y="1667"/>
                  </a:cubicBezTo>
                  <a:cubicBezTo>
                    <a:pt x="182" y="1501"/>
                    <a:pt x="82" y="1268"/>
                    <a:pt x="82" y="1014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654606" y="3507366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7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647900" y="3500710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0"/>
                  </a:moveTo>
                  <a:cubicBezTo>
                    <a:pt x="421" y="0"/>
                    <a:pt x="1" y="421"/>
                    <a:pt x="1" y="940"/>
                  </a:cubicBezTo>
                  <a:cubicBezTo>
                    <a:pt x="1" y="1456"/>
                    <a:pt x="421" y="1876"/>
                    <a:pt x="939" y="1876"/>
                  </a:cubicBezTo>
                  <a:cubicBezTo>
                    <a:pt x="1458" y="1876"/>
                    <a:pt x="1878" y="1456"/>
                    <a:pt x="1878" y="940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647900" y="3500560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5" y="1495"/>
                    <a:pt x="347" y="1667"/>
                  </a:cubicBezTo>
                  <a:cubicBezTo>
                    <a:pt x="184" y="1501"/>
                    <a:pt x="80" y="1268"/>
                    <a:pt x="80" y="1014"/>
                  </a:cubicBezTo>
                  <a:cubicBezTo>
                    <a:pt x="80" y="496"/>
                    <a:pt x="502" y="76"/>
                    <a:pt x="1020" y="76"/>
                  </a:cubicBezTo>
                  <a:cubicBezTo>
                    <a:pt x="1244" y="76"/>
                    <a:pt x="1448" y="154"/>
                    <a:pt x="1610" y="285"/>
                  </a:cubicBezTo>
                  <a:cubicBezTo>
                    <a:pt x="1440" y="111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496067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489411" y="3183585"/>
              <a:ext cx="94035" cy="94030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7" y="1878"/>
                    <a:pt x="1877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489411" y="3183585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6"/>
                    <a:pt x="348" y="1667"/>
                  </a:cubicBezTo>
                  <a:cubicBezTo>
                    <a:pt x="182" y="1499"/>
                    <a:pt x="82" y="1268"/>
                    <a:pt x="82" y="1013"/>
                  </a:cubicBezTo>
                  <a:cubicBezTo>
                    <a:pt x="82" y="495"/>
                    <a:pt x="502" y="75"/>
                    <a:pt x="1020" y="75"/>
                  </a:cubicBezTo>
                  <a:cubicBezTo>
                    <a:pt x="1245" y="75"/>
                    <a:pt x="1450" y="153"/>
                    <a:pt x="1612" y="284"/>
                  </a:cubicBezTo>
                  <a:cubicBezTo>
                    <a:pt x="1440" y="110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654606" y="3190241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40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647900" y="318358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9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647900" y="3183585"/>
              <a:ext cx="80622" cy="83471"/>
            </a:xfrm>
            <a:custGeom>
              <a:avLst/>
              <a:gdLst/>
              <a:ahLst/>
              <a:cxnLst/>
              <a:rect l="l" t="t" r="r" b="b"/>
              <a:pathLst>
                <a:path w="1611" h="1668" extrusionOk="0">
                  <a:moveTo>
                    <a:pt x="939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6" y="1496"/>
                    <a:pt x="347" y="1667"/>
                  </a:cubicBezTo>
                  <a:cubicBezTo>
                    <a:pt x="184" y="1499"/>
                    <a:pt x="80" y="1268"/>
                    <a:pt x="80" y="1013"/>
                  </a:cubicBezTo>
                  <a:cubicBezTo>
                    <a:pt x="80" y="495"/>
                    <a:pt x="502" y="75"/>
                    <a:pt x="1020" y="75"/>
                  </a:cubicBezTo>
                  <a:cubicBezTo>
                    <a:pt x="1244" y="75"/>
                    <a:pt x="1448" y="153"/>
                    <a:pt x="1610" y="284"/>
                  </a:cubicBezTo>
                  <a:cubicBezTo>
                    <a:pt x="1440" y="110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459135" y="2836383"/>
              <a:ext cx="154389" cy="312966"/>
            </a:xfrm>
            <a:custGeom>
              <a:avLst/>
              <a:gdLst/>
              <a:ahLst/>
              <a:cxnLst/>
              <a:rect l="l" t="t" r="r" b="b"/>
              <a:pathLst>
                <a:path w="3085" h="6254" extrusionOk="0">
                  <a:moveTo>
                    <a:pt x="0" y="1"/>
                  </a:moveTo>
                  <a:lnTo>
                    <a:pt x="0" y="6254"/>
                  </a:lnTo>
                  <a:lnTo>
                    <a:pt x="3085" y="6254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457183" y="2834332"/>
              <a:ext cx="158593" cy="317069"/>
            </a:xfrm>
            <a:custGeom>
              <a:avLst/>
              <a:gdLst/>
              <a:ahLst/>
              <a:cxnLst/>
              <a:rect l="l" t="t" r="r" b="b"/>
              <a:pathLst>
                <a:path w="3169" h="6336" extrusionOk="0">
                  <a:moveTo>
                    <a:pt x="3085" y="82"/>
                  </a:moveTo>
                  <a:lnTo>
                    <a:pt x="3085" y="6253"/>
                  </a:lnTo>
                  <a:lnTo>
                    <a:pt x="81" y="6253"/>
                  </a:lnTo>
                  <a:lnTo>
                    <a:pt x="81" y="82"/>
                  </a:lnTo>
                  <a:close/>
                  <a:moveTo>
                    <a:pt x="0" y="0"/>
                  </a:moveTo>
                  <a:lnTo>
                    <a:pt x="0" y="6335"/>
                  </a:lnTo>
                  <a:lnTo>
                    <a:pt x="3168" y="6335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496067" y="2873265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7"/>
                    <a:pt x="421" y="1878"/>
                    <a:pt x="940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489361" y="286651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9"/>
                    <a:pt x="1878" y="940"/>
                  </a:cubicBezTo>
                  <a:cubicBezTo>
                    <a:pt x="1878" y="422"/>
                    <a:pt x="1458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489411" y="2866660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231"/>
                    <a:pt x="138" y="1495"/>
                    <a:pt x="348" y="1665"/>
                  </a:cubicBezTo>
                  <a:cubicBezTo>
                    <a:pt x="182" y="1497"/>
                    <a:pt x="82" y="1266"/>
                    <a:pt x="82" y="1012"/>
                  </a:cubicBezTo>
                  <a:cubicBezTo>
                    <a:pt x="82" y="493"/>
                    <a:pt x="502" y="73"/>
                    <a:pt x="1020" y="73"/>
                  </a:cubicBezTo>
                  <a:cubicBezTo>
                    <a:pt x="1243" y="73"/>
                    <a:pt x="1450" y="151"/>
                    <a:pt x="1612" y="282"/>
                  </a:cubicBezTo>
                  <a:cubicBezTo>
                    <a:pt x="1440" y="108"/>
                    <a:pt x="1203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496067" y="3031853"/>
              <a:ext cx="93985" cy="93880"/>
            </a:xfrm>
            <a:custGeom>
              <a:avLst/>
              <a:gdLst/>
              <a:ahLst/>
              <a:cxnLst/>
              <a:rect l="l" t="t" r="r" b="b"/>
              <a:pathLst>
                <a:path w="1878" h="1876" extrusionOk="0">
                  <a:moveTo>
                    <a:pt x="940" y="0"/>
                  </a:moveTo>
                  <a:cubicBezTo>
                    <a:pt x="421" y="0"/>
                    <a:pt x="1" y="420"/>
                    <a:pt x="1" y="938"/>
                  </a:cubicBezTo>
                  <a:cubicBezTo>
                    <a:pt x="1" y="1456"/>
                    <a:pt x="421" y="1876"/>
                    <a:pt x="940" y="1876"/>
                  </a:cubicBezTo>
                  <a:cubicBezTo>
                    <a:pt x="1458" y="1876"/>
                    <a:pt x="1878" y="1456"/>
                    <a:pt x="1878" y="938"/>
                  </a:cubicBezTo>
                  <a:cubicBezTo>
                    <a:pt x="1878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489361" y="302504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8" y="1878"/>
                    <a:pt x="1878" y="1458"/>
                    <a:pt x="1878" y="940"/>
                  </a:cubicBezTo>
                  <a:cubicBezTo>
                    <a:pt x="1878" y="422"/>
                    <a:pt x="1458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489411" y="3025047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40" y="1"/>
                  </a:moveTo>
                  <a:cubicBezTo>
                    <a:pt x="421" y="1"/>
                    <a:pt x="1" y="422"/>
                    <a:pt x="1" y="940"/>
                  </a:cubicBezTo>
                  <a:cubicBezTo>
                    <a:pt x="1" y="1233"/>
                    <a:pt x="138" y="1497"/>
                    <a:pt x="348" y="1667"/>
                  </a:cubicBezTo>
                  <a:cubicBezTo>
                    <a:pt x="182" y="1500"/>
                    <a:pt x="82" y="1269"/>
                    <a:pt x="82" y="1015"/>
                  </a:cubicBezTo>
                  <a:cubicBezTo>
                    <a:pt x="82" y="496"/>
                    <a:pt x="502" y="76"/>
                    <a:pt x="1020" y="76"/>
                  </a:cubicBezTo>
                  <a:cubicBezTo>
                    <a:pt x="1243" y="76"/>
                    <a:pt x="1450" y="154"/>
                    <a:pt x="1612" y="285"/>
                  </a:cubicBezTo>
                  <a:cubicBezTo>
                    <a:pt x="1440" y="111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1251729" y="4263023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1" y="0"/>
                  </a:moveTo>
                  <a:lnTo>
                    <a:pt x="1" y="6253"/>
                  </a:lnTo>
                  <a:lnTo>
                    <a:pt x="6253" y="6253"/>
                  </a:lnTo>
                  <a:lnTo>
                    <a:pt x="6253" y="3168"/>
                  </a:lnTo>
                  <a:lnTo>
                    <a:pt x="3086" y="316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1249627" y="4260921"/>
              <a:ext cx="317185" cy="317069"/>
            </a:xfrm>
            <a:custGeom>
              <a:avLst/>
              <a:gdLst/>
              <a:ahLst/>
              <a:cxnLst/>
              <a:rect l="l" t="t" r="r" b="b"/>
              <a:pathLst>
                <a:path w="6338" h="6336" extrusionOk="0">
                  <a:moveTo>
                    <a:pt x="3087" y="83"/>
                  </a:moveTo>
                  <a:lnTo>
                    <a:pt x="3087" y="84"/>
                  </a:lnTo>
                  <a:lnTo>
                    <a:pt x="3087" y="3168"/>
                  </a:lnTo>
                  <a:lnTo>
                    <a:pt x="3087" y="3251"/>
                  </a:lnTo>
                  <a:lnTo>
                    <a:pt x="6253" y="3251"/>
                  </a:lnTo>
                  <a:lnTo>
                    <a:pt x="6253" y="6253"/>
                  </a:lnTo>
                  <a:lnTo>
                    <a:pt x="84" y="6253"/>
                  </a:lnTo>
                  <a:lnTo>
                    <a:pt x="84" y="83"/>
                  </a:lnTo>
                  <a:close/>
                  <a:moveTo>
                    <a:pt x="1" y="0"/>
                  </a:moveTo>
                  <a:lnTo>
                    <a:pt x="1" y="6335"/>
                  </a:lnTo>
                  <a:lnTo>
                    <a:pt x="6337" y="6335"/>
                  </a:lnTo>
                  <a:lnTo>
                    <a:pt x="6337" y="3167"/>
                  </a:lnTo>
                  <a:lnTo>
                    <a:pt x="3169" y="3167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1288761" y="4299905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7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19" y="1877"/>
                    <a:pt x="937" y="1877"/>
                  </a:cubicBezTo>
                  <a:cubicBezTo>
                    <a:pt x="1455" y="1877"/>
                    <a:pt x="1876" y="1456"/>
                    <a:pt x="1876" y="938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1281905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0" y="421"/>
                    <a:pt x="0" y="938"/>
                  </a:cubicBezTo>
                  <a:cubicBezTo>
                    <a:pt x="0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1282056" y="4293249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6" y="1495"/>
                    <a:pt x="346" y="1666"/>
                  </a:cubicBezTo>
                  <a:cubicBezTo>
                    <a:pt x="180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1288761" y="4458442"/>
              <a:ext cx="93934" cy="93930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937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19" y="1876"/>
                    <a:pt x="937" y="1876"/>
                  </a:cubicBezTo>
                  <a:cubicBezTo>
                    <a:pt x="1455" y="1876"/>
                    <a:pt x="1876" y="1456"/>
                    <a:pt x="1876" y="938"/>
                  </a:cubicBezTo>
                  <a:cubicBezTo>
                    <a:pt x="1876" y="420"/>
                    <a:pt x="1455" y="0"/>
                    <a:pt x="93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1281905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1282056" y="4451636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5"/>
                    <a:pt x="136" y="1497"/>
                    <a:pt x="346" y="1667"/>
                  </a:cubicBezTo>
                  <a:cubicBezTo>
                    <a:pt x="180" y="1500"/>
                    <a:pt x="80" y="1270"/>
                    <a:pt x="80" y="1016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1447250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5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1440444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9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1440594" y="4451636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5"/>
                    <a:pt x="134" y="1497"/>
                    <a:pt x="347" y="1667"/>
                  </a:cubicBezTo>
                  <a:cubicBezTo>
                    <a:pt x="182" y="1500"/>
                    <a:pt x="80" y="1270"/>
                    <a:pt x="80" y="1016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3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2519840" y="4263023"/>
              <a:ext cx="312981" cy="312916"/>
            </a:xfrm>
            <a:custGeom>
              <a:avLst/>
              <a:gdLst/>
              <a:ahLst/>
              <a:cxnLst/>
              <a:rect l="l" t="t" r="r" b="b"/>
              <a:pathLst>
                <a:path w="6254" h="6253" extrusionOk="0">
                  <a:moveTo>
                    <a:pt x="3169" y="0"/>
                  </a:moveTo>
                  <a:lnTo>
                    <a:pt x="3169" y="3168"/>
                  </a:lnTo>
                  <a:lnTo>
                    <a:pt x="1" y="3168"/>
                  </a:lnTo>
                  <a:lnTo>
                    <a:pt x="1" y="6253"/>
                  </a:lnTo>
                  <a:lnTo>
                    <a:pt x="6253" y="6253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2517838" y="4260921"/>
              <a:ext cx="317085" cy="317119"/>
            </a:xfrm>
            <a:custGeom>
              <a:avLst/>
              <a:gdLst/>
              <a:ahLst/>
              <a:cxnLst/>
              <a:rect l="l" t="t" r="r" b="b"/>
              <a:pathLst>
                <a:path w="6336" h="6337" extrusionOk="0">
                  <a:moveTo>
                    <a:pt x="6253" y="85"/>
                  </a:moveTo>
                  <a:lnTo>
                    <a:pt x="6253" y="6254"/>
                  </a:lnTo>
                  <a:lnTo>
                    <a:pt x="83" y="6254"/>
                  </a:lnTo>
                  <a:lnTo>
                    <a:pt x="83" y="3252"/>
                  </a:lnTo>
                  <a:lnTo>
                    <a:pt x="3249" y="3252"/>
                  </a:lnTo>
                  <a:lnTo>
                    <a:pt x="3249" y="3170"/>
                  </a:lnTo>
                  <a:lnTo>
                    <a:pt x="3249" y="85"/>
                  </a:lnTo>
                  <a:close/>
                  <a:moveTo>
                    <a:pt x="3167" y="0"/>
                  </a:moveTo>
                  <a:lnTo>
                    <a:pt x="3167" y="3168"/>
                  </a:lnTo>
                  <a:lnTo>
                    <a:pt x="0" y="3168"/>
                  </a:lnTo>
                  <a:lnTo>
                    <a:pt x="0" y="6337"/>
                  </a:lnTo>
                  <a:lnTo>
                    <a:pt x="6335" y="6337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2715361" y="4299905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7"/>
                    <a:pt x="938" y="1877"/>
                  </a:cubicBezTo>
                  <a:cubicBezTo>
                    <a:pt x="1457" y="1877"/>
                    <a:pt x="1877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2708655" y="4293249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8" y="1456"/>
                    <a:pt x="1878" y="938"/>
                  </a:cubicBezTo>
                  <a:cubicBezTo>
                    <a:pt x="1878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2708655" y="4293249"/>
              <a:ext cx="80572" cy="83371"/>
            </a:xfrm>
            <a:custGeom>
              <a:avLst/>
              <a:gdLst/>
              <a:ahLst/>
              <a:cxnLst/>
              <a:rect l="l" t="t" r="r" b="b"/>
              <a:pathLst>
                <a:path w="1610" h="1666" extrusionOk="0">
                  <a:moveTo>
                    <a:pt x="938" y="0"/>
                  </a:moveTo>
                  <a:cubicBezTo>
                    <a:pt x="420" y="0"/>
                    <a:pt x="0" y="421"/>
                    <a:pt x="0" y="938"/>
                  </a:cubicBezTo>
                  <a:cubicBezTo>
                    <a:pt x="0" y="1231"/>
                    <a:pt x="134" y="1495"/>
                    <a:pt x="346" y="1666"/>
                  </a:cubicBezTo>
                  <a:cubicBezTo>
                    <a:pt x="183" y="1498"/>
                    <a:pt x="80" y="1268"/>
                    <a:pt x="80" y="1012"/>
                  </a:cubicBezTo>
                  <a:cubicBezTo>
                    <a:pt x="80" y="493"/>
                    <a:pt x="500" y="73"/>
                    <a:pt x="1019" y="73"/>
                  </a:cubicBezTo>
                  <a:cubicBezTo>
                    <a:pt x="1242" y="73"/>
                    <a:pt x="1448" y="151"/>
                    <a:pt x="1610" y="282"/>
                  </a:cubicBezTo>
                  <a:cubicBezTo>
                    <a:pt x="1439" y="108"/>
                    <a:pt x="1202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2556822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7" y="1456"/>
                    <a:pt x="1877" y="938"/>
                  </a:cubicBezTo>
                  <a:cubicBezTo>
                    <a:pt x="1877" y="420"/>
                    <a:pt x="1457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2550116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7" y="1456"/>
                    <a:pt x="1877" y="939"/>
                  </a:cubicBezTo>
                  <a:cubicBezTo>
                    <a:pt x="1877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2550166" y="4451636"/>
              <a:ext cx="80673" cy="83471"/>
            </a:xfrm>
            <a:custGeom>
              <a:avLst/>
              <a:gdLst/>
              <a:ahLst/>
              <a:cxnLst/>
              <a:rect l="l" t="t" r="r" b="b"/>
              <a:pathLst>
                <a:path w="1612" h="1668" extrusionOk="0">
                  <a:moveTo>
                    <a:pt x="938" y="1"/>
                  </a:moveTo>
                  <a:cubicBezTo>
                    <a:pt x="421" y="1"/>
                    <a:pt x="0" y="422"/>
                    <a:pt x="0" y="940"/>
                  </a:cubicBezTo>
                  <a:cubicBezTo>
                    <a:pt x="0" y="1235"/>
                    <a:pt x="136" y="1497"/>
                    <a:pt x="348" y="1667"/>
                  </a:cubicBezTo>
                  <a:cubicBezTo>
                    <a:pt x="182" y="1500"/>
                    <a:pt x="80" y="1270"/>
                    <a:pt x="80" y="1016"/>
                  </a:cubicBezTo>
                  <a:cubicBezTo>
                    <a:pt x="80" y="496"/>
                    <a:pt x="502" y="76"/>
                    <a:pt x="1019" y="76"/>
                  </a:cubicBezTo>
                  <a:cubicBezTo>
                    <a:pt x="1243" y="76"/>
                    <a:pt x="1448" y="154"/>
                    <a:pt x="1611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2715361" y="4458442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8" y="0"/>
                  </a:moveTo>
                  <a:cubicBezTo>
                    <a:pt x="420" y="0"/>
                    <a:pt x="0" y="420"/>
                    <a:pt x="0" y="938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7" y="1876"/>
                    <a:pt x="1876" y="1456"/>
                    <a:pt x="1877" y="938"/>
                  </a:cubicBezTo>
                  <a:cubicBezTo>
                    <a:pt x="1877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2708655" y="4451787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8"/>
                    <a:pt x="938" y="1878"/>
                  </a:cubicBezTo>
                  <a:cubicBezTo>
                    <a:pt x="1456" y="1878"/>
                    <a:pt x="1878" y="1456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2708655" y="4451636"/>
              <a:ext cx="80572" cy="83471"/>
            </a:xfrm>
            <a:custGeom>
              <a:avLst/>
              <a:gdLst/>
              <a:ahLst/>
              <a:cxnLst/>
              <a:rect l="l" t="t" r="r" b="b"/>
              <a:pathLst>
                <a:path w="1610" h="1668" extrusionOk="0">
                  <a:moveTo>
                    <a:pt x="938" y="1"/>
                  </a:moveTo>
                  <a:cubicBezTo>
                    <a:pt x="420" y="1"/>
                    <a:pt x="0" y="422"/>
                    <a:pt x="0" y="940"/>
                  </a:cubicBezTo>
                  <a:cubicBezTo>
                    <a:pt x="0" y="1235"/>
                    <a:pt x="134" y="1497"/>
                    <a:pt x="346" y="1667"/>
                  </a:cubicBezTo>
                  <a:cubicBezTo>
                    <a:pt x="183" y="1500"/>
                    <a:pt x="80" y="1270"/>
                    <a:pt x="80" y="1016"/>
                  </a:cubicBezTo>
                  <a:cubicBezTo>
                    <a:pt x="80" y="496"/>
                    <a:pt x="500" y="76"/>
                    <a:pt x="1019" y="76"/>
                  </a:cubicBezTo>
                  <a:cubicBezTo>
                    <a:pt x="1242" y="76"/>
                    <a:pt x="1448" y="154"/>
                    <a:pt x="1610" y="286"/>
                  </a:cubicBezTo>
                  <a:cubicBezTo>
                    <a:pt x="1439" y="111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1568807" y="4580048"/>
              <a:ext cx="947002" cy="154381"/>
            </a:xfrm>
            <a:custGeom>
              <a:avLst/>
              <a:gdLst/>
              <a:ahLst/>
              <a:cxnLst/>
              <a:rect l="l" t="t" r="r" b="b"/>
              <a:pathLst>
                <a:path w="18923" h="3085" extrusionOk="0">
                  <a:moveTo>
                    <a:pt x="1" y="0"/>
                  </a:moveTo>
                  <a:lnTo>
                    <a:pt x="1" y="3085"/>
                  </a:lnTo>
                  <a:lnTo>
                    <a:pt x="18922" y="3085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1566755" y="4577996"/>
              <a:ext cx="951155" cy="158585"/>
            </a:xfrm>
            <a:custGeom>
              <a:avLst/>
              <a:gdLst/>
              <a:ahLst/>
              <a:cxnLst/>
              <a:rect l="l" t="t" r="r" b="b"/>
              <a:pathLst>
                <a:path w="19006" h="3169" extrusionOk="0">
                  <a:moveTo>
                    <a:pt x="18922" y="83"/>
                  </a:moveTo>
                  <a:lnTo>
                    <a:pt x="18922" y="3085"/>
                  </a:lnTo>
                  <a:lnTo>
                    <a:pt x="82" y="3085"/>
                  </a:lnTo>
                  <a:lnTo>
                    <a:pt x="82" y="83"/>
                  </a:lnTo>
                  <a:close/>
                  <a:moveTo>
                    <a:pt x="0" y="1"/>
                  </a:moveTo>
                  <a:lnTo>
                    <a:pt x="0" y="3169"/>
                  </a:lnTo>
                  <a:lnTo>
                    <a:pt x="19005" y="3169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1922717" y="461698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1916011" y="461022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39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1916011" y="4610324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232"/>
                    <a:pt x="138" y="1496"/>
                    <a:pt x="349" y="1666"/>
                  </a:cubicBezTo>
                  <a:cubicBezTo>
                    <a:pt x="184" y="1497"/>
                    <a:pt x="82" y="1267"/>
                    <a:pt x="82" y="1013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3"/>
                  </a:cubicBezTo>
                  <a:cubicBezTo>
                    <a:pt x="1440" y="108"/>
                    <a:pt x="1203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2239845" y="4616980"/>
              <a:ext cx="93934" cy="93980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938" y="0"/>
                  </a:moveTo>
                  <a:cubicBezTo>
                    <a:pt x="422" y="0"/>
                    <a:pt x="0" y="421"/>
                    <a:pt x="0" y="938"/>
                  </a:cubicBezTo>
                  <a:cubicBezTo>
                    <a:pt x="0" y="1456"/>
                    <a:pt x="419" y="1878"/>
                    <a:pt x="938" y="1878"/>
                  </a:cubicBezTo>
                  <a:cubicBezTo>
                    <a:pt x="1456" y="1878"/>
                    <a:pt x="1876" y="1456"/>
                    <a:pt x="1876" y="938"/>
                  </a:cubicBezTo>
                  <a:cubicBezTo>
                    <a:pt x="1876" y="421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2233089" y="4610224"/>
              <a:ext cx="93884" cy="93980"/>
            </a:xfrm>
            <a:custGeom>
              <a:avLst/>
              <a:gdLst/>
              <a:ahLst/>
              <a:cxnLst/>
              <a:rect l="l" t="t" r="r" b="b"/>
              <a:pathLst>
                <a:path w="1876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6" y="1457"/>
                    <a:pt x="1876" y="939"/>
                  </a:cubicBezTo>
                  <a:cubicBezTo>
                    <a:pt x="1876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2233139" y="4610324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1" y="1"/>
                    <a:pt x="0" y="421"/>
                    <a:pt x="0" y="939"/>
                  </a:cubicBezTo>
                  <a:cubicBezTo>
                    <a:pt x="0" y="1232"/>
                    <a:pt x="137" y="1496"/>
                    <a:pt x="348" y="1666"/>
                  </a:cubicBezTo>
                  <a:cubicBezTo>
                    <a:pt x="182" y="1497"/>
                    <a:pt x="80" y="1267"/>
                    <a:pt x="80" y="1013"/>
                  </a:cubicBezTo>
                  <a:cubicBezTo>
                    <a:pt x="80" y="494"/>
                    <a:pt x="501" y="73"/>
                    <a:pt x="1019" y="73"/>
                  </a:cubicBezTo>
                  <a:cubicBezTo>
                    <a:pt x="1244" y="73"/>
                    <a:pt x="1449" y="152"/>
                    <a:pt x="1611" y="283"/>
                  </a:cubicBezTo>
                  <a:cubicBezTo>
                    <a:pt x="1439" y="108"/>
                    <a:pt x="1202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2081206" y="461698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2074600" y="461022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9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9" y="1877"/>
                  </a:cubicBezTo>
                  <a:cubicBezTo>
                    <a:pt x="1457" y="1877"/>
                    <a:pt x="1877" y="1457"/>
                    <a:pt x="1877" y="939"/>
                  </a:cubicBezTo>
                  <a:cubicBezTo>
                    <a:pt x="1877" y="422"/>
                    <a:pt x="1457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2074600" y="4610324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7" y="1496"/>
                    <a:pt x="348" y="1666"/>
                  </a:cubicBezTo>
                  <a:cubicBezTo>
                    <a:pt x="182" y="1497"/>
                    <a:pt x="81" y="1267"/>
                    <a:pt x="81" y="1013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2" y="73"/>
                    <a:pt x="1449" y="152"/>
                    <a:pt x="1611" y="283"/>
                  </a:cubicBezTo>
                  <a:cubicBezTo>
                    <a:pt x="1442" y="108"/>
                    <a:pt x="1202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2398233" y="4616980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39" y="0"/>
                  </a:moveTo>
                  <a:cubicBezTo>
                    <a:pt x="421" y="0"/>
                    <a:pt x="1" y="421"/>
                    <a:pt x="1" y="938"/>
                  </a:cubicBezTo>
                  <a:cubicBezTo>
                    <a:pt x="1" y="1456"/>
                    <a:pt x="421" y="1878"/>
                    <a:pt x="939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2391627" y="461022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38" y="0"/>
                  </a:moveTo>
                  <a:cubicBezTo>
                    <a:pt x="420" y="0"/>
                    <a:pt x="0" y="422"/>
                    <a:pt x="0" y="939"/>
                  </a:cubicBezTo>
                  <a:cubicBezTo>
                    <a:pt x="0" y="1457"/>
                    <a:pt x="420" y="1877"/>
                    <a:pt x="938" y="1877"/>
                  </a:cubicBezTo>
                  <a:cubicBezTo>
                    <a:pt x="1457" y="1877"/>
                    <a:pt x="1877" y="1457"/>
                    <a:pt x="1877" y="939"/>
                  </a:cubicBezTo>
                  <a:cubicBezTo>
                    <a:pt x="1877" y="422"/>
                    <a:pt x="1457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2391627" y="4610324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232"/>
                    <a:pt x="136" y="1496"/>
                    <a:pt x="348" y="1666"/>
                  </a:cubicBezTo>
                  <a:cubicBezTo>
                    <a:pt x="183" y="1497"/>
                    <a:pt x="80" y="1267"/>
                    <a:pt x="80" y="1013"/>
                  </a:cubicBezTo>
                  <a:cubicBezTo>
                    <a:pt x="80" y="494"/>
                    <a:pt x="500" y="73"/>
                    <a:pt x="1019" y="73"/>
                  </a:cubicBezTo>
                  <a:cubicBezTo>
                    <a:pt x="1244" y="73"/>
                    <a:pt x="1448" y="152"/>
                    <a:pt x="1611" y="283"/>
                  </a:cubicBezTo>
                  <a:cubicBezTo>
                    <a:pt x="1439" y="108"/>
                    <a:pt x="1202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1605639" y="461698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1598983" y="4610224"/>
              <a:ext cx="94035" cy="93980"/>
            </a:xfrm>
            <a:custGeom>
              <a:avLst/>
              <a:gdLst/>
              <a:ahLst/>
              <a:cxnLst/>
              <a:rect l="l" t="t" r="r" b="b"/>
              <a:pathLst>
                <a:path w="1879" h="1878" extrusionOk="0">
                  <a:moveTo>
                    <a:pt x="940" y="0"/>
                  </a:moveTo>
                  <a:cubicBezTo>
                    <a:pt x="422" y="0"/>
                    <a:pt x="1" y="422"/>
                    <a:pt x="1" y="939"/>
                  </a:cubicBezTo>
                  <a:cubicBezTo>
                    <a:pt x="1" y="1457"/>
                    <a:pt x="422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1598983" y="4610324"/>
              <a:ext cx="80673" cy="83371"/>
            </a:xfrm>
            <a:custGeom>
              <a:avLst/>
              <a:gdLst/>
              <a:ahLst/>
              <a:cxnLst/>
              <a:rect l="l" t="t" r="r" b="b"/>
              <a:pathLst>
                <a:path w="1612" h="1666" extrusionOk="0">
                  <a:moveTo>
                    <a:pt x="940" y="1"/>
                  </a:moveTo>
                  <a:cubicBezTo>
                    <a:pt x="422" y="1"/>
                    <a:pt x="1" y="421"/>
                    <a:pt x="1" y="939"/>
                  </a:cubicBezTo>
                  <a:cubicBezTo>
                    <a:pt x="1" y="1232"/>
                    <a:pt x="138" y="1496"/>
                    <a:pt x="348" y="1666"/>
                  </a:cubicBezTo>
                  <a:cubicBezTo>
                    <a:pt x="185" y="1497"/>
                    <a:pt x="82" y="1267"/>
                    <a:pt x="82" y="1013"/>
                  </a:cubicBezTo>
                  <a:cubicBezTo>
                    <a:pt x="82" y="494"/>
                    <a:pt x="502" y="73"/>
                    <a:pt x="1020" y="73"/>
                  </a:cubicBezTo>
                  <a:cubicBezTo>
                    <a:pt x="1243" y="73"/>
                    <a:pt x="1450" y="152"/>
                    <a:pt x="1612" y="283"/>
                  </a:cubicBezTo>
                  <a:cubicBezTo>
                    <a:pt x="1441" y="108"/>
                    <a:pt x="1204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1764178" y="4616980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2" y="0"/>
                    <a:pt x="1" y="421"/>
                    <a:pt x="1" y="938"/>
                  </a:cubicBezTo>
                  <a:cubicBezTo>
                    <a:pt x="1" y="1456"/>
                    <a:pt x="422" y="1878"/>
                    <a:pt x="940" y="1878"/>
                  </a:cubicBezTo>
                  <a:cubicBezTo>
                    <a:pt x="1458" y="1878"/>
                    <a:pt x="1878" y="1456"/>
                    <a:pt x="1878" y="938"/>
                  </a:cubicBezTo>
                  <a:cubicBezTo>
                    <a:pt x="1878" y="421"/>
                    <a:pt x="1458" y="0"/>
                    <a:pt x="9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1757472" y="4610224"/>
              <a:ext cx="93985" cy="93980"/>
            </a:xfrm>
            <a:custGeom>
              <a:avLst/>
              <a:gdLst/>
              <a:ahLst/>
              <a:cxnLst/>
              <a:rect l="l" t="t" r="r" b="b"/>
              <a:pathLst>
                <a:path w="1878" h="1878" extrusionOk="0">
                  <a:moveTo>
                    <a:pt x="940" y="0"/>
                  </a:moveTo>
                  <a:cubicBezTo>
                    <a:pt x="421" y="0"/>
                    <a:pt x="1" y="422"/>
                    <a:pt x="1" y="939"/>
                  </a:cubicBezTo>
                  <a:cubicBezTo>
                    <a:pt x="1" y="1457"/>
                    <a:pt x="421" y="1877"/>
                    <a:pt x="940" y="1877"/>
                  </a:cubicBezTo>
                  <a:cubicBezTo>
                    <a:pt x="1458" y="1877"/>
                    <a:pt x="1878" y="1457"/>
                    <a:pt x="1878" y="939"/>
                  </a:cubicBezTo>
                  <a:cubicBezTo>
                    <a:pt x="1878" y="422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1757572" y="4610324"/>
              <a:ext cx="80622" cy="83371"/>
            </a:xfrm>
            <a:custGeom>
              <a:avLst/>
              <a:gdLst/>
              <a:ahLst/>
              <a:cxnLst/>
              <a:rect l="l" t="t" r="r" b="b"/>
              <a:pathLst>
                <a:path w="1611" h="1666" extrusionOk="0">
                  <a:moveTo>
                    <a:pt x="939" y="1"/>
                  </a:moveTo>
                  <a:cubicBezTo>
                    <a:pt x="422" y="1"/>
                    <a:pt x="0" y="421"/>
                    <a:pt x="0" y="939"/>
                  </a:cubicBezTo>
                  <a:cubicBezTo>
                    <a:pt x="0" y="1232"/>
                    <a:pt x="137" y="1496"/>
                    <a:pt x="348" y="1666"/>
                  </a:cubicBezTo>
                  <a:cubicBezTo>
                    <a:pt x="182" y="1497"/>
                    <a:pt x="81" y="1267"/>
                    <a:pt x="81" y="1013"/>
                  </a:cubicBezTo>
                  <a:cubicBezTo>
                    <a:pt x="81" y="494"/>
                    <a:pt x="501" y="73"/>
                    <a:pt x="1019" y="73"/>
                  </a:cubicBezTo>
                  <a:cubicBezTo>
                    <a:pt x="1245" y="73"/>
                    <a:pt x="1449" y="152"/>
                    <a:pt x="1611" y="283"/>
                  </a:cubicBezTo>
                  <a:cubicBezTo>
                    <a:pt x="1441" y="108"/>
                    <a:pt x="1203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2995456" y="3945997"/>
              <a:ext cx="312931" cy="154381"/>
            </a:xfrm>
            <a:custGeom>
              <a:avLst/>
              <a:gdLst/>
              <a:ahLst/>
              <a:cxnLst/>
              <a:rect l="l" t="t" r="r" b="b"/>
              <a:pathLst>
                <a:path w="6253" h="3085" extrusionOk="0">
                  <a:moveTo>
                    <a:pt x="0" y="0"/>
                  </a:moveTo>
                  <a:lnTo>
                    <a:pt x="0" y="3085"/>
                  </a:lnTo>
                  <a:lnTo>
                    <a:pt x="6253" y="3085"/>
                  </a:lnTo>
                  <a:lnTo>
                    <a:pt x="625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2993405" y="3943895"/>
              <a:ext cx="317085" cy="158585"/>
            </a:xfrm>
            <a:custGeom>
              <a:avLst/>
              <a:gdLst/>
              <a:ahLst/>
              <a:cxnLst/>
              <a:rect l="l" t="t" r="r" b="b"/>
              <a:pathLst>
                <a:path w="6336" h="3169" extrusionOk="0">
                  <a:moveTo>
                    <a:pt x="6252" y="84"/>
                  </a:moveTo>
                  <a:lnTo>
                    <a:pt x="6252" y="3087"/>
                  </a:lnTo>
                  <a:lnTo>
                    <a:pt x="81" y="3087"/>
                  </a:lnTo>
                  <a:lnTo>
                    <a:pt x="81" y="84"/>
                  </a:lnTo>
                  <a:close/>
                  <a:moveTo>
                    <a:pt x="1" y="0"/>
                  </a:moveTo>
                  <a:lnTo>
                    <a:pt x="1" y="3168"/>
                  </a:lnTo>
                  <a:lnTo>
                    <a:pt x="6336" y="316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3032389" y="3982829"/>
              <a:ext cx="93985" cy="94030"/>
            </a:xfrm>
            <a:custGeom>
              <a:avLst/>
              <a:gdLst/>
              <a:ahLst/>
              <a:cxnLst/>
              <a:rect l="l" t="t" r="r" b="b"/>
              <a:pathLst>
                <a:path w="1878" h="1879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8"/>
                    <a:pt x="420" y="1878"/>
                    <a:pt x="938" y="1878"/>
                  </a:cubicBezTo>
                  <a:cubicBezTo>
                    <a:pt x="1456" y="1878"/>
                    <a:pt x="1875" y="1459"/>
                    <a:pt x="1878" y="939"/>
                  </a:cubicBezTo>
                  <a:cubicBezTo>
                    <a:pt x="1878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3025583" y="3976274"/>
              <a:ext cx="94035" cy="93930"/>
            </a:xfrm>
            <a:custGeom>
              <a:avLst/>
              <a:gdLst/>
              <a:ahLst/>
              <a:cxnLst/>
              <a:rect l="l" t="t" r="r" b="b"/>
              <a:pathLst>
                <a:path w="1879" h="1877" extrusionOk="0">
                  <a:moveTo>
                    <a:pt x="940" y="1"/>
                  </a:moveTo>
                  <a:cubicBezTo>
                    <a:pt x="421" y="1"/>
                    <a:pt x="1" y="419"/>
                    <a:pt x="1" y="937"/>
                  </a:cubicBezTo>
                  <a:cubicBezTo>
                    <a:pt x="1" y="1456"/>
                    <a:pt x="422" y="1877"/>
                    <a:pt x="940" y="1877"/>
                  </a:cubicBezTo>
                  <a:cubicBezTo>
                    <a:pt x="1458" y="1877"/>
                    <a:pt x="1878" y="1456"/>
                    <a:pt x="1878" y="937"/>
                  </a:cubicBezTo>
                  <a:cubicBezTo>
                    <a:pt x="1878" y="421"/>
                    <a:pt x="1458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3025733" y="3976224"/>
              <a:ext cx="80572" cy="83321"/>
            </a:xfrm>
            <a:custGeom>
              <a:avLst/>
              <a:gdLst/>
              <a:ahLst/>
              <a:cxnLst/>
              <a:rect l="l" t="t" r="r" b="b"/>
              <a:pathLst>
                <a:path w="1610" h="1665" extrusionOk="0">
                  <a:moveTo>
                    <a:pt x="939" y="0"/>
                  </a:moveTo>
                  <a:cubicBezTo>
                    <a:pt x="421" y="0"/>
                    <a:pt x="1" y="420"/>
                    <a:pt x="1" y="937"/>
                  </a:cubicBezTo>
                  <a:cubicBezTo>
                    <a:pt x="1" y="1231"/>
                    <a:pt x="135" y="1494"/>
                    <a:pt x="347" y="1664"/>
                  </a:cubicBezTo>
                  <a:cubicBezTo>
                    <a:pt x="182" y="1497"/>
                    <a:pt x="80" y="1266"/>
                    <a:pt x="80" y="1012"/>
                  </a:cubicBezTo>
                  <a:cubicBezTo>
                    <a:pt x="80" y="493"/>
                    <a:pt x="500" y="73"/>
                    <a:pt x="1020" y="73"/>
                  </a:cubicBezTo>
                  <a:cubicBezTo>
                    <a:pt x="1244" y="73"/>
                    <a:pt x="1448" y="153"/>
                    <a:pt x="1610" y="282"/>
                  </a:cubicBezTo>
                  <a:cubicBezTo>
                    <a:pt x="1440" y="108"/>
                    <a:pt x="1202" y="0"/>
                    <a:pt x="9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3190928" y="3982829"/>
              <a:ext cx="93834" cy="94030"/>
            </a:xfrm>
            <a:custGeom>
              <a:avLst/>
              <a:gdLst/>
              <a:ahLst/>
              <a:cxnLst/>
              <a:rect l="l" t="t" r="r" b="b"/>
              <a:pathLst>
                <a:path w="1875" h="1879" extrusionOk="0">
                  <a:moveTo>
                    <a:pt x="938" y="1"/>
                  </a:moveTo>
                  <a:cubicBezTo>
                    <a:pt x="421" y="1"/>
                    <a:pt x="1" y="421"/>
                    <a:pt x="1" y="939"/>
                  </a:cubicBezTo>
                  <a:cubicBezTo>
                    <a:pt x="1" y="1458"/>
                    <a:pt x="421" y="1878"/>
                    <a:pt x="938" y="1878"/>
                  </a:cubicBezTo>
                  <a:cubicBezTo>
                    <a:pt x="1455" y="1878"/>
                    <a:pt x="1875" y="1459"/>
                    <a:pt x="1875" y="939"/>
                  </a:cubicBezTo>
                  <a:cubicBezTo>
                    <a:pt x="1875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3184172" y="3976274"/>
              <a:ext cx="93985" cy="93930"/>
            </a:xfrm>
            <a:custGeom>
              <a:avLst/>
              <a:gdLst/>
              <a:ahLst/>
              <a:cxnLst/>
              <a:rect l="l" t="t" r="r" b="b"/>
              <a:pathLst>
                <a:path w="1878" h="1877" extrusionOk="0">
                  <a:moveTo>
                    <a:pt x="939" y="1"/>
                  </a:moveTo>
                  <a:cubicBezTo>
                    <a:pt x="420" y="1"/>
                    <a:pt x="0" y="419"/>
                    <a:pt x="0" y="937"/>
                  </a:cubicBezTo>
                  <a:cubicBezTo>
                    <a:pt x="0" y="1456"/>
                    <a:pt x="422" y="1877"/>
                    <a:pt x="939" y="1877"/>
                  </a:cubicBezTo>
                  <a:cubicBezTo>
                    <a:pt x="1457" y="1877"/>
                    <a:pt x="1876" y="1456"/>
                    <a:pt x="1877" y="937"/>
                  </a:cubicBezTo>
                  <a:cubicBezTo>
                    <a:pt x="1877" y="421"/>
                    <a:pt x="1457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3184072" y="3976224"/>
              <a:ext cx="80673" cy="83321"/>
            </a:xfrm>
            <a:custGeom>
              <a:avLst/>
              <a:gdLst/>
              <a:ahLst/>
              <a:cxnLst/>
              <a:rect l="l" t="t" r="r" b="b"/>
              <a:pathLst>
                <a:path w="1612" h="1665" extrusionOk="0">
                  <a:moveTo>
                    <a:pt x="940" y="0"/>
                  </a:moveTo>
                  <a:cubicBezTo>
                    <a:pt x="421" y="0"/>
                    <a:pt x="1" y="420"/>
                    <a:pt x="1" y="937"/>
                  </a:cubicBezTo>
                  <a:cubicBezTo>
                    <a:pt x="1" y="1231"/>
                    <a:pt x="138" y="1494"/>
                    <a:pt x="348" y="1664"/>
                  </a:cubicBezTo>
                  <a:cubicBezTo>
                    <a:pt x="186" y="1497"/>
                    <a:pt x="83" y="1266"/>
                    <a:pt x="83" y="1012"/>
                  </a:cubicBezTo>
                  <a:cubicBezTo>
                    <a:pt x="83" y="493"/>
                    <a:pt x="503" y="73"/>
                    <a:pt x="1020" y="73"/>
                  </a:cubicBezTo>
                  <a:cubicBezTo>
                    <a:pt x="1244" y="73"/>
                    <a:pt x="1450" y="153"/>
                    <a:pt x="1611" y="282"/>
                  </a:cubicBezTo>
                  <a:cubicBezTo>
                    <a:pt x="1440" y="10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79" name="Google Shape;2279;p30"/>
          <p:cNvGraphicFramePr/>
          <p:nvPr/>
        </p:nvGraphicFramePr>
        <p:xfrm>
          <a:off x="4097425" y="143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{6E6FCD87-8596-43C2-A3A7-F06D6819BD86}</a:tableStyleId>
              </a:tblPr>
              <a:tblGrid>
                <a:gridCol w="11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Stage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Yellow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Blue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Red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#1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#2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#3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#4</a:t>
                      </a:r>
                      <a:endParaRPr sz="18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285" name="Google Shape;2285;p31"/>
          <p:cNvGrpSpPr/>
          <p:nvPr/>
        </p:nvGrpSpPr>
        <p:grpSpPr>
          <a:xfrm>
            <a:off x="1543750" y="3439675"/>
            <a:ext cx="1584900" cy="986412"/>
            <a:chOff x="1543750" y="3467700"/>
            <a:chExt cx="1584900" cy="986412"/>
          </a:xfrm>
        </p:grpSpPr>
        <p:sp>
          <p:nvSpPr>
            <p:cNvPr id="2286" name="Google Shape;2286;p31"/>
            <p:cNvSpPr txBox="1"/>
            <p:nvPr/>
          </p:nvSpPr>
          <p:spPr>
            <a:xfrm>
              <a:off x="1543750" y="3939312"/>
              <a:ext cx="1584900" cy="514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31"/>
            <p:cNvSpPr txBox="1"/>
            <p:nvPr/>
          </p:nvSpPr>
          <p:spPr>
            <a:xfrm>
              <a:off x="1543750" y="3467700"/>
              <a:ext cx="1584900" cy="4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88" name="Google Shape;2288;p31"/>
          <p:cNvGrpSpPr/>
          <p:nvPr/>
        </p:nvGrpSpPr>
        <p:grpSpPr>
          <a:xfrm>
            <a:off x="6015325" y="1388050"/>
            <a:ext cx="1584950" cy="974862"/>
            <a:chOff x="6015325" y="1416075"/>
            <a:chExt cx="1584950" cy="974862"/>
          </a:xfrm>
        </p:grpSpPr>
        <p:sp>
          <p:nvSpPr>
            <p:cNvPr id="2289" name="Google Shape;2289;p31"/>
            <p:cNvSpPr txBox="1"/>
            <p:nvPr/>
          </p:nvSpPr>
          <p:spPr>
            <a:xfrm>
              <a:off x="6015375" y="1876137"/>
              <a:ext cx="1584900" cy="5148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0" name="Google Shape;2290;p31"/>
            <p:cNvSpPr txBox="1"/>
            <p:nvPr/>
          </p:nvSpPr>
          <p:spPr>
            <a:xfrm>
              <a:off x="6015325" y="1416075"/>
              <a:ext cx="1584900" cy="47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1" name="Google Shape;2291;p31"/>
          <p:cNvGrpSpPr/>
          <p:nvPr/>
        </p:nvGrpSpPr>
        <p:grpSpPr>
          <a:xfrm>
            <a:off x="6015325" y="3439675"/>
            <a:ext cx="1584950" cy="986412"/>
            <a:chOff x="6015325" y="3467700"/>
            <a:chExt cx="1584950" cy="986412"/>
          </a:xfrm>
        </p:grpSpPr>
        <p:sp>
          <p:nvSpPr>
            <p:cNvPr id="2292" name="Google Shape;2292;p31"/>
            <p:cNvSpPr txBox="1"/>
            <p:nvPr/>
          </p:nvSpPr>
          <p:spPr>
            <a:xfrm>
              <a:off x="6015375" y="3939312"/>
              <a:ext cx="1584900" cy="514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3" name="Google Shape;2293;p31"/>
            <p:cNvSpPr txBox="1"/>
            <p:nvPr/>
          </p:nvSpPr>
          <p:spPr>
            <a:xfrm>
              <a:off x="6015325" y="3467700"/>
              <a:ext cx="1584900" cy="4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4" name="Google Shape;2294;p31"/>
          <p:cNvGrpSpPr/>
          <p:nvPr/>
        </p:nvGrpSpPr>
        <p:grpSpPr>
          <a:xfrm>
            <a:off x="457200" y="1410838"/>
            <a:ext cx="940800" cy="940800"/>
            <a:chOff x="2985700" y="1473700"/>
            <a:chExt cx="940800" cy="940800"/>
          </a:xfrm>
        </p:grpSpPr>
        <p:sp>
          <p:nvSpPr>
            <p:cNvPr id="2295" name="Google Shape;2295;p31"/>
            <p:cNvSpPr/>
            <p:nvPr/>
          </p:nvSpPr>
          <p:spPr>
            <a:xfrm>
              <a:off x="2985700" y="1473700"/>
              <a:ext cx="940800" cy="940800"/>
            </a:xfrm>
            <a:prstGeom prst="donut">
              <a:avLst>
                <a:gd name="adj" fmla="val 25000"/>
              </a:avLst>
            </a:prstGeom>
            <a:solidFill>
              <a:srgbClr val="E28086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985700" y="1473700"/>
              <a:ext cx="940800" cy="940800"/>
            </a:xfrm>
            <a:prstGeom prst="blockArc">
              <a:avLst>
                <a:gd name="adj1" fmla="val 16122812"/>
                <a:gd name="adj2" fmla="val 1445860"/>
                <a:gd name="adj3" fmla="val 2518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31"/>
          <p:cNvGrpSpPr/>
          <p:nvPr/>
        </p:nvGrpSpPr>
        <p:grpSpPr>
          <a:xfrm>
            <a:off x="457200" y="3462463"/>
            <a:ext cx="940800" cy="940800"/>
            <a:chOff x="2985700" y="1473700"/>
            <a:chExt cx="940800" cy="940800"/>
          </a:xfrm>
        </p:grpSpPr>
        <p:sp>
          <p:nvSpPr>
            <p:cNvPr id="2298" name="Google Shape;2298;p31"/>
            <p:cNvSpPr/>
            <p:nvPr/>
          </p:nvSpPr>
          <p:spPr>
            <a:xfrm>
              <a:off x="2985700" y="1473700"/>
              <a:ext cx="940800" cy="940800"/>
            </a:xfrm>
            <a:prstGeom prst="donut">
              <a:avLst>
                <a:gd name="adj" fmla="val 25000"/>
              </a:avLst>
            </a:prstGeom>
            <a:solidFill>
              <a:srgbClr val="B4D9FC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985700" y="1473700"/>
              <a:ext cx="940800" cy="940800"/>
            </a:xfrm>
            <a:prstGeom prst="blockArc">
              <a:avLst>
                <a:gd name="adj1" fmla="val 16186241"/>
                <a:gd name="adj2" fmla="val 2816472"/>
                <a:gd name="adj3" fmla="val 249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31"/>
          <p:cNvGrpSpPr/>
          <p:nvPr/>
        </p:nvGrpSpPr>
        <p:grpSpPr>
          <a:xfrm>
            <a:off x="7746025" y="1410838"/>
            <a:ext cx="940800" cy="940800"/>
            <a:chOff x="2985700" y="1473700"/>
            <a:chExt cx="940800" cy="940800"/>
          </a:xfrm>
        </p:grpSpPr>
        <p:sp>
          <p:nvSpPr>
            <p:cNvPr id="2301" name="Google Shape;2301;p31"/>
            <p:cNvSpPr/>
            <p:nvPr/>
          </p:nvSpPr>
          <p:spPr>
            <a:xfrm>
              <a:off x="2985700" y="1473700"/>
              <a:ext cx="940800" cy="940800"/>
            </a:xfrm>
            <a:prstGeom prst="donut">
              <a:avLst>
                <a:gd name="adj" fmla="val 25000"/>
              </a:avLst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985700" y="1473700"/>
              <a:ext cx="940800" cy="940800"/>
            </a:xfrm>
            <a:prstGeom prst="blockArc">
              <a:avLst>
                <a:gd name="adj1" fmla="val 16260718"/>
                <a:gd name="adj2" fmla="val 20582720"/>
                <a:gd name="adj3" fmla="val 2505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31"/>
          <p:cNvGrpSpPr/>
          <p:nvPr/>
        </p:nvGrpSpPr>
        <p:grpSpPr>
          <a:xfrm>
            <a:off x="7746025" y="3462463"/>
            <a:ext cx="940800" cy="940800"/>
            <a:chOff x="2985700" y="1473700"/>
            <a:chExt cx="940800" cy="940800"/>
          </a:xfrm>
        </p:grpSpPr>
        <p:sp>
          <p:nvSpPr>
            <p:cNvPr id="2304" name="Google Shape;2304;p31"/>
            <p:cNvSpPr/>
            <p:nvPr/>
          </p:nvSpPr>
          <p:spPr>
            <a:xfrm>
              <a:off x="2985700" y="1473700"/>
              <a:ext cx="940800" cy="940800"/>
            </a:xfrm>
            <a:prstGeom prst="donut">
              <a:avLst>
                <a:gd name="adj" fmla="val 25000"/>
              </a:avLst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985700" y="1473700"/>
              <a:ext cx="940800" cy="940800"/>
            </a:xfrm>
            <a:prstGeom prst="blockArc">
              <a:avLst>
                <a:gd name="adj1" fmla="val 16192807"/>
                <a:gd name="adj2" fmla="val 17811224"/>
                <a:gd name="adj3" fmla="val 249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31"/>
          <p:cNvGrpSpPr/>
          <p:nvPr/>
        </p:nvGrpSpPr>
        <p:grpSpPr>
          <a:xfrm>
            <a:off x="1543750" y="1388050"/>
            <a:ext cx="1584900" cy="986412"/>
            <a:chOff x="1543750" y="1416075"/>
            <a:chExt cx="1584900" cy="986412"/>
          </a:xfrm>
        </p:grpSpPr>
        <p:sp>
          <p:nvSpPr>
            <p:cNvPr id="2307" name="Google Shape;2307;p31"/>
            <p:cNvSpPr txBox="1"/>
            <p:nvPr/>
          </p:nvSpPr>
          <p:spPr>
            <a:xfrm>
              <a:off x="1543750" y="1887687"/>
              <a:ext cx="1584900" cy="514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very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8" name="Google Shape;2308;p31"/>
            <p:cNvSpPr txBox="1"/>
            <p:nvPr/>
          </p:nvSpPr>
          <p:spPr>
            <a:xfrm>
              <a:off x="1543750" y="1416075"/>
              <a:ext cx="1584900" cy="47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09" name="Google Shape;2309;p31"/>
          <p:cNvGrpSpPr/>
          <p:nvPr/>
        </p:nvGrpSpPr>
        <p:grpSpPr>
          <a:xfrm>
            <a:off x="3315924" y="1939810"/>
            <a:ext cx="2513355" cy="1934514"/>
            <a:chOff x="9504734" y="-2175090"/>
            <a:chExt cx="4612507" cy="3550870"/>
          </a:xfrm>
        </p:grpSpPr>
        <p:sp>
          <p:nvSpPr>
            <p:cNvPr id="2310" name="Google Shape;2310;p31"/>
            <p:cNvSpPr/>
            <p:nvPr/>
          </p:nvSpPr>
          <p:spPr>
            <a:xfrm>
              <a:off x="9504734" y="-2175090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10045490" y="-2175012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10575509" y="-2175090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11116265" y="-2175012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11646259" y="-2175090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2187015" y="-2175012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2717034" y="-2175090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3257790" y="-2175012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0575509" y="-1104319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1116265" y="-1104241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11646259" y="-1104319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12187015" y="-1104241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2717034" y="-1104319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13257790" y="-1104241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9504734" y="-25051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10045490" y="-24973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0575509" y="-25051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11116265" y="-24973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1646259" y="-25051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12187015" y="-24973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32"/>
          <p:cNvSpPr/>
          <p:nvPr/>
        </p:nvSpPr>
        <p:spPr>
          <a:xfrm rot="5400000">
            <a:off x="4221100" y="2438575"/>
            <a:ext cx="563400" cy="835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2"/>
          <p:cNvSpPr/>
          <p:nvPr/>
        </p:nvSpPr>
        <p:spPr>
          <a:xfrm>
            <a:off x="2395239" y="3063963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2"/>
          <p:cNvSpPr/>
          <p:nvPr/>
        </p:nvSpPr>
        <p:spPr>
          <a:xfrm>
            <a:off x="2958514" y="2574626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32"/>
          <p:cNvSpPr/>
          <p:nvPr/>
        </p:nvSpPr>
        <p:spPr>
          <a:xfrm>
            <a:off x="2958514" y="3553301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32"/>
          <p:cNvSpPr/>
          <p:nvPr/>
        </p:nvSpPr>
        <p:spPr>
          <a:xfrm>
            <a:off x="3521750" y="2574625"/>
            <a:ext cx="563400" cy="567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32"/>
          <p:cNvSpPr/>
          <p:nvPr/>
        </p:nvSpPr>
        <p:spPr>
          <a:xfrm>
            <a:off x="3521800" y="3973150"/>
            <a:ext cx="563293" cy="56698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32"/>
          <p:cNvSpPr/>
          <p:nvPr/>
        </p:nvSpPr>
        <p:spPr>
          <a:xfrm rot="5400000" flipH="1">
            <a:off x="4222919" y="1236283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32"/>
          <p:cNvSpPr/>
          <p:nvPr/>
        </p:nvSpPr>
        <p:spPr>
          <a:xfrm rot="5400000" flipH="1">
            <a:off x="4712257" y="1799558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32"/>
          <p:cNvSpPr/>
          <p:nvPr/>
        </p:nvSpPr>
        <p:spPr>
          <a:xfrm rot="5400000" flipH="1">
            <a:off x="3733582" y="1799558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32"/>
          <p:cNvSpPr/>
          <p:nvPr/>
        </p:nvSpPr>
        <p:spPr>
          <a:xfrm rot="5400000" flipH="1">
            <a:off x="4922129" y="2572715"/>
            <a:ext cx="563400" cy="567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32"/>
          <p:cNvSpPr/>
          <p:nvPr/>
        </p:nvSpPr>
        <p:spPr>
          <a:xfrm>
            <a:off x="6046900" y="3063963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2"/>
          <p:cNvSpPr/>
          <p:nvPr/>
        </p:nvSpPr>
        <p:spPr>
          <a:xfrm>
            <a:off x="5483625" y="2574626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32"/>
          <p:cNvSpPr/>
          <p:nvPr/>
        </p:nvSpPr>
        <p:spPr>
          <a:xfrm>
            <a:off x="5483625" y="3553301"/>
            <a:ext cx="563293" cy="98685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32"/>
          <p:cNvSpPr/>
          <p:nvPr/>
        </p:nvSpPr>
        <p:spPr>
          <a:xfrm>
            <a:off x="4920339" y="3973150"/>
            <a:ext cx="563293" cy="56698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32"/>
          <p:cNvSpPr/>
          <p:nvPr/>
        </p:nvSpPr>
        <p:spPr>
          <a:xfrm>
            <a:off x="3521750" y="3139650"/>
            <a:ext cx="563400" cy="8355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32"/>
          <p:cNvSpPr/>
          <p:nvPr/>
        </p:nvSpPr>
        <p:spPr>
          <a:xfrm>
            <a:off x="4922138" y="3139650"/>
            <a:ext cx="563400" cy="835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351" name="Google Shape;2351;p32"/>
          <p:cNvGrpSpPr/>
          <p:nvPr/>
        </p:nvGrpSpPr>
        <p:grpSpPr>
          <a:xfrm>
            <a:off x="6082122" y="1448049"/>
            <a:ext cx="1684205" cy="900001"/>
            <a:chOff x="6082122" y="1219449"/>
            <a:chExt cx="1684205" cy="900001"/>
          </a:xfrm>
        </p:grpSpPr>
        <p:sp>
          <p:nvSpPr>
            <p:cNvPr id="2352" name="Google Shape;2352;p32"/>
            <p:cNvSpPr txBox="1"/>
            <p:nvPr/>
          </p:nvSpPr>
          <p:spPr>
            <a:xfrm>
              <a:off x="6082122" y="1219449"/>
              <a:ext cx="16842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3" name="Google Shape;2353;p32"/>
            <p:cNvSpPr txBox="1"/>
            <p:nvPr/>
          </p:nvSpPr>
          <p:spPr>
            <a:xfrm>
              <a:off x="6082127" y="1568050"/>
              <a:ext cx="1684200" cy="5514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4" name="Google Shape;2354;p32"/>
          <p:cNvGrpSpPr/>
          <p:nvPr/>
        </p:nvGrpSpPr>
        <p:grpSpPr>
          <a:xfrm>
            <a:off x="457200" y="3063900"/>
            <a:ext cx="1684241" cy="1044821"/>
            <a:chOff x="457200" y="2835300"/>
            <a:chExt cx="1684241" cy="1044821"/>
          </a:xfrm>
        </p:grpSpPr>
        <p:sp>
          <p:nvSpPr>
            <p:cNvPr id="2355" name="Google Shape;2355;p32"/>
            <p:cNvSpPr txBox="1"/>
            <p:nvPr/>
          </p:nvSpPr>
          <p:spPr>
            <a:xfrm>
              <a:off x="457241" y="2835300"/>
              <a:ext cx="1684200" cy="34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6" name="Google Shape;2356;p32"/>
            <p:cNvSpPr txBox="1"/>
            <p:nvPr/>
          </p:nvSpPr>
          <p:spPr>
            <a:xfrm>
              <a:off x="457200" y="3175721"/>
              <a:ext cx="1684200" cy="704400"/>
            </a:xfrm>
            <a:prstGeom prst="rect">
              <a:avLst/>
            </a:prstGeom>
            <a:solidFill>
              <a:srgbClr val="E28086">
                <a:alpha val="5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7" name="Google Shape;2357;p32"/>
          <p:cNvGrpSpPr/>
          <p:nvPr/>
        </p:nvGrpSpPr>
        <p:grpSpPr>
          <a:xfrm>
            <a:off x="6864000" y="3063900"/>
            <a:ext cx="1832194" cy="1044817"/>
            <a:chOff x="6864000" y="2835300"/>
            <a:chExt cx="1832194" cy="1044817"/>
          </a:xfrm>
        </p:grpSpPr>
        <p:sp>
          <p:nvSpPr>
            <p:cNvPr id="2358" name="Google Shape;2358;p32"/>
            <p:cNvSpPr txBox="1"/>
            <p:nvPr/>
          </p:nvSpPr>
          <p:spPr>
            <a:xfrm>
              <a:off x="6864000" y="2835300"/>
              <a:ext cx="1832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9" name="Google Shape;2359;p32"/>
            <p:cNvSpPr txBox="1"/>
            <p:nvPr/>
          </p:nvSpPr>
          <p:spPr>
            <a:xfrm>
              <a:off x="6864094" y="3175717"/>
              <a:ext cx="1832100" cy="7044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0" name="Google Shape;2360;p32"/>
          <p:cNvSpPr txBox="1"/>
          <p:nvPr/>
        </p:nvSpPr>
        <p:spPr>
          <a:xfrm>
            <a:off x="3502100" y="3273875"/>
            <a:ext cx="60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3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1" name="Google Shape;2361;p32"/>
          <p:cNvSpPr txBox="1"/>
          <p:nvPr/>
        </p:nvSpPr>
        <p:spPr>
          <a:xfrm>
            <a:off x="4902500" y="3273875"/>
            <a:ext cx="60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3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2" name="Google Shape;2362;p32"/>
          <p:cNvSpPr txBox="1"/>
          <p:nvPr/>
        </p:nvSpPr>
        <p:spPr>
          <a:xfrm>
            <a:off x="4201375" y="2572775"/>
            <a:ext cx="60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3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63" name="Google Shape;2363;p32"/>
          <p:cNvCxnSpPr>
            <a:stCxn id="2352" idx="1"/>
            <a:endCxn id="2341" idx="0"/>
          </p:cNvCxnSpPr>
          <p:nvPr/>
        </p:nvCxnSpPr>
        <p:spPr>
          <a:xfrm flipH="1">
            <a:off x="5487222" y="1622349"/>
            <a:ext cx="594900" cy="670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4" name="Google Shape;2364;p32"/>
          <p:cNvCxnSpPr>
            <a:stCxn id="2355" idx="3"/>
            <a:endCxn id="2335" idx="0"/>
          </p:cNvCxnSpPr>
          <p:nvPr/>
        </p:nvCxnSpPr>
        <p:spPr>
          <a:xfrm rot="10800000" flipH="1">
            <a:off x="2141441" y="3063900"/>
            <a:ext cx="535500" cy="174300"/>
          </a:xfrm>
          <a:prstGeom prst="bentConnector4">
            <a:avLst>
              <a:gd name="adj1" fmla="val 23697"/>
              <a:gd name="adj2" fmla="val 236582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5" name="Google Shape;2365;p32"/>
          <p:cNvCxnSpPr>
            <a:stCxn id="2358" idx="1"/>
            <a:endCxn id="2344" idx="0"/>
          </p:cNvCxnSpPr>
          <p:nvPr/>
        </p:nvCxnSpPr>
        <p:spPr>
          <a:xfrm rot="10800000">
            <a:off x="6328500" y="3063900"/>
            <a:ext cx="535500" cy="174300"/>
          </a:xfrm>
          <a:prstGeom prst="bentConnector4">
            <a:avLst>
              <a:gd name="adj1" fmla="val 23698"/>
              <a:gd name="adj2" fmla="val 2365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33"/>
          <p:cNvSpPr/>
          <p:nvPr/>
        </p:nvSpPr>
        <p:spPr>
          <a:xfrm>
            <a:off x="4229628" y="2475900"/>
            <a:ext cx="1094400" cy="1094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3"/>
          <p:cNvSpPr/>
          <p:nvPr/>
        </p:nvSpPr>
        <p:spPr>
          <a:xfrm>
            <a:off x="1315628" y="2475900"/>
            <a:ext cx="1094400" cy="1094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3"/>
          <p:cNvSpPr/>
          <p:nvPr/>
        </p:nvSpPr>
        <p:spPr>
          <a:xfrm>
            <a:off x="7056278" y="2475900"/>
            <a:ext cx="1094400" cy="1094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3" name="Google Shape;2373;p33"/>
          <p:cNvCxnSpPr>
            <a:stCxn id="2374" idx="0"/>
            <a:endCxn id="2372" idx="4"/>
          </p:cNvCxnSpPr>
          <p:nvPr/>
        </p:nvCxnSpPr>
        <p:spPr>
          <a:xfrm rot="10800000">
            <a:off x="7603478" y="3570225"/>
            <a:ext cx="0" cy="2010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33"/>
          <p:cNvCxnSpPr>
            <a:stCxn id="2376" idx="0"/>
            <a:endCxn id="2371" idx="4"/>
          </p:cNvCxnSpPr>
          <p:nvPr/>
        </p:nvCxnSpPr>
        <p:spPr>
          <a:xfrm rot="10800000">
            <a:off x="1862830" y="3570225"/>
            <a:ext cx="0" cy="2010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7" name="Google Shape;2377;p33"/>
          <p:cNvCxnSpPr>
            <a:stCxn id="2378" idx="0"/>
            <a:endCxn id="2370" idx="4"/>
          </p:cNvCxnSpPr>
          <p:nvPr/>
        </p:nvCxnSpPr>
        <p:spPr>
          <a:xfrm rot="10800000">
            <a:off x="4776835" y="3570225"/>
            <a:ext cx="0" cy="2010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9" name="Google Shape;2379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380" name="Google Shape;2380;p33"/>
          <p:cNvGrpSpPr/>
          <p:nvPr/>
        </p:nvGrpSpPr>
        <p:grpSpPr>
          <a:xfrm>
            <a:off x="875524" y="3771225"/>
            <a:ext cx="1974606" cy="949805"/>
            <a:chOff x="875524" y="3771225"/>
            <a:chExt cx="1974606" cy="949805"/>
          </a:xfrm>
        </p:grpSpPr>
        <p:sp>
          <p:nvSpPr>
            <p:cNvPr id="2376" name="Google Shape;2376;p33"/>
            <p:cNvSpPr txBox="1"/>
            <p:nvPr/>
          </p:nvSpPr>
          <p:spPr>
            <a:xfrm>
              <a:off x="875530" y="3771225"/>
              <a:ext cx="1974600" cy="45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81" name="Google Shape;2381;p33"/>
            <p:cNvSpPr txBox="1"/>
            <p:nvPr/>
          </p:nvSpPr>
          <p:spPr>
            <a:xfrm>
              <a:off x="875524" y="4221230"/>
              <a:ext cx="1974600" cy="4998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2" name="Google Shape;2382;p33"/>
          <p:cNvGrpSpPr/>
          <p:nvPr/>
        </p:nvGrpSpPr>
        <p:grpSpPr>
          <a:xfrm>
            <a:off x="3789529" y="3771225"/>
            <a:ext cx="1974606" cy="949805"/>
            <a:chOff x="3789529" y="3771225"/>
            <a:chExt cx="1974606" cy="949805"/>
          </a:xfrm>
        </p:grpSpPr>
        <p:sp>
          <p:nvSpPr>
            <p:cNvPr id="2378" name="Google Shape;2378;p33"/>
            <p:cNvSpPr txBox="1"/>
            <p:nvPr/>
          </p:nvSpPr>
          <p:spPr>
            <a:xfrm>
              <a:off x="3789535" y="3771225"/>
              <a:ext cx="19746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83" name="Google Shape;2383;p33"/>
            <p:cNvSpPr txBox="1"/>
            <p:nvPr/>
          </p:nvSpPr>
          <p:spPr>
            <a:xfrm>
              <a:off x="3789529" y="4221230"/>
              <a:ext cx="1974600" cy="499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4" name="Google Shape;2384;p33"/>
          <p:cNvGrpSpPr/>
          <p:nvPr/>
        </p:nvGrpSpPr>
        <p:grpSpPr>
          <a:xfrm>
            <a:off x="6616172" y="3771225"/>
            <a:ext cx="1974606" cy="949805"/>
            <a:chOff x="6616172" y="3771225"/>
            <a:chExt cx="1974606" cy="949805"/>
          </a:xfrm>
        </p:grpSpPr>
        <p:sp>
          <p:nvSpPr>
            <p:cNvPr id="2374" name="Google Shape;2374;p33"/>
            <p:cNvSpPr txBox="1"/>
            <p:nvPr/>
          </p:nvSpPr>
          <p:spPr>
            <a:xfrm>
              <a:off x="6616178" y="3771225"/>
              <a:ext cx="19746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85" name="Google Shape;2385;p33"/>
            <p:cNvSpPr txBox="1"/>
            <p:nvPr/>
          </p:nvSpPr>
          <p:spPr>
            <a:xfrm>
              <a:off x="6616172" y="4221230"/>
              <a:ext cx="1974600" cy="499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86" name="Google Shape;2386;p33"/>
          <p:cNvCxnSpPr>
            <a:stCxn id="2371" idx="0"/>
            <a:endCxn id="2387" idx="2"/>
          </p:cNvCxnSpPr>
          <p:nvPr/>
        </p:nvCxnSpPr>
        <p:spPr>
          <a:xfrm rot="-5400000">
            <a:off x="3140678" y="839850"/>
            <a:ext cx="358200" cy="29139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7" name="Google Shape;2387;p33"/>
          <p:cNvSpPr/>
          <p:nvPr/>
        </p:nvSpPr>
        <p:spPr>
          <a:xfrm>
            <a:off x="3564075" y="1329000"/>
            <a:ext cx="2425500" cy="78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Main idea</a:t>
            </a:r>
            <a:endParaRPr sz="18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2388" name="Google Shape;2388;p33"/>
          <p:cNvCxnSpPr>
            <a:stCxn id="2387" idx="2"/>
            <a:endCxn id="2372" idx="0"/>
          </p:cNvCxnSpPr>
          <p:nvPr/>
        </p:nvCxnSpPr>
        <p:spPr>
          <a:xfrm rot="-5400000" flipH="1">
            <a:off x="6011025" y="883500"/>
            <a:ext cx="358200" cy="28266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9" name="Google Shape;2389;p33"/>
          <p:cNvCxnSpPr>
            <a:stCxn id="2387" idx="2"/>
            <a:endCxn id="2370" idx="0"/>
          </p:cNvCxnSpPr>
          <p:nvPr/>
        </p:nvCxnSpPr>
        <p:spPr>
          <a:xfrm>
            <a:off x="4776825" y="2117700"/>
            <a:ext cx="0" cy="3582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0" name="Google Shape;2390;p33"/>
          <p:cNvSpPr/>
          <p:nvPr/>
        </p:nvSpPr>
        <p:spPr>
          <a:xfrm rot="-2700000">
            <a:off x="4322022" y="2571064"/>
            <a:ext cx="909622" cy="909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33"/>
          <p:cNvSpPr/>
          <p:nvPr/>
        </p:nvSpPr>
        <p:spPr>
          <a:xfrm rot="-2700000">
            <a:off x="1408008" y="2568289"/>
            <a:ext cx="909622" cy="90962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33"/>
          <p:cNvSpPr/>
          <p:nvPr/>
        </p:nvSpPr>
        <p:spPr>
          <a:xfrm rot="-2700000">
            <a:off x="7148623" y="2568276"/>
            <a:ext cx="909622" cy="909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3" name="Google Shape;2393;p33"/>
          <p:cNvGrpSpPr/>
          <p:nvPr/>
        </p:nvGrpSpPr>
        <p:grpSpPr>
          <a:xfrm>
            <a:off x="7413344" y="2863552"/>
            <a:ext cx="380268" cy="343335"/>
            <a:chOff x="4449200" y="3575975"/>
            <a:chExt cx="587650" cy="530575"/>
          </a:xfrm>
        </p:grpSpPr>
        <p:sp>
          <p:nvSpPr>
            <p:cNvPr id="2394" name="Google Shape;2394;p33"/>
            <p:cNvSpPr/>
            <p:nvPr/>
          </p:nvSpPr>
          <p:spPr>
            <a:xfrm>
              <a:off x="4531375" y="3884250"/>
              <a:ext cx="422825" cy="203650"/>
            </a:xfrm>
            <a:custGeom>
              <a:avLst/>
              <a:gdLst/>
              <a:ahLst/>
              <a:cxnLst/>
              <a:rect l="l" t="t" r="r" b="b"/>
              <a:pathLst>
                <a:path w="16913" h="8146" extrusionOk="0">
                  <a:moveTo>
                    <a:pt x="0" y="0"/>
                  </a:moveTo>
                  <a:lnTo>
                    <a:pt x="0" y="2905"/>
                  </a:lnTo>
                  <a:cubicBezTo>
                    <a:pt x="0" y="4029"/>
                    <a:pt x="909" y="4938"/>
                    <a:pt x="2033" y="4938"/>
                  </a:cubicBezTo>
                  <a:cubicBezTo>
                    <a:pt x="2466" y="4938"/>
                    <a:pt x="2810" y="5292"/>
                    <a:pt x="2810" y="5727"/>
                  </a:cubicBezTo>
                  <a:cubicBezTo>
                    <a:pt x="2816" y="7061"/>
                    <a:pt x="3903" y="8146"/>
                    <a:pt x="5239" y="8146"/>
                  </a:cubicBezTo>
                  <a:lnTo>
                    <a:pt x="8943" y="8146"/>
                  </a:lnTo>
                  <a:cubicBezTo>
                    <a:pt x="10282" y="8146"/>
                    <a:pt x="11401" y="7070"/>
                    <a:pt x="11387" y="5731"/>
                  </a:cubicBezTo>
                  <a:cubicBezTo>
                    <a:pt x="11378" y="4936"/>
                    <a:pt x="12023" y="4287"/>
                    <a:pt x="12815" y="4287"/>
                  </a:cubicBezTo>
                  <a:lnTo>
                    <a:pt x="13772" y="4287"/>
                  </a:lnTo>
                  <a:cubicBezTo>
                    <a:pt x="15506" y="4287"/>
                    <a:pt x="16911" y="2882"/>
                    <a:pt x="16911" y="1148"/>
                  </a:cubicBezTo>
                  <a:lnTo>
                    <a:pt x="16911" y="692"/>
                  </a:lnTo>
                  <a:cubicBezTo>
                    <a:pt x="16913" y="311"/>
                    <a:pt x="16602" y="1"/>
                    <a:pt x="16218" y="1"/>
                  </a:cubicBezTo>
                  <a:cubicBezTo>
                    <a:pt x="16208" y="1"/>
                    <a:pt x="16197" y="1"/>
                    <a:pt x="16187" y="2"/>
                  </a:cubicBezTo>
                  <a:cubicBezTo>
                    <a:pt x="15814" y="21"/>
                    <a:pt x="15528" y="340"/>
                    <a:pt x="15528" y="713"/>
                  </a:cubicBezTo>
                  <a:lnTo>
                    <a:pt x="15528" y="1149"/>
                  </a:lnTo>
                  <a:cubicBezTo>
                    <a:pt x="15528" y="2118"/>
                    <a:pt x="14744" y="2904"/>
                    <a:pt x="13774" y="2904"/>
                  </a:cubicBezTo>
                  <a:lnTo>
                    <a:pt x="12818" y="2904"/>
                  </a:lnTo>
                  <a:cubicBezTo>
                    <a:pt x="11267" y="2904"/>
                    <a:pt x="10002" y="4165"/>
                    <a:pt x="10004" y="5718"/>
                  </a:cubicBezTo>
                  <a:cubicBezTo>
                    <a:pt x="10004" y="6294"/>
                    <a:pt x="9536" y="6761"/>
                    <a:pt x="8959" y="6761"/>
                  </a:cubicBezTo>
                  <a:lnTo>
                    <a:pt x="5239" y="6761"/>
                  </a:lnTo>
                  <a:cubicBezTo>
                    <a:pt x="4664" y="6761"/>
                    <a:pt x="4193" y="6299"/>
                    <a:pt x="4194" y="5724"/>
                  </a:cubicBezTo>
                  <a:cubicBezTo>
                    <a:pt x="4199" y="4528"/>
                    <a:pt x="3227" y="3552"/>
                    <a:pt x="2030" y="3552"/>
                  </a:cubicBezTo>
                  <a:lnTo>
                    <a:pt x="1983" y="3552"/>
                  </a:lnTo>
                  <a:cubicBezTo>
                    <a:pt x="1698" y="3551"/>
                    <a:pt x="1465" y="3321"/>
                    <a:pt x="1465" y="3032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4726000" y="3884275"/>
              <a:ext cx="228200" cy="203675"/>
            </a:xfrm>
            <a:custGeom>
              <a:avLst/>
              <a:gdLst/>
              <a:ahLst/>
              <a:cxnLst/>
              <a:rect l="l" t="t" r="r" b="b"/>
              <a:pathLst>
                <a:path w="9128" h="8147" extrusionOk="0">
                  <a:moveTo>
                    <a:pt x="8433" y="0"/>
                  </a:moveTo>
                  <a:cubicBezTo>
                    <a:pt x="8423" y="0"/>
                    <a:pt x="8412" y="0"/>
                    <a:pt x="8402" y="1"/>
                  </a:cubicBezTo>
                  <a:cubicBezTo>
                    <a:pt x="8393" y="1"/>
                    <a:pt x="8384" y="4"/>
                    <a:pt x="8372" y="5"/>
                  </a:cubicBezTo>
                  <a:cubicBezTo>
                    <a:pt x="8478" y="1834"/>
                    <a:pt x="7105" y="3421"/>
                    <a:pt x="5270" y="3567"/>
                  </a:cubicBezTo>
                  <a:lnTo>
                    <a:pt x="4244" y="3648"/>
                  </a:lnTo>
                  <a:cubicBezTo>
                    <a:pt x="3393" y="3715"/>
                    <a:pt x="2759" y="4467"/>
                    <a:pt x="2835" y="5317"/>
                  </a:cubicBezTo>
                  <a:cubicBezTo>
                    <a:pt x="2965" y="6751"/>
                    <a:pt x="1854" y="7998"/>
                    <a:pt x="419" y="8114"/>
                  </a:cubicBezTo>
                  <a:lnTo>
                    <a:pt x="0" y="8146"/>
                  </a:lnTo>
                  <a:lnTo>
                    <a:pt x="1158" y="8146"/>
                  </a:lnTo>
                  <a:cubicBezTo>
                    <a:pt x="2497" y="8146"/>
                    <a:pt x="3616" y="7070"/>
                    <a:pt x="3602" y="5731"/>
                  </a:cubicBezTo>
                  <a:cubicBezTo>
                    <a:pt x="3593" y="4937"/>
                    <a:pt x="4238" y="4287"/>
                    <a:pt x="5030" y="4287"/>
                  </a:cubicBezTo>
                  <a:lnTo>
                    <a:pt x="5987" y="4287"/>
                  </a:lnTo>
                  <a:cubicBezTo>
                    <a:pt x="7721" y="4287"/>
                    <a:pt x="9126" y="2882"/>
                    <a:pt x="9126" y="1148"/>
                  </a:cubicBezTo>
                  <a:lnTo>
                    <a:pt x="9126" y="693"/>
                  </a:lnTo>
                  <a:cubicBezTo>
                    <a:pt x="9128" y="310"/>
                    <a:pt x="8817" y="0"/>
                    <a:pt x="843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4513225" y="3589600"/>
              <a:ext cx="459775" cy="284750"/>
            </a:xfrm>
            <a:custGeom>
              <a:avLst/>
              <a:gdLst/>
              <a:ahLst/>
              <a:cxnLst/>
              <a:rect l="l" t="t" r="r" b="b"/>
              <a:pathLst>
                <a:path w="18391" h="11390" extrusionOk="0">
                  <a:moveTo>
                    <a:pt x="8225" y="0"/>
                  </a:moveTo>
                  <a:cubicBezTo>
                    <a:pt x="5336" y="0"/>
                    <a:pt x="2734" y="1749"/>
                    <a:pt x="1644" y="4424"/>
                  </a:cubicBezTo>
                  <a:cubicBezTo>
                    <a:pt x="736" y="6650"/>
                    <a:pt x="183" y="9000"/>
                    <a:pt x="0" y="11390"/>
                  </a:cubicBezTo>
                  <a:lnTo>
                    <a:pt x="18391" y="11390"/>
                  </a:lnTo>
                  <a:cubicBezTo>
                    <a:pt x="18222" y="9034"/>
                    <a:pt x="17691" y="6711"/>
                    <a:pt x="16818" y="4510"/>
                  </a:cubicBezTo>
                  <a:cubicBezTo>
                    <a:pt x="15736" y="1788"/>
                    <a:pt x="13104" y="0"/>
                    <a:pt x="10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4705100" y="3589600"/>
              <a:ext cx="267900" cy="284800"/>
            </a:xfrm>
            <a:custGeom>
              <a:avLst/>
              <a:gdLst/>
              <a:ahLst/>
              <a:cxnLst/>
              <a:rect l="l" t="t" r="r" b="b"/>
              <a:pathLst>
                <a:path w="10716" h="11392" extrusionOk="0">
                  <a:moveTo>
                    <a:pt x="550" y="0"/>
                  </a:moveTo>
                  <a:cubicBezTo>
                    <a:pt x="364" y="0"/>
                    <a:pt x="184" y="7"/>
                    <a:pt x="1" y="22"/>
                  </a:cubicBezTo>
                  <a:cubicBezTo>
                    <a:pt x="2705" y="231"/>
                    <a:pt x="5080" y="1960"/>
                    <a:pt x="6093" y="4512"/>
                  </a:cubicBezTo>
                  <a:cubicBezTo>
                    <a:pt x="6968" y="6714"/>
                    <a:pt x="7498" y="9034"/>
                    <a:pt x="7666" y="11391"/>
                  </a:cubicBezTo>
                  <a:lnTo>
                    <a:pt x="10716" y="11391"/>
                  </a:lnTo>
                  <a:cubicBezTo>
                    <a:pt x="10547" y="9032"/>
                    <a:pt x="10018" y="6711"/>
                    <a:pt x="9143" y="4510"/>
                  </a:cubicBezTo>
                  <a:cubicBezTo>
                    <a:pt x="8061" y="1788"/>
                    <a:pt x="5429" y="0"/>
                    <a:pt x="249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4611625" y="3575975"/>
              <a:ext cx="262275" cy="279425"/>
            </a:xfrm>
            <a:custGeom>
              <a:avLst/>
              <a:gdLst/>
              <a:ahLst/>
              <a:cxnLst/>
              <a:rect l="l" t="t" r="r" b="b"/>
              <a:pathLst>
                <a:path w="10491" h="11177" extrusionOk="0">
                  <a:moveTo>
                    <a:pt x="3510" y="1"/>
                  </a:moveTo>
                  <a:cubicBezTo>
                    <a:pt x="3128" y="1"/>
                    <a:pt x="2818" y="309"/>
                    <a:pt x="2818" y="694"/>
                  </a:cubicBezTo>
                  <a:lnTo>
                    <a:pt x="2818" y="1975"/>
                  </a:lnTo>
                  <a:cubicBezTo>
                    <a:pt x="2818" y="3735"/>
                    <a:pt x="2456" y="5480"/>
                    <a:pt x="1760" y="7097"/>
                  </a:cubicBezTo>
                  <a:lnTo>
                    <a:pt x="1" y="11177"/>
                  </a:lnTo>
                  <a:lnTo>
                    <a:pt x="10490" y="11177"/>
                  </a:lnTo>
                  <a:lnTo>
                    <a:pt x="8731" y="7097"/>
                  </a:lnTo>
                  <a:cubicBezTo>
                    <a:pt x="8033" y="5477"/>
                    <a:pt x="7673" y="3735"/>
                    <a:pt x="7673" y="1975"/>
                  </a:cubicBezTo>
                  <a:lnTo>
                    <a:pt x="7673" y="694"/>
                  </a:lnTo>
                  <a:cubicBezTo>
                    <a:pt x="7673" y="311"/>
                    <a:pt x="7365" y="1"/>
                    <a:pt x="6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4744250" y="3575975"/>
              <a:ext cx="129650" cy="279425"/>
            </a:xfrm>
            <a:custGeom>
              <a:avLst/>
              <a:gdLst/>
              <a:ahLst/>
              <a:cxnLst/>
              <a:rect l="l" t="t" r="r" b="b"/>
              <a:pathLst>
                <a:path w="5186" h="11177" extrusionOk="0">
                  <a:moveTo>
                    <a:pt x="1" y="1"/>
                  </a:moveTo>
                  <a:cubicBezTo>
                    <a:pt x="383" y="1"/>
                    <a:pt x="693" y="309"/>
                    <a:pt x="693" y="694"/>
                  </a:cubicBezTo>
                  <a:lnTo>
                    <a:pt x="693" y="1975"/>
                  </a:lnTo>
                  <a:cubicBezTo>
                    <a:pt x="693" y="3735"/>
                    <a:pt x="1054" y="5480"/>
                    <a:pt x="1751" y="7097"/>
                  </a:cubicBezTo>
                  <a:lnTo>
                    <a:pt x="3510" y="11177"/>
                  </a:lnTo>
                  <a:lnTo>
                    <a:pt x="5185" y="11177"/>
                  </a:lnTo>
                  <a:lnTo>
                    <a:pt x="3426" y="7097"/>
                  </a:lnTo>
                  <a:cubicBezTo>
                    <a:pt x="2728" y="5480"/>
                    <a:pt x="2368" y="3735"/>
                    <a:pt x="2368" y="1975"/>
                  </a:cubicBezTo>
                  <a:lnTo>
                    <a:pt x="2368" y="694"/>
                  </a:lnTo>
                  <a:cubicBezTo>
                    <a:pt x="2368" y="311"/>
                    <a:pt x="2060" y="1"/>
                    <a:pt x="167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49200" y="3835075"/>
              <a:ext cx="587650" cy="91525"/>
            </a:xfrm>
            <a:custGeom>
              <a:avLst/>
              <a:gdLst/>
              <a:ahLst/>
              <a:cxnLst/>
              <a:rect l="l" t="t" r="r" b="b"/>
              <a:pathLst>
                <a:path w="23506" h="3661" extrusionOk="0">
                  <a:moveTo>
                    <a:pt x="11744" y="0"/>
                  </a:moveTo>
                  <a:cubicBezTo>
                    <a:pt x="9126" y="0"/>
                    <a:pt x="6688" y="418"/>
                    <a:pt x="4881" y="1176"/>
                  </a:cubicBezTo>
                  <a:cubicBezTo>
                    <a:pt x="4601" y="1292"/>
                    <a:pt x="4305" y="1350"/>
                    <a:pt x="4008" y="1350"/>
                  </a:cubicBezTo>
                  <a:cubicBezTo>
                    <a:pt x="3663" y="1350"/>
                    <a:pt x="3318" y="1271"/>
                    <a:pt x="3000" y="1116"/>
                  </a:cubicBezTo>
                  <a:lnTo>
                    <a:pt x="1342" y="299"/>
                  </a:lnTo>
                  <a:cubicBezTo>
                    <a:pt x="1277" y="266"/>
                    <a:pt x="1208" y="251"/>
                    <a:pt x="1139" y="251"/>
                  </a:cubicBezTo>
                  <a:cubicBezTo>
                    <a:pt x="969" y="251"/>
                    <a:pt x="805" y="347"/>
                    <a:pt x="723" y="510"/>
                  </a:cubicBezTo>
                  <a:lnTo>
                    <a:pt x="113" y="1752"/>
                  </a:lnTo>
                  <a:cubicBezTo>
                    <a:pt x="0" y="1980"/>
                    <a:pt x="95" y="2256"/>
                    <a:pt x="324" y="2370"/>
                  </a:cubicBezTo>
                  <a:lnTo>
                    <a:pt x="1980" y="3185"/>
                  </a:lnTo>
                  <a:cubicBezTo>
                    <a:pt x="2620" y="3499"/>
                    <a:pt x="3316" y="3658"/>
                    <a:pt x="4011" y="3658"/>
                  </a:cubicBezTo>
                  <a:cubicBezTo>
                    <a:pt x="4609" y="3658"/>
                    <a:pt x="5207" y="3540"/>
                    <a:pt x="5770" y="3305"/>
                  </a:cubicBezTo>
                  <a:cubicBezTo>
                    <a:pt x="7281" y="2671"/>
                    <a:pt x="9457" y="2310"/>
                    <a:pt x="11744" y="2310"/>
                  </a:cubicBezTo>
                  <a:cubicBezTo>
                    <a:pt x="14033" y="2310"/>
                    <a:pt x="16212" y="2673"/>
                    <a:pt x="17721" y="3306"/>
                  </a:cubicBezTo>
                  <a:cubicBezTo>
                    <a:pt x="18287" y="3542"/>
                    <a:pt x="18888" y="3660"/>
                    <a:pt x="19488" y="3660"/>
                  </a:cubicBezTo>
                  <a:cubicBezTo>
                    <a:pt x="20182" y="3660"/>
                    <a:pt x="20877" y="3504"/>
                    <a:pt x="21515" y="3188"/>
                  </a:cubicBezTo>
                  <a:lnTo>
                    <a:pt x="23182" y="2368"/>
                  </a:lnTo>
                  <a:cubicBezTo>
                    <a:pt x="23410" y="2254"/>
                    <a:pt x="23505" y="1978"/>
                    <a:pt x="23391" y="1749"/>
                  </a:cubicBezTo>
                  <a:lnTo>
                    <a:pt x="22781" y="508"/>
                  </a:lnTo>
                  <a:cubicBezTo>
                    <a:pt x="22701" y="345"/>
                    <a:pt x="22537" y="249"/>
                    <a:pt x="22367" y="249"/>
                  </a:cubicBezTo>
                  <a:cubicBezTo>
                    <a:pt x="22299" y="249"/>
                    <a:pt x="22229" y="265"/>
                    <a:pt x="22163" y="298"/>
                  </a:cubicBezTo>
                  <a:lnTo>
                    <a:pt x="20497" y="1117"/>
                  </a:lnTo>
                  <a:cubicBezTo>
                    <a:pt x="20178" y="1274"/>
                    <a:pt x="19833" y="1353"/>
                    <a:pt x="19487" y="1353"/>
                  </a:cubicBezTo>
                  <a:cubicBezTo>
                    <a:pt x="19190" y="1353"/>
                    <a:pt x="18894" y="1295"/>
                    <a:pt x="18615" y="1177"/>
                  </a:cubicBezTo>
                  <a:cubicBezTo>
                    <a:pt x="16806" y="419"/>
                    <a:pt x="14366" y="0"/>
                    <a:pt x="11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4449200" y="3841325"/>
              <a:ext cx="587650" cy="85275"/>
            </a:xfrm>
            <a:custGeom>
              <a:avLst/>
              <a:gdLst/>
              <a:ahLst/>
              <a:cxnLst/>
              <a:rect l="l" t="t" r="r" b="b"/>
              <a:pathLst>
                <a:path w="23506" h="3411" extrusionOk="0">
                  <a:moveTo>
                    <a:pt x="22366" y="1"/>
                  </a:moveTo>
                  <a:cubicBezTo>
                    <a:pt x="22298" y="1"/>
                    <a:pt x="22229" y="16"/>
                    <a:pt x="22163" y="49"/>
                  </a:cubicBezTo>
                  <a:lnTo>
                    <a:pt x="22105" y="78"/>
                  </a:lnTo>
                  <a:lnTo>
                    <a:pt x="22237" y="346"/>
                  </a:lnTo>
                  <a:cubicBezTo>
                    <a:pt x="22349" y="574"/>
                    <a:pt x="22254" y="851"/>
                    <a:pt x="22026" y="964"/>
                  </a:cubicBezTo>
                  <a:lnTo>
                    <a:pt x="20359" y="1783"/>
                  </a:lnTo>
                  <a:cubicBezTo>
                    <a:pt x="19721" y="2098"/>
                    <a:pt x="19026" y="2254"/>
                    <a:pt x="18332" y="2254"/>
                  </a:cubicBezTo>
                  <a:cubicBezTo>
                    <a:pt x="17732" y="2254"/>
                    <a:pt x="17131" y="2136"/>
                    <a:pt x="16566" y="1900"/>
                  </a:cubicBezTo>
                  <a:cubicBezTo>
                    <a:pt x="15056" y="1267"/>
                    <a:pt x="12878" y="904"/>
                    <a:pt x="10588" y="904"/>
                  </a:cubicBezTo>
                  <a:cubicBezTo>
                    <a:pt x="8301" y="904"/>
                    <a:pt x="6125" y="1265"/>
                    <a:pt x="4614" y="1899"/>
                  </a:cubicBezTo>
                  <a:cubicBezTo>
                    <a:pt x="4051" y="2134"/>
                    <a:pt x="3453" y="2252"/>
                    <a:pt x="2855" y="2252"/>
                  </a:cubicBezTo>
                  <a:cubicBezTo>
                    <a:pt x="2159" y="2252"/>
                    <a:pt x="1464" y="2093"/>
                    <a:pt x="824" y="1779"/>
                  </a:cubicBezTo>
                  <a:lnTo>
                    <a:pt x="142" y="1442"/>
                  </a:lnTo>
                  <a:lnTo>
                    <a:pt x="113" y="1502"/>
                  </a:lnTo>
                  <a:cubicBezTo>
                    <a:pt x="0" y="1730"/>
                    <a:pt x="95" y="2007"/>
                    <a:pt x="324" y="2120"/>
                  </a:cubicBezTo>
                  <a:lnTo>
                    <a:pt x="1980" y="2935"/>
                  </a:lnTo>
                  <a:cubicBezTo>
                    <a:pt x="2620" y="3249"/>
                    <a:pt x="3316" y="3408"/>
                    <a:pt x="4011" y="3408"/>
                  </a:cubicBezTo>
                  <a:cubicBezTo>
                    <a:pt x="4609" y="3408"/>
                    <a:pt x="5207" y="3290"/>
                    <a:pt x="5770" y="3055"/>
                  </a:cubicBezTo>
                  <a:cubicBezTo>
                    <a:pt x="7281" y="2421"/>
                    <a:pt x="9457" y="2060"/>
                    <a:pt x="11744" y="2060"/>
                  </a:cubicBezTo>
                  <a:cubicBezTo>
                    <a:pt x="14034" y="2060"/>
                    <a:pt x="16212" y="2423"/>
                    <a:pt x="17722" y="3056"/>
                  </a:cubicBezTo>
                  <a:cubicBezTo>
                    <a:pt x="18287" y="3295"/>
                    <a:pt x="18888" y="3410"/>
                    <a:pt x="19488" y="3410"/>
                  </a:cubicBezTo>
                  <a:cubicBezTo>
                    <a:pt x="20184" y="3410"/>
                    <a:pt x="20877" y="3254"/>
                    <a:pt x="21515" y="2939"/>
                  </a:cubicBezTo>
                  <a:lnTo>
                    <a:pt x="23182" y="2120"/>
                  </a:lnTo>
                  <a:cubicBezTo>
                    <a:pt x="23410" y="2009"/>
                    <a:pt x="23505" y="1730"/>
                    <a:pt x="23393" y="1502"/>
                  </a:cubicBezTo>
                  <a:lnTo>
                    <a:pt x="22781" y="260"/>
                  </a:lnTo>
                  <a:cubicBezTo>
                    <a:pt x="22701" y="97"/>
                    <a:pt x="22537" y="1"/>
                    <a:pt x="2236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4702850" y="3576025"/>
              <a:ext cx="79850" cy="69700"/>
            </a:xfrm>
            <a:custGeom>
              <a:avLst/>
              <a:gdLst/>
              <a:ahLst/>
              <a:cxnLst/>
              <a:rect l="l" t="t" r="r" b="b"/>
              <a:pathLst>
                <a:path w="3194" h="2788" extrusionOk="0">
                  <a:moveTo>
                    <a:pt x="0" y="0"/>
                  </a:moveTo>
                  <a:lnTo>
                    <a:pt x="0" y="1193"/>
                  </a:lnTo>
                  <a:cubicBezTo>
                    <a:pt x="3" y="2072"/>
                    <a:pt x="717" y="2788"/>
                    <a:pt x="1598" y="2788"/>
                  </a:cubicBezTo>
                  <a:cubicBezTo>
                    <a:pt x="2478" y="2788"/>
                    <a:pt x="3193" y="2072"/>
                    <a:pt x="3193" y="1193"/>
                  </a:cubicBezTo>
                  <a:lnTo>
                    <a:pt x="3193" y="0"/>
                  </a:lnTo>
                  <a:lnTo>
                    <a:pt x="2500" y="0"/>
                  </a:lnTo>
                  <a:lnTo>
                    <a:pt x="2500" y="1193"/>
                  </a:lnTo>
                  <a:cubicBezTo>
                    <a:pt x="2500" y="1690"/>
                    <a:pt x="2096" y="2097"/>
                    <a:pt x="1598" y="2097"/>
                  </a:cubicBezTo>
                  <a:cubicBezTo>
                    <a:pt x="1100" y="2097"/>
                    <a:pt x="694" y="1692"/>
                    <a:pt x="694" y="119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4636775" y="3712475"/>
              <a:ext cx="212025" cy="69200"/>
            </a:xfrm>
            <a:custGeom>
              <a:avLst/>
              <a:gdLst/>
              <a:ahLst/>
              <a:cxnLst/>
              <a:rect l="l" t="t" r="r" b="b"/>
              <a:pathLst>
                <a:path w="8481" h="2768" extrusionOk="0">
                  <a:moveTo>
                    <a:pt x="275" y="1"/>
                  </a:moveTo>
                  <a:cubicBezTo>
                    <a:pt x="123" y="1"/>
                    <a:pt x="0" y="124"/>
                    <a:pt x="0" y="276"/>
                  </a:cubicBezTo>
                  <a:lnTo>
                    <a:pt x="0" y="2494"/>
                  </a:lnTo>
                  <a:cubicBezTo>
                    <a:pt x="0" y="2645"/>
                    <a:pt x="123" y="2768"/>
                    <a:pt x="275" y="2768"/>
                  </a:cubicBezTo>
                  <a:lnTo>
                    <a:pt x="8207" y="2768"/>
                  </a:lnTo>
                  <a:cubicBezTo>
                    <a:pt x="8358" y="2768"/>
                    <a:pt x="8481" y="2646"/>
                    <a:pt x="8481" y="2494"/>
                  </a:cubicBezTo>
                  <a:lnTo>
                    <a:pt x="8481" y="276"/>
                  </a:lnTo>
                  <a:cubicBezTo>
                    <a:pt x="8481" y="124"/>
                    <a:pt x="8358" y="1"/>
                    <a:pt x="8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4636775" y="3712525"/>
              <a:ext cx="212025" cy="69125"/>
            </a:xfrm>
            <a:custGeom>
              <a:avLst/>
              <a:gdLst/>
              <a:ahLst/>
              <a:cxnLst/>
              <a:rect l="l" t="t" r="r" b="b"/>
              <a:pathLst>
                <a:path w="8481" h="2765" extrusionOk="0">
                  <a:moveTo>
                    <a:pt x="7727" y="0"/>
                  </a:moveTo>
                  <a:lnTo>
                    <a:pt x="7727" y="1737"/>
                  </a:lnTo>
                  <a:cubicBezTo>
                    <a:pt x="7727" y="1891"/>
                    <a:pt x="7602" y="2012"/>
                    <a:pt x="7450" y="2012"/>
                  </a:cubicBezTo>
                  <a:lnTo>
                    <a:pt x="0" y="2012"/>
                  </a:lnTo>
                  <a:lnTo>
                    <a:pt x="0" y="2488"/>
                  </a:lnTo>
                  <a:cubicBezTo>
                    <a:pt x="0" y="2642"/>
                    <a:pt x="125" y="2764"/>
                    <a:pt x="277" y="2764"/>
                  </a:cubicBezTo>
                  <a:lnTo>
                    <a:pt x="8202" y="2764"/>
                  </a:lnTo>
                  <a:cubicBezTo>
                    <a:pt x="8356" y="2764"/>
                    <a:pt x="8479" y="2640"/>
                    <a:pt x="8479" y="2488"/>
                  </a:cubicBezTo>
                  <a:lnTo>
                    <a:pt x="8479" y="277"/>
                  </a:lnTo>
                  <a:cubicBezTo>
                    <a:pt x="8481" y="125"/>
                    <a:pt x="8356" y="0"/>
                    <a:pt x="820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4688275" y="3692575"/>
              <a:ext cx="109050" cy="109050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5"/>
                    <a:pt x="977" y="4361"/>
                    <a:pt x="2181" y="4361"/>
                  </a:cubicBezTo>
                  <a:cubicBezTo>
                    <a:pt x="3384" y="4361"/>
                    <a:pt x="4362" y="3385"/>
                    <a:pt x="4362" y="2181"/>
                  </a:cubicBezTo>
                  <a:cubicBezTo>
                    <a:pt x="4362" y="977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4692075" y="3696425"/>
              <a:ext cx="105250" cy="105275"/>
            </a:xfrm>
            <a:custGeom>
              <a:avLst/>
              <a:gdLst/>
              <a:ahLst/>
              <a:cxnLst/>
              <a:rect l="l" t="t" r="r" b="b"/>
              <a:pathLst>
                <a:path w="4210" h="4211" extrusionOk="0">
                  <a:moveTo>
                    <a:pt x="2834" y="0"/>
                  </a:moveTo>
                  <a:cubicBezTo>
                    <a:pt x="2932" y="249"/>
                    <a:pt x="2986" y="520"/>
                    <a:pt x="2986" y="805"/>
                  </a:cubicBezTo>
                  <a:cubicBezTo>
                    <a:pt x="2986" y="2011"/>
                    <a:pt x="2010" y="2986"/>
                    <a:pt x="806" y="2986"/>
                  </a:cubicBezTo>
                  <a:cubicBezTo>
                    <a:pt x="523" y="2986"/>
                    <a:pt x="250" y="2931"/>
                    <a:pt x="1" y="2832"/>
                  </a:cubicBezTo>
                  <a:lnTo>
                    <a:pt x="1" y="2832"/>
                  </a:lnTo>
                  <a:cubicBezTo>
                    <a:pt x="321" y="3640"/>
                    <a:pt x="1109" y="4210"/>
                    <a:pt x="2028" y="4210"/>
                  </a:cubicBezTo>
                  <a:cubicBezTo>
                    <a:pt x="3232" y="4210"/>
                    <a:pt x="4208" y="3233"/>
                    <a:pt x="4208" y="2030"/>
                  </a:cubicBezTo>
                  <a:cubicBezTo>
                    <a:pt x="4210" y="1108"/>
                    <a:pt x="3639" y="321"/>
                    <a:pt x="283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4679575" y="3683825"/>
              <a:ext cx="126425" cy="126475"/>
            </a:xfrm>
            <a:custGeom>
              <a:avLst/>
              <a:gdLst/>
              <a:ahLst/>
              <a:cxnLst/>
              <a:rect l="l" t="t" r="r" b="b"/>
              <a:pathLst>
                <a:path w="5057" h="5059" extrusionOk="0">
                  <a:moveTo>
                    <a:pt x="2529" y="697"/>
                  </a:moveTo>
                  <a:cubicBezTo>
                    <a:pt x="3540" y="697"/>
                    <a:pt x="4363" y="1520"/>
                    <a:pt x="4363" y="2531"/>
                  </a:cubicBezTo>
                  <a:cubicBezTo>
                    <a:pt x="4363" y="3542"/>
                    <a:pt x="3540" y="4366"/>
                    <a:pt x="2529" y="4366"/>
                  </a:cubicBezTo>
                  <a:cubicBezTo>
                    <a:pt x="1516" y="4366"/>
                    <a:pt x="694" y="3542"/>
                    <a:pt x="694" y="2531"/>
                  </a:cubicBezTo>
                  <a:cubicBezTo>
                    <a:pt x="694" y="1520"/>
                    <a:pt x="1516" y="697"/>
                    <a:pt x="2529" y="697"/>
                  </a:cubicBezTo>
                  <a:close/>
                  <a:moveTo>
                    <a:pt x="2529" y="1"/>
                  </a:moveTo>
                  <a:cubicBezTo>
                    <a:pt x="1134" y="1"/>
                    <a:pt x="0" y="1135"/>
                    <a:pt x="0" y="2530"/>
                  </a:cubicBezTo>
                  <a:cubicBezTo>
                    <a:pt x="0" y="3924"/>
                    <a:pt x="1134" y="5058"/>
                    <a:pt x="2529" y="5058"/>
                  </a:cubicBezTo>
                  <a:cubicBezTo>
                    <a:pt x="3922" y="5058"/>
                    <a:pt x="5056" y="3923"/>
                    <a:pt x="5056" y="2530"/>
                  </a:cubicBezTo>
                  <a:cubicBezTo>
                    <a:pt x="5056" y="1136"/>
                    <a:pt x="3922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4639625" y="4037350"/>
              <a:ext cx="134725" cy="69200"/>
            </a:xfrm>
            <a:custGeom>
              <a:avLst/>
              <a:gdLst/>
              <a:ahLst/>
              <a:cxnLst/>
              <a:rect l="l" t="t" r="r" b="b"/>
              <a:pathLst>
                <a:path w="5389" h="2768" extrusionOk="0">
                  <a:moveTo>
                    <a:pt x="476" y="1"/>
                  </a:moveTo>
                  <a:cubicBezTo>
                    <a:pt x="214" y="1"/>
                    <a:pt x="0" y="213"/>
                    <a:pt x="0" y="476"/>
                  </a:cubicBezTo>
                  <a:lnTo>
                    <a:pt x="0" y="630"/>
                  </a:lnTo>
                  <a:cubicBezTo>
                    <a:pt x="0" y="1812"/>
                    <a:pt x="959" y="2768"/>
                    <a:pt x="2138" y="2768"/>
                  </a:cubicBezTo>
                  <a:lnTo>
                    <a:pt x="3252" y="2768"/>
                  </a:lnTo>
                  <a:cubicBezTo>
                    <a:pt x="4431" y="2768"/>
                    <a:pt x="5389" y="1809"/>
                    <a:pt x="5387" y="630"/>
                  </a:cubicBezTo>
                  <a:lnTo>
                    <a:pt x="5387" y="476"/>
                  </a:lnTo>
                  <a:cubicBezTo>
                    <a:pt x="5387" y="214"/>
                    <a:pt x="5175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4685375" y="4037325"/>
              <a:ext cx="89000" cy="69200"/>
            </a:xfrm>
            <a:custGeom>
              <a:avLst/>
              <a:gdLst/>
              <a:ahLst/>
              <a:cxnLst/>
              <a:rect l="l" t="t" r="r" b="b"/>
              <a:pathLst>
                <a:path w="3560" h="2768" extrusionOk="0">
                  <a:moveTo>
                    <a:pt x="1355" y="0"/>
                  </a:moveTo>
                  <a:cubicBezTo>
                    <a:pt x="1618" y="0"/>
                    <a:pt x="1830" y="214"/>
                    <a:pt x="1830" y="476"/>
                  </a:cubicBezTo>
                  <a:lnTo>
                    <a:pt x="1830" y="629"/>
                  </a:lnTo>
                  <a:cubicBezTo>
                    <a:pt x="1830" y="1705"/>
                    <a:pt x="1034" y="2595"/>
                    <a:pt x="1" y="2745"/>
                  </a:cubicBezTo>
                  <a:cubicBezTo>
                    <a:pt x="102" y="2760"/>
                    <a:pt x="204" y="2767"/>
                    <a:pt x="308" y="2767"/>
                  </a:cubicBezTo>
                  <a:lnTo>
                    <a:pt x="1422" y="2767"/>
                  </a:lnTo>
                  <a:cubicBezTo>
                    <a:pt x="2603" y="2767"/>
                    <a:pt x="3560" y="1810"/>
                    <a:pt x="3560" y="629"/>
                  </a:cubicBezTo>
                  <a:lnTo>
                    <a:pt x="3560" y="476"/>
                  </a:lnTo>
                  <a:cubicBezTo>
                    <a:pt x="3559" y="214"/>
                    <a:pt x="3346" y="0"/>
                    <a:pt x="308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4676825" y="4060975"/>
              <a:ext cx="61775" cy="17350"/>
            </a:xfrm>
            <a:custGeom>
              <a:avLst/>
              <a:gdLst/>
              <a:ahLst/>
              <a:cxnLst/>
              <a:rect l="l" t="t" r="r" b="b"/>
              <a:pathLst>
                <a:path w="2471" h="694" extrusionOk="0">
                  <a:moveTo>
                    <a:pt x="346" y="1"/>
                  </a:moveTo>
                  <a:cubicBezTo>
                    <a:pt x="156" y="1"/>
                    <a:pt x="1" y="155"/>
                    <a:pt x="1" y="348"/>
                  </a:cubicBezTo>
                  <a:cubicBezTo>
                    <a:pt x="1" y="538"/>
                    <a:pt x="154" y="693"/>
                    <a:pt x="346" y="693"/>
                  </a:cubicBezTo>
                  <a:lnTo>
                    <a:pt x="2124" y="693"/>
                  </a:lnTo>
                  <a:cubicBezTo>
                    <a:pt x="2314" y="693"/>
                    <a:pt x="2471" y="540"/>
                    <a:pt x="2469" y="348"/>
                  </a:cubicBezTo>
                  <a:cubicBezTo>
                    <a:pt x="2469" y="158"/>
                    <a:pt x="2316" y="1"/>
                    <a:pt x="2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4733025" y="3737350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1" y="1"/>
                  </a:moveTo>
                  <a:cubicBezTo>
                    <a:pt x="174" y="1"/>
                    <a:pt x="0" y="175"/>
                    <a:pt x="0" y="390"/>
                  </a:cubicBezTo>
                  <a:cubicBezTo>
                    <a:pt x="0" y="605"/>
                    <a:pt x="174" y="779"/>
                    <a:pt x="391" y="779"/>
                  </a:cubicBezTo>
                  <a:cubicBezTo>
                    <a:pt x="606" y="779"/>
                    <a:pt x="780" y="605"/>
                    <a:pt x="780" y="390"/>
                  </a:cubicBezTo>
                  <a:cubicBezTo>
                    <a:pt x="780" y="175"/>
                    <a:pt x="606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33"/>
          <p:cNvGrpSpPr/>
          <p:nvPr/>
        </p:nvGrpSpPr>
        <p:grpSpPr>
          <a:xfrm>
            <a:off x="1673680" y="2884441"/>
            <a:ext cx="378256" cy="301352"/>
            <a:chOff x="4782950" y="2647900"/>
            <a:chExt cx="584450" cy="465625"/>
          </a:xfrm>
        </p:grpSpPr>
        <p:sp>
          <p:nvSpPr>
            <p:cNvPr id="2413" name="Google Shape;2413;p33"/>
            <p:cNvSpPr/>
            <p:nvPr/>
          </p:nvSpPr>
          <p:spPr>
            <a:xfrm>
              <a:off x="5131550" y="2943800"/>
              <a:ext cx="112850" cy="73075"/>
            </a:xfrm>
            <a:custGeom>
              <a:avLst/>
              <a:gdLst/>
              <a:ahLst/>
              <a:cxnLst/>
              <a:rect l="l" t="t" r="r" b="b"/>
              <a:pathLst>
                <a:path w="4514" h="2923" extrusionOk="0">
                  <a:moveTo>
                    <a:pt x="0" y="0"/>
                  </a:moveTo>
                  <a:lnTo>
                    <a:pt x="0" y="2923"/>
                  </a:lnTo>
                  <a:lnTo>
                    <a:pt x="4513" y="2923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5131550" y="2943825"/>
              <a:ext cx="112850" cy="73125"/>
            </a:xfrm>
            <a:custGeom>
              <a:avLst/>
              <a:gdLst/>
              <a:ahLst/>
              <a:cxnLst/>
              <a:rect l="l" t="t" r="r" b="b"/>
              <a:pathLst>
                <a:path w="4514" h="2925" extrusionOk="0">
                  <a:moveTo>
                    <a:pt x="3716" y="1"/>
                  </a:moveTo>
                  <a:lnTo>
                    <a:pt x="3716" y="1369"/>
                  </a:lnTo>
                  <a:cubicBezTo>
                    <a:pt x="3716" y="1495"/>
                    <a:pt x="3613" y="1600"/>
                    <a:pt x="3485" y="1600"/>
                  </a:cubicBezTo>
                  <a:lnTo>
                    <a:pt x="0" y="1600"/>
                  </a:lnTo>
                  <a:lnTo>
                    <a:pt x="0" y="2925"/>
                  </a:lnTo>
                  <a:lnTo>
                    <a:pt x="4513" y="2925"/>
                  </a:lnTo>
                  <a:lnTo>
                    <a:pt x="451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017250" y="3010825"/>
              <a:ext cx="341475" cy="94050"/>
            </a:xfrm>
            <a:custGeom>
              <a:avLst/>
              <a:gdLst/>
              <a:ahLst/>
              <a:cxnLst/>
              <a:rect l="l" t="t" r="r" b="b"/>
              <a:pathLst>
                <a:path w="13659" h="3762" extrusionOk="0">
                  <a:moveTo>
                    <a:pt x="1881" y="0"/>
                  </a:moveTo>
                  <a:cubicBezTo>
                    <a:pt x="842" y="0"/>
                    <a:pt x="1" y="842"/>
                    <a:pt x="1" y="1881"/>
                  </a:cubicBezTo>
                  <a:cubicBezTo>
                    <a:pt x="1" y="2920"/>
                    <a:pt x="842" y="3761"/>
                    <a:pt x="1881" y="3761"/>
                  </a:cubicBezTo>
                  <a:lnTo>
                    <a:pt x="11778" y="3761"/>
                  </a:lnTo>
                  <a:cubicBezTo>
                    <a:pt x="12814" y="3761"/>
                    <a:pt x="13658" y="2920"/>
                    <a:pt x="13657" y="1881"/>
                  </a:cubicBezTo>
                  <a:cubicBezTo>
                    <a:pt x="13657" y="842"/>
                    <a:pt x="12816" y="0"/>
                    <a:pt x="11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5021125" y="3010825"/>
              <a:ext cx="337525" cy="94050"/>
            </a:xfrm>
            <a:custGeom>
              <a:avLst/>
              <a:gdLst/>
              <a:ahLst/>
              <a:cxnLst/>
              <a:rect l="l" t="t" r="r" b="b"/>
              <a:pathLst>
                <a:path w="13501" h="3762" extrusionOk="0">
                  <a:moveTo>
                    <a:pt x="9434" y="0"/>
                  </a:moveTo>
                  <a:cubicBezTo>
                    <a:pt x="8999" y="505"/>
                    <a:pt x="8737" y="1162"/>
                    <a:pt x="8737" y="1881"/>
                  </a:cubicBezTo>
                  <a:cubicBezTo>
                    <a:pt x="8737" y="2011"/>
                    <a:pt x="8746" y="2140"/>
                    <a:pt x="8763" y="2265"/>
                  </a:cubicBezTo>
                  <a:cubicBezTo>
                    <a:pt x="8788" y="2459"/>
                    <a:pt x="8642" y="2633"/>
                    <a:pt x="8446" y="2633"/>
                  </a:cubicBezTo>
                  <a:lnTo>
                    <a:pt x="1" y="2633"/>
                  </a:lnTo>
                  <a:cubicBezTo>
                    <a:pt x="292" y="3297"/>
                    <a:pt x="955" y="3761"/>
                    <a:pt x="1725" y="3761"/>
                  </a:cubicBezTo>
                  <a:lnTo>
                    <a:pt x="11620" y="3761"/>
                  </a:lnTo>
                  <a:cubicBezTo>
                    <a:pt x="12659" y="3761"/>
                    <a:pt x="13501" y="2920"/>
                    <a:pt x="13501" y="1881"/>
                  </a:cubicBezTo>
                  <a:cubicBezTo>
                    <a:pt x="13501" y="842"/>
                    <a:pt x="12659" y="0"/>
                    <a:pt x="1162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4866800" y="2656375"/>
              <a:ext cx="219075" cy="37725"/>
            </a:xfrm>
            <a:custGeom>
              <a:avLst/>
              <a:gdLst/>
              <a:ahLst/>
              <a:cxnLst/>
              <a:rect l="l" t="t" r="r" b="b"/>
              <a:pathLst>
                <a:path w="8763" h="1509" extrusionOk="0">
                  <a:moveTo>
                    <a:pt x="362" y="0"/>
                  </a:moveTo>
                  <a:cubicBezTo>
                    <a:pt x="187" y="0"/>
                    <a:pt x="38" y="133"/>
                    <a:pt x="19" y="311"/>
                  </a:cubicBezTo>
                  <a:cubicBezTo>
                    <a:pt x="1" y="501"/>
                    <a:pt x="137" y="670"/>
                    <a:pt x="327" y="690"/>
                  </a:cubicBezTo>
                  <a:lnTo>
                    <a:pt x="8366" y="1505"/>
                  </a:lnTo>
                  <a:cubicBezTo>
                    <a:pt x="8376" y="1508"/>
                    <a:pt x="8389" y="1508"/>
                    <a:pt x="8399" y="1508"/>
                  </a:cubicBezTo>
                  <a:cubicBezTo>
                    <a:pt x="8574" y="1508"/>
                    <a:pt x="8724" y="1376"/>
                    <a:pt x="8745" y="1196"/>
                  </a:cubicBezTo>
                  <a:cubicBezTo>
                    <a:pt x="8762" y="1006"/>
                    <a:pt x="8625" y="838"/>
                    <a:pt x="8435" y="817"/>
                  </a:cubicBezTo>
                  <a:lnTo>
                    <a:pt x="398" y="2"/>
                  </a:lnTo>
                  <a:cubicBezTo>
                    <a:pt x="386" y="1"/>
                    <a:pt x="374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5067600" y="2665950"/>
              <a:ext cx="53200" cy="56125"/>
            </a:xfrm>
            <a:custGeom>
              <a:avLst/>
              <a:gdLst/>
              <a:ahLst/>
              <a:cxnLst/>
              <a:rect l="l" t="t" r="r" b="b"/>
              <a:pathLst>
                <a:path w="2128" h="2245" extrusionOk="0">
                  <a:moveTo>
                    <a:pt x="369" y="0"/>
                  </a:moveTo>
                  <a:cubicBezTo>
                    <a:pt x="176" y="0"/>
                    <a:pt x="0" y="155"/>
                    <a:pt x="0" y="368"/>
                  </a:cubicBezTo>
                  <a:lnTo>
                    <a:pt x="0" y="2245"/>
                  </a:lnTo>
                  <a:lnTo>
                    <a:pt x="2128" y="2245"/>
                  </a:lnTo>
                  <a:lnTo>
                    <a:pt x="2128" y="1407"/>
                  </a:lnTo>
                  <a:cubicBezTo>
                    <a:pt x="2128" y="1132"/>
                    <a:pt x="1980" y="876"/>
                    <a:pt x="1740" y="737"/>
                  </a:cubicBezTo>
                  <a:lnTo>
                    <a:pt x="553" y="51"/>
                  </a:lnTo>
                  <a:cubicBezTo>
                    <a:pt x="494" y="16"/>
                    <a:pt x="430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5094600" y="2674750"/>
              <a:ext cx="26200" cy="47250"/>
            </a:xfrm>
            <a:custGeom>
              <a:avLst/>
              <a:gdLst/>
              <a:ahLst/>
              <a:cxnLst/>
              <a:rect l="l" t="t" r="r" b="b"/>
              <a:pathLst>
                <a:path w="1048" h="1890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85"/>
                    <a:pt x="46" y="173"/>
                    <a:pt x="46" y="264"/>
                  </a:cubicBezTo>
                  <a:lnTo>
                    <a:pt x="46" y="1890"/>
                  </a:lnTo>
                  <a:lnTo>
                    <a:pt x="1048" y="1890"/>
                  </a:lnTo>
                  <a:lnTo>
                    <a:pt x="1048" y="1054"/>
                  </a:lnTo>
                  <a:cubicBezTo>
                    <a:pt x="1048" y="777"/>
                    <a:pt x="900" y="521"/>
                    <a:pt x="660" y="3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4824400" y="2647900"/>
              <a:ext cx="79425" cy="332875"/>
            </a:xfrm>
            <a:custGeom>
              <a:avLst/>
              <a:gdLst/>
              <a:ahLst/>
              <a:cxnLst/>
              <a:rect l="l" t="t" r="r" b="b"/>
              <a:pathLst>
                <a:path w="3177" h="13315" extrusionOk="0">
                  <a:moveTo>
                    <a:pt x="1747" y="0"/>
                  </a:moveTo>
                  <a:cubicBezTo>
                    <a:pt x="1640" y="0"/>
                    <a:pt x="1531" y="37"/>
                    <a:pt x="1442" y="116"/>
                  </a:cubicBezTo>
                  <a:lnTo>
                    <a:pt x="355" y="1082"/>
                  </a:lnTo>
                  <a:cubicBezTo>
                    <a:pt x="128" y="1284"/>
                    <a:pt x="1" y="1570"/>
                    <a:pt x="1" y="1873"/>
                  </a:cubicBezTo>
                  <a:lnTo>
                    <a:pt x="1" y="13314"/>
                  </a:lnTo>
                  <a:lnTo>
                    <a:pt x="933" y="13314"/>
                  </a:lnTo>
                  <a:lnTo>
                    <a:pt x="3114" y="2839"/>
                  </a:lnTo>
                  <a:cubicBezTo>
                    <a:pt x="3176" y="2538"/>
                    <a:pt x="3136" y="2222"/>
                    <a:pt x="2999" y="1945"/>
                  </a:cubicBezTo>
                  <a:lnTo>
                    <a:pt x="2161" y="256"/>
                  </a:lnTo>
                  <a:cubicBezTo>
                    <a:pt x="2079" y="91"/>
                    <a:pt x="1914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824300" y="2647900"/>
              <a:ext cx="79525" cy="332875"/>
            </a:xfrm>
            <a:custGeom>
              <a:avLst/>
              <a:gdLst/>
              <a:ahLst/>
              <a:cxnLst/>
              <a:rect l="l" t="t" r="r" b="b"/>
              <a:pathLst>
                <a:path w="3181" h="13315" extrusionOk="0">
                  <a:moveTo>
                    <a:pt x="1751" y="1"/>
                  </a:moveTo>
                  <a:cubicBezTo>
                    <a:pt x="1643" y="1"/>
                    <a:pt x="1534" y="38"/>
                    <a:pt x="1445" y="117"/>
                  </a:cubicBezTo>
                  <a:lnTo>
                    <a:pt x="985" y="526"/>
                  </a:lnTo>
                  <a:lnTo>
                    <a:pt x="1735" y="2039"/>
                  </a:lnTo>
                  <a:cubicBezTo>
                    <a:pt x="1872" y="2315"/>
                    <a:pt x="1913" y="2631"/>
                    <a:pt x="1850" y="2933"/>
                  </a:cubicBezTo>
                  <a:lnTo>
                    <a:pt x="1" y="11810"/>
                  </a:lnTo>
                  <a:lnTo>
                    <a:pt x="1" y="13314"/>
                  </a:lnTo>
                  <a:lnTo>
                    <a:pt x="934" y="13314"/>
                  </a:lnTo>
                  <a:lnTo>
                    <a:pt x="3115" y="2839"/>
                  </a:lnTo>
                  <a:cubicBezTo>
                    <a:pt x="3180" y="2538"/>
                    <a:pt x="3138" y="2223"/>
                    <a:pt x="3000" y="1945"/>
                  </a:cubicBezTo>
                  <a:lnTo>
                    <a:pt x="2163" y="256"/>
                  </a:lnTo>
                  <a:cubicBezTo>
                    <a:pt x="2081" y="91"/>
                    <a:pt x="1917" y="1"/>
                    <a:pt x="175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4856125" y="2705150"/>
              <a:ext cx="370625" cy="163150"/>
            </a:xfrm>
            <a:custGeom>
              <a:avLst/>
              <a:gdLst/>
              <a:ahLst/>
              <a:cxnLst/>
              <a:rect l="l" t="t" r="r" b="b"/>
              <a:pathLst>
                <a:path w="14825" h="6526" extrusionOk="0">
                  <a:moveTo>
                    <a:pt x="579" y="0"/>
                  </a:moveTo>
                  <a:cubicBezTo>
                    <a:pt x="260" y="0"/>
                    <a:pt x="1" y="261"/>
                    <a:pt x="1" y="578"/>
                  </a:cubicBezTo>
                  <a:cubicBezTo>
                    <a:pt x="1" y="846"/>
                    <a:pt x="187" y="1080"/>
                    <a:pt x="447" y="1140"/>
                  </a:cubicBezTo>
                  <a:lnTo>
                    <a:pt x="7650" y="2816"/>
                  </a:lnTo>
                  <a:cubicBezTo>
                    <a:pt x="8181" y="2940"/>
                    <a:pt x="8676" y="3183"/>
                    <a:pt x="9099" y="3529"/>
                  </a:cubicBezTo>
                  <a:lnTo>
                    <a:pt x="12754" y="6526"/>
                  </a:lnTo>
                  <a:lnTo>
                    <a:pt x="14825" y="5668"/>
                  </a:lnTo>
                  <a:lnTo>
                    <a:pt x="12004" y="1092"/>
                  </a:lnTo>
                  <a:cubicBezTo>
                    <a:pt x="11582" y="415"/>
                    <a:pt x="10842" y="0"/>
                    <a:pt x="10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5091300" y="2705225"/>
              <a:ext cx="135500" cy="153850"/>
            </a:xfrm>
            <a:custGeom>
              <a:avLst/>
              <a:gdLst/>
              <a:ahLst/>
              <a:cxnLst/>
              <a:rect l="l" t="t" r="r" b="b"/>
              <a:pathLst>
                <a:path w="5420" h="6154" extrusionOk="0">
                  <a:moveTo>
                    <a:pt x="0" y="0"/>
                  </a:moveTo>
                  <a:cubicBezTo>
                    <a:pt x="420" y="221"/>
                    <a:pt x="783" y="554"/>
                    <a:pt x="1042" y="974"/>
                  </a:cubicBezTo>
                  <a:lnTo>
                    <a:pt x="4240" y="6154"/>
                  </a:lnTo>
                  <a:lnTo>
                    <a:pt x="5419" y="5665"/>
                  </a:lnTo>
                  <a:lnTo>
                    <a:pt x="2598" y="1092"/>
                  </a:lnTo>
                  <a:cubicBezTo>
                    <a:pt x="2179" y="413"/>
                    <a:pt x="1437" y="0"/>
                    <a:pt x="63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4845875" y="2697075"/>
              <a:ext cx="41925" cy="41900"/>
            </a:xfrm>
            <a:custGeom>
              <a:avLst/>
              <a:gdLst/>
              <a:ahLst/>
              <a:cxnLst/>
              <a:rect l="l" t="t" r="r" b="b"/>
              <a:pathLst>
                <a:path w="1677" h="1676" extrusionOk="0">
                  <a:moveTo>
                    <a:pt x="839" y="0"/>
                  </a:moveTo>
                  <a:cubicBezTo>
                    <a:pt x="377" y="0"/>
                    <a:pt x="1" y="375"/>
                    <a:pt x="1" y="839"/>
                  </a:cubicBezTo>
                  <a:cubicBezTo>
                    <a:pt x="1" y="1301"/>
                    <a:pt x="377" y="1676"/>
                    <a:pt x="839" y="1676"/>
                  </a:cubicBezTo>
                  <a:cubicBezTo>
                    <a:pt x="1302" y="1676"/>
                    <a:pt x="1677" y="1301"/>
                    <a:pt x="1677" y="839"/>
                  </a:cubicBezTo>
                  <a:cubicBezTo>
                    <a:pt x="1677" y="375"/>
                    <a:pt x="1302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4846900" y="2698125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056" y="0"/>
                  </a:moveTo>
                  <a:cubicBezTo>
                    <a:pt x="1081" y="81"/>
                    <a:pt x="1097" y="169"/>
                    <a:pt x="1097" y="258"/>
                  </a:cubicBezTo>
                  <a:cubicBezTo>
                    <a:pt x="1097" y="720"/>
                    <a:pt x="721" y="1097"/>
                    <a:pt x="258" y="1097"/>
                  </a:cubicBezTo>
                  <a:cubicBezTo>
                    <a:pt x="169" y="1097"/>
                    <a:pt x="81" y="1082"/>
                    <a:pt x="1" y="1056"/>
                  </a:cubicBezTo>
                  <a:lnTo>
                    <a:pt x="1" y="1056"/>
                  </a:lnTo>
                  <a:cubicBezTo>
                    <a:pt x="111" y="1392"/>
                    <a:pt x="425" y="1635"/>
                    <a:pt x="797" y="1635"/>
                  </a:cubicBezTo>
                  <a:cubicBezTo>
                    <a:pt x="1259" y="1635"/>
                    <a:pt x="1634" y="1260"/>
                    <a:pt x="1634" y="798"/>
                  </a:cubicBezTo>
                  <a:cubicBezTo>
                    <a:pt x="1636" y="425"/>
                    <a:pt x="1393" y="109"/>
                    <a:pt x="105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5026000" y="2738950"/>
              <a:ext cx="99425" cy="163600"/>
            </a:xfrm>
            <a:custGeom>
              <a:avLst/>
              <a:gdLst/>
              <a:ahLst/>
              <a:cxnLst/>
              <a:rect l="l" t="t" r="r" b="b"/>
              <a:pathLst>
                <a:path w="3977" h="6544" extrusionOk="0">
                  <a:moveTo>
                    <a:pt x="394" y="1"/>
                  </a:moveTo>
                  <a:cubicBezTo>
                    <a:pt x="338" y="1"/>
                    <a:pt x="281" y="14"/>
                    <a:pt x="229" y="43"/>
                  </a:cubicBezTo>
                  <a:cubicBezTo>
                    <a:pt x="62" y="134"/>
                    <a:pt x="0" y="343"/>
                    <a:pt x="91" y="511"/>
                  </a:cubicBezTo>
                  <a:lnTo>
                    <a:pt x="3280" y="6365"/>
                  </a:lnTo>
                  <a:cubicBezTo>
                    <a:pt x="3343" y="6478"/>
                    <a:pt x="3461" y="6543"/>
                    <a:pt x="3584" y="6543"/>
                  </a:cubicBezTo>
                  <a:cubicBezTo>
                    <a:pt x="3640" y="6543"/>
                    <a:pt x="3697" y="6532"/>
                    <a:pt x="3748" y="6503"/>
                  </a:cubicBezTo>
                  <a:cubicBezTo>
                    <a:pt x="3915" y="6410"/>
                    <a:pt x="3976" y="6201"/>
                    <a:pt x="3886" y="6034"/>
                  </a:cubicBezTo>
                  <a:lnTo>
                    <a:pt x="697" y="181"/>
                  </a:lnTo>
                  <a:cubicBezTo>
                    <a:pt x="635" y="66"/>
                    <a:pt x="516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5019250" y="2730875"/>
              <a:ext cx="35550" cy="35550"/>
            </a:xfrm>
            <a:custGeom>
              <a:avLst/>
              <a:gdLst/>
              <a:ahLst/>
              <a:cxnLst/>
              <a:rect l="l" t="t" r="r" b="b"/>
              <a:pathLst>
                <a:path w="1422" h="1422" extrusionOk="0">
                  <a:moveTo>
                    <a:pt x="712" y="0"/>
                  </a:moveTo>
                  <a:cubicBezTo>
                    <a:pt x="320" y="0"/>
                    <a:pt x="1" y="318"/>
                    <a:pt x="1" y="711"/>
                  </a:cubicBezTo>
                  <a:cubicBezTo>
                    <a:pt x="1" y="1090"/>
                    <a:pt x="300" y="1401"/>
                    <a:pt x="674" y="1421"/>
                  </a:cubicBezTo>
                  <a:cubicBezTo>
                    <a:pt x="687" y="1421"/>
                    <a:pt x="1302" y="1108"/>
                    <a:pt x="1302" y="1108"/>
                  </a:cubicBezTo>
                  <a:cubicBezTo>
                    <a:pt x="1378" y="995"/>
                    <a:pt x="1422" y="859"/>
                    <a:pt x="1422" y="711"/>
                  </a:cubicBezTo>
                  <a:cubicBezTo>
                    <a:pt x="1422" y="318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5020075" y="273175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897" y="0"/>
                  </a:moveTo>
                  <a:lnTo>
                    <a:pt x="897" y="0"/>
                  </a:lnTo>
                  <a:cubicBezTo>
                    <a:pt x="919" y="69"/>
                    <a:pt x="932" y="142"/>
                    <a:pt x="932" y="220"/>
                  </a:cubicBezTo>
                  <a:cubicBezTo>
                    <a:pt x="932" y="612"/>
                    <a:pt x="613" y="931"/>
                    <a:pt x="220" y="931"/>
                  </a:cubicBezTo>
                  <a:cubicBezTo>
                    <a:pt x="144" y="931"/>
                    <a:pt x="70" y="918"/>
                    <a:pt x="0" y="896"/>
                  </a:cubicBezTo>
                  <a:lnTo>
                    <a:pt x="0" y="896"/>
                  </a:lnTo>
                  <a:cubicBezTo>
                    <a:pt x="94" y="1181"/>
                    <a:pt x="362" y="1388"/>
                    <a:pt x="678" y="1388"/>
                  </a:cubicBezTo>
                  <a:cubicBezTo>
                    <a:pt x="1071" y="1388"/>
                    <a:pt x="1389" y="1070"/>
                    <a:pt x="1389" y="676"/>
                  </a:cubicBezTo>
                  <a:cubicBezTo>
                    <a:pt x="1389" y="360"/>
                    <a:pt x="1183" y="91"/>
                    <a:pt x="89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099600" y="3043275"/>
              <a:ext cx="177000" cy="29175"/>
            </a:xfrm>
            <a:custGeom>
              <a:avLst/>
              <a:gdLst/>
              <a:ahLst/>
              <a:cxnLst/>
              <a:rect l="l" t="t" r="r" b="b"/>
              <a:pathLst>
                <a:path w="7080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7079" y="1167"/>
                  </a:lnTo>
                  <a:lnTo>
                    <a:pt x="7079" y="0"/>
                  </a:ln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5239275" y="3043275"/>
              <a:ext cx="37325" cy="29175"/>
            </a:xfrm>
            <a:custGeom>
              <a:avLst/>
              <a:gdLst/>
              <a:ahLst/>
              <a:cxnLst/>
              <a:rect l="l" t="t" r="r" b="b"/>
              <a:pathLst>
                <a:path w="1493" h="1167" extrusionOk="0">
                  <a:moveTo>
                    <a:pt x="73" y="0"/>
                  </a:moveTo>
                  <a:cubicBezTo>
                    <a:pt x="33" y="187"/>
                    <a:pt x="11" y="384"/>
                    <a:pt x="11" y="583"/>
                  </a:cubicBezTo>
                  <a:cubicBezTo>
                    <a:pt x="11" y="713"/>
                    <a:pt x="21" y="842"/>
                    <a:pt x="37" y="967"/>
                  </a:cubicBezTo>
                  <a:cubicBezTo>
                    <a:pt x="46" y="1039"/>
                    <a:pt x="33" y="1108"/>
                    <a:pt x="1" y="1167"/>
                  </a:cubicBezTo>
                  <a:lnTo>
                    <a:pt x="1492" y="116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5017225" y="3010825"/>
              <a:ext cx="94025" cy="94050"/>
            </a:xfrm>
            <a:custGeom>
              <a:avLst/>
              <a:gdLst/>
              <a:ahLst/>
              <a:cxnLst/>
              <a:rect l="l" t="t" r="r" b="b"/>
              <a:pathLst>
                <a:path w="3761" h="3762" extrusionOk="0">
                  <a:moveTo>
                    <a:pt x="1881" y="0"/>
                  </a:moveTo>
                  <a:cubicBezTo>
                    <a:pt x="842" y="0"/>
                    <a:pt x="0" y="843"/>
                    <a:pt x="0" y="1881"/>
                  </a:cubicBezTo>
                  <a:cubicBezTo>
                    <a:pt x="0" y="2920"/>
                    <a:pt x="842" y="3761"/>
                    <a:pt x="1881" y="3761"/>
                  </a:cubicBezTo>
                  <a:cubicBezTo>
                    <a:pt x="2918" y="3761"/>
                    <a:pt x="3761" y="2920"/>
                    <a:pt x="3761" y="1881"/>
                  </a:cubicBezTo>
                  <a:cubicBezTo>
                    <a:pt x="3761" y="843"/>
                    <a:pt x="2918" y="0"/>
                    <a:pt x="1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5264675" y="3010825"/>
              <a:ext cx="94050" cy="94050"/>
            </a:xfrm>
            <a:custGeom>
              <a:avLst/>
              <a:gdLst/>
              <a:ahLst/>
              <a:cxnLst/>
              <a:rect l="l" t="t" r="r" b="b"/>
              <a:pathLst>
                <a:path w="3762" h="3762" extrusionOk="0">
                  <a:moveTo>
                    <a:pt x="1881" y="0"/>
                  </a:moveTo>
                  <a:cubicBezTo>
                    <a:pt x="842" y="0"/>
                    <a:pt x="1" y="843"/>
                    <a:pt x="1" y="1881"/>
                  </a:cubicBezTo>
                  <a:cubicBezTo>
                    <a:pt x="1" y="2920"/>
                    <a:pt x="842" y="3761"/>
                    <a:pt x="1881" y="3761"/>
                  </a:cubicBezTo>
                  <a:cubicBezTo>
                    <a:pt x="2919" y="3761"/>
                    <a:pt x="3761" y="2920"/>
                    <a:pt x="3761" y="1881"/>
                  </a:cubicBezTo>
                  <a:cubicBezTo>
                    <a:pt x="3761" y="843"/>
                    <a:pt x="2919" y="0"/>
                    <a:pt x="1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5023975" y="3017575"/>
              <a:ext cx="87325" cy="87300"/>
            </a:xfrm>
            <a:custGeom>
              <a:avLst/>
              <a:gdLst/>
              <a:ahLst/>
              <a:cxnLst/>
              <a:rect l="l" t="t" r="r" b="b"/>
              <a:pathLst>
                <a:path w="3493" h="3492" extrusionOk="0">
                  <a:moveTo>
                    <a:pt x="2582" y="1"/>
                  </a:moveTo>
                  <a:lnTo>
                    <a:pt x="2582" y="1"/>
                  </a:lnTo>
                  <a:cubicBezTo>
                    <a:pt x="2752" y="285"/>
                    <a:pt x="2850" y="616"/>
                    <a:pt x="2850" y="971"/>
                  </a:cubicBezTo>
                  <a:cubicBezTo>
                    <a:pt x="2850" y="2010"/>
                    <a:pt x="2009" y="2852"/>
                    <a:pt x="970" y="2852"/>
                  </a:cubicBezTo>
                  <a:cubicBezTo>
                    <a:pt x="615" y="2852"/>
                    <a:pt x="282" y="2752"/>
                    <a:pt x="1" y="2582"/>
                  </a:cubicBezTo>
                  <a:lnTo>
                    <a:pt x="1" y="2582"/>
                  </a:lnTo>
                  <a:cubicBezTo>
                    <a:pt x="330" y="3128"/>
                    <a:pt x="929" y="3491"/>
                    <a:pt x="1612" y="3491"/>
                  </a:cubicBezTo>
                  <a:cubicBezTo>
                    <a:pt x="2651" y="3491"/>
                    <a:pt x="3492" y="2650"/>
                    <a:pt x="3492" y="1611"/>
                  </a:cubicBezTo>
                  <a:cubicBezTo>
                    <a:pt x="3491" y="927"/>
                    <a:pt x="3127" y="329"/>
                    <a:pt x="258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5271375" y="3017575"/>
              <a:ext cx="87350" cy="87300"/>
            </a:xfrm>
            <a:custGeom>
              <a:avLst/>
              <a:gdLst/>
              <a:ahLst/>
              <a:cxnLst/>
              <a:rect l="l" t="t" r="r" b="b"/>
              <a:pathLst>
                <a:path w="3494" h="3492" extrusionOk="0">
                  <a:moveTo>
                    <a:pt x="2582" y="1"/>
                  </a:moveTo>
                  <a:lnTo>
                    <a:pt x="2582" y="1"/>
                  </a:lnTo>
                  <a:cubicBezTo>
                    <a:pt x="2752" y="285"/>
                    <a:pt x="2851" y="616"/>
                    <a:pt x="2851" y="971"/>
                  </a:cubicBezTo>
                  <a:cubicBezTo>
                    <a:pt x="2851" y="2010"/>
                    <a:pt x="2010" y="2852"/>
                    <a:pt x="971" y="2852"/>
                  </a:cubicBezTo>
                  <a:cubicBezTo>
                    <a:pt x="615" y="2852"/>
                    <a:pt x="283" y="2752"/>
                    <a:pt x="0" y="2582"/>
                  </a:cubicBezTo>
                  <a:lnTo>
                    <a:pt x="0" y="2582"/>
                  </a:lnTo>
                  <a:cubicBezTo>
                    <a:pt x="330" y="3128"/>
                    <a:pt x="928" y="3491"/>
                    <a:pt x="1613" y="3491"/>
                  </a:cubicBezTo>
                  <a:cubicBezTo>
                    <a:pt x="2652" y="3491"/>
                    <a:pt x="3493" y="2650"/>
                    <a:pt x="3493" y="1611"/>
                  </a:cubicBezTo>
                  <a:cubicBezTo>
                    <a:pt x="3493" y="927"/>
                    <a:pt x="3128" y="329"/>
                    <a:pt x="258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5008625" y="3002175"/>
              <a:ext cx="358725" cy="111350"/>
            </a:xfrm>
            <a:custGeom>
              <a:avLst/>
              <a:gdLst/>
              <a:ahLst/>
              <a:cxnLst/>
              <a:rect l="l" t="t" r="r" b="b"/>
              <a:pathLst>
                <a:path w="14349" h="4454" extrusionOk="0">
                  <a:moveTo>
                    <a:pt x="12120" y="693"/>
                  </a:moveTo>
                  <a:cubicBezTo>
                    <a:pt x="12967" y="693"/>
                    <a:pt x="13655" y="1381"/>
                    <a:pt x="13655" y="2227"/>
                  </a:cubicBezTo>
                  <a:cubicBezTo>
                    <a:pt x="13655" y="3074"/>
                    <a:pt x="12967" y="3762"/>
                    <a:pt x="12120" y="3762"/>
                  </a:cubicBezTo>
                  <a:lnTo>
                    <a:pt x="2225" y="3762"/>
                  </a:lnTo>
                  <a:cubicBezTo>
                    <a:pt x="1377" y="3762"/>
                    <a:pt x="689" y="3074"/>
                    <a:pt x="689" y="2227"/>
                  </a:cubicBezTo>
                  <a:cubicBezTo>
                    <a:pt x="689" y="1381"/>
                    <a:pt x="1377" y="693"/>
                    <a:pt x="2225" y="693"/>
                  </a:cubicBezTo>
                  <a:close/>
                  <a:moveTo>
                    <a:pt x="2226" y="1"/>
                  </a:moveTo>
                  <a:cubicBezTo>
                    <a:pt x="998" y="1"/>
                    <a:pt x="0" y="1000"/>
                    <a:pt x="0" y="2227"/>
                  </a:cubicBezTo>
                  <a:cubicBezTo>
                    <a:pt x="0" y="3454"/>
                    <a:pt x="998" y="4454"/>
                    <a:pt x="2226" y="4454"/>
                  </a:cubicBezTo>
                  <a:lnTo>
                    <a:pt x="12123" y="4454"/>
                  </a:lnTo>
                  <a:cubicBezTo>
                    <a:pt x="13349" y="4454"/>
                    <a:pt x="14347" y="3454"/>
                    <a:pt x="14349" y="2227"/>
                  </a:cubicBezTo>
                  <a:cubicBezTo>
                    <a:pt x="14349" y="1000"/>
                    <a:pt x="13349" y="1"/>
                    <a:pt x="1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051675" y="3045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3" y="0"/>
                  </a:moveTo>
                  <a:cubicBezTo>
                    <a:pt x="226" y="0"/>
                    <a:pt x="1" y="224"/>
                    <a:pt x="1" y="501"/>
                  </a:cubicBezTo>
                  <a:cubicBezTo>
                    <a:pt x="1" y="777"/>
                    <a:pt x="226" y="1003"/>
                    <a:pt x="503" y="1003"/>
                  </a:cubicBezTo>
                  <a:cubicBezTo>
                    <a:pt x="779" y="1003"/>
                    <a:pt x="1003" y="777"/>
                    <a:pt x="1003" y="501"/>
                  </a:cubicBezTo>
                  <a:cubicBezTo>
                    <a:pt x="1003" y="224"/>
                    <a:pt x="779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5299150" y="304532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2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7"/>
                    <a:pt x="224" y="1003"/>
                    <a:pt x="502" y="1003"/>
                  </a:cubicBezTo>
                  <a:cubicBezTo>
                    <a:pt x="779" y="1003"/>
                    <a:pt x="1002" y="777"/>
                    <a:pt x="1002" y="501"/>
                  </a:cubicBezTo>
                  <a:cubicBezTo>
                    <a:pt x="1002" y="224"/>
                    <a:pt x="779" y="0"/>
                    <a:pt x="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4782950" y="2954900"/>
              <a:ext cx="164375" cy="115500"/>
            </a:xfrm>
            <a:custGeom>
              <a:avLst/>
              <a:gdLst/>
              <a:ahLst/>
              <a:cxnLst/>
              <a:rect l="l" t="t" r="r" b="b"/>
              <a:pathLst>
                <a:path w="6575" h="4620" extrusionOk="0">
                  <a:moveTo>
                    <a:pt x="2098" y="0"/>
                  </a:moveTo>
                  <a:cubicBezTo>
                    <a:pt x="1878" y="0"/>
                    <a:pt x="1656" y="88"/>
                    <a:pt x="1491" y="275"/>
                  </a:cubicBezTo>
                  <a:lnTo>
                    <a:pt x="490" y="1402"/>
                  </a:lnTo>
                  <a:cubicBezTo>
                    <a:pt x="175" y="1754"/>
                    <a:pt x="1" y="2212"/>
                    <a:pt x="1" y="2686"/>
                  </a:cubicBezTo>
                  <a:cubicBezTo>
                    <a:pt x="1" y="3755"/>
                    <a:pt x="867" y="4620"/>
                    <a:pt x="1935" y="4620"/>
                  </a:cubicBezTo>
                  <a:lnTo>
                    <a:pt x="6206" y="4620"/>
                  </a:lnTo>
                  <a:cubicBezTo>
                    <a:pt x="6409" y="4620"/>
                    <a:pt x="6572" y="4454"/>
                    <a:pt x="6574" y="4254"/>
                  </a:cubicBezTo>
                  <a:cubicBezTo>
                    <a:pt x="6574" y="4110"/>
                    <a:pt x="6491" y="3982"/>
                    <a:pt x="6362" y="3920"/>
                  </a:cubicBezTo>
                  <a:lnTo>
                    <a:pt x="4659" y="3134"/>
                  </a:lnTo>
                  <a:cubicBezTo>
                    <a:pt x="4054" y="2856"/>
                    <a:pt x="3582" y="2353"/>
                    <a:pt x="3337" y="1735"/>
                  </a:cubicBezTo>
                  <a:lnTo>
                    <a:pt x="2859" y="518"/>
                  </a:lnTo>
                  <a:cubicBezTo>
                    <a:pt x="2728" y="183"/>
                    <a:pt x="2416" y="0"/>
                    <a:pt x="2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4817725" y="2954900"/>
              <a:ext cx="129600" cy="115500"/>
            </a:xfrm>
            <a:custGeom>
              <a:avLst/>
              <a:gdLst/>
              <a:ahLst/>
              <a:cxnLst/>
              <a:rect l="l" t="t" r="r" b="b"/>
              <a:pathLst>
                <a:path w="5184" h="4620" extrusionOk="0">
                  <a:moveTo>
                    <a:pt x="705" y="0"/>
                  </a:moveTo>
                  <a:cubicBezTo>
                    <a:pt x="485" y="0"/>
                    <a:pt x="263" y="88"/>
                    <a:pt x="97" y="275"/>
                  </a:cubicBezTo>
                  <a:lnTo>
                    <a:pt x="0" y="384"/>
                  </a:lnTo>
                  <a:cubicBezTo>
                    <a:pt x="26" y="427"/>
                    <a:pt x="50" y="471"/>
                    <a:pt x="69" y="518"/>
                  </a:cubicBezTo>
                  <a:lnTo>
                    <a:pt x="547" y="1735"/>
                  </a:lnTo>
                  <a:cubicBezTo>
                    <a:pt x="790" y="2353"/>
                    <a:pt x="1264" y="2856"/>
                    <a:pt x="1869" y="3134"/>
                  </a:cubicBezTo>
                  <a:lnTo>
                    <a:pt x="3571" y="3920"/>
                  </a:lnTo>
                  <a:cubicBezTo>
                    <a:pt x="3701" y="3982"/>
                    <a:pt x="3783" y="4110"/>
                    <a:pt x="3783" y="4254"/>
                  </a:cubicBezTo>
                  <a:cubicBezTo>
                    <a:pt x="3783" y="4457"/>
                    <a:pt x="3619" y="4620"/>
                    <a:pt x="3417" y="4620"/>
                  </a:cubicBezTo>
                  <a:lnTo>
                    <a:pt x="4818" y="4620"/>
                  </a:lnTo>
                  <a:cubicBezTo>
                    <a:pt x="5020" y="4620"/>
                    <a:pt x="5183" y="4454"/>
                    <a:pt x="5183" y="4254"/>
                  </a:cubicBezTo>
                  <a:cubicBezTo>
                    <a:pt x="5181" y="4109"/>
                    <a:pt x="5099" y="3979"/>
                    <a:pt x="4968" y="3920"/>
                  </a:cubicBezTo>
                  <a:lnTo>
                    <a:pt x="3265" y="3134"/>
                  </a:lnTo>
                  <a:cubicBezTo>
                    <a:pt x="2662" y="2855"/>
                    <a:pt x="2188" y="2353"/>
                    <a:pt x="1945" y="1735"/>
                  </a:cubicBezTo>
                  <a:lnTo>
                    <a:pt x="1465" y="518"/>
                  </a:lnTo>
                  <a:cubicBezTo>
                    <a:pt x="1334" y="183"/>
                    <a:pt x="1022" y="0"/>
                    <a:pt x="70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5160450" y="2854225"/>
              <a:ext cx="206900" cy="110775"/>
            </a:xfrm>
            <a:custGeom>
              <a:avLst/>
              <a:gdLst/>
              <a:ahLst/>
              <a:cxnLst/>
              <a:rect l="l" t="t" r="r" b="b"/>
              <a:pathLst>
                <a:path w="8276" h="4431" extrusionOk="0">
                  <a:moveTo>
                    <a:pt x="0" y="1"/>
                  </a:moveTo>
                  <a:lnTo>
                    <a:pt x="0" y="4293"/>
                  </a:lnTo>
                  <a:lnTo>
                    <a:pt x="786" y="4431"/>
                  </a:lnTo>
                  <a:lnTo>
                    <a:pt x="7821" y="4431"/>
                  </a:lnTo>
                  <a:cubicBezTo>
                    <a:pt x="8071" y="4431"/>
                    <a:pt x="8276" y="4226"/>
                    <a:pt x="8276" y="3972"/>
                  </a:cubicBezTo>
                  <a:lnTo>
                    <a:pt x="8276" y="1599"/>
                  </a:lnTo>
                  <a:cubicBezTo>
                    <a:pt x="8276" y="716"/>
                    <a:pt x="7560" y="1"/>
                    <a:pt x="6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5160400" y="2856800"/>
              <a:ext cx="207000" cy="108225"/>
            </a:xfrm>
            <a:custGeom>
              <a:avLst/>
              <a:gdLst/>
              <a:ahLst/>
              <a:cxnLst/>
              <a:rect l="l" t="t" r="r" b="b"/>
              <a:pathLst>
                <a:path w="8280" h="4329" extrusionOk="0">
                  <a:moveTo>
                    <a:pt x="7233" y="0"/>
                  </a:moveTo>
                  <a:cubicBezTo>
                    <a:pt x="7299" y="176"/>
                    <a:pt x="7335" y="369"/>
                    <a:pt x="7335" y="568"/>
                  </a:cubicBezTo>
                  <a:lnTo>
                    <a:pt x="7335" y="2926"/>
                  </a:lnTo>
                  <a:cubicBezTo>
                    <a:pt x="7335" y="3180"/>
                    <a:pt x="7129" y="3387"/>
                    <a:pt x="6874" y="3387"/>
                  </a:cubicBezTo>
                  <a:lnTo>
                    <a:pt x="1" y="3387"/>
                  </a:lnTo>
                  <a:lnTo>
                    <a:pt x="1" y="4191"/>
                  </a:lnTo>
                  <a:lnTo>
                    <a:pt x="787" y="4329"/>
                  </a:lnTo>
                  <a:lnTo>
                    <a:pt x="7818" y="4329"/>
                  </a:lnTo>
                  <a:cubicBezTo>
                    <a:pt x="8073" y="4329"/>
                    <a:pt x="8279" y="4121"/>
                    <a:pt x="8279" y="3868"/>
                  </a:cubicBezTo>
                  <a:lnTo>
                    <a:pt x="8279" y="1510"/>
                  </a:lnTo>
                  <a:cubicBezTo>
                    <a:pt x="8278" y="818"/>
                    <a:pt x="7845" y="23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5107950" y="2810650"/>
              <a:ext cx="134250" cy="154350"/>
            </a:xfrm>
            <a:custGeom>
              <a:avLst/>
              <a:gdLst/>
              <a:ahLst/>
              <a:cxnLst/>
              <a:rect l="l" t="t" r="r" b="b"/>
              <a:pathLst>
                <a:path w="5370" h="6174" extrusionOk="0">
                  <a:moveTo>
                    <a:pt x="1611" y="1"/>
                  </a:moveTo>
                  <a:cubicBezTo>
                    <a:pt x="720" y="1"/>
                    <a:pt x="0" y="724"/>
                    <a:pt x="0" y="1612"/>
                  </a:cubicBezTo>
                  <a:lnTo>
                    <a:pt x="0" y="5713"/>
                  </a:lnTo>
                  <a:cubicBezTo>
                    <a:pt x="0" y="5966"/>
                    <a:pt x="207" y="6174"/>
                    <a:pt x="461" y="6174"/>
                  </a:cubicBezTo>
                  <a:lnTo>
                    <a:pt x="2885" y="6174"/>
                  </a:lnTo>
                  <a:lnTo>
                    <a:pt x="5187" y="3081"/>
                  </a:lnTo>
                  <a:cubicBezTo>
                    <a:pt x="5305" y="2922"/>
                    <a:pt x="5370" y="2729"/>
                    <a:pt x="5370" y="2531"/>
                  </a:cubicBezTo>
                  <a:lnTo>
                    <a:pt x="5370" y="462"/>
                  </a:lnTo>
                  <a:cubicBezTo>
                    <a:pt x="5370" y="207"/>
                    <a:pt x="5162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148550" y="2810650"/>
              <a:ext cx="93675" cy="154350"/>
            </a:xfrm>
            <a:custGeom>
              <a:avLst/>
              <a:gdLst/>
              <a:ahLst/>
              <a:cxnLst/>
              <a:rect l="l" t="t" r="r" b="b"/>
              <a:pathLst>
                <a:path w="3747" h="6174" extrusionOk="0">
                  <a:moveTo>
                    <a:pt x="2708" y="1"/>
                  </a:moveTo>
                  <a:lnTo>
                    <a:pt x="2708" y="2193"/>
                  </a:lnTo>
                  <a:cubicBezTo>
                    <a:pt x="2708" y="2415"/>
                    <a:pt x="2635" y="2635"/>
                    <a:pt x="2502" y="2815"/>
                  </a:cubicBezTo>
                  <a:lnTo>
                    <a:pt x="1" y="6174"/>
                  </a:lnTo>
                  <a:lnTo>
                    <a:pt x="1261" y="6174"/>
                  </a:lnTo>
                  <a:lnTo>
                    <a:pt x="3564" y="3081"/>
                  </a:lnTo>
                  <a:cubicBezTo>
                    <a:pt x="3683" y="2922"/>
                    <a:pt x="3747" y="2730"/>
                    <a:pt x="3747" y="2531"/>
                  </a:cubicBezTo>
                  <a:lnTo>
                    <a:pt x="3747" y="462"/>
                  </a:lnTo>
                  <a:cubicBezTo>
                    <a:pt x="3747" y="207"/>
                    <a:pt x="3541" y="1"/>
                    <a:pt x="328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5268775" y="2869975"/>
              <a:ext cx="17325" cy="40625"/>
            </a:xfrm>
            <a:custGeom>
              <a:avLst/>
              <a:gdLst/>
              <a:ahLst/>
              <a:cxnLst/>
              <a:rect l="l" t="t" r="r" b="b"/>
              <a:pathLst>
                <a:path w="693" h="1625" extrusionOk="0">
                  <a:moveTo>
                    <a:pt x="346" y="0"/>
                  </a:moveTo>
                  <a:cubicBezTo>
                    <a:pt x="154" y="0"/>
                    <a:pt x="0" y="157"/>
                    <a:pt x="0" y="347"/>
                  </a:cubicBezTo>
                  <a:lnTo>
                    <a:pt x="0" y="1279"/>
                  </a:lnTo>
                  <a:cubicBezTo>
                    <a:pt x="0" y="1471"/>
                    <a:pt x="156" y="1624"/>
                    <a:pt x="346" y="1624"/>
                  </a:cubicBezTo>
                  <a:cubicBezTo>
                    <a:pt x="536" y="1624"/>
                    <a:pt x="693" y="1469"/>
                    <a:pt x="693" y="1279"/>
                  </a:cubicBezTo>
                  <a:lnTo>
                    <a:pt x="693" y="347"/>
                  </a:lnTo>
                  <a:cubicBezTo>
                    <a:pt x="693" y="154"/>
                    <a:pt x="539" y="0"/>
                    <a:pt x="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5302250" y="2869975"/>
              <a:ext cx="17325" cy="40625"/>
            </a:xfrm>
            <a:custGeom>
              <a:avLst/>
              <a:gdLst/>
              <a:ahLst/>
              <a:cxnLst/>
              <a:rect l="l" t="t" r="r" b="b"/>
              <a:pathLst>
                <a:path w="693" h="1625" extrusionOk="0">
                  <a:moveTo>
                    <a:pt x="346" y="0"/>
                  </a:moveTo>
                  <a:cubicBezTo>
                    <a:pt x="154" y="0"/>
                    <a:pt x="0" y="157"/>
                    <a:pt x="0" y="347"/>
                  </a:cubicBezTo>
                  <a:lnTo>
                    <a:pt x="0" y="1279"/>
                  </a:lnTo>
                  <a:cubicBezTo>
                    <a:pt x="0" y="1471"/>
                    <a:pt x="156" y="1624"/>
                    <a:pt x="346" y="1624"/>
                  </a:cubicBezTo>
                  <a:cubicBezTo>
                    <a:pt x="536" y="1624"/>
                    <a:pt x="693" y="1469"/>
                    <a:pt x="693" y="1279"/>
                  </a:cubicBezTo>
                  <a:lnTo>
                    <a:pt x="693" y="347"/>
                  </a:lnTo>
                  <a:cubicBezTo>
                    <a:pt x="693" y="154"/>
                    <a:pt x="539" y="0"/>
                    <a:pt x="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5152425" y="2810650"/>
              <a:ext cx="17275" cy="154350"/>
            </a:xfrm>
            <a:custGeom>
              <a:avLst/>
              <a:gdLst/>
              <a:ahLst/>
              <a:cxnLst/>
              <a:rect l="l" t="t" r="r" b="b"/>
              <a:pathLst>
                <a:path w="691" h="6174" extrusionOk="0">
                  <a:moveTo>
                    <a:pt x="1" y="1"/>
                  </a:moveTo>
                  <a:lnTo>
                    <a:pt x="1" y="6174"/>
                  </a:lnTo>
                  <a:lnTo>
                    <a:pt x="690" y="617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33"/>
          <p:cNvGrpSpPr/>
          <p:nvPr/>
        </p:nvGrpSpPr>
        <p:grpSpPr>
          <a:xfrm>
            <a:off x="4587789" y="2876583"/>
            <a:ext cx="378181" cy="317273"/>
            <a:chOff x="4960000" y="1792500"/>
            <a:chExt cx="584425" cy="490300"/>
          </a:xfrm>
        </p:grpSpPr>
        <p:sp>
          <p:nvSpPr>
            <p:cNvPr id="2448" name="Google Shape;2448;p33"/>
            <p:cNvSpPr/>
            <p:nvPr/>
          </p:nvSpPr>
          <p:spPr>
            <a:xfrm>
              <a:off x="5271075" y="2009600"/>
              <a:ext cx="48325" cy="60575"/>
            </a:xfrm>
            <a:custGeom>
              <a:avLst/>
              <a:gdLst/>
              <a:ahLst/>
              <a:cxnLst/>
              <a:rect l="l" t="t" r="r" b="b"/>
              <a:pathLst>
                <a:path w="1933" h="2423" extrusionOk="0">
                  <a:moveTo>
                    <a:pt x="1" y="0"/>
                  </a:moveTo>
                  <a:lnTo>
                    <a:pt x="119" y="280"/>
                  </a:lnTo>
                  <a:cubicBezTo>
                    <a:pt x="371" y="874"/>
                    <a:pt x="371" y="1547"/>
                    <a:pt x="119" y="2143"/>
                  </a:cubicBezTo>
                  <a:cubicBezTo>
                    <a:pt x="62" y="2276"/>
                    <a:pt x="159" y="2422"/>
                    <a:pt x="304" y="2422"/>
                  </a:cubicBezTo>
                  <a:lnTo>
                    <a:pt x="1932" y="242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5272575" y="2009550"/>
              <a:ext cx="46750" cy="60575"/>
            </a:xfrm>
            <a:custGeom>
              <a:avLst/>
              <a:gdLst/>
              <a:ahLst/>
              <a:cxnLst/>
              <a:rect l="l" t="t" r="r" b="b"/>
              <a:pathLst>
                <a:path w="1870" h="2423" extrusionOk="0">
                  <a:moveTo>
                    <a:pt x="943" y="1"/>
                  </a:moveTo>
                  <a:lnTo>
                    <a:pt x="943" y="1142"/>
                  </a:lnTo>
                  <a:cubicBezTo>
                    <a:pt x="943" y="1435"/>
                    <a:pt x="704" y="1674"/>
                    <a:pt x="410" y="1674"/>
                  </a:cubicBezTo>
                  <a:lnTo>
                    <a:pt x="201" y="1674"/>
                  </a:lnTo>
                  <a:cubicBezTo>
                    <a:pt x="170" y="1833"/>
                    <a:pt x="121" y="1991"/>
                    <a:pt x="58" y="2142"/>
                  </a:cubicBezTo>
                  <a:cubicBezTo>
                    <a:pt x="1" y="2276"/>
                    <a:pt x="97" y="2423"/>
                    <a:pt x="242" y="2423"/>
                  </a:cubicBezTo>
                  <a:lnTo>
                    <a:pt x="1869" y="2423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4960000" y="1879950"/>
              <a:ext cx="87600" cy="17025"/>
            </a:xfrm>
            <a:custGeom>
              <a:avLst/>
              <a:gdLst/>
              <a:ahLst/>
              <a:cxnLst/>
              <a:rect l="l" t="t" r="r" b="b"/>
              <a:pathLst>
                <a:path w="3504" h="681" extrusionOk="0">
                  <a:moveTo>
                    <a:pt x="341" y="0"/>
                  </a:moveTo>
                  <a:cubicBezTo>
                    <a:pt x="152" y="0"/>
                    <a:pt x="0" y="152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lnTo>
                    <a:pt x="3161" y="681"/>
                  </a:lnTo>
                  <a:cubicBezTo>
                    <a:pt x="3350" y="681"/>
                    <a:pt x="3504" y="528"/>
                    <a:pt x="3504" y="341"/>
                  </a:cubicBezTo>
                  <a:cubicBezTo>
                    <a:pt x="3504" y="152"/>
                    <a:pt x="3351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5032800" y="1854800"/>
              <a:ext cx="42875" cy="67350"/>
            </a:xfrm>
            <a:custGeom>
              <a:avLst/>
              <a:gdLst/>
              <a:ahLst/>
              <a:cxnLst/>
              <a:rect l="l" t="t" r="r" b="b"/>
              <a:pathLst>
                <a:path w="1715" h="2694" extrusionOk="0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lnTo>
                    <a:pt x="0" y="2235"/>
                  </a:lnTo>
                  <a:cubicBezTo>
                    <a:pt x="0" y="2488"/>
                    <a:pt x="205" y="2693"/>
                    <a:pt x="457" y="2693"/>
                  </a:cubicBezTo>
                  <a:lnTo>
                    <a:pt x="1714" y="2693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5032800" y="1854850"/>
              <a:ext cx="42875" cy="67300"/>
            </a:xfrm>
            <a:custGeom>
              <a:avLst/>
              <a:gdLst/>
              <a:ahLst/>
              <a:cxnLst/>
              <a:rect l="l" t="t" r="r" b="b"/>
              <a:pathLst>
                <a:path w="1715" h="2692" extrusionOk="0">
                  <a:moveTo>
                    <a:pt x="665" y="0"/>
                  </a:moveTo>
                  <a:lnTo>
                    <a:pt x="665" y="1743"/>
                  </a:lnTo>
                  <a:cubicBezTo>
                    <a:pt x="665" y="1948"/>
                    <a:pt x="498" y="2115"/>
                    <a:pt x="293" y="2115"/>
                  </a:cubicBezTo>
                  <a:lnTo>
                    <a:pt x="0" y="2115"/>
                  </a:lnTo>
                  <a:lnTo>
                    <a:pt x="0" y="2233"/>
                  </a:lnTo>
                  <a:cubicBezTo>
                    <a:pt x="0" y="2486"/>
                    <a:pt x="205" y="2691"/>
                    <a:pt x="458" y="2691"/>
                  </a:cubicBezTo>
                  <a:lnTo>
                    <a:pt x="1714" y="2691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5063825" y="1820850"/>
              <a:ext cx="87900" cy="135275"/>
            </a:xfrm>
            <a:custGeom>
              <a:avLst/>
              <a:gdLst/>
              <a:ahLst/>
              <a:cxnLst/>
              <a:rect l="l" t="t" r="r" b="b"/>
              <a:pathLst>
                <a:path w="3516" h="5411" extrusionOk="0">
                  <a:moveTo>
                    <a:pt x="1387" y="1"/>
                  </a:moveTo>
                  <a:cubicBezTo>
                    <a:pt x="1183" y="1"/>
                    <a:pt x="984" y="72"/>
                    <a:pt x="823" y="203"/>
                  </a:cubicBezTo>
                  <a:lnTo>
                    <a:pt x="252" y="662"/>
                  </a:lnTo>
                  <a:cubicBezTo>
                    <a:pt x="91" y="792"/>
                    <a:pt x="0" y="987"/>
                    <a:pt x="0" y="1193"/>
                  </a:cubicBezTo>
                  <a:lnTo>
                    <a:pt x="0" y="4218"/>
                  </a:lnTo>
                  <a:cubicBezTo>
                    <a:pt x="0" y="4426"/>
                    <a:pt x="93" y="4619"/>
                    <a:pt x="252" y="4749"/>
                  </a:cubicBezTo>
                  <a:lnTo>
                    <a:pt x="823" y="5210"/>
                  </a:lnTo>
                  <a:cubicBezTo>
                    <a:pt x="984" y="5341"/>
                    <a:pt x="1184" y="5411"/>
                    <a:pt x="1394" y="5411"/>
                  </a:cubicBezTo>
                  <a:lnTo>
                    <a:pt x="2441" y="5411"/>
                  </a:lnTo>
                  <a:lnTo>
                    <a:pt x="3516" y="5183"/>
                  </a:lnTo>
                  <a:lnTo>
                    <a:pt x="3516" y="229"/>
                  </a:lnTo>
                  <a:lnTo>
                    <a:pt x="2441" y="1"/>
                  </a:lnTo>
                  <a:lnTo>
                    <a:pt x="1394" y="1"/>
                  </a:lnTo>
                  <a:cubicBezTo>
                    <a:pt x="1392" y="1"/>
                    <a:pt x="1389" y="1"/>
                    <a:pt x="1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5063850" y="1926625"/>
              <a:ext cx="87900" cy="29475"/>
            </a:xfrm>
            <a:custGeom>
              <a:avLst/>
              <a:gdLst/>
              <a:ahLst/>
              <a:cxnLst/>
              <a:rect l="l" t="t" r="r" b="b"/>
              <a:pathLst>
                <a:path w="3516" h="1179" extrusionOk="0">
                  <a:moveTo>
                    <a:pt x="1" y="0"/>
                  </a:moveTo>
                  <a:cubicBezTo>
                    <a:pt x="4" y="202"/>
                    <a:pt x="97" y="391"/>
                    <a:pt x="253" y="517"/>
                  </a:cubicBezTo>
                  <a:lnTo>
                    <a:pt x="823" y="978"/>
                  </a:lnTo>
                  <a:cubicBezTo>
                    <a:pt x="984" y="1108"/>
                    <a:pt x="1186" y="1178"/>
                    <a:pt x="1394" y="1178"/>
                  </a:cubicBezTo>
                  <a:lnTo>
                    <a:pt x="2443" y="1178"/>
                  </a:lnTo>
                  <a:lnTo>
                    <a:pt x="3516" y="950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5124850" y="1820825"/>
              <a:ext cx="135800" cy="135275"/>
            </a:xfrm>
            <a:custGeom>
              <a:avLst/>
              <a:gdLst/>
              <a:ahLst/>
              <a:cxnLst/>
              <a:rect l="l" t="t" r="r" b="b"/>
              <a:pathLst>
                <a:path w="5432" h="5411" extrusionOk="0">
                  <a:moveTo>
                    <a:pt x="0" y="0"/>
                  </a:moveTo>
                  <a:lnTo>
                    <a:pt x="0" y="5410"/>
                  </a:lnTo>
                  <a:lnTo>
                    <a:pt x="5431" y="5410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5124925" y="1820825"/>
              <a:ext cx="135775" cy="135275"/>
            </a:xfrm>
            <a:custGeom>
              <a:avLst/>
              <a:gdLst/>
              <a:ahLst/>
              <a:cxnLst/>
              <a:rect l="l" t="t" r="r" b="b"/>
              <a:pathLst>
                <a:path w="5431" h="5411" extrusionOk="0">
                  <a:moveTo>
                    <a:pt x="3053" y="0"/>
                  </a:moveTo>
                  <a:lnTo>
                    <a:pt x="3053" y="3119"/>
                  </a:lnTo>
                  <a:cubicBezTo>
                    <a:pt x="3053" y="3735"/>
                    <a:pt x="2554" y="4232"/>
                    <a:pt x="1939" y="4232"/>
                  </a:cubicBezTo>
                  <a:lnTo>
                    <a:pt x="0" y="4232"/>
                  </a:lnTo>
                  <a:lnTo>
                    <a:pt x="0" y="5410"/>
                  </a:lnTo>
                  <a:lnTo>
                    <a:pt x="5431" y="5410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51550" y="1967925"/>
              <a:ext cx="240625" cy="281150"/>
            </a:xfrm>
            <a:custGeom>
              <a:avLst/>
              <a:gdLst/>
              <a:ahLst/>
              <a:cxnLst/>
              <a:rect l="l" t="t" r="r" b="b"/>
              <a:pathLst>
                <a:path w="9625" h="11246" extrusionOk="0">
                  <a:moveTo>
                    <a:pt x="0" y="1"/>
                  </a:moveTo>
                  <a:lnTo>
                    <a:pt x="0" y="1615"/>
                  </a:lnTo>
                  <a:cubicBezTo>
                    <a:pt x="0" y="1764"/>
                    <a:pt x="123" y="1887"/>
                    <a:pt x="272" y="1887"/>
                  </a:cubicBezTo>
                  <a:lnTo>
                    <a:pt x="2233" y="1887"/>
                  </a:lnTo>
                  <a:cubicBezTo>
                    <a:pt x="2384" y="1887"/>
                    <a:pt x="2505" y="2008"/>
                    <a:pt x="2505" y="2159"/>
                  </a:cubicBezTo>
                  <a:lnTo>
                    <a:pt x="2505" y="4348"/>
                  </a:lnTo>
                  <a:cubicBezTo>
                    <a:pt x="2505" y="4499"/>
                    <a:pt x="2628" y="4620"/>
                    <a:pt x="2779" y="4620"/>
                  </a:cubicBezTo>
                  <a:cubicBezTo>
                    <a:pt x="3204" y="4620"/>
                    <a:pt x="3581" y="4894"/>
                    <a:pt x="3705" y="5298"/>
                  </a:cubicBezTo>
                  <a:cubicBezTo>
                    <a:pt x="3881" y="5867"/>
                    <a:pt x="4140" y="6410"/>
                    <a:pt x="4477" y="6914"/>
                  </a:cubicBezTo>
                  <a:lnTo>
                    <a:pt x="5189" y="7976"/>
                  </a:lnTo>
                  <a:cubicBezTo>
                    <a:pt x="5416" y="8314"/>
                    <a:pt x="5538" y="8711"/>
                    <a:pt x="5538" y="9117"/>
                  </a:cubicBezTo>
                  <a:lnTo>
                    <a:pt x="5538" y="11245"/>
                  </a:lnTo>
                  <a:lnTo>
                    <a:pt x="9625" y="11245"/>
                  </a:lnTo>
                  <a:lnTo>
                    <a:pt x="9625" y="9117"/>
                  </a:lnTo>
                  <a:cubicBezTo>
                    <a:pt x="9625" y="7901"/>
                    <a:pt x="9263" y="6710"/>
                    <a:pt x="8584" y="5699"/>
                  </a:cubicBezTo>
                  <a:lnTo>
                    <a:pt x="7872" y="4637"/>
                  </a:lnTo>
                  <a:cubicBezTo>
                    <a:pt x="7645" y="4297"/>
                    <a:pt x="7523" y="3900"/>
                    <a:pt x="7523" y="3495"/>
                  </a:cubicBezTo>
                  <a:lnTo>
                    <a:pt x="7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5394925" y="1967925"/>
              <a:ext cx="97250" cy="281150"/>
            </a:xfrm>
            <a:custGeom>
              <a:avLst/>
              <a:gdLst/>
              <a:ahLst/>
              <a:cxnLst/>
              <a:rect l="l" t="t" r="r" b="b"/>
              <a:pathLst>
                <a:path w="3890" h="11246" extrusionOk="0">
                  <a:moveTo>
                    <a:pt x="0" y="1"/>
                  </a:moveTo>
                  <a:lnTo>
                    <a:pt x="0" y="3495"/>
                  </a:lnTo>
                  <a:cubicBezTo>
                    <a:pt x="0" y="3900"/>
                    <a:pt x="120" y="4300"/>
                    <a:pt x="347" y="4637"/>
                  </a:cubicBezTo>
                  <a:lnTo>
                    <a:pt x="1061" y="5699"/>
                  </a:lnTo>
                  <a:cubicBezTo>
                    <a:pt x="1739" y="6710"/>
                    <a:pt x="2102" y="7901"/>
                    <a:pt x="2102" y="9117"/>
                  </a:cubicBezTo>
                  <a:lnTo>
                    <a:pt x="2102" y="11245"/>
                  </a:lnTo>
                  <a:lnTo>
                    <a:pt x="3890" y="11245"/>
                  </a:lnTo>
                  <a:lnTo>
                    <a:pt x="3890" y="9117"/>
                  </a:lnTo>
                  <a:cubicBezTo>
                    <a:pt x="3890" y="7901"/>
                    <a:pt x="3528" y="6710"/>
                    <a:pt x="2849" y="5699"/>
                  </a:cubicBezTo>
                  <a:lnTo>
                    <a:pt x="2137" y="4637"/>
                  </a:lnTo>
                  <a:cubicBezTo>
                    <a:pt x="1910" y="4297"/>
                    <a:pt x="1788" y="3900"/>
                    <a:pt x="1788" y="3495"/>
                  </a:cubicBezTo>
                  <a:lnTo>
                    <a:pt x="178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5266800" y="2209375"/>
              <a:ext cx="253125" cy="73425"/>
            </a:xfrm>
            <a:custGeom>
              <a:avLst/>
              <a:gdLst/>
              <a:ahLst/>
              <a:cxnLst/>
              <a:rect l="l" t="t" r="r" b="b"/>
              <a:pathLst>
                <a:path w="10125" h="2937" extrusionOk="0">
                  <a:moveTo>
                    <a:pt x="2917" y="1"/>
                  </a:moveTo>
                  <a:cubicBezTo>
                    <a:pt x="2276" y="1"/>
                    <a:pt x="1675" y="307"/>
                    <a:pt x="1295" y="825"/>
                  </a:cubicBezTo>
                  <a:lnTo>
                    <a:pt x="176" y="2358"/>
                  </a:lnTo>
                  <a:cubicBezTo>
                    <a:pt x="0" y="2598"/>
                    <a:pt x="172" y="2937"/>
                    <a:pt x="469" y="2937"/>
                  </a:cubicBezTo>
                  <a:lnTo>
                    <a:pt x="9671" y="2937"/>
                  </a:lnTo>
                  <a:cubicBezTo>
                    <a:pt x="9921" y="2937"/>
                    <a:pt x="10124" y="2735"/>
                    <a:pt x="10124" y="2483"/>
                  </a:cubicBezTo>
                  <a:lnTo>
                    <a:pt x="10124" y="910"/>
                  </a:lnTo>
                  <a:cubicBezTo>
                    <a:pt x="10124" y="408"/>
                    <a:pt x="9716" y="1"/>
                    <a:pt x="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5266800" y="2209375"/>
              <a:ext cx="253125" cy="73425"/>
            </a:xfrm>
            <a:custGeom>
              <a:avLst/>
              <a:gdLst/>
              <a:ahLst/>
              <a:cxnLst/>
              <a:rect l="l" t="t" r="r" b="b"/>
              <a:pathLst>
                <a:path w="10125" h="2937" extrusionOk="0">
                  <a:moveTo>
                    <a:pt x="8901" y="1"/>
                  </a:moveTo>
                  <a:lnTo>
                    <a:pt x="8901" y="1258"/>
                  </a:lnTo>
                  <a:cubicBezTo>
                    <a:pt x="8901" y="1508"/>
                    <a:pt x="8697" y="1712"/>
                    <a:pt x="8447" y="1712"/>
                  </a:cubicBezTo>
                  <a:lnTo>
                    <a:pt x="649" y="1712"/>
                  </a:lnTo>
                  <a:lnTo>
                    <a:pt x="176" y="2358"/>
                  </a:lnTo>
                  <a:cubicBezTo>
                    <a:pt x="0" y="2598"/>
                    <a:pt x="173" y="2937"/>
                    <a:pt x="469" y="2937"/>
                  </a:cubicBezTo>
                  <a:lnTo>
                    <a:pt x="9671" y="2937"/>
                  </a:lnTo>
                  <a:cubicBezTo>
                    <a:pt x="9921" y="2937"/>
                    <a:pt x="10124" y="2735"/>
                    <a:pt x="10124" y="2483"/>
                  </a:cubicBezTo>
                  <a:lnTo>
                    <a:pt x="10124" y="910"/>
                  </a:lnTo>
                  <a:cubicBezTo>
                    <a:pt x="10124" y="409"/>
                    <a:pt x="9717" y="1"/>
                    <a:pt x="921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5145625" y="1845325"/>
              <a:ext cx="63725" cy="17050"/>
            </a:xfrm>
            <a:custGeom>
              <a:avLst/>
              <a:gdLst/>
              <a:ahLst/>
              <a:cxnLst/>
              <a:rect l="l" t="t" r="r" b="b"/>
              <a:pathLst>
                <a:path w="2549" h="682" extrusionOk="0">
                  <a:moveTo>
                    <a:pt x="340" y="1"/>
                  </a:moveTo>
                  <a:cubicBezTo>
                    <a:pt x="151" y="1"/>
                    <a:pt x="1" y="151"/>
                    <a:pt x="1" y="340"/>
                  </a:cubicBezTo>
                  <a:cubicBezTo>
                    <a:pt x="1" y="529"/>
                    <a:pt x="153" y="681"/>
                    <a:pt x="340" y="681"/>
                  </a:cubicBezTo>
                  <a:lnTo>
                    <a:pt x="2209" y="681"/>
                  </a:lnTo>
                  <a:cubicBezTo>
                    <a:pt x="2396" y="681"/>
                    <a:pt x="2548" y="529"/>
                    <a:pt x="2548" y="340"/>
                  </a:cubicBezTo>
                  <a:cubicBezTo>
                    <a:pt x="2548" y="151"/>
                    <a:pt x="2396" y="1"/>
                    <a:pt x="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5145625" y="1879950"/>
              <a:ext cx="63725" cy="17025"/>
            </a:xfrm>
            <a:custGeom>
              <a:avLst/>
              <a:gdLst/>
              <a:ahLst/>
              <a:cxnLst/>
              <a:rect l="l" t="t" r="r" b="b"/>
              <a:pathLst>
                <a:path w="2549" h="681" extrusionOk="0">
                  <a:moveTo>
                    <a:pt x="340" y="0"/>
                  </a:moveTo>
                  <a:cubicBezTo>
                    <a:pt x="151" y="0"/>
                    <a:pt x="1" y="152"/>
                    <a:pt x="1" y="341"/>
                  </a:cubicBezTo>
                  <a:cubicBezTo>
                    <a:pt x="1" y="528"/>
                    <a:pt x="153" y="681"/>
                    <a:pt x="340" y="681"/>
                  </a:cubicBezTo>
                  <a:lnTo>
                    <a:pt x="2209" y="681"/>
                  </a:lnTo>
                  <a:cubicBezTo>
                    <a:pt x="2396" y="681"/>
                    <a:pt x="2548" y="528"/>
                    <a:pt x="2548" y="341"/>
                  </a:cubicBezTo>
                  <a:cubicBezTo>
                    <a:pt x="2548" y="152"/>
                    <a:pt x="2396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5145625" y="1914575"/>
              <a:ext cx="63725" cy="17050"/>
            </a:xfrm>
            <a:custGeom>
              <a:avLst/>
              <a:gdLst/>
              <a:ahLst/>
              <a:cxnLst/>
              <a:rect l="l" t="t" r="r" b="b"/>
              <a:pathLst>
                <a:path w="2549" h="682" extrusionOk="0">
                  <a:moveTo>
                    <a:pt x="340" y="1"/>
                  </a:moveTo>
                  <a:cubicBezTo>
                    <a:pt x="151" y="1"/>
                    <a:pt x="1" y="153"/>
                    <a:pt x="1" y="342"/>
                  </a:cubicBezTo>
                  <a:cubicBezTo>
                    <a:pt x="1" y="531"/>
                    <a:pt x="153" y="681"/>
                    <a:pt x="340" y="681"/>
                  </a:cubicBezTo>
                  <a:lnTo>
                    <a:pt x="2209" y="681"/>
                  </a:lnTo>
                  <a:cubicBezTo>
                    <a:pt x="2396" y="681"/>
                    <a:pt x="2548" y="529"/>
                    <a:pt x="2548" y="342"/>
                  </a:cubicBezTo>
                  <a:cubicBezTo>
                    <a:pt x="2548" y="153"/>
                    <a:pt x="2396" y="1"/>
                    <a:pt x="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305200" y="1792525"/>
              <a:ext cx="239225" cy="191900"/>
            </a:xfrm>
            <a:custGeom>
              <a:avLst/>
              <a:gdLst/>
              <a:ahLst/>
              <a:cxnLst/>
              <a:rect l="l" t="t" r="r" b="b"/>
              <a:pathLst>
                <a:path w="9569" h="7676" extrusionOk="0">
                  <a:moveTo>
                    <a:pt x="1" y="1"/>
                  </a:moveTo>
                  <a:lnTo>
                    <a:pt x="1" y="7675"/>
                  </a:lnTo>
                  <a:lnTo>
                    <a:pt x="3591" y="7675"/>
                  </a:lnTo>
                  <a:lnTo>
                    <a:pt x="4470" y="7281"/>
                  </a:lnTo>
                  <a:lnTo>
                    <a:pt x="5377" y="7675"/>
                  </a:lnTo>
                  <a:lnTo>
                    <a:pt x="8196" y="7675"/>
                  </a:lnTo>
                  <a:cubicBezTo>
                    <a:pt x="8954" y="7675"/>
                    <a:pt x="9567" y="7062"/>
                    <a:pt x="9569" y="6307"/>
                  </a:cubicBezTo>
                  <a:lnTo>
                    <a:pt x="9569" y="1372"/>
                  </a:lnTo>
                  <a:cubicBezTo>
                    <a:pt x="9569" y="614"/>
                    <a:pt x="8956" y="1"/>
                    <a:pt x="8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5305175" y="1792525"/>
              <a:ext cx="239225" cy="191900"/>
            </a:xfrm>
            <a:custGeom>
              <a:avLst/>
              <a:gdLst/>
              <a:ahLst/>
              <a:cxnLst/>
              <a:rect l="l" t="t" r="r" b="b"/>
              <a:pathLst>
                <a:path w="9569" h="7676" extrusionOk="0">
                  <a:moveTo>
                    <a:pt x="7953" y="1"/>
                  </a:moveTo>
                  <a:lnTo>
                    <a:pt x="7953" y="4699"/>
                  </a:lnTo>
                  <a:cubicBezTo>
                    <a:pt x="7953" y="5451"/>
                    <a:pt x="7341" y="6062"/>
                    <a:pt x="6590" y="6062"/>
                  </a:cubicBezTo>
                  <a:lnTo>
                    <a:pt x="0" y="6062"/>
                  </a:lnTo>
                  <a:lnTo>
                    <a:pt x="0" y="7675"/>
                  </a:lnTo>
                  <a:lnTo>
                    <a:pt x="8197" y="7675"/>
                  </a:lnTo>
                  <a:cubicBezTo>
                    <a:pt x="8955" y="7675"/>
                    <a:pt x="9567" y="7062"/>
                    <a:pt x="9567" y="6305"/>
                  </a:cubicBezTo>
                  <a:lnTo>
                    <a:pt x="9567" y="1369"/>
                  </a:lnTo>
                  <a:cubicBezTo>
                    <a:pt x="9568" y="614"/>
                    <a:pt x="8955" y="1"/>
                    <a:pt x="819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5230875" y="1792500"/>
              <a:ext cx="83400" cy="191925"/>
            </a:xfrm>
            <a:custGeom>
              <a:avLst/>
              <a:gdLst/>
              <a:ahLst/>
              <a:cxnLst/>
              <a:rect l="l" t="t" r="r" b="b"/>
              <a:pathLst>
                <a:path w="3336" h="7677" extrusionOk="0">
                  <a:moveTo>
                    <a:pt x="1370" y="1"/>
                  </a:moveTo>
                  <a:cubicBezTo>
                    <a:pt x="613" y="1"/>
                    <a:pt x="0" y="614"/>
                    <a:pt x="0" y="1370"/>
                  </a:cubicBezTo>
                  <a:lnTo>
                    <a:pt x="0" y="6060"/>
                  </a:lnTo>
                  <a:lnTo>
                    <a:pt x="270" y="6280"/>
                  </a:lnTo>
                  <a:cubicBezTo>
                    <a:pt x="270" y="6280"/>
                    <a:pt x="8" y="6463"/>
                    <a:pt x="21" y="6539"/>
                  </a:cubicBezTo>
                  <a:cubicBezTo>
                    <a:pt x="131" y="7184"/>
                    <a:pt x="694" y="7676"/>
                    <a:pt x="1370" y="7676"/>
                  </a:cubicBezTo>
                  <a:lnTo>
                    <a:pt x="3335" y="7676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5230875" y="1944025"/>
              <a:ext cx="83400" cy="40400"/>
            </a:xfrm>
            <a:custGeom>
              <a:avLst/>
              <a:gdLst/>
              <a:ahLst/>
              <a:cxnLst/>
              <a:rect l="l" t="t" r="r" b="b"/>
              <a:pathLst>
                <a:path w="3336" h="1616" extrusionOk="0">
                  <a:moveTo>
                    <a:pt x="0" y="1"/>
                  </a:moveTo>
                  <a:lnTo>
                    <a:pt x="0" y="245"/>
                  </a:lnTo>
                  <a:cubicBezTo>
                    <a:pt x="0" y="1002"/>
                    <a:pt x="613" y="1615"/>
                    <a:pt x="1370" y="1615"/>
                  </a:cubicBezTo>
                  <a:lnTo>
                    <a:pt x="3335" y="1615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5348525" y="1834800"/>
              <a:ext cx="66275" cy="34525"/>
            </a:xfrm>
            <a:custGeom>
              <a:avLst/>
              <a:gdLst/>
              <a:ahLst/>
              <a:cxnLst/>
              <a:rect l="l" t="t" r="r" b="b"/>
              <a:pathLst>
                <a:path w="2651" h="1381" extrusionOk="0"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cubicBezTo>
                    <a:pt x="1" y="1071"/>
                    <a:pt x="309" y="1380"/>
                    <a:pt x="690" y="1380"/>
                  </a:cubicBezTo>
                  <a:lnTo>
                    <a:pt x="1962" y="1380"/>
                  </a:lnTo>
                  <a:cubicBezTo>
                    <a:pt x="2344" y="1380"/>
                    <a:pt x="2651" y="1071"/>
                    <a:pt x="2651" y="691"/>
                  </a:cubicBezTo>
                  <a:cubicBezTo>
                    <a:pt x="2651" y="310"/>
                    <a:pt x="2342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5348525" y="1835900"/>
              <a:ext cx="66275" cy="33375"/>
            </a:xfrm>
            <a:custGeom>
              <a:avLst/>
              <a:gdLst/>
              <a:ahLst/>
              <a:cxnLst/>
              <a:rect l="l" t="t" r="r" b="b"/>
              <a:pathLst>
                <a:path w="2651" h="1335" extrusionOk="0">
                  <a:moveTo>
                    <a:pt x="2207" y="0"/>
                  </a:moveTo>
                  <a:cubicBezTo>
                    <a:pt x="2183" y="362"/>
                    <a:pt x="1885" y="644"/>
                    <a:pt x="1520" y="644"/>
                  </a:cubicBezTo>
                  <a:lnTo>
                    <a:pt x="248" y="644"/>
                  </a:lnTo>
                  <a:cubicBezTo>
                    <a:pt x="162" y="644"/>
                    <a:pt x="80" y="628"/>
                    <a:pt x="2" y="599"/>
                  </a:cubicBezTo>
                  <a:cubicBezTo>
                    <a:pt x="1" y="613"/>
                    <a:pt x="1" y="628"/>
                    <a:pt x="1" y="644"/>
                  </a:cubicBezTo>
                  <a:cubicBezTo>
                    <a:pt x="1" y="1025"/>
                    <a:pt x="309" y="1335"/>
                    <a:pt x="690" y="1335"/>
                  </a:cubicBezTo>
                  <a:lnTo>
                    <a:pt x="1962" y="1335"/>
                  </a:lnTo>
                  <a:cubicBezTo>
                    <a:pt x="2342" y="1335"/>
                    <a:pt x="2651" y="1025"/>
                    <a:pt x="2651" y="644"/>
                  </a:cubicBezTo>
                  <a:cubicBezTo>
                    <a:pt x="2651" y="350"/>
                    <a:pt x="2466" y="100"/>
                    <a:pt x="220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5338500" y="2235950"/>
              <a:ext cx="23550" cy="23550"/>
            </a:xfrm>
            <a:custGeom>
              <a:avLst/>
              <a:gdLst/>
              <a:ahLst/>
              <a:cxnLst/>
              <a:rect l="l" t="t" r="r" b="b"/>
              <a:pathLst>
                <a:path w="942" h="942" extrusionOk="0">
                  <a:moveTo>
                    <a:pt x="470" y="0"/>
                  </a:moveTo>
                  <a:cubicBezTo>
                    <a:pt x="211" y="0"/>
                    <a:pt x="1" y="211"/>
                    <a:pt x="1" y="472"/>
                  </a:cubicBezTo>
                  <a:cubicBezTo>
                    <a:pt x="1" y="731"/>
                    <a:pt x="211" y="941"/>
                    <a:pt x="470" y="941"/>
                  </a:cubicBezTo>
                  <a:cubicBezTo>
                    <a:pt x="731" y="941"/>
                    <a:pt x="942" y="731"/>
                    <a:pt x="942" y="472"/>
                  </a:cubicBezTo>
                  <a:cubicBezTo>
                    <a:pt x="942" y="211"/>
                    <a:pt x="731" y="0"/>
                    <a:pt x="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5379075" y="2235950"/>
              <a:ext cx="23550" cy="23550"/>
            </a:xfrm>
            <a:custGeom>
              <a:avLst/>
              <a:gdLst/>
              <a:ahLst/>
              <a:cxnLst/>
              <a:rect l="l" t="t" r="r" b="b"/>
              <a:pathLst>
                <a:path w="942" h="942" extrusionOk="0">
                  <a:moveTo>
                    <a:pt x="470" y="0"/>
                  </a:moveTo>
                  <a:cubicBezTo>
                    <a:pt x="211" y="0"/>
                    <a:pt x="1" y="211"/>
                    <a:pt x="1" y="472"/>
                  </a:cubicBezTo>
                  <a:cubicBezTo>
                    <a:pt x="1" y="731"/>
                    <a:pt x="211" y="941"/>
                    <a:pt x="470" y="941"/>
                  </a:cubicBezTo>
                  <a:cubicBezTo>
                    <a:pt x="731" y="941"/>
                    <a:pt x="942" y="731"/>
                    <a:pt x="942" y="472"/>
                  </a:cubicBezTo>
                  <a:cubicBezTo>
                    <a:pt x="942" y="211"/>
                    <a:pt x="731" y="0"/>
                    <a:pt x="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5438525" y="1836100"/>
              <a:ext cx="33125" cy="33150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664" y="1"/>
                  </a:moveTo>
                  <a:cubicBezTo>
                    <a:pt x="298" y="1"/>
                    <a:pt x="1" y="298"/>
                    <a:pt x="1" y="664"/>
                  </a:cubicBezTo>
                  <a:cubicBezTo>
                    <a:pt x="1" y="1030"/>
                    <a:pt x="298" y="1325"/>
                    <a:pt x="664" y="1325"/>
                  </a:cubicBezTo>
                  <a:cubicBezTo>
                    <a:pt x="1028" y="1325"/>
                    <a:pt x="1325" y="1030"/>
                    <a:pt x="1325" y="664"/>
                  </a:cubicBezTo>
                  <a:cubicBezTo>
                    <a:pt x="1325" y="298"/>
                    <a:pt x="1028" y="1"/>
                    <a:pt x="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5439400" y="1837000"/>
              <a:ext cx="32300" cy="32275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841" y="0"/>
                  </a:moveTo>
                  <a:lnTo>
                    <a:pt x="841" y="0"/>
                  </a:lnTo>
                  <a:cubicBezTo>
                    <a:pt x="863" y="69"/>
                    <a:pt x="874" y="139"/>
                    <a:pt x="874" y="212"/>
                  </a:cubicBezTo>
                  <a:cubicBezTo>
                    <a:pt x="874" y="578"/>
                    <a:pt x="579" y="875"/>
                    <a:pt x="213" y="875"/>
                  </a:cubicBezTo>
                  <a:cubicBezTo>
                    <a:pt x="137" y="875"/>
                    <a:pt x="67" y="862"/>
                    <a:pt x="1" y="840"/>
                  </a:cubicBezTo>
                  <a:lnTo>
                    <a:pt x="1" y="840"/>
                  </a:lnTo>
                  <a:cubicBezTo>
                    <a:pt x="90" y="1102"/>
                    <a:pt x="337" y="1291"/>
                    <a:pt x="627" y="1291"/>
                  </a:cubicBezTo>
                  <a:cubicBezTo>
                    <a:pt x="993" y="1291"/>
                    <a:pt x="1290" y="994"/>
                    <a:pt x="1290" y="628"/>
                  </a:cubicBezTo>
                  <a:cubicBezTo>
                    <a:pt x="1291" y="337"/>
                    <a:pt x="1101" y="89"/>
                    <a:pt x="84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5511100" y="1845325"/>
              <a:ext cx="33300" cy="17050"/>
            </a:xfrm>
            <a:custGeom>
              <a:avLst/>
              <a:gdLst/>
              <a:ahLst/>
              <a:cxnLst/>
              <a:rect l="l" t="t" r="r" b="b"/>
              <a:pathLst>
                <a:path w="1332" h="682" extrusionOk="0">
                  <a:moveTo>
                    <a:pt x="340" y="1"/>
                  </a:moveTo>
                  <a:cubicBezTo>
                    <a:pt x="153" y="1"/>
                    <a:pt x="1" y="153"/>
                    <a:pt x="1" y="340"/>
                  </a:cubicBezTo>
                  <a:cubicBezTo>
                    <a:pt x="1" y="529"/>
                    <a:pt x="152" y="681"/>
                    <a:pt x="340" y="681"/>
                  </a:cubicBezTo>
                  <a:lnTo>
                    <a:pt x="1331" y="681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5511100" y="1879950"/>
              <a:ext cx="33300" cy="17025"/>
            </a:xfrm>
            <a:custGeom>
              <a:avLst/>
              <a:gdLst/>
              <a:ahLst/>
              <a:cxnLst/>
              <a:rect l="l" t="t" r="r" b="b"/>
              <a:pathLst>
                <a:path w="1332" h="681" extrusionOk="0">
                  <a:moveTo>
                    <a:pt x="340" y="0"/>
                  </a:moveTo>
                  <a:cubicBezTo>
                    <a:pt x="153" y="0"/>
                    <a:pt x="1" y="152"/>
                    <a:pt x="1" y="341"/>
                  </a:cubicBezTo>
                  <a:cubicBezTo>
                    <a:pt x="1" y="528"/>
                    <a:pt x="152" y="681"/>
                    <a:pt x="340" y="681"/>
                  </a:cubicBezTo>
                  <a:lnTo>
                    <a:pt x="1331" y="68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5511100" y="1914550"/>
              <a:ext cx="33300" cy="17025"/>
            </a:xfrm>
            <a:custGeom>
              <a:avLst/>
              <a:gdLst/>
              <a:ahLst/>
              <a:cxnLst/>
              <a:rect l="l" t="t" r="r" b="b"/>
              <a:pathLst>
                <a:path w="1332" h="681" extrusionOk="0">
                  <a:moveTo>
                    <a:pt x="340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30"/>
                    <a:pt x="152" y="681"/>
                    <a:pt x="340" y="681"/>
                  </a:cubicBezTo>
                  <a:lnTo>
                    <a:pt x="1331" y="68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785575" y="2516075"/>
            <a:ext cx="862800" cy="862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63" name="Google Shape;63;p16"/>
          <p:cNvGrpSpPr/>
          <p:nvPr/>
        </p:nvGrpSpPr>
        <p:grpSpPr>
          <a:xfrm>
            <a:off x="457200" y="1755000"/>
            <a:ext cx="1746901" cy="993901"/>
            <a:chOff x="457200" y="1403750"/>
            <a:chExt cx="1746901" cy="993901"/>
          </a:xfrm>
        </p:grpSpPr>
        <p:sp>
          <p:nvSpPr>
            <p:cNvPr id="64" name="Google Shape;64;p16"/>
            <p:cNvSpPr txBox="1"/>
            <p:nvPr/>
          </p:nvSpPr>
          <p:spPr>
            <a:xfrm>
              <a:off x="457200" y="1403750"/>
              <a:ext cx="17469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5" name="Google Shape;65;p16"/>
            <p:cNvSpPr txBox="1"/>
            <p:nvPr/>
          </p:nvSpPr>
          <p:spPr>
            <a:xfrm>
              <a:off x="457201" y="1853751"/>
              <a:ext cx="1746900" cy="54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6"/>
          <p:cNvGrpSpPr/>
          <p:nvPr/>
        </p:nvGrpSpPr>
        <p:grpSpPr>
          <a:xfrm>
            <a:off x="4384210" y="1080212"/>
            <a:ext cx="4312058" cy="3656630"/>
            <a:chOff x="4572027" y="1239545"/>
            <a:chExt cx="4124003" cy="3497160"/>
          </a:xfrm>
        </p:grpSpPr>
        <p:sp>
          <p:nvSpPr>
            <p:cNvPr id="67" name="Google Shape;67;p16"/>
            <p:cNvSpPr/>
            <p:nvPr/>
          </p:nvSpPr>
          <p:spPr>
            <a:xfrm>
              <a:off x="6906549" y="4077414"/>
              <a:ext cx="626789" cy="142867"/>
            </a:xfrm>
            <a:custGeom>
              <a:avLst/>
              <a:gdLst/>
              <a:ahLst/>
              <a:cxnLst/>
              <a:rect l="l" t="t" r="r" b="b"/>
              <a:pathLst>
                <a:path w="11455" h="2611" extrusionOk="0">
                  <a:moveTo>
                    <a:pt x="0" y="1"/>
                  </a:moveTo>
                  <a:lnTo>
                    <a:pt x="0" y="1605"/>
                  </a:lnTo>
                  <a:lnTo>
                    <a:pt x="911" y="2611"/>
                  </a:lnTo>
                  <a:lnTo>
                    <a:pt x="10544" y="2611"/>
                  </a:lnTo>
                  <a:lnTo>
                    <a:pt x="11455" y="1605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6906549" y="4077414"/>
              <a:ext cx="626789" cy="87767"/>
            </a:xfrm>
            <a:custGeom>
              <a:avLst/>
              <a:gdLst/>
              <a:ahLst/>
              <a:cxnLst/>
              <a:rect l="l" t="t" r="r" b="b"/>
              <a:pathLst>
                <a:path w="11455" h="1604" extrusionOk="0">
                  <a:moveTo>
                    <a:pt x="0" y="1"/>
                  </a:moveTo>
                  <a:lnTo>
                    <a:pt x="0" y="1603"/>
                  </a:lnTo>
                  <a:lnTo>
                    <a:pt x="11455" y="1603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4993352" y="1618792"/>
              <a:ext cx="399821" cy="519762"/>
            </a:xfrm>
            <a:custGeom>
              <a:avLst/>
              <a:gdLst/>
              <a:ahLst/>
              <a:cxnLst/>
              <a:rect l="l" t="t" r="r" b="b"/>
              <a:pathLst>
                <a:path w="7307" h="9499" extrusionOk="0">
                  <a:moveTo>
                    <a:pt x="6676" y="0"/>
                  </a:moveTo>
                  <a:lnTo>
                    <a:pt x="1" y="9031"/>
                  </a:lnTo>
                  <a:lnTo>
                    <a:pt x="631" y="9498"/>
                  </a:lnTo>
                  <a:lnTo>
                    <a:pt x="7307" y="467"/>
                  </a:lnTo>
                  <a:lnTo>
                    <a:pt x="6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4692241" y="2132699"/>
              <a:ext cx="317526" cy="417659"/>
            </a:xfrm>
            <a:custGeom>
              <a:avLst/>
              <a:gdLst/>
              <a:ahLst/>
              <a:cxnLst/>
              <a:rect l="l" t="t" r="r" b="b"/>
              <a:pathLst>
                <a:path w="5803" h="7633" extrusionOk="0">
                  <a:moveTo>
                    <a:pt x="5452" y="1"/>
                  </a:moveTo>
                  <a:lnTo>
                    <a:pt x="0" y="7374"/>
                  </a:lnTo>
                  <a:lnTo>
                    <a:pt x="352" y="7633"/>
                  </a:lnTo>
                  <a:lnTo>
                    <a:pt x="5802" y="260"/>
                  </a:lnTo>
                  <a:lnTo>
                    <a:pt x="5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44598" y="2145229"/>
              <a:ext cx="59423" cy="58110"/>
            </a:xfrm>
            <a:custGeom>
              <a:avLst/>
              <a:gdLst/>
              <a:ahLst/>
              <a:cxnLst/>
              <a:rect l="l" t="t" r="r" b="b"/>
              <a:pathLst>
                <a:path w="1086" h="1062" extrusionOk="0">
                  <a:moveTo>
                    <a:pt x="422" y="1"/>
                  </a:moveTo>
                  <a:lnTo>
                    <a:pt x="1" y="572"/>
                  </a:lnTo>
                  <a:lnTo>
                    <a:pt x="664" y="1061"/>
                  </a:lnTo>
                  <a:lnTo>
                    <a:pt x="1085" y="49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4945802" y="2087229"/>
              <a:ext cx="105605" cy="109326"/>
            </a:xfrm>
            <a:custGeom>
              <a:avLst/>
              <a:gdLst/>
              <a:ahLst/>
              <a:cxnLst/>
              <a:rect l="l" t="t" r="r" b="b"/>
              <a:pathLst>
                <a:path w="1930" h="1998" extrusionOk="0">
                  <a:moveTo>
                    <a:pt x="929" y="1"/>
                  </a:moveTo>
                  <a:lnTo>
                    <a:pt x="0" y="1257"/>
                  </a:lnTo>
                  <a:lnTo>
                    <a:pt x="1002" y="1997"/>
                  </a:lnTo>
                  <a:lnTo>
                    <a:pt x="1930" y="74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4616786" y="2648740"/>
              <a:ext cx="686705" cy="669195"/>
            </a:xfrm>
            <a:custGeom>
              <a:avLst/>
              <a:gdLst/>
              <a:ahLst/>
              <a:cxnLst/>
              <a:rect l="l" t="t" r="r" b="b"/>
              <a:pathLst>
                <a:path w="12550" h="12230" extrusionOk="0">
                  <a:moveTo>
                    <a:pt x="4901" y="0"/>
                  </a:moveTo>
                  <a:cubicBezTo>
                    <a:pt x="4762" y="0"/>
                    <a:pt x="4623" y="54"/>
                    <a:pt x="4517" y="159"/>
                  </a:cubicBezTo>
                  <a:lnTo>
                    <a:pt x="3794" y="880"/>
                  </a:lnTo>
                  <a:lnTo>
                    <a:pt x="1751" y="2671"/>
                  </a:lnTo>
                  <a:cubicBezTo>
                    <a:pt x="628" y="3654"/>
                    <a:pt x="0" y="5084"/>
                    <a:pt x="40" y="6578"/>
                  </a:cubicBezTo>
                  <a:cubicBezTo>
                    <a:pt x="83" y="8224"/>
                    <a:pt x="1402" y="9553"/>
                    <a:pt x="3047" y="9632"/>
                  </a:cubicBezTo>
                  <a:lnTo>
                    <a:pt x="3292" y="9645"/>
                  </a:lnTo>
                  <a:cubicBezTo>
                    <a:pt x="3325" y="9647"/>
                    <a:pt x="3357" y="9655"/>
                    <a:pt x="3386" y="9674"/>
                  </a:cubicBezTo>
                  <a:lnTo>
                    <a:pt x="4640" y="10405"/>
                  </a:lnTo>
                  <a:cubicBezTo>
                    <a:pt x="5192" y="10727"/>
                    <a:pt x="5802" y="10927"/>
                    <a:pt x="6439" y="10999"/>
                  </a:cubicBezTo>
                  <a:lnTo>
                    <a:pt x="8173" y="11191"/>
                  </a:lnTo>
                  <a:cubicBezTo>
                    <a:pt x="8269" y="11202"/>
                    <a:pt x="8361" y="11239"/>
                    <a:pt x="8439" y="11297"/>
                  </a:cubicBezTo>
                  <a:lnTo>
                    <a:pt x="8780" y="11555"/>
                  </a:lnTo>
                  <a:cubicBezTo>
                    <a:pt x="9359" y="11993"/>
                    <a:pt x="10063" y="12230"/>
                    <a:pt x="10789" y="12230"/>
                  </a:cubicBezTo>
                  <a:lnTo>
                    <a:pt x="12549" y="12230"/>
                  </a:lnTo>
                  <a:lnTo>
                    <a:pt x="12144" y="11850"/>
                  </a:lnTo>
                  <a:cubicBezTo>
                    <a:pt x="12090" y="11800"/>
                    <a:pt x="12020" y="11771"/>
                    <a:pt x="11947" y="11771"/>
                  </a:cubicBezTo>
                  <a:lnTo>
                    <a:pt x="11748" y="11771"/>
                  </a:lnTo>
                  <a:cubicBezTo>
                    <a:pt x="11543" y="11771"/>
                    <a:pt x="11343" y="11709"/>
                    <a:pt x="11173" y="11591"/>
                  </a:cubicBezTo>
                  <a:lnTo>
                    <a:pt x="7879" y="9314"/>
                  </a:lnTo>
                  <a:cubicBezTo>
                    <a:pt x="7664" y="9164"/>
                    <a:pt x="7494" y="8958"/>
                    <a:pt x="7393" y="8719"/>
                  </a:cubicBezTo>
                  <a:lnTo>
                    <a:pt x="5502" y="4259"/>
                  </a:lnTo>
                  <a:cubicBezTo>
                    <a:pt x="5469" y="4179"/>
                    <a:pt x="5467" y="4089"/>
                    <a:pt x="5499" y="4008"/>
                  </a:cubicBezTo>
                  <a:lnTo>
                    <a:pt x="5819" y="3200"/>
                  </a:lnTo>
                  <a:cubicBezTo>
                    <a:pt x="5965" y="2830"/>
                    <a:pt x="6026" y="2433"/>
                    <a:pt x="5993" y="2037"/>
                  </a:cubicBezTo>
                  <a:lnTo>
                    <a:pt x="5936" y="1327"/>
                  </a:lnTo>
                  <a:cubicBezTo>
                    <a:pt x="5905" y="927"/>
                    <a:pt x="5720" y="553"/>
                    <a:pt x="5422" y="284"/>
                  </a:cubicBezTo>
                  <a:lnTo>
                    <a:pt x="5263" y="140"/>
                  </a:lnTo>
                  <a:cubicBezTo>
                    <a:pt x="5160" y="47"/>
                    <a:pt x="5030" y="0"/>
                    <a:pt x="4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4816340" y="1524569"/>
              <a:ext cx="864591" cy="1277872"/>
            </a:xfrm>
            <a:custGeom>
              <a:avLst/>
              <a:gdLst/>
              <a:ahLst/>
              <a:cxnLst/>
              <a:rect l="l" t="t" r="r" b="b"/>
              <a:pathLst>
                <a:path w="15801" h="23354" extrusionOk="0">
                  <a:moveTo>
                    <a:pt x="13069" y="0"/>
                  </a:moveTo>
                  <a:cubicBezTo>
                    <a:pt x="12993" y="0"/>
                    <a:pt x="12917" y="3"/>
                    <a:pt x="12840" y="9"/>
                  </a:cubicBezTo>
                  <a:lnTo>
                    <a:pt x="11894" y="83"/>
                  </a:lnTo>
                  <a:cubicBezTo>
                    <a:pt x="11457" y="116"/>
                    <a:pt x="11067" y="372"/>
                    <a:pt x="10862" y="762"/>
                  </a:cubicBezTo>
                  <a:lnTo>
                    <a:pt x="1" y="21468"/>
                  </a:lnTo>
                  <a:lnTo>
                    <a:pt x="1175" y="23354"/>
                  </a:lnTo>
                  <a:lnTo>
                    <a:pt x="15489" y="2690"/>
                  </a:lnTo>
                  <a:cubicBezTo>
                    <a:pt x="15800" y="2240"/>
                    <a:pt x="15790" y="1641"/>
                    <a:pt x="15463" y="1203"/>
                  </a:cubicBezTo>
                  <a:cubicBezTo>
                    <a:pt x="14897" y="443"/>
                    <a:pt x="14008" y="0"/>
                    <a:pt x="13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658514" y="2143971"/>
              <a:ext cx="415196" cy="226530"/>
            </a:xfrm>
            <a:custGeom>
              <a:avLst/>
              <a:gdLst/>
              <a:ahLst/>
              <a:cxnLst/>
              <a:rect l="l" t="t" r="r" b="b"/>
              <a:pathLst>
                <a:path w="7588" h="4140" extrusionOk="0">
                  <a:moveTo>
                    <a:pt x="94" y="1"/>
                  </a:moveTo>
                  <a:cubicBezTo>
                    <a:pt x="66" y="1"/>
                    <a:pt x="38" y="16"/>
                    <a:pt x="23" y="41"/>
                  </a:cubicBezTo>
                  <a:cubicBezTo>
                    <a:pt x="0" y="79"/>
                    <a:pt x="15" y="128"/>
                    <a:pt x="52" y="151"/>
                  </a:cubicBezTo>
                  <a:cubicBezTo>
                    <a:pt x="935" y="669"/>
                    <a:pt x="2027" y="1120"/>
                    <a:pt x="2896" y="1332"/>
                  </a:cubicBezTo>
                  <a:lnTo>
                    <a:pt x="2996" y="1355"/>
                  </a:lnTo>
                  <a:cubicBezTo>
                    <a:pt x="3308" y="1430"/>
                    <a:pt x="3628" y="1507"/>
                    <a:pt x="3876" y="1696"/>
                  </a:cubicBezTo>
                  <a:cubicBezTo>
                    <a:pt x="3989" y="1784"/>
                    <a:pt x="4083" y="1893"/>
                    <a:pt x="4183" y="2008"/>
                  </a:cubicBezTo>
                  <a:cubicBezTo>
                    <a:pt x="4243" y="2078"/>
                    <a:pt x="4304" y="2147"/>
                    <a:pt x="4368" y="2213"/>
                  </a:cubicBezTo>
                  <a:cubicBezTo>
                    <a:pt x="4647" y="2492"/>
                    <a:pt x="4994" y="2678"/>
                    <a:pt x="5330" y="2859"/>
                  </a:cubicBezTo>
                  <a:cubicBezTo>
                    <a:pt x="6207" y="3328"/>
                    <a:pt x="6901" y="3743"/>
                    <a:pt x="7450" y="4125"/>
                  </a:cubicBezTo>
                  <a:cubicBezTo>
                    <a:pt x="7465" y="4134"/>
                    <a:pt x="7480" y="4140"/>
                    <a:pt x="7497" y="4140"/>
                  </a:cubicBezTo>
                  <a:cubicBezTo>
                    <a:pt x="7522" y="4140"/>
                    <a:pt x="7547" y="4127"/>
                    <a:pt x="7563" y="4105"/>
                  </a:cubicBezTo>
                  <a:cubicBezTo>
                    <a:pt x="7587" y="4066"/>
                    <a:pt x="7579" y="4014"/>
                    <a:pt x="7543" y="3990"/>
                  </a:cubicBezTo>
                  <a:cubicBezTo>
                    <a:pt x="6988" y="3603"/>
                    <a:pt x="6291" y="3186"/>
                    <a:pt x="5408" y="2714"/>
                  </a:cubicBezTo>
                  <a:cubicBezTo>
                    <a:pt x="5082" y="2540"/>
                    <a:pt x="4745" y="2358"/>
                    <a:pt x="4483" y="2097"/>
                  </a:cubicBezTo>
                  <a:cubicBezTo>
                    <a:pt x="4421" y="2035"/>
                    <a:pt x="4364" y="1967"/>
                    <a:pt x="4305" y="1901"/>
                  </a:cubicBezTo>
                  <a:cubicBezTo>
                    <a:pt x="4206" y="1786"/>
                    <a:pt x="4100" y="1666"/>
                    <a:pt x="3975" y="1568"/>
                  </a:cubicBezTo>
                  <a:cubicBezTo>
                    <a:pt x="3701" y="1357"/>
                    <a:pt x="3362" y="1276"/>
                    <a:pt x="3035" y="1198"/>
                  </a:cubicBezTo>
                  <a:lnTo>
                    <a:pt x="2935" y="1175"/>
                  </a:lnTo>
                  <a:cubicBezTo>
                    <a:pt x="2080" y="967"/>
                    <a:pt x="1005" y="521"/>
                    <a:pt x="134" y="13"/>
                  </a:cubicBezTo>
                  <a:cubicBezTo>
                    <a:pt x="122" y="4"/>
                    <a:pt x="10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618352" y="2086408"/>
              <a:ext cx="531252" cy="635927"/>
            </a:xfrm>
            <a:custGeom>
              <a:avLst/>
              <a:gdLst/>
              <a:ahLst/>
              <a:cxnLst/>
              <a:rect l="l" t="t" r="r" b="b"/>
              <a:pathLst>
                <a:path w="9709" h="11622" extrusionOk="0">
                  <a:moveTo>
                    <a:pt x="92" y="1"/>
                  </a:moveTo>
                  <a:cubicBezTo>
                    <a:pt x="62" y="1"/>
                    <a:pt x="34" y="16"/>
                    <a:pt x="19" y="43"/>
                  </a:cubicBezTo>
                  <a:cubicBezTo>
                    <a:pt x="0" y="83"/>
                    <a:pt x="14" y="130"/>
                    <a:pt x="53" y="151"/>
                  </a:cubicBezTo>
                  <a:cubicBezTo>
                    <a:pt x="407" y="336"/>
                    <a:pt x="816" y="524"/>
                    <a:pt x="1213" y="705"/>
                  </a:cubicBezTo>
                  <a:cubicBezTo>
                    <a:pt x="1605" y="884"/>
                    <a:pt x="2011" y="1072"/>
                    <a:pt x="2360" y="1252"/>
                  </a:cubicBezTo>
                  <a:cubicBezTo>
                    <a:pt x="2983" y="1578"/>
                    <a:pt x="3626" y="1914"/>
                    <a:pt x="4331" y="2072"/>
                  </a:cubicBezTo>
                  <a:cubicBezTo>
                    <a:pt x="4523" y="2115"/>
                    <a:pt x="4721" y="2146"/>
                    <a:pt x="4913" y="2175"/>
                  </a:cubicBezTo>
                  <a:cubicBezTo>
                    <a:pt x="5173" y="2213"/>
                    <a:pt x="5441" y="2253"/>
                    <a:pt x="5694" y="2327"/>
                  </a:cubicBezTo>
                  <a:cubicBezTo>
                    <a:pt x="6428" y="2545"/>
                    <a:pt x="7094" y="3067"/>
                    <a:pt x="7567" y="3801"/>
                  </a:cubicBezTo>
                  <a:cubicBezTo>
                    <a:pt x="7965" y="4420"/>
                    <a:pt x="8236" y="5194"/>
                    <a:pt x="8369" y="6105"/>
                  </a:cubicBezTo>
                  <a:cubicBezTo>
                    <a:pt x="8389" y="6239"/>
                    <a:pt x="8405" y="6373"/>
                    <a:pt x="8421" y="6505"/>
                  </a:cubicBezTo>
                  <a:cubicBezTo>
                    <a:pt x="8466" y="6868"/>
                    <a:pt x="8512" y="7244"/>
                    <a:pt x="8620" y="7601"/>
                  </a:cubicBezTo>
                  <a:cubicBezTo>
                    <a:pt x="8720" y="7931"/>
                    <a:pt x="8870" y="8241"/>
                    <a:pt x="9017" y="8544"/>
                  </a:cubicBezTo>
                  <a:cubicBezTo>
                    <a:pt x="9131" y="8779"/>
                    <a:pt x="9249" y="9021"/>
                    <a:pt x="9339" y="9266"/>
                  </a:cubicBezTo>
                  <a:cubicBezTo>
                    <a:pt x="9536" y="9802"/>
                    <a:pt x="9297" y="10945"/>
                    <a:pt x="8875" y="11492"/>
                  </a:cubicBezTo>
                  <a:cubicBezTo>
                    <a:pt x="8848" y="11527"/>
                    <a:pt x="8853" y="11577"/>
                    <a:pt x="8889" y="11604"/>
                  </a:cubicBezTo>
                  <a:cubicBezTo>
                    <a:pt x="8903" y="11614"/>
                    <a:pt x="8922" y="11621"/>
                    <a:pt x="8939" y="11621"/>
                  </a:cubicBezTo>
                  <a:cubicBezTo>
                    <a:pt x="8961" y="11621"/>
                    <a:pt x="8987" y="11611"/>
                    <a:pt x="9003" y="11591"/>
                  </a:cubicBezTo>
                  <a:cubicBezTo>
                    <a:pt x="9462" y="10999"/>
                    <a:pt x="9709" y="9798"/>
                    <a:pt x="9492" y="9212"/>
                  </a:cubicBezTo>
                  <a:cubicBezTo>
                    <a:pt x="9400" y="8959"/>
                    <a:pt x="9280" y="8714"/>
                    <a:pt x="9165" y="8475"/>
                  </a:cubicBezTo>
                  <a:cubicBezTo>
                    <a:pt x="9021" y="8180"/>
                    <a:pt x="8873" y="7874"/>
                    <a:pt x="8776" y="7557"/>
                  </a:cubicBezTo>
                  <a:cubicBezTo>
                    <a:pt x="8671" y="7212"/>
                    <a:pt x="8627" y="6844"/>
                    <a:pt x="8583" y="6488"/>
                  </a:cubicBezTo>
                  <a:cubicBezTo>
                    <a:pt x="8564" y="6353"/>
                    <a:pt x="8549" y="6218"/>
                    <a:pt x="8529" y="6084"/>
                  </a:cubicBezTo>
                  <a:cubicBezTo>
                    <a:pt x="8392" y="5150"/>
                    <a:pt x="8115" y="4355"/>
                    <a:pt x="7703" y="3716"/>
                  </a:cubicBezTo>
                  <a:cubicBezTo>
                    <a:pt x="7210" y="2949"/>
                    <a:pt x="6512" y="2402"/>
                    <a:pt x="5740" y="2175"/>
                  </a:cubicBezTo>
                  <a:cubicBezTo>
                    <a:pt x="5476" y="2096"/>
                    <a:pt x="5203" y="2055"/>
                    <a:pt x="4938" y="2015"/>
                  </a:cubicBezTo>
                  <a:cubicBezTo>
                    <a:pt x="4749" y="1987"/>
                    <a:pt x="4555" y="1958"/>
                    <a:pt x="4369" y="1916"/>
                  </a:cubicBezTo>
                  <a:cubicBezTo>
                    <a:pt x="3686" y="1763"/>
                    <a:pt x="3050" y="1432"/>
                    <a:pt x="2436" y="1110"/>
                  </a:cubicBezTo>
                  <a:cubicBezTo>
                    <a:pt x="2085" y="925"/>
                    <a:pt x="1675" y="739"/>
                    <a:pt x="1281" y="559"/>
                  </a:cubicBezTo>
                  <a:cubicBezTo>
                    <a:pt x="885" y="379"/>
                    <a:pt x="478" y="192"/>
                    <a:pt x="128" y="9"/>
                  </a:cubicBezTo>
                  <a:cubicBezTo>
                    <a:pt x="116" y="3"/>
                    <a:pt x="10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329991" y="1846144"/>
              <a:ext cx="484414" cy="444416"/>
            </a:xfrm>
            <a:custGeom>
              <a:avLst/>
              <a:gdLst/>
              <a:ahLst/>
              <a:cxnLst/>
              <a:rect l="l" t="t" r="r" b="b"/>
              <a:pathLst>
                <a:path w="8853" h="8122" extrusionOk="0">
                  <a:moveTo>
                    <a:pt x="528" y="1"/>
                  </a:moveTo>
                  <a:lnTo>
                    <a:pt x="0" y="583"/>
                  </a:lnTo>
                  <a:lnTo>
                    <a:pt x="8324" y="8121"/>
                  </a:lnTo>
                  <a:lnTo>
                    <a:pt x="8852" y="753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717702" y="1292840"/>
              <a:ext cx="621810" cy="566381"/>
            </a:xfrm>
            <a:custGeom>
              <a:avLst/>
              <a:gdLst/>
              <a:ahLst/>
              <a:cxnLst/>
              <a:rect l="l" t="t" r="r" b="b"/>
              <a:pathLst>
                <a:path w="11364" h="10351" extrusionOk="0">
                  <a:moveTo>
                    <a:pt x="292" y="0"/>
                  </a:moveTo>
                  <a:lnTo>
                    <a:pt x="0" y="323"/>
                  </a:lnTo>
                  <a:lnTo>
                    <a:pt x="11072" y="10350"/>
                  </a:lnTo>
                  <a:lnTo>
                    <a:pt x="11364" y="1002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269801" y="1791426"/>
              <a:ext cx="59040" cy="59533"/>
            </a:xfrm>
            <a:custGeom>
              <a:avLst/>
              <a:gdLst/>
              <a:ahLst/>
              <a:cxnLst/>
              <a:rect l="l" t="t" r="r" b="b"/>
              <a:pathLst>
                <a:path w="1079" h="1088" extrusionOk="0">
                  <a:moveTo>
                    <a:pt x="554" y="0"/>
                  </a:moveTo>
                  <a:lnTo>
                    <a:pt x="0" y="612"/>
                  </a:lnTo>
                  <a:lnTo>
                    <a:pt x="524" y="1088"/>
                  </a:lnTo>
                  <a:lnTo>
                    <a:pt x="1079" y="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275000" y="1794600"/>
              <a:ext cx="109161" cy="107903"/>
            </a:xfrm>
            <a:custGeom>
              <a:avLst/>
              <a:gdLst/>
              <a:ahLst/>
              <a:cxnLst/>
              <a:rect l="l" t="t" r="r" b="b"/>
              <a:pathLst>
                <a:path w="1995" h="1972" extrusionOk="0">
                  <a:moveTo>
                    <a:pt x="836" y="1"/>
                  </a:moveTo>
                  <a:lnTo>
                    <a:pt x="1" y="923"/>
                  </a:lnTo>
                  <a:lnTo>
                    <a:pt x="1158" y="1972"/>
                  </a:lnTo>
                  <a:lnTo>
                    <a:pt x="1994" y="1048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666322" y="1563965"/>
              <a:ext cx="923741" cy="567147"/>
            </a:xfrm>
            <a:custGeom>
              <a:avLst/>
              <a:gdLst/>
              <a:ahLst/>
              <a:cxnLst/>
              <a:rect l="l" t="t" r="r" b="b"/>
              <a:pathLst>
                <a:path w="16882" h="10365" extrusionOk="0">
                  <a:moveTo>
                    <a:pt x="81" y="0"/>
                  </a:moveTo>
                  <a:cubicBezTo>
                    <a:pt x="39" y="0"/>
                    <a:pt x="3" y="35"/>
                    <a:pt x="2" y="79"/>
                  </a:cubicBezTo>
                  <a:cubicBezTo>
                    <a:pt x="0" y="124"/>
                    <a:pt x="36" y="161"/>
                    <a:pt x="80" y="161"/>
                  </a:cubicBezTo>
                  <a:cubicBezTo>
                    <a:pt x="1418" y="200"/>
                    <a:pt x="2794" y="743"/>
                    <a:pt x="4415" y="1870"/>
                  </a:cubicBezTo>
                  <a:cubicBezTo>
                    <a:pt x="4883" y="2196"/>
                    <a:pt x="5345" y="2548"/>
                    <a:pt x="5792" y="2888"/>
                  </a:cubicBezTo>
                  <a:cubicBezTo>
                    <a:pt x="6592" y="3498"/>
                    <a:pt x="7419" y="4127"/>
                    <a:pt x="8313" y="4631"/>
                  </a:cubicBezTo>
                  <a:cubicBezTo>
                    <a:pt x="8803" y="4907"/>
                    <a:pt x="9322" y="5149"/>
                    <a:pt x="9821" y="5384"/>
                  </a:cubicBezTo>
                  <a:cubicBezTo>
                    <a:pt x="10303" y="5608"/>
                    <a:pt x="10799" y="5841"/>
                    <a:pt x="11271" y="6103"/>
                  </a:cubicBezTo>
                  <a:cubicBezTo>
                    <a:pt x="12099" y="6565"/>
                    <a:pt x="12881" y="7137"/>
                    <a:pt x="13636" y="7691"/>
                  </a:cubicBezTo>
                  <a:cubicBezTo>
                    <a:pt x="14719" y="8486"/>
                    <a:pt x="15839" y="9306"/>
                    <a:pt x="16736" y="10337"/>
                  </a:cubicBezTo>
                  <a:cubicBezTo>
                    <a:pt x="16752" y="10354"/>
                    <a:pt x="16774" y="10365"/>
                    <a:pt x="16796" y="10365"/>
                  </a:cubicBezTo>
                  <a:cubicBezTo>
                    <a:pt x="16816" y="10365"/>
                    <a:pt x="16833" y="10358"/>
                    <a:pt x="16850" y="10345"/>
                  </a:cubicBezTo>
                  <a:cubicBezTo>
                    <a:pt x="16878" y="10311"/>
                    <a:pt x="16881" y="10261"/>
                    <a:pt x="16853" y="10228"/>
                  </a:cubicBezTo>
                  <a:cubicBezTo>
                    <a:pt x="15943" y="9185"/>
                    <a:pt x="14818" y="8358"/>
                    <a:pt x="13727" y="7560"/>
                  </a:cubicBezTo>
                  <a:cubicBezTo>
                    <a:pt x="12968" y="7002"/>
                    <a:pt x="12183" y="6426"/>
                    <a:pt x="11345" y="5960"/>
                  </a:cubicBezTo>
                  <a:cubicBezTo>
                    <a:pt x="10870" y="5696"/>
                    <a:pt x="10370" y="5462"/>
                    <a:pt x="9886" y="5236"/>
                  </a:cubicBezTo>
                  <a:cubicBezTo>
                    <a:pt x="9388" y="5003"/>
                    <a:pt x="8875" y="4764"/>
                    <a:pt x="8389" y="4490"/>
                  </a:cubicBezTo>
                  <a:cubicBezTo>
                    <a:pt x="7504" y="3992"/>
                    <a:pt x="6682" y="3366"/>
                    <a:pt x="5886" y="2760"/>
                  </a:cubicBezTo>
                  <a:cubicBezTo>
                    <a:pt x="5438" y="2418"/>
                    <a:pt x="4974" y="2064"/>
                    <a:pt x="4503" y="1739"/>
                  </a:cubicBezTo>
                  <a:cubicBezTo>
                    <a:pt x="2856" y="594"/>
                    <a:pt x="1453" y="4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538830" y="1540820"/>
              <a:ext cx="1755830" cy="1825814"/>
            </a:xfrm>
            <a:custGeom>
              <a:avLst/>
              <a:gdLst/>
              <a:ahLst/>
              <a:cxnLst/>
              <a:rect l="l" t="t" r="r" b="b"/>
              <a:pathLst>
                <a:path w="32089" h="33368" extrusionOk="0">
                  <a:moveTo>
                    <a:pt x="1561" y="1"/>
                  </a:moveTo>
                  <a:cubicBezTo>
                    <a:pt x="1167" y="1"/>
                    <a:pt x="778" y="168"/>
                    <a:pt x="506" y="485"/>
                  </a:cubicBezTo>
                  <a:cubicBezTo>
                    <a:pt x="0" y="1071"/>
                    <a:pt x="74" y="1958"/>
                    <a:pt x="668" y="2456"/>
                  </a:cubicBezTo>
                  <a:lnTo>
                    <a:pt x="21303" y="19773"/>
                  </a:lnTo>
                  <a:cubicBezTo>
                    <a:pt x="22706" y="20950"/>
                    <a:pt x="23673" y="22564"/>
                    <a:pt x="24050" y="24357"/>
                  </a:cubicBezTo>
                  <a:lnTo>
                    <a:pt x="25942" y="33367"/>
                  </a:lnTo>
                  <a:lnTo>
                    <a:pt x="32089" y="33329"/>
                  </a:lnTo>
                  <a:lnTo>
                    <a:pt x="29442" y="21454"/>
                  </a:lnTo>
                  <a:cubicBezTo>
                    <a:pt x="28680" y="18040"/>
                    <a:pt x="26567" y="15081"/>
                    <a:pt x="23586" y="13256"/>
                  </a:cubicBezTo>
                  <a:lnTo>
                    <a:pt x="2287" y="206"/>
                  </a:lnTo>
                  <a:cubicBezTo>
                    <a:pt x="2062" y="68"/>
                    <a:pt x="1810" y="1"/>
                    <a:pt x="1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864143" y="2527212"/>
              <a:ext cx="33378" cy="562113"/>
            </a:xfrm>
            <a:custGeom>
              <a:avLst/>
              <a:gdLst/>
              <a:ahLst/>
              <a:cxnLst/>
              <a:rect l="l" t="t" r="r" b="b"/>
              <a:pathLst>
                <a:path w="610" h="10273" extrusionOk="0">
                  <a:moveTo>
                    <a:pt x="1" y="0"/>
                  </a:moveTo>
                  <a:lnTo>
                    <a:pt x="1" y="10272"/>
                  </a:lnTo>
                  <a:lnTo>
                    <a:pt x="610" y="10272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833227" y="2458432"/>
              <a:ext cx="95208" cy="95208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70" y="1"/>
                  </a:moveTo>
                  <a:cubicBezTo>
                    <a:pt x="391" y="1"/>
                    <a:pt x="1" y="389"/>
                    <a:pt x="1" y="870"/>
                  </a:cubicBezTo>
                  <a:cubicBezTo>
                    <a:pt x="1" y="1350"/>
                    <a:pt x="391" y="1740"/>
                    <a:pt x="870" y="1740"/>
                  </a:cubicBezTo>
                  <a:cubicBezTo>
                    <a:pt x="1351" y="1740"/>
                    <a:pt x="1740" y="1350"/>
                    <a:pt x="1740" y="870"/>
                  </a:cubicBezTo>
                  <a:cubicBezTo>
                    <a:pt x="1740" y="389"/>
                    <a:pt x="1351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856756" y="2481961"/>
              <a:ext cx="48206" cy="48151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440" y="1"/>
                  </a:moveTo>
                  <a:cubicBezTo>
                    <a:pt x="198" y="1"/>
                    <a:pt x="1" y="197"/>
                    <a:pt x="1" y="440"/>
                  </a:cubicBezTo>
                  <a:cubicBezTo>
                    <a:pt x="1" y="682"/>
                    <a:pt x="197" y="880"/>
                    <a:pt x="440" y="880"/>
                  </a:cubicBezTo>
                  <a:cubicBezTo>
                    <a:pt x="682" y="880"/>
                    <a:pt x="880" y="684"/>
                    <a:pt x="880" y="440"/>
                  </a:cubicBezTo>
                  <a:cubicBezTo>
                    <a:pt x="880" y="198"/>
                    <a:pt x="684" y="1"/>
                    <a:pt x="440" y="1"/>
                  </a:cubicBezTo>
                  <a:close/>
                </a:path>
              </a:pathLst>
            </a:custGeom>
            <a:solidFill>
              <a:srgbClr val="F9F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856756" y="2754345"/>
              <a:ext cx="48261" cy="334871"/>
            </a:xfrm>
            <a:custGeom>
              <a:avLst/>
              <a:gdLst/>
              <a:ahLst/>
              <a:cxnLst/>
              <a:rect l="l" t="t" r="r" b="b"/>
              <a:pathLst>
                <a:path w="882" h="6120" extrusionOk="0">
                  <a:moveTo>
                    <a:pt x="1" y="1"/>
                  </a:moveTo>
                  <a:lnTo>
                    <a:pt x="1" y="6120"/>
                  </a:lnTo>
                  <a:lnTo>
                    <a:pt x="882" y="612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060490" y="1737092"/>
              <a:ext cx="300454" cy="554069"/>
            </a:xfrm>
            <a:custGeom>
              <a:avLst/>
              <a:gdLst/>
              <a:ahLst/>
              <a:cxnLst/>
              <a:rect l="l" t="t" r="r" b="b"/>
              <a:pathLst>
                <a:path w="5491" h="10126" extrusionOk="0">
                  <a:moveTo>
                    <a:pt x="5160" y="0"/>
                  </a:moveTo>
                  <a:lnTo>
                    <a:pt x="0" y="9955"/>
                  </a:lnTo>
                  <a:lnTo>
                    <a:pt x="330" y="10125"/>
                  </a:lnTo>
                  <a:lnTo>
                    <a:pt x="5491" y="171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045771" y="2250944"/>
              <a:ext cx="56414" cy="54772"/>
            </a:xfrm>
            <a:custGeom>
              <a:avLst/>
              <a:gdLst/>
              <a:ahLst/>
              <a:cxnLst/>
              <a:rect l="l" t="t" r="r" b="b"/>
              <a:pathLst>
                <a:path w="1031" h="1001" extrusionOk="0">
                  <a:moveTo>
                    <a:pt x="332" y="0"/>
                  </a:moveTo>
                  <a:lnTo>
                    <a:pt x="0" y="639"/>
                  </a:lnTo>
                  <a:lnTo>
                    <a:pt x="699" y="1001"/>
                  </a:lnTo>
                  <a:lnTo>
                    <a:pt x="1031" y="36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290249" y="1239545"/>
              <a:ext cx="490597" cy="568515"/>
            </a:xfrm>
            <a:custGeom>
              <a:avLst/>
              <a:gdLst/>
              <a:ahLst/>
              <a:cxnLst/>
              <a:rect l="l" t="t" r="r" b="b"/>
              <a:pathLst>
                <a:path w="8966" h="10390" extrusionOk="0">
                  <a:moveTo>
                    <a:pt x="7876" y="0"/>
                  </a:moveTo>
                  <a:cubicBezTo>
                    <a:pt x="7832" y="0"/>
                    <a:pt x="7787" y="3"/>
                    <a:pt x="7743" y="9"/>
                  </a:cubicBezTo>
                  <a:lnTo>
                    <a:pt x="6892" y="123"/>
                  </a:lnTo>
                  <a:cubicBezTo>
                    <a:pt x="5893" y="257"/>
                    <a:pt x="5003" y="825"/>
                    <a:pt x="4461" y="1674"/>
                  </a:cubicBezTo>
                  <a:lnTo>
                    <a:pt x="623" y="7686"/>
                  </a:lnTo>
                  <a:cubicBezTo>
                    <a:pt x="1" y="8662"/>
                    <a:pt x="480" y="9964"/>
                    <a:pt x="1588" y="10301"/>
                  </a:cubicBezTo>
                  <a:cubicBezTo>
                    <a:pt x="1786" y="10361"/>
                    <a:pt x="1984" y="10390"/>
                    <a:pt x="2178" y="10390"/>
                  </a:cubicBezTo>
                  <a:cubicBezTo>
                    <a:pt x="3280" y="10390"/>
                    <a:pt x="4235" y="9472"/>
                    <a:pt x="4188" y="8295"/>
                  </a:cubicBezTo>
                  <a:cubicBezTo>
                    <a:pt x="4128" y="6771"/>
                    <a:pt x="5348" y="5505"/>
                    <a:pt x="6869" y="5505"/>
                  </a:cubicBezTo>
                  <a:cubicBezTo>
                    <a:pt x="6871" y="5505"/>
                    <a:pt x="6873" y="5505"/>
                    <a:pt x="6875" y="5505"/>
                  </a:cubicBezTo>
                  <a:cubicBezTo>
                    <a:pt x="7048" y="5505"/>
                    <a:pt x="7195" y="5374"/>
                    <a:pt x="7215" y="5202"/>
                  </a:cubicBezTo>
                  <a:lnTo>
                    <a:pt x="7452" y="3115"/>
                  </a:lnTo>
                  <a:cubicBezTo>
                    <a:pt x="7525" y="2480"/>
                    <a:pt x="8041" y="1990"/>
                    <a:pt x="8676" y="1949"/>
                  </a:cubicBezTo>
                  <a:cubicBezTo>
                    <a:pt x="8841" y="1938"/>
                    <a:pt x="8965" y="1791"/>
                    <a:pt x="8947" y="1626"/>
                  </a:cubicBezTo>
                  <a:lnTo>
                    <a:pt x="8865" y="890"/>
                  </a:lnTo>
                  <a:cubicBezTo>
                    <a:pt x="8809" y="377"/>
                    <a:pt x="8377" y="0"/>
                    <a:pt x="7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655799" y="2509320"/>
              <a:ext cx="80380" cy="322943"/>
            </a:xfrm>
            <a:custGeom>
              <a:avLst/>
              <a:gdLst/>
              <a:ahLst/>
              <a:cxnLst/>
              <a:rect l="l" t="t" r="r" b="b"/>
              <a:pathLst>
                <a:path w="1469" h="5902" extrusionOk="0">
                  <a:moveTo>
                    <a:pt x="1007" y="0"/>
                  </a:moveTo>
                  <a:cubicBezTo>
                    <a:pt x="654" y="0"/>
                    <a:pt x="355" y="274"/>
                    <a:pt x="333" y="633"/>
                  </a:cubicBezTo>
                  <a:lnTo>
                    <a:pt x="0" y="5902"/>
                  </a:lnTo>
                  <a:lnTo>
                    <a:pt x="1469" y="5902"/>
                  </a:lnTo>
                  <a:lnTo>
                    <a:pt x="1469" y="437"/>
                  </a:lnTo>
                  <a:cubicBezTo>
                    <a:pt x="1469" y="213"/>
                    <a:pt x="1301" y="27"/>
                    <a:pt x="1080" y="4"/>
                  </a:cubicBezTo>
                  <a:cubicBezTo>
                    <a:pt x="1056" y="2"/>
                    <a:pt x="1031" y="0"/>
                    <a:pt x="1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676428" y="2509320"/>
              <a:ext cx="266146" cy="68506"/>
            </a:xfrm>
            <a:custGeom>
              <a:avLst/>
              <a:gdLst/>
              <a:ahLst/>
              <a:cxnLst/>
              <a:rect l="l" t="t" r="r" b="b"/>
              <a:pathLst>
                <a:path w="4864" h="1252" extrusionOk="0">
                  <a:moveTo>
                    <a:pt x="626" y="1"/>
                  </a:moveTo>
                  <a:cubicBezTo>
                    <a:pt x="285" y="1"/>
                    <a:pt x="0" y="278"/>
                    <a:pt x="0" y="626"/>
                  </a:cubicBezTo>
                  <a:cubicBezTo>
                    <a:pt x="0" y="972"/>
                    <a:pt x="281" y="1251"/>
                    <a:pt x="625" y="1251"/>
                  </a:cubicBezTo>
                  <a:cubicBezTo>
                    <a:pt x="631" y="1251"/>
                    <a:pt x="638" y="1251"/>
                    <a:pt x="645" y="1251"/>
                  </a:cubicBezTo>
                  <a:lnTo>
                    <a:pt x="4515" y="1134"/>
                  </a:lnTo>
                  <a:cubicBezTo>
                    <a:pt x="4708" y="1127"/>
                    <a:pt x="4863" y="968"/>
                    <a:pt x="4863" y="774"/>
                  </a:cubicBezTo>
                  <a:cubicBezTo>
                    <a:pt x="4863" y="591"/>
                    <a:pt x="4724" y="438"/>
                    <a:pt x="4543" y="418"/>
                  </a:cubicBezTo>
                  <a:lnTo>
                    <a:pt x="694" y="4"/>
                  </a:lnTo>
                  <a:cubicBezTo>
                    <a:pt x="671" y="2"/>
                    <a:pt x="648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691913" y="2529456"/>
              <a:ext cx="20683" cy="20683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90" y="1"/>
                  </a:moveTo>
                  <a:cubicBezTo>
                    <a:pt x="85" y="1"/>
                    <a:pt x="1" y="85"/>
                    <a:pt x="1" y="190"/>
                  </a:cubicBezTo>
                  <a:cubicBezTo>
                    <a:pt x="1" y="294"/>
                    <a:pt x="85" y="378"/>
                    <a:pt x="190" y="378"/>
                  </a:cubicBezTo>
                  <a:cubicBezTo>
                    <a:pt x="294" y="378"/>
                    <a:pt x="378" y="294"/>
                    <a:pt x="378" y="190"/>
                  </a:cubicBezTo>
                  <a:cubicBezTo>
                    <a:pt x="378" y="85"/>
                    <a:pt x="294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764283" y="2381335"/>
              <a:ext cx="347730" cy="340890"/>
            </a:xfrm>
            <a:custGeom>
              <a:avLst/>
              <a:gdLst/>
              <a:ahLst/>
              <a:cxnLst/>
              <a:rect l="l" t="t" r="r" b="b"/>
              <a:pathLst>
                <a:path w="6355" h="6230" extrusionOk="0">
                  <a:moveTo>
                    <a:pt x="2322" y="1"/>
                  </a:moveTo>
                  <a:cubicBezTo>
                    <a:pt x="1976" y="1"/>
                    <a:pt x="1678" y="166"/>
                    <a:pt x="1385" y="328"/>
                  </a:cubicBezTo>
                  <a:cubicBezTo>
                    <a:pt x="1319" y="365"/>
                    <a:pt x="1254" y="401"/>
                    <a:pt x="1185" y="436"/>
                  </a:cubicBezTo>
                  <a:cubicBezTo>
                    <a:pt x="1052" y="506"/>
                    <a:pt x="787" y="624"/>
                    <a:pt x="524" y="624"/>
                  </a:cubicBezTo>
                  <a:cubicBezTo>
                    <a:pt x="388" y="624"/>
                    <a:pt x="253" y="592"/>
                    <a:pt x="138" y="506"/>
                  </a:cubicBezTo>
                  <a:cubicBezTo>
                    <a:pt x="123" y="495"/>
                    <a:pt x="107" y="490"/>
                    <a:pt x="90" y="490"/>
                  </a:cubicBezTo>
                  <a:cubicBezTo>
                    <a:pt x="65" y="490"/>
                    <a:pt x="42" y="501"/>
                    <a:pt x="26" y="522"/>
                  </a:cubicBezTo>
                  <a:cubicBezTo>
                    <a:pt x="0" y="557"/>
                    <a:pt x="7" y="607"/>
                    <a:pt x="43" y="634"/>
                  </a:cubicBezTo>
                  <a:cubicBezTo>
                    <a:pt x="175" y="734"/>
                    <a:pt x="340" y="783"/>
                    <a:pt x="528" y="783"/>
                  </a:cubicBezTo>
                  <a:cubicBezTo>
                    <a:pt x="748" y="783"/>
                    <a:pt x="999" y="715"/>
                    <a:pt x="1261" y="579"/>
                  </a:cubicBezTo>
                  <a:cubicBezTo>
                    <a:pt x="1328" y="543"/>
                    <a:pt x="1396" y="505"/>
                    <a:pt x="1463" y="468"/>
                  </a:cubicBezTo>
                  <a:cubicBezTo>
                    <a:pt x="1736" y="317"/>
                    <a:pt x="2018" y="160"/>
                    <a:pt x="2315" y="160"/>
                  </a:cubicBezTo>
                  <a:lnTo>
                    <a:pt x="2328" y="160"/>
                  </a:lnTo>
                  <a:cubicBezTo>
                    <a:pt x="2691" y="166"/>
                    <a:pt x="3014" y="401"/>
                    <a:pt x="3310" y="653"/>
                  </a:cubicBezTo>
                  <a:cubicBezTo>
                    <a:pt x="4244" y="1450"/>
                    <a:pt x="5041" y="2386"/>
                    <a:pt x="5680" y="3433"/>
                  </a:cubicBezTo>
                  <a:cubicBezTo>
                    <a:pt x="6101" y="4125"/>
                    <a:pt x="6191" y="5292"/>
                    <a:pt x="6191" y="6150"/>
                  </a:cubicBezTo>
                  <a:cubicBezTo>
                    <a:pt x="6191" y="6194"/>
                    <a:pt x="6226" y="6230"/>
                    <a:pt x="6270" y="6230"/>
                  </a:cubicBezTo>
                  <a:cubicBezTo>
                    <a:pt x="6314" y="6230"/>
                    <a:pt x="6350" y="6194"/>
                    <a:pt x="6350" y="6150"/>
                  </a:cubicBezTo>
                  <a:cubicBezTo>
                    <a:pt x="6354" y="5273"/>
                    <a:pt x="6262" y="4075"/>
                    <a:pt x="5821" y="3352"/>
                  </a:cubicBezTo>
                  <a:cubicBezTo>
                    <a:pt x="5173" y="2289"/>
                    <a:pt x="4365" y="1341"/>
                    <a:pt x="3417" y="532"/>
                  </a:cubicBezTo>
                  <a:cubicBezTo>
                    <a:pt x="3098" y="260"/>
                    <a:pt x="2747" y="8"/>
                    <a:pt x="2331" y="1"/>
                  </a:cubicBezTo>
                  <a:cubicBezTo>
                    <a:pt x="2328" y="1"/>
                    <a:pt x="2325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738347" y="2382703"/>
              <a:ext cx="61557" cy="61557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2" y="0"/>
                  </a:moveTo>
                  <a:cubicBezTo>
                    <a:pt x="251" y="0"/>
                    <a:pt x="0" y="253"/>
                    <a:pt x="0" y="562"/>
                  </a:cubicBezTo>
                  <a:cubicBezTo>
                    <a:pt x="0" y="874"/>
                    <a:pt x="251" y="1124"/>
                    <a:pt x="562" y="1124"/>
                  </a:cubicBezTo>
                  <a:cubicBezTo>
                    <a:pt x="874" y="1124"/>
                    <a:pt x="1124" y="874"/>
                    <a:pt x="1124" y="562"/>
                  </a:cubicBezTo>
                  <a:cubicBezTo>
                    <a:pt x="1124" y="251"/>
                    <a:pt x="874" y="0"/>
                    <a:pt x="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753504" y="2397860"/>
              <a:ext cx="31189" cy="31189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1"/>
                  </a:moveTo>
                  <a:cubicBezTo>
                    <a:pt x="129" y="1"/>
                    <a:pt x="1" y="129"/>
                    <a:pt x="1" y="285"/>
                  </a:cubicBezTo>
                  <a:cubicBezTo>
                    <a:pt x="1" y="442"/>
                    <a:pt x="129" y="570"/>
                    <a:pt x="285" y="570"/>
                  </a:cubicBezTo>
                  <a:cubicBezTo>
                    <a:pt x="442" y="570"/>
                    <a:pt x="570" y="442"/>
                    <a:pt x="570" y="285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322641" y="1534199"/>
              <a:ext cx="307293" cy="208310"/>
            </a:xfrm>
            <a:custGeom>
              <a:avLst/>
              <a:gdLst/>
              <a:ahLst/>
              <a:cxnLst/>
              <a:rect l="l" t="t" r="r" b="b"/>
              <a:pathLst>
                <a:path w="5616" h="3807" extrusionOk="0">
                  <a:moveTo>
                    <a:pt x="4509" y="0"/>
                  </a:moveTo>
                  <a:cubicBezTo>
                    <a:pt x="4362" y="0"/>
                    <a:pt x="4218" y="35"/>
                    <a:pt x="4092" y="106"/>
                  </a:cubicBezTo>
                  <a:cubicBezTo>
                    <a:pt x="3833" y="253"/>
                    <a:pt x="3650" y="543"/>
                    <a:pt x="3546" y="969"/>
                  </a:cubicBezTo>
                  <a:cubicBezTo>
                    <a:pt x="3488" y="1210"/>
                    <a:pt x="3456" y="1461"/>
                    <a:pt x="3425" y="1701"/>
                  </a:cubicBezTo>
                  <a:cubicBezTo>
                    <a:pt x="3395" y="1932"/>
                    <a:pt x="3365" y="2172"/>
                    <a:pt x="3311" y="2400"/>
                  </a:cubicBezTo>
                  <a:cubicBezTo>
                    <a:pt x="3238" y="2712"/>
                    <a:pt x="3044" y="3273"/>
                    <a:pt x="2568" y="3514"/>
                  </a:cubicBezTo>
                  <a:cubicBezTo>
                    <a:pt x="2400" y="3599"/>
                    <a:pt x="2195" y="3646"/>
                    <a:pt x="1966" y="3646"/>
                  </a:cubicBezTo>
                  <a:cubicBezTo>
                    <a:pt x="1953" y="3646"/>
                    <a:pt x="1940" y="3646"/>
                    <a:pt x="1926" y="3645"/>
                  </a:cubicBezTo>
                  <a:cubicBezTo>
                    <a:pt x="1212" y="3637"/>
                    <a:pt x="505" y="3194"/>
                    <a:pt x="165" y="2545"/>
                  </a:cubicBezTo>
                  <a:cubicBezTo>
                    <a:pt x="150" y="2519"/>
                    <a:pt x="122" y="2503"/>
                    <a:pt x="93" y="2503"/>
                  </a:cubicBezTo>
                  <a:cubicBezTo>
                    <a:pt x="81" y="2503"/>
                    <a:pt x="68" y="2506"/>
                    <a:pt x="56" y="2513"/>
                  </a:cubicBezTo>
                  <a:cubicBezTo>
                    <a:pt x="17" y="2534"/>
                    <a:pt x="1" y="2581"/>
                    <a:pt x="22" y="2621"/>
                  </a:cubicBezTo>
                  <a:cubicBezTo>
                    <a:pt x="388" y="3318"/>
                    <a:pt x="1154" y="3795"/>
                    <a:pt x="1924" y="3806"/>
                  </a:cubicBezTo>
                  <a:lnTo>
                    <a:pt x="1952" y="3806"/>
                  </a:lnTo>
                  <a:cubicBezTo>
                    <a:pt x="2215" y="3806"/>
                    <a:pt x="2447" y="3756"/>
                    <a:pt x="2642" y="3657"/>
                  </a:cubicBezTo>
                  <a:cubicBezTo>
                    <a:pt x="3176" y="3386"/>
                    <a:pt x="3389" y="2776"/>
                    <a:pt x="3470" y="2437"/>
                  </a:cubicBezTo>
                  <a:cubicBezTo>
                    <a:pt x="3527" y="2201"/>
                    <a:pt x="3557" y="1958"/>
                    <a:pt x="3586" y="1721"/>
                  </a:cubicBezTo>
                  <a:cubicBezTo>
                    <a:pt x="3616" y="1484"/>
                    <a:pt x="3645" y="1239"/>
                    <a:pt x="3702" y="1004"/>
                  </a:cubicBezTo>
                  <a:cubicBezTo>
                    <a:pt x="3795" y="623"/>
                    <a:pt x="3951" y="369"/>
                    <a:pt x="4171" y="244"/>
                  </a:cubicBezTo>
                  <a:cubicBezTo>
                    <a:pt x="4270" y="187"/>
                    <a:pt x="4386" y="160"/>
                    <a:pt x="4506" y="160"/>
                  </a:cubicBezTo>
                  <a:cubicBezTo>
                    <a:pt x="4713" y="160"/>
                    <a:pt x="4931" y="242"/>
                    <a:pt x="5091" y="395"/>
                  </a:cubicBezTo>
                  <a:cubicBezTo>
                    <a:pt x="5323" y="614"/>
                    <a:pt x="5451" y="957"/>
                    <a:pt x="5443" y="1339"/>
                  </a:cubicBezTo>
                  <a:cubicBezTo>
                    <a:pt x="5441" y="1383"/>
                    <a:pt x="5477" y="1420"/>
                    <a:pt x="5521" y="1420"/>
                  </a:cubicBezTo>
                  <a:cubicBezTo>
                    <a:pt x="5564" y="1418"/>
                    <a:pt x="5602" y="1387"/>
                    <a:pt x="5602" y="1341"/>
                  </a:cubicBezTo>
                  <a:cubicBezTo>
                    <a:pt x="5615" y="919"/>
                    <a:pt x="5470" y="530"/>
                    <a:pt x="5204" y="280"/>
                  </a:cubicBezTo>
                  <a:cubicBezTo>
                    <a:pt x="5011" y="97"/>
                    <a:pt x="4756" y="0"/>
                    <a:pt x="4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319468" y="1558111"/>
              <a:ext cx="302424" cy="220730"/>
            </a:xfrm>
            <a:custGeom>
              <a:avLst/>
              <a:gdLst/>
              <a:ahLst/>
              <a:cxnLst/>
              <a:rect l="l" t="t" r="r" b="b"/>
              <a:pathLst>
                <a:path w="5527" h="4034" extrusionOk="0">
                  <a:moveTo>
                    <a:pt x="4532" y="1"/>
                  </a:moveTo>
                  <a:cubicBezTo>
                    <a:pt x="4432" y="1"/>
                    <a:pt x="4332" y="24"/>
                    <a:pt x="4241" y="78"/>
                  </a:cubicBezTo>
                  <a:cubicBezTo>
                    <a:pt x="4059" y="183"/>
                    <a:pt x="3937" y="391"/>
                    <a:pt x="3874" y="694"/>
                  </a:cubicBezTo>
                  <a:cubicBezTo>
                    <a:pt x="3813" y="1001"/>
                    <a:pt x="3809" y="1316"/>
                    <a:pt x="3807" y="1620"/>
                  </a:cubicBezTo>
                  <a:cubicBezTo>
                    <a:pt x="3806" y="1737"/>
                    <a:pt x="3806" y="1856"/>
                    <a:pt x="3800" y="1975"/>
                  </a:cubicBezTo>
                  <a:cubicBezTo>
                    <a:pt x="3787" y="2302"/>
                    <a:pt x="3742" y="2780"/>
                    <a:pt x="3487" y="3142"/>
                  </a:cubicBezTo>
                  <a:cubicBezTo>
                    <a:pt x="3338" y="3351"/>
                    <a:pt x="3111" y="3533"/>
                    <a:pt x="2828" y="3664"/>
                  </a:cubicBezTo>
                  <a:cubicBezTo>
                    <a:pt x="2527" y="3803"/>
                    <a:pt x="2197" y="3874"/>
                    <a:pt x="1867" y="3874"/>
                  </a:cubicBezTo>
                  <a:cubicBezTo>
                    <a:pt x="1708" y="3874"/>
                    <a:pt x="1550" y="3858"/>
                    <a:pt x="1394" y="3825"/>
                  </a:cubicBezTo>
                  <a:cubicBezTo>
                    <a:pt x="913" y="3721"/>
                    <a:pt x="472" y="3457"/>
                    <a:pt x="151" y="3086"/>
                  </a:cubicBezTo>
                  <a:cubicBezTo>
                    <a:pt x="136" y="3067"/>
                    <a:pt x="114" y="3058"/>
                    <a:pt x="91" y="3058"/>
                  </a:cubicBezTo>
                  <a:cubicBezTo>
                    <a:pt x="72" y="3058"/>
                    <a:pt x="53" y="3065"/>
                    <a:pt x="38" y="3077"/>
                  </a:cubicBezTo>
                  <a:cubicBezTo>
                    <a:pt x="3" y="3106"/>
                    <a:pt x="1" y="3157"/>
                    <a:pt x="29" y="3191"/>
                  </a:cubicBezTo>
                  <a:cubicBezTo>
                    <a:pt x="372" y="3590"/>
                    <a:pt x="843" y="3870"/>
                    <a:pt x="1360" y="3981"/>
                  </a:cubicBezTo>
                  <a:cubicBezTo>
                    <a:pt x="1526" y="4017"/>
                    <a:pt x="1700" y="4034"/>
                    <a:pt x="1868" y="4034"/>
                  </a:cubicBezTo>
                  <a:cubicBezTo>
                    <a:pt x="2222" y="4034"/>
                    <a:pt x="2575" y="3957"/>
                    <a:pt x="2897" y="3808"/>
                  </a:cubicBezTo>
                  <a:cubicBezTo>
                    <a:pt x="3204" y="3665"/>
                    <a:pt x="3453" y="3466"/>
                    <a:pt x="3618" y="3234"/>
                  </a:cubicBezTo>
                  <a:cubicBezTo>
                    <a:pt x="3897" y="2838"/>
                    <a:pt x="3947" y="2327"/>
                    <a:pt x="3960" y="1982"/>
                  </a:cubicBezTo>
                  <a:cubicBezTo>
                    <a:pt x="3964" y="1862"/>
                    <a:pt x="3965" y="1743"/>
                    <a:pt x="3967" y="1623"/>
                  </a:cubicBezTo>
                  <a:cubicBezTo>
                    <a:pt x="3971" y="1327"/>
                    <a:pt x="3972" y="1018"/>
                    <a:pt x="4034" y="726"/>
                  </a:cubicBezTo>
                  <a:cubicBezTo>
                    <a:pt x="4085" y="470"/>
                    <a:pt x="4183" y="300"/>
                    <a:pt x="4323" y="218"/>
                  </a:cubicBezTo>
                  <a:cubicBezTo>
                    <a:pt x="4388" y="181"/>
                    <a:pt x="4461" y="164"/>
                    <a:pt x="4534" y="164"/>
                  </a:cubicBezTo>
                  <a:cubicBezTo>
                    <a:pt x="4698" y="164"/>
                    <a:pt x="4868" y="246"/>
                    <a:pt x="4983" y="359"/>
                  </a:cubicBezTo>
                  <a:cubicBezTo>
                    <a:pt x="5171" y="543"/>
                    <a:pt x="5273" y="812"/>
                    <a:pt x="5361" y="1050"/>
                  </a:cubicBezTo>
                  <a:cubicBezTo>
                    <a:pt x="5375" y="1080"/>
                    <a:pt x="5405" y="1100"/>
                    <a:pt x="5437" y="1100"/>
                  </a:cubicBezTo>
                  <a:cubicBezTo>
                    <a:pt x="5447" y="1100"/>
                    <a:pt x="5456" y="1099"/>
                    <a:pt x="5465" y="1095"/>
                  </a:cubicBezTo>
                  <a:cubicBezTo>
                    <a:pt x="5505" y="1079"/>
                    <a:pt x="5527" y="1032"/>
                    <a:pt x="5511" y="993"/>
                  </a:cubicBezTo>
                  <a:cubicBezTo>
                    <a:pt x="5416" y="738"/>
                    <a:pt x="5307" y="452"/>
                    <a:pt x="5094" y="241"/>
                  </a:cubicBezTo>
                  <a:cubicBezTo>
                    <a:pt x="4952" y="102"/>
                    <a:pt x="4740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566408" y="1576715"/>
              <a:ext cx="77371" cy="77371"/>
            </a:xfrm>
            <a:custGeom>
              <a:avLst/>
              <a:gdLst/>
              <a:ahLst/>
              <a:cxnLst/>
              <a:rect l="l" t="t" r="r" b="b"/>
              <a:pathLst>
                <a:path w="1414" h="1414" extrusionOk="0">
                  <a:moveTo>
                    <a:pt x="706" y="1"/>
                  </a:moveTo>
                  <a:cubicBezTo>
                    <a:pt x="318" y="1"/>
                    <a:pt x="0" y="318"/>
                    <a:pt x="0" y="707"/>
                  </a:cubicBezTo>
                  <a:cubicBezTo>
                    <a:pt x="0" y="1098"/>
                    <a:pt x="315" y="1414"/>
                    <a:pt x="706" y="1414"/>
                  </a:cubicBezTo>
                  <a:cubicBezTo>
                    <a:pt x="1096" y="1414"/>
                    <a:pt x="1413" y="1097"/>
                    <a:pt x="1413" y="707"/>
                  </a:cubicBezTo>
                  <a:cubicBezTo>
                    <a:pt x="1413" y="318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585450" y="1595811"/>
              <a:ext cx="39178" cy="39232"/>
            </a:xfrm>
            <a:custGeom>
              <a:avLst/>
              <a:gdLst/>
              <a:ahLst/>
              <a:cxnLst/>
              <a:rect l="l" t="t" r="r" b="b"/>
              <a:pathLst>
                <a:path w="716" h="717" extrusionOk="0">
                  <a:moveTo>
                    <a:pt x="358" y="0"/>
                  </a:moveTo>
                  <a:cubicBezTo>
                    <a:pt x="162" y="0"/>
                    <a:pt x="1" y="161"/>
                    <a:pt x="1" y="358"/>
                  </a:cubicBezTo>
                  <a:cubicBezTo>
                    <a:pt x="1" y="556"/>
                    <a:pt x="162" y="716"/>
                    <a:pt x="358" y="716"/>
                  </a:cubicBezTo>
                  <a:cubicBezTo>
                    <a:pt x="556" y="716"/>
                    <a:pt x="715" y="556"/>
                    <a:pt x="715" y="358"/>
                  </a:cubicBezTo>
                  <a:cubicBezTo>
                    <a:pt x="715" y="161"/>
                    <a:pt x="556" y="0"/>
                    <a:pt x="358" y="0"/>
                  </a:cubicBezTo>
                  <a:close/>
                </a:path>
              </a:pathLst>
            </a:custGeom>
            <a:solidFill>
              <a:srgbClr val="F8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071084" y="2681406"/>
              <a:ext cx="72993" cy="73048"/>
            </a:xfrm>
            <a:custGeom>
              <a:avLst/>
              <a:gdLst/>
              <a:ahLst/>
              <a:cxnLst/>
              <a:rect l="l" t="t" r="r" b="b"/>
              <a:pathLst>
                <a:path w="1334" h="1335" extrusionOk="0">
                  <a:moveTo>
                    <a:pt x="666" y="0"/>
                  </a:moveTo>
                  <a:cubicBezTo>
                    <a:pt x="299" y="0"/>
                    <a:pt x="0" y="299"/>
                    <a:pt x="0" y="668"/>
                  </a:cubicBezTo>
                  <a:cubicBezTo>
                    <a:pt x="0" y="1036"/>
                    <a:pt x="299" y="1334"/>
                    <a:pt x="666" y="1335"/>
                  </a:cubicBezTo>
                  <a:cubicBezTo>
                    <a:pt x="1035" y="1335"/>
                    <a:pt x="1334" y="1036"/>
                    <a:pt x="1334" y="668"/>
                  </a:cubicBezTo>
                  <a:cubicBezTo>
                    <a:pt x="1334" y="299"/>
                    <a:pt x="1035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089032" y="2699463"/>
              <a:ext cx="37044" cy="37044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0"/>
                  </a:moveTo>
                  <a:cubicBezTo>
                    <a:pt x="152" y="0"/>
                    <a:pt x="1" y="151"/>
                    <a:pt x="1" y="338"/>
                  </a:cubicBezTo>
                  <a:cubicBezTo>
                    <a:pt x="1" y="523"/>
                    <a:pt x="152" y="673"/>
                    <a:pt x="338" y="676"/>
                  </a:cubicBezTo>
                  <a:cubicBezTo>
                    <a:pt x="526" y="676"/>
                    <a:pt x="677" y="524"/>
                    <a:pt x="677" y="338"/>
                  </a:cubicBezTo>
                  <a:cubicBezTo>
                    <a:pt x="677" y="151"/>
                    <a:pt x="526" y="0"/>
                    <a:pt x="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317936" y="1666287"/>
              <a:ext cx="27304" cy="31846"/>
            </a:xfrm>
            <a:custGeom>
              <a:avLst/>
              <a:gdLst/>
              <a:ahLst/>
              <a:cxnLst/>
              <a:rect l="l" t="t" r="r" b="b"/>
              <a:pathLst>
                <a:path w="499" h="582" extrusionOk="0">
                  <a:moveTo>
                    <a:pt x="262" y="0"/>
                  </a:moveTo>
                  <a:lnTo>
                    <a:pt x="0" y="164"/>
                  </a:lnTo>
                  <a:lnTo>
                    <a:pt x="309" y="581"/>
                  </a:lnTo>
                  <a:lnTo>
                    <a:pt x="498" y="476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9F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313339" y="1716737"/>
              <a:ext cx="29493" cy="31025"/>
            </a:xfrm>
            <a:custGeom>
              <a:avLst/>
              <a:gdLst/>
              <a:ahLst/>
              <a:cxnLst/>
              <a:rect l="l" t="t" r="r" b="b"/>
              <a:pathLst>
                <a:path w="539" h="567" extrusionOk="0">
                  <a:moveTo>
                    <a:pt x="235" y="1"/>
                  </a:moveTo>
                  <a:lnTo>
                    <a:pt x="0" y="200"/>
                  </a:lnTo>
                  <a:lnTo>
                    <a:pt x="367" y="567"/>
                  </a:lnTo>
                  <a:lnTo>
                    <a:pt x="538" y="43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9F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767731" y="3049764"/>
              <a:ext cx="444033" cy="179309"/>
            </a:xfrm>
            <a:custGeom>
              <a:avLst/>
              <a:gdLst/>
              <a:ahLst/>
              <a:cxnLst/>
              <a:rect l="l" t="t" r="r" b="b"/>
              <a:pathLst>
                <a:path w="8115" h="3277" extrusionOk="0">
                  <a:moveTo>
                    <a:pt x="1473" y="1"/>
                  </a:moveTo>
                  <a:cubicBezTo>
                    <a:pt x="657" y="1"/>
                    <a:pt x="0" y="703"/>
                    <a:pt x="74" y="1532"/>
                  </a:cubicBezTo>
                  <a:lnTo>
                    <a:pt x="230" y="3277"/>
                  </a:lnTo>
                  <a:lnTo>
                    <a:pt x="8114" y="3277"/>
                  </a:lnTo>
                  <a:lnTo>
                    <a:pt x="8114" y="519"/>
                  </a:lnTo>
                  <a:lnTo>
                    <a:pt x="1584" y="5"/>
                  </a:lnTo>
                  <a:cubicBezTo>
                    <a:pt x="1546" y="2"/>
                    <a:pt x="1510" y="1"/>
                    <a:pt x="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630061" y="3208719"/>
              <a:ext cx="177449" cy="727907"/>
            </a:xfrm>
            <a:custGeom>
              <a:avLst/>
              <a:gdLst/>
              <a:ahLst/>
              <a:cxnLst/>
              <a:rect l="l" t="t" r="r" b="b"/>
              <a:pathLst>
                <a:path w="3243" h="13303" extrusionOk="0">
                  <a:moveTo>
                    <a:pt x="2507" y="0"/>
                  </a:moveTo>
                  <a:cubicBezTo>
                    <a:pt x="1912" y="0"/>
                    <a:pt x="1407" y="403"/>
                    <a:pt x="1276" y="984"/>
                  </a:cubicBezTo>
                  <a:cubicBezTo>
                    <a:pt x="639" y="3837"/>
                    <a:pt x="236" y="7465"/>
                    <a:pt x="12" y="12396"/>
                  </a:cubicBezTo>
                  <a:cubicBezTo>
                    <a:pt x="1" y="12633"/>
                    <a:pt x="85" y="12861"/>
                    <a:pt x="250" y="13033"/>
                  </a:cubicBezTo>
                  <a:cubicBezTo>
                    <a:pt x="415" y="13207"/>
                    <a:pt x="639" y="13302"/>
                    <a:pt x="878" y="13302"/>
                  </a:cubicBezTo>
                  <a:lnTo>
                    <a:pt x="1702" y="13302"/>
                  </a:lnTo>
                  <a:lnTo>
                    <a:pt x="1702" y="12981"/>
                  </a:lnTo>
                  <a:lnTo>
                    <a:pt x="878" y="12981"/>
                  </a:lnTo>
                  <a:cubicBezTo>
                    <a:pt x="727" y="12981"/>
                    <a:pt x="586" y="12919"/>
                    <a:pt x="483" y="12811"/>
                  </a:cubicBezTo>
                  <a:cubicBezTo>
                    <a:pt x="378" y="12703"/>
                    <a:pt x="325" y="12561"/>
                    <a:pt x="333" y="12410"/>
                  </a:cubicBezTo>
                  <a:cubicBezTo>
                    <a:pt x="556" y="7496"/>
                    <a:pt x="956" y="3888"/>
                    <a:pt x="1589" y="1054"/>
                  </a:cubicBezTo>
                  <a:cubicBezTo>
                    <a:pt x="1686" y="621"/>
                    <a:pt x="2063" y="321"/>
                    <a:pt x="2507" y="321"/>
                  </a:cubicBezTo>
                  <a:lnTo>
                    <a:pt x="3243" y="321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694464" y="3078108"/>
              <a:ext cx="969649" cy="1038374"/>
            </a:xfrm>
            <a:custGeom>
              <a:avLst/>
              <a:gdLst/>
              <a:ahLst/>
              <a:cxnLst/>
              <a:rect l="l" t="t" r="r" b="b"/>
              <a:pathLst>
                <a:path w="17721" h="18977" extrusionOk="0">
                  <a:moveTo>
                    <a:pt x="4691" y="1"/>
                  </a:moveTo>
                  <a:cubicBezTo>
                    <a:pt x="3200" y="1"/>
                    <a:pt x="1914" y="1051"/>
                    <a:pt x="1618" y="2513"/>
                  </a:cubicBezTo>
                  <a:lnTo>
                    <a:pt x="651" y="7269"/>
                  </a:lnTo>
                  <a:cubicBezTo>
                    <a:pt x="219" y="9396"/>
                    <a:pt x="1" y="11562"/>
                    <a:pt x="1" y="13734"/>
                  </a:cubicBezTo>
                  <a:lnTo>
                    <a:pt x="1" y="17939"/>
                  </a:lnTo>
                  <a:cubicBezTo>
                    <a:pt x="1" y="18513"/>
                    <a:pt x="466" y="18977"/>
                    <a:pt x="1038" y="18977"/>
                  </a:cubicBezTo>
                  <a:lnTo>
                    <a:pt x="17720" y="18977"/>
                  </a:lnTo>
                  <a:lnTo>
                    <a:pt x="16522" y="2907"/>
                  </a:lnTo>
                  <a:cubicBezTo>
                    <a:pt x="16399" y="1267"/>
                    <a:pt x="15035" y="1"/>
                    <a:pt x="13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89180" y="3148530"/>
              <a:ext cx="401955" cy="410819"/>
            </a:xfrm>
            <a:custGeom>
              <a:avLst/>
              <a:gdLst/>
              <a:ahLst/>
              <a:cxnLst/>
              <a:rect l="l" t="t" r="r" b="b"/>
              <a:pathLst>
                <a:path w="7346" h="7508" extrusionOk="0">
                  <a:moveTo>
                    <a:pt x="2963" y="0"/>
                  </a:moveTo>
                  <a:cubicBezTo>
                    <a:pt x="2082" y="0"/>
                    <a:pt x="1324" y="621"/>
                    <a:pt x="1149" y="1485"/>
                  </a:cubicBezTo>
                  <a:lnTo>
                    <a:pt x="183" y="6239"/>
                  </a:lnTo>
                  <a:cubicBezTo>
                    <a:pt x="138" y="6461"/>
                    <a:pt x="96" y="6682"/>
                    <a:pt x="57" y="6907"/>
                  </a:cubicBezTo>
                  <a:cubicBezTo>
                    <a:pt x="0" y="7226"/>
                    <a:pt x="245" y="7508"/>
                    <a:pt x="554" y="7508"/>
                  </a:cubicBezTo>
                  <a:cubicBezTo>
                    <a:pt x="585" y="7508"/>
                    <a:pt x="617" y="7505"/>
                    <a:pt x="649" y="7499"/>
                  </a:cubicBezTo>
                  <a:lnTo>
                    <a:pt x="6416" y="6406"/>
                  </a:lnTo>
                  <a:cubicBezTo>
                    <a:pt x="6952" y="6302"/>
                    <a:pt x="7345" y="5828"/>
                    <a:pt x="7345" y="5277"/>
                  </a:cubicBezTo>
                  <a:lnTo>
                    <a:pt x="7345" y="809"/>
                  </a:lnTo>
                  <a:cubicBezTo>
                    <a:pt x="7345" y="362"/>
                    <a:pt x="6984" y="0"/>
                    <a:pt x="6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791916" y="3240783"/>
              <a:ext cx="399219" cy="290988"/>
            </a:xfrm>
            <a:custGeom>
              <a:avLst/>
              <a:gdLst/>
              <a:ahLst/>
              <a:cxnLst/>
              <a:rect l="l" t="t" r="r" b="b"/>
              <a:pathLst>
                <a:path w="7296" h="5318" extrusionOk="0">
                  <a:moveTo>
                    <a:pt x="7295" y="1"/>
                  </a:moveTo>
                  <a:lnTo>
                    <a:pt x="150" y="4466"/>
                  </a:lnTo>
                  <a:lnTo>
                    <a:pt x="131" y="4552"/>
                  </a:lnTo>
                  <a:cubicBezTo>
                    <a:pt x="87" y="4774"/>
                    <a:pt x="44" y="4994"/>
                    <a:pt x="4" y="5218"/>
                  </a:cubicBezTo>
                  <a:cubicBezTo>
                    <a:pt x="0" y="5252"/>
                    <a:pt x="0" y="5286"/>
                    <a:pt x="0" y="5317"/>
                  </a:cubicBezTo>
                  <a:lnTo>
                    <a:pt x="7295" y="759"/>
                  </a:lnTo>
                  <a:lnTo>
                    <a:pt x="7295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804063" y="3148420"/>
              <a:ext cx="387072" cy="316978"/>
            </a:xfrm>
            <a:custGeom>
              <a:avLst/>
              <a:gdLst/>
              <a:ahLst/>
              <a:cxnLst/>
              <a:rect l="l" t="t" r="r" b="b"/>
              <a:pathLst>
                <a:path w="7074" h="5793" extrusionOk="0">
                  <a:moveTo>
                    <a:pt x="5630" y="1"/>
                  </a:moveTo>
                  <a:lnTo>
                    <a:pt x="528" y="3189"/>
                  </a:lnTo>
                  <a:lnTo>
                    <a:pt x="0" y="5793"/>
                  </a:lnTo>
                  <a:lnTo>
                    <a:pt x="7073" y="1374"/>
                  </a:lnTo>
                  <a:lnTo>
                    <a:pt x="7073" y="811"/>
                  </a:lnTo>
                  <a:cubicBezTo>
                    <a:pt x="7073" y="364"/>
                    <a:pt x="6710" y="1"/>
                    <a:pt x="6263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694464" y="3728480"/>
              <a:ext cx="543454" cy="307731"/>
            </a:xfrm>
            <a:custGeom>
              <a:avLst/>
              <a:gdLst/>
              <a:ahLst/>
              <a:cxnLst/>
              <a:rect l="l" t="t" r="r" b="b"/>
              <a:pathLst>
                <a:path w="9932" h="5624" extrusionOk="0">
                  <a:moveTo>
                    <a:pt x="9931" y="1"/>
                  </a:moveTo>
                  <a:lnTo>
                    <a:pt x="1" y="4038"/>
                  </a:lnTo>
                  <a:lnTo>
                    <a:pt x="1" y="5623"/>
                  </a:lnTo>
                  <a:lnTo>
                    <a:pt x="9931" y="5623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285577" y="3148420"/>
              <a:ext cx="302642" cy="897695"/>
            </a:xfrm>
            <a:custGeom>
              <a:avLst/>
              <a:gdLst/>
              <a:ahLst/>
              <a:cxnLst/>
              <a:rect l="l" t="t" r="r" b="b"/>
              <a:pathLst>
                <a:path w="5531" h="16406" extrusionOk="0">
                  <a:moveTo>
                    <a:pt x="1001" y="1"/>
                  </a:moveTo>
                  <a:cubicBezTo>
                    <a:pt x="449" y="1"/>
                    <a:pt x="1" y="449"/>
                    <a:pt x="1" y="1003"/>
                  </a:cubicBezTo>
                  <a:lnTo>
                    <a:pt x="1" y="16405"/>
                  </a:lnTo>
                  <a:lnTo>
                    <a:pt x="5531" y="16405"/>
                  </a:lnTo>
                  <a:lnTo>
                    <a:pt x="4435" y="1716"/>
                  </a:lnTo>
                  <a:cubicBezTo>
                    <a:pt x="4363" y="748"/>
                    <a:pt x="3559" y="1"/>
                    <a:pt x="2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285577" y="3418725"/>
              <a:ext cx="258814" cy="201415"/>
            </a:xfrm>
            <a:custGeom>
              <a:avLst/>
              <a:gdLst/>
              <a:ahLst/>
              <a:cxnLst/>
              <a:rect l="l" t="t" r="r" b="b"/>
              <a:pathLst>
                <a:path w="4730" h="3681" extrusionOk="0">
                  <a:moveTo>
                    <a:pt x="4677" y="1"/>
                  </a:moveTo>
                  <a:lnTo>
                    <a:pt x="1" y="2924"/>
                  </a:lnTo>
                  <a:lnTo>
                    <a:pt x="1" y="3681"/>
                  </a:lnTo>
                  <a:lnTo>
                    <a:pt x="4730" y="725"/>
                  </a:lnTo>
                  <a:lnTo>
                    <a:pt x="4677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285413" y="3226447"/>
              <a:ext cx="244587" cy="191566"/>
            </a:xfrm>
            <a:custGeom>
              <a:avLst/>
              <a:gdLst/>
              <a:ahLst/>
              <a:cxnLst/>
              <a:rect l="l" t="t" r="r" b="b"/>
              <a:pathLst>
                <a:path w="4470" h="3501" extrusionOk="0">
                  <a:moveTo>
                    <a:pt x="4388" y="1"/>
                  </a:moveTo>
                  <a:lnTo>
                    <a:pt x="1" y="2740"/>
                  </a:lnTo>
                  <a:lnTo>
                    <a:pt x="1" y="3500"/>
                  </a:lnTo>
                  <a:lnTo>
                    <a:pt x="4" y="3500"/>
                  </a:lnTo>
                  <a:lnTo>
                    <a:pt x="4470" y="710"/>
                  </a:lnTo>
                  <a:lnTo>
                    <a:pt x="4438" y="290"/>
                  </a:lnTo>
                  <a:cubicBezTo>
                    <a:pt x="4431" y="190"/>
                    <a:pt x="4411" y="96"/>
                    <a:pt x="438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285577" y="3283463"/>
              <a:ext cx="254765" cy="277910"/>
            </a:xfrm>
            <a:custGeom>
              <a:avLst/>
              <a:gdLst/>
              <a:ahLst/>
              <a:cxnLst/>
              <a:rect l="l" t="t" r="r" b="b"/>
              <a:pathLst>
                <a:path w="4656" h="5079" extrusionOk="0">
                  <a:moveTo>
                    <a:pt x="4494" y="1"/>
                  </a:moveTo>
                  <a:lnTo>
                    <a:pt x="1" y="2806"/>
                  </a:lnTo>
                  <a:lnTo>
                    <a:pt x="1" y="5078"/>
                  </a:lnTo>
                  <a:lnTo>
                    <a:pt x="4656" y="2172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685945" y="3505178"/>
              <a:ext cx="65278" cy="53404"/>
            </a:xfrm>
            <a:custGeom>
              <a:avLst/>
              <a:gdLst/>
              <a:ahLst/>
              <a:cxnLst/>
              <a:rect l="l" t="t" r="r" b="b"/>
              <a:pathLst>
                <a:path w="1193" h="976" extrusionOk="0">
                  <a:moveTo>
                    <a:pt x="0" y="0"/>
                  </a:moveTo>
                  <a:lnTo>
                    <a:pt x="0" y="975"/>
                  </a:lnTo>
                  <a:lnTo>
                    <a:pt x="1193" y="975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658805" y="3406632"/>
              <a:ext cx="119612" cy="127382"/>
            </a:xfrm>
            <a:custGeom>
              <a:avLst/>
              <a:gdLst/>
              <a:ahLst/>
              <a:cxnLst/>
              <a:rect l="l" t="t" r="r" b="b"/>
              <a:pathLst>
                <a:path w="2186" h="2328" extrusionOk="0">
                  <a:moveTo>
                    <a:pt x="197" y="1"/>
                  </a:moveTo>
                  <a:lnTo>
                    <a:pt x="1" y="2328"/>
                  </a:lnTo>
                  <a:lnTo>
                    <a:pt x="2185" y="2328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748925" y="3406632"/>
              <a:ext cx="14281" cy="127382"/>
            </a:xfrm>
            <a:custGeom>
              <a:avLst/>
              <a:gdLst/>
              <a:ahLst/>
              <a:cxnLst/>
              <a:rect l="l" t="t" r="r" b="b"/>
              <a:pathLst>
                <a:path w="261" h="2328" extrusionOk="0">
                  <a:moveTo>
                    <a:pt x="0" y="1"/>
                  </a:moveTo>
                  <a:lnTo>
                    <a:pt x="133" y="2328"/>
                  </a:lnTo>
                  <a:lnTo>
                    <a:pt x="261" y="232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700226" y="3406632"/>
              <a:ext cx="11600" cy="127382"/>
            </a:xfrm>
            <a:custGeom>
              <a:avLst/>
              <a:gdLst/>
              <a:ahLst/>
              <a:cxnLst/>
              <a:rect l="l" t="t" r="r" b="b"/>
              <a:pathLst>
                <a:path w="212" h="2328" extrusionOk="0">
                  <a:moveTo>
                    <a:pt x="83" y="1"/>
                  </a:moveTo>
                  <a:lnTo>
                    <a:pt x="1" y="2328"/>
                  </a:lnTo>
                  <a:lnTo>
                    <a:pt x="129" y="2328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674017" y="3406632"/>
              <a:ext cx="14391" cy="127382"/>
            </a:xfrm>
            <a:custGeom>
              <a:avLst/>
              <a:gdLst/>
              <a:ahLst/>
              <a:cxnLst/>
              <a:rect l="l" t="t" r="r" b="b"/>
              <a:pathLst>
                <a:path w="263" h="2328" extrusionOk="0">
                  <a:moveTo>
                    <a:pt x="134" y="1"/>
                  </a:moveTo>
                  <a:lnTo>
                    <a:pt x="0" y="2328"/>
                  </a:lnTo>
                  <a:lnTo>
                    <a:pt x="128" y="232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725342" y="3406632"/>
              <a:ext cx="11710" cy="127382"/>
            </a:xfrm>
            <a:custGeom>
              <a:avLst/>
              <a:gdLst/>
              <a:ahLst/>
              <a:cxnLst/>
              <a:rect l="l" t="t" r="r" b="b"/>
              <a:pathLst>
                <a:path w="214" h="2328" extrusionOk="0">
                  <a:moveTo>
                    <a:pt x="0" y="1"/>
                  </a:moveTo>
                  <a:lnTo>
                    <a:pt x="85" y="2328"/>
                  </a:lnTo>
                  <a:lnTo>
                    <a:pt x="214" y="232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08207" y="3426440"/>
              <a:ext cx="491965" cy="132033"/>
            </a:xfrm>
            <a:custGeom>
              <a:avLst/>
              <a:gdLst/>
              <a:ahLst/>
              <a:cxnLst/>
              <a:rect l="l" t="t" r="r" b="b"/>
              <a:pathLst>
                <a:path w="8991" h="2413" extrusionOk="0">
                  <a:moveTo>
                    <a:pt x="1776" y="0"/>
                  </a:moveTo>
                  <a:cubicBezTo>
                    <a:pt x="1152" y="0"/>
                    <a:pt x="602" y="409"/>
                    <a:pt x="422" y="1007"/>
                  </a:cubicBezTo>
                  <a:lnTo>
                    <a:pt x="1" y="2413"/>
                  </a:lnTo>
                  <a:lnTo>
                    <a:pt x="8991" y="2413"/>
                  </a:lnTo>
                  <a:lnTo>
                    <a:pt x="8570" y="1007"/>
                  </a:lnTo>
                  <a:cubicBezTo>
                    <a:pt x="8390" y="409"/>
                    <a:pt x="7841" y="0"/>
                    <a:pt x="7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908207" y="3426440"/>
              <a:ext cx="491965" cy="132033"/>
            </a:xfrm>
            <a:custGeom>
              <a:avLst/>
              <a:gdLst/>
              <a:ahLst/>
              <a:cxnLst/>
              <a:rect l="l" t="t" r="r" b="b"/>
              <a:pathLst>
                <a:path w="8991" h="2413" extrusionOk="0">
                  <a:moveTo>
                    <a:pt x="6486" y="0"/>
                  </a:moveTo>
                  <a:cubicBezTo>
                    <a:pt x="6617" y="148"/>
                    <a:pt x="6720" y="322"/>
                    <a:pt x="6778" y="520"/>
                  </a:cubicBezTo>
                  <a:lnTo>
                    <a:pt x="7201" y="1924"/>
                  </a:lnTo>
                  <a:lnTo>
                    <a:pt x="146" y="1924"/>
                  </a:lnTo>
                  <a:lnTo>
                    <a:pt x="1" y="2413"/>
                  </a:lnTo>
                  <a:lnTo>
                    <a:pt x="8991" y="2413"/>
                  </a:lnTo>
                  <a:lnTo>
                    <a:pt x="8570" y="1007"/>
                  </a:lnTo>
                  <a:cubicBezTo>
                    <a:pt x="8390" y="409"/>
                    <a:pt x="7841" y="0"/>
                    <a:pt x="7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040771" y="3547584"/>
              <a:ext cx="1655259" cy="568843"/>
            </a:xfrm>
            <a:custGeom>
              <a:avLst/>
              <a:gdLst/>
              <a:ahLst/>
              <a:cxnLst/>
              <a:rect l="l" t="t" r="r" b="b"/>
              <a:pathLst>
                <a:path w="30251" h="10396" extrusionOk="0">
                  <a:moveTo>
                    <a:pt x="10596" y="1"/>
                  </a:moveTo>
                  <a:cubicBezTo>
                    <a:pt x="10132" y="1"/>
                    <a:pt x="9672" y="92"/>
                    <a:pt x="9244" y="265"/>
                  </a:cubicBezTo>
                  <a:lnTo>
                    <a:pt x="1149" y="3559"/>
                  </a:lnTo>
                  <a:cubicBezTo>
                    <a:pt x="456" y="3842"/>
                    <a:pt x="0" y="4516"/>
                    <a:pt x="0" y="5265"/>
                  </a:cubicBezTo>
                  <a:lnTo>
                    <a:pt x="0" y="10395"/>
                  </a:lnTo>
                  <a:lnTo>
                    <a:pt x="28309" y="10395"/>
                  </a:lnTo>
                  <a:cubicBezTo>
                    <a:pt x="29401" y="10395"/>
                    <a:pt x="30250" y="9455"/>
                    <a:pt x="30142" y="8369"/>
                  </a:cubicBezTo>
                  <a:lnTo>
                    <a:pt x="29576" y="2752"/>
                  </a:lnTo>
                  <a:cubicBezTo>
                    <a:pt x="29419" y="1189"/>
                    <a:pt x="28106" y="1"/>
                    <a:pt x="26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040771" y="3547584"/>
              <a:ext cx="1655259" cy="568843"/>
            </a:xfrm>
            <a:custGeom>
              <a:avLst/>
              <a:gdLst/>
              <a:ahLst/>
              <a:cxnLst/>
              <a:rect l="l" t="t" r="r" b="b"/>
              <a:pathLst>
                <a:path w="30251" h="10396" extrusionOk="0">
                  <a:moveTo>
                    <a:pt x="24174" y="1"/>
                  </a:moveTo>
                  <a:lnTo>
                    <a:pt x="24706" y="5278"/>
                  </a:lnTo>
                  <a:cubicBezTo>
                    <a:pt x="24814" y="6362"/>
                    <a:pt x="23964" y="7303"/>
                    <a:pt x="22873" y="7303"/>
                  </a:cubicBezTo>
                  <a:lnTo>
                    <a:pt x="0" y="7303"/>
                  </a:lnTo>
                  <a:lnTo>
                    <a:pt x="0" y="10395"/>
                  </a:lnTo>
                  <a:lnTo>
                    <a:pt x="28306" y="10395"/>
                  </a:lnTo>
                  <a:cubicBezTo>
                    <a:pt x="28307" y="10395"/>
                    <a:pt x="28308" y="10395"/>
                    <a:pt x="28309" y="10395"/>
                  </a:cubicBezTo>
                  <a:cubicBezTo>
                    <a:pt x="29399" y="10395"/>
                    <a:pt x="30250" y="9454"/>
                    <a:pt x="30141" y="8369"/>
                  </a:cubicBezTo>
                  <a:lnTo>
                    <a:pt x="29574" y="2752"/>
                  </a:lnTo>
                  <a:cubicBezTo>
                    <a:pt x="29418" y="1189"/>
                    <a:pt x="28103" y="1"/>
                    <a:pt x="26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475683" y="3547694"/>
              <a:ext cx="32119" cy="568788"/>
            </a:xfrm>
            <a:custGeom>
              <a:avLst/>
              <a:gdLst/>
              <a:ahLst/>
              <a:cxnLst/>
              <a:rect l="l" t="t" r="r" b="b"/>
              <a:pathLst>
                <a:path w="587" h="10395" extrusionOk="0">
                  <a:moveTo>
                    <a:pt x="0" y="0"/>
                  </a:moveTo>
                  <a:lnTo>
                    <a:pt x="238" y="1171"/>
                  </a:lnTo>
                  <a:cubicBezTo>
                    <a:pt x="362" y="1789"/>
                    <a:pt x="426" y="2424"/>
                    <a:pt x="426" y="3056"/>
                  </a:cubicBezTo>
                  <a:lnTo>
                    <a:pt x="426" y="10395"/>
                  </a:lnTo>
                  <a:lnTo>
                    <a:pt x="587" y="10395"/>
                  </a:lnTo>
                  <a:lnTo>
                    <a:pt x="587" y="3056"/>
                  </a:lnTo>
                  <a:cubicBezTo>
                    <a:pt x="587" y="2412"/>
                    <a:pt x="523" y="1769"/>
                    <a:pt x="394" y="1139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067107" y="3547694"/>
              <a:ext cx="22598" cy="568898"/>
            </a:xfrm>
            <a:custGeom>
              <a:avLst/>
              <a:gdLst/>
              <a:ahLst/>
              <a:cxnLst/>
              <a:rect l="l" t="t" r="r" b="b"/>
              <a:pathLst>
                <a:path w="413" h="10397" extrusionOk="0">
                  <a:moveTo>
                    <a:pt x="0" y="0"/>
                  </a:moveTo>
                  <a:lnTo>
                    <a:pt x="194" y="1623"/>
                  </a:lnTo>
                  <a:cubicBezTo>
                    <a:pt x="231" y="1940"/>
                    <a:pt x="251" y="2263"/>
                    <a:pt x="251" y="2583"/>
                  </a:cubicBezTo>
                  <a:lnTo>
                    <a:pt x="251" y="10396"/>
                  </a:lnTo>
                  <a:lnTo>
                    <a:pt x="413" y="10396"/>
                  </a:lnTo>
                  <a:lnTo>
                    <a:pt x="413" y="10395"/>
                  </a:lnTo>
                  <a:lnTo>
                    <a:pt x="413" y="2582"/>
                  </a:lnTo>
                  <a:cubicBezTo>
                    <a:pt x="413" y="2256"/>
                    <a:pt x="393" y="1927"/>
                    <a:pt x="355" y="1604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247111" y="3680384"/>
              <a:ext cx="8919" cy="436098"/>
            </a:xfrm>
            <a:custGeom>
              <a:avLst/>
              <a:gdLst/>
              <a:ahLst/>
              <a:cxnLst/>
              <a:rect l="l" t="t" r="r" b="b"/>
              <a:pathLst>
                <a:path w="163" h="7970" extrusionOk="0">
                  <a:moveTo>
                    <a:pt x="163" y="0"/>
                  </a:moveTo>
                  <a:lnTo>
                    <a:pt x="1" y="64"/>
                  </a:lnTo>
                  <a:lnTo>
                    <a:pt x="1" y="7970"/>
                  </a:lnTo>
                  <a:lnTo>
                    <a:pt x="163" y="797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659735" y="3547694"/>
              <a:ext cx="8810" cy="568788"/>
            </a:xfrm>
            <a:custGeom>
              <a:avLst/>
              <a:gdLst/>
              <a:ahLst/>
              <a:cxnLst/>
              <a:rect l="l" t="t" r="r" b="b"/>
              <a:pathLst>
                <a:path w="161" h="10395" extrusionOk="0">
                  <a:moveTo>
                    <a:pt x="1" y="0"/>
                  </a:moveTo>
                  <a:lnTo>
                    <a:pt x="1" y="10395"/>
                  </a:lnTo>
                  <a:lnTo>
                    <a:pt x="160" y="1039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694573" y="3976569"/>
              <a:ext cx="1825431" cy="139913"/>
            </a:xfrm>
            <a:custGeom>
              <a:avLst/>
              <a:gdLst/>
              <a:ahLst/>
              <a:cxnLst/>
              <a:rect l="l" t="t" r="r" b="b"/>
              <a:pathLst>
                <a:path w="33361" h="2557" extrusionOk="0">
                  <a:moveTo>
                    <a:pt x="33199" y="1"/>
                  </a:moveTo>
                  <a:lnTo>
                    <a:pt x="0" y="179"/>
                  </a:lnTo>
                  <a:lnTo>
                    <a:pt x="0" y="1515"/>
                  </a:lnTo>
                  <a:cubicBezTo>
                    <a:pt x="0" y="2091"/>
                    <a:pt x="466" y="2557"/>
                    <a:pt x="1042" y="2557"/>
                  </a:cubicBezTo>
                  <a:lnTo>
                    <a:pt x="33361" y="2557"/>
                  </a:lnTo>
                  <a:lnTo>
                    <a:pt x="33361" y="160"/>
                  </a:lnTo>
                  <a:cubicBezTo>
                    <a:pt x="33361" y="72"/>
                    <a:pt x="33288" y="1"/>
                    <a:pt x="33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397546" y="3998402"/>
              <a:ext cx="105824" cy="58438"/>
            </a:xfrm>
            <a:custGeom>
              <a:avLst/>
              <a:gdLst/>
              <a:ahLst/>
              <a:cxnLst/>
              <a:rect l="l" t="t" r="r" b="b"/>
              <a:pathLst>
                <a:path w="1934" h="1068" extrusionOk="0">
                  <a:moveTo>
                    <a:pt x="162" y="0"/>
                  </a:moveTo>
                  <a:cubicBezTo>
                    <a:pt x="73" y="0"/>
                    <a:pt x="1" y="71"/>
                    <a:pt x="2" y="160"/>
                  </a:cubicBezTo>
                  <a:lnTo>
                    <a:pt x="2" y="907"/>
                  </a:lnTo>
                  <a:cubicBezTo>
                    <a:pt x="2" y="996"/>
                    <a:pt x="73" y="1068"/>
                    <a:pt x="162" y="1068"/>
                  </a:cubicBezTo>
                  <a:lnTo>
                    <a:pt x="1774" y="1068"/>
                  </a:lnTo>
                  <a:cubicBezTo>
                    <a:pt x="1862" y="1068"/>
                    <a:pt x="1933" y="996"/>
                    <a:pt x="1933" y="907"/>
                  </a:cubicBezTo>
                  <a:lnTo>
                    <a:pt x="1933" y="160"/>
                  </a:lnTo>
                  <a:cubicBezTo>
                    <a:pt x="1933" y="71"/>
                    <a:pt x="1862" y="0"/>
                    <a:pt x="1774" y="0"/>
                  </a:cubicBezTo>
                  <a:close/>
                </a:path>
              </a:pathLst>
            </a:custGeom>
            <a:solidFill>
              <a:srgbClr val="ED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231335" y="4220172"/>
              <a:ext cx="2120741" cy="490214"/>
            </a:xfrm>
            <a:custGeom>
              <a:avLst/>
              <a:gdLst/>
              <a:ahLst/>
              <a:cxnLst/>
              <a:rect l="l" t="t" r="r" b="b"/>
              <a:pathLst>
                <a:path w="38758" h="8959" extrusionOk="0">
                  <a:moveTo>
                    <a:pt x="12751" y="0"/>
                  </a:moveTo>
                  <a:cubicBezTo>
                    <a:pt x="12751" y="0"/>
                    <a:pt x="5909" y="1186"/>
                    <a:pt x="3615" y="1729"/>
                  </a:cubicBezTo>
                  <a:cubicBezTo>
                    <a:pt x="1672" y="2190"/>
                    <a:pt x="0" y="3349"/>
                    <a:pt x="0" y="5344"/>
                  </a:cubicBezTo>
                  <a:cubicBezTo>
                    <a:pt x="0" y="7341"/>
                    <a:pt x="1618" y="8959"/>
                    <a:pt x="3615" y="8959"/>
                  </a:cubicBezTo>
                  <a:lnTo>
                    <a:pt x="35143" y="8959"/>
                  </a:lnTo>
                  <a:cubicBezTo>
                    <a:pt x="37138" y="8959"/>
                    <a:pt x="38757" y="7341"/>
                    <a:pt x="38757" y="5344"/>
                  </a:cubicBezTo>
                  <a:cubicBezTo>
                    <a:pt x="38757" y="3349"/>
                    <a:pt x="37270" y="2106"/>
                    <a:pt x="35143" y="1729"/>
                  </a:cubicBezTo>
                  <a:cubicBezTo>
                    <a:pt x="32200" y="1207"/>
                    <a:pt x="23383" y="0"/>
                    <a:pt x="2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296558" y="4380111"/>
              <a:ext cx="265052" cy="265052"/>
            </a:xfrm>
            <a:custGeom>
              <a:avLst/>
              <a:gdLst/>
              <a:ahLst/>
              <a:cxnLst/>
              <a:rect l="l" t="t" r="r" b="b"/>
              <a:pathLst>
                <a:path w="4844" h="4844" extrusionOk="0">
                  <a:moveTo>
                    <a:pt x="2423" y="0"/>
                  </a:moveTo>
                  <a:cubicBezTo>
                    <a:pt x="1085" y="0"/>
                    <a:pt x="1" y="1085"/>
                    <a:pt x="1" y="2421"/>
                  </a:cubicBezTo>
                  <a:cubicBezTo>
                    <a:pt x="1" y="3759"/>
                    <a:pt x="1085" y="4843"/>
                    <a:pt x="2423" y="4843"/>
                  </a:cubicBezTo>
                  <a:cubicBezTo>
                    <a:pt x="3759" y="4843"/>
                    <a:pt x="4844" y="3759"/>
                    <a:pt x="4844" y="2421"/>
                  </a:cubicBezTo>
                  <a:cubicBezTo>
                    <a:pt x="4844" y="1085"/>
                    <a:pt x="3759" y="0"/>
                    <a:pt x="24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641552" y="4380111"/>
              <a:ext cx="265052" cy="265052"/>
            </a:xfrm>
            <a:custGeom>
              <a:avLst/>
              <a:gdLst/>
              <a:ahLst/>
              <a:cxnLst/>
              <a:rect l="l" t="t" r="r" b="b"/>
              <a:pathLst>
                <a:path w="4844" h="4844" extrusionOk="0">
                  <a:moveTo>
                    <a:pt x="2422" y="0"/>
                  </a:moveTo>
                  <a:cubicBezTo>
                    <a:pt x="1085" y="0"/>
                    <a:pt x="0" y="1085"/>
                    <a:pt x="0" y="2421"/>
                  </a:cubicBezTo>
                  <a:cubicBezTo>
                    <a:pt x="0" y="3759"/>
                    <a:pt x="1085" y="4843"/>
                    <a:pt x="2422" y="4843"/>
                  </a:cubicBezTo>
                  <a:cubicBezTo>
                    <a:pt x="3759" y="4843"/>
                    <a:pt x="4843" y="3759"/>
                    <a:pt x="4843" y="2421"/>
                  </a:cubicBezTo>
                  <a:cubicBezTo>
                    <a:pt x="4843" y="1085"/>
                    <a:pt x="3759" y="0"/>
                    <a:pt x="2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986655" y="4380111"/>
              <a:ext cx="264942" cy="265052"/>
            </a:xfrm>
            <a:custGeom>
              <a:avLst/>
              <a:gdLst/>
              <a:ahLst/>
              <a:cxnLst/>
              <a:rect l="l" t="t" r="r" b="b"/>
              <a:pathLst>
                <a:path w="4842" h="4844" extrusionOk="0">
                  <a:moveTo>
                    <a:pt x="2421" y="0"/>
                  </a:moveTo>
                  <a:cubicBezTo>
                    <a:pt x="1083" y="0"/>
                    <a:pt x="0" y="1085"/>
                    <a:pt x="0" y="2421"/>
                  </a:cubicBezTo>
                  <a:cubicBezTo>
                    <a:pt x="0" y="3759"/>
                    <a:pt x="1083" y="4843"/>
                    <a:pt x="2421" y="4843"/>
                  </a:cubicBezTo>
                  <a:cubicBezTo>
                    <a:pt x="3759" y="4843"/>
                    <a:pt x="4842" y="3759"/>
                    <a:pt x="4842" y="2421"/>
                  </a:cubicBezTo>
                  <a:cubicBezTo>
                    <a:pt x="4842" y="1085"/>
                    <a:pt x="3759" y="0"/>
                    <a:pt x="2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7331704" y="4380111"/>
              <a:ext cx="264942" cy="265052"/>
            </a:xfrm>
            <a:custGeom>
              <a:avLst/>
              <a:gdLst/>
              <a:ahLst/>
              <a:cxnLst/>
              <a:rect l="l" t="t" r="r" b="b"/>
              <a:pathLst>
                <a:path w="4842" h="4844" extrusionOk="0">
                  <a:moveTo>
                    <a:pt x="2421" y="0"/>
                  </a:moveTo>
                  <a:cubicBezTo>
                    <a:pt x="1085" y="0"/>
                    <a:pt x="0" y="1085"/>
                    <a:pt x="0" y="2421"/>
                  </a:cubicBezTo>
                  <a:cubicBezTo>
                    <a:pt x="0" y="3759"/>
                    <a:pt x="1085" y="4843"/>
                    <a:pt x="2421" y="4843"/>
                  </a:cubicBezTo>
                  <a:cubicBezTo>
                    <a:pt x="3759" y="4843"/>
                    <a:pt x="4842" y="3759"/>
                    <a:pt x="4842" y="2421"/>
                  </a:cubicBezTo>
                  <a:cubicBezTo>
                    <a:pt x="4842" y="1085"/>
                    <a:pt x="3759" y="0"/>
                    <a:pt x="2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676643" y="4380111"/>
              <a:ext cx="265052" cy="265052"/>
            </a:xfrm>
            <a:custGeom>
              <a:avLst/>
              <a:gdLst/>
              <a:ahLst/>
              <a:cxnLst/>
              <a:rect l="l" t="t" r="r" b="b"/>
              <a:pathLst>
                <a:path w="4844" h="4844" extrusionOk="0">
                  <a:moveTo>
                    <a:pt x="2421" y="0"/>
                  </a:moveTo>
                  <a:cubicBezTo>
                    <a:pt x="1085" y="0"/>
                    <a:pt x="1" y="1085"/>
                    <a:pt x="1" y="2421"/>
                  </a:cubicBezTo>
                  <a:cubicBezTo>
                    <a:pt x="1" y="3759"/>
                    <a:pt x="1085" y="4843"/>
                    <a:pt x="2421" y="4843"/>
                  </a:cubicBezTo>
                  <a:cubicBezTo>
                    <a:pt x="3759" y="4843"/>
                    <a:pt x="4844" y="3759"/>
                    <a:pt x="4844" y="2421"/>
                  </a:cubicBezTo>
                  <a:cubicBezTo>
                    <a:pt x="4844" y="1085"/>
                    <a:pt x="3759" y="0"/>
                    <a:pt x="2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021692" y="4380111"/>
              <a:ext cx="265052" cy="265052"/>
            </a:xfrm>
            <a:custGeom>
              <a:avLst/>
              <a:gdLst/>
              <a:ahLst/>
              <a:cxnLst/>
              <a:rect l="l" t="t" r="r" b="b"/>
              <a:pathLst>
                <a:path w="4844" h="4844" extrusionOk="0">
                  <a:moveTo>
                    <a:pt x="2423" y="0"/>
                  </a:moveTo>
                  <a:cubicBezTo>
                    <a:pt x="1085" y="0"/>
                    <a:pt x="0" y="1085"/>
                    <a:pt x="0" y="2421"/>
                  </a:cubicBezTo>
                  <a:cubicBezTo>
                    <a:pt x="0" y="3759"/>
                    <a:pt x="1085" y="4843"/>
                    <a:pt x="2423" y="4843"/>
                  </a:cubicBezTo>
                  <a:cubicBezTo>
                    <a:pt x="3759" y="4843"/>
                    <a:pt x="4843" y="3759"/>
                    <a:pt x="4843" y="2421"/>
                  </a:cubicBezTo>
                  <a:cubicBezTo>
                    <a:pt x="4843" y="1085"/>
                    <a:pt x="3759" y="0"/>
                    <a:pt x="24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620759" y="4441997"/>
              <a:ext cx="1636710" cy="141171"/>
            </a:xfrm>
            <a:custGeom>
              <a:avLst/>
              <a:gdLst/>
              <a:ahLst/>
              <a:cxnLst/>
              <a:rect l="l" t="t" r="r" b="b"/>
              <a:pathLst>
                <a:path w="29912" h="2580" extrusionOk="0">
                  <a:moveTo>
                    <a:pt x="161" y="1"/>
                  </a:moveTo>
                  <a:cubicBezTo>
                    <a:pt x="71" y="1"/>
                    <a:pt x="0" y="75"/>
                    <a:pt x="0" y="163"/>
                  </a:cubicBezTo>
                  <a:lnTo>
                    <a:pt x="0" y="2419"/>
                  </a:lnTo>
                  <a:cubicBezTo>
                    <a:pt x="0" y="2508"/>
                    <a:pt x="71" y="2579"/>
                    <a:pt x="161" y="2579"/>
                  </a:cubicBezTo>
                  <a:lnTo>
                    <a:pt x="29750" y="2579"/>
                  </a:lnTo>
                  <a:cubicBezTo>
                    <a:pt x="29840" y="2579"/>
                    <a:pt x="29911" y="2508"/>
                    <a:pt x="29911" y="2419"/>
                  </a:cubicBezTo>
                  <a:lnTo>
                    <a:pt x="29911" y="161"/>
                  </a:lnTo>
                  <a:cubicBezTo>
                    <a:pt x="29911" y="72"/>
                    <a:pt x="29840" y="1"/>
                    <a:pt x="2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743381" y="4481886"/>
              <a:ext cx="61502" cy="61557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61" y="0"/>
                  </a:moveTo>
                  <a:cubicBezTo>
                    <a:pt x="72" y="0"/>
                    <a:pt x="1" y="71"/>
                    <a:pt x="1" y="160"/>
                  </a:cubicBezTo>
                  <a:lnTo>
                    <a:pt x="1" y="964"/>
                  </a:lnTo>
                  <a:cubicBezTo>
                    <a:pt x="1" y="1053"/>
                    <a:pt x="72" y="1125"/>
                    <a:pt x="161" y="1125"/>
                  </a:cubicBezTo>
                  <a:lnTo>
                    <a:pt x="963" y="1125"/>
                  </a:lnTo>
                  <a:cubicBezTo>
                    <a:pt x="1052" y="1125"/>
                    <a:pt x="1123" y="1051"/>
                    <a:pt x="1123" y="962"/>
                  </a:cubicBezTo>
                  <a:lnTo>
                    <a:pt x="1123" y="160"/>
                  </a:lnTo>
                  <a:cubicBezTo>
                    <a:pt x="1123" y="71"/>
                    <a:pt x="1052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778527" y="4481886"/>
              <a:ext cx="61393" cy="61557"/>
            </a:xfrm>
            <a:custGeom>
              <a:avLst/>
              <a:gdLst/>
              <a:ahLst/>
              <a:cxnLst/>
              <a:rect l="l" t="t" r="r" b="b"/>
              <a:pathLst>
                <a:path w="1122" h="1125" extrusionOk="0">
                  <a:moveTo>
                    <a:pt x="159" y="0"/>
                  </a:moveTo>
                  <a:cubicBezTo>
                    <a:pt x="71" y="0"/>
                    <a:pt x="0" y="71"/>
                    <a:pt x="0" y="160"/>
                  </a:cubicBezTo>
                  <a:lnTo>
                    <a:pt x="0" y="964"/>
                  </a:lnTo>
                  <a:cubicBezTo>
                    <a:pt x="0" y="1053"/>
                    <a:pt x="71" y="1125"/>
                    <a:pt x="159" y="1125"/>
                  </a:cubicBezTo>
                  <a:lnTo>
                    <a:pt x="962" y="1125"/>
                  </a:lnTo>
                  <a:cubicBezTo>
                    <a:pt x="1050" y="1125"/>
                    <a:pt x="1121" y="1051"/>
                    <a:pt x="1121" y="962"/>
                  </a:cubicBezTo>
                  <a:lnTo>
                    <a:pt x="1121" y="160"/>
                  </a:lnTo>
                  <a:cubicBezTo>
                    <a:pt x="1121" y="71"/>
                    <a:pt x="1050" y="0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205016" y="4193743"/>
              <a:ext cx="2173543" cy="542962"/>
            </a:xfrm>
            <a:custGeom>
              <a:avLst/>
              <a:gdLst/>
              <a:ahLst/>
              <a:cxnLst/>
              <a:rect l="l" t="t" r="r" b="b"/>
              <a:pathLst>
                <a:path w="39723" h="9923" extrusionOk="0">
                  <a:moveTo>
                    <a:pt x="23833" y="966"/>
                  </a:moveTo>
                  <a:cubicBezTo>
                    <a:pt x="24424" y="1048"/>
                    <a:pt x="32729" y="2188"/>
                    <a:pt x="35540" y="2688"/>
                  </a:cubicBezTo>
                  <a:cubicBezTo>
                    <a:pt x="37583" y="3051"/>
                    <a:pt x="38756" y="4195"/>
                    <a:pt x="38756" y="5828"/>
                  </a:cubicBezTo>
                  <a:cubicBezTo>
                    <a:pt x="38756" y="7555"/>
                    <a:pt x="37350" y="8961"/>
                    <a:pt x="35624" y="8961"/>
                  </a:cubicBezTo>
                  <a:lnTo>
                    <a:pt x="4096" y="8961"/>
                  </a:lnTo>
                  <a:cubicBezTo>
                    <a:pt x="2368" y="8961"/>
                    <a:pt x="964" y="7555"/>
                    <a:pt x="964" y="5828"/>
                  </a:cubicBezTo>
                  <a:cubicBezTo>
                    <a:pt x="964" y="3684"/>
                    <a:pt x="3231" y="2914"/>
                    <a:pt x="4208" y="2683"/>
                  </a:cubicBezTo>
                  <a:cubicBezTo>
                    <a:pt x="6371" y="2168"/>
                    <a:pt x="12704" y="1065"/>
                    <a:pt x="13275" y="966"/>
                  </a:cubicBezTo>
                  <a:close/>
                  <a:moveTo>
                    <a:pt x="13232" y="1"/>
                  </a:moveTo>
                  <a:lnTo>
                    <a:pt x="13150" y="8"/>
                  </a:lnTo>
                  <a:cubicBezTo>
                    <a:pt x="12871" y="55"/>
                    <a:pt x="6268" y="1200"/>
                    <a:pt x="3985" y="1741"/>
                  </a:cubicBezTo>
                  <a:cubicBezTo>
                    <a:pt x="1452" y="2343"/>
                    <a:pt x="0" y="3832"/>
                    <a:pt x="0" y="5826"/>
                  </a:cubicBezTo>
                  <a:cubicBezTo>
                    <a:pt x="0" y="8085"/>
                    <a:pt x="1839" y="9923"/>
                    <a:pt x="4097" y="9923"/>
                  </a:cubicBezTo>
                  <a:lnTo>
                    <a:pt x="35625" y="9923"/>
                  </a:lnTo>
                  <a:cubicBezTo>
                    <a:pt x="37884" y="9923"/>
                    <a:pt x="39722" y="8085"/>
                    <a:pt x="39722" y="5826"/>
                  </a:cubicBezTo>
                  <a:cubicBezTo>
                    <a:pt x="39719" y="3712"/>
                    <a:pt x="38221" y="2185"/>
                    <a:pt x="35706" y="1738"/>
                  </a:cubicBezTo>
                  <a:cubicBezTo>
                    <a:pt x="32789" y="1220"/>
                    <a:pt x="24018" y="18"/>
                    <a:pt x="23930" y="5"/>
                  </a:cubicBezTo>
                  <a:lnTo>
                    <a:pt x="13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grpSp>
          <p:nvGrpSpPr>
            <p:cNvPr id="142" name="Google Shape;142;p16"/>
            <p:cNvGrpSpPr/>
            <p:nvPr/>
          </p:nvGrpSpPr>
          <p:grpSpPr>
            <a:xfrm>
              <a:off x="4897350" y="2722175"/>
              <a:ext cx="612800" cy="531925"/>
              <a:chOff x="6682850" y="2556263"/>
              <a:chExt cx="612800" cy="531925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6682850" y="2556263"/>
                <a:ext cx="612800" cy="359864"/>
              </a:xfrm>
              <a:custGeom>
                <a:avLst/>
                <a:gdLst/>
                <a:ahLst/>
                <a:cxnLst/>
                <a:rect l="l" t="t" r="r" b="b"/>
                <a:pathLst>
                  <a:path w="24512" h="14200" extrusionOk="0">
                    <a:moveTo>
                      <a:pt x="18297" y="0"/>
                    </a:moveTo>
                    <a:lnTo>
                      <a:pt x="0" y="10663"/>
                    </a:lnTo>
                    <a:lnTo>
                      <a:pt x="6128" y="14200"/>
                    </a:lnTo>
                    <a:lnTo>
                      <a:pt x="24511" y="3591"/>
                    </a:lnTo>
                    <a:lnTo>
                      <a:pt x="18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682850" y="2822813"/>
                <a:ext cx="154043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0615" extrusionOk="0">
                    <a:moveTo>
                      <a:pt x="0" y="1"/>
                    </a:moveTo>
                    <a:lnTo>
                      <a:pt x="0" y="7077"/>
                    </a:lnTo>
                    <a:lnTo>
                      <a:pt x="6128" y="10614"/>
                    </a:lnTo>
                    <a:lnTo>
                      <a:pt x="6128" y="35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836025" y="2646000"/>
                <a:ext cx="459625" cy="442175"/>
              </a:xfrm>
              <a:custGeom>
                <a:avLst/>
                <a:gdLst/>
                <a:ahLst/>
                <a:cxnLst/>
                <a:rect l="l" t="t" r="r" b="b"/>
                <a:pathLst>
                  <a:path w="18385" h="17687" extrusionOk="0">
                    <a:moveTo>
                      <a:pt x="18384" y="1"/>
                    </a:moveTo>
                    <a:lnTo>
                      <a:pt x="1" y="10610"/>
                    </a:lnTo>
                    <a:lnTo>
                      <a:pt x="1" y="17686"/>
                    </a:lnTo>
                    <a:lnTo>
                      <a:pt x="18384" y="7237"/>
                    </a:lnTo>
                    <a:lnTo>
                      <a:pt x="183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sp>
          <p:nvSpPr>
            <p:cNvPr id="146" name="Google Shape;146;p16"/>
            <p:cNvSpPr/>
            <p:nvPr/>
          </p:nvSpPr>
          <p:spPr>
            <a:xfrm>
              <a:off x="4572027" y="2667125"/>
              <a:ext cx="686705" cy="669359"/>
            </a:xfrm>
            <a:custGeom>
              <a:avLst/>
              <a:gdLst/>
              <a:ahLst/>
              <a:cxnLst/>
              <a:rect l="l" t="t" r="r" b="b"/>
              <a:pathLst>
                <a:path w="12550" h="12233" extrusionOk="0">
                  <a:moveTo>
                    <a:pt x="4899" y="0"/>
                  </a:moveTo>
                  <a:cubicBezTo>
                    <a:pt x="4761" y="0"/>
                    <a:pt x="4622" y="53"/>
                    <a:pt x="4517" y="159"/>
                  </a:cubicBezTo>
                  <a:lnTo>
                    <a:pt x="3794" y="880"/>
                  </a:lnTo>
                  <a:lnTo>
                    <a:pt x="1751" y="2672"/>
                  </a:lnTo>
                  <a:cubicBezTo>
                    <a:pt x="628" y="3655"/>
                    <a:pt x="0" y="5085"/>
                    <a:pt x="40" y="6580"/>
                  </a:cubicBezTo>
                  <a:cubicBezTo>
                    <a:pt x="83" y="8226"/>
                    <a:pt x="1402" y="9554"/>
                    <a:pt x="3047" y="9635"/>
                  </a:cubicBezTo>
                  <a:lnTo>
                    <a:pt x="3292" y="9647"/>
                  </a:lnTo>
                  <a:cubicBezTo>
                    <a:pt x="3324" y="9649"/>
                    <a:pt x="3357" y="9658"/>
                    <a:pt x="3386" y="9675"/>
                  </a:cubicBezTo>
                  <a:lnTo>
                    <a:pt x="4639" y="10406"/>
                  </a:lnTo>
                  <a:cubicBezTo>
                    <a:pt x="5192" y="10728"/>
                    <a:pt x="5802" y="10930"/>
                    <a:pt x="6438" y="11001"/>
                  </a:cubicBezTo>
                  <a:lnTo>
                    <a:pt x="8173" y="11193"/>
                  </a:lnTo>
                  <a:cubicBezTo>
                    <a:pt x="8268" y="11203"/>
                    <a:pt x="8361" y="11240"/>
                    <a:pt x="8439" y="11300"/>
                  </a:cubicBezTo>
                  <a:lnTo>
                    <a:pt x="8779" y="11558"/>
                  </a:lnTo>
                  <a:cubicBezTo>
                    <a:pt x="9358" y="11995"/>
                    <a:pt x="10063" y="12232"/>
                    <a:pt x="10789" y="12232"/>
                  </a:cubicBezTo>
                  <a:lnTo>
                    <a:pt x="12549" y="12232"/>
                  </a:lnTo>
                  <a:lnTo>
                    <a:pt x="12145" y="11850"/>
                  </a:lnTo>
                  <a:cubicBezTo>
                    <a:pt x="12091" y="11800"/>
                    <a:pt x="12023" y="11771"/>
                    <a:pt x="11949" y="11771"/>
                  </a:cubicBezTo>
                  <a:lnTo>
                    <a:pt x="11748" y="11771"/>
                  </a:lnTo>
                  <a:cubicBezTo>
                    <a:pt x="11543" y="11771"/>
                    <a:pt x="11342" y="11709"/>
                    <a:pt x="11173" y="11592"/>
                  </a:cubicBezTo>
                  <a:lnTo>
                    <a:pt x="7878" y="9315"/>
                  </a:lnTo>
                  <a:cubicBezTo>
                    <a:pt x="7664" y="9166"/>
                    <a:pt x="7494" y="8959"/>
                    <a:pt x="7393" y="8719"/>
                  </a:cubicBezTo>
                  <a:lnTo>
                    <a:pt x="5502" y="4259"/>
                  </a:lnTo>
                  <a:cubicBezTo>
                    <a:pt x="5469" y="4179"/>
                    <a:pt x="5466" y="4089"/>
                    <a:pt x="5499" y="4008"/>
                  </a:cubicBezTo>
                  <a:lnTo>
                    <a:pt x="5819" y="3200"/>
                  </a:lnTo>
                  <a:cubicBezTo>
                    <a:pt x="5964" y="2830"/>
                    <a:pt x="6026" y="2434"/>
                    <a:pt x="5993" y="2037"/>
                  </a:cubicBezTo>
                  <a:lnTo>
                    <a:pt x="5936" y="1327"/>
                  </a:lnTo>
                  <a:cubicBezTo>
                    <a:pt x="5905" y="927"/>
                    <a:pt x="5720" y="553"/>
                    <a:pt x="5422" y="285"/>
                  </a:cubicBezTo>
                  <a:lnTo>
                    <a:pt x="5261" y="140"/>
                  </a:lnTo>
                  <a:cubicBezTo>
                    <a:pt x="5158" y="47"/>
                    <a:pt x="5029" y="0"/>
                    <a:pt x="4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457200" y="2748900"/>
            <a:ext cx="1746901" cy="993901"/>
            <a:chOff x="2314275" y="1403750"/>
            <a:chExt cx="1746901" cy="993901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2314275" y="1403750"/>
              <a:ext cx="1746900" cy="45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2314276" y="1853751"/>
              <a:ext cx="1746900" cy="5439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really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2204100" y="2748900"/>
            <a:ext cx="1746901" cy="993901"/>
            <a:chOff x="457200" y="2573275"/>
            <a:chExt cx="1746901" cy="993901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457200" y="2573275"/>
              <a:ext cx="17469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457201" y="3023276"/>
              <a:ext cx="1746900" cy="54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457200" y="3742800"/>
            <a:ext cx="1746901" cy="993901"/>
            <a:chOff x="2314275" y="2573275"/>
            <a:chExt cx="1746901" cy="993901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2314275" y="2573275"/>
              <a:ext cx="17469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2314276" y="3023276"/>
              <a:ext cx="1746900" cy="54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2204100" y="3742800"/>
            <a:ext cx="1746901" cy="993901"/>
            <a:chOff x="457200" y="3742800"/>
            <a:chExt cx="1746901" cy="993901"/>
          </a:xfrm>
        </p:grpSpPr>
        <p:sp>
          <p:nvSpPr>
            <p:cNvPr id="157" name="Google Shape;157;p16"/>
            <p:cNvSpPr txBox="1"/>
            <p:nvPr/>
          </p:nvSpPr>
          <p:spPr>
            <a:xfrm>
              <a:off x="457200" y="3742800"/>
              <a:ext cx="174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457201" y="4192801"/>
              <a:ext cx="1746900" cy="5439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3951000" y="3742800"/>
            <a:ext cx="1746901" cy="993901"/>
            <a:chOff x="2314275" y="3742800"/>
            <a:chExt cx="1746901" cy="993901"/>
          </a:xfrm>
        </p:grpSpPr>
        <p:sp>
          <p:nvSpPr>
            <p:cNvPr id="160" name="Google Shape;160;p16"/>
            <p:cNvSpPr txBox="1"/>
            <p:nvPr/>
          </p:nvSpPr>
          <p:spPr>
            <a:xfrm>
              <a:off x="2314275" y="3742800"/>
              <a:ext cx="17469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2314276" y="4192801"/>
              <a:ext cx="1746900" cy="54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34"/>
          <p:cNvSpPr/>
          <p:nvPr/>
        </p:nvSpPr>
        <p:spPr>
          <a:xfrm>
            <a:off x="3010625" y="1300800"/>
            <a:ext cx="3123000" cy="3123000"/>
          </a:xfrm>
          <a:prstGeom prst="arc">
            <a:avLst>
              <a:gd name="adj1" fmla="val 16238727"/>
              <a:gd name="adj2" fmla="val 15697759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oval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34"/>
          <p:cNvSpPr/>
          <p:nvPr/>
        </p:nvSpPr>
        <p:spPr>
          <a:xfrm>
            <a:off x="2650575" y="1647275"/>
            <a:ext cx="845100" cy="845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34"/>
          <p:cNvSpPr/>
          <p:nvPr/>
        </p:nvSpPr>
        <p:spPr>
          <a:xfrm>
            <a:off x="2650575" y="3273675"/>
            <a:ext cx="845100" cy="845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34"/>
          <p:cNvSpPr/>
          <p:nvPr/>
        </p:nvSpPr>
        <p:spPr>
          <a:xfrm>
            <a:off x="5650950" y="1647275"/>
            <a:ext cx="845100" cy="845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34"/>
          <p:cNvSpPr/>
          <p:nvPr/>
        </p:nvSpPr>
        <p:spPr>
          <a:xfrm>
            <a:off x="5650950" y="3273675"/>
            <a:ext cx="845100" cy="845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34"/>
          <p:cNvSpPr/>
          <p:nvPr/>
        </p:nvSpPr>
        <p:spPr>
          <a:xfrm>
            <a:off x="1663200" y="1987025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7" name="Google Shape;2487;p34"/>
          <p:cNvCxnSpPr>
            <a:stCxn id="2486" idx="6"/>
            <a:endCxn id="2482" idx="2"/>
          </p:cNvCxnSpPr>
          <p:nvPr/>
        </p:nvCxnSpPr>
        <p:spPr>
          <a:xfrm>
            <a:off x="1828800" y="2069825"/>
            <a:ext cx="821700" cy="0"/>
          </a:xfrm>
          <a:prstGeom prst="straightConnector1">
            <a:avLst/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88" name="Google Shape;2488;p34"/>
          <p:cNvSpPr/>
          <p:nvPr/>
        </p:nvSpPr>
        <p:spPr>
          <a:xfrm>
            <a:off x="1663200" y="3613425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9" name="Google Shape;2489;p34"/>
          <p:cNvCxnSpPr>
            <a:stCxn id="2488" idx="6"/>
            <a:endCxn id="2483" idx="2"/>
          </p:cNvCxnSpPr>
          <p:nvPr/>
        </p:nvCxnSpPr>
        <p:spPr>
          <a:xfrm>
            <a:off x="1828800" y="3696225"/>
            <a:ext cx="8217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90" name="Google Shape;2490;p34"/>
          <p:cNvSpPr/>
          <p:nvPr/>
        </p:nvSpPr>
        <p:spPr>
          <a:xfrm>
            <a:off x="7258100" y="1987025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34"/>
          <p:cNvSpPr/>
          <p:nvPr/>
        </p:nvSpPr>
        <p:spPr>
          <a:xfrm>
            <a:off x="7258100" y="3613425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2" name="Google Shape;2492;p34"/>
          <p:cNvCxnSpPr>
            <a:stCxn id="2484" idx="6"/>
            <a:endCxn id="2490" idx="2"/>
          </p:cNvCxnSpPr>
          <p:nvPr/>
        </p:nvCxnSpPr>
        <p:spPr>
          <a:xfrm>
            <a:off x="6496050" y="2069825"/>
            <a:ext cx="762000" cy="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93" name="Google Shape;2493;p34"/>
          <p:cNvCxnSpPr>
            <a:stCxn id="2485" idx="6"/>
            <a:endCxn id="2491" idx="2"/>
          </p:cNvCxnSpPr>
          <p:nvPr/>
        </p:nvCxnSpPr>
        <p:spPr>
          <a:xfrm>
            <a:off x="6496050" y="3696225"/>
            <a:ext cx="762000" cy="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94" name="Google Shape;2494;p34"/>
          <p:cNvGrpSpPr/>
          <p:nvPr/>
        </p:nvGrpSpPr>
        <p:grpSpPr>
          <a:xfrm>
            <a:off x="3602780" y="2084654"/>
            <a:ext cx="1950273" cy="1555674"/>
            <a:chOff x="4914923" y="1782856"/>
            <a:chExt cx="1001630" cy="798970"/>
          </a:xfrm>
        </p:grpSpPr>
        <p:sp>
          <p:nvSpPr>
            <p:cNvPr id="2495" name="Google Shape;2495;p34"/>
            <p:cNvSpPr/>
            <p:nvPr/>
          </p:nvSpPr>
          <p:spPr>
            <a:xfrm>
              <a:off x="5415669" y="1989992"/>
              <a:ext cx="476649" cy="584915"/>
            </a:xfrm>
            <a:custGeom>
              <a:avLst/>
              <a:gdLst/>
              <a:ahLst/>
              <a:cxnLst/>
              <a:rect l="l" t="t" r="r" b="b"/>
              <a:pathLst>
                <a:path w="27692" h="33982" extrusionOk="0">
                  <a:moveTo>
                    <a:pt x="13498" y="0"/>
                  </a:moveTo>
                  <a:cubicBezTo>
                    <a:pt x="13235" y="0"/>
                    <a:pt x="12966" y="24"/>
                    <a:pt x="12693" y="74"/>
                  </a:cubicBezTo>
                  <a:cubicBezTo>
                    <a:pt x="11046" y="376"/>
                    <a:pt x="9701" y="1668"/>
                    <a:pt x="9346" y="3307"/>
                  </a:cubicBezTo>
                  <a:cubicBezTo>
                    <a:pt x="9064" y="4616"/>
                    <a:pt x="9385" y="5848"/>
                    <a:pt x="10083" y="6787"/>
                  </a:cubicBezTo>
                  <a:cubicBezTo>
                    <a:pt x="10530" y="7386"/>
                    <a:pt x="10733" y="8133"/>
                    <a:pt x="10733" y="8880"/>
                  </a:cubicBezTo>
                  <a:lnTo>
                    <a:pt x="10733" y="9256"/>
                  </a:lnTo>
                  <a:lnTo>
                    <a:pt x="1" y="9256"/>
                  </a:lnTo>
                  <a:lnTo>
                    <a:pt x="1" y="17191"/>
                  </a:lnTo>
                  <a:lnTo>
                    <a:pt x="521" y="17191"/>
                  </a:lnTo>
                  <a:cubicBezTo>
                    <a:pt x="1268" y="17191"/>
                    <a:pt x="2012" y="16986"/>
                    <a:pt x="2612" y="16539"/>
                  </a:cubicBezTo>
                  <a:cubicBezTo>
                    <a:pt x="3319" y="16013"/>
                    <a:pt x="4194" y="15701"/>
                    <a:pt x="5144" y="15701"/>
                  </a:cubicBezTo>
                  <a:cubicBezTo>
                    <a:pt x="5453" y="15701"/>
                    <a:pt x="5771" y="15734"/>
                    <a:pt x="6093" y="15804"/>
                  </a:cubicBezTo>
                  <a:cubicBezTo>
                    <a:pt x="7730" y="16158"/>
                    <a:pt x="9024" y="17502"/>
                    <a:pt x="9325" y="19149"/>
                  </a:cubicBezTo>
                  <a:cubicBezTo>
                    <a:pt x="9821" y="21854"/>
                    <a:pt x="7759" y="24208"/>
                    <a:pt x="5145" y="24208"/>
                  </a:cubicBezTo>
                  <a:cubicBezTo>
                    <a:pt x="4230" y="24208"/>
                    <a:pt x="3381" y="23918"/>
                    <a:pt x="2689" y="23424"/>
                  </a:cubicBezTo>
                  <a:cubicBezTo>
                    <a:pt x="2073" y="22986"/>
                    <a:pt x="1333" y="22757"/>
                    <a:pt x="578" y="22757"/>
                  </a:cubicBezTo>
                  <a:lnTo>
                    <a:pt x="2" y="22757"/>
                  </a:lnTo>
                  <a:lnTo>
                    <a:pt x="2" y="33978"/>
                  </a:lnTo>
                  <a:lnTo>
                    <a:pt x="5" y="33981"/>
                  </a:lnTo>
                  <a:cubicBezTo>
                    <a:pt x="5" y="33981"/>
                    <a:pt x="22322" y="22867"/>
                    <a:pt x="27691" y="9258"/>
                  </a:cubicBezTo>
                  <a:lnTo>
                    <a:pt x="16302" y="9258"/>
                  </a:lnTo>
                  <a:lnTo>
                    <a:pt x="16302" y="8821"/>
                  </a:lnTo>
                  <a:lnTo>
                    <a:pt x="16301" y="8821"/>
                  </a:lnTo>
                  <a:cubicBezTo>
                    <a:pt x="16301" y="8066"/>
                    <a:pt x="16530" y="7326"/>
                    <a:pt x="16967" y="6711"/>
                  </a:cubicBezTo>
                  <a:cubicBezTo>
                    <a:pt x="17461" y="6016"/>
                    <a:pt x="17752" y="5170"/>
                    <a:pt x="17752" y="4254"/>
                  </a:cubicBezTo>
                  <a:cubicBezTo>
                    <a:pt x="17752" y="1904"/>
                    <a:pt x="15848" y="0"/>
                    <a:pt x="13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5415669" y="2276511"/>
              <a:ext cx="397454" cy="298310"/>
            </a:xfrm>
            <a:custGeom>
              <a:avLst/>
              <a:gdLst/>
              <a:ahLst/>
              <a:cxnLst/>
              <a:rect l="l" t="t" r="r" b="b"/>
              <a:pathLst>
                <a:path w="23091" h="17331" extrusionOk="0">
                  <a:moveTo>
                    <a:pt x="23091" y="1"/>
                  </a:moveTo>
                  <a:lnTo>
                    <a:pt x="23091" y="1"/>
                  </a:lnTo>
                  <a:cubicBezTo>
                    <a:pt x="18509" y="1934"/>
                    <a:pt x="13872" y="3059"/>
                    <a:pt x="9394" y="3417"/>
                  </a:cubicBezTo>
                  <a:cubicBezTo>
                    <a:pt x="9335" y="5716"/>
                    <a:pt x="7455" y="7560"/>
                    <a:pt x="5144" y="7560"/>
                  </a:cubicBezTo>
                  <a:cubicBezTo>
                    <a:pt x="4228" y="7560"/>
                    <a:pt x="3380" y="7268"/>
                    <a:pt x="2687" y="6774"/>
                  </a:cubicBezTo>
                  <a:cubicBezTo>
                    <a:pt x="2072" y="6336"/>
                    <a:pt x="1332" y="6108"/>
                    <a:pt x="577" y="6108"/>
                  </a:cubicBezTo>
                  <a:lnTo>
                    <a:pt x="1" y="6108"/>
                  </a:lnTo>
                  <a:lnTo>
                    <a:pt x="1" y="17330"/>
                  </a:lnTo>
                  <a:lnTo>
                    <a:pt x="2" y="17331"/>
                  </a:lnTo>
                  <a:cubicBezTo>
                    <a:pt x="2" y="17331"/>
                    <a:pt x="14678" y="10023"/>
                    <a:pt x="23091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4939554" y="2149207"/>
              <a:ext cx="645142" cy="425545"/>
            </a:xfrm>
            <a:custGeom>
              <a:avLst/>
              <a:gdLst/>
              <a:ahLst/>
              <a:cxnLst/>
              <a:rect l="l" t="t" r="r" b="b"/>
              <a:pathLst>
                <a:path w="37481" h="24723" extrusionOk="0">
                  <a:moveTo>
                    <a:pt x="0" y="1"/>
                  </a:moveTo>
                  <a:cubicBezTo>
                    <a:pt x="5407" y="13434"/>
                    <a:pt x="27571" y="24678"/>
                    <a:pt x="27660" y="24723"/>
                  </a:cubicBezTo>
                  <a:lnTo>
                    <a:pt x="27660" y="13503"/>
                  </a:lnTo>
                  <a:lnTo>
                    <a:pt x="28238" y="13503"/>
                  </a:lnTo>
                  <a:lnTo>
                    <a:pt x="28238" y="13504"/>
                  </a:lnTo>
                  <a:cubicBezTo>
                    <a:pt x="28993" y="13504"/>
                    <a:pt x="29733" y="13733"/>
                    <a:pt x="30348" y="14170"/>
                  </a:cubicBezTo>
                  <a:cubicBezTo>
                    <a:pt x="31041" y="14664"/>
                    <a:pt x="31889" y="14956"/>
                    <a:pt x="32805" y="14956"/>
                  </a:cubicBezTo>
                  <a:cubicBezTo>
                    <a:pt x="35419" y="14956"/>
                    <a:pt x="37480" y="12600"/>
                    <a:pt x="36985" y="9896"/>
                  </a:cubicBezTo>
                  <a:cubicBezTo>
                    <a:pt x="36683" y="8249"/>
                    <a:pt x="35388" y="6904"/>
                    <a:pt x="33752" y="6549"/>
                  </a:cubicBezTo>
                  <a:cubicBezTo>
                    <a:pt x="33432" y="6480"/>
                    <a:pt x="33115" y="6447"/>
                    <a:pt x="32807" y="6447"/>
                  </a:cubicBezTo>
                  <a:cubicBezTo>
                    <a:pt x="31857" y="6447"/>
                    <a:pt x="30981" y="6759"/>
                    <a:pt x="30272" y="7286"/>
                  </a:cubicBezTo>
                  <a:cubicBezTo>
                    <a:pt x="29673" y="7733"/>
                    <a:pt x="28926" y="7937"/>
                    <a:pt x="28179" y="7937"/>
                  </a:cubicBezTo>
                  <a:lnTo>
                    <a:pt x="27660" y="7937"/>
                  </a:lnTo>
                  <a:lnTo>
                    <a:pt x="27660" y="2"/>
                  </a:lnTo>
                  <a:lnTo>
                    <a:pt x="18408" y="2"/>
                  </a:lnTo>
                  <a:lnTo>
                    <a:pt x="18408" y="167"/>
                  </a:lnTo>
                  <a:cubicBezTo>
                    <a:pt x="18408" y="922"/>
                    <a:pt x="18637" y="1662"/>
                    <a:pt x="19075" y="2277"/>
                  </a:cubicBezTo>
                  <a:cubicBezTo>
                    <a:pt x="19568" y="2969"/>
                    <a:pt x="19860" y="3818"/>
                    <a:pt x="19860" y="4734"/>
                  </a:cubicBezTo>
                  <a:cubicBezTo>
                    <a:pt x="19860" y="7084"/>
                    <a:pt x="17956" y="8988"/>
                    <a:pt x="15606" y="8988"/>
                  </a:cubicBezTo>
                  <a:cubicBezTo>
                    <a:pt x="15342" y="8988"/>
                    <a:pt x="15073" y="8964"/>
                    <a:pt x="14800" y="8914"/>
                  </a:cubicBezTo>
                  <a:cubicBezTo>
                    <a:pt x="13153" y="8612"/>
                    <a:pt x="11808" y="7317"/>
                    <a:pt x="11455" y="5681"/>
                  </a:cubicBezTo>
                  <a:cubicBezTo>
                    <a:pt x="11171" y="4372"/>
                    <a:pt x="11492" y="3140"/>
                    <a:pt x="12190" y="2200"/>
                  </a:cubicBezTo>
                  <a:cubicBezTo>
                    <a:pt x="12637" y="1602"/>
                    <a:pt x="12841" y="855"/>
                    <a:pt x="12841" y="108"/>
                  </a:cubicBezTo>
                  <a:lnTo>
                    <a:pt x="12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4939606" y="2149242"/>
              <a:ext cx="637758" cy="425562"/>
            </a:xfrm>
            <a:custGeom>
              <a:avLst/>
              <a:gdLst/>
              <a:ahLst/>
              <a:cxnLst/>
              <a:rect l="l" t="t" r="r" b="b"/>
              <a:pathLst>
                <a:path w="37052" h="24724" extrusionOk="0">
                  <a:moveTo>
                    <a:pt x="0" y="0"/>
                  </a:moveTo>
                  <a:cubicBezTo>
                    <a:pt x="5406" y="13434"/>
                    <a:pt x="27569" y="24678"/>
                    <a:pt x="27659" y="24724"/>
                  </a:cubicBezTo>
                  <a:lnTo>
                    <a:pt x="27659" y="13502"/>
                  </a:lnTo>
                  <a:lnTo>
                    <a:pt x="28235" y="13502"/>
                  </a:lnTo>
                  <a:cubicBezTo>
                    <a:pt x="28990" y="13502"/>
                    <a:pt x="29730" y="13731"/>
                    <a:pt x="30345" y="14168"/>
                  </a:cubicBezTo>
                  <a:cubicBezTo>
                    <a:pt x="31038" y="14662"/>
                    <a:pt x="31886" y="14954"/>
                    <a:pt x="32802" y="14954"/>
                  </a:cubicBezTo>
                  <a:cubicBezTo>
                    <a:pt x="35113" y="14954"/>
                    <a:pt x="36993" y="13110"/>
                    <a:pt x="37052" y="10811"/>
                  </a:cubicBezTo>
                  <a:lnTo>
                    <a:pt x="37052" y="10811"/>
                  </a:lnTo>
                  <a:cubicBezTo>
                    <a:pt x="35993" y="10896"/>
                    <a:pt x="34944" y="10939"/>
                    <a:pt x="33907" y="10939"/>
                  </a:cubicBezTo>
                  <a:cubicBezTo>
                    <a:pt x="28424" y="10939"/>
                    <a:pt x="23269" y="9758"/>
                    <a:pt x="18856" y="7474"/>
                  </a:cubicBezTo>
                  <a:cubicBezTo>
                    <a:pt x="18074" y="8398"/>
                    <a:pt x="16908" y="8986"/>
                    <a:pt x="15604" y="8986"/>
                  </a:cubicBezTo>
                  <a:cubicBezTo>
                    <a:pt x="15340" y="8986"/>
                    <a:pt x="15071" y="8962"/>
                    <a:pt x="14799" y="8912"/>
                  </a:cubicBezTo>
                  <a:cubicBezTo>
                    <a:pt x="13152" y="8610"/>
                    <a:pt x="11808" y="7315"/>
                    <a:pt x="11453" y="5679"/>
                  </a:cubicBezTo>
                  <a:cubicBezTo>
                    <a:pt x="11191" y="4472"/>
                    <a:pt x="11446" y="3330"/>
                    <a:pt x="12032" y="2426"/>
                  </a:cubicBezTo>
                  <a:cubicBezTo>
                    <a:pt x="11298" y="1665"/>
                    <a:pt x="10609" y="857"/>
                    <a:pt x="9970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5415669" y="1787159"/>
              <a:ext cx="496477" cy="362099"/>
            </a:xfrm>
            <a:custGeom>
              <a:avLst/>
              <a:gdLst/>
              <a:ahLst/>
              <a:cxnLst/>
              <a:rect l="l" t="t" r="r" b="b"/>
              <a:pathLst>
                <a:path w="28844" h="21037" extrusionOk="0">
                  <a:moveTo>
                    <a:pt x="13511" y="0"/>
                  </a:moveTo>
                  <a:cubicBezTo>
                    <a:pt x="11014" y="0"/>
                    <a:pt x="8659" y="602"/>
                    <a:pt x="6576" y="1658"/>
                  </a:cubicBezTo>
                  <a:cubicBezTo>
                    <a:pt x="1500" y="4571"/>
                    <a:pt x="1" y="8076"/>
                    <a:pt x="1" y="8076"/>
                  </a:cubicBezTo>
                  <a:lnTo>
                    <a:pt x="1" y="21036"/>
                  </a:lnTo>
                  <a:lnTo>
                    <a:pt x="10733" y="21036"/>
                  </a:lnTo>
                  <a:lnTo>
                    <a:pt x="10733" y="20659"/>
                  </a:lnTo>
                  <a:cubicBezTo>
                    <a:pt x="10733" y="19913"/>
                    <a:pt x="10530" y="19167"/>
                    <a:pt x="10083" y="18567"/>
                  </a:cubicBezTo>
                  <a:cubicBezTo>
                    <a:pt x="9385" y="17631"/>
                    <a:pt x="9064" y="16397"/>
                    <a:pt x="9346" y="15088"/>
                  </a:cubicBezTo>
                  <a:cubicBezTo>
                    <a:pt x="9701" y="13451"/>
                    <a:pt x="11046" y="12157"/>
                    <a:pt x="12693" y="11854"/>
                  </a:cubicBezTo>
                  <a:cubicBezTo>
                    <a:pt x="12966" y="11804"/>
                    <a:pt x="13235" y="11780"/>
                    <a:pt x="13498" y="11780"/>
                  </a:cubicBezTo>
                  <a:cubicBezTo>
                    <a:pt x="15848" y="11780"/>
                    <a:pt x="17752" y="13685"/>
                    <a:pt x="17752" y="16034"/>
                  </a:cubicBezTo>
                  <a:cubicBezTo>
                    <a:pt x="17752" y="16951"/>
                    <a:pt x="17461" y="17798"/>
                    <a:pt x="16967" y="18490"/>
                  </a:cubicBezTo>
                  <a:cubicBezTo>
                    <a:pt x="16530" y="19107"/>
                    <a:pt x="16301" y="19847"/>
                    <a:pt x="16301" y="20602"/>
                  </a:cubicBezTo>
                  <a:lnTo>
                    <a:pt x="16301" y="21035"/>
                  </a:lnTo>
                  <a:lnTo>
                    <a:pt x="27690" y="21035"/>
                  </a:lnTo>
                  <a:cubicBezTo>
                    <a:pt x="28424" y="19173"/>
                    <a:pt x="28844" y="17266"/>
                    <a:pt x="28844" y="15333"/>
                  </a:cubicBezTo>
                  <a:cubicBezTo>
                    <a:pt x="28844" y="6864"/>
                    <a:pt x="21980" y="0"/>
                    <a:pt x="13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919226" y="1787211"/>
              <a:ext cx="496804" cy="516736"/>
            </a:xfrm>
            <a:custGeom>
              <a:avLst/>
              <a:gdLst/>
              <a:ahLst/>
              <a:cxnLst/>
              <a:rect l="l" t="t" r="r" b="b"/>
              <a:pathLst>
                <a:path w="28863" h="30021" extrusionOk="0">
                  <a:moveTo>
                    <a:pt x="15335" y="0"/>
                  </a:moveTo>
                  <a:cubicBezTo>
                    <a:pt x="11962" y="0"/>
                    <a:pt x="8845" y="1091"/>
                    <a:pt x="6312" y="2938"/>
                  </a:cubicBezTo>
                  <a:cubicBezTo>
                    <a:pt x="3680" y="4910"/>
                    <a:pt x="2169" y="7259"/>
                    <a:pt x="1162" y="9475"/>
                  </a:cubicBezTo>
                  <a:cubicBezTo>
                    <a:pt x="415" y="11280"/>
                    <a:pt x="1" y="13259"/>
                    <a:pt x="1" y="15333"/>
                  </a:cubicBezTo>
                  <a:cubicBezTo>
                    <a:pt x="2" y="17259"/>
                    <a:pt x="433" y="19169"/>
                    <a:pt x="1184" y="21033"/>
                  </a:cubicBezTo>
                  <a:lnTo>
                    <a:pt x="14025" y="21033"/>
                  </a:lnTo>
                  <a:lnTo>
                    <a:pt x="14025" y="21142"/>
                  </a:lnTo>
                  <a:cubicBezTo>
                    <a:pt x="14025" y="21889"/>
                    <a:pt x="13819" y="22633"/>
                    <a:pt x="13373" y="23233"/>
                  </a:cubicBezTo>
                  <a:cubicBezTo>
                    <a:pt x="12675" y="24171"/>
                    <a:pt x="12354" y="25403"/>
                    <a:pt x="12637" y="26714"/>
                  </a:cubicBezTo>
                  <a:cubicBezTo>
                    <a:pt x="12990" y="28351"/>
                    <a:pt x="14336" y="29645"/>
                    <a:pt x="15983" y="29946"/>
                  </a:cubicBezTo>
                  <a:cubicBezTo>
                    <a:pt x="16256" y="29996"/>
                    <a:pt x="16525" y="30020"/>
                    <a:pt x="16788" y="30020"/>
                  </a:cubicBezTo>
                  <a:cubicBezTo>
                    <a:pt x="19139" y="30020"/>
                    <a:pt x="21042" y="28116"/>
                    <a:pt x="21042" y="25766"/>
                  </a:cubicBezTo>
                  <a:cubicBezTo>
                    <a:pt x="21042" y="24850"/>
                    <a:pt x="20750" y="24003"/>
                    <a:pt x="20258" y="23310"/>
                  </a:cubicBezTo>
                  <a:cubicBezTo>
                    <a:pt x="19819" y="22694"/>
                    <a:pt x="19591" y="21954"/>
                    <a:pt x="19591" y="21199"/>
                  </a:cubicBezTo>
                  <a:lnTo>
                    <a:pt x="19591" y="21035"/>
                  </a:lnTo>
                  <a:lnTo>
                    <a:pt x="28843" y="21035"/>
                  </a:lnTo>
                  <a:lnTo>
                    <a:pt x="28843" y="8469"/>
                  </a:lnTo>
                  <a:cubicBezTo>
                    <a:pt x="28843" y="8469"/>
                    <a:pt x="28862" y="8282"/>
                    <a:pt x="28844" y="8074"/>
                  </a:cubicBezTo>
                  <a:cubicBezTo>
                    <a:pt x="26255" y="3267"/>
                    <a:pt x="21179" y="0"/>
                    <a:pt x="1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4919244" y="1844839"/>
              <a:ext cx="191971" cy="304420"/>
            </a:xfrm>
            <a:custGeom>
              <a:avLst/>
              <a:gdLst/>
              <a:ahLst/>
              <a:cxnLst/>
              <a:rect l="l" t="t" r="r" b="b"/>
              <a:pathLst>
                <a:path w="11153" h="17686" extrusionOk="0">
                  <a:moveTo>
                    <a:pt x="5786" y="0"/>
                  </a:moveTo>
                  <a:lnTo>
                    <a:pt x="5786" y="0"/>
                  </a:lnTo>
                  <a:cubicBezTo>
                    <a:pt x="3475" y="1883"/>
                    <a:pt x="2100" y="4063"/>
                    <a:pt x="1164" y="6126"/>
                  </a:cubicBezTo>
                  <a:cubicBezTo>
                    <a:pt x="417" y="7931"/>
                    <a:pt x="1" y="9910"/>
                    <a:pt x="1" y="11984"/>
                  </a:cubicBezTo>
                  <a:cubicBezTo>
                    <a:pt x="1" y="13910"/>
                    <a:pt x="432" y="15819"/>
                    <a:pt x="1183" y="17685"/>
                  </a:cubicBezTo>
                  <a:lnTo>
                    <a:pt x="11153" y="17685"/>
                  </a:lnTo>
                  <a:cubicBezTo>
                    <a:pt x="7747" y="13120"/>
                    <a:pt x="5751" y="7187"/>
                    <a:pt x="5786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5132265" y="2191016"/>
              <a:ext cx="131934" cy="112931"/>
            </a:xfrm>
            <a:custGeom>
              <a:avLst/>
              <a:gdLst/>
              <a:ahLst/>
              <a:cxnLst/>
              <a:rect l="l" t="t" r="r" b="b"/>
              <a:pathLst>
                <a:path w="7665" h="6561" extrusionOk="0">
                  <a:moveTo>
                    <a:pt x="841" y="0"/>
                  </a:moveTo>
                  <a:cubicBezTo>
                    <a:pt x="253" y="906"/>
                    <a:pt x="1" y="2046"/>
                    <a:pt x="262" y="3254"/>
                  </a:cubicBezTo>
                  <a:cubicBezTo>
                    <a:pt x="616" y="4891"/>
                    <a:pt x="1962" y="6185"/>
                    <a:pt x="3608" y="6486"/>
                  </a:cubicBezTo>
                  <a:cubicBezTo>
                    <a:pt x="3881" y="6536"/>
                    <a:pt x="4151" y="6560"/>
                    <a:pt x="4414" y="6560"/>
                  </a:cubicBezTo>
                  <a:cubicBezTo>
                    <a:pt x="5717" y="6560"/>
                    <a:pt x="6883" y="5974"/>
                    <a:pt x="7664" y="5049"/>
                  </a:cubicBezTo>
                  <a:cubicBezTo>
                    <a:pt x="5113" y="3728"/>
                    <a:pt x="2813" y="2039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5411349" y="1985637"/>
              <a:ext cx="487355" cy="594124"/>
            </a:xfrm>
            <a:custGeom>
              <a:avLst/>
              <a:gdLst/>
              <a:ahLst/>
              <a:cxnLst/>
              <a:rect l="l" t="t" r="r" b="b"/>
              <a:pathLst>
                <a:path w="28314" h="34517" extrusionOk="0">
                  <a:moveTo>
                    <a:pt x="13740" y="503"/>
                  </a:moveTo>
                  <a:cubicBezTo>
                    <a:pt x="14679" y="503"/>
                    <a:pt x="15588" y="824"/>
                    <a:pt x="16313" y="1428"/>
                  </a:cubicBezTo>
                  <a:cubicBezTo>
                    <a:pt x="17229" y="2190"/>
                    <a:pt x="17754" y="3312"/>
                    <a:pt x="17754" y="4503"/>
                  </a:cubicBezTo>
                  <a:cubicBezTo>
                    <a:pt x="17754" y="5338"/>
                    <a:pt x="17500" y="6136"/>
                    <a:pt x="17015" y="6816"/>
                  </a:cubicBezTo>
                  <a:cubicBezTo>
                    <a:pt x="16548" y="7472"/>
                    <a:pt x="16302" y="8250"/>
                    <a:pt x="16302" y="9073"/>
                  </a:cubicBezTo>
                  <a:lnTo>
                    <a:pt x="16302" y="9756"/>
                  </a:lnTo>
                  <a:lnTo>
                    <a:pt x="27569" y="9756"/>
                  </a:lnTo>
                  <a:cubicBezTo>
                    <a:pt x="22450" y="22025"/>
                    <a:pt x="3372" y="32325"/>
                    <a:pt x="503" y="33818"/>
                  </a:cubicBezTo>
                  <a:lnTo>
                    <a:pt x="503" y="23260"/>
                  </a:lnTo>
                  <a:lnTo>
                    <a:pt x="829" y="23260"/>
                  </a:lnTo>
                  <a:cubicBezTo>
                    <a:pt x="1547" y="23260"/>
                    <a:pt x="2225" y="23475"/>
                    <a:pt x="2796" y="23881"/>
                  </a:cubicBezTo>
                  <a:cubicBezTo>
                    <a:pt x="3559" y="24424"/>
                    <a:pt x="4460" y="24711"/>
                    <a:pt x="5399" y="24711"/>
                  </a:cubicBezTo>
                  <a:cubicBezTo>
                    <a:pt x="6740" y="24711"/>
                    <a:pt x="8002" y="24120"/>
                    <a:pt x="8862" y="23090"/>
                  </a:cubicBezTo>
                  <a:cubicBezTo>
                    <a:pt x="9720" y="22058"/>
                    <a:pt x="10072" y="20697"/>
                    <a:pt x="9826" y="19356"/>
                  </a:cubicBezTo>
                  <a:cubicBezTo>
                    <a:pt x="9505" y="17607"/>
                    <a:pt x="8129" y="16184"/>
                    <a:pt x="6400" y="15808"/>
                  </a:cubicBezTo>
                  <a:cubicBezTo>
                    <a:pt x="6061" y="15735"/>
                    <a:pt x="5724" y="15698"/>
                    <a:pt x="5391" y="15698"/>
                  </a:cubicBezTo>
                  <a:cubicBezTo>
                    <a:pt x="4427" y="15698"/>
                    <a:pt x="3503" y="16002"/>
                    <a:pt x="2716" y="16588"/>
                  </a:cubicBezTo>
                  <a:cubicBezTo>
                    <a:pt x="2189" y="16981"/>
                    <a:pt x="1516" y="17189"/>
                    <a:pt x="775" y="17189"/>
                  </a:cubicBezTo>
                  <a:lnTo>
                    <a:pt x="507" y="17189"/>
                  </a:lnTo>
                  <a:lnTo>
                    <a:pt x="507" y="9756"/>
                  </a:lnTo>
                  <a:lnTo>
                    <a:pt x="11240" y="9756"/>
                  </a:lnTo>
                  <a:lnTo>
                    <a:pt x="11240" y="9128"/>
                  </a:lnTo>
                  <a:cubicBezTo>
                    <a:pt x="11240" y="8277"/>
                    <a:pt x="10997" y="7501"/>
                    <a:pt x="10539" y="6887"/>
                  </a:cubicBezTo>
                  <a:cubicBezTo>
                    <a:pt x="9839" y="5946"/>
                    <a:pt x="9594" y="4782"/>
                    <a:pt x="9847" y="3610"/>
                  </a:cubicBezTo>
                  <a:cubicBezTo>
                    <a:pt x="10179" y="2077"/>
                    <a:pt x="11444" y="856"/>
                    <a:pt x="12993" y="571"/>
                  </a:cubicBezTo>
                  <a:cubicBezTo>
                    <a:pt x="13242" y="526"/>
                    <a:pt x="13492" y="503"/>
                    <a:pt x="13740" y="503"/>
                  </a:cubicBezTo>
                  <a:close/>
                  <a:moveTo>
                    <a:pt x="13742" y="1"/>
                  </a:moveTo>
                  <a:cubicBezTo>
                    <a:pt x="13463" y="1"/>
                    <a:pt x="13182" y="26"/>
                    <a:pt x="12902" y="77"/>
                  </a:cubicBezTo>
                  <a:cubicBezTo>
                    <a:pt x="11153" y="398"/>
                    <a:pt x="9730" y="1774"/>
                    <a:pt x="9354" y="3504"/>
                  </a:cubicBezTo>
                  <a:cubicBezTo>
                    <a:pt x="9068" y="4820"/>
                    <a:pt x="9346" y="6128"/>
                    <a:pt x="10134" y="7187"/>
                  </a:cubicBezTo>
                  <a:cubicBezTo>
                    <a:pt x="10528" y="7716"/>
                    <a:pt x="10735" y="8386"/>
                    <a:pt x="10735" y="9128"/>
                  </a:cubicBezTo>
                  <a:lnTo>
                    <a:pt x="10735" y="9254"/>
                  </a:lnTo>
                  <a:lnTo>
                    <a:pt x="0" y="9254"/>
                  </a:lnTo>
                  <a:lnTo>
                    <a:pt x="0" y="17692"/>
                  </a:lnTo>
                  <a:lnTo>
                    <a:pt x="772" y="17692"/>
                  </a:lnTo>
                  <a:cubicBezTo>
                    <a:pt x="1624" y="17692"/>
                    <a:pt x="2400" y="17450"/>
                    <a:pt x="3014" y="16993"/>
                  </a:cubicBezTo>
                  <a:cubicBezTo>
                    <a:pt x="3712" y="16472"/>
                    <a:pt x="4532" y="16202"/>
                    <a:pt x="5388" y="16202"/>
                  </a:cubicBezTo>
                  <a:cubicBezTo>
                    <a:pt x="5685" y="16202"/>
                    <a:pt x="5987" y="16235"/>
                    <a:pt x="6289" y="16301"/>
                  </a:cubicBezTo>
                  <a:cubicBezTo>
                    <a:pt x="7823" y="16632"/>
                    <a:pt x="9044" y="17896"/>
                    <a:pt x="9329" y="19445"/>
                  </a:cubicBezTo>
                  <a:cubicBezTo>
                    <a:pt x="9547" y="20639"/>
                    <a:pt x="9234" y="21850"/>
                    <a:pt x="8472" y="22766"/>
                  </a:cubicBezTo>
                  <a:cubicBezTo>
                    <a:pt x="7710" y="23681"/>
                    <a:pt x="6588" y="24207"/>
                    <a:pt x="5396" y="24207"/>
                  </a:cubicBezTo>
                  <a:cubicBezTo>
                    <a:pt x="4563" y="24207"/>
                    <a:pt x="3763" y="23952"/>
                    <a:pt x="3085" y="23469"/>
                  </a:cubicBezTo>
                  <a:cubicBezTo>
                    <a:pt x="2429" y="23002"/>
                    <a:pt x="1649" y="22756"/>
                    <a:pt x="828" y="22756"/>
                  </a:cubicBezTo>
                  <a:lnTo>
                    <a:pt x="0" y="22756"/>
                  </a:lnTo>
                  <a:lnTo>
                    <a:pt x="0" y="34480"/>
                  </a:lnTo>
                  <a:lnTo>
                    <a:pt x="182" y="34480"/>
                  </a:lnTo>
                  <a:lnTo>
                    <a:pt x="243" y="34516"/>
                  </a:lnTo>
                  <a:lnTo>
                    <a:pt x="369" y="34455"/>
                  </a:lnTo>
                  <a:cubicBezTo>
                    <a:pt x="425" y="34427"/>
                    <a:pt x="6037" y="31616"/>
                    <a:pt x="12232" y="27176"/>
                  </a:cubicBezTo>
                  <a:cubicBezTo>
                    <a:pt x="22613" y="19736"/>
                    <a:pt x="26633" y="13511"/>
                    <a:pt x="28178" y="9600"/>
                  </a:cubicBezTo>
                  <a:lnTo>
                    <a:pt x="28313" y="9255"/>
                  </a:lnTo>
                  <a:lnTo>
                    <a:pt x="16806" y="9255"/>
                  </a:lnTo>
                  <a:lnTo>
                    <a:pt x="16806" y="9074"/>
                  </a:lnTo>
                  <a:cubicBezTo>
                    <a:pt x="16806" y="8358"/>
                    <a:pt x="17021" y="7678"/>
                    <a:pt x="17427" y="7109"/>
                  </a:cubicBezTo>
                  <a:cubicBezTo>
                    <a:pt x="17970" y="6343"/>
                    <a:pt x="18257" y="5444"/>
                    <a:pt x="18257" y="4506"/>
                  </a:cubicBezTo>
                  <a:cubicBezTo>
                    <a:pt x="18257" y="3163"/>
                    <a:pt x="17666" y="1903"/>
                    <a:pt x="16636" y="1042"/>
                  </a:cubicBezTo>
                  <a:cubicBezTo>
                    <a:pt x="15820" y="363"/>
                    <a:pt x="14798" y="1"/>
                    <a:pt x="1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4933237" y="2144904"/>
              <a:ext cx="651424" cy="436922"/>
            </a:xfrm>
            <a:custGeom>
              <a:avLst/>
              <a:gdLst/>
              <a:ahLst/>
              <a:cxnLst/>
              <a:rect l="l" t="t" r="r" b="b"/>
              <a:pathLst>
                <a:path w="37846" h="25384" extrusionOk="0">
                  <a:moveTo>
                    <a:pt x="27777" y="505"/>
                  </a:moveTo>
                  <a:lnTo>
                    <a:pt x="27777" y="8439"/>
                  </a:lnTo>
                  <a:lnTo>
                    <a:pt x="28548" y="8439"/>
                  </a:lnTo>
                  <a:cubicBezTo>
                    <a:pt x="29399" y="8439"/>
                    <a:pt x="30177" y="8197"/>
                    <a:pt x="30791" y="7740"/>
                  </a:cubicBezTo>
                  <a:cubicBezTo>
                    <a:pt x="31488" y="7219"/>
                    <a:pt x="32309" y="6949"/>
                    <a:pt x="33165" y="6949"/>
                  </a:cubicBezTo>
                  <a:cubicBezTo>
                    <a:pt x="33462" y="6949"/>
                    <a:pt x="33764" y="6982"/>
                    <a:pt x="34066" y="7048"/>
                  </a:cubicBezTo>
                  <a:cubicBezTo>
                    <a:pt x="35600" y="7379"/>
                    <a:pt x="36821" y="8643"/>
                    <a:pt x="37106" y="10194"/>
                  </a:cubicBezTo>
                  <a:cubicBezTo>
                    <a:pt x="37324" y="11387"/>
                    <a:pt x="37011" y="12597"/>
                    <a:pt x="36249" y="13513"/>
                  </a:cubicBezTo>
                  <a:cubicBezTo>
                    <a:pt x="35487" y="14430"/>
                    <a:pt x="34365" y="14954"/>
                    <a:pt x="33173" y="14954"/>
                  </a:cubicBezTo>
                  <a:cubicBezTo>
                    <a:pt x="32340" y="14954"/>
                    <a:pt x="31540" y="14699"/>
                    <a:pt x="30862" y="14216"/>
                  </a:cubicBezTo>
                  <a:cubicBezTo>
                    <a:pt x="30206" y="13749"/>
                    <a:pt x="29426" y="13503"/>
                    <a:pt x="28605" y="13503"/>
                  </a:cubicBezTo>
                  <a:lnTo>
                    <a:pt x="27777" y="13503"/>
                  </a:lnTo>
                  <a:lnTo>
                    <a:pt x="27777" y="24560"/>
                  </a:lnTo>
                  <a:cubicBezTo>
                    <a:pt x="24901" y="23041"/>
                    <a:pt x="5915" y="12648"/>
                    <a:pt x="748" y="506"/>
                  </a:cubicBezTo>
                  <a:lnTo>
                    <a:pt x="12954" y="506"/>
                  </a:lnTo>
                  <a:cubicBezTo>
                    <a:pt x="12927" y="1190"/>
                    <a:pt x="12723" y="1810"/>
                    <a:pt x="12355" y="2304"/>
                  </a:cubicBezTo>
                  <a:cubicBezTo>
                    <a:pt x="11568" y="3363"/>
                    <a:pt x="11291" y="4670"/>
                    <a:pt x="11575" y="5987"/>
                  </a:cubicBezTo>
                  <a:cubicBezTo>
                    <a:pt x="11950" y="7715"/>
                    <a:pt x="13375" y="9093"/>
                    <a:pt x="15121" y="9414"/>
                  </a:cubicBezTo>
                  <a:cubicBezTo>
                    <a:pt x="15401" y="9465"/>
                    <a:pt x="15682" y="9490"/>
                    <a:pt x="15960" y="9490"/>
                  </a:cubicBezTo>
                  <a:cubicBezTo>
                    <a:pt x="17017" y="9490"/>
                    <a:pt x="18039" y="9127"/>
                    <a:pt x="18855" y="8448"/>
                  </a:cubicBezTo>
                  <a:cubicBezTo>
                    <a:pt x="19886" y="7588"/>
                    <a:pt x="20478" y="6326"/>
                    <a:pt x="20478" y="4985"/>
                  </a:cubicBezTo>
                  <a:cubicBezTo>
                    <a:pt x="20478" y="4047"/>
                    <a:pt x="20192" y="3147"/>
                    <a:pt x="19647" y="2382"/>
                  </a:cubicBezTo>
                  <a:cubicBezTo>
                    <a:pt x="19258" y="1836"/>
                    <a:pt x="19046" y="1189"/>
                    <a:pt x="19028" y="505"/>
                  </a:cubicBezTo>
                  <a:close/>
                  <a:moveTo>
                    <a:pt x="0" y="1"/>
                  </a:moveTo>
                  <a:lnTo>
                    <a:pt x="137" y="346"/>
                  </a:lnTo>
                  <a:cubicBezTo>
                    <a:pt x="5534" y="13751"/>
                    <a:pt x="27692" y="25084"/>
                    <a:pt x="27916" y="25199"/>
                  </a:cubicBezTo>
                  <a:lnTo>
                    <a:pt x="28278" y="25382"/>
                  </a:lnTo>
                  <a:lnTo>
                    <a:pt x="28278" y="25382"/>
                  </a:lnTo>
                  <a:lnTo>
                    <a:pt x="28278" y="14007"/>
                  </a:lnTo>
                  <a:lnTo>
                    <a:pt x="28602" y="14007"/>
                  </a:lnTo>
                  <a:cubicBezTo>
                    <a:pt x="29320" y="14007"/>
                    <a:pt x="29998" y="14222"/>
                    <a:pt x="30569" y="14628"/>
                  </a:cubicBezTo>
                  <a:cubicBezTo>
                    <a:pt x="31334" y="15171"/>
                    <a:pt x="32234" y="15458"/>
                    <a:pt x="33172" y="15458"/>
                  </a:cubicBezTo>
                  <a:cubicBezTo>
                    <a:pt x="34513" y="15458"/>
                    <a:pt x="35775" y="14867"/>
                    <a:pt x="36634" y="13837"/>
                  </a:cubicBezTo>
                  <a:cubicBezTo>
                    <a:pt x="37493" y="12805"/>
                    <a:pt x="37846" y="11444"/>
                    <a:pt x="37600" y="10103"/>
                  </a:cubicBezTo>
                  <a:cubicBezTo>
                    <a:pt x="37279" y="8354"/>
                    <a:pt x="35902" y="6931"/>
                    <a:pt x="34174" y="6555"/>
                  </a:cubicBezTo>
                  <a:cubicBezTo>
                    <a:pt x="33835" y="6482"/>
                    <a:pt x="33498" y="6445"/>
                    <a:pt x="33165" y="6445"/>
                  </a:cubicBezTo>
                  <a:cubicBezTo>
                    <a:pt x="32201" y="6445"/>
                    <a:pt x="31276" y="6749"/>
                    <a:pt x="30491" y="7335"/>
                  </a:cubicBezTo>
                  <a:cubicBezTo>
                    <a:pt x="29962" y="7728"/>
                    <a:pt x="29290" y="7936"/>
                    <a:pt x="28549" y="7936"/>
                  </a:cubicBezTo>
                  <a:lnTo>
                    <a:pt x="28280" y="7936"/>
                  </a:lnTo>
                  <a:lnTo>
                    <a:pt x="28280" y="1"/>
                  </a:lnTo>
                  <a:lnTo>
                    <a:pt x="18525" y="1"/>
                  </a:lnTo>
                  <a:lnTo>
                    <a:pt x="18525" y="418"/>
                  </a:lnTo>
                  <a:cubicBezTo>
                    <a:pt x="18525" y="1239"/>
                    <a:pt x="18772" y="2019"/>
                    <a:pt x="19240" y="2675"/>
                  </a:cubicBezTo>
                  <a:cubicBezTo>
                    <a:pt x="19723" y="3352"/>
                    <a:pt x="19977" y="4152"/>
                    <a:pt x="19977" y="4985"/>
                  </a:cubicBezTo>
                  <a:cubicBezTo>
                    <a:pt x="19977" y="6177"/>
                    <a:pt x="19452" y="7296"/>
                    <a:pt x="18536" y="8061"/>
                  </a:cubicBezTo>
                  <a:cubicBezTo>
                    <a:pt x="17811" y="8665"/>
                    <a:pt x="16904" y="8987"/>
                    <a:pt x="15966" y="8987"/>
                  </a:cubicBezTo>
                  <a:cubicBezTo>
                    <a:pt x="15717" y="8987"/>
                    <a:pt x="15466" y="8964"/>
                    <a:pt x="15216" y="8918"/>
                  </a:cubicBezTo>
                  <a:cubicBezTo>
                    <a:pt x="13667" y="8633"/>
                    <a:pt x="12402" y="7412"/>
                    <a:pt x="12070" y="5878"/>
                  </a:cubicBezTo>
                  <a:cubicBezTo>
                    <a:pt x="11818" y="4706"/>
                    <a:pt x="12063" y="3542"/>
                    <a:pt x="12764" y="2603"/>
                  </a:cubicBezTo>
                  <a:cubicBezTo>
                    <a:pt x="13220" y="1986"/>
                    <a:pt x="13463" y="1211"/>
                    <a:pt x="13463" y="360"/>
                  </a:cubicBezTo>
                  <a:lnTo>
                    <a:pt x="13463" y="1"/>
                  </a:lnTo>
                  <a:close/>
                  <a:moveTo>
                    <a:pt x="28278" y="25382"/>
                  </a:moveTo>
                  <a:lnTo>
                    <a:pt x="28278" y="25383"/>
                  </a:lnTo>
                  <a:lnTo>
                    <a:pt x="28280" y="25383"/>
                  </a:lnTo>
                  <a:lnTo>
                    <a:pt x="28278" y="253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5411366" y="1782856"/>
              <a:ext cx="505187" cy="370723"/>
            </a:xfrm>
            <a:custGeom>
              <a:avLst/>
              <a:gdLst/>
              <a:ahLst/>
              <a:cxnLst/>
              <a:rect l="l" t="t" r="r" b="b"/>
              <a:pathLst>
                <a:path w="29350" h="21538" extrusionOk="0">
                  <a:moveTo>
                    <a:pt x="13762" y="503"/>
                  </a:moveTo>
                  <a:cubicBezTo>
                    <a:pt x="22079" y="503"/>
                    <a:pt x="28846" y="7268"/>
                    <a:pt x="28846" y="15585"/>
                  </a:cubicBezTo>
                  <a:cubicBezTo>
                    <a:pt x="28846" y="17343"/>
                    <a:pt x="28483" y="19176"/>
                    <a:pt x="27768" y="21035"/>
                  </a:cubicBezTo>
                  <a:lnTo>
                    <a:pt x="16808" y="21035"/>
                  </a:lnTo>
                  <a:lnTo>
                    <a:pt x="16808" y="20855"/>
                  </a:lnTo>
                  <a:cubicBezTo>
                    <a:pt x="16808" y="20139"/>
                    <a:pt x="17021" y="19459"/>
                    <a:pt x="17429" y="18890"/>
                  </a:cubicBezTo>
                  <a:cubicBezTo>
                    <a:pt x="17970" y="18124"/>
                    <a:pt x="18259" y="17225"/>
                    <a:pt x="18259" y="16287"/>
                  </a:cubicBezTo>
                  <a:cubicBezTo>
                    <a:pt x="18259" y="14944"/>
                    <a:pt x="17667" y="13684"/>
                    <a:pt x="16636" y="12823"/>
                  </a:cubicBezTo>
                  <a:cubicBezTo>
                    <a:pt x="15820" y="12144"/>
                    <a:pt x="14798" y="11782"/>
                    <a:pt x="13743" y="11782"/>
                  </a:cubicBezTo>
                  <a:cubicBezTo>
                    <a:pt x="13464" y="11782"/>
                    <a:pt x="13183" y="11807"/>
                    <a:pt x="12903" y="11858"/>
                  </a:cubicBezTo>
                  <a:cubicBezTo>
                    <a:pt x="11155" y="12179"/>
                    <a:pt x="9732" y="13555"/>
                    <a:pt x="9356" y="15285"/>
                  </a:cubicBezTo>
                  <a:cubicBezTo>
                    <a:pt x="9070" y="16601"/>
                    <a:pt x="9348" y="17909"/>
                    <a:pt x="10136" y="18968"/>
                  </a:cubicBezTo>
                  <a:cubicBezTo>
                    <a:pt x="10528" y="19497"/>
                    <a:pt x="10736" y="20167"/>
                    <a:pt x="10736" y="20909"/>
                  </a:cubicBezTo>
                  <a:lnTo>
                    <a:pt x="10736" y="21035"/>
                  </a:lnTo>
                  <a:lnTo>
                    <a:pt x="503" y="21035"/>
                  </a:lnTo>
                  <a:lnTo>
                    <a:pt x="503" y="8382"/>
                  </a:lnTo>
                  <a:cubicBezTo>
                    <a:pt x="697" y="7970"/>
                    <a:pt x="2311" y="4789"/>
                    <a:pt x="6942" y="2136"/>
                  </a:cubicBezTo>
                  <a:cubicBezTo>
                    <a:pt x="9073" y="1053"/>
                    <a:pt x="11367" y="503"/>
                    <a:pt x="13762" y="503"/>
                  </a:cubicBezTo>
                  <a:close/>
                  <a:moveTo>
                    <a:pt x="13765" y="0"/>
                  </a:moveTo>
                  <a:cubicBezTo>
                    <a:pt x="11289" y="0"/>
                    <a:pt x="8918" y="568"/>
                    <a:pt x="6704" y="1695"/>
                  </a:cubicBezTo>
                  <a:cubicBezTo>
                    <a:pt x="1613" y="4613"/>
                    <a:pt x="84" y="8081"/>
                    <a:pt x="22" y="8228"/>
                  </a:cubicBezTo>
                  <a:lnTo>
                    <a:pt x="1" y="8275"/>
                  </a:lnTo>
                  <a:lnTo>
                    <a:pt x="1" y="21537"/>
                  </a:lnTo>
                  <a:lnTo>
                    <a:pt x="11236" y="21537"/>
                  </a:lnTo>
                  <a:lnTo>
                    <a:pt x="11236" y="20909"/>
                  </a:lnTo>
                  <a:cubicBezTo>
                    <a:pt x="11236" y="20058"/>
                    <a:pt x="10995" y="19282"/>
                    <a:pt x="10537" y="18668"/>
                  </a:cubicBezTo>
                  <a:cubicBezTo>
                    <a:pt x="9836" y="17727"/>
                    <a:pt x="9592" y="16563"/>
                    <a:pt x="9845" y="15391"/>
                  </a:cubicBezTo>
                  <a:cubicBezTo>
                    <a:pt x="10175" y="13858"/>
                    <a:pt x="11441" y="12637"/>
                    <a:pt x="12990" y="12352"/>
                  </a:cubicBezTo>
                  <a:cubicBezTo>
                    <a:pt x="13240" y="12307"/>
                    <a:pt x="13490" y="12284"/>
                    <a:pt x="13738" y="12284"/>
                  </a:cubicBezTo>
                  <a:cubicBezTo>
                    <a:pt x="14677" y="12284"/>
                    <a:pt x="15585" y="12605"/>
                    <a:pt x="16309" y="13209"/>
                  </a:cubicBezTo>
                  <a:cubicBezTo>
                    <a:pt x="17226" y="13971"/>
                    <a:pt x="17751" y="15093"/>
                    <a:pt x="17751" y="16284"/>
                  </a:cubicBezTo>
                  <a:cubicBezTo>
                    <a:pt x="17751" y="17119"/>
                    <a:pt x="17496" y="17917"/>
                    <a:pt x="17013" y="18597"/>
                  </a:cubicBezTo>
                  <a:cubicBezTo>
                    <a:pt x="16545" y="19253"/>
                    <a:pt x="16300" y="20031"/>
                    <a:pt x="16300" y="20854"/>
                  </a:cubicBezTo>
                  <a:lnTo>
                    <a:pt x="16300" y="21537"/>
                  </a:lnTo>
                  <a:lnTo>
                    <a:pt x="28110" y="21537"/>
                  </a:lnTo>
                  <a:lnTo>
                    <a:pt x="28177" y="21378"/>
                  </a:lnTo>
                  <a:cubicBezTo>
                    <a:pt x="28954" y="19406"/>
                    <a:pt x="29349" y="17456"/>
                    <a:pt x="29349" y="15585"/>
                  </a:cubicBezTo>
                  <a:cubicBezTo>
                    <a:pt x="29349" y="6991"/>
                    <a:pt x="22358" y="0"/>
                    <a:pt x="13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4914923" y="1782874"/>
              <a:ext cx="505393" cy="525360"/>
            </a:xfrm>
            <a:custGeom>
              <a:avLst/>
              <a:gdLst/>
              <a:ahLst/>
              <a:cxnLst/>
              <a:rect l="l" t="t" r="r" b="b"/>
              <a:pathLst>
                <a:path w="29362" h="30522" extrusionOk="0">
                  <a:moveTo>
                    <a:pt x="15585" y="502"/>
                  </a:moveTo>
                  <a:cubicBezTo>
                    <a:pt x="21125" y="502"/>
                    <a:pt x="26202" y="3525"/>
                    <a:pt x="28847" y="8396"/>
                  </a:cubicBezTo>
                  <a:cubicBezTo>
                    <a:pt x="28855" y="8555"/>
                    <a:pt x="28841" y="8690"/>
                    <a:pt x="28841" y="8693"/>
                  </a:cubicBezTo>
                  <a:lnTo>
                    <a:pt x="28840" y="21034"/>
                  </a:lnTo>
                  <a:lnTo>
                    <a:pt x="19588" y="21034"/>
                  </a:lnTo>
                  <a:lnTo>
                    <a:pt x="19588" y="21451"/>
                  </a:lnTo>
                  <a:cubicBezTo>
                    <a:pt x="19588" y="22271"/>
                    <a:pt x="19834" y="23052"/>
                    <a:pt x="20301" y="23708"/>
                  </a:cubicBezTo>
                  <a:cubicBezTo>
                    <a:pt x="20784" y="24385"/>
                    <a:pt x="21039" y="25185"/>
                    <a:pt x="21039" y="26018"/>
                  </a:cubicBezTo>
                  <a:cubicBezTo>
                    <a:pt x="21039" y="27210"/>
                    <a:pt x="20515" y="28331"/>
                    <a:pt x="19598" y="29094"/>
                  </a:cubicBezTo>
                  <a:cubicBezTo>
                    <a:pt x="18874" y="29699"/>
                    <a:pt x="17968" y="30020"/>
                    <a:pt x="17030" y="30020"/>
                  </a:cubicBezTo>
                  <a:cubicBezTo>
                    <a:pt x="16781" y="30020"/>
                    <a:pt x="16529" y="29997"/>
                    <a:pt x="16279" y="29951"/>
                  </a:cubicBezTo>
                  <a:cubicBezTo>
                    <a:pt x="14730" y="29666"/>
                    <a:pt x="13465" y="28445"/>
                    <a:pt x="13133" y="26911"/>
                  </a:cubicBezTo>
                  <a:cubicBezTo>
                    <a:pt x="12880" y="25739"/>
                    <a:pt x="13126" y="24576"/>
                    <a:pt x="13825" y="23636"/>
                  </a:cubicBezTo>
                  <a:cubicBezTo>
                    <a:pt x="14283" y="23020"/>
                    <a:pt x="14526" y="22245"/>
                    <a:pt x="14526" y="21394"/>
                  </a:cubicBezTo>
                  <a:lnTo>
                    <a:pt x="14526" y="21034"/>
                  </a:lnTo>
                  <a:lnTo>
                    <a:pt x="1604" y="21034"/>
                  </a:lnTo>
                  <a:cubicBezTo>
                    <a:pt x="873" y="19171"/>
                    <a:pt x="503" y="17340"/>
                    <a:pt x="502" y="15585"/>
                  </a:cubicBezTo>
                  <a:cubicBezTo>
                    <a:pt x="502" y="13594"/>
                    <a:pt x="886" y="11655"/>
                    <a:pt x="1641" y="9831"/>
                  </a:cubicBezTo>
                  <a:cubicBezTo>
                    <a:pt x="2866" y="7134"/>
                    <a:pt x="4524" y="5027"/>
                    <a:pt x="6711" y="3392"/>
                  </a:cubicBezTo>
                  <a:cubicBezTo>
                    <a:pt x="9303" y="1501"/>
                    <a:pt x="12372" y="502"/>
                    <a:pt x="15585" y="502"/>
                  </a:cubicBezTo>
                  <a:close/>
                  <a:moveTo>
                    <a:pt x="15588" y="1"/>
                  </a:moveTo>
                  <a:cubicBezTo>
                    <a:pt x="12268" y="1"/>
                    <a:pt x="9096" y="1034"/>
                    <a:pt x="6414" y="2989"/>
                  </a:cubicBezTo>
                  <a:cubicBezTo>
                    <a:pt x="4157" y="4678"/>
                    <a:pt x="2446" y="6848"/>
                    <a:pt x="1183" y="9631"/>
                  </a:cubicBezTo>
                  <a:cubicBezTo>
                    <a:pt x="399" y="11524"/>
                    <a:pt x="1" y="13527"/>
                    <a:pt x="1" y="15585"/>
                  </a:cubicBezTo>
                  <a:cubicBezTo>
                    <a:pt x="1" y="17454"/>
                    <a:pt x="406" y="19402"/>
                    <a:pt x="1201" y="21381"/>
                  </a:cubicBezTo>
                  <a:lnTo>
                    <a:pt x="1264" y="21538"/>
                  </a:lnTo>
                  <a:lnTo>
                    <a:pt x="14019" y="21538"/>
                  </a:lnTo>
                  <a:cubicBezTo>
                    <a:pt x="13993" y="22222"/>
                    <a:pt x="13789" y="22841"/>
                    <a:pt x="13420" y="23335"/>
                  </a:cubicBezTo>
                  <a:cubicBezTo>
                    <a:pt x="12635" y="24395"/>
                    <a:pt x="12357" y="25701"/>
                    <a:pt x="12642" y="27019"/>
                  </a:cubicBezTo>
                  <a:cubicBezTo>
                    <a:pt x="13016" y="28747"/>
                    <a:pt x="14442" y="30124"/>
                    <a:pt x="16188" y="30445"/>
                  </a:cubicBezTo>
                  <a:cubicBezTo>
                    <a:pt x="16469" y="30495"/>
                    <a:pt x="16749" y="30522"/>
                    <a:pt x="17028" y="30522"/>
                  </a:cubicBezTo>
                  <a:cubicBezTo>
                    <a:pt x="18085" y="30522"/>
                    <a:pt x="19106" y="30159"/>
                    <a:pt x="19920" y="29484"/>
                  </a:cubicBezTo>
                  <a:cubicBezTo>
                    <a:pt x="20950" y="28622"/>
                    <a:pt x="21542" y="27362"/>
                    <a:pt x="21542" y="26021"/>
                  </a:cubicBezTo>
                  <a:cubicBezTo>
                    <a:pt x="21542" y="25081"/>
                    <a:pt x="21256" y="24181"/>
                    <a:pt x="20711" y="23418"/>
                  </a:cubicBezTo>
                  <a:cubicBezTo>
                    <a:pt x="20322" y="22871"/>
                    <a:pt x="20110" y="22224"/>
                    <a:pt x="20092" y="21541"/>
                  </a:cubicBezTo>
                  <a:lnTo>
                    <a:pt x="29344" y="21541"/>
                  </a:lnTo>
                  <a:lnTo>
                    <a:pt x="29344" y="8732"/>
                  </a:lnTo>
                  <a:cubicBezTo>
                    <a:pt x="29349" y="8682"/>
                    <a:pt x="29362" y="8505"/>
                    <a:pt x="29345" y="8307"/>
                  </a:cubicBezTo>
                  <a:lnTo>
                    <a:pt x="29342" y="8255"/>
                  </a:lnTo>
                  <a:lnTo>
                    <a:pt x="29317" y="8208"/>
                  </a:lnTo>
                  <a:cubicBezTo>
                    <a:pt x="26591" y="3145"/>
                    <a:pt x="21331" y="1"/>
                    <a:pt x="15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5632065" y="2001644"/>
              <a:ext cx="86579" cy="96941"/>
            </a:xfrm>
            <a:custGeom>
              <a:avLst/>
              <a:gdLst/>
              <a:ahLst/>
              <a:cxnLst/>
              <a:rect l="l" t="t" r="r" b="b"/>
              <a:pathLst>
                <a:path w="5030" h="5632" extrusionOk="0">
                  <a:moveTo>
                    <a:pt x="986" y="1"/>
                  </a:moveTo>
                  <a:cubicBezTo>
                    <a:pt x="619" y="1"/>
                    <a:pt x="279" y="57"/>
                    <a:pt x="1" y="159"/>
                  </a:cubicBezTo>
                  <a:cubicBezTo>
                    <a:pt x="79" y="150"/>
                    <a:pt x="202" y="142"/>
                    <a:pt x="358" y="142"/>
                  </a:cubicBezTo>
                  <a:cubicBezTo>
                    <a:pt x="1171" y="142"/>
                    <a:pt x="2875" y="376"/>
                    <a:pt x="3662" y="2042"/>
                  </a:cubicBezTo>
                  <a:cubicBezTo>
                    <a:pt x="4597" y="4025"/>
                    <a:pt x="3640" y="5632"/>
                    <a:pt x="3640" y="5632"/>
                  </a:cubicBezTo>
                  <a:cubicBezTo>
                    <a:pt x="3640" y="5632"/>
                    <a:pt x="5030" y="4332"/>
                    <a:pt x="4129" y="2015"/>
                  </a:cubicBezTo>
                  <a:cubicBezTo>
                    <a:pt x="3566" y="562"/>
                    <a:pt x="2143" y="1"/>
                    <a:pt x="98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466584" y="2274962"/>
              <a:ext cx="107423" cy="77026"/>
            </a:xfrm>
            <a:custGeom>
              <a:avLst/>
              <a:gdLst/>
              <a:ahLst/>
              <a:cxnLst/>
              <a:rect l="l" t="t" r="r" b="b"/>
              <a:pathLst>
                <a:path w="6241" h="4475" extrusionOk="0">
                  <a:moveTo>
                    <a:pt x="2270" y="0"/>
                  </a:moveTo>
                  <a:cubicBezTo>
                    <a:pt x="1355" y="0"/>
                    <a:pt x="489" y="357"/>
                    <a:pt x="0" y="805"/>
                  </a:cubicBezTo>
                  <a:cubicBezTo>
                    <a:pt x="244" y="672"/>
                    <a:pt x="1021" y="319"/>
                    <a:pt x="1946" y="319"/>
                  </a:cubicBezTo>
                  <a:cubicBezTo>
                    <a:pt x="2636" y="319"/>
                    <a:pt x="3409" y="515"/>
                    <a:pt x="4103" y="1147"/>
                  </a:cubicBezTo>
                  <a:cubicBezTo>
                    <a:pt x="5725" y="2622"/>
                    <a:pt x="5453" y="4474"/>
                    <a:pt x="5453" y="4474"/>
                  </a:cubicBezTo>
                  <a:cubicBezTo>
                    <a:pt x="5453" y="4474"/>
                    <a:pt x="6240" y="2742"/>
                    <a:pt x="4525" y="945"/>
                  </a:cubicBezTo>
                  <a:cubicBezTo>
                    <a:pt x="3872" y="260"/>
                    <a:pt x="3053" y="0"/>
                    <a:pt x="2270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5187810" y="2193943"/>
              <a:ext cx="88283" cy="94583"/>
            </a:xfrm>
            <a:custGeom>
              <a:avLst/>
              <a:gdLst/>
              <a:ahLst/>
              <a:cxnLst/>
              <a:rect l="l" t="t" r="r" b="b"/>
              <a:pathLst>
                <a:path w="5129" h="5495" extrusionOk="0">
                  <a:moveTo>
                    <a:pt x="3943" y="1"/>
                  </a:moveTo>
                  <a:lnTo>
                    <a:pt x="3943" y="1"/>
                  </a:lnTo>
                  <a:cubicBezTo>
                    <a:pt x="4154" y="439"/>
                    <a:pt x="4950" y="2537"/>
                    <a:pt x="3393" y="4080"/>
                  </a:cubicBezTo>
                  <a:cubicBezTo>
                    <a:pt x="2336" y="5128"/>
                    <a:pt x="1152" y="5296"/>
                    <a:pt x="499" y="5296"/>
                  </a:cubicBezTo>
                  <a:cubicBezTo>
                    <a:pt x="190" y="5296"/>
                    <a:pt x="1" y="5258"/>
                    <a:pt x="0" y="5258"/>
                  </a:cubicBezTo>
                  <a:lnTo>
                    <a:pt x="0" y="5258"/>
                  </a:lnTo>
                  <a:cubicBezTo>
                    <a:pt x="1" y="5258"/>
                    <a:pt x="456" y="5494"/>
                    <a:pt x="1157" y="5494"/>
                  </a:cubicBezTo>
                  <a:cubicBezTo>
                    <a:pt x="1807" y="5494"/>
                    <a:pt x="2667" y="5292"/>
                    <a:pt x="3572" y="4513"/>
                  </a:cubicBezTo>
                  <a:cubicBezTo>
                    <a:pt x="5128" y="3173"/>
                    <a:pt x="4729" y="950"/>
                    <a:pt x="3943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5626574" y="1806988"/>
              <a:ext cx="270753" cy="288877"/>
            </a:xfrm>
            <a:custGeom>
              <a:avLst/>
              <a:gdLst/>
              <a:ahLst/>
              <a:cxnLst/>
              <a:rect l="l" t="t" r="r" b="b"/>
              <a:pathLst>
                <a:path w="15730" h="16783" extrusionOk="0">
                  <a:moveTo>
                    <a:pt x="2018" y="0"/>
                  </a:moveTo>
                  <a:cubicBezTo>
                    <a:pt x="1338" y="0"/>
                    <a:pt x="661" y="56"/>
                    <a:pt x="0" y="198"/>
                  </a:cubicBezTo>
                  <a:cubicBezTo>
                    <a:pt x="262" y="179"/>
                    <a:pt x="523" y="171"/>
                    <a:pt x="783" y="171"/>
                  </a:cubicBezTo>
                  <a:cubicBezTo>
                    <a:pt x="1609" y="171"/>
                    <a:pt x="2431" y="258"/>
                    <a:pt x="3237" y="400"/>
                  </a:cubicBezTo>
                  <a:cubicBezTo>
                    <a:pt x="4299" y="586"/>
                    <a:pt x="5338" y="875"/>
                    <a:pt x="6331" y="1270"/>
                  </a:cubicBezTo>
                  <a:cubicBezTo>
                    <a:pt x="8317" y="2058"/>
                    <a:pt x="10114" y="3287"/>
                    <a:pt x="11520" y="4879"/>
                  </a:cubicBezTo>
                  <a:cubicBezTo>
                    <a:pt x="12234" y="5666"/>
                    <a:pt x="12842" y="6547"/>
                    <a:pt x="13359" y="7478"/>
                  </a:cubicBezTo>
                  <a:cubicBezTo>
                    <a:pt x="13903" y="8398"/>
                    <a:pt x="14312" y="9390"/>
                    <a:pt x="14658" y="10402"/>
                  </a:cubicBezTo>
                  <a:cubicBezTo>
                    <a:pt x="14993" y="11419"/>
                    <a:pt x="15234" y="12470"/>
                    <a:pt x="15360" y="13541"/>
                  </a:cubicBezTo>
                  <a:cubicBezTo>
                    <a:pt x="15433" y="14075"/>
                    <a:pt x="15459" y="14615"/>
                    <a:pt x="15472" y="15157"/>
                  </a:cubicBezTo>
                  <a:cubicBezTo>
                    <a:pt x="15480" y="15697"/>
                    <a:pt x="15460" y="16241"/>
                    <a:pt x="15388" y="16783"/>
                  </a:cubicBezTo>
                  <a:cubicBezTo>
                    <a:pt x="15533" y="16255"/>
                    <a:pt x="15620" y="15711"/>
                    <a:pt x="15667" y="15164"/>
                  </a:cubicBezTo>
                  <a:cubicBezTo>
                    <a:pt x="15712" y="14615"/>
                    <a:pt x="15730" y="14064"/>
                    <a:pt x="15705" y="13513"/>
                  </a:cubicBezTo>
                  <a:cubicBezTo>
                    <a:pt x="15660" y="12410"/>
                    <a:pt x="15487" y="11309"/>
                    <a:pt x="15186" y="10241"/>
                  </a:cubicBezTo>
                  <a:cubicBezTo>
                    <a:pt x="14891" y="9172"/>
                    <a:pt x="14475" y="8132"/>
                    <a:pt x="13945" y="7155"/>
                  </a:cubicBezTo>
                  <a:cubicBezTo>
                    <a:pt x="13423" y="6173"/>
                    <a:pt x="12791" y="5243"/>
                    <a:pt x="12047" y="4407"/>
                  </a:cubicBezTo>
                  <a:cubicBezTo>
                    <a:pt x="11294" y="3581"/>
                    <a:pt x="10454" y="2829"/>
                    <a:pt x="9518" y="2219"/>
                  </a:cubicBezTo>
                  <a:cubicBezTo>
                    <a:pt x="8582" y="1608"/>
                    <a:pt x="7575" y="1106"/>
                    <a:pt x="6521" y="753"/>
                  </a:cubicBezTo>
                  <a:cubicBezTo>
                    <a:pt x="5471" y="388"/>
                    <a:pt x="4379" y="164"/>
                    <a:pt x="3282" y="57"/>
                  </a:cubicBezTo>
                  <a:cubicBezTo>
                    <a:pt x="2862" y="22"/>
                    <a:pt x="2439" y="0"/>
                    <a:pt x="2018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5158446" y="1806024"/>
              <a:ext cx="234727" cy="126185"/>
            </a:xfrm>
            <a:custGeom>
              <a:avLst/>
              <a:gdLst/>
              <a:ahLst/>
              <a:cxnLst/>
              <a:rect l="l" t="t" r="r" b="b"/>
              <a:pathLst>
                <a:path w="13637" h="7331" extrusionOk="0">
                  <a:moveTo>
                    <a:pt x="2200" y="0"/>
                  </a:moveTo>
                  <a:cubicBezTo>
                    <a:pt x="2147" y="0"/>
                    <a:pt x="2094" y="1"/>
                    <a:pt x="2041" y="1"/>
                  </a:cubicBezTo>
                  <a:cubicBezTo>
                    <a:pt x="1355" y="21"/>
                    <a:pt x="664" y="74"/>
                    <a:pt x="1" y="254"/>
                  </a:cubicBezTo>
                  <a:cubicBezTo>
                    <a:pt x="133" y="250"/>
                    <a:pt x="264" y="248"/>
                    <a:pt x="395" y="248"/>
                  </a:cubicBezTo>
                  <a:cubicBezTo>
                    <a:pt x="1622" y="248"/>
                    <a:pt x="2829" y="420"/>
                    <a:pt x="4002" y="682"/>
                  </a:cubicBezTo>
                  <a:cubicBezTo>
                    <a:pt x="4651" y="839"/>
                    <a:pt x="5295" y="1010"/>
                    <a:pt x="5919" y="1241"/>
                  </a:cubicBezTo>
                  <a:cubicBezTo>
                    <a:pt x="6543" y="1463"/>
                    <a:pt x="7155" y="1719"/>
                    <a:pt x="7741" y="2026"/>
                  </a:cubicBezTo>
                  <a:cubicBezTo>
                    <a:pt x="8335" y="2321"/>
                    <a:pt x="8901" y="2663"/>
                    <a:pt x="9446" y="3040"/>
                  </a:cubicBezTo>
                  <a:cubicBezTo>
                    <a:pt x="9998" y="3407"/>
                    <a:pt x="10506" y="3835"/>
                    <a:pt x="11002" y="4279"/>
                  </a:cubicBezTo>
                  <a:cubicBezTo>
                    <a:pt x="11492" y="4728"/>
                    <a:pt x="11963" y="5207"/>
                    <a:pt x="12392" y="5724"/>
                  </a:cubicBezTo>
                  <a:cubicBezTo>
                    <a:pt x="12621" y="5971"/>
                    <a:pt x="12816" y="6244"/>
                    <a:pt x="13032" y="6507"/>
                  </a:cubicBezTo>
                  <a:lnTo>
                    <a:pt x="13334" y="6917"/>
                  </a:lnTo>
                  <a:cubicBezTo>
                    <a:pt x="13439" y="7051"/>
                    <a:pt x="13539" y="7190"/>
                    <a:pt x="13637" y="7330"/>
                  </a:cubicBezTo>
                  <a:cubicBezTo>
                    <a:pt x="13506" y="7015"/>
                    <a:pt x="13348" y="6710"/>
                    <a:pt x="13197" y="6402"/>
                  </a:cubicBezTo>
                  <a:cubicBezTo>
                    <a:pt x="13027" y="6103"/>
                    <a:pt x="12862" y="5802"/>
                    <a:pt x="12670" y="5516"/>
                  </a:cubicBezTo>
                  <a:cubicBezTo>
                    <a:pt x="12485" y="5224"/>
                    <a:pt x="12277" y="4950"/>
                    <a:pt x="12069" y="4673"/>
                  </a:cubicBezTo>
                  <a:cubicBezTo>
                    <a:pt x="11852" y="4405"/>
                    <a:pt x="11630" y="4137"/>
                    <a:pt x="11390" y="3888"/>
                  </a:cubicBezTo>
                  <a:cubicBezTo>
                    <a:pt x="10919" y="3376"/>
                    <a:pt x="10393" y="2915"/>
                    <a:pt x="9836" y="2497"/>
                  </a:cubicBezTo>
                  <a:cubicBezTo>
                    <a:pt x="9277" y="2084"/>
                    <a:pt x="8679" y="1718"/>
                    <a:pt x="8062" y="1397"/>
                  </a:cubicBezTo>
                  <a:cubicBezTo>
                    <a:pt x="7437" y="1086"/>
                    <a:pt x="6794" y="819"/>
                    <a:pt x="6131" y="608"/>
                  </a:cubicBezTo>
                  <a:cubicBezTo>
                    <a:pt x="5466" y="405"/>
                    <a:pt x="4791" y="239"/>
                    <a:pt x="4106" y="142"/>
                  </a:cubicBezTo>
                  <a:cubicBezTo>
                    <a:pt x="3474" y="47"/>
                    <a:pt x="2837" y="0"/>
                    <a:pt x="2200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4"/>
          <p:cNvGrpSpPr/>
          <p:nvPr/>
        </p:nvGrpSpPr>
        <p:grpSpPr>
          <a:xfrm>
            <a:off x="2837390" y="1956419"/>
            <a:ext cx="471470" cy="226801"/>
            <a:chOff x="4295950" y="1896775"/>
            <a:chExt cx="585750" cy="281775"/>
          </a:xfrm>
        </p:grpSpPr>
        <p:sp>
          <p:nvSpPr>
            <p:cNvPr id="2513" name="Google Shape;2513;p34"/>
            <p:cNvSpPr/>
            <p:nvPr/>
          </p:nvSpPr>
          <p:spPr>
            <a:xfrm>
              <a:off x="4626450" y="2039525"/>
              <a:ext cx="233500" cy="118400"/>
            </a:xfrm>
            <a:custGeom>
              <a:avLst/>
              <a:gdLst/>
              <a:ahLst/>
              <a:cxnLst/>
              <a:rect l="l" t="t" r="r" b="b"/>
              <a:pathLst>
                <a:path w="9340" h="4736" extrusionOk="0">
                  <a:moveTo>
                    <a:pt x="0" y="0"/>
                  </a:moveTo>
                  <a:lnTo>
                    <a:pt x="0" y="4736"/>
                  </a:lnTo>
                  <a:lnTo>
                    <a:pt x="6974" y="4736"/>
                  </a:lnTo>
                  <a:cubicBezTo>
                    <a:pt x="8280" y="4736"/>
                    <a:pt x="9340" y="3676"/>
                    <a:pt x="9340" y="2368"/>
                  </a:cubicBezTo>
                  <a:cubicBezTo>
                    <a:pt x="9340" y="1060"/>
                    <a:pt x="8280" y="0"/>
                    <a:pt x="6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626450" y="2042050"/>
              <a:ext cx="233500" cy="115825"/>
            </a:xfrm>
            <a:custGeom>
              <a:avLst/>
              <a:gdLst/>
              <a:ahLst/>
              <a:cxnLst/>
              <a:rect l="l" t="t" r="r" b="b"/>
              <a:pathLst>
                <a:path w="9340" h="4633" extrusionOk="0">
                  <a:moveTo>
                    <a:pt x="7658" y="0"/>
                  </a:moveTo>
                  <a:cubicBezTo>
                    <a:pt x="7727" y="220"/>
                    <a:pt x="7761" y="453"/>
                    <a:pt x="7761" y="693"/>
                  </a:cubicBezTo>
                  <a:cubicBezTo>
                    <a:pt x="7761" y="2001"/>
                    <a:pt x="6703" y="3059"/>
                    <a:pt x="5395" y="3059"/>
                  </a:cubicBezTo>
                  <a:lnTo>
                    <a:pt x="0" y="3059"/>
                  </a:lnTo>
                  <a:lnTo>
                    <a:pt x="0" y="4632"/>
                  </a:lnTo>
                  <a:lnTo>
                    <a:pt x="6974" y="4632"/>
                  </a:lnTo>
                  <a:cubicBezTo>
                    <a:pt x="8280" y="4632"/>
                    <a:pt x="9340" y="3574"/>
                    <a:pt x="9340" y="2266"/>
                  </a:cubicBezTo>
                  <a:cubicBezTo>
                    <a:pt x="9340" y="1199"/>
                    <a:pt x="8632" y="296"/>
                    <a:pt x="765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4705950" y="2090300"/>
              <a:ext cx="47175" cy="16850"/>
            </a:xfrm>
            <a:custGeom>
              <a:avLst/>
              <a:gdLst/>
              <a:ahLst/>
              <a:cxnLst/>
              <a:rect l="l" t="t" r="r" b="b"/>
              <a:pathLst>
                <a:path w="1887" h="674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4"/>
                    <a:pt x="337" y="674"/>
                  </a:cubicBezTo>
                  <a:lnTo>
                    <a:pt x="1550" y="674"/>
                  </a:lnTo>
                  <a:cubicBezTo>
                    <a:pt x="1736" y="674"/>
                    <a:pt x="1887" y="524"/>
                    <a:pt x="1887" y="337"/>
                  </a:cubicBezTo>
                  <a:cubicBezTo>
                    <a:pt x="1887" y="151"/>
                    <a:pt x="1737" y="1"/>
                    <a:pt x="1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4626450" y="2018900"/>
              <a:ext cx="255250" cy="159625"/>
            </a:xfrm>
            <a:custGeom>
              <a:avLst/>
              <a:gdLst/>
              <a:ahLst/>
              <a:cxnLst/>
              <a:rect l="l" t="t" r="r" b="b"/>
              <a:pathLst>
                <a:path w="10210" h="6385" extrusionOk="0">
                  <a:moveTo>
                    <a:pt x="385" y="0"/>
                  </a:moveTo>
                  <a:cubicBezTo>
                    <a:pt x="338" y="0"/>
                    <a:pt x="290" y="18"/>
                    <a:pt x="254" y="54"/>
                  </a:cubicBezTo>
                  <a:lnTo>
                    <a:pt x="2" y="307"/>
                  </a:lnTo>
                  <a:lnTo>
                    <a:pt x="2" y="1343"/>
                  </a:lnTo>
                  <a:lnTo>
                    <a:pt x="254" y="1597"/>
                  </a:lnTo>
                  <a:cubicBezTo>
                    <a:pt x="289" y="1632"/>
                    <a:pt x="337" y="1650"/>
                    <a:pt x="384" y="1650"/>
                  </a:cubicBezTo>
                  <a:cubicBezTo>
                    <a:pt x="431" y="1650"/>
                    <a:pt x="479" y="1632"/>
                    <a:pt x="516" y="1597"/>
                  </a:cubicBezTo>
                  <a:lnTo>
                    <a:pt x="846" y="1266"/>
                  </a:lnTo>
                  <a:cubicBezTo>
                    <a:pt x="884" y="1228"/>
                    <a:pt x="933" y="1209"/>
                    <a:pt x="982" y="1209"/>
                  </a:cubicBezTo>
                  <a:cubicBezTo>
                    <a:pt x="1031" y="1209"/>
                    <a:pt x="1079" y="1228"/>
                    <a:pt x="1116" y="1266"/>
                  </a:cubicBezTo>
                  <a:lnTo>
                    <a:pt x="1446" y="1597"/>
                  </a:lnTo>
                  <a:cubicBezTo>
                    <a:pt x="1482" y="1632"/>
                    <a:pt x="1529" y="1650"/>
                    <a:pt x="1577" y="1650"/>
                  </a:cubicBezTo>
                  <a:cubicBezTo>
                    <a:pt x="1624" y="1650"/>
                    <a:pt x="1672" y="1632"/>
                    <a:pt x="1708" y="1597"/>
                  </a:cubicBezTo>
                  <a:lnTo>
                    <a:pt x="2030" y="1275"/>
                  </a:lnTo>
                  <a:cubicBezTo>
                    <a:pt x="2067" y="1237"/>
                    <a:pt x="2117" y="1219"/>
                    <a:pt x="2165" y="1219"/>
                  </a:cubicBezTo>
                  <a:cubicBezTo>
                    <a:pt x="2214" y="1219"/>
                    <a:pt x="2263" y="1237"/>
                    <a:pt x="2299" y="1275"/>
                  </a:cubicBezTo>
                  <a:lnTo>
                    <a:pt x="2621" y="1597"/>
                  </a:lnTo>
                  <a:cubicBezTo>
                    <a:pt x="2657" y="1632"/>
                    <a:pt x="2704" y="1650"/>
                    <a:pt x="2752" y="1650"/>
                  </a:cubicBezTo>
                  <a:cubicBezTo>
                    <a:pt x="2799" y="1650"/>
                    <a:pt x="2847" y="1632"/>
                    <a:pt x="2883" y="1597"/>
                  </a:cubicBezTo>
                  <a:lnTo>
                    <a:pt x="3210" y="1269"/>
                  </a:lnTo>
                  <a:cubicBezTo>
                    <a:pt x="3248" y="1231"/>
                    <a:pt x="3297" y="1213"/>
                    <a:pt x="3345" y="1213"/>
                  </a:cubicBezTo>
                  <a:cubicBezTo>
                    <a:pt x="3394" y="1213"/>
                    <a:pt x="3442" y="1231"/>
                    <a:pt x="3479" y="1269"/>
                  </a:cubicBezTo>
                  <a:lnTo>
                    <a:pt x="3807" y="1597"/>
                  </a:lnTo>
                  <a:cubicBezTo>
                    <a:pt x="3842" y="1632"/>
                    <a:pt x="3889" y="1649"/>
                    <a:pt x="3934" y="1649"/>
                  </a:cubicBezTo>
                  <a:cubicBezTo>
                    <a:pt x="3936" y="1649"/>
                    <a:pt x="3938" y="1649"/>
                    <a:pt x="3940" y="1649"/>
                  </a:cubicBezTo>
                  <a:cubicBezTo>
                    <a:pt x="3988" y="1649"/>
                    <a:pt x="4036" y="1633"/>
                    <a:pt x="4073" y="1597"/>
                  </a:cubicBezTo>
                  <a:lnTo>
                    <a:pt x="4401" y="1269"/>
                  </a:lnTo>
                  <a:cubicBezTo>
                    <a:pt x="4438" y="1231"/>
                    <a:pt x="4487" y="1213"/>
                    <a:pt x="4536" y="1213"/>
                  </a:cubicBezTo>
                  <a:cubicBezTo>
                    <a:pt x="4585" y="1213"/>
                    <a:pt x="4634" y="1231"/>
                    <a:pt x="4670" y="1269"/>
                  </a:cubicBezTo>
                  <a:lnTo>
                    <a:pt x="4998" y="1597"/>
                  </a:lnTo>
                  <a:cubicBezTo>
                    <a:pt x="5033" y="1632"/>
                    <a:pt x="5080" y="1650"/>
                    <a:pt x="5127" y="1650"/>
                  </a:cubicBezTo>
                  <a:cubicBezTo>
                    <a:pt x="5174" y="1650"/>
                    <a:pt x="5222" y="1632"/>
                    <a:pt x="5258" y="1597"/>
                  </a:cubicBezTo>
                  <a:lnTo>
                    <a:pt x="5580" y="1275"/>
                  </a:lnTo>
                  <a:cubicBezTo>
                    <a:pt x="5618" y="1237"/>
                    <a:pt x="5667" y="1219"/>
                    <a:pt x="5716" y="1219"/>
                  </a:cubicBezTo>
                  <a:cubicBezTo>
                    <a:pt x="5765" y="1219"/>
                    <a:pt x="5813" y="1237"/>
                    <a:pt x="5850" y="1275"/>
                  </a:cubicBezTo>
                  <a:lnTo>
                    <a:pt x="6172" y="1597"/>
                  </a:lnTo>
                  <a:cubicBezTo>
                    <a:pt x="6207" y="1632"/>
                    <a:pt x="6255" y="1650"/>
                    <a:pt x="6302" y="1650"/>
                  </a:cubicBezTo>
                  <a:cubicBezTo>
                    <a:pt x="6349" y="1650"/>
                    <a:pt x="6397" y="1632"/>
                    <a:pt x="6434" y="1597"/>
                  </a:cubicBezTo>
                  <a:lnTo>
                    <a:pt x="6659" y="1371"/>
                  </a:lnTo>
                  <a:cubicBezTo>
                    <a:pt x="6696" y="1334"/>
                    <a:pt x="6744" y="1316"/>
                    <a:pt x="6792" y="1316"/>
                  </a:cubicBezTo>
                  <a:cubicBezTo>
                    <a:pt x="6857" y="1316"/>
                    <a:pt x="6923" y="1349"/>
                    <a:pt x="6959" y="1412"/>
                  </a:cubicBezTo>
                  <a:lnTo>
                    <a:pt x="7168" y="1775"/>
                  </a:lnTo>
                  <a:cubicBezTo>
                    <a:pt x="7203" y="1834"/>
                    <a:pt x="7266" y="1868"/>
                    <a:pt x="7331" y="1868"/>
                  </a:cubicBezTo>
                  <a:cubicBezTo>
                    <a:pt x="7362" y="1868"/>
                    <a:pt x="7393" y="1861"/>
                    <a:pt x="7421" y="1844"/>
                  </a:cubicBezTo>
                  <a:lnTo>
                    <a:pt x="7477" y="1810"/>
                  </a:lnTo>
                  <a:cubicBezTo>
                    <a:pt x="7497" y="1799"/>
                    <a:pt x="7519" y="1793"/>
                    <a:pt x="7540" y="1793"/>
                  </a:cubicBezTo>
                  <a:cubicBezTo>
                    <a:pt x="7601" y="1793"/>
                    <a:pt x="7660" y="1839"/>
                    <a:pt x="7667" y="1905"/>
                  </a:cubicBezTo>
                  <a:lnTo>
                    <a:pt x="7685" y="2052"/>
                  </a:lnTo>
                  <a:cubicBezTo>
                    <a:pt x="7694" y="2146"/>
                    <a:pt x="7776" y="2215"/>
                    <a:pt x="7868" y="2215"/>
                  </a:cubicBezTo>
                  <a:cubicBezTo>
                    <a:pt x="7875" y="2215"/>
                    <a:pt x="7883" y="2215"/>
                    <a:pt x="7890" y="2214"/>
                  </a:cubicBezTo>
                  <a:lnTo>
                    <a:pt x="8059" y="2195"/>
                  </a:lnTo>
                  <a:cubicBezTo>
                    <a:pt x="8065" y="2194"/>
                    <a:pt x="8070" y="2194"/>
                    <a:pt x="8076" y="2194"/>
                  </a:cubicBezTo>
                  <a:cubicBezTo>
                    <a:pt x="8157" y="2194"/>
                    <a:pt x="8220" y="2275"/>
                    <a:pt x="8197" y="2356"/>
                  </a:cubicBezTo>
                  <a:lnTo>
                    <a:pt x="8146" y="2529"/>
                  </a:lnTo>
                  <a:cubicBezTo>
                    <a:pt x="8116" y="2628"/>
                    <a:pt x="8172" y="2731"/>
                    <a:pt x="8272" y="2759"/>
                  </a:cubicBezTo>
                  <a:lnTo>
                    <a:pt x="8548" y="2839"/>
                  </a:lnTo>
                  <a:cubicBezTo>
                    <a:pt x="8642" y="2865"/>
                    <a:pt x="8671" y="2982"/>
                    <a:pt x="8602" y="3051"/>
                  </a:cubicBezTo>
                  <a:lnTo>
                    <a:pt x="8592" y="3061"/>
                  </a:lnTo>
                  <a:cubicBezTo>
                    <a:pt x="8520" y="3133"/>
                    <a:pt x="8520" y="3250"/>
                    <a:pt x="8592" y="3323"/>
                  </a:cubicBezTo>
                  <a:lnTo>
                    <a:pt x="8602" y="3334"/>
                  </a:lnTo>
                  <a:cubicBezTo>
                    <a:pt x="8671" y="3402"/>
                    <a:pt x="8642" y="3520"/>
                    <a:pt x="8548" y="3546"/>
                  </a:cubicBezTo>
                  <a:lnTo>
                    <a:pt x="8270" y="3626"/>
                  </a:lnTo>
                  <a:cubicBezTo>
                    <a:pt x="8171" y="3656"/>
                    <a:pt x="8116" y="3758"/>
                    <a:pt x="8143" y="3856"/>
                  </a:cubicBezTo>
                  <a:lnTo>
                    <a:pt x="8194" y="4029"/>
                  </a:lnTo>
                  <a:cubicBezTo>
                    <a:pt x="8219" y="4111"/>
                    <a:pt x="8157" y="4191"/>
                    <a:pt x="8075" y="4191"/>
                  </a:cubicBezTo>
                  <a:cubicBezTo>
                    <a:pt x="8069" y="4191"/>
                    <a:pt x="8064" y="4190"/>
                    <a:pt x="8058" y="4190"/>
                  </a:cubicBezTo>
                  <a:lnTo>
                    <a:pt x="7887" y="4171"/>
                  </a:lnTo>
                  <a:cubicBezTo>
                    <a:pt x="7880" y="4170"/>
                    <a:pt x="7872" y="4169"/>
                    <a:pt x="7865" y="4169"/>
                  </a:cubicBezTo>
                  <a:cubicBezTo>
                    <a:pt x="7774" y="4169"/>
                    <a:pt x="7693" y="4238"/>
                    <a:pt x="7682" y="4333"/>
                  </a:cubicBezTo>
                  <a:lnTo>
                    <a:pt x="7666" y="4480"/>
                  </a:lnTo>
                  <a:cubicBezTo>
                    <a:pt x="7658" y="4547"/>
                    <a:pt x="7600" y="4592"/>
                    <a:pt x="7539" y="4592"/>
                  </a:cubicBezTo>
                  <a:cubicBezTo>
                    <a:pt x="7518" y="4592"/>
                    <a:pt x="7496" y="4586"/>
                    <a:pt x="7475" y="4575"/>
                  </a:cubicBezTo>
                  <a:lnTo>
                    <a:pt x="7418" y="4541"/>
                  </a:lnTo>
                  <a:cubicBezTo>
                    <a:pt x="7390" y="4524"/>
                    <a:pt x="7359" y="4517"/>
                    <a:pt x="7328" y="4517"/>
                  </a:cubicBezTo>
                  <a:cubicBezTo>
                    <a:pt x="7264" y="4517"/>
                    <a:pt x="7201" y="4550"/>
                    <a:pt x="7167" y="4610"/>
                  </a:cubicBezTo>
                  <a:lnTo>
                    <a:pt x="6956" y="4973"/>
                  </a:lnTo>
                  <a:cubicBezTo>
                    <a:pt x="6920" y="5035"/>
                    <a:pt x="6855" y="5068"/>
                    <a:pt x="6789" y="5068"/>
                  </a:cubicBezTo>
                  <a:cubicBezTo>
                    <a:pt x="6741" y="5068"/>
                    <a:pt x="6693" y="5051"/>
                    <a:pt x="6656" y="5014"/>
                  </a:cubicBezTo>
                  <a:lnTo>
                    <a:pt x="6432" y="4788"/>
                  </a:lnTo>
                  <a:cubicBezTo>
                    <a:pt x="6396" y="4752"/>
                    <a:pt x="6349" y="4734"/>
                    <a:pt x="6302" y="4734"/>
                  </a:cubicBezTo>
                  <a:cubicBezTo>
                    <a:pt x="6254" y="4734"/>
                    <a:pt x="6207" y="4752"/>
                    <a:pt x="6170" y="4788"/>
                  </a:cubicBezTo>
                  <a:lnTo>
                    <a:pt x="5848" y="5110"/>
                  </a:lnTo>
                  <a:cubicBezTo>
                    <a:pt x="5811" y="5148"/>
                    <a:pt x="5762" y="5166"/>
                    <a:pt x="5713" y="5166"/>
                  </a:cubicBezTo>
                  <a:cubicBezTo>
                    <a:pt x="5664" y="5166"/>
                    <a:pt x="5616" y="5148"/>
                    <a:pt x="5579" y="5110"/>
                  </a:cubicBezTo>
                  <a:lnTo>
                    <a:pt x="5257" y="4788"/>
                  </a:lnTo>
                  <a:cubicBezTo>
                    <a:pt x="5221" y="4752"/>
                    <a:pt x="5174" y="4734"/>
                    <a:pt x="5127" y="4734"/>
                  </a:cubicBezTo>
                  <a:cubicBezTo>
                    <a:pt x="5079" y="4734"/>
                    <a:pt x="5032" y="4752"/>
                    <a:pt x="4995" y="4788"/>
                  </a:cubicBezTo>
                  <a:lnTo>
                    <a:pt x="4669" y="5116"/>
                  </a:lnTo>
                  <a:cubicBezTo>
                    <a:pt x="4631" y="5153"/>
                    <a:pt x="4582" y="5172"/>
                    <a:pt x="4533" y="5172"/>
                  </a:cubicBezTo>
                  <a:cubicBezTo>
                    <a:pt x="4484" y="5172"/>
                    <a:pt x="4436" y="5153"/>
                    <a:pt x="4399" y="5116"/>
                  </a:cubicBezTo>
                  <a:lnTo>
                    <a:pt x="4072" y="4788"/>
                  </a:lnTo>
                  <a:cubicBezTo>
                    <a:pt x="4036" y="4753"/>
                    <a:pt x="3989" y="4736"/>
                    <a:pt x="3944" y="4736"/>
                  </a:cubicBezTo>
                  <a:cubicBezTo>
                    <a:pt x="3942" y="4736"/>
                    <a:pt x="3940" y="4736"/>
                    <a:pt x="3938" y="4736"/>
                  </a:cubicBezTo>
                  <a:cubicBezTo>
                    <a:pt x="3890" y="4736"/>
                    <a:pt x="3842" y="4752"/>
                    <a:pt x="3805" y="4788"/>
                  </a:cubicBezTo>
                  <a:lnTo>
                    <a:pt x="3477" y="5116"/>
                  </a:lnTo>
                  <a:cubicBezTo>
                    <a:pt x="3440" y="5153"/>
                    <a:pt x="3391" y="5172"/>
                    <a:pt x="3342" y="5172"/>
                  </a:cubicBezTo>
                  <a:cubicBezTo>
                    <a:pt x="3293" y="5172"/>
                    <a:pt x="3245" y="5153"/>
                    <a:pt x="3208" y="5116"/>
                  </a:cubicBezTo>
                  <a:lnTo>
                    <a:pt x="2880" y="4788"/>
                  </a:lnTo>
                  <a:cubicBezTo>
                    <a:pt x="2845" y="4752"/>
                    <a:pt x="2798" y="4734"/>
                    <a:pt x="2751" y="4734"/>
                  </a:cubicBezTo>
                  <a:cubicBezTo>
                    <a:pt x="2704" y="4734"/>
                    <a:pt x="2657" y="4752"/>
                    <a:pt x="2620" y="4788"/>
                  </a:cubicBezTo>
                  <a:lnTo>
                    <a:pt x="2298" y="5110"/>
                  </a:lnTo>
                  <a:cubicBezTo>
                    <a:pt x="2260" y="5148"/>
                    <a:pt x="2211" y="5166"/>
                    <a:pt x="2162" y="5166"/>
                  </a:cubicBezTo>
                  <a:cubicBezTo>
                    <a:pt x="2114" y="5166"/>
                    <a:pt x="2065" y="5148"/>
                    <a:pt x="2029" y="5110"/>
                  </a:cubicBezTo>
                  <a:lnTo>
                    <a:pt x="1707" y="4788"/>
                  </a:lnTo>
                  <a:cubicBezTo>
                    <a:pt x="1671" y="4752"/>
                    <a:pt x="1624" y="4734"/>
                    <a:pt x="1576" y="4734"/>
                  </a:cubicBezTo>
                  <a:cubicBezTo>
                    <a:pt x="1529" y="4734"/>
                    <a:pt x="1481" y="4752"/>
                    <a:pt x="1445" y="4788"/>
                  </a:cubicBezTo>
                  <a:lnTo>
                    <a:pt x="1114" y="5119"/>
                  </a:lnTo>
                  <a:cubicBezTo>
                    <a:pt x="1077" y="5157"/>
                    <a:pt x="1028" y="5176"/>
                    <a:pt x="979" y="5176"/>
                  </a:cubicBezTo>
                  <a:cubicBezTo>
                    <a:pt x="930" y="5176"/>
                    <a:pt x="881" y="5157"/>
                    <a:pt x="845" y="5119"/>
                  </a:cubicBezTo>
                  <a:lnTo>
                    <a:pt x="514" y="4788"/>
                  </a:lnTo>
                  <a:cubicBezTo>
                    <a:pt x="478" y="4752"/>
                    <a:pt x="431" y="4734"/>
                    <a:pt x="384" y="4734"/>
                  </a:cubicBezTo>
                  <a:cubicBezTo>
                    <a:pt x="336" y="4734"/>
                    <a:pt x="289" y="4752"/>
                    <a:pt x="252" y="4788"/>
                  </a:cubicBezTo>
                  <a:lnTo>
                    <a:pt x="0" y="5041"/>
                  </a:lnTo>
                  <a:lnTo>
                    <a:pt x="0" y="6078"/>
                  </a:lnTo>
                  <a:lnTo>
                    <a:pt x="252" y="6331"/>
                  </a:lnTo>
                  <a:cubicBezTo>
                    <a:pt x="288" y="6367"/>
                    <a:pt x="335" y="6384"/>
                    <a:pt x="383" y="6384"/>
                  </a:cubicBezTo>
                  <a:cubicBezTo>
                    <a:pt x="430" y="6384"/>
                    <a:pt x="478" y="6367"/>
                    <a:pt x="514" y="6331"/>
                  </a:cubicBezTo>
                  <a:lnTo>
                    <a:pt x="845" y="6000"/>
                  </a:lnTo>
                  <a:cubicBezTo>
                    <a:pt x="882" y="5962"/>
                    <a:pt x="931" y="5943"/>
                    <a:pt x="980" y="5943"/>
                  </a:cubicBezTo>
                  <a:cubicBezTo>
                    <a:pt x="1029" y="5943"/>
                    <a:pt x="1077" y="5962"/>
                    <a:pt x="1114" y="6000"/>
                  </a:cubicBezTo>
                  <a:lnTo>
                    <a:pt x="1445" y="6331"/>
                  </a:lnTo>
                  <a:cubicBezTo>
                    <a:pt x="1481" y="6367"/>
                    <a:pt x="1528" y="6384"/>
                    <a:pt x="1575" y="6384"/>
                  </a:cubicBezTo>
                  <a:cubicBezTo>
                    <a:pt x="1623" y="6384"/>
                    <a:pt x="1670" y="6367"/>
                    <a:pt x="1707" y="6331"/>
                  </a:cubicBezTo>
                  <a:lnTo>
                    <a:pt x="2029" y="6009"/>
                  </a:lnTo>
                  <a:cubicBezTo>
                    <a:pt x="2066" y="5971"/>
                    <a:pt x="2115" y="5952"/>
                    <a:pt x="2164" y="5952"/>
                  </a:cubicBezTo>
                  <a:cubicBezTo>
                    <a:pt x="2213" y="5952"/>
                    <a:pt x="2261" y="5971"/>
                    <a:pt x="2298" y="6009"/>
                  </a:cubicBezTo>
                  <a:lnTo>
                    <a:pt x="2620" y="6331"/>
                  </a:lnTo>
                  <a:cubicBezTo>
                    <a:pt x="2655" y="6367"/>
                    <a:pt x="2702" y="6384"/>
                    <a:pt x="2749" y="6384"/>
                  </a:cubicBezTo>
                  <a:cubicBezTo>
                    <a:pt x="2796" y="6384"/>
                    <a:pt x="2844" y="6367"/>
                    <a:pt x="2880" y="6331"/>
                  </a:cubicBezTo>
                  <a:lnTo>
                    <a:pt x="3208" y="6003"/>
                  </a:lnTo>
                  <a:cubicBezTo>
                    <a:pt x="3246" y="5966"/>
                    <a:pt x="3295" y="5947"/>
                    <a:pt x="3343" y="5947"/>
                  </a:cubicBezTo>
                  <a:cubicBezTo>
                    <a:pt x="3392" y="5947"/>
                    <a:pt x="3441" y="5966"/>
                    <a:pt x="3477" y="6003"/>
                  </a:cubicBezTo>
                  <a:lnTo>
                    <a:pt x="3805" y="6331"/>
                  </a:lnTo>
                  <a:cubicBezTo>
                    <a:pt x="3840" y="6366"/>
                    <a:pt x="3886" y="6383"/>
                    <a:pt x="3933" y="6383"/>
                  </a:cubicBezTo>
                  <a:cubicBezTo>
                    <a:pt x="3935" y="6383"/>
                    <a:pt x="3937" y="6383"/>
                    <a:pt x="3938" y="6383"/>
                  </a:cubicBezTo>
                  <a:cubicBezTo>
                    <a:pt x="3985" y="6383"/>
                    <a:pt x="4035" y="6367"/>
                    <a:pt x="4072" y="6331"/>
                  </a:cubicBezTo>
                  <a:lnTo>
                    <a:pt x="4399" y="6003"/>
                  </a:lnTo>
                  <a:cubicBezTo>
                    <a:pt x="4437" y="5966"/>
                    <a:pt x="4486" y="5947"/>
                    <a:pt x="4535" y="5947"/>
                  </a:cubicBezTo>
                  <a:cubicBezTo>
                    <a:pt x="4583" y="5947"/>
                    <a:pt x="4632" y="5966"/>
                    <a:pt x="4669" y="6003"/>
                  </a:cubicBezTo>
                  <a:lnTo>
                    <a:pt x="4995" y="6331"/>
                  </a:lnTo>
                  <a:cubicBezTo>
                    <a:pt x="5031" y="6367"/>
                    <a:pt x="5078" y="6384"/>
                    <a:pt x="5125" y="6384"/>
                  </a:cubicBezTo>
                  <a:cubicBezTo>
                    <a:pt x="5173" y="6384"/>
                    <a:pt x="5220" y="6367"/>
                    <a:pt x="5257" y="6331"/>
                  </a:cubicBezTo>
                  <a:lnTo>
                    <a:pt x="5579" y="6009"/>
                  </a:lnTo>
                  <a:cubicBezTo>
                    <a:pt x="5616" y="5971"/>
                    <a:pt x="5665" y="5952"/>
                    <a:pt x="5714" y="5952"/>
                  </a:cubicBezTo>
                  <a:cubicBezTo>
                    <a:pt x="5763" y="5952"/>
                    <a:pt x="5812" y="5971"/>
                    <a:pt x="5848" y="6009"/>
                  </a:cubicBezTo>
                  <a:lnTo>
                    <a:pt x="6170" y="6331"/>
                  </a:lnTo>
                  <a:cubicBezTo>
                    <a:pt x="6206" y="6367"/>
                    <a:pt x="6253" y="6384"/>
                    <a:pt x="6301" y="6384"/>
                  </a:cubicBezTo>
                  <a:cubicBezTo>
                    <a:pt x="6348" y="6384"/>
                    <a:pt x="6396" y="6367"/>
                    <a:pt x="6432" y="6331"/>
                  </a:cubicBezTo>
                  <a:lnTo>
                    <a:pt x="6890" y="5871"/>
                  </a:lnTo>
                  <a:cubicBezTo>
                    <a:pt x="6927" y="5835"/>
                    <a:pt x="6977" y="5816"/>
                    <a:pt x="7027" y="5816"/>
                  </a:cubicBezTo>
                  <a:cubicBezTo>
                    <a:pt x="7059" y="5816"/>
                    <a:pt x="7092" y="5824"/>
                    <a:pt x="7121" y="5840"/>
                  </a:cubicBezTo>
                  <a:lnTo>
                    <a:pt x="7568" y="6098"/>
                  </a:lnTo>
                  <a:cubicBezTo>
                    <a:pt x="7597" y="6115"/>
                    <a:pt x="7628" y="6123"/>
                    <a:pt x="7659" y="6123"/>
                  </a:cubicBezTo>
                  <a:cubicBezTo>
                    <a:pt x="7723" y="6123"/>
                    <a:pt x="7785" y="6090"/>
                    <a:pt x="7819" y="6031"/>
                  </a:cubicBezTo>
                  <a:lnTo>
                    <a:pt x="8095" y="5555"/>
                  </a:lnTo>
                  <a:cubicBezTo>
                    <a:pt x="8117" y="5516"/>
                    <a:pt x="8158" y="5491"/>
                    <a:pt x="8202" y="5491"/>
                  </a:cubicBezTo>
                  <a:cubicBezTo>
                    <a:pt x="8208" y="5491"/>
                    <a:pt x="8213" y="5491"/>
                    <a:pt x="8219" y="5492"/>
                  </a:cubicBezTo>
                  <a:lnTo>
                    <a:pt x="8639" y="5542"/>
                  </a:lnTo>
                  <a:cubicBezTo>
                    <a:pt x="8646" y="5543"/>
                    <a:pt x="8653" y="5543"/>
                    <a:pt x="8661" y="5543"/>
                  </a:cubicBezTo>
                  <a:cubicBezTo>
                    <a:pt x="8753" y="5543"/>
                    <a:pt x="8834" y="5475"/>
                    <a:pt x="8844" y="5379"/>
                  </a:cubicBezTo>
                  <a:lnTo>
                    <a:pt x="8907" y="4851"/>
                  </a:lnTo>
                  <a:cubicBezTo>
                    <a:pt x="8911" y="4800"/>
                    <a:pt x="8948" y="4758"/>
                    <a:pt x="8997" y="4743"/>
                  </a:cubicBezTo>
                  <a:lnTo>
                    <a:pt x="9495" y="4598"/>
                  </a:lnTo>
                  <a:cubicBezTo>
                    <a:pt x="9595" y="4569"/>
                    <a:pt x="9649" y="4466"/>
                    <a:pt x="9622" y="4370"/>
                  </a:cubicBezTo>
                  <a:lnTo>
                    <a:pt x="9523" y="4027"/>
                  </a:lnTo>
                  <a:cubicBezTo>
                    <a:pt x="9510" y="3983"/>
                    <a:pt x="9523" y="3934"/>
                    <a:pt x="9556" y="3901"/>
                  </a:cubicBezTo>
                  <a:lnTo>
                    <a:pt x="10137" y="3325"/>
                  </a:lnTo>
                  <a:cubicBezTo>
                    <a:pt x="10209" y="3253"/>
                    <a:pt x="10209" y="3136"/>
                    <a:pt x="10137" y="3063"/>
                  </a:cubicBezTo>
                  <a:lnTo>
                    <a:pt x="9558" y="2483"/>
                  </a:lnTo>
                  <a:cubicBezTo>
                    <a:pt x="9524" y="2451"/>
                    <a:pt x="9513" y="2403"/>
                    <a:pt x="9524" y="2358"/>
                  </a:cubicBezTo>
                  <a:lnTo>
                    <a:pt x="9624" y="2015"/>
                  </a:lnTo>
                  <a:cubicBezTo>
                    <a:pt x="9653" y="1917"/>
                    <a:pt x="9596" y="1815"/>
                    <a:pt x="9498" y="1787"/>
                  </a:cubicBezTo>
                  <a:lnTo>
                    <a:pt x="9000" y="1642"/>
                  </a:lnTo>
                  <a:cubicBezTo>
                    <a:pt x="8951" y="1627"/>
                    <a:pt x="8915" y="1585"/>
                    <a:pt x="8908" y="1534"/>
                  </a:cubicBezTo>
                  <a:lnTo>
                    <a:pt x="8847" y="1005"/>
                  </a:lnTo>
                  <a:cubicBezTo>
                    <a:pt x="8836" y="912"/>
                    <a:pt x="8754" y="842"/>
                    <a:pt x="8663" y="842"/>
                  </a:cubicBezTo>
                  <a:cubicBezTo>
                    <a:pt x="8656" y="842"/>
                    <a:pt x="8649" y="842"/>
                    <a:pt x="8642" y="843"/>
                  </a:cubicBezTo>
                  <a:lnTo>
                    <a:pt x="8220" y="893"/>
                  </a:lnTo>
                  <a:cubicBezTo>
                    <a:pt x="8216" y="893"/>
                    <a:pt x="8212" y="893"/>
                    <a:pt x="8208" y="893"/>
                  </a:cubicBezTo>
                  <a:cubicBezTo>
                    <a:pt x="8162" y="893"/>
                    <a:pt x="8120" y="870"/>
                    <a:pt x="8096" y="830"/>
                  </a:cubicBezTo>
                  <a:lnTo>
                    <a:pt x="7822" y="354"/>
                  </a:lnTo>
                  <a:cubicBezTo>
                    <a:pt x="7788" y="295"/>
                    <a:pt x="7725" y="262"/>
                    <a:pt x="7661" y="262"/>
                  </a:cubicBezTo>
                  <a:cubicBezTo>
                    <a:pt x="7630" y="262"/>
                    <a:pt x="7598" y="270"/>
                    <a:pt x="7569" y="287"/>
                  </a:cubicBezTo>
                  <a:lnTo>
                    <a:pt x="7123" y="544"/>
                  </a:lnTo>
                  <a:cubicBezTo>
                    <a:pt x="7093" y="562"/>
                    <a:pt x="7060" y="570"/>
                    <a:pt x="7028" y="570"/>
                  </a:cubicBezTo>
                  <a:cubicBezTo>
                    <a:pt x="6978" y="570"/>
                    <a:pt x="6929" y="551"/>
                    <a:pt x="6893" y="514"/>
                  </a:cubicBezTo>
                  <a:lnTo>
                    <a:pt x="6434" y="54"/>
                  </a:lnTo>
                  <a:cubicBezTo>
                    <a:pt x="6398" y="18"/>
                    <a:pt x="6351" y="0"/>
                    <a:pt x="6303" y="0"/>
                  </a:cubicBezTo>
                  <a:cubicBezTo>
                    <a:pt x="6256" y="0"/>
                    <a:pt x="6208" y="18"/>
                    <a:pt x="6172" y="54"/>
                  </a:cubicBezTo>
                  <a:lnTo>
                    <a:pt x="5850" y="376"/>
                  </a:lnTo>
                  <a:cubicBezTo>
                    <a:pt x="5812" y="413"/>
                    <a:pt x="5763" y="432"/>
                    <a:pt x="5714" y="432"/>
                  </a:cubicBezTo>
                  <a:cubicBezTo>
                    <a:pt x="5666" y="432"/>
                    <a:pt x="5617" y="413"/>
                    <a:pt x="5580" y="376"/>
                  </a:cubicBezTo>
                  <a:lnTo>
                    <a:pt x="5258" y="54"/>
                  </a:lnTo>
                  <a:cubicBezTo>
                    <a:pt x="5223" y="18"/>
                    <a:pt x="5176" y="0"/>
                    <a:pt x="5129" y="0"/>
                  </a:cubicBezTo>
                  <a:cubicBezTo>
                    <a:pt x="5082" y="0"/>
                    <a:pt x="5035" y="18"/>
                    <a:pt x="4998" y="54"/>
                  </a:cubicBezTo>
                  <a:lnTo>
                    <a:pt x="4670" y="382"/>
                  </a:lnTo>
                  <a:cubicBezTo>
                    <a:pt x="4633" y="419"/>
                    <a:pt x="4584" y="438"/>
                    <a:pt x="4535" y="438"/>
                  </a:cubicBezTo>
                  <a:cubicBezTo>
                    <a:pt x="4486" y="438"/>
                    <a:pt x="4437" y="419"/>
                    <a:pt x="4401" y="382"/>
                  </a:cubicBezTo>
                  <a:lnTo>
                    <a:pt x="4073" y="54"/>
                  </a:lnTo>
                  <a:cubicBezTo>
                    <a:pt x="4038" y="19"/>
                    <a:pt x="3992" y="1"/>
                    <a:pt x="3945" y="1"/>
                  </a:cubicBezTo>
                  <a:cubicBezTo>
                    <a:pt x="3944" y="1"/>
                    <a:pt x="3942" y="1"/>
                    <a:pt x="3940" y="2"/>
                  </a:cubicBezTo>
                  <a:cubicBezTo>
                    <a:pt x="3893" y="2"/>
                    <a:pt x="3843" y="18"/>
                    <a:pt x="3807" y="54"/>
                  </a:cubicBezTo>
                  <a:lnTo>
                    <a:pt x="3479" y="382"/>
                  </a:lnTo>
                  <a:cubicBezTo>
                    <a:pt x="3442" y="419"/>
                    <a:pt x="3393" y="438"/>
                    <a:pt x="3344" y="438"/>
                  </a:cubicBezTo>
                  <a:cubicBezTo>
                    <a:pt x="3295" y="438"/>
                    <a:pt x="3246" y="419"/>
                    <a:pt x="3210" y="382"/>
                  </a:cubicBezTo>
                  <a:lnTo>
                    <a:pt x="2883" y="54"/>
                  </a:lnTo>
                  <a:cubicBezTo>
                    <a:pt x="2847" y="18"/>
                    <a:pt x="2800" y="0"/>
                    <a:pt x="2753" y="0"/>
                  </a:cubicBezTo>
                  <a:cubicBezTo>
                    <a:pt x="2706" y="0"/>
                    <a:pt x="2658" y="18"/>
                    <a:pt x="2621" y="54"/>
                  </a:cubicBezTo>
                  <a:lnTo>
                    <a:pt x="2299" y="376"/>
                  </a:lnTo>
                  <a:cubicBezTo>
                    <a:pt x="2262" y="413"/>
                    <a:pt x="2213" y="432"/>
                    <a:pt x="2164" y="432"/>
                  </a:cubicBezTo>
                  <a:cubicBezTo>
                    <a:pt x="2115" y="432"/>
                    <a:pt x="2067" y="413"/>
                    <a:pt x="2030" y="376"/>
                  </a:cubicBezTo>
                  <a:lnTo>
                    <a:pt x="1708" y="54"/>
                  </a:lnTo>
                  <a:cubicBezTo>
                    <a:pt x="1672" y="18"/>
                    <a:pt x="1625" y="0"/>
                    <a:pt x="1578" y="0"/>
                  </a:cubicBezTo>
                  <a:cubicBezTo>
                    <a:pt x="1530" y="0"/>
                    <a:pt x="1483" y="18"/>
                    <a:pt x="1446" y="54"/>
                  </a:cubicBezTo>
                  <a:lnTo>
                    <a:pt x="1116" y="385"/>
                  </a:lnTo>
                  <a:cubicBezTo>
                    <a:pt x="1078" y="423"/>
                    <a:pt x="1029" y="442"/>
                    <a:pt x="980" y="442"/>
                  </a:cubicBezTo>
                  <a:cubicBezTo>
                    <a:pt x="932" y="442"/>
                    <a:pt x="883" y="423"/>
                    <a:pt x="846" y="385"/>
                  </a:cubicBezTo>
                  <a:lnTo>
                    <a:pt x="516" y="54"/>
                  </a:lnTo>
                  <a:cubicBezTo>
                    <a:pt x="480" y="18"/>
                    <a:pt x="433" y="0"/>
                    <a:pt x="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4626475" y="2086250"/>
              <a:ext cx="255225" cy="92300"/>
            </a:xfrm>
            <a:custGeom>
              <a:avLst/>
              <a:gdLst/>
              <a:ahLst/>
              <a:cxnLst/>
              <a:rect l="l" t="t" r="r" b="b"/>
              <a:pathLst>
                <a:path w="10209" h="3692" extrusionOk="0">
                  <a:moveTo>
                    <a:pt x="9768" y="0"/>
                  </a:moveTo>
                  <a:lnTo>
                    <a:pt x="9226" y="542"/>
                  </a:lnTo>
                  <a:cubicBezTo>
                    <a:pt x="9193" y="574"/>
                    <a:pt x="9179" y="622"/>
                    <a:pt x="9193" y="667"/>
                  </a:cubicBezTo>
                  <a:lnTo>
                    <a:pt x="9292" y="1010"/>
                  </a:lnTo>
                  <a:cubicBezTo>
                    <a:pt x="9321" y="1108"/>
                    <a:pt x="9264" y="1210"/>
                    <a:pt x="9165" y="1238"/>
                  </a:cubicBezTo>
                  <a:lnTo>
                    <a:pt x="8667" y="1383"/>
                  </a:lnTo>
                  <a:cubicBezTo>
                    <a:pt x="8617" y="1398"/>
                    <a:pt x="8584" y="1440"/>
                    <a:pt x="8576" y="1490"/>
                  </a:cubicBezTo>
                  <a:lnTo>
                    <a:pt x="8514" y="2020"/>
                  </a:lnTo>
                  <a:cubicBezTo>
                    <a:pt x="8504" y="2113"/>
                    <a:pt x="8421" y="2183"/>
                    <a:pt x="8328" y="2183"/>
                  </a:cubicBezTo>
                  <a:cubicBezTo>
                    <a:pt x="8321" y="2183"/>
                    <a:pt x="8315" y="2183"/>
                    <a:pt x="8309" y="2182"/>
                  </a:cubicBezTo>
                  <a:lnTo>
                    <a:pt x="7889" y="2132"/>
                  </a:lnTo>
                  <a:cubicBezTo>
                    <a:pt x="7884" y="2132"/>
                    <a:pt x="7879" y="2131"/>
                    <a:pt x="7874" y="2131"/>
                  </a:cubicBezTo>
                  <a:cubicBezTo>
                    <a:pt x="7828" y="2131"/>
                    <a:pt x="7787" y="2156"/>
                    <a:pt x="7764" y="2195"/>
                  </a:cubicBezTo>
                  <a:lnTo>
                    <a:pt x="7489" y="2671"/>
                  </a:lnTo>
                  <a:cubicBezTo>
                    <a:pt x="7455" y="2730"/>
                    <a:pt x="7393" y="2763"/>
                    <a:pt x="7329" y="2763"/>
                  </a:cubicBezTo>
                  <a:cubicBezTo>
                    <a:pt x="7298" y="2763"/>
                    <a:pt x="7266" y="2755"/>
                    <a:pt x="7237" y="2738"/>
                  </a:cubicBezTo>
                  <a:lnTo>
                    <a:pt x="6791" y="2481"/>
                  </a:lnTo>
                  <a:cubicBezTo>
                    <a:pt x="6761" y="2463"/>
                    <a:pt x="6728" y="2454"/>
                    <a:pt x="6695" y="2454"/>
                  </a:cubicBezTo>
                  <a:cubicBezTo>
                    <a:pt x="6646" y="2454"/>
                    <a:pt x="6598" y="2474"/>
                    <a:pt x="6560" y="2511"/>
                  </a:cubicBezTo>
                  <a:lnTo>
                    <a:pt x="6102" y="2971"/>
                  </a:lnTo>
                  <a:cubicBezTo>
                    <a:pt x="6066" y="3006"/>
                    <a:pt x="6019" y="3024"/>
                    <a:pt x="5971" y="3024"/>
                  </a:cubicBezTo>
                  <a:cubicBezTo>
                    <a:pt x="5924" y="3024"/>
                    <a:pt x="5876" y="3006"/>
                    <a:pt x="5840" y="2971"/>
                  </a:cubicBezTo>
                  <a:lnTo>
                    <a:pt x="5518" y="2649"/>
                  </a:lnTo>
                  <a:cubicBezTo>
                    <a:pt x="5481" y="2611"/>
                    <a:pt x="5432" y="2592"/>
                    <a:pt x="5383" y="2592"/>
                  </a:cubicBezTo>
                  <a:cubicBezTo>
                    <a:pt x="5334" y="2592"/>
                    <a:pt x="5285" y="2611"/>
                    <a:pt x="5249" y="2649"/>
                  </a:cubicBezTo>
                  <a:lnTo>
                    <a:pt x="4927" y="2971"/>
                  </a:lnTo>
                  <a:cubicBezTo>
                    <a:pt x="4891" y="3006"/>
                    <a:pt x="4844" y="3024"/>
                    <a:pt x="4796" y="3024"/>
                  </a:cubicBezTo>
                  <a:cubicBezTo>
                    <a:pt x="4749" y="3024"/>
                    <a:pt x="4701" y="3006"/>
                    <a:pt x="4665" y="2971"/>
                  </a:cubicBezTo>
                  <a:lnTo>
                    <a:pt x="4338" y="2643"/>
                  </a:lnTo>
                  <a:cubicBezTo>
                    <a:pt x="4300" y="2606"/>
                    <a:pt x="4251" y="2587"/>
                    <a:pt x="4203" y="2587"/>
                  </a:cubicBezTo>
                  <a:cubicBezTo>
                    <a:pt x="4154" y="2587"/>
                    <a:pt x="4106" y="2606"/>
                    <a:pt x="4069" y="2643"/>
                  </a:cubicBezTo>
                  <a:lnTo>
                    <a:pt x="3741" y="2971"/>
                  </a:lnTo>
                  <a:cubicBezTo>
                    <a:pt x="3706" y="3006"/>
                    <a:pt x="3659" y="3024"/>
                    <a:pt x="3614" y="3024"/>
                  </a:cubicBezTo>
                  <a:cubicBezTo>
                    <a:pt x="3612" y="3024"/>
                    <a:pt x="3610" y="3024"/>
                    <a:pt x="3608" y="3024"/>
                  </a:cubicBezTo>
                  <a:cubicBezTo>
                    <a:pt x="3560" y="3024"/>
                    <a:pt x="3512" y="3007"/>
                    <a:pt x="3475" y="2971"/>
                  </a:cubicBezTo>
                  <a:lnTo>
                    <a:pt x="3146" y="2643"/>
                  </a:lnTo>
                  <a:cubicBezTo>
                    <a:pt x="3108" y="2606"/>
                    <a:pt x="3059" y="2587"/>
                    <a:pt x="3010" y="2587"/>
                  </a:cubicBezTo>
                  <a:cubicBezTo>
                    <a:pt x="2961" y="2587"/>
                    <a:pt x="2913" y="2606"/>
                    <a:pt x="2876" y="2643"/>
                  </a:cubicBezTo>
                  <a:lnTo>
                    <a:pt x="2549" y="2971"/>
                  </a:lnTo>
                  <a:cubicBezTo>
                    <a:pt x="2513" y="3006"/>
                    <a:pt x="2466" y="3024"/>
                    <a:pt x="2418" y="3024"/>
                  </a:cubicBezTo>
                  <a:cubicBezTo>
                    <a:pt x="2371" y="3024"/>
                    <a:pt x="2323" y="3006"/>
                    <a:pt x="2287" y="2971"/>
                  </a:cubicBezTo>
                  <a:lnTo>
                    <a:pt x="1965" y="2649"/>
                  </a:lnTo>
                  <a:cubicBezTo>
                    <a:pt x="1927" y="2611"/>
                    <a:pt x="1878" y="2592"/>
                    <a:pt x="1830" y="2592"/>
                  </a:cubicBezTo>
                  <a:cubicBezTo>
                    <a:pt x="1781" y="2592"/>
                    <a:pt x="1732" y="2611"/>
                    <a:pt x="1696" y="2649"/>
                  </a:cubicBezTo>
                  <a:lnTo>
                    <a:pt x="1374" y="2971"/>
                  </a:lnTo>
                  <a:cubicBezTo>
                    <a:pt x="1338" y="3006"/>
                    <a:pt x="1292" y="3024"/>
                    <a:pt x="1244" y="3024"/>
                  </a:cubicBezTo>
                  <a:cubicBezTo>
                    <a:pt x="1197" y="3024"/>
                    <a:pt x="1150" y="3006"/>
                    <a:pt x="1113" y="2971"/>
                  </a:cubicBezTo>
                  <a:lnTo>
                    <a:pt x="781" y="2639"/>
                  </a:lnTo>
                  <a:cubicBezTo>
                    <a:pt x="744" y="2601"/>
                    <a:pt x="695" y="2583"/>
                    <a:pt x="646" y="2583"/>
                  </a:cubicBezTo>
                  <a:cubicBezTo>
                    <a:pt x="598" y="2583"/>
                    <a:pt x="550" y="2601"/>
                    <a:pt x="513" y="2639"/>
                  </a:cubicBezTo>
                  <a:lnTo>
                    <a:pt x="181" y="2971"/>
                  </a:lnTo>
                  <a:cubicBezTo>
                    <a:pt x="146" y="3006"/>
                    <a:pt x="99" y="3023"/>
                    <a:pt x="52" y="3023"/>
                  </a:cubicBezTo>
                  <a:cubicBezTo>
                    <a:pt x="35" y="3023"/>
                    <a:pt x="18" y="3021"/>
                    <a:pt x="1" y="3016"/>
                  </a:cubicBezTo>
                  <a:lnTo>
                    <a:pt x="1" y="3385"/>
                  </a:lnTo>
                  <a:lnTo>
                    <a:pt x="253" y="3638"/>
                  </a:lnTo>
                  <a:cubicBezTo>
                    <a:pt x="288" y="3674"/>
                    <a:pt x="336" y="3692"/>
                    <a:pt x="383" y="3692"/>
                  </a:cubicBezTo>
                  <a:cubicBezTo>
                    <a:pt x="430" y="3692"/>
                    <a:pt x="478" y="3674"/>
                    <a:pt x="515" y="3638"/>
                  </a:cubicBezTo>
                  <a:lnTo>
                    <a:pt x="845" y="3307"/>
                  </a:lnTo>
                  <a:cubicBezTo>
                    <a:pt x="883" y="3269"/>
                    <a:pt x="932" y="3250"/>
                    <a:pt x="980" y="3250"/>
                  </a:cubicBezTo>
                  <a:cubicBezTo>
                    <a:pt x="1029" y="3250"/>
                    <a:pt x="1078" y="3269"/>
                    <a:pt x="1115" y="3307"/>
                  </a:cubicBezTo>
                  <a:lnTo>
                    <a:pt x="1445" y="3638"/>
                  </a:lnTo>
                  <a:cubicBezTo>
                    <a:pt x="1481" y="3674"/>
                    <a:pt x="1528" y="3692"/>
                    <a:pt x="1576" y="3692"/>
                  </a:cubicBezTo>
                  <a:cubicBezTo>
                    <a:pt x="1623" y="3692"/>
                    <a:pt x="1671" y="3674"/>
                    <a:pt x="1707" y="3638"/>
                  </a:cubicBezTo>
                  <a:lnTo>
                    <a:pt x="2029" y="3316"/>
                  </a:lnTo>
                  <a:cubicBezTo>
                    <a:pt x="2066" y="3279"/>
                    <a:pt x="2116" y="3260"/>
                    <a:pt x="2164" y="3260"/>
                  </a:cubicBezTo>
                  <a:cubicBezTo>
                    <a:pt x="2213" y="3260"/>
                    <a:pt x="2262" y="3279"/>
                    <a:pt x="2298" y="3316"/>
                  </a:cubicBezTo>
                  <a:lnTo>
                    <a:pt x="2620" y="3638"/>
                  </a:lnTo>
                  <a:cubicBezTo>
                    <a:pt x="2656" y="3674"/>
                    <a:pt x="2702" y="3692"/>
                    <a:pt x="2750" y="3692"/>
                  </a:cubicBezTo>
                  <a:cubicBezTo>
                    <a:pt x="2797" y="3692"/>
                    <a:pt x="2844" y="3674"/>
                    <a:pt x="2881" y="3638"/>
                  </a:cubicBezTo>
                  <a:lnTo>
                    <a:pt x="3209" y="3310"/>
                  </a:lnTo>
                  <a:cubicBezTo>
                    <a:pt x="3246" y="3273"/>
                    <a:pt x="3295" y="3254"/>
                    <a:pt x="3344" y="3254"/>
                  </a:cubicBezTo>
                  <a:cubicBezTo>
                    <a:pt x="3393" y="3254"/>
                    <a:pt x="3441" y="3273"/>
                    <a:pt x="3478" y="3310"/>
                  </a:cubicBezTo>
                  <a:lnTo>
                    <a:pt x="3806" y="3638"/>
                  </a:lnTo>
                  <a:cubicBezTo>
                    <a:pt x="3841" y="3673"/>
                    <a:pt x="3887" y="3691"/>
                    <a:pt x="3933" y="3691"/>
                  </a:cubicBezTo>
                  <a:cubicBezTo>
                    <a:pt x="3935" y="3691"/>
                    <a:pt x="3937" y="3691"/>
                    <a:pt x="3939" y="3691"/>
                  </a:cubicBezTo>
                  <a:cubicBezTo>
                    <a:pt x="3986" y="3691"/>
                    <a:pt x="4035" y="3675"/>
                    <a:pt x="4072" y="3638"/>
                  </a:cubicBezTo>
                  <a:lnTo>
                    <a:pt x="4400" y="3310"/>
                  </a:lnTo>
                  <a:cubicBezTo>
                    <a:pt x="4437" y="3273"/>
                    <a:pt x="4486" y="3254"/>
                    <a:pt x="4535" y="3254"/>
                  </a:cubicBezTo>
                  <a:cubicBezTo>
                    <a:pt x="4584" y="3254"/>
                    <a:pt x="4633" y="3273"/>
                    <a:pt x="4669" y="3310"/>
                  </a:cubicBezTo>
                  <a:lnTo>
                    <a:pt x="4995" y="3638"/>
                  </a:lnTo>
                  <a:cubicBezTo>
                    <a:pt x="5031" y="3674"/>
                    <a:pt x="5079" y="3692"/>
                    <a:pt x="5126" y="3692"/>
                  </a:cubicBezTo>
                  <a:cubicBezTo>
                    <a:pt x="5173" y="3692"/>
                    <a:pt x="5221" y="3674"/>
                    <a:pt x="5257" y="3638"/>
                  </a:cubicBezTo>
                  <a:lnTo>
                    <a:pt x="5579" y="3316"/>
                  </a:lnTo>
                  <a:cubicBezTo>
                    <a:pt x="5617" y="3279"/>
                    <a:pt x="5666" y="3260"/>
                    <a:pt x="5715" y="3260"/>
                  </a:cubicBezTo>
                  <a:cubicBezTo>
                    <a:pt x="5763" y="3260"/>
                    <a:pt x="5812" y="3279"/>
                    <a:pt x="5849" y="3316"/>
                  </a:cubicBezTo>
                  <a:lnTo>
                    <a:pt x="6171" y="3638"/>
                  </a:lnTo>
                  <a:cubicBezTo>
                    <a:pt x="6206" y="3674"/>
                    <a:pt x="6254" y="3692"/>
                    <a:pt x="6301" y="3692"/>
                  </a:cubicBezTo>
                  <a:cubicBezTo>
                    <a:pt x="6348" y="3692"/>
                    <a:pt x="6396" y="3674"/>
                    <a:pt x="6433" y="3638"/>
                  </a:cubicBezTo>
                  <a:lnTo>
                    <a:pt x="6891" y="3179"/>
                  </a:lnTo>
                  <a:cubicBezTo>
                    <a:pt x="6928" y="3142"/>
                    <a:pt x="6977" y="3123"/>
                    <a:pt x="7027" y="3123"/>
                  </a:cubicBezTo>
                  <a:cubicBezTo>
                    <a:pt x="7060" y="3123"/>
                    <a:pt x="7092" y="3131"/>
                    <a:pt x="7122" y="3148"/>
                  </a:cubicBezTo>
                  <a:lnTo>
                    <a:pt x="7568" y="3405"/>
                  </a:lnTo>
                  <a:cubicBezTo>
                    <a:pt x="7597" y="3422"/>
                    <a:pt x="7629" y="3430"/>
                    <a:pt x="7660" y="3430"/>
                  </a:cubicBezTo>
                  <a:cubicBezTo>
                    <a:pt x="7723" y="3430"/>
                    <a:pt x="7785" y="3397"/>
                    <a:pt x="7820" y="3338"/>
                  </a:cubicBezTo>
                  <a:lnTo>
                    <a:pt x="8095" y="2863"/>
                  </a:lnTo>
                  <a:cubicBezTo>
                    <a:pt x="8117" y="2824"/>
                    <a:pt x="8158" y="2800"/>
                    <a:pt x="8202" y="2800"/>
                  </a:cubicBezTo>
                  <a:cubicBezTo>
                    <a:pt x="8208" y="2800"/>
                    <a:pt x="8214" y="2800"/>
                    <a:pt x="8219" y="2801"/>
                  </a:cubicBezTo>
                  <a:lnTo>
                    <a:pt x="8639" y="2849"/>
                  </a:lnTo>
                  <a:cubicBezTo>
                    <a:pt x="8647" y="2850"/>
                    <a:pt x="8654" y="2851"/>
                    <a:pt x="8661" y="2851"/>
                  </a:cubicBezTo>
                  <a:cubicBezTo>
                    <a:pt x="8753" y="2851"/>
                    <a:pt x="8835" y="2782"/>
                    <a:pt x="8844" y="2687"/>
                  </a:cubicBezTo>
                  <a:lnTo>
                    <a:pt x="8907" y="2159"/>
                  </a:lnTo>
                  <a:cubicBezTo>
                    <a:pt x="8913" y="2107"/>
                    <a:pt x="8950" y="2065"/>
                    <a:pt x="8998" y="2050"/>
                  </a:cubicBezTo>
                  <a:lnTo>
                    <a:pt x="9495" y="1905"/>
                  </a:lnTo>
                  <a:cubicBezTo>
                    <a:pt x="9595" y="1876"/>
                    <a:pt x="9649" y="1774"/>
                    <a:pt x="9623" y="1677"/>
                  </a:cubicBezTo>
                  <a:lnTo>
                    <a:pt x="9523" y="1335"/>
                  </a:lnTo>
                  <a:cubicBezTo>
                    <a:pt x="9510" y="1291"/>
                    <a:pt x="9523" y="1243"/>
                    <a:pt x="9557" y="1209"/>
                  </a:cubicBezTo>
                  <a:lnTo>
                    <a:pt x="10136" y="631"/>
                  </a:lnTo>
                  <a:cubicBezTo>
                    <a:pt x="10208" y="559"/>
                    <a:pt x="10208" y="442"/>
                    <a:pt x="10136" y="369"/>
                  </a:cubicBezTo>
                  <a:lnTo>
                    <a:pt x="9768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4295950" y="2050600"/>
              <a:ext cx="172725" cy="124975"/>
            </a:xfrm>
            <a:custGeom>
              <a:avLst/>
              <a:gdLst/>
              <a:ahLst/>
              <a:cxnLst/>
              <a:rect l="l" t="t" r="r" b="b"/>
              <a:pathLst>
                <a:path w="6909" h="4999" extrusionOk="0">
                  <a:moveTo>
                    <a:pt x="3781" y="1736"/>
                  </a:moveTo>
                  <a:cubicBezTo>
                    <a:pt x="3856" y="1736"/>
                    <a:pt x="3916" y="1798"/>
                    <a:pt x="3916" y="1872"/>
                  </a:cubicBezTo>
                  <a:lnTo>
                    <a:pt x="3916" y="2933"/>
                  </a:lnTo>
                  <a:cubicBezTo>
                    <a:pt x="3916" y="3330"/>
                    <a:pt x="3594" y="3652"/>
                    <a:pt x="3198" y="3652"/>
                  </a:cubicBezTo>
                  <a:lnTo>
                    <a:pt x="1998" y="3652"/>
                  </a:lnTo>
                  <a:lnTo>
                    <a:pt x="1998" y="3651"/>
                  </a:lnTo>
                  <a:cubicBezTo>
                    <a:pt x="1750" y="3651"/>
                    <a:pt x="1522" y="3507"/>
                    <a:pt x="1428" y="3280"/>
                  </a:cubicBezTo>
                  <a:cubicBezTo>
                    <a:pt x="1320" y="3015"/>
                    <a:pt x="1415" y="2727"/>
                    <a:pt x="1632" y="2569"/>
                  </a:cubicBezTo>
                  <a:lnTo>
                    <a:pt x="2494" y="1947"/>
                  </a:lnTo>
                  <a:cubicBezTo>
                    <a:pt x="2684" y="1810"/>
                    <a:pt x="2911" y="1736"/>
                    <a:pt x="3145" y="1736"/>
                  </a:cubicBezTo>
                  <a:close/>
                  <a:moveTo>
                    <a:pt x="3540" y="1"/>
                  </a:moveTo>
                  <a:cubicBezTo>
                    <a:pt x="3113" y="1"/>
                    <a:pt x="2699" y="134"/>
                    <a:pt x="2355" y="386"/>
                  </a:cubicBezTo>
                  <a:lnTo>
                    <a:pt x="869" y="1458"/>
                  </a:lnTo>
                  <a:cubicBezTo>
                    <a:pt x="376" y="1815"/>
                    <a:pt x="60" y="2376"/>
                    <a:pt x="40" y="2983"/>
                  </a:cubicBezTo>
                  <a:cubicBezTo>
                    <a:pt x="0" y="4088"/>
                    <a:pt x="887" y="4998"/>
                    <a:pt x="1983" y="4998"/>
                  </a:cubicBezTo>
                  <a:lnTo>
                    <a:pt x="4661" y="4998"/>
                  </a:lnTo>
                  <a:lnTo>
                    <a:pt x="6909" y="4619"/>
                  </a:lnTo>
                  <a:lnTo>
                    <a:pt x="6909" y="1368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4305225" y="2050600"/>
              <a:ext cx="163350" cy="124975"/>
            </a:xfrm>
            <a:custGeom>
              <a:avLst/>
              <a:gdLst/>
              <a:ahLst/>
              <a:cxnLst/>
              <a:rect l="l" t="t" r="r" b="b"/>
              <a:pathLst>
                <a:path w="6534" h="4999" extrusionOk="0">
                  <a:moveTo>
                    <a:pt x="3735" y="1"/>
                  </a:moveTo>
                  <a:lnTo>
                    <a:pt x="3735" y="3081"/>
                  </a:lnTo>
                  <a:cubicBezTo>
                    <a:pt x="3735" y="3668"/>
                    <a:pt x="3260" y="4144"/>
                    <a:pt x="2673" y="4144"/>
                  </a:cubicBezTo>
                  <a:lnTo>
                    <a:pt x="1" y="4144"/>
                  </a:lnTo>
                  <a:cubicBezTo>
                    <a:pt x="351" y="4659"/>
                    <a:pt x="940" y="4998"/>
                    <a:pt x="1608" y="4998"/>
                  </a:cubicBezTo>
                  <a:lnTo>
                    <a:pt x="4286" y="4998"/>
                  </a:lnTo>
                  <a:lnTo>
                    <a:pt x="6533" y="4619"/>
                  </a:lnTo>
                  <a:lnTo>
                    <a:pt x="6533" y="1368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4393800" y="1944550"/>
              <a:ext cx="213000" cy="166125"/>
            </a:xfrm>
            <a:custGeom>
              <a:avLst/>
              <a:gdLst/>
              <a:ahLst/>
              <a:cxnLst/>
              <a:rect l="l" t="t" r="r" b="b"/>
              <a:pathLst>
                <a:path w="8520" h="6645" extrusionOk="0">
                  <a:moveTo>
                    <a:pt x="1550" y="0"/>
                  </a:moveTo>
                  <a:cubicBezTo>
                    <a:pt x="694" y="0"/>
                    <a:pt x="1" y="694"/>
                    <a:pt x="1" y="1550"/>
                  </a:cubicBezTo>
                  <a:lnTo>
                    <a:pt x="1" y="5971"/>
                  </a:lnTo>
                  <a:cubicBezTo>
                    <a:pt x="1" y="6343"/>
                    <a:pt x="302" y="6644"/>
                    <a:pt x="674" y="6644"/>
                  </a:cubicBezTo>
                  <a:lnTo>
                    <a:pt x="8519" y="6644"/>
                  </a:lnTo>
                  <a:lnTo>
                    <a:pt x="8519" y="1708"/>
                  </a:lnTo>
                  <a:cubicBezTo>
                    <a:pt x="8519" y="1336"/>
                    <a:pt x="8218" y="1035"/>
                    <a:pt x="7846" y="1035"/>
                  </a:cubicBezTo>
                  <a:lnTo>
                    <a:pt x="5351" y="1035"/>
                  </a:lnTo>
                  <a:cubicBezTo>
                    <a:pt x="4912" y="1035"/>
                    <a:pt x="4492" y="846"/>
                    <a:pt x="4196" y="517"/>
                  </a:cubicBezTo>
                  <a:cubicBezTo>
                    <a:pt x="3902" y="188"/>
                    <a:pt x="3484" y="0"/>
                    <a:pt x="3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561625" y="1970425"/>
              <a:ext cx="45200" cy="140250"/>
            </a:xfrm>
            <a:custGeom>
              <a:avLst/>
              <a:gdLst/>
              <a:ahLst/>
              <a:cxnLst/>
              <a:rect l="l" t="t" r="r" b="b"/>
              <a:pathLst>
                <a:path w="1808" h="5610" extrusionOk="0">
                  <a:moveTo>
                    <a:pt x="0" y="0"/>
                  </a:moveTo>
                  <a:cubicBezTo>
                    <a:pt x="372" y="0"/>
                    <a:pt x="673" y="301"/>
                    <a:pt x="673" y="673"/>
                  </a:cubicBezTo>
                  <a:lnTo>
                    <a:pt x="673" y="5609"/>
                  </a:lnTo>
                  <a:lnTo>
                    <a:pt x="1808" y="5609"/>
                  </a:lnTo>
                  <a:lnTo>
                    <a:pt x="1808" y="673"/>
                  </a:lnTo>
                  <a:cubicBezTo>
                    <a:pt x="1808" y="300"/>
                    <a:pt x="1506" y="0"/>
                    <a:pt x="113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4449000" y="2003825"/>
              <a:ext cx="180075" cy="171700"/>
            </a:xfrm>
            <a:custGeom>
              <a:avLst/>
              <a:gdLst/>
              <a:ahLst/>
              <a:cxnLst/>
              <a:rect l="l" t="t" r="r" b="b"/>
              <a:pathLst>
                <a:path w="7203" h="6868" extrusionOk="0">
                  <a:moveTo>
                    <a:pt x="5291" y="0"/>
                  </a:moveTo>
                  <a:cubicBezTo>
                    <a:pt x="5050" y="0"/>
                    <a:pt x="4811" y="66"/>
                    <a:pt x="4605" y="189"/>
                  </a:cubicBezTo>
                  <a:lnTo>
                    <a:pt x="1" y="2915"/>
                  </a:lnTo>
                  <a:lnTo>
                    <a:pt x="1" y="6868"/>
                  </a:lnTo>
                  <a:lnTo>
                    <a:pt x="6752" y="6868"/>
                  </a:lnTo>
                  <a:cubicBezTo>
                    <a:pt x="7000" y="6868"/>
                    <a:pt x="7202" y="6666"/>
                    <a:pt x="7202" y="6417"/>
                  </a:cubicBezTo>
                  <a:lnTo>
                    <a:pt x="7202" y="446"/>
                  </a:lnTo>
                  <a:cubicBezTo>
                    <a:pt x="7202" y="202"/>
                    <a:pt x="7000" y="0"/>
                    <a:pt x="6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4449000" y="2003825"/>
              <a:ext cx="180075" cy="171750"/>
            </a:xfrm>
            <a:custGeom>
              <a:avLst/>
              <a:gdLst/>
              <a:ahLst/>
              <a:cxnLst/>
              <a:rect l="l" t="t" r="r" b="b"/>
              <a:pathLst>
                <a:path w="7203" h="6870" extrusionOk="0">
                  <a:moveTo>
                    <a:pt x="5925" y="0"/>
                  </a:moveTo>
                  <a:lnTo>
                    <a:pt x="5925" y="5142"/>
                  </a:lnTo>
                  <a:cubicBezTo>
                    <a:pt x="5925" y="5391"/>
                    <a:pt x="5724" y="5593"/>
                    <a:pt x="5476" y="5593"/>
                  </a:cubicBezTo>
                  <a:lnTo>
                    <a:pt x="1" y="5593"/>
                  </a:lnTo>
                  <a:lnTo>
                    <a:pt x="1" y="6869"/>
                  </a:lnTo>
                  <a:lnTo>
                    <a:pt x="6752" y="6869"/>
                  </a:lnTo>
                  <a:cubicBezTo>
                    <a:pt x="7000" y="6869"/>
                    <a:pt x="7202" y="6669"/>
                    <a:pt x="7202" y="6420"/>
                  </a:cubicBezTo>
                  <a:lnTo>
                    <a:pt x="7202" y="449"/>
                  </a:lnTo>
                  <a:cubicBezTo>
                    <a:pt x="7202" y="202"/>
                    <a:pt x="7000" y="0"/>
                    <a:pt x="675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4412350" y="1896775"/>
              <a:ext cx="171350" cy="278750"/>
            </a:xfrm>
            <a:custGeom>
              <a:avLst/>
              <a:gdLst/>
              <a:ahLst/>
              <a:cxnLst/>
              <a:rect l="l" t="t" r="r" b="b"/>
              <a:pathLst>
                <a:path w="6854" h="11150" extrusionOk="0">
                  <a:moveTo>
                    <a:pt x="5633" y="1"/>
                  </a:moveTo>
                  <a:cubicBezTo>
                    <a:pt x="5524" y="1"/>
                    <a:pt x="5419" y="57"/>
                    <a:pt x="5360" y="158"/>
                  </a:cubicBezTo>
                  <a:lnTo>
                    <a:pt x="164" y="9154"/>
                  </a:lnTo>
                  <a:cubicBezTo>
                    <a:pt x="58" y="9338"/>
                    <a:pt x="1" y="9547"/>
                    <a:pt x="1" y="9760"/>
                  </a:cubicBezTo>
                  <a:lnTo>
                    <a:pt x="1" y="11150"/>
                  </a:lnTo>
                  <a:lnTo>
                    <a:pt x="2250" y="11150"/>
                  </a:lnTo>
                  <a:lnTo>
                    <a:pt x="2250" y="9079"/>
                  </a:lnTo>
                  <a:cubicBezTo>
                    <a:pt x="2250" y="8892"/>
                    <a:pt x="2298" y="8707"/>
                    <a:pt x="2392" y="8546"/>
                  </a:cubicBezTo>
                  <a:lnTo>
                    <a:pt x="6766" y="972"/>
                  </a:lnTo>
                  <a:cubicBezTo>
                    <a:pt x="6854" y="820"/>
                    <a:pt x="6802" y="628"/>
                    <a:pt x="6652" y="540"/>
                  </a:cubicBezTo>
                  <a:lnTo>
                    <a:pt x="5788" y="43"/>
                  </a:lnTo>
                  <a:cubicBezTo>
                    <a:pt x="5739" y="14"/>
                    <a:pt x="5686" y="1"/>
                    <a:pt x="56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4441975" y="1901350"/>
              <a:ext cx="141725" cy="274175"/>
            </a:xfrm>
            <a:custGeom>
              <a:avLst/>
              <a:gdLst/>
              <a:ahLst/>
              <a:cxnLst/>
              <a:rect l="l" t="t" r="r" b="b"/>
              <a:pathLst>
                <a:path w="5669" h="10967" extrusionOk="0">
                  <a:moveTo>
                    <a:pt x="4849" y="0"/>
                  </a:moveTo>
                  <a:lnTo>
                    <a:pt x="158" y="8128"/>
                  </a:lnTo>
                  <a:cubicBezTo>
                    <a:pt x="55" y="8305"/>
                    <a:pt x="1" y="8504"/>
                    <a:pt x="1" y="8707"/>
                  </a:cubicBezTo>
                  <a:lnTo>
                    <a:pt x="1" y="10967"/>
                  </a:lnTo>
                  <a:lnTo>
                    <a:pt x="1066" y="10967"/>
                  </a:lnTo>
                  <a:lnTo>
                    <a:pt x="1066" y="8896"/>
                  </a:lnTo>
                  <a:cubicBezTo>
                    <a:pt x="1066" y="8709"/>
                    <a:pt x="1116" y="8524"/>
                    <a:pt x="1208" y="8363"/>
                  </a:cubicBezTo>
                  <a:lnTo>
                    <a:pt x="5582" y="789"/>
                  </a:lnTo>
                  <a:cubicBezTo>
                    <a:pt x="5669" y="637"/>
                    <a:pt x="5617" y="445"/>
                    <a:pt x="5467" y="357"/>
                  </a:cubicBezTo>
                  <a:lnTo>
                    <a:pt x="484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4491950" y="2013950"/>
              <a:ext cx="40575" cy="40525"/>
            </a:xfrm>
            <a:custGeom>
              <a:avLst/>
              <a:gdLst/>
              <a:ahLst/>
              <a:cxnLst/>
              <a:rect l="l" t="t" r="r" b="b"/>
              <a:pathLst>
                <a:path w="1623" h="1621" extrusionOk="0">
                  <a:moveTo>
                    <a:pt x="812" y="0"/>
                  </a:moveTo>
                  <a:cubicBezTo>
                    <a:pt x="364" y="0"/>
                    <a:pt x="1" y="362"/>
                    <a:pt x="1" y="810"/>
                  </a:cubicBezTo>
                  <a:cubicBezTo>
                    <a:pt x="1" y="1258"/>
                    <a:pt x="364" y="1620"/>
                    <a:pt x="812" y="1620"/>
                  </a:cubicBezTo>
                  <a:cubicBezTo>
                    <a:pt x="1259" y="1620"/>
                    <a:pt x="1622" y="1258"/>
                    <a:pt x="1622" y="810"/>
                  </a:cubicBezTo>
                  <a:cubicBezTo>
                    <a:pt x="1622" y="362"/>
                    <a:pt x="125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4493275" y="2015125"/>
              <a:ext cx="39275" cy="39300"/>
            </a:xfrm>
            <a:custGeom>
              <a:avLst/>
              <a:gdLst/>
              <a:ahLst/>
              <a:cxnLst/>
              <a:rect l="l" t="t" r="r" b="b"/>
              <a:pathLst>
                <a:path w="1571" h="1572" extrusionOk="0">
                  <a:moveTo>
                    <a:pt x="1040" y="0"/>
                  </a:moveTo>
                  <a:cubicBezTo>
                    <a:pt x="1070" y="87"/>
                    <a:pt x="1088" y="182"/>
                    <a:pt x="1088" y="278"/>
                  </a:cubicBezTo>
                  <a:cubicBezTo>
                    <a:pt x="1088" y="726"/>
                    <a:pt x="726" y="1089"/>
                    <a:pt x="279" y="1089"/>
                  </a:cubicBezTo>
                  <a:cubicBezTo>
                    <a:pt x="179" y="1089"/>
                    <a:pt x="86" y="1073"/>
                    <a:pt x="1" y="1039"/>
                  </a:cubicBezTo>
                  <a:lnTo>
                    <a:pt x="1" y="1039"/>
                  </a:lnTo>
                  <a:cubicBezTo>
                    <a:pt x="113" y="1351"/>
                    <a:pt x="412" y="1572"/>
                    <a:pt x="762" y="1572"/>
                  </a:cubicBezTo>
                  <a:cubicBezTo>
                    <a:pt x="1209" y="1572"/>
                    <a:pt x="1571" y="1209"/>
                    <a:pt x="1571" y="761"/>
                  </a:cubicBezTo>
                  <a:cubicBezTo>
                    <a:pt x="1571" y="412"/>
                    <a:pt x="1348" y="114"/>
                    <a:pt x="104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4508200" y="2095400"/>
              <a:ext cx="94175" cy="52225"/>
            </a:xfrm>
            <a:custGeom>
              <a:avLst/>
              <a:gdLst/>
              <a:ahLst/>
              <a:cxnLst/>
              <a:rect l="l" t="t" r="r" b="b"/>
              <a:pathLst>
                <a:path w="3767" h="2089" extrusionOk="0">
                  <a:moveTo>
                    <a:pt x="1046" y="0"/>
                  </a:moveTo>
                  <a:cubicBezTo>
                    <a:pt x="469" y="0"/>
                    <a:pt x="1" y="468"/>
                    <a:pt x="1" y="1043"/>
                  </a:cubicBezTo>
                  <a:cubicBezTo>
                    <a:pt x="1" y="1620"/>
                    <a:pt x="469" y="2088"/>
                    <a:pt x="1046" y="2088"/>
                  </a:cubicBezTo>
                  <a:lnTo>
                    <a:pt x="2721" y="2088"/>
                  </a:lnTo>
                  <a:cubicBezTo>
                    <a:pt x="3298" y="2088"/>
                    <a:pt x="3766" y="1620"/>
                    <a:pt x="3766" y="1043"/>
                  </a:cubicBezTo>
                  <a:cubicBezTo>
                    <a:pt x="3766" y="468"/>
                    <a:pt x="3298" y="0"/>
                    <a:pt x="2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4508675" y="2102350"/>
              <a:ext cx="93700" cy="45275"/>
            </a:xfrm>
            <a:custGeom>
              <a:avLst/>
              <a:gdLst/>
              <a:ahLst/>
              <a:cxnLst/>
              <a:rect l="l" t="t" r="r" b="b"/>
              <a:pathLst>
                <a:path w="3748" h="1811" extrusionOk="0">
                  <a:moveTo>
                    <a:pt x="3410" y="0"/>
                  </a:moveTo>
                  <a:cubicBezTo>
                    <a:pt x="3424" y="66"/>
                    <a:pt x="3431" y="132"/>
                    <a:pt x="3431" y="201"/>
                  </a:cubicBezTo>
                  <a:cubicBezTo>
                    <a:pt x="3431" y="777"/>
                    <a:pt x="2963" y="1245"/>
                    <a:pt x="2386" y="1245"/>
                  </a:cubicBezTo>
                  <a:lnTo>
                    <a:pt x="710" y="1245"/>
                  </a:lnTo>
                  <a:cubicBezTo>
                    <a:pt x="435" y="1245"/>
                    <a:pt x="187" y="1140"/>
                    <a:pt x="1" y="967"/>
                  </a:cubicBezTo>
                  <a:lnTo>
                    <a:pt x="1" y="967"/>
                  </a:lnTo>
                  <a:cubicBezTo>
                    <a:pt x="94" y="1449"/>
                    <a:pt x="517" y="1810"/>
                    <a:pt x="1025" y="1810"/>
                  </a:cubicBezTo>
                  <a:lnTo>
                    <a:pt x="2701" y="1810"/>
                  </a:lnTo>
                  <a:cubicBezTo>
                    <a:pt x="3277" y="1810"/>
                    <a:pt x="3744" y="1342"/>
                    <a:pt x="3744" y="767"/>
                  </a:cubicBezTo>
                  <a:cubicBezTo>
                    <a:pt x="3747" y="462"/>
                    <a:pt x="3617" y="190"/>
                    <a:pt x="341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4530125" y="2113125"/>
              <a:ext cx="16775" cy="16750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335" y="1"/>
                  </a:moveTo>
                  <a:cubicBezTo>
                    <a:pt x="150" y="1"/>
                    <a:pt x="0" y="150"/>
                    <a:pt x="0" y="336"/>
                  </a:cubicBezTo>
                  <a:cubicBezTo>
                    <a:pt x="0" y="520"/>
                    <a:pt x="150" y="670"/>
                    <a:pt x="335" y="670"/>
                  </a:cubicBezTo>
                  <a:cubicBezTo>
                    <a:pt x="520" y="670"/>
                    <a:pt x="671" y="520"/>
                    <a:pt x="671" y="336"/>
                  </a:cubicBezTo>
                  <a:cubicBezTo>
                    <a:pt x="671" y="150"/>
                    <a:pt x="520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4563625" y="2113125"/>
              <a:ext cx="16775" cy="16750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336" y="1"/>
                  </a:moveTo>
                  <a:cubicBezTo>
                    <a:pt x="151" y="1"/>
                    <a:pt x="1" y="150"/>
                    <a:pt x="1" y="336"/>
                  </a:cubicBezTo>
                  <a:cubicBezTo>
                    <a:pt x="1" y="520"/>
                    <a:pt x="151" y="670"/>
                    <a:pt x="336" y="670"/>
                  </a:cubicBezTo>
                  <a:cubicBezTo>
                    <a:pt x="520" y="670"/>
                    <a:pt x="671" y="520"/>
                    <a:pt x="671" y="336"/>
                  </a:cubicBezTo>
                  <a:cubicBezTo>
                    <a:pt x="671" y="150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4552375" y="1908250"/>
              <a:ext cx="100375" cy="145600"/>
            </a:xfrm>
            <a:custGeom>
              <a:avLst/>
              <a:gdLst/>
              <a:ahLst/>
              <a:cxnLst/>
              <a:rect l="l" t="t" r="r" b="b"/>
              <a:pathLst>
                <a:path w="4015" h="5824" extrusionOk="0">
                  <a:moveTo>
                    <a:pt x="3678" y="1"/>
                  </a:moveTo>
                  <a:cubicBezTo>
                    <a:pt x="3492" y="1"/>
                    <a:pt x="3341" y="150"/>
                    <a:pt x="3341" y="337"/>
                  </a:cubicBezTo>
                  <a:lnTo>
                    <a:pt x="3341" y="2070"/>
                  </a:lnTo>
                  <a:cubicBezTo>
                    <a:pt x="3341" y="2999"/>
                    <a:pt x="2829" y="3841"/>
                    <a:pt x="2005" y="4268"/>
                  </a:cubicBezTo>
                  <a:lnTo>
                    <a:pt x="230" y="5188"/>
                  </a:lnTo>
                  <a:cubicBezTo>
                    <a:pt x="63" y="5275"/>
                    <a:pt x="0" y="5477"/>
                    <a:pt x="85" y="5642"/>
                  </a:cubicBezTo>
                  <a:cubicBezTo>
                    <a:pt x="146" y="5758"/>
                    <a:pt x="263" y="5824"/>
                    <a:pt x="385" y="5824"/>
                  </a:cubicBezTo>
                  <a:cubicBezTo>
                    <a:pt x="436" y="5824"/>
                    <a:pt x="490" y="5812"/>
                    <a:pt x="539" y="5787"/>
                  </a:cubicBezTo>
                  <a:lnTo>
                    <a:pt x="2314" y="4867"/>
                  </a:lnTo>
                  <a:cubicBezTo>
                    <a:pt x="3363" y="4324"/>
                    <a:pt x="4014" y="3251"/>
                    <a:pt x="4014" y="2070"/>
                  </a:cubicBezTo>
                  <a:lnTo>
                    <a:pt x="4014" y="337"/>
                  </a:lnTo>
                  <a:cubicBezTo>
                    <a:pt x="4014" y="150"/>
                    <a:pt x="3865" y="1"/>
                    <a:pt x="3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4"/>
          <p:cNvGrpSpPr/>
          <p:nvPr/>
        </p:nvGrpSpPr>
        <p:grpSpPr>
          <a:xfrm>
            <a:off x="5835896" y="3526271"/>
            <a:ext cx="475193" cy="339909"/>
            <a:chOff x="5668600" y="1153750"/>
            <a:chExt cx="590375" cy="422300"/>
          </a:xfrm>
        </p:grpSpPr>
        <p:sp>
          <p:nvSpPr>
            <p:cNvPr id="2534" name="Google Shape;2534;p34"/>
            <p:cNvSpPr/>
            <p:nvPr/>
          </p:nvSpPr>
          <p:spPr>
            <a:xfrm>
              <a:off x="6152525" y="1153800"/>
              <a:ext cx="103475" cy="312575"/>
            </a:xfrm>
            <a:custGeom>
              <a:avLst/>
              <a:gdLst/>
              <a:ahLst/>
              <a:cxnLst/>
              <a:rect l="l" t="t" r="r" b="b"/>
              <a:pathLst>
                <a:path w="4139" h="12503" extrusionOk="0">
                  <a:moveTo>
                    <a:pt x="979" y="0"/>
                  </a:moveTo>
                  <a:cubicBezTo>
                    <a:pt x="879" y="0"/>
                    <a:pt x="778" y="35"/>
                    <a:pt x="698" y="107"/>
                  </a:cubicBezTo>
                  <a:cubicBezTo>
                    <a:pt x="56" y="682"/>
                    <a:pt x="0" y="1670"/>
                    <a:pt x="577" y="2311"/>
                  </a:cubicBezTo>
                  <a:lnTo>
                    <a:pt x="1562" y="3412"/>
                  </a:lnTo>
                  <a:cubicBezTo>
                    <a:pt x="1944" y="3838"/>
                    <a:pt x="2156" y="4392"/>
                    <a:pt x="2156" y="4966"/>
                  </a:cubicBezTo>
                  <a:lnTo>
                    <a:pt x="2156" y="12502"/>
                  </a:lnTo>
                  <a:lnTo>
                    <a:pt x="4139" y="12502"/>
                  </a:lnTo>
                  <a:lnTo>
                    <a:pt x="4139" y="4967"/>
                  </a:lnTo>
                  <a:cubicBezTo>
                    <a:pt x="4139" y="3903"/>
                    <a:pt x="3747" y="2881"/>
                    <a:pt x="3037" y="2089"/>
                  </a:cubicBezTo>
                  <a:lnTo>
                    <a:pt x="1293" y="141"/>
                  </a:lnTo>
                  <a:cubicBezTo>
                    <a:pt x="1210" y="48"/>
                    <a:pt x="109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6161825" y="1153800"/>
              <a:ext cx="94175" cy="312575"/>
            </a:xfrm>
            <a:custGeom>
              <a:avLst/>
              <a:gdLst/>
              <a:ahLst/>
              <a:cxnLst/>
              <a:rect l="l" t="t" r="r" b="b"/>
              <a:pathLst>
                <a:path w="3767" h="12503" extrusionOk="0">
                  <a:moveTo>
                    <a:pt x="606" y="0"/>
                  </a:moveTo>
                  <a:cubicBezTo>
                    <a:pt x="506" y="0"/>
                    <a:pt x="406" y="35"/>
                    <a:pt x="326" y="107"/>
                  </a:cubicBezTo>
                  <a:cubicBezTo>
                    <a:pt x="192" y="227"/>
                    <a:pt x="82" y="365"/>
                    <a:pt x="0" y="516"/>
                  </a:cubicBezTo>
                  <a:lnTo>
                    <a:pt x="1655" y="2365"/>
                  </a:lnTo>
                  <a:cubicBezTo>
                    <a:pt x="2365" y="3157"/>
                    <a:pt x="2757" y="4179"/>
                    <a:pt x="2757" y="5244"/>
                  </a:cubicBezTo>
                  <a:lnTo>
                    <a:pt x="2757" y="12502"/>
                  </a:lnTo>
                  <a:lnTo>
                    <a:pt x="3765" y="12502"/>
                  </a:lnTo>
                  <a:lnTo>
                    <a:pt x="3765" y="4966"/>
                  </a:lnTo>
                  <a:cubicBezTo>
                    <a:pt x="3767" y="3903"/>
                    <a:pt x="3375" y="2881"/>
                    <a:pt x="2665" y="2089"/>
                  </a:cubicBezTo>
                  <a:lnTo>
                    <a:pt x="921" y="141"/>
                  </a:lnTo>
                  <a:cubicBezTo>
                    <a:pt x="837" y="48"/>
                    <a:pt x="722" y="0"/>
                    <a:pt x="60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6175875" y="1400100"/>
              <a:ext cx="83100" cy="175950"/>
            </a:xfrm>
            <a:custGeom>
              <a:avLst/>
              <a:gdLst/>
              <a:ahLst/>
              <a:cxnLst/>
              <a:rect l="l" t="t" r="r" b="b"/>
              <a:pathLst>
                <a:path w="3324" h="7038" extrusionOk="0">
                  <a:moveTo>
                    <a:pt x="929" y="0"/>
                  </a:moveTo>
                  <a:lnTo>
                    <a:pt x="0" y="6345"/>
                  </a:lnTo>
                  <a:lnTo>
                    <a:pt x="928" y="7038"/>
                  </a:lnTo>
                  <a:lnTo>
                    <a:pt x="1427" y="7038"/>
                  </a:lnTo>
                  <a:cubicBezTo>
                    <a:pt x="1935" y="7038"/>
                    <a:pt x="2377" y="6683"/>
                    <a:pt x="2488" y="6189"/>
                  </a:cubicBezTo>
                  <a:lnTo>
                    <a:pt x="3127" y="3328"/>
                  </a:lnTo>
                  <a:cubicBezTo>
                    <a:pt x="3323" y="2451"/>
                    <a:pt x="3140" y="1531"/>
                    <a:pt x="2625" y="798"/>
                  </a:cubicBezTo>
                  <a:cubicBezTo>
                    <a:pt x="2274" y="297"/>
                    <a:pt x="1701" y="0"/>
                    <a:pt x="1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5671575" y="1153750"/>
              <a:ext cx="103475" cy="312625"/>
            </a:xfrm>
            <a:custGeom>
              <a:avLst/>
              <a:gdLst/>
              <a:ahLst/>
              <a:cxnLst/>
              <a:rect l="l" t="t" r="r" b="b"/>
              <a:pathLst>
                <a:path w="4139" h="12505" extrusionOk="0">
                  <a:moveTo>
                    <a:pt x="3161" y="0"/>
                  </a:moveTo>
                  <a:cubicBezTo>
                    <a:pt x="3045" y="0"/>
                    <a:pt x="2930" y="48"/>
                    <a:pt x="2847" y="140"/>
                  </a:cubicBezTo>
                  <a:lnTo>
                    <a:pt x="1102" y="2089"/>
                  </a:lnTo>
                  <a:cubicBezTo>
                    <a:pt x="393" y="2883"/>
                    <a:pt x="0" y="3904"/>
                    <a:pt x="0" y="4968"/>
                  </a:cubicBezTo>
                  <a:lnTo>
                    <a:pt x="0" y="12504"/>
                  </a:lnTo>
                  <a:lnTo>
                    <a:pt x="1983" y="12504"/>
                  </a:lnTo>
                  <a:lnTo>
                    <a:pt x="1983" y="4966"/>
                  </a:lnTo>
                  <a:cubicBezTo>
                    <a:pt x="1983" y="4393"/>
                    <a:pt x="2196" y="3840"/>
                    <a:pt x="2578" y="3411"/>
                  </a:cubicBezTo>
                  <a:lnTo>
                    <a:pt x="3562" y="2312"/>
                  </a:lnTo>
                  <a:cubicBezTo>
                    <a:pt x="4139" y="1669"/>
                    <a:pt x="4083" y="684"/>
                    <a:pt x="3441" y="108"/>
                  </a:cubicBezTo>
                  <a:cubicBezTo>
                    <a:pt x="3361" y="36"/>
                    <a:pt x="3261" y="0"/>
                    <a:pt x="3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5695025" y="1153800"/>
              <a:ext cx="80025" cy="312600"/>
            </a:xfrm>
            <a:custGeom>
              <a:avLst/>
              <a:gdLst/>
              <a:ahLst/>
              <a:cxnLst/>
              <a:rect l="l" t="t" r="r" b="b"/>
              <a:pathLst>
                <a:path w="3201" h="12504" extrusionOk="0">
                  <a:moveTo>
                    <a:pt x="2222" y="0"/>
                  </a:moveTo>
                  <a:cubicBezTo>
                    <a:pt x="2107" y="0"/>
                    <a:pt x="1991" y="48"/>
                    <a:pt x="1909" y="141"/>
                  </a:cubicBezTo>
                  <a:lnTo>
                    <a:pt x="1697" y="378"/>
                  </a:lnTo>
                  <a:cubicBezTo>
                    <a:pt x="2103" y="958"/>
                    <a:pt x="2071" y="1762"/>
                    <a:pt x="1580" y="2314"/>
                  </a:cubicBezTo>
                  <a:lnTo>
                    <a:pt x="596" y="3413"/>
                  </a:lnTo>
                  <a:cubicBezTo>
                    <a:pt x="213" y="3840"/>
                    <a:pt x="1" y="4395"/>
                    <a:pt x="1" y="4967"/>
                  </a:cubicBezTo>
                  <a:lnTo>
                    <a:pt x="1" y="12504"/>
                  </a:lnTo>
                  <a:lnTo>
                    <a:pt x="1047" y="12504"/>
                  </a:lnTo>
                  <a:lnTo>
                    <a:pt x="1047" y="4967"/>
                  </a:lnTo>
                  <a:cubicBezTo>
                    <a:pt x="1047" y="4394"/>
                    <a:pt x="1259" y="3839"/>
                    <a:pt x="1642" y="3413"/>
                  </a:cubicBezTo>
                  <a:lnTo>
                    <a:pt x="2626" y="2314"/>
                  </a:lnTo>
                  <a:cubicBezTo>
                    <a:pt x="3201" y="1670"/>
                    <a:pt x="3145" y="682"/>
                    <a:pt x="2503" y="107"/>
                  </a:cubicBezTo>
                  <a:cubicBezTo>
                    <a:pt x="2423" y="35"/>
                    <a:pt x="2322" y="0"/>
                    <a:pt x="222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5668600" y="1400100"/>
              <a:ext cx="72700" cy="175950"/>
            </a:xfrm>
            <a:custGeom>
              <a:avLst/>
              <a:gdLst/>
              <a:ahLst/>
              <a:cxnLst/>
              <a:rect l="l" t="t" r="r" b="b"/>
              <a:pathLst>
                <a:path w="2908" h="7038" extrusionOk="0">
                  <a:moveTo>
                    <a:pt x="2233" y="0"/>
                  </a:moveTo>
                  <a:cubicBezTo>
                    <a:pt x="1624" y="0"/>
                    <a:pt x="1050" y="297"/>
                    <a:pt x="699" y="798"/>
                  </a:cubicBezTo>
                  <a:cubicBezTo>
                    <a:pt x="184" y="1531"/>
                    <a:pt x="1" y="2451"/>
                    <a:pt x="197" y="3326"/>
                  </a:cubicBezTo>
                  <a:lnTo>
                    <a:pt x="837" y="6187"/>
                  </a:lnTo>
                  <a:cubicBezTo>
                    <a:pt x="948" y="6683"/>
                    <a:pt x="1390" y="7038"/>
                    <a:pt x="1898" y="7038"/>
                  </a:cubicBezTo>
                  <a:lnTo>
                    <a:pt x="2397" y="7038"/>
                  </a:lnTo>
                  <a:lnTo>
                    <a:pt x="2907" y="6550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178350" y="1402975"/>
              <a:ext cx="80625" cy="173000"/>
            </a:xfrm>
            <a:custGeom>
              <a:avLst/>
              <a:gdLst/>
              <a:ahLst/>
              <a:cxnLst/>
              <a:rect l="l" t="t" r="r" b="b"/>
              <a:pathLst>
                <a:path w="3225" h="6920" extrusionOk="0">
                  <a:moveTo>
                    <a:pt x="1644" y="1"/>
                  </a:moveTo>
                  <a:cubicBezTo>
                    <a:pt x="1942" y="634"/>
                    <a:pt x="2024" y="1356"/>
                    <a:pt x="1869" y="2051"/>
                  </a:cubicBezTo>
                  <a:lnTo>
                    <a:pt x="1228" y="4912"/>
                  </a:lnTo>
                  <a:cubicBezTo>
                    <a:pt x="1117" y="5408"/>
                    <a:pt x="677" y="5761"/>
                    <a:pt x="167" y="5761"/>
                  </a:cubicBezTo>
                  <a:lnTo>
                    <a:pt x="1" y="6447"/>
                  </a:lnTo>
                  <a:lnTo>
                    <a:pt x="829" y="6920"/>
                  </a:lnTo>
                  <a:lnTo>
                    <a:pt x="1328" y="6920"/>
                  </a:lnTo>
                  <a:cubicBezTo>
                    <a:pt x="1836" y="6920"/>
                    <a:pt x="2276" y="6567"/>
                    <a:pt x="2389" y="6071"/>
                  </a:cubicBezTo>
                  <a:lnTo>
                    <a:pt x="3028" y="3210"/>
                  </a:lnTo>
                  <a:cubicBezTo>
                    <a:pt x="3224" y="2335"/>
                    <a:pt x="3041" y="1416"/>
                    <a:pt x="2526" y="681"/>
                  </a:cubicBezTo>
                  <a:cubicBezTo>
                    <a:pt x="2304" y="367"/>
                    <a:pt x="1995" y="132"/>
                    <a:pt x="1644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5687775" y="1547025"/>
              <a:ext cx="54475" cy="29025"/>
            </a:xfrm>
            <a:custGeom>
              <a:avLst/>
              <a:gdLst/>
              <a:ahLst/>
              <a:cxnLst/>
              <a:rect l="l" t="t" r="r" b="b"/>
              <a:pathLst>
                <a:path w="2179" h="1161" extrusionOk="0">
                  <a:moveTo>
                    <a:pt x="1" y="0"/>
                  </a:moveTo>
                  <a:lnTo>
                    <a:pt x="70" y="312"/>
                  </a:lnTo>
                  <a:cubicBezTo>
                    <a:pt x="181" y="806"/>
                    <a:pt x="623" y="1161"/>
                    <a:pt x="1131" y="1161"/>
                  </a:cubicBezTo>
                  <a:lnTo>
                    <a:pt x="1630" y="1161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5728500" y="1400100"/>
              <a:ext cx="470500" cy="175950"/>
            </a:xfrm>
            <a:custGeom>
              <a:avLst/>
              <a:gdLst/>
              <a:ahLst/>
              <a:cxnLst/>
              <a:rect l="l" t="t" r="r" b="b"/>
              <a:pathLst>
                <a:path w="18820" h="7038" extrusionOk="0">
                  <a:moveTo>
                    <a:pt x="6598" y="1425"/>
                  </a:moveTo>
                  <a:cubicBezTo>
                    <a:pt x="7028" y="1425"/>
                    <a:pt x="7350" y="1793"/>
                    <a:pt x="7271" y="2189"/>
                  </a:cubicBezTo>
                  <a:lnTo>
                    <a:pt x="6701" y="5049"/>
                  </a:lnTo>
                  <a:cubicBezTo>
                    <a:pt x="6641" y="5355"/>
                    <a:pt x="6358" y="5576"/>
                    <a:pt x="6028" y="5576"/>
                  </a:cubicBezTo>
                  <a:lnTo>
                    <a:pt x="1909" y="5576"/>
                  </a:lnTo>
                  <a:cubicBezTo>
                    <a:pt x="1530" y="5576"/>
                    <a:pt x="1222" y="5286"/>
                    <a:pt x="1222" y="4930"/>
                  </a:cubicBezTo>
                  <a:lnTo>
                    <a:pt x="1222" y="2071"/>
                  </a:lnTo>
                  <a:cubicBezTo>
                    <a:pt x="1222" y="1714"/>
                    <a:pt x="1530" y="1425"/>
                    <a:pt x="1909" y="1425"/>
                  </a:cubicBezTo>
                  <a:close/>
                  <a:moveTo>
                    <a:pt x="16912" y="1424"/>
                  </a:moveTo>
                  <a:cubicBezTo>
                    <a:pt x="17291" y="1424"/>
                    <a:pt x="17598" y="1714"/>
                    <a:pt x="17598" y="2071"/>
                  </a:cubicBezTo>
                  <a:lnTo>
                    <a:pt x="17598" y="4930"/>
                  </a:lnTo>
                  <a:cubicBezTo>
                    <a:pt x="17598" y="5286"/>
                    <a:pt x="17291" y="5576"/>
                    <a:pt x="16913" y="5576"/>
                  </a:cubicBezTo>
                  <a:lnTo>
                    <a:pt x="12794" y="5576"/>
                  </a:lnTo>
                  <a:cubicBezTo>
                    <a:pt x="12464" y="5576"/>
                    <a:pt x="12180" y="5355"/>
                    <a:pt x="12120" y="5049"/>
                  </a:cubicBezTo>
                  <a:lnTo>
                    <a:pt x="11551" y="2189"/>
                  </a:lnTo>
                  <a:cubicBezTo>
                    <a:pt x="11472" y="1793"/>
                    <a:pt x="11796" y="1424"/>
                    <a:pt x="12224" y="1424"/>
                  </a:cubicBezTo>
                  <a:close/>
                  <a:moveTo>
                    <a:pt x="1" y="0"/>
                  </a:moveTo>
                  <a:lnTo>
                    <a:pt x="1" y="7038"/>
                  </a:lnTo>
                  <a:lnTo>
                    <a:pt x="6227" y="7038"/>
                  </a:lnTo>
                  <a:cubicBezTo>
                    <a:pt x="7088" y="7038"/>
                    <a:pt x="7824" y="6426"/>
                    <a:pt x="7983" y="5583"/>
                  </a:cubicBezTo>
                  <a:lnTo>
                    <a:pt x="8245" y="4200"/>
                  </a:lnTo>
                  <a:cubicBezTo>
                    <a:pt x="8351" y="3640"/>
                    <a:pt x="8842" y="3236"/>
                    <a:pt x="9410" y="3236"/>
                  </a:cubicBezTo>
                  <a:cubicBezTo>
                    <a:pt x="9979" y="3236"/>
                    <a:pt x="10470" y="3640"/>
                    <a:pt x="10577" y="4200"/>
                  </a:cubicBezTo>
                  <a:lnTo>
                    <a:pt x="10837" y="5583"/>
                  </a:lnTo>
                  <a:cubicBezTo>
                    <a:pt x="10998" y="6426"/>
                    <a:pt x="11736" y="7038"/>
                    <a:pt x="12593" y="7038"/>
                  </a:cubicBezTo>
                  <a:lnTo>
                    <a:pt x="18820" y="7038"/>
                  </a:lnTo>
                  <a:lnTo>
                    <a:pt x="18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5728500" y="1547025"/>
              <a:ext cx="197550" cy="29025"/>
            </a:xfrm>
            <a:custGeom>
              <a:avLst/>
              <a:gdLst/>
              <a:ahLst/>
              <a:cxnLst/>
              <a:rect l="l" t="t" r="r" b="b"/>
              <a:pathLst>
                <a:path w="7902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6227" y="1161"/>
                  </a:lnTo>
                  <a:cubicBezTo>
                    <a:pt x="6982" y="1161"/>
                    <a:pt x="7644" y="688"/>
                    <a:pt x="790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6001525" y="1541375"/>
              <a:ext cx="197550" cy="34675"/>
            </a:xfrm>
            <a:custGeom>
              <a:avLst/>
              <a:gdLst/>
              <a:ahLst/>
              <a:cxnLst/>
              <a:rect l="l" t="t" r="r" b="b"/>
              <a:pathLst>
                <a:path w="7902" h="1387" extrusionOk="0">
                  <a:moveTo>
                    <a:pt x="7902" y="1"/>
                  </a:moveTo>
                  <a:cubicBezTo>
                    <a:pt x="7716" y="143"/>
                    <a:pt x="7488" y="226"/>
                    <a:pt x="7240" y="226"/>
                  </a:cubicBezTo>
                  <a:lnTo>
                    <a:pt x="1" y="226"/>
                  </a:lnTo>
                  <a:cubicBezTo>
                    <a:pt x="258" y="914"/>
                    <a:pt x="918" y="1387"/>
                    <a:pt x="1675" y="1387"/>
                  </a:cubicBezTo>
                  <a:lnTo>
                    <a:pt x="7902" y="1387"/>
                  </a:lnTo>
                  <a:lnTo>
                    <a:pt x="790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34"/>
          <p:cNvGrpSpPr/>
          <p:nvPr/>
        </p:nvGrpSpPr>
        <p:grpSpPr>
          <a:xfrm>
            <a:off x="5900981" y="1834585"/>
            <a:ext cx="345041" cy="470484"/>
            <a:chOff x="3584000" y="1072675"/>
            <a:chExt cx="428675" cy="584525"/>
          </a:xfrm>
        </p:grpSpPr>
        <p:sp>
          <p:nvSpPr>
            <p:cNvPr id="2546" name="Google Shape;2546;p34"/>
            <p:cNvSpPr/>
            <p:nvPr/>
          </p:nvSpPr>
          <p:spPr>
            <a:xfrm>
              <a:off x="3584100" y="1072725"/>
              <a:ext cx="428575" cy="584475"/>
            </a:xfrm>
            <a:custGeom>
              <a:avLst/>
              <a:gdLst/>
              <a:ahLst/>
              <a:cxnLst/>
              <a:rect l="l" t="t" r="r" b="b"/>
              <a:pathLst>
                <a:path w="17143" h="23379" extrusionOk="0">
                  <a:moveTo>
                    <a:pt x="12327" y="0"/>
                  </a:moveTo>
                  <a:cubicBezTo>
                    <a:pt x="12318" y="0"/>
                    <a:pt x="12308" y="0"/>
                    <a:pt x="12299" y="1"/>
                  </a:cubicBezTo>
                  <a:cubicBezTo>
                    <a:pt x="11478" y="17"/>
                    <a:pt x="10815" y="688"/>
                    <a:pt x="10815" y="1514"/>
                  </a:cubicBezTo>
                  <a:lnTo>
                    <a:pt x="10815" y="8518"/>
                  </a:lnTo>
                  <a:cubicBezTo>
                    <a:pt x="10815" y="8589"/>
                    <a:pt x="10760" y="8646"/>
                    <a:pt x="10688" y="8646"/>
                  </a:cubicBezTo>
                  <a:cubicBezTo>
                    <a:pt x="10616" y="8646"/>
                    <a:pt x="10559" y="8589"/>
                    <a:pt x="10559" y="8518"/>
                  </a:cubicBezTo>
                  <a:lnTo>
                    <a:pt x="10559" y="1545"/>
                  </a:lnTo>
                  <a:cubicBezTo>
                    <a:pt x="10559" y="705"/>
                    <a:pt x="9879" y="2"/>
                    <a:pt x="9046" y="2"/>
                  </a:cubicBezTo>
                  <a:cubicBezTo>
                    <a:pt x="9037" y="2"/>
                    <a:pt x="9028" y="2"/>
                    <a:pt x="9018" y="2"/>
                  </a:cubicBezTo>
                  <a:cubicBezTo>
                    <a:pt x="8196" y="20"/>
                    <a:pt x="7534" y="690"/>
                    <a:pt x="7534" y="1515"/>
                  </a:cubicBezTo>
                  <a:lnTo>
                    <a:pt x="7534" y="8519"/>
                  </a:lnTo>
                  <a:cubicBezTo>
                    <a:pt x="7534" y="8591"/>
                    <a:pt x="7477" y="8648"/>
                    <a:pt x="7405" y="8648"/>
                  </a:cubicBezTo>
                  <a:lnTo>
                    <a:pt x="7386" y="8648"/>
                  </a:lnTo>
                  <a:cubicBezTo>
                    <a:pt x="7315" y="8648"/>
                    <a:pt x="7258" y="8591"/>
                    <a:pt x="7258" y="8519"/>
                  </a:cubicBezTo>
                  <a:lnTo>
                    <a:pt x="7258" y="2867"/>
                  </a:lnTo>
                  <a:cubicBezTo>
                    <a:pt x="7258" y="2028"/>
                    <a:pt x="6578" y="1325"/>
                    <a:pt x="5743" y="1325"/>
                  </a:cubicBezTo>
                  <a:cubicBezTo>
                    <a:pt x="5734" y="1325"/>
                    <a:pt x="5725" y="1325"/>
                    <a:pt x="5715" y="1325"/>
                  </a:cubicBezTo>
                  <a:cubicBezTo>
                    <a:pt x="4894" y="1341"/>
                    <a:pt x="4233" y="2013"/>
                    <a:pt x="4233" y="2838"/>
                  </a:cubicBezTo>
                  <a:lnTo>
                    <a:pt x="4287" y="12974"/>
                  </a:lnTo>
                  <a:cubicBezTo>
                    <a:pt x="4287" y="12974"/>
                    <a:pt x="4120" y="12602"/>
                    <a:pt x="4089" y="12510"/>
                  </a:cubicBezTo>
                  <a:lnTo>
                    <a:pt x="3145" y="9562"/>
                  </a:lnTo>
                  <a:cubicBezTo>
                    <a:pt x="2937" y="8912"/>
                    <a:pt x="2328" y="8484"/>
                    <a:pt x="1680" y="8484"/>
                  </a:cubicBezTo>
                  <a:cubicBezTo>
                    <a:pt x="1522" y="8484"/>
                    <a:pt x="1362" y="8509"/>
                    <a:pt x="1205" y="8563"/>
                  </a:cubicBezTo>
                  <a:cubicBezTo>
                    <a:pt x="428" y="8829"/>
                    <a:pt x="1" y="9671"/>
                    <a:pt x="254" y="10457"/>
                  </a:cubicBezTo>
                  <a:lnTo>
                    <a:pt x="1206" y="13432"/>
                  </a:lnTo>
                  <a:cubicBezTo>
                    <a:pt x="1493" y="14329"/>
                    <a:pt x="2039" y="15112"/>
                    <a:pt x="2781" y="15694"/>
                  </a:cubicBezTo>
                  <a:lnTo>
                    <a:pt x="4382" y="16948"/>
                  </a:lnTo>
                  <a:cubicBezTo>
                    <a:pt x="4815" y="17289"/>
                    <a:pt x="5077" y="17807"/>
                    <a:pt x="5079" y="18358"/>
                  </a:cubicBezTo>
                  <a:lnTo>
                    <a:pt x="5079" y="22476"/>
                  </a:lnTo>
                  <a:cubicBezTo>
                    <a:pt x="5079" y="22975"/>
                    <a:pt x="5484" y="23378"/>
                    <a:pt x="5983" y="23378"/>
                  </a:cubicBezTo>
                  <a:lnTo>
                    <a:pt x="14163" y="23378"/>
                  </a:lnTo>
                  <a:cubicBezTo>
                    <a:pt x="14662" y="23378"/>
                    <a:pt x="15066" y="22975"/>
                    <a:pt x="15066" y="22476"/>
                  </a:cubicBezTo>
                  <a:lnTo>
                    <a:pt x="15066" y="18415"/>
                  </a:lnTo>
                  <a:cubicBezTo>
                    <a:pt x="15066" y="17750"/>
                    <a:pt x="15183" y="17092"/>
                    <a:pt x="15410" y="16468"/>
                  </a:cubicBezTo>
                  <a:lnTo>
                    <a:pt x="15643" y="15829"/>
                  </a:lnTo>
                  <a:cubicBezTo>
                    <a:pt x="15722" y="15615"/>
                    <a:pt x="15786" y="15397"/>
                    <a:pt x="15838" y="15176"/>
                  </a:cubicBezTo>
                  <a:cubicBezTo>
                    <a:pt x="15936" y="14752"/>
                    <a:pt x="14780" y="13259"/>
                    <a:pt x="14780" y="13259"/>
                  </a:cubicBezTo>
                  <a:cubicBezTo>
                    <a:pt x="14780" y="13259"/>
                    <a:pt x="16007" y="11529"/>
                    <a:pt x="16045" y="11342"/>
                  </a:cubicBezTo>
                  <a:cubicBezTo>
                    <a:pt x="16075" y="11204"/>
                    <a:pt x="16116" y="11071"/>
                    <a:pt x="16164" y="10940"/>
                  </a:cubicBezTo>
                  <a:lnTo>
                    <a:pt x="16833" y="9191"/>
                  </a:lnTo>
                  <a:cubicBezTo>
                    <a:pt x="17038" y="8639"/>
                    <a:pt x="17143" y="8064"/>
                    <a:pt x="17140" y="7479"/>
                  </a:cubicBezTo>
                  <a:lnTo>
                    <a:pt x="17128" y="4523"/>
                  </a:lnTo>
                  <a:cubicBezTo>
                    <a:pt x="17125" y="3688"/>
                    <a:pt x="16448" y="3015"/>
                    <a:pt x="15617" y="3015"/>
                  </a:cubicBezTo>
                  <a:lnTo>
                    <a:pt x="15611" y="3015"/>
                  </a:lnTo>
                  <a:cubicBezTo>
                    <a:pt x="14777" y="3015"/>
                    <a:pt x="14099" y="3694"/>
                    <a:pt x="14103" y="4528"/>
                  </a:cubicBezTo>
                  <a:lnTo>
                    <a:pt x="14114" y="7492"/>
                  </a:lnTo>
                  <a:cubicBezTo>
                    <a:pt x="14117" y="7703"/>
                    <a:pt x="14077" y="7910"/>
                    <a:pt x="14002" y="8108"/>
                  </a:cubicBezTo>
                  <a:lnTo>
                    <a:pt x="13929" y="8303"/>
                  </a:lnTo>
                  <a:cubicBezTo>
                    <a:pt x="13922" y="8322"/>
                    <a:pt x="13905" y="8331"/>
                    <a:pt x="13888" y="8331"/>
                  </a:cubicBezTo>
                  <a:cubicBezTo>
                    <a:pt x="13865" y="8331"/>
                    <a:pt x="13841" y="8314"/>
                    <a:pt x="13841" y="8285"/>
                  </a:cubicBezTo>
                  <a:lnTo>
                    <a:pt x="13841" y="1543"/>
                  </a:lnTo>
                  <a:cubicBezTo>
                    <a:pt x="13841" y="704"/>
                    <a:pt x="13162" y="0"/>
                    <a:pt x="12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3895925" y="1148100"/>
              <a:ext cx="116725" cy="509000"/>
            </a:xfrm>
            <a:custGeom>
              <a:avLst/>
              <a:gdLst/>
              <a:ahLst/>
              <a:cxnLst/>
              <a:rect l="l" t="t" r="r" b="b"/>
              <a:pathLst>
                <a:path w="4669" h="20360" extrusionOk="0">
                  <a:moveTo>
                    <a:pt x="3138" y="0"/>
                  </a:moveTo>
                  <a:cubicBezTo>
                    <a:pt x="2826" y="0"/>
                    <a:pt x="2539" y="94"/>
                    <a:pt x="2298" y="255"/>
                  </a:cubicBezTo>
                  <a:cubicBezTo>
                    <a:pt x="2702" y="526"/>
                    <a:pt x="2969" y="985"/>
                    <a:pt x="2971" y="1508"/>
                  </a:cubicBezTo>
                  <a:lnTo>
                    <a:pt x="2983" y="4464"/>
                  </a:lnTo>
                  <a:cubicBezTo>
                    <a:pt x="2984" y="5049"/>
                    <a:pt x="2880" y="5624"/>
                    <a:pt x="2671" y="6173"/>
                  </a:cubicBezTo>
                  <a:lnTo>
                    <a:pt x="2004" y="7922"/>
                  </a:lnTo>
                  <a:cubicBezTo>
                    <a:pt x="1887" y="8230"/>
                    <a:pt x="1824" y="8558"/>
                    <a:pt x="1824" y="8889"/>
                  </a:cubicBezTo>
                  <a:lnTo>
                    <a:pt x="1824" y="10863"/>
                  </a:lnTo>
                  <a:cubicBezTo>
                    <a:pt x="1824" y="11527"/>
                    <a:pt x="1707" y="12186"/>
                    <a:pt x="1480" y="12809"/>
                  </a:cubicBezTo>
                  <a:lnTo>
                    <a:pt x="1248" y="13447"/>
                  </a:lnTo>
                  <a:cubicBezTo>
                    <a:pt x="1022" y="14071"/>
                    <a:pt x="905" y="14729"/>
                    <a:pt x="905" y="15394"/>
                  </a:cubicBezTo>
                  <a:lnTo>
                    <a:pt x="905" y="19455"/>
                  </a:lnTo>
                  <a:cubicBezTo>
                    <a:pt x="905" y="19954"/>
                    <a:pt x="499" y="20359"/>
                    <a:pt x="0" y="20359"/>
                  </a:cubicBezTo>
                  <a:lnTo>
                    <a:pt x="1685" y="20359"/>
                  </a:lnTo>
                  <a:cubicBezTo>
                    <a:pt x="2185" y="20359"/>
                    <a:pt x="2589" y="19954"/>
                    <a:pt x="2589" y="19455"/>
                  </a:cubicBezTo>
                  <a:lnTo>
                    <a:pt x="2589" y="15394"/>
                  </a:lnTo>
                  <a:cubicBezTo>
                    <a:pt x="2589" y="14729"/>
                    <a:pt x="2706" y="14071"/>
                    <a:pt x="2933" y="13447"/>
                  </a:cubicBezTo>
                  <a:lnTo>
                    <a:pt x="3166" y="12809"/>
                  </a:lnTo>
                  <a:cubicBezTo>
                    <a:pt x="3243" y="12596"/>
                    <a:pt x="3307" y="12378"/>
                    <a:pt x="3359" y="12157"/>
                  </a:cubicBezTo>
                  <a:cubicBezTo>
                    <a:pt x="3458" y="11732"/>
                    <a:pt x="2302" y="10240"/>
                    <a:pt x="2302" y="10240"/>
                  </a:cubicBezTo>
                  <a:cubicBezTo>
                    <a:pt x="2302" y="10240"/>
                    <a:pt x="3528" y="8508"/>
                    <a:pt x="3568" y="8323"/>
                  </a:cubicBezTo>
                  <a:cubicBezTo>
                    <a:pt x="3597" y="8185"/>
                    <a:pt x="3637" y="8052"/>
                    <a:pt x="3687" y="7920"/>
                  </a:cubicBezTo>
                  <a:lnTo>
                    <a:pt x="4354" y="6171"/>
                  </a:lnTo>
                  <a:cubicBezTo>
                    <a:pt x="4563" y="5623"/>
                    <a:pt x="4668" y="5048"/>
                    <a:pt x="4666" y="4462"/>
                  </a:cubicBezTo>
                  <a:lnTo>
                    <a:pt x="4655" y="1508"/>
                  </a:lnTo>
                  <a:cubicBezTo>
                    <a:pt x="4652" y="673"/>
                    <a:pt x="3975" y="0"/>
                    <a:pt x="314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724925" y="1356200"/>
              <a:ext cx="260275" cy="95825"/>
            </a:xfrm>
            <a:custGeom>
              <a:avLst/>
              <a:gdLst/>
              <a:ahLst/>
              <a:cxnLst/>
              <a:rect l="l" t="t" r="r" b="b"/>
              <a:pathLst>
                <a:path w="10411" h="3833" extrusionOk="0">
                  <a:moveTo>
                    <a:pt x="0" y="0"/>
                  </a:moveTo>
                  <a:lnTo>
                    <a:pt x="0" y="3833"/>
                  </a:lnTo>
                  <a:lnTo>
                    <a:pt x="10200" y="3833"/>
                  </a:lnTo>
                  <a:cubicBezTo>
                    <a:pt x="10300" y="3408"/>
                    <a:pt x="10351" y="2974"/>
                    <a:pt x="10351" y="2539"/>
                  </a:cubicBezTo>
                  <a:lnTo>
                    <a:pt x="10351" y="565"/>
                  </a:lnTo>
                  <a:cubicBezTo>
                    <a:pt x="10351" y="375"/>
                    <a:pt x="10371" y="184"/>
                    <a:pt x="10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937775" y="1356200"/>
              <a:ext cx="47400" cy="95825"/>
            </a:xfrm>
            <a:custGeom>
              <a:avLst/>
              <a:gdLst/>
              <a:ahLst/>
              <a:cxnLst/>
              <a:rect l="l" t="t" r="r" b="b"/>
              <a:pathLst>
                <a:path w="1896" h="3833" extrusionOk="0">
                  <a:moveTo>
                    <a:pt x="211" y="0"/>
                  </a:moveTo>
                  <a:cubicBezTo>
                    <a:pt x="170" y="184"/>
                    <a:pt x="150" y="375"/>
                    <a:pt x="150" y="565"/>
                  </a:cubicBezTo>
                  <a:lnTo>
                    <a:pt x="150" y="2539"/>
                  </a:lnTo>
                  <a:cubicBezTo>
                    <a:pt x="150" y="2977"/>
                    <a:pt x="98" y="3410"/>
                    <a:pt x="0" y="3833"/>
                  </a:cubicBezTo>
                  <a:lnTo>
                    <a:pt x="1685" y="3833"/>
                  </a:lnTo>
                  <a:cubicBezTo>
                    <a:pt x="1784" y="3408"/>
                    <a:pt x="1835" y="2974"/>
                    <a:pt x="1835" y="2539"/>
                  </a:cubicBezTo>
                  <a:lnTo>
                    <a:pt x="1835" y="565"/>
                  </a:lnTo>
                  <a:cubicBezTo>
                    <a:pt x="1835" y="375"/>
                    <a:pt x="1854" y="184"/>
                    <a:pt x="189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772375" y="1072675"/>
              <a:ext cx="75650" cy="85075"/>
            </a:xfrm>
            <a:custGeom>
              <a:avLst/>
              <a:gdLst/>
              <a:ahLst/>
              <a:cxnLst/>
              <a:rect l="l" t="t" r="r" b="b"/>
              <a:pathLst>
                <a:path w="3026" h="3403" extrusionOk="0">
                  <a:moveTo>
                    <a:pt x="1511" y="1"/>
                  </a:moveTo>
                  <a:cubicBezTo>
                    <a:pt x="1502" y="1"/>
                    <a:pt x="1492" y="1"/>
                    <a:pt x="1483" y="1"/>
                  </a:cubicBezTo>
                  <a:cubicBezTo>
                    <a:pt x="662" y="17"/>
                    <a:pt x="0" y="689"/>
                    <a:pt x="0" y="1514"/>
                  </a:cubicBezTo>
                  <a:lnTo>
                    <a:pt x="0" y="3402"/>
                  </a:lnTo>
                  <a:lnTo>
                    <a:pt x="3025" y="3402"/>
                  </a:lnTo>
                  <a:lnTo>
                    <a:pt x="3025" y="1544"/>
                  </a:lnTo>
                  <a:cubicBezTo>
                    <a:pt x="3025" y="704"/>
                    <a:pt x="2345" y="1"/>
                    <a:pt x="1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3854425" y="1072675"/>
              <a:ext cx="75725" cy="85075"/>
            </a:xfrm>
            <a:custGeom>
              <a:avLst/>
              <a:gdLst/>
              <a:ahLst/>
              <a:cxnLst/>
              <a:rect l="l" t="t" r="r" b="b"/>
              <a:pathLst>
                <a:path w="3029" h="3403" extrusionOk="0">
                  <a:moveTo>
                    <a:pt x="1513" y="1"/>
                  </a:moveTo>
                  <a:cubicBezTo>
                    <a:pt x="1503" y="1"/>
                    <a:pt x="1494" y="1"/>
                    <a:pt x="1485" y="1"/>
                  </a:cubicBezTo>
                  <a:cubicBezTo>
                    <a:pt x="664" y="17"/>
                    <a:pt x="1" y="689"/>
                    <a:pt x="1" y="1514"/>
                  </a:cubicBezTo>
                  <a:lnTo>
                    <a:pt x="1" y="3402"/>
                  </a:lnTo>
                  <a:lnTo>
                    <a:pt x="3028" y="3402"/>
                  </a:lnTo>
                  <a:lnTo>
                    <a:pt x="3028" y="1544"/>
                  </a:lnTo>
                  <a:cubicBezTo>
                    <a:pt x="3027" y="706"/>
                    <a:pt x="2347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3936575" y="1148100"/>
              <a:ext cx="76000" cy="85675"/>
            </a:xfrm>
            <a:custGeom>
              <a:avLst/>
              <a:gdLst/>
              <a:ahLst/>
              <a:cxnLst/>
              <a:rect l="l" t="t" r="r" b="b"/>
              <a:pathLst>
                <a:path w="3040" h="3427" extrusionOk="0">
                  <a:moveTo>
                    <a:pt x="1512" y="0"/>
                  </a:moveTo>
                  <a:cubicBezTo>
                    <a:pt x="678" y="0"/>
                    <a:pt x="0" y="679"/>
                    <a:pt x="4" y="1513"/>
                  </a:cubicBezTo>
                  <a:lnTo>
                    <a:pt x="12" y="3426"/>
                  </a:lnTo>
                  <a:lnTo>
                    <a:pt x="3040" y="3426"/>
                  </a:lnTo>
                  <a:lnTo>
                    <a:pt x="3029" y="1508"/>
                  </a:lnTo>
                  <a:cubicBezTo>
                    <a:pt x="3026" y="673"/>
                    <a:pt x="2349" y="0"/>
                    <a:pt x="1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953350" y="1148100"/>
              <a:ext cx="59150" cy="85700"/>
            </a:xfrm>
            <a:custGeom>
              <a:avLst/>
              <a:gdLst/>
              <a:ahLst/>
              <a:cxnLst/>
              <a:rect l="l" t="t" r="r" b="b"/>
              <a:pathLst>
                <a:path w="2366" h="3428" extrusionOk="0">
                  <a:moveTo>
                    <a:pt x="841" y="0"/>
                  </a:moveTo>
                  <a:cubicBezTo>
                    <a:pt x="529" y="0"/>
                    <a:pt x="242" y="94"/>
                    <a:pt x="1" y="255"/>
                  </a:cubicBezTo>
                  <a:cubicBezTo>
                    <a:pt x="405" y="526"/>
                    <a:pt x="672" y="985"/>
                    <a:pt x="674" y="1508"/>
                  </a:cubicBezTo>
                  <a:lnTo>
                    <a:pt x="681" y="3428"/>
                  </a:lnTo>
                  <a:lnTo>
                    <a:pt x="2366" y="3428"/>
                  </a:lnTo>
                  <a:lnTo>
                    <a:pt x="2358" y="1508"/>
                  </a:lnTo>
                  <a:cubicBezTo>
                    <a:pt x="2355" y="673"/>
                    <a:pt x="1678" y="0"/>
                    <a:pt x="84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756350" y="1512300"/>
              <a:ext cx="205775" cy="144800"/>
            </a:xfrm>
            <a:custGeom>
              <a:avLst/>
              <a:gdLst/>
              <a:ahLst/>
              <a:cxnLst/>
              <a:rect l="l" t="t" r="r" b="b"/>
              <a:pathLst>
                <a:path w="8231" h="5792" extrusionOk="0">
                  <a:moveTo>
                    <a:pt x="678" y="0"/>
                  </a:moveTo>
                  <a:cubicBezTo>
                    <a:pt x="305" y="3"/>
                    <a:pt x="0" y="306"/>
                    <a:pt x="0" y="679"/>
                  </a:cubicBezTo>
                  <a:lnTo>
                    <a:pt x="0" y="5113"/>
                  </a:lnTo>
                  <a:cubicBezTo>
                    <a:pt x="0" y="5488"/>
                    <a:pt x="305" y="5791"/>
                    <a:pt x="678" y="5791"/>
                  </a:cubicBezTo>
                  <a:lnTo>
                    <a:pt x="7266" y="5791"/>
                  </a:lnTo>
                  <a:cubicBezTo>
                    <a:pt x="7765" y="5791"/>
                    <a:pt x="8169" y="5386"/>
                    <a:pt x="8169" y="4887"/>
                  </a:cubicBezTo>
                  <a:lnTo>
                    <a:pt x="8169" y="826"/>
                  </a:lnTo>
                  <a:cubicBezTo>
                    <a:pt x="8169" y="549"/>
                    <a:pt x="8190" y="274"/>
                    <a:pt x="8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895925" y="1512375"/>
              <a:ext cx="66225" cy="144750"/>
            </a:xfrm>
            <a:custGeom>
              <a:avLst/>
              <a:gdLst/>
              <a:ahLst/>
              <a:cxnLst/>
              <a:rect l="l" t="t" r="r" b="b"/>
              <a:pathLst>
                <a:path w="2649" h="5790" extrusionOk="0">
                  <a:moveTo>
                    <a:pt x="965" y="0"/>
                  </a:moveTo>
                  <a:cubicBezTo>
                    <a:pt x="924" y="272"/>
                    <a:pt x="905" y="549"/>
                    <a:pt x="905" y="824"/>
                  </a:cubicBezTo>
                  <a:lnTo>
                    <a:pt x="905" y="4885"/>
                  </a:lnTo>
                  <a:cubicBezTo>
                    <a:pt x="905" y="5386"/>
                    <a:pt x="499" y="5790"/>
                    <a:pt x="0" y="5790"/>
                  </a:cubicBezTo>
                  <a:lnTo>
                    <a:pt x="1685" y="5790"/>
                  </a:lnTo>
                  <a:cubicBezTo>
                    <a:pt x="2182" y="5790"/>
                    <a:pt x="2589" y="5386"/>
                    <a:pt x="2589" y="4885"/>
                  </a:cubicBezTo>
                  <a:lnTo>
                    <a:pt x="2589" y="824"/>
                  </a:lnTo>
                  <a:cubicBezTo>
                    <a:pt x="2589" y="549"/>
                    <a:pt x="2609" y="272"/>
                    <a:pt x="264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801450" y="1103350"/>
              <a:ext cx="16925" cy="36000"/>
            </a:xfrm>
            <a:custGeom>
              <a:avLst/>
              <a:gdLst/>
              <a:ahLst/>
              <a:cxnLst/>
              <a:rect l="l" t="t" r="r" b="b"/>
              <a:pathLst>
                <a:path w="677" h="1440" extrusionOk="0">
                  <a:moveTo>
                    <a:pt x="339" y="1"/>
                  </a:moveTo>
                  <a:cubicBezTo>
                    <a:pt x="151" y="1"/>
                    <a:pt x="1" y="151"/>
                    <a:pt x="1" y="339"/>
                  </a:cubicBezTo>
                  <a:lnTo>
                    <a:pt x="1" y="1101"/>
                  </a:lnTo>
                  <a:cubicBezTo>
                    <a:pt x="1" y="1288"/>
                    <a:pt x="151" y="1439"/>
                    <a:pt x="339" y="1439"/>
                  </a:cubicBezTo>
                  <a:cubicBezTo>
                    <a:pt x="528" y="1439"/>
                    <a:pt x="677" y="1288"/>
                    <a:pt x="677" y="1101"/>
                  </a:cubicBezTo>
                  <a:lnTo>
                    <a:pt x="677" y="339"/>
                  </a:lnTo>
                  <a:cubicBezTo>
                    <a:pt x="677" y="151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883800" y="1103350"/>
              <a:ext cx="16925" cy="36000"/>
            </a:xfrm>
            <a:custGeom>
              <a:avLst/>
              <a:gdLst/>
              <a:ahLst/>
              <a:cxnLst/>
              <a:rect l="l" t="t" r="r" b="b"/>
              <a:pathLst>
                <a:path w="677" h="1440" extrusionOk="0">
                  <a:moveTo>
                    <a:pt x="339" y="1"/>
                  </a:moveTo>
                  <a:cubicBezTo>
                    <a:pt x="153" y="1"/>
                    <a:pt x="1" y="151"/>
                    <a:pt x="1" y="339"/>
                  </a:cubicBezTo>
                  <a:lnTo>
                    <a:pt x="1" y="1101"/>
                  </a:lnTo>
                  <a:cubicBezTo>
                    <a:pt x="1" y="1288"/>
                    <a:pt x="153" y="1439"/>
                    <a:pt x="339" y="1439"/>
                  </a:cubicBezTo>
                  <a:cubicBezTo>
                    <a:pt x="526" y="1439"/>
                    <a:pt x="677" y="1288"/>
                    <a:pt x="677" y="1101"/>
                  </a:cubicBezTo>
                  <a:lnTo>
                    <a:pt x="677" y="339"/>
                  </a:lnTo>
                  <a:cubicBezTo>
                    <a:pt x="677" y="151"/>
                    <a:pt x="526" y="1"/>
                    <a:pt x="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966125" y="1179125"/>
              <a:ext cx="16925" cy="36025"/>
            </a:xfrm>
            <a:custGeom>
              <a:avLst/>
              <a:gdLst/>
              <a:ahLst/>
              <a:cxnLst/>
              <a:rect l="l" t="t" r="r" b="b"/>
              <a:pathLst>
                <a:path w="677" h="1441" extrusionOk="0">
                  <a:moveTo>
                    <a:pt x="339" y="0"/>
                  </a:moveTo>
                  <a:cubicBezTo>
                    <a:pt x="153" y="0"/>
                    <a:pt x="0" y="152"/>
                    <a:pt x="0" y="338"/>
                  </a:cubicBezTo>
                  <a:lnTo>
                    <a:pt x="0" y="1101"/>
                  </a:lnTo>
                  <a:cubicBezTo>
                    <a:pt x="0" y="1288"/>
                    <a:pt x="153" y="1440"/>
                    <a:pt x="339" y="1440"/>
                  </a:cubicBezTo>
                  <a:cubicBezTo>
                    <a:pt x="526" y="1440"/>
                    <a:pt x="677" y="1288"/>
                    <a:pt x="677" y="1101"/>
                  </a:cubicBezTo>
                  <a:lnTo>
                    <a:pt x="677" y="338"/>
                  </a:lnTo>
                  <a:cubicBezTo>
                    <a:pt x="677" y="152"/>
                    <a:pt x="526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736875" y="1377300"/>
              <a:ext cx="41750" cy="16950"/>
            </a:xfrm>
            <a:custGeom>
              <a:avLst/>
              <a:gdLst/>
              <a:ahLst/>
              <a:cxnLst/>
              <a:rect l="l" t="t" r="r" b="b"/>
              <a:pathLst>
                <a:path w="1670" h="678" extrusionOk="0">
                  <a:moveTo>
                    <a:pt x="339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6"/>
                    <a:pt x="152" y="678"/>
                    <a:pt x="339" y="678"/>
                  </a:cubicBezTo>
                  <a:lnTo>
                    <a:pt x="1330" y="678"/>
                  </a:lnTo>
                  <a:cubicBezTo>
                    <a:pt x="1517" y="678"/>
                    <a:pt x="1669" y="526"/>
                    <a:pt x="1669" y="340"/>
                  </a:cubicBezTo>
                  <a:cubicBezTo>
                    <a:pt x="1669" y="153"/>
                    <a:pt x="1518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876575" y="1377300"/>
              <a:ext cx="41725" cy="16950"/>
            </a:xfrm>
            <a:custGeom>
              <a:avLst/>
              <a:gdLst/>
              <a:ahLst/>
              <a:cxnLst/>
              <a:rect l="l" t="t" r="r" b="b"/>
              <a:pathLst>
                <a:path w="1669" h="678" extrusionOk="0">
                  <a:moveTo>
                    <a:pt x="340" y="0"/>
                  </a:moveTo>
                  <a:cubicBezTo>
                    <a:pt x="152" y="0"/>
                    <a:pt x="0" y="153"/>
                    <a:pt x="0" y="340"/>
                  </a:cubicBezTo>
                  <a:cubicBezTo>
                    <a:pt x="0" y="526"/>
                    <a:pt x="152" y="678"/>
                    <a:pt x="340" y="678"/>
                  </a:cubicBezTo>
                  <a:lnTo>
                    <a:pt x="1330" y="678"/>
                  </a:lnTo>
                  <a:cubicBezTo>
                    <a:pt x="1518" y="678"/>
                    <a:pt x="1668" y="526"/>
                    <a:pt x="1668" y="340"/>
                  </a:cubicBezTo>
                  <a:cubicBezTo>
                    <a:pt x="1668" y="153"/>
                    <a:pt x="1518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806750" y="1377300"/>
              <a:ext cx="41750" cy="16950"/>
            </a:xfrm>
            <a:custGeom>
              <a:avLst/>
              <a:gdLst/>
              <a:ahLst/>
              <a:cxnLst/>
              <a:rect l="l" t="t" r="r" b="b"/>
              <a:pathLst>
                <a:path w="1670" h="678" extrusionOk="0">
                  <a:moveTo>
                    <a:pt x="339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6"/>
                    <a:pt x="152" y="678"/>
                    <a:pt x="339" y="678"/>
                  </a:cubicBezTo>
                  <a:lnTo>
                    <a:pt x="1330" y="678"/>
                  </a:lnTo>
                  <a:cubicBezTo>
                    <a:pt x="1517" y="678"/>
                    <a:pt x="1669" y="526"/>
                    <a:pt x="1669" y="340"/>
                  </a:cubicBezTo>
                  <a:cubicBezTo>
                    <a:pt x="1669" y="153"/>
                    <a:pt x="1517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946700" y="1377250"/>
              <a:ext cx="36975" cy="16975"/>
            </a:xfrm>
            <a:custGeom>
              <a:avLst/>
              <a:gdLst/>
              <a:ahLst/>
              <a:cxnLst/>
              <a:rect l="l" t="t" r="r" b="b"/>
              <a:pathLst>
                <a:path w="1479" h="679" extrusionOk="0">
                  <a:moveTo>
                    <a:pt x="338" y="1"/>
                  </a:moveTo>
                  <a:cubicBezTo>
                    <a:pt x="151" y="1"/>
                    <a:pt x="0" y="153"/>
                    <a:pt x="0" y="339"/>
                  </a:cubicBezTo>
                  <a:cubicBezTo>
                    <a:pt x="0" y="526"/>
                    <a:pt x="151" y="679"/>
                    <a:pt x="338" y="679"/>
                  </a:cubicBezTo>
                  <a:lnTo>
                    <a:pt x="1329" y="679"/>
                  </a:lnTo>
                  <a:cubicBezTo>
                    <a:pt x="1332" y="679"/>
                    <a:pt x="1335" y="679"/>
                    <a:pt x="1337" y="679"/>
                  </a:cubicBezTo>
                  <a:cubicBezTo>
                    <a:pt x="1388" y="679"/>
                    <a:pt x="1437" y="666"/>
                    <a:pt x="1478" y="645"/>
                  </a:cubicBezTo>
                  <a:lnTo>
                    <a:pt x="1478" y="36"/>
                  </a:lnTo>
                  <a:cubicBezTo>
                    <a:pt x="1435" y="14"/>
                    <a:pt x="1383" y="1"/>
                    <a:pt x="132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756350" y="1532750"/>
              <a:ext cx="204300" cy="16950"/>
            </a:xfrm>
            <a:custGeom>
              <a:avLst/>
              <a:gdLst/>
              <a:ahLst/>
              <a:cxnLst/>
              <a:rect l="l" t="t" r="r" b="b"/>
              <a:pathLst>
                <a:path w="8172" h="678" extrusionOk="0">
                  <a:moveTo>
                    <a:pt x="8172" y="3"/>
                  </a:moveTo>
                  <a:cubicBezTo>
                    <a:pt x="8010" y="30"/>
                    <a:pt x="7887" y="170"/>
                    <a:pt x="7887" y="338"/>
                  </a:cubicBezTo>
                  <a:cubicBezTo>
                    <a:pt x="7887" y="510"/>
                    <a:pt x="8010" y="649"/>
                    <a:pt x="8172" y="674"/>
                  </a:cubicBezTo>
                  <a:lnTo>
                    <a:pt x="8172" y="3"/>
                  </a:lnTo>
                  <a:close/>
                  <a:moveTo>
                    <a:pt x="0" y="0"/>
                  </a:moveTo>
                  <a:lnTo>
                    <a:pt x="0" y="678"/>
                  </a:lnTo>
                  <a:lnTo>
                    <a:pt x="630" y="678"/>
                  </a:lnTo>
                  <a:cubicBezTo>
                    <a:pt x="817" y="678"/>
                    <a:pt x="968" y="526"/>
                    <a:pt x="968" y="338"/>
                  </a:cubicBezTo>
                  <a:cubicBezTo>
                    <a:pt x="968" y="153"/>
                    <a:pt x="817" y="0"/>
                    <a:pt x="630" y="0"/>
                  </a:cubicBezTo>
                  <a:close/>
                  <a:moveTo>
                    <a:pt x="2482" y="0"/>
                  </a:moveTo>
                  <a:cubicBezTo>
                    <a:pt x="2296" y="0"/>
                    <a:pt x="2144" y="153"/>
                    <a:pt x="2144" y="338"/>
                  </a:cubicBezTo>
                  <a:cubicBezTo>
                    <a:pt x="2144" y="526"/>
                    <a:pt x="2296" y="678"/>
                    <a:pt x="2482" y="678"/>
                  </a:cubicBezTo>
                  <a:lnTo>
                    <a:pt x="3502" y="678"/>
                  </a:lnTo>
                  <a:cubicBezTo>
                    <a:pt x="3688" y="678"/>
                    <a:pt x="3840" y="526"/>
                    <a:pt x="3840" y="338"/>
                  </a:cubicBezTo>
                  <a:cubicBezTo>
                    <a:pt x="3840" y="153"/>
                    <a:pt x="3688" y="0"/>
                    <a:pt x="3502" y="0"/>
                  </a:cubicBezTo>
                  <a:close/>
                  <a:moveTo>
                    <a:pt x="5353" y="0"/>
                  </a:moveTo>
                  <a:cubicBezTo>
                    <a:pt x="5166" y="0"/>
                    <a:pt x="5014" y="153"/>
                    <a:pt x="5014" y="338"/>
                  </a:cubicBezTo>
                  <a:cubicBezTo>
                    <a:pt x="5014" y="526"/>
                    <a:pt x="5166" y="678"/>
                    <a:pt x="5353" y="678"/>
                  </a:cubicBezTo>
                  <a:lnTo>
                    <a:pt x="6372" y="678"/>
                  </a:lnTo>
                  <a:cubicBezTo>
                    <a:pt x="6558" y="678"/>
                    <a:pt x="6710" y="526"/>
                    <a:pt x="6710" y="338"/>
                  </a:cubicBezTo>
                  <a:cubicBezTo>
                    <a:pt x="6710" y="153"/>
                    <a:pt x="6558" y="0"/>
                    <a:pt x="6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777050" y="1619025"/>
              <a:ext cx="166775" cy="16925"/>
            </a:xfrm>
            <a:custGeom>
              <a:avLst/>
              <a:gdLst/>
              <a:ahLst/>
              <a:cxnLst/>
              <a:rect l="l" t="t" r="r" b="b"/>
              <a:pathLst>
                <a:path w="6671" h="677" extrusionOk="0">
                  <a:moveTo>
                    <a:pt x="340" y="0"/>
                  </a:moveTo>
                  <a:cubicBezTo>
                    <a:pt x="153" y="0"/>
                    <a:pt x="1" y="151"/>
                    <a:pt x="1" y="338"/>
                  </a:cubicBezTo>
                  <a:cubicBezTo>
                    <a:pt x="1" y="524"/>
                    <a:pt x="153" y="676"/>
                    <a:pt x="340" y="676"/>
                  </a:cubicBezTo>
                  <a:lnTo>
                    <a:pt x="1243" y="676"/>
                  </a:lnTo>
                  <a:cubicBezTo>
                    <a:pt x="1430" y="676"/>
                    <a:pt x="1581" y="524"/>
                    <a:pt x="1581" y="338"/>
                  </a:cubicBezTo>
                  <a:cubicBezTo>
                    <a:pt x="1581" y="151"/>
                    <a:pt x="1430" y="0"/>
                    <a:pt x="1243" y="0"/>
                  </a:cubicBezTo>
                  <a:close/>
                  <a:moveTo>
                    <a:pt x="2883" y="0"/>
                  </a:moveTo>
                  <a:cubicBezTo>
                    <a:pt x="2698" y="0"/>
                    <a:pt x="2545" y="151"/>
                    <a:pt x="2545" y="338"/>
                  </a:cubicBezTo>
                  <a:cubicBezTo>
                    <a:pt x="2545" y="524"/>
                    <a:pt x="2698" y="676"/>
                    <a:pt x="2883" y="676"/>
                  </a:cubicBezTo>
                  <a:lnTo>
                    <a:pt x="3788" y="676"/>
                  </a:lnTo>
                  <a:cubicBezTo>
                    <a:pt x="3974" y="676"/>
                    <a:pt x="4126" y="524"/>
                    <a:pt x="4126" y="338"/>
                  </a:cubicBezTo>
                  <a:cubicBezTo>
                    <a:pt x="4126" y="151"/>
                    <a:pt x="3974" y="0"/>
                    <a:pt x="3788" y="0"/>
                  </a:cubicBezTo>
                  <a:close/>
                  <a:moveTo>
                    <a:pt x="5428" y="0"/>
                  </a:moveTo>
                  <a:cubicBezTo>
                    <a:pt x="5243" y="0"/>
                    <a:pt x="5090" y="151"/>
                    <a:pt x="5090" y="338"/>
                  </a:cubicBezTo>
                  <a:cubicBezTo>
                    <a:pt x="5090" y="524"/>
                    <a:pt x="5243" y="676"/>
                    <a:pt x="5428" y="676"/>
                  </a:cubicBezTo>
                  <a:lnTo>
                    <a:pt x="6333" y="676"/>
                  </a:lnTo>
                  <a:cubicBezTo>
                    <a:pt x="6519" y="676"/>
                    <a:pt x="6671" y="524"/>
                    <a:pt x="6671" y="338"/>
                  </a:cubicBezTo>
                  <a:cubicBezTo>
                    <a:pt x="6671" y="151"/>
                    <a:pt x="6519" y="0"/>
                    <a:pt x="6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584000" y="1105800"/>
              <a:ext cx="181450" cy="413975"/>
            </a:xfrm>
            <a:custGeom>
              <a:avLst/>
              <a:gdLst/>
              <a:ahLst/>
              <a:cxnLst/>
              <a:rect l="l" t="t" r="r" b="b"/>
              <a:pathLst>
                <a:path w="7258" h="16559" extrusionOk="0">
                  <a:moveTo>
                    <a:pt x="5743" y="0"/>
                  </a:moveTo>
                  <a:cubicBezTo>
                    <a:pt x="5734" y="0"/>
                    <a:pt x="5724" y="0"/>
                    <a:pt x="5715" y="1"/>
                  </a:cubicBezTo>
                  <a:cubicBezTo>
                    <a:pt x="4894" y="17"/>
                    <a:pt x="4231" y="688"/>
                    <a:pt x="4231" y="1514"/>
                  </a:cubicBezTo>
                  <a:lnTo>
                    <a:pt x="4287" y="11649"/>
                  </a:lnTo>
                  <a:cubicBezTo>
                    <a:pt x="4287" y="11649"/>
                    <a:pt x="4120" y="11278"/>
                    <a:pt x="4089" y="11184"/>
                  </a:cubicBezTo>
                  <a:lnTo>
                    <a:pt x="3145" y="8238"/>
                  </a:lnTo>
                  <a:cubicBezTo>
                    <a:pt x="2936" y="7587"/>
                    <a:pt x="2327" y="7160"/>
                    <a:pt x="1678" y="7160"/>
                  </a:cubicBezTo>
                  <a:cubicBezTo>
                    <a:pt x="1520" y="7160"/>
                    <a:pt x="1360" y="7185"/>
                    <a:pt x="1203" y="7239"/>
                  </a:cubicBezTo>
                  <a:cubicBezTo>
                    <a:pt x="426" y="7503"/>
                    <a:pt x="0" y="8345"/>
                    <a:pt x="252" y="9132"/>
                  </a:cubicBezTo>
                  <a:lnTo>
                    <a:pt x="1206" y="12106"/>
                  </a:lnTo>
                  <a:cubicBezTo>
                    <a:pt x="1493" y="13004"/>
                    <a:pt x="2037" y="13787"/>
                    <a:pt x="2781" y="14370"/>
                  </a:cubicBezTo>
                  <a:lnTo>
                    <a:pt x="4382" y="15624"/>
                  </a:lnTo>
                  <a:cubicBezTo>
                    <a:pt x="4686" y="15864"/>
                    <a:pt x="4908" y="16193"/>
                    <a:pt x="5011" y="16559"/>
                  </a:cubicBezTo>
                  <a:lnTo>
                    <a:pt x="6046" y="13613"/>
                  </a:lnTo>
                  <a:cubicBezTo>
                    <a:pt x="6145" y="13332"/>
                    <a:pt x="6196" y="13038"/>
                    <a:pt x="6196" y="12739"/>
                  </a:cubicBezTo>
                  <a:lnTo>
                    <a:pt x="6196" y="9962"/>
                  </a:lnTo>
                  <a:cubicBezTo>
                    <a:pt x="6196" y="9507"/>
                    <a:pt x="6313" y="9060"/>
                    <a:pt x="6536" y="8668"/>
                  </a:cubicBezTo>
                  <a:lnTo>
                    <a:pt x="7082" y="7699"/>
                  </a:lnTo>
                  <a:cubicBezTo>
                    <a:pt x="7196" y="7495"/>
                    <a:pt x="7257" y="7263"/>
                    <a:pt x="7257" y="7026"/>
                  </a:cubicBezTo>
                  <a:lnTo>
                    <a:pt x="7257" y="1543"/>
                  </a:lnTo>
                  <a:cubicBezTo>
                    <a:pt x="7257" y="704"/>
                    <a:pt x="6578" y="0"/>
                    <a:pt x="5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719000" y="1135950"/>
              <a:ext cx="17000" cy="36025"/>
            </a:xfrm>
            <a:custGeom>
              <a:avLst/>
              <a:gdLst/>
              <a:ahLst/>
              <a:cxnLst/>
              <a:rect l="l" t="t" r="r" b="b"/>
              <a:pathLst>
                <a:path w="680" h="1441" extrusionOk="0">
                  <a:moveTo>
                    <a:pt x="338" y="0"/>
                  </a:moveTo>
                  <a:cubicBezTo>
                    <a:pt x="152" y="0"/>
                    <a:pt x="0" y="153"/>
                    <a:pt x="0" y="338"/>
                  </a:cubicBezTo>
                  <a:lnTo>
                    <a:pt x="0" y="1101"/>
                  </a:lnTo>
                  <a:cubicBezTo>
                    <a:pt x="0" y="1288"/>
                    <a:pt x="152" y="1440"/>
                    <a:pt x="338" y="1440"/>
                  </a:cubicBezTo>
                  <a:cubicBezTo>
                    <a:pt x="527" y="1440"/>
                    <a:pt x="679" y="1290"/>
                    <a:pt x="676" y="1101"/>
                  </a:cubicBezTo>
                  <a:lnTo>
                    <a:pt x="676" y="338"/>
                  </a:lnTo>
                  <a:cubicBezTo>
                    <a:pt x="676" y="153"/>
                    <a:pt x="526" y="0"/>
                    <a:pt x="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617275" y="1318825"/>
              <a:ext cx="24800" cy="35150"/>
            </a:xfrm>
            <a:custGeom>
              <a:avLst/>
              <a:gdLst/>
              <a:ahLst/>
              <a:cxnLst/>
              <a:rect l="l" t="t" r="r" b="b"/>
              <a:pathLst>
                <a:path w="992" h="1406" extrusionOk="0">
                  <a:moveTo>
                    <a:pt x="380" y="1"/>
                  </a:moveTo>
                  <a:cubicBezTo>
                    <a:pt x="346" y="1"/>
                    <a:pt x="311" y="6"/>
                    <a:pt x="277" y="17"/>
                  </a:cubicBezTo>
                  <a:cubicBezTo>
                    <a:pt x="99" y="74"/>
                    <a:pt x="1" y="266"/>
                    <a:pt x="58" y="443"/>
                  </a:cubicBezTo>
                  <a:lnTo>
                    <a:pt x="289" y="1169"/>
                  </a:lnTo>
                  <a:cubicBezTo>
                    <a:pt x="336" y="1314"/>
                    <a:pt x="469" y="1406"/>
                    <a:pt x="611" y="1406"/>
                  </a:cubicBezTo>
                  <a:cubicBezTo>
                    <a:pt x="646" y="1406"/>
                    <a:pt x="681" y="1400"/>
                    <a:pt x="717" y="1388"/>
                  </a:cubicBezTo>
                  <a:cubicBezTo>
                    <a:pt x="894" y="1331"/>
                    <a:pt x="992" y="1139"/>
                    <a:pt x="936" y="962"/>
                  </a:cubicBezTo>
                  <a:lnTo>
                    <a:pt x="703" y="237"/>
                  </a:lnTo>
                  <a:cubicBezTo>
                    <a:pt x="657" y="93"/>
                    <a:pt x="523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8" name="Google Shape;2568;p34"/>
          <p:cNvGrpSpPr/>
          <p:nvPr/>
        </p:nvGrpSpPr>
        <p:grpSpPr>
          <a:xfrm>
            <a:off x="2905464" y="3461018"/>
            <a:ext cx="335321" cy="470424"/>
            <a:chOff x="6286325" y="4324150"/>
            <a:chExt cx="416600" cy="584450"/>
          </a:xfrm>
        </p:grpSpPr>
        <p:sp>
          <p:nvSpPr>
            <p:cNvPr id="2569" name="Google Shape;2569;p34"/>
            <p:cNvSpPr/>
            <p:nvPr/>
          </p:nvSpPr>
          <p:spPr>
            <a:xfrm>
              <a:off x="6426425" y="4465625"/>
              <a:ext cx="98550" cy="285300"/>
            </a:xfrm>
            <a:custGeom>
              <a:avLst/>
              <a:gdLst/>
              <a:ahLst/>
              <a:cxnLst/>
              <a:rect l="l" t="t" r="r" b="b"/>
              <a:pathLst>
                <a:path w="3942" h="11412" extrusionOk="0">
                  <a:moveTo>
                    <a:pt x="596" y="0"/>
                  </a:moveTo>
                  <a:lnTo>
                    <a:pt x="596" y="2385"/>
                  </a:lnTo>
                  <a:cubicBezTo>
                    <a:pt x="596" y="3152"/>
                    <a:pt x="507" y="3919"/>
                    <a:pt x="313" y="4660"/>
                  </a:cubicBezTo>
                  <a:cubicBezTo>
                    <a:pt x="115" y="5412"/>
                    <a:pt x="1" y="6304"/>
                    <a:pt x="1" y="7264"/>
                  </a:cubicBezTo>
                  <a:cubicBezTo>
                    <a:pt x="1" y="8224"/>
                    <a:pt x="115" y="9117"/>
                    <a:pt x="313" y="9869"/>
                  </a:cubicBezTo>
                  <a:cubicBezTo>
                    <a:pt x="427" y="10302"/>
                    <a:pt x="503" y="10743"/>
                    <a:pt x="550" y="11191"/>
                  </a:cubicBezTo>
                  <a:cubicBezTo>
                    <a:pt x="553" y="11265"/>
                    <a:pt x="703" y="11412"/>
                    <a:pt x="703" y="11412"/>
                  </a:cubicBezTo>
                  <a:lnTo>
                    <a:pt x="3236" y="11412"/>
                  </a:lnTo>
                  <a:cubicBezTo>
                    <a:pt x="3236" y="11412"/>
                    <a:pt x="3386" y="11264"/>
                    <a:pt x="3393" y="11191"/>
                  </a:cubicBezTo>
                  <a:cubicBezTo>
                    <a:pt x="3437" y="10746"/>
                    <a:pt x="3516" y="10302"/>
                    <a:pt x="3630" y="9869"/>
                  </a:cubicBezTo>
                  <a:cubicBezTo>
                    <a:pt x="3828" y="9117"/>
                    <a:pt x="3942" y="8224"/>
                    <a:pt x="3942" y="7264"/>
                  </a:cubicBezTo>
                  <a:cubicBezTo>
                    <a:pt x="3942" y="6304"/>
                    <a:pt x="3828" y="5412"/>
                    <a:pt x="3630" y="4660"/>
                  </a:cubicBezTo>
                  <a:cubicBezTo>
                    <a:pt x="3434" y="3916"/>
                    <a:pt x="3346" y="3152"/>
                    <a:pt x="3346" y="2385"/>
                  </a:cubicBezTo>
                  <a:lnTo>
                    <a:pt x="3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474975" y="4465625"/>
              <a:ext cx="50000" cy="285300"/>
            </a:xfrm>
            <a:custGeom>
              <a:avLst/>
              <a:gdLst/>
              <a:ahLst/>
              <a:cxnLst/>
              <a:rect l="l" t="t" r="r" b="b"/>
              <a:pathLst>
                <a:path w="2000" h="11412" extrusionOk="0">
                  <a:moveTo>
                    <a:pt x="2" y="0"/>
                  </a:moveTo>
                  <a:lnTo>
                    <a:pt x="2" y="986"/>
                  </a:lnTo>
                  <a:cubicBezTo>
                    <a:pt x="2" y="1753"/>
                    <a:pt x="93" y="2519"/>
                    <a:pt x="286" y="3261"/>
                  </a:cubicBezTo>
                  <a:cubicBezTo>
                    <a:pt x="484" y="4011"/>
                    <a:pt x="599" y="4904"/>
                    <a:pt x="599" y="5865"/>
                  </a:cubicBezTo>
                  <a:cubicBezTo>
                    <a:pt x="599" y="6825"/>
                    <a:pt x="484" y="7718"/>
                    <a:pt x="286" y="8470"/>
                  </a:cubicBezTo>
                  <a:cubicBezTo>
                    <a:pt x="90" y="9211"/>
                    <a:pt x="1" y="9978"/>
                    <a:pt x="1" y="10743"/>
                  </a:cubicBezTo>
                  <a:lnTo>
                    <a:pt x="1" y="11412"/>
                  </a:lnTo>
                  <a:lnTo>
                    <a:pt x="1294" y="11412"/>
                  </a:lnTo>
                  <a:cubicBezTo>
                    <a:pt x="1294" y="11412"/>
                    <a:pt x="1444" y="11264"/>
                    <a:pt x="1451" y="11191"/>
                  </a:cubicBezTo>
                  <a:cubicBezTo>
                    <a:pt x="1495" y="10746"/>
                    <a:pt x="1574" y="10302"/>
                    <a:pt x="1688" y="9869"/>
                  </a:cubicBezTo>
                  <a:cubicBezTo>
                    <a:pt x="1886" y="9117"/>
                    <a:pt x="2000" y="8224"/>
                    <a:pt x="2000" y="7264"/>
                  </a:cubicBezTo>
                  <a:cubicBezTo>
                    <a:pt x="2000" y="6304"/>
                    <a:pt x="1886" y="5412"/>
                    <a:pt x="1688" y="4660"/>
                  </a:cubicBezTo>
                  <a:cubicBezTo>
                    <a:pt x="1492" y="3916"/>
                    <a:pt x="1404" y="3152"/>
                    <a:pt x="1404" y="2385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344525" y="4361900"/>
              <a:ext cx="67225" cy="67275"/>
            </a:xfrm>
            <a:custGeom>
              <a:avLst/>
              <a:gdLst/>
              <a:ahLst/>
              <a:cxnLst/>
              <a:rect l="l" t="t" r="r" b="b"/>
              <a:pathLst>
                <a:path w="2689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2689" y="269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344525" y="4361900"/>
              <a:ext cx="67225" cy="67275"/>
            </a:xfrm>
            <a:custGeom>
              <a:avLst/>
              <a:gdLst/>
              <a:ahLst/>
              <a:cxnLst/>
              <a:rect l="l" t="t" r="r" b="b"/>
              <a:pathLst>
                <a:path w="2689" h="2691" extrusionOk="0">
                  <a:moveTo>
                    <a:pt x="1420" y="0"/>
                  </a:moveTo>
                  <a:lnTo>
                    <a:pt x="1420" y="1457"/>
                  </a:lnTo>
                  <a:cubicBezTo>
                    <a:pt x="1420" y="1730"/>
                    <a:pt x="1199" y="1950"/>
                    <a:pt x="928" y="1950"/>
                  </a:cubicBezTo>
                  <a:lnTo>
                    <a:pt x="0" y="1950"/>
                  </a:lnTo>
                  <a:lnTo>
                    <a:pt x="0" y="2690"/>
                  </a:lnTo>
                  <a:lnTo>
                    <a:pt x="2689" y="269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286325" y="4348000"/>
              <a:ext cx="71275" cy="94950"/>
            </a:xfrm>
            <a:custGeom>
              <a:avLst/>
              <a:gdLst/>
              <a:ahLst/>
              <a:cxnLst/>
              <a:rect l="l" t="t" r="r" b="b"/>
              <a:pathLst>
                <a:path w="2851" h="3798" extrusionOk="0">
                  <a:moveTo>
                    <a:pt x="366" y="0"/>
                  </a:moveTo>
                  <a:cubicBezTo>
                    <a:pt x="162" y="0"/>
                    <a:pt x="0" y="166"/>
                    <a:pt x="0" y="366"/>
                  </a:cubicBezTo>
                  <a:lnTo>
                    <a:pt x="0" y="3432"/>
                  </a:lnTo>
                  <a:cubicBezTo>
                    <a:pt x="0" y="3635"/>
                    <a:pt x="164" y="3798"/>
                    <a:pt x="366" y="3798"/>
                  </a:cubicBezTo>
                  <a:lnTo>
                    <a:pt x="1709" y="3798"/>
                  </a:lnTo>
                  <a:cubicBezTo>
                    <a:pt x="2125" y="3798"/>
                    <a:pt x="2489" y="3577"/>
                    <a:pt x="2688" y="3243"/>
                  </a:cubicBezTo>
                  <a:lnTo>
                    <a:pt x="2548" y="2852"/>
                  </a:lnTo>
                  <a:lnTo>
                    <a:pt x="2851" y="2503"/>
                  </a:lnTo>
                  <a:lnTo>
                    <a:pt x="2851" y="1142"/>
                  </a:lnTo>
                  <a:cubicBezTo>
                    <a:pt x="2851" y="511"/>
                    <a:pt x="2341" y="0"/>
                    <a:pt x="1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286325" y="4348100"/>
              <a:ext cx="71275" cy="94975"/>
            </a:xfrm>
            <a:custGeom>
              <a:avLst/>
              <a:gdLst/>
              <a:ahLst/>
              <a:cxnLst/>
              <a:rect l="l" t="t" r="r" b="b"/>
              <a:pathLst>
                <a:path w="2851" h="3799" extrusionOk="0">
                  <a:moveTo>
                    <a:pt x="1749" y="1"/>
                  </a:moveTo>
                  <a:lnTo>
                    <a:pt x="1749" y="1"/>
                  </a:lnTo>
                  <a:cubicBezTo>
                    <a:pt x="1753" y="45"/>
                    <a:pt x="1756" y="89"/>
                    <a:pt x="1756" y="134"/>
                  </a:cubicBezTo>
                  <a:lnTo>
                    <a:pt x="1756" y="2241"/>
                  </a:lnTo>
                  <a:cubicBezTo>
                    <a:pt x="1756" y="2543"/>
                    <a:pt x="1510" y="2790"/>
                    <a:pt x="1207" y="2790"/>
                  </a:cubicBezTo>
                  <a:lnTo>
                    <a:pt x="0" y="2790"/>
                  </a:lnTo>
                  <a:lnTo>
                    <a:pt x="0" y="3432"/>
                  </a:lnTo>
                  <a:cubicBezTo>
                    <a:pt x="0" y="3633"/>
                    <a:pt x="162" y="3798"/>
                    <a:pt x="366" y="3798"/>
                  </a:cubicBezTo>
                  <a:lnTo>
                    <a:pt x="1709" y="3798"/>
                  </a:lnTo>
                  <a:cubicBezTo>
                    <a:pt x="2341" y="3798"/>
                    <a:pt x="2851" y="3288"/>
                    <a:pt x="2851" y="2657"/>
                  </a:cubicBezTo>
                  <a:lnTo>
                    <a:pt x="2851" y="1144"/>
                  </a:lnTo>
                  <a:cubicBezTo>
                    <a:pt x="2851" y="522"/>
                    <a:pt x="2361" y="21"/>
                    <a:pt x="17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397250" y="4324150"/>
              <a:ext cx="305675" cy="156825"/>
            </a:xfrm>
            <a:custGeom>
              <a:avLst/>
              <a:gdLst/>
              <a:ahLst/>
              <a:cxnLst/>
              <a:rect l="l" t="t" r="r" b="b"/>
              <a:pathLst>
                <a:path w="12227" h="6273" extrusionOk="0">
                  <a:moveTo>
                    <a:pt x="549" y="0"/>
                  </a:moveTo>
                  <a:cubicBezTo>
                    <a:pt x="247" y="0"/>
                    <a:pt x="0" y="245"/>
                    <a:pt x="0" y="549"/>
                  </a:cubicBezTo>
                  <a:lnTo>
                    <a:pt x="0" y="5724"/>
                  </a:lnTo>
                  <a:cubicBezTo>
                    <a:pt x="0" y="6025"/>
                    <a:pt x="244" y="6272"/>
                    <a:pt x="549" y="6272"/>
                  </a:cubicBezTo>
                  <a:lnTo>
                    <a:pt x="5797" y="6272"/>
                  </a:lnTo>
                  <a:cubicBezTo>
                    <a:pt x="6098" y="6272"/>
                    <a:pt x="6345" y="6028"/>
                    <a:pt x="6345" y="5724"/>
                  </a:cubicBezTo>
                  <a:lnTo>
                    <a:pt x="6344" y="3044"/>
                  </a:lnTo>
                  <a:cubicBezTo>
                    <a:pt x="6344" y="2662"/>
                    <a:pt x="6653" y="2352"/>
                    <a:pt x="7036" y="2352"/>
                  </a:cubicBezTo>
                  <a:lnTo>
                    <a:pt x="7866" y="2352"/>
                  </a:lnTo>
                  <a:cubicBezTo>
                    <a:pt x="9380" y="2352"/>
                    <a:pt x="10662" y="3343"/>
                    <a:pt x="11104" y="4711"/>
                  </a:cubicBezTo>
                  <a:cubicBezTo>
                    <a:pt x="11135" y="4806"/>
                    <a:pt x="11223" y="4872"/>
                    <a:pt x="11324" y="4872"/>
                  </a:cubicBezTo>
                  <a:lnTo>
                    <a:pt x="11996" y="4872"/>
                  </a:lnTo>
                  <a:cubicBezTo>
                    <a:pt x="12124" y="4872"/>
                    <a:pt x="12227" y="4768"/>
                    <a:pt x="12227" y="4641"/>
                  </a:cubicBezTo>
                  <a:lnTo>
                    <a:pt x="12227" y="4316"/>
                  </a:lnTo>
                  <a:cubicBezTo>
                    <a:pt x="12227" y="1932"/>
                    <a:pt x="10295" y="0"/>
                    <a:pt x="7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397275" y="4357775"/>
              <a:ext cx="242925" cy="123200"/>
            </a:xfrm>
            <a:custGeom>
              <a:avLst/>
              <a:gdLst/>
              <a:ahLst/>
              <a:cxnLst/>
              <a:rect l="l" t="t" r="r" b="b"/>
              <a:pathLst>
                <a:path w="9717" h="4928" extrusionOk="0">
                  <a:moveTo>
                    <a:pt x="6027" y="0"/>
                  </a:moveTo>
                  <a:cubicBezTo>
                    <a:pt x="5645" y="0"/>
                    <a:pt x="5335" y="309"/>
                    <a:pt x="5335" y="691"/>
                  </a:cubicBezTo>
                  <a:lnTo>
                    <a:pt x="5335" y="3367"/>
                  </a:lnTo>
                  <a:cubicBezTo>
                    <a:pt x="5335" y="3673"/>
                    <a:pt x="5089" y="3919"/>
                    <a:pt x="4783" y="3919"/>
                  </a:cubicBezTo>
                  <a:lnTo>
                    <a:pt x="1" y="3919"/>
                  </a:lnTo>
                  <a:lnTo>
                    <a:pt x="1" y="4380"/>
                  </a:lnTo>
                  <a:cubicBezTo>
                    <a:pt x="1" y="4683"/>
                    <a:pt x="246" y="4927"/>
                    <a:pt x="549" y="4927"/>
                  </a:cubicBezTo>
                  <a:lnTo>
                    <a:pt x="5799" y="4927"/>
                  </a:lnTo>
                  <a:cubicBezTo>
                    <a:pt x="6100" y="4927"/>
                    <a:pt x="6347" y="4683"/>
                    <a:pt x="6347" y="4380"/>
                  </a:cubicBezTo>
                  <a:lnTo>
                    <a:pt x="6347" y="1701"/>
                  </a:lnTo>
                  <a:cubicBezTo>
                    <a:pt x="6347" y="1319"/>
                    <a:pt x="6656" y="1010"/>
                    <a:pt x="7038" y="1010"/>
                  </a:cubicBezTo>
                  <a:lnTo>
                    <a:pt x="7869" y="1010"/>
                  </a:lnTo>
                  <a:cubicBezTo>
                    <a:pt x="8550" y="1010"/>
                    <a:pt x="9183" y="1210"/>
                    <a:pt x="9716" y="1554"/>
                  </a:cubicBezTo>
                  <a:cubicBezTo>
                    <a:pt x="9106" y="618"/>
                    <a:pt x="8054" y="0"/>
                    <a:pt x="685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6657700" y="4344225"/>
              <a:ext cx="45225" cy="101800"/>
            </a:xfrm>
            <a:custGeom>
              <a:avLst/>
              <a:gdLst/>
              <a:ahLst/>
              <a:cxnLst/>
              <a:rect l="l" t="t" r="r" b="b"/>
              <a:pathLst>
                <a:path w="1809" h="4072" extrusionOk="0">
                  <a:moveTo>
                    <a:pt x="0" y="1"/>
                  </a:moveTo>
                  <a:lnTo>
                    <a:pt x="0" y="1"/>
                  </a:lnTo>
                  <a:cubicBezTo>
                    <a:pt x="505" y="706"/>
                    <a:pt x="801" y="1571"/>
                    <a:pt x="801" y="2506"/>
                  </a:cubicBezTo>
                  <a:lnTo>
                    <a:pt x="801" y="2834"/>
                  </a:lnTo>
                  <a:cubicBezTo>
                    <a:pt x="801" y="2961"/>
                    <a:pt x="698" y="3063"/>
                    <a:pt x="571" y="3063"/>
                  </a:cubicBezTo>
                  <a:lnTo>
                    <a:pt x="277" y="3063"/>
                  </a:lnTo>
                  <a:cubicBezTo>
                    <a:pt x="449" y="3324"/>
                    <a:pt x="588" y="3608"/>
                    <a:pt x="686" y="3911"/>
                  </a:cubicBezTo>
                  <a:cubicBezTo>
                    <a:pt x="717" y="4006"/>
                    <a:pt x="805" y="4072"/>
                    <a:pt x="906" y="4072"/>
                  </a:cubicBezTo>
                  <a:lnTo>
                    <a:pt x="1578" y="4072"/>
                  </a:lnTo>
                  <a:cubicBezTo>
                    <a:pt x="1706" y="4072"/>
                    <a:pt x="1809" y="3969"/>
                    <a:pt x="1809" y="3841"/>
                  </a:cubicBezTo>
                  <a:lnTo>
                    <a:pt x="1809" y="3513"/>
                  </a:lnTo>
                  <a:cubicBezTo>
                    <a:pt x="1809" y="2063"/>
                    <a:pt x="1093" y="78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430100" y="4369175"/>
              <a:ext cx="87650" cy="52700"/>
            </a:xfrm>
            <a:custGeom>
              <a:avLst/>
              <a:gdLst/>
              <a:ahLst/>
              <a:cxnLst/>
              <a:rect l="l" t="t" r="r" b="b"/>
              <a:pathLst>
                <a:path w="3506" h="2108" extrusionOk="0">
                  <a:moveTo>
                    <a:pt x="1752" y="690"/>
                  </a:moveTo>
                  <a:cubicBezTo>
                    <a:pt x="2437" y="690"/>
                    <a:pt x="2813" y="964"/>
                    <a:pt x="2813" y="1053"/>
                  </a:cubicBezTo>
                  <a:cubicBezTo>
                    <a:pt x="2813" y="1142"/>
                    <a:pt x="2437" y="1414"/>
                    <a:pt x="1752" y="1414"/>
                  </a:cubicBezTo>
                  <a:cubicBezTo>
                    <a:pt x="1069" y="1414"/>
                    <a:pt x="691" y="1142"/>
                    <a:pt x="691" y="1053"/>
                  </a:cubicBezTo>
                  <a:cubicBezTo>
                    <a:pt x="691" y="962"/>
                    <a:pt x="1069" y="690"/>
                    <a:pt x="1752" y="690"/>
                  </a:cubicBezTo>
                  <a:close/>
                  <a:moveTo>
                    <a:pt x="1752" y="1"/>
                  </a:moveTo>
                  <a:cubicBezTo>
                    <a:pt x="754" y="1"/>
                    <a:pt x="0" y="454"/>
                    <a:pt x="0" y="1054"/>
                  </a:cubicBezTo>
                  <a:cubicBezTo>
                    <a:pt x="0" y="1654"/>
                    <a:pt x="754" y="2108"/>
                    <a:pt x="1752" y="2108"/>
                  </a:cubicBezTo>
                  <a:cubicBezTo>
                    <a:pt x="2751" y="2108"/>
                    <a:pt x="3505" y="1654"/>
                    <a:pt x="3504" y="1054"/>
                  </a:cubicBezTo>
                  <a:cubicBezTo>
                    <a:pt x="3504" y="454"/>
                    <a:pt x="2750" y="1"/>
                    <a:pt x="1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6427025" y="4745375"/>
              <a:ext cx="97300" cy="163125"/>
            </a:xfrm>
            <a:custGeom>
              <a:avLst/>
              <a:gdLst/>
              <a:ahLst/>
              <a:cxnLst/>
              <a:rect l="l" t="t" r="r" b="b"/>
              <a:pathLst>
                <a:path w="3892" h="6525" extrusionOk="0">
                  <a:moveTo>
                    <a:pt x="523" y="1"/>
                  </a:moveTo>
                  <a:cubicBezTo>
                    <a:pt x="556" y="317"/>
                    <a:pt x="571" y="637"/>
                    <a:pt x="571" y="955"/>
                  </a:cubicBezTo>
                  <a:lnTo>
                    <a:pt x="571" y="2775"/>
                  </a:lnTo>
                  <a:cubicBezTo>
                    <a:pt x="571" y="3542"/>
                    <a:pt x="476" y="4305"/>
                    <a:pt x="287" y="5045"/>
                  </a:cubicBezTo>
                  <a:lnTo>
                    <a:pt x="94" y="5808"/>
                  </a:lnTo>
                  <a:cubicBezTo>
                    <a:pt x="0" y="6172"/>
                    <a:pt x="277" y="6525"/>
                    <a:pt x="652" y="6525"/>
                  </a:cubicBezTo>
                  <a:lnTo>
                    <a:pt x="3242" y="6525"/>
                  </a:lnTo>
                  <a:cubicBezTo>
                    <a:pt x="3616" y="6525"/>
                    <a:pt x="3891" y="6172"/>
                    <a:pt x="3799" y="5808"/>
                  </a:cubicBezTo>
                  <a:lnTo>
                    <a:pt x="3606" y="5045"/>
                  </a:lnTo>
                  <a:cubicBezTo>
                    <a:pt x="3417" y="4303"/>
                    <a:pt x="3322" y="3539"/>
                    <a:pt x="3322" y="2775"/>
                  </a:cubicBezTo>
                  <a:lnTo>
                    <a:pt x="3322" y="955"/>
                  </a:lnTo>
                  <a:cubicBezTo>
                    <a:pt x="3321" y="637"/>
                    <a:pt x="3337" y="318"/>
                    <a:pt x="3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6426975" y="4745425"/>
              <a:ext cx="97275" cy="163175"/>
            </a:xfrm>
            <a:custGeom>
              <a:avLst/>
              <a:gdLst/>
              <a:ahLst/>
              <a:cxnLst/>
              <a:rect l="l" t="t" r="r" b="b"/>
              <a:pathLst>
                <a:path w="3891" h="6527" extrusionOk="0">
                  <a:moveTo>
                    <a:pt x="1921" y="0"/>
                  </a:moveTo>
                  <a:lnTo>
                    <a:pt x="1921" y="1376"/>
                  </a:lnTo>
                  <a:cubicBezTo>
                    <a:pt x="1921" y="2143"/>
                    <a:pt x="2016" y="2905"/>
                    <a:pt x="2205" y="3646"/>
                  </a:cubicBezTo>
                  <a:lnTo>
                    <a:pt x="2398" y="4408"/>
                  </a:lnTo>
                  <a:cubicBezTo>
                    <a:pt x="2492" y="4772"/>
                    <a:pt x="2215" y="5125"/>
                    <a:pt x="1840" y="5125"/>
                  </a:cubicBezTo>
                  <a:lnTo>
                    <a:pt x="267" y="5125"/>
                  </a:lnTo>
                  <a:lnTo>
                    <a:pt x="93" y="5810"/>
                  </a:lnTo>
                  <a:cubicBezTo>
                    <a:pt x="1" y="6174"/>
                    <a:pt x="276" y="6527"/>
                    <a:pt x="652" y="6527"/>
                  </a:cubicBezTo>
                  <a:lnTo>
                    <a:pt x="3242" y="6527"/>
                  </a:lnTo>
                  <a:cubicBezTo>
                    <a:pt x="3617" y="6527"/>
                    <a:pt x="3891" y="6174"/>
                    <a:pt x="3800" y="5810"/>
                  </a:cubicBezTo>
                  <a:lnTo>
                    <a:pt x="3605" y="5045"/>
                  </a:lnTo>
                  <a:cubicBezTo>
                    <a:pt x="3418" y="4303"/>
                    <a:pt x="3323" y="3540"/>
                    <a:pt x="3323" y="2775"/>
                  </a:cubicBezTo>
                  <a:lnTo>
                    <a:pt x="3323" y="954"/>
                  </a:lnTo>
                  <a:cubicBezTo>
                    <a:pt x="3323" y="637"/>
                    <a:pt x="3339" y="316"/>
                    <a:pt x="337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34"/>
          <p:cNvGrpSpPr/>
          <p:nvPr/>
        </p:nvGrpSpPr>
        <p:grpSpPr>
          <a:xfrm>
            <a:off x="457200" y="1323399"/>
            <a:ext cx="1428900" cy="1393856"/>
            <a:chOff x="457200" y="1323399"/>
            <a:chExt cx="1428900" cy="1393856"/>
          </a:xfrm>
        </p:grpSpPr>
        <p:sp>
          <p:nvSpPr>
            <p:cNvPr id="2582" name="Google Shape;2582;p34"/>
            <p:cNvSpPr txBox="1"/>
            <p:nvPr/>
          </p:nvSpPr>
          <p:spPr>
            <a:xfrm>
              <a:off x="457207" y="1793855"/>
              <a:ext cx="1428796" cy="9234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4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3" name="Google Shape;2583;p34"/>
            <p:cNvSpPr txBox="1"/>
            <p:nvPr/>
          </p:nvSpPr>
          <p:spPr>
            <a:xfrm>
              <a:off x="457200" y="1323399"/>
              <a:ext cx="1428900" cy="470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- 01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84" name="Google Shape;2584;p34"/>
          <p:cNvGrpSpPr/>
          <p:nvPr/>
        </p:nvGrpSpPr>
        <p:grpSpPr>
          <a:xfrm>
            <a:off x="457200" y="2949798"/>
            <a:ext cx="1428900" cy="1393837"/>
            <a:chOff x="457200" y="2949798"/>
            <a:chExt cx="1428900" cy="1393837"/>
          </a:xfrm>
        </p:grpSpPr>
        <p:sp>
          <p:nvSpPr>
            <p:cNvPr id="2585" name="Google Shape;2585;p34"/>
            <p:cNvSpPr txBox="1"/>
            <p:nvPr/>
          </p:nvSpPr>
          <p:spPr>
            <a:xfrm>
              <a:off x="457207" y="3420235"/>
              <a:ext cx="1428796" cy="923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4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34"/>
            <p:cNvSpPr txBox="1"/>
            <p:nvPr/>
          </p:nvSpPr>
          <p:spPr>
            <a:xfrm>
              <a:off x="457200" y="2949798"/>
              <a:ext cx="1428900" cy="47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 - 04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87" name="Google Shape;2587;p34"/>
          <p:cNvGrpSpPr/>
          <p:nvPr/>
        </p:nvGrpSpPr>
        <p:grpSpPr>
          <a:xfrm>
            <a:off x="7258104" y="1323399"/>
            <a:ext cx="1428900" cy="1393856"/>
            <a:chOff x="7258104" y="1323399"/>
            <a:chExt cx="1428900" cy="1393856"/>
          </a:xfrm>
        </p:grpSpPr>
        <p:sp>
          <p:nvSpPr>
            <p:cNvPr id="2588" name="Google Shape;2588;p34"/>
            <p:cNvSpPr txBox="1"/>
            <p:nvPr/>
          </p:nvSpPr>
          <p:spPr>
            <a:xfrm>
              <a:off x="7258112" y="1793855"/>
              <a:ext cx="1428796" cy="9234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4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9" name="Google Shape;2589;p34"/>
            <p:cNvSpPr txBox="1"/>
            <p:nvPr/>
          </p:nvSpPr>
          <p:spPr>
            <a:xfrm>
              <a:off x="7258104" y="1323399"/>
              <a:ext cx="1428900" cy="47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- 02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90" name="Google Shape;2590;p34"/>
          <p:cNvGrpSpPr/>
          <p:nvPr/>
        </p:nvGrpSpPr>
        <p:grpSpPr>
          <a:xfrm>
            <a:off x="7258101" y="2949798"/>
            <a:ext cx="1428900" cy="1393837"/>
            <a:chOff x="7258101" y="2949798"/>
            <a:chExt cx="1428900" cy="1393837"/>
          </a:xfrm>
        </p:grpSpPr>
        <p:sp>
          <p:nvSpPr>
            <p:cNvPr id="2591" name="Google Shape;2591;p34"/>
            <p:cNvSpPr txBox="1"/>
            <p:nvPr/>
          </p:nvSpPr>
          <p:spPr>
            <a:xfrm>
              <a:off x="7258112" y="3420235"/>
              <a:ext cx="1428796" cy="9234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2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item 4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2" name="Google Shape;2592;p34"/>
            <p:cNvSpPr txBox="1"/>
            <p:nvPr/>
          </p:nvSpPr>
          <p:spPr>
            <a:xfrm>
              <a:off x="7258101" y="2949798"/>
              <a:ext cx="1428900" cy="470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 - 03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93" name="Google Shape;2593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599" name="Google Shape;2599;p35"/>
          <p:cNvGrpSpPr/>
          <p:nvPr/>
        </p:nvGrpSpPr>
        <p:grpSpPr>
          <a:xfrm>
            <a:off x="890333" y="3736100"/>
            <a:ext cx="1898772" cy="1000500"/>
            <a:chOff x="890333" y="3736100"/>
            <a:chExt cx="1898772" cy="1000500"/>
          </a:xfrm>
        </p:grpSpPr>
        <p:grpSp>
          <p:nvGrpSpPr>
            <p:cNvPr id="2600" name="Google Shape;2600;p35"/>
            <p:cNvGrpSpPr/>
            <p:nvPr/>
          </p:nvGrpSpPr>
          <p:grpSpPr>
            <a:xfrm>
              <a:off x="890333" y="3736100"/>
              <a:ext cx="1898772" cy="1000500"/>
              <a:chOff x="6347925" y="3104225"/>
              <a:chExt cx="2335800" cy="1000500"/>
            </a:xfrm>
          </p:grpSpPr>
          <p:sp>
            <p:nvSpPr>
              <p:cNvPr id="2601" name="Google Shape;2601;p35"/>
              <p:cNvSpPr/>
              <p:nvPr/>
            </p:nvSpPr>
            <p:spPr>
              <a:xfrm>
                <a:off x="6347925" y="3491225"/>
                <a:ext cx="2335800" cy="61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5"/>
              <p:cNvSpPr txBox="1"/>
              <p:nvPr/>
            </p:nvSpPr>
            <p:spPr>
              <a:xfrm>
                <a:off x="6347925" y="3104225"/>
                <a:ext cx="2335800" cy="453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03" name="Google Shape;2603;p35"/>
            <p:cNvSpPr txBox="1"/>
            <p:nvPr/>
          </p:nvSpPr>
          <p:spPr>
            <a:xfrm>
              <a:off x="1134601" y="3770623"/>
              <a:ext cx="16545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- 1/4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4" name="Google Shape;2604;p35"/>
            <p:cNvSpPr txBox="1"/>
            <p:nvPr/>
          </p:nvSpPr>
          <p:spPr>
            <a:xfrm>
              <a:off x="1134600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05" name="Google Shape;2605;p35"/>
          <p:cNvSpPr/>
          <p:nvPr/>
        </p:nvSpPr>
        <p:spPr>
          <a:xfrm>
            <a:off x="457200" y="3897638"/>
            <a:ext cx="677400" cy="6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6" name="Google Shape;2606;p35"/>
          <p:cNvGrpSpPr/>
          <p:nvPr/>
        </p:nvGrpSpPr>
        <p:grpSpPr>
          <a:xfrm>
            <a:off x="3839183" y="3736100"/>
            <a:ext cx="1898772" cy="1000500"/>
            <a:chOff x="3839183" y="3736100"/>
            <a:chExt cx="1898772" cy="1000500"/>
          </a:xfrm>
        </p:grpSpPr>
        <p:grpSp>
          <p:nvGrpSpPr>
            <p:cNvPr id="2607" name="Google Shape;2607;p35"/>
            <p:cNvGrpSpPr/>
            <p:nvPr/>
          </p:nvGrpSpPr>
          <p:grpSpPr>
            <a:xfrm>
              <a:off x="3839183" y="3736100"/>
              <a:ext cx="1898772" cy="1000500"/>
              <a:chOff x="6347925" y="3104225"/>
              <a:chExt cx="2335800" cy="1000500"/>
            </a:xfrm>
          </p:grpSpPr>
          <p:sp>
            <p:nvSpPr>
              <p:cNvPr id="2608" name="Google Shape;2608;p35"/>
              <p:cNvSpPr/>
              <p:nvPr/>
            </p:nvSpPr>
            <p:spPr>
              <a:xfrm>
                <a:off x="6347925" y="3491225"/>
                <a:ext cx="2335800" cy="613500"/>
              </a:xfrm>
              <a:prstGeom prst="rect">
                <a:avLst/>
              </a:prstGeom>
              <a:solidFill>
                <a:srgbClr val="02ABE4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5"/>
              <p:cNvSpPr txBox="1"/>
              <p:nvPr/>
            </p:nvSpPr>
            <p:spPr>
              <a:xfrm>
                <a:off x="6347925" y="3104225"/>
                <a:ext cx="2335800" cy="453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0" name="Google Shape;2610;p35"/>
            <p:cNvSpPr txBox="1"/>
            <p:nvPr/>
          </p:nvSpPr>
          <p:spPr>
            <a:xfrm>
              <a:off x="4083451" y="3770623"/>
              <a:ext cx="16545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 - 2/4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1" name="Google Shape;2611;p35"/>
            <p:cNvSpPr txBox="1"/>
            <p:nvPr/>
          </p:nvSpPr>
          <p:spPr>
            <a:xfrm>
              <a:off x="4083450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12" name="Google Shape;2612;p35"/>
          <p:cNvSpPr/>
          <p:nvPr/>
        </p:nvSpPr>
        <p:spPr>
          <a:xfrm>
            <a:off x="3406050" y="3897638"/>
            <a:ext cx="677400" cy="6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35"/>
          <p:cNvGrpSpPr/>
          <p:nvPr/>
        </p:nvGrpSpPr>
        <p:grpSpPr>
          <a:xfrm>
            <a:off x="6788033" y="3736100"/>
            <a:ext cx="1898772" cy="1000500"/>
            <a:chOff x="6788033" y="3736100"/>
            <a:chExt cx="1898772" cy="1000500"/>
          </a:xfrm>
        </p:grpSpPr>
        <p:grpSp>
          <p:nvGrpSpPr>
            <p:cNvPr id="2614" name="Google Shape;2614;p35"/>
            <p:cNvGrpSpPr/>
            <p:nvPr/>
          </p:nvGrpSpPr>
          <p:grpSpPr>
            <a:xfrm>
              <a:off x="6788033" y="3736100"/>
              <a:ext cx="1898772" cy="1000500"/>
              <a:chOff x="6347925" y="3104225"/>
              <a:chExt cx="2335800" cy="1000500"/>
            </a:xfrm>
          </p:grpSpPr>
          <p:sp>
            <p:nvSpPr>
              <p:cNvPr id="2615" name="Google Shape;2615;p35"/>
              <p:cNvSpPr/>
              <p:nvPr/>
            </p:nvSpPr>
            <p:spPr>
              <a:xfrm>
                <a:off x="6347925" y="3491225"/>
                <a:ext cx="2335800" cy="613500"/>
              </a:xfrm>
              <a:prstGeom prst="rect">
                <a:avLst/>
              </a:prstGeom>
              <a:solidFill>
                <a:srgbClr val="055E7F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5"/>
              <p:cNvSpPr txBox="1"/>
              <p:nvPr/>
            </p:nvSpPr>
            <p:spPr>
              <a:xfrm>
                <a:off x="6347925" y="3104225"/>
                <a:ext cx="2335800" cy="45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7" name="Google Shape;2617;p35"/>
            <p:cNvSpPr txBox="1"/>
            <p:nvPr/>
          </p:nvSpPr>
          <p:spPr>
            <a:xfrm>
              <a:off x="7032301" y="3770623"/>
              <a:ext cx="16545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 - 1/4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8" name="Google Shape;2618;p35"/>
            <p:cNvSpPr txBox="1"/>
            <p:nvPr/>
          </p:nvSpPr>
          <p:spPr>
            <a:xfrm>
              <a:off x="7032300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19" name="Google Shape;2619;p35"/>
          <p:cNvSpPr/>
          <p:nvPr/>
        </p:nvSpPr>
        <p:spPr>
          <a:xfrm>
            <a:off x="6354900" y="3897638"/>
            <a:ext cx="677400" cy="6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0" name="Google Shape;2620;p35"/>
          <p:cNvCxnSpPr>
            <a:stCxn id="2602" idx="0"/>
          </p:cNvCxnSpPr>
          <p:nvPr/>
        </p:nvCxnSpPr>
        <p:spPr>
          <a:xfrm rot="-5400000">
            <a:off x="1865369" y="2061350"/>
            <a:ext cx="1649100" cy="1700400"/>
          </a:xfrm>
          <a:prstGeom prst="bentConnector2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1" name="Google Shape;2621;p35"/>
          <p:cNvCxnSpPr>
            <a:stCxn id="2616" idx="0"/>
          </p:cNvCxnSpPr>
          <p:nvPr/>
        </p:nvCxnSpPr>
        <p:spPr>
          <a:xfrm rot="5400000" flipH="1">
            <a:off x="6571469" y="2570150"/>
            <a:ext cx="774900" cy="1557000"/>
          </a:xfrm>
          <a:prstGeom prst="bentConnector2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2" name="Google Shape;2622;p35"/>
          <p:cNvGrpSpPr/>
          <p:nvPr/>
        </p:nvGrpSpPr>
        <p:grpSpPr>
          <a:xfrm>
            <a:off x="2618200" y="1092851"/>
            <a:ext cx="3916752" cy="2437652"/>
            <a:chOff x="2390400" y="1553256"/>
            <a:chExt cx="4372351" cy="2721201"/>
          </a:xfrm>
        </p:grpSpPr>
        <p:sp>
          <p:nvSpPr>
            <p:cNvPr id="2623" name="Google Shape;2623;p35"/>
            <p:cNvSpPr/>
            <p:nvPr/>
          </p:nvSpPr>
          <p:spPr>
            <a:xfrm>
              <a:off x="2390400" y="2299085"/>
              <a:ext cx="4372351" cy="1943971"/>
            </a:xfrm>
            <a:custGeom>
              <a:avLst/>
              <a:gdLst/>
              <a:ahLst/>
              <a:cxnLst/>
              <a:rect l="l" t="t" r="r" b="b"/>
              <a:pathLst>
                <a:path w="148808" h="71720" extrusionOk="0">
                  <a:moveTo>
                    <a:pt x="119699" y="0"/>
                  </a:moveTo>
                  <a:cubicBezTo>
                    <a:pt x="104376" y="0"/>
                    <a:pt x="88798" y="14920"/>
                    <a:pt x="80872" y="19719"/>
                  </a:cubicBezTo>
                  <a:cubicBezTo>
                    <a:pt x="77903" y="21516"/>
                    <a:pt x="72451" y="21846"/>
                    <a:pt x="65826" y="21846"/>
                  </a:cubicBezTo>
                  <a:cubicBezTo>
                    <a:pt x="61986" y="21846"/>
                    <a:pt x="57751" y="21735"/>
                    <a:pt x="53377" y="21735"/>
                  </a:cubicBezTo>
                  <a:cubicBezTo>
                    <a:pt x="39723" y="21735"/>
                    <a:pt x="24713" y="22815"/>
                    <a:pt x="16111" y="31716"/>
                  </a:cubicBezTo>
                  <a:cubicBezTo>
                    <a:pt x="1" y="48388"/>
                    <a:pt x="32589" y="71718"/>
                    <a:pt x="32589" y="71718"/>
                  </a:cubicBezTo>
                  <a:lnTo>
                    <a:pt x="32589" y="71719"/>
                  </a:lnTo>
                  <a:lnTo>
                    <a:pt x="136854" y="71719"/>
                  </a:lnTo>
                  <a:cubicBezTo>
                    <a:pt x="139952" y="62347"/>
                    <a:pt x="139678" y="57189"/>
                    <a:pt x="133280" y="44852"/>
                  </a:cubicBezTo>
                  <a:cubicBezTo>
                    <a:pt x="127407" y="33523"/>
                    <a:pt x="148807" y="15166"/>
                    <a:pt x="131880" y="3743"/>
                  </a:cubicBezTo>
                  <a:cubicBezTo>
                    <a:pt x="127942" y="1084"/>
                    <a:pt x="123830" y="0"/>
                    <a:pt x="119699" y="0"/>
                  </a:cubicBezTo>
                  <a:close/>
                </a:path>
              </a:pathLst>
            </a:cu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3324800" y="4242961"/>
              <a:ext cx="1981674" cy="9351"/>
            </a:xfrm>
            <a:custGeom>
              <a:avLst/>
              <a:gdLst/>
              <a:ahLst/>
              <a:cxnLst/>
              <a:rect l="l" t="t" r="r" b="b"/>
              <a:pathLst>
                <a:path w="73111" h="345" extrusionOk="0">
                  <a:moveTo>
                    <a:pt x="171" y="1"/>
                  </a:moveTo>
                  <a:cubicBezTo>
                    <a:pt x="75" y="1"/>
                    <a:pt x="0" y="79"/>
                    <a:pt x="0" y="173"/>
                  </a:cubicBezTo>
                  <a:cubicBezTo>
                    <a:pt x="0" y="268"/>
                    <a:pt x="78" y="344"/>
                    <a:pt x="171" y="344"/>
                  </a:cubicBezTo>
                  <a:lnTo>
                    <a:pt x="72941" y="344"/>
                  </a:lnTo>
                  <a:cubicBezTo>
                    <a:pt x="73034" y="344"/>
                    <a:pt x="73110" y="266"/>
                    <a:pt x="73110" y="173"/>
                  </a:cubicBezTo>
                  <a:cubicBezTo>
                    <a:pt x="73110" y="77"/>
                    <a:pt x="73032" y="1"/>
                    <a:pt x="72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5"/>
            <p:cNvSpPr/>
            <p:nvPr/>
          </p:nvSpPr>
          <p:spPr>
            <a:xfrm>
              <a:off x="6106201" y="4242961"/>
              <a:ext cx="458291" cy="9351"/>
            </a:xfrm>
            <a:custGeom>
              <a:avLst/>
              <a:gdLst/>
              <a:ahLst/>
              <a:cxnLst/>
              <a:rect l="l" t="t" r="r" b="b"/>
              <a:pathLst>
                <a:path w="16908" h="345" extrusionOk="0">
                  <a:moveTo>
                    <a:pt x="171" y="1"/>
                  </a:moveTo>
                  <a:cubicBezTo>
                    <a:pt x="77" y="1"/>
                    <a:pt x="1" y="79"/>
                    <a:pt x="1" y="173"/>
                  </a:cubicBezTo>
                  <a:cubicBezTo>
                    <a:pt x="1" y="268"/>
                    <a:pt x="78" y="344"/>
                    <a:pt x="171" y="344"/>
                  </a:cubicBezTo>
                  <a:lnTo>
                    <a:pt x="16737" y="344"/>
                  </a:lnTo>
                  <a:cubicBezTo>
                    <a:pt x="16830" y="344"/>
                    <a:pt x="16906" y="266"/>
                    <a:pt x="16908" y="173"/>
                  </a:cubicBezTo>
                  <a:cubicBezTo>
                    <a:pt x="16908" y="77"/>
                    <a:pt x="16830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2788577" y="4242961"/>
              <a:ext cx="232642" cy="9351"/>
            </a:xfrm>
            <a:custGeom>
              <a:avLst/>
              <a:gdLst/>
              <a:ahLst/>
              <a:cxnLst/>
              <a:rect l="l" t="t" r="r" b="b"/>
              <a:pathLst>
                <a:path w="8583" h="345" extrusionOk="0">
                  <a:moveTo>
                    <a:pt x="172" y="1"/>
                  </a:moveTo>
                  <a:cubicBezTo>
                    <a:pt x="76" y="1"/>
                    <a:pt x="1" y="79"/>
                    <a:pt x="1" y="173"/>
                  </a:cubicBezTo>
                  <a:cubicBezTo>
                    <a:pt x="1" y="268"/>
                    <a:pt x="78" y="344"/>
                    <a:pt x="172" y="344"/>
                  </a:cubicBezTo>
                  <a:lnTo>
                    <a:pt x="8410" y="344"/>
                  </a:lnTo>
                  <a:cubicBezTo>
                    <a:pt x="8505" y="344"/>
                    <a:pt x="8582" y="266"/>
                    <a:pt x="8582" y="173"/>
                  </a:cubicBezTo>
                  <a:cubicBezTo>
                    <a:pt x="8582" y="77"/>
                    <a:pt x="8505" y="1"/>
                    <a:pt x="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5205213" y="3110860"/>
              <a:ext cx="96196" cy="88281"/>
            </a:xfrm>
            <a:custGeom>
              <a:avLst/>
              <a:gdLst/>
              <a:ahLst/>
              <a:cxnLst/>
              <a:rect l="l" t="t" r="r" b="b"/>
              <a:pathLst>
                <a:path w="3549" h="3257" extrusionOk="0">
                  <a:moveTo>
                    <a:pt x="1774" y="1"/>
                  </a:moveTo>
                  <a:cubicBezTo>
                    <a:pt x="1016" y="1"/>
                    <a:pt x="337" y="532"/>
                    <a:pt x="179" y="1305"/>
                  </a:cubicBezTo>
                  <a:cubicBezTo>
                    <a:pt x="0" y="2186"/>
                    <a:pt x="569" y="3044"/>
                    <a:pt x="1451" y="3224"/>
                  </a:cubicBezTo>
                  <a:cubicBezTo>
                    <a:pt x="1560" y="3246"/>
                    <a:pt x="1669" y="3257"/>
                    <a:pt x="1776" y="3257"/>
                  </a:cubicBezTo>
                  <a:cubicBezTo>
                    <a:pt x="2534" y="3257"/>
                    <a:pt x="3212" y="2725"/>
                    <a:pt x="3371" y="1953"/>
                  </a:cubicBezTo>
                  <a:cubicBezTo>
                    <a:pt x="3548" y="1072"/>
                    <a:pt x="2979" y="211"/>
                    <a:pt x="2099" y="33"/>
                  </a:cubicBezTo>
                  <a:cubicBezTo>
                    <a:pt x="1990" y="11"/>
                    <a:pt x="1881" y="1"/>
                    <a:pt x="1774" y="1"/>
                  </a:cubicBezTo>
                  <a:close/>
                </a:path>
              </a:pathLst>
            </a:custGeom>
            <a:solidFill>
              <a:srgbClr val="FDA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5255518" y="3138723"/>
              <a:ext cx="92482" cy="52746"/>
            </a:xfrm>
            <a:custGeom>
              <a:avLst/>
              <a:gdLst/>
              <a:ahLst/>
              <a:cxnLst/>
              <a:rect l="l" t="t" r="r" b="b"/>
              <a:pathLst>
                <a:path w="3412" h="1946" extrusionOk="0">
                  <a:moveTo>
                    <a:pt x="879" y="1"/>
                  </a:moveTo>
                  <a:cubicBezTo>
                    <a:pt x="505" y="1"/>
                    <a:pt x="166" y="265"/>
                    <a:pt x="89" y="644"/>
                  </a:cubicBezTo>
                  <a:cubicBezTo>
                    <a:pt x="0" y="1076"/>
                    <a:pt x="283" y="1504"/>
                    <a:pt x="716" y="1592"/>
                  </a:cubicBezTo>
                  <a:lnTo>
                    <a:pt x="2376" y="1929"/>
                  </a:lnTo>
                  <a:cubicBezTo>
                    <a:pt x="2430" y="1940"/>
                    <a:pt x="2484" y="1946"/>
                    <a:pt x="2537" y="1946"/>
                  </a:cubicBezTo>
                  <a:cubicBezTo>
                    <a:pt x="2909" y="1946"/>
                    <a:pt x="3246" y="1682"/>
                    <a:pt x="3324" y="1302"/>
                  </a:cubicBezTo>
                  <a:cubicBezTo>
                    <a:pt x="3412" y="870"/>
                    <a:pt x="3129" y="443"/>
                    <a:pt x="2697" y="354"/>
                  </a:cubicBezTo>
                  <a:lnTo>
                    <a:pt x="1037" y="17"/>
                  </a:lnTo>
                  <a:cubicBezTo>
                    <a:pt x="984" y="6"/>
                    <a:pt x="931" y="1"/>
                    <a:pt x="879" y="1"/>
                  </a:cubicBezTo>
                  <a:close/>
                </a:path>
              </a:pathLst>
            </a:custGeom>
            <a:solidFill>
              <a:srgbClr val="FDA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5291187" y="3027164"/>
              <a:ext cx="433572" cy="223047"/>
            </a:xfrm>
            <a:custGeom>
              <a:avLst/>
              <a:gdLst/>
              <a:ahLst/>
              <a:cxnLst/>
              <a:rect l="l" t="t" r="r" b="b"/>
              <a:pathLst>
                <a:path w="15996" h="8229" extrusionOk="0">
                  <a:moveTo>
                    <a:pt x="12850" y="1"/>
                  </a:moveTo>
                  <a:cubicBezTo>
                    <a:pt x="12850" y="1"/>
                    <a:pt x="10423" y="2627"/>
                    <a:pt x="8708" y="5051"/>
                  </a:cubicBezTo>
                  <a:lnTo>
                    <a:pt x="543" y="3559"/>
                  </a:lnTo>
                  <a:lnTo>
                    <a:pt x="1" y="6538"/>
                  </a:lnTo>
                  <a:lnTo>
                    <a:pt x="9115" y="8204"/>
                  </a:lnTo>
                  <a:cubicBezTo>
                    <a:pt x="9156" y="8212"/>
                    <a:pt x="9194" y="8218"/>
                    <a:pt x="9233" y="8221"/>
                  </a:cubicBezTo>
                  <a:cubicBezTo>
                    <a:pt x="9285" y="8226"/>
                    <a:pt x="9336" y="8229"/>
                    <a:pt x="9387" y="8229"/>
                  </a:cubicBezTo>
                  <a:cubicBezTo>
                    <a:pt x="9872" y="8229"/>
                    <a:pt x="10336" y="7996"/>
                    <a:pt x="10619" y="7592"/>
                  </a:cubicBezTo>
                  <a:cubicBezTo>
                    <a:pt x="15358" y="925"/>
                    <a:pt x="15996" y="940"/>
                    <a:pt x="15890" y="206"/>
                  </a:cubicBezTo>
                  <a:lnTo>
                    <a:pt x="128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4406272" y="3717282"/>
              <a:ext cx="592542" cy="527274"/>
            </a:xfrm>
            <a:custGeom>
              <a:avLst/>
              <a:gdLst/>
              <a:ahLst/>
              <a:cxnLst/>
              <a:rect l="l" t="t" r="r" b="b"/>
              <a:pathLst>
                <a:path w="21861" h="19453" extrusionOk="0">
                  <a:moveTo>
                    <a:pt x="1" y="1"/>
                  </a:moveTo>
                  <a:lnTo>
                    <a:pt x="1" y="8523"/>
                  </a:lnTo>
                  <a:cubicBezTo>
                    <a:pt x="1" y="14561"/>
                    <a:pt x="4894" y="19452"/>
                    <a:pt x="10931" y="19452"/>
                  </a:cubicBezTo>
                  <a:cubicBezTo>
                    <a:pt x="16966" y="19452"/>
                    <a:pt x="21860" y="14561"/>
                    <a:pt x="21860" y="8523"/>
                  </a:cubicBezTo>
                  <a:lnTo>
                    <a:pt x="21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4698886" y="2547398"/>
              <a:ext cx="793716" cy="1220348"/>
            </a:xfrm>
            <a:custGeom>
              <a:avLst/>
              <a:gdLst/>
              <a:ahLst/>
              <a:cxnLst/>
              <a:rect l="l" t="t" r="r" b="b"/>
              <a:pathLst>
                <a:path w="29283" h="45023" extrusionOk="0">
                  <a:moveTo>
                    <a:pt x="15318" y="1"/>
                  </a:moveTo>
                  <a:cubicBezTo>
                    <a:pt x="12286" y="1"/>
                    <a:pt x="9828" y="2459"/>
                    <a:pt x="9828" y="5490"/>
                  </a:cubicBezTo>
                  <a:cubicBezTo>
                    <a:pt x="9828" y="6281"/>
                    <a:pt x="9998" y="7030"/>
                    <a:pt x="10299" y="7708"/>
                  </a:cubicBezTo>
                  <a:lnTo>
                    <a:pt x="10296" y="7708"/>
                  </a:lnTo>
                  <a:cubicBezTo>
                    <a:pt x="10296" y="7708"/>
                    <a:pt x="11206" y="9335"/>
                    <a:pt x="10070" y="10239"/>
                  </a:cubicBezTo>
                  <a:lnTo>
                    <a:pt x="1" y="10239"/>
                  </a:lnTo>
                  <a:lnTo>
                    <a:pt x="1" y="44989"/>
                  </a:lnTo>
                  <a:cubicBezTo>
                    <a:pt x="1" y="44989"/>
                    <a:pt x="744" y="45022"/>
                    <a:pt x="1844" y="45022"/>
                  </a:cubicBezTo>
                  <a:cubicBezTo>
                    <a:pt x="5057" y="45022"/>
                    <a:pt x="11316" y="44739"/>
                    <a:pt x="10998" y="42520"/>
                  </a:cubicBezTo>
                  <a:cubicBezTo>
                    <a:pt x="10941" y="42123"/>
                    <a:pt x="10569" y="36051"/>
                    <a:pt x="16088" y="30006"/>
                  </a:cubicBezTo>
                  <a:cubicBezTo>
                    <a:pt x="21078" y="24542"/>
                    <a:pt x="27496" y="19254"/>
                    <a:pt x="29283" y="10239"/>
                  </a:cubicBezTo>
                  <a:lnTo>
                    <a:pt x="20565" y="10239"/>
                  </a:lnTo>
                  <a:cubicBezTo>
                    <a:pt x="19430" y="9335"/>
                    <a:pt x="20339" y="7708"/>
                    <a:pt x="20339" y="7708"/>
                  </a:cubicBezTo>
                  <a:lnTo>
                    <a:pt x="20338" y="7708"/>
                  </a:lnTo>
                  <a:cubicBezTo>
                    <a:pt x="20638" y="7028"/>
                    <a:pt x="20807" y="6280"/>
                    <a:pt x="20807" y="5490"/>
                  </a:cubicBezTo>
                  <a:cubicBezTo>
                    <a:pt x="20807" y="2459"/>
                    <a:pt x="18351" y="1"/>
                    <a:pt x="15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431695" y="1882134"/>
              <a:ext cx="1079375" cy="942847"/>
            </a:xfrm>
            <a:custGeom>
              <a:avLst/>
              <a:gdLst/>
              <a:ahLst/>
              <a:cxnLst/>
              <a:rect l="l" t="t" r="r" b="b"/>
              <a:pathLst>
                <a:path w="39822" h="34785" extrusionOk="0">
                  <a:moveTo>
                    <a:pt x="9862" y="0"/>
                  </a:moveTo>
                  <a:lnTo>
                    <a:pt x="9862" y="10431"/>
                  </a:lnTo>
                  <a:cubicBezTo>
                    <a:pt x="9592" y="10600"/>
                    <a:pt x="9295" y="10660"/>
                    <a:pt x="9010" y="10660"/>
                  </a:cubicBezTo>
                  <a:cubicBezTo>
                    <a:pt x="8325" y="10660"/>
                    <a:pt x="7708" y="10315"/>
                    <a:pt x="7708" y="10315"/>
                  </a:cubicBezTo>
                  <a:lnTo>
                    <a:pt x="7708" y="10318"/>
                  </a:lnTo>
                  <a:cubicBezTo>
                    <a:pt x="7028" y="10017"/>
                    <a:pt x="6279" y="9848"/>
                    <a:pt x="5490" y="9848"/>
                  </a:cubicBezTo>
                  <a:cubicBezTo>
                    <a:pt x="2458" y="9848"/>
                    <a:pt x="1" y="12306"/>
                    <a:pt x="2" y="15340"/>
                  </a:cubicBezTo>
                  <a:cubicBezTo>
                    <a:pt x="2" y="18371"/>
                    <a:pt x="2460" y="20829"/>
                    <a:pt x="5491" y="20829"/>
                  </a:cubicBezTo>
                  <a:cubicBezTo>
                    <a:pt x="6282" y="20829"/>
                    <a:pt x="7031" y="20660"/>
                    <a:pt x="7709" y="20359"/>
                  </a:cubicBezTo>
                  <a:lnTo>
                    <a:pt x="7709" y="20362"/>
                  </a:lnTo>
                  <a:cubicBezTo>
                    <a:pt x="7709" y="20362"/>
                    <a:pt x="8327" y="20016"/>
                    <a:pt x="9012" y="20016"/>
                  </a:cubicBezTo>
                  <a:cubicBezTo>
                    <a:pt x="9297" y="20016"/>
                    <a:pt x="9594" y="20076"/>
                    <a:pt x="9863" y="20246"/>
                  </a:cubicBezTo>
                  <a:lnTo>
                    <a:pt x="9863" y="34784"/>
                  </a:lnTo>
                  <a:lnTo>
                    <a:pt x="19932" y="34784"/>
                  </a:lnTo>
                  <a:cubicBezTo>
                    <a:pt x="21068" y="33880"/>
                    <a:pt x="20158" y="32253"/>
                    <a:pt x="20158" y="32253"/>
                  </a:cubicBezTo>
                  <a:lnTo>
                    <a:pt x="20160" y="32253"/>
                  </a:lnTo>
                  <a:cubicBezTo>
                    <a:pt x="19860" y="31573"/>
                    <a:pt x="19691" y="30825"/>
                    <a:pt x="19691" y="30035"/>
                  </a:cubicBezTo>
                  <a:cubicBezTo>
                    <a:pt x="19691" y="27004"/>
                    <a:pt x="22149" y="24546"/>
                    <a:pt x="25180" y="24546"/>
                  </a:cubicBezTo>
                  <a:cubicBezTo>
                    <a:pt x="28211" y="24546"/>
                    <a:pt x="30669" y="27004"/>
                    <a:pt x="30669" y="30035"/>
                  </a:cubicBezTo>
                  <a:cubicBezTo>
                    <a:pt x="30669" y="30826"/>
                    <a:pt x="30500" y="31575"/>
                    <a:pt x="30200" y="32253"/>
                  </a:cubicBezTo>
                  <a:lnTo>
                    <a:pt x="30202" y="32253"/>
                  </a:lnTo>
                  <a:cubicBezTo>
                    <a:pt x="30202" y="32253"/>
                    <a:pt x="29292" y="33880"/>
                    <a:pt x="30428" y="34784"/>
                  </a:cubicBezTo>
                  <a:lnTo>
                    <a:pt x="39145" y="34784"/>
                  </a:lnTo>
                  <a:cubicBezTo>
                    <a:pt x="39731" y="31829"/>
                    <a:pt x="39821" y="28478"/>
                    <a:pt x="39198" y="24585"/>
                  </a:cubicBezTo>
                  <a:cubicBezTo>
                    <a:pt x="36851" y="9917"/>
                    <a:pt x="26864" y="2614"/>
                    <a:pt x="13046" y="269"/>
                  </a:cubicBezTo>
                  <a:cubicBezTo>
                    <a:pt x="11992" y="91"/>
                    <a:pt x="10927" y="0"/>
                    <a:pt x="9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3905284" y="2547398"/>
              <a:ext cx="1054872" cy="1220267"/>
            </a:xfrm>
            <a:custGeom>
              <a:avLst/>
              <a:gdLst/>
              <a:ahLst/>
              <a:cxnLst/>
              <a:rect l="l" t="t" r="r" b="b"/>
              <a:pathLst>
                <a:path w="38918" h="45020" extrusionOk="0">
                  <a:moveTo>
                    <a:pt x="13466" y="1"/>
                  </a:moveTo>
                  <a:cubicBezTo>
                    <a:pt x="10434" y="1"/>
                    <a:pt x="7976" y="2459"/>
                    <a:pt x="7976" y="5490"/>
                  </a:cubicBezTo>
                  <a:cubicBezTo>
                    <a:pt x="7976" y="6281"/>
                    <a:pt x="8146" y="7030"/>
                    <a:pt x="8447" y="7708"/>
                  </a:cubicBezTo>
                  <a:lnTo>
                    <a:pt x="8444" y="7708"/>
                  </a:lnTo>
                  <a:cubicBezTo>
                    <a:pt x="8444" y="7708"/>
                    <a:pt x="9354" y="9335"/>
                    <a:pt x="8218" y="10239"/>
                  </a:cubicBezTo>
                  <a:lnTo>
                    <a:pt x="1" y="10239"/>
                  </a:lnTo>
                  <a:cubicBezTo>
                    <a:pt x="1788" y="19253"/>
                    <a:pt x="8207" y="24542"/>
                    <a:pt x="13194" y="30004"/>
                  </a:cubicBezTo>
                  <a:cubicBezTo>
                    <a:pt x="18713" y="36050"/>
                    <a:pt x="18285" y="42117"/>
                    <a:pt x="18285" y="42518"/>
                  </a:cubicBezTo>
                  <a:cubicBezTo>
                    <a:pt x="18287" y="44736"/>
                    <a:pt x="24381" y="45020"/>
                    <a:pt x="27495" y="45020"/>
                  </a:cubicBezTo>
                  <a:cubicBezTo>
                    <a:pt x="28564" y="45020"/>
                    <a:pt x="29282" y="44986"/>
                    <a:pt x="29282" y="44986"/>
                  </a:cubicBezTo>
                  <a:lnTo>
                    <a:pt x="29282" y="31020"/>
                  </a:lnTo>
                  <a:cubicBezTo>
                    <a:pt x="29488" y="30936"/>
                    <a:pt x="29704" y="30904"/>
                    <a:pt x="29912" y="30904"/>
                  </a:cubicBezTo>
                  <a:cubicBezTo>
                    <a:pt x="30596" y="30904"/>
                    <a:pt x="31211" y="31247"/>
                    <a:pt x="31211" y="31247"/>
                  </a:cubicBezTo>
                  <a:lnTo>
                    <a:pt x="31211" y="31246"/>
                  </a:lnTo>
                  <a:cubicBezTo>
                    <a:pt x="31890" y="31545"/>
                    <a:pt x="32639" y="31715"/>
                    <a:pt x="33428" y="31715"/>
                  </a:cubicBezTo>
                  <a:cubicBezTo>
                    <a:pt x="36460" y="31715"/>
                    <a:pt x="38918" y="29257"/>
                    <a:pt x="38918" y="26225"/>
                  </a:cubicBezTo>
                  <a:cubicBezTo>
                    <a:pt x="38918" y="23194"/>
                    <a:pt x="36460" y="20736"/>
                    <a:pt x="33428" y="20736"/>
                  </a:cubicBezTo>
                  <a:cubicBezTo>
                    <a:pt x="32637" y="20736"/>
                    <a:pt x="31889" y="20906"/>
                    <a:pt x="31211" y="21205"/>
                  </a:cubicBezTo>
                  <a:lnTo>
                    <a:pt x="31211" y="21204"/>
                  </a:lnTo>
                  <a:cubicBezTo>
                    <a:pt x="31211" y="21204"/>
                    <a:pt x="30596" y="21547"/>
                    <a:pt x="29912" y="21547"/>
                  </a:cubicBezTo>
                  <a:cubicBezTo>
                    <a:pt x="29704" y="21547"/>
                    <a:pt x="29488" y="21515"/>
                    <a:pt x="29282" y="21431"/>
                  </a:cubicBezTo>
                  <a:lnTo>
                    <a:pt x="29282" y="10239"/>
                  </a:lnTo>
                  <a:lnTo>
                    <a:pt x="18713" y="10239"/>
                  </a:lnTo>
                  <a:cubicBezTo>
                    <a:pt x="17579" y="9335"/>
                    <a:pt x="18487" y="7708"/>
                    <a:pt x="18487" y="7708"/>
                  </a:cubicBezTo>
                  <a:lnTo>
                    <a:pt x="18486" y="7708"/>
                  </a:lnTo>
                  <a:cubicBezTo>
                    <a:pt x="18787" y="7028"/>
                    <a:pt x="18956" y="6280"/>
                    <a:pt x="18956" y="5490"/>
                  </a:cubicBezTo>
                  <a:cubicBezTo>
                    <a:pt x="18956" y="2459"/>
                    <a:pt x="16498" y="1"/>
                    <a:pt x="1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4331953" y="3696737"/>
              <a:ext cx="722728" cy="119723"/>
            </a:xfrm>
            <a:custGeom>
              <a:avLst/>
              <a:gdLst/>
              <a:ahLst/>
              <a:cxnLst/>
              <a:rect l="l" t="t" r="r" b="b"/>
              <a:pathLst>
                <a:path w="26664" h="4417" extrusionOk="0">
                  <a:moveTo>
                    <a:pt x="2210" y="0"/>
                  </a:moveTo>
                  <a:cubicBezTo>
                    <a:pt x="990" y="0"/>
                    <a:pt x="1" y="989"/>
                    <a:pt x="1" y="2210"/>
                  </a:cubicBezTo>
                  <a:cubicBezTo>
                    <a:pt x="1" y="3427"/>
                    <a:pt x="990" y="4416"/>
                    <a:pt x="2210" y="4416"/>
                  </a:cubicBezTo>
                  <a:lnTo>
                    <a:pt x="24454" y="4416"/>
                  </a:lnTo>
                  <a:cubicBezTo>
                    <a:pt x="25675" y="4416"/>
                    <a:pt x="26663" y="3427"/>
                    <a:pt x="26662" y="2210"/>
                  </a:cubicBezTo>
                  <a:cubicBezTo>
                    <a:pt x="26662" y="989"/>
                    <a:pt x="25675" y="0"/>
                    <a:pt x="24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4331953" y="3906440"/>
              <a:ext cx="722728" cy="119750"/>
            </a:xfrm>
            <a:custGeom>
              <a:avLst/>
              <a:gdLst/>
              <a:ahLst/>
              <a:cxnLst/>
              <a:rect l="l" t="t" r="r" b="b"/>
              <a:pathLst>
                <a:path w="26664" h="4418" extrusionOk="0">
                  <a:moveTo>
                    <a:pt x="2210" y="0"/>
                  </a:moveTo>
                  <a:cubicBezTo>
                    <a:pt x="990" y="0"/>
                    <a:pt x="1" y="989"/>
                    <a:pt x="1" y="2209"/>
                  </a:cubicBezTo>
                  <a:cubicBezTo>
                    <a:pt x="1" y="3429"/>
                    <a:pt x="990" y="4417"/>
                    <a:pt x="2210" y="4417"/>
                  </a:cubicBezTo>
                  <a:lnTo>
                    <a:pt x="24454" y="4417"/>
                  </a:lnTo>
                  <a:cubicBezTo>
                    <a:pt x="25675" y="4417"/>
                    <a:pt x="26663" y="3429"/>
                    <a:pt x="26662" y="2209"/>
                  </a:cubicBezTo>
                  <a:cubicBezTo>
                    <a:pt x="26662" y="989"/>
                    <a:pt x="25675" y="0"/>
                    <a:pt x="24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5621231" y="3394258"/>
              <a:ext cx="274384" cy="114735"/>
            </a:xfrm>
            <a:custGeom>
              <a:avLst/>
              <a:gdLst/>
              <a:ahLst/>
              <a:cxnLst/>
              <a:rect l="l" t="t" r="r" b="b"/>
              <a:pathLst>
                <a:path w="10123" h="4233" extrusionOk="0">
                  <a:moveTo>
                    <a:pt x="962" y="1"/>
                  </a:moveTo>
                  <a:lnTo>
                    <a:pt x="0" y="3329"/>
                  </a:lnTo>
                  <a:lnTo>
                    <a:pt x="10123" y="4233"/>
                  </a:lnTo>
                  <a:lnTo>
                    <a:pt x="9928" y="1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5553878" y="3457871"/>
              <a:ext cx="213533" cy="702941"/>
            </a:xfrm>
            <a:custGeom>
              <a:avLst/>
              <a:gdLst/>
              <a:ahLst/>
              <a:cxnLst/>
              <a:rect l="l" t="t" r="r" b="b"/>
              <a:pathLst>
                <a:path w="7878" h="25934" extrusionOk="0">
                  <a:moveTo>
                    <a:pt x="7877" y="0"/>
                  </a:moveTo>
                  <a:lnTo>
                    <a:pt x="2748" y="85"/>
                  </a:lnTo>
                  <a:lnTo>
                    <a:pt x="1" y="9472"/>
                  </a:lnTo>
                  <a:lnTo>
                    <a:pt x="119" y="25883"/>
                  </a:lnTo>
                  <a:lnTo>
                    <a:pt x="3721" y="25934"/>
                  </a:lnTo>
                  <a:lnTo>
                    <a:pt x="4220" y="10192"/>
                  </a:lnTo>
                  <a:lnTo>
                    <a:pt x="78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5682187" y="3487306"/>
              <a:ext cx="71340" cy="101102"/>
            </a:xfrm>
            <a:custGeom>
              <a:avLst/>
              <a:gdLst/>
              <a:ahLst/>
              <a:cxnLst/>
              <a:rect l="l" t="t" r="r" b="b"/>
              <a:pathLst>
                <a:path w="2632" h="3730" extrusionOk="0">
                  <a:moveTo>
                    <a:pt x="0" y="0"/>
                  </a:moveTo>
                  <a:lnTo>
                    <a:pt x="1417" y="3730"/>
                  </a:lnTo>
                  <a:lnTo>
                    <a:pt x="2632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5751709" y="3457817"/>
              <a:ext cx="215864" cy="707874"/>
            </a:xfrm>
            <a:custGeom>
              <a:avLst/>
              <a:gdLst/>
              <a:ahLst/>
              <a:cxnLst/>
              <a:rect l="l" t="t" r="r" b="b"/>
              <a:pathLst>
                <a:path w="7964" h="26116" extrusionOk="0">
                  <a:moveTo>
                    <a:pt x="0" y="1"/>
                  </a:moveTo>
                  <a:lnTo>
                    <a:pt x="1149" y="10841"/>
                  </a:lnTo>
                  <a:lnTo>
                    <a:pt x="4242" y="26069"/>
                  </a:lnTo>
                  <a:lnTo>
                    <a:pt x="7963" y="26115"/>
                  </a:lnTo>
                  <a:lnTo>
                    <a:pt x="5661" y="10580"/>
                  </a:lnTo>
                  <a:lnTo>
                    <a:pt x="5310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5446709" y="4158695"/>
              <a:ext cx="191199" cy="97470"/>
            </a:xfrm>
            <a:custGeom>
              <a:avLst/>
              <a:gdLst/>
              <a:ahLst/>
              <a:cxnLst/>
              <a:rect l="l" t="t" r="r" b="b"/>
              <a:pathLst>
                <a:path w="7054" h="3596" extrusionOk="0">
                  <a:moveTo>
                    <a:pt x="4596" y="1"/>
                  </a:moveTo>
                  <a:lnTo>
                    <a:pt x="4493" y="1583"/>
                  </a:lnTo>
                  <a:lnTo>
                    <a:pt x="1002" y="2307"/>
                  </a:lnTo>
                  <a:cubicBezTo>
                    <a:pt x="458" y="2420"/>
                    <a:pt x="70" y="2844"/>
                    <a:pt x="1" y="3395"/>
                  </a:cubicBezTo>
                  <a:lnTo>
                    <a:pt x="6992" y="3596"/>
                  </a:lnTo>
                  <a:lnTo>
                    <a:pt x="7054" y="71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1C3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5446438" y="4250659"/>
              <a:ext cx="189898" cy="20247"/>
            </a:xfrm>
            <a:custGeom>
              <a:avLst/>
              <a:gdLst/>
              <a:ahLst/>
              <a:cxnLst/>
              <a:rect l="l" t="t" r="r" b="b"/>
              <a:pathLst>
                <a:path w="7006" h="747" extrusionOk="0">
                  <a:moveTo>
                    <a:pt x="16" y="1"/>
                  </a:moveTo>
                  <a:lnTo>
                    <a:pt x="1" y="545"/>
                  </a:lnTo>
                  <a:lnTo>
                    <a:pt x="6990" y="747"/>
                  </a:lnTo>
                  <a:lnTo>
                    <a:pt x="7006" y="20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2C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5781252" y="4167314"/>
              <a:ext cx="179218" cy="93079"/>
            </a:xfrm>
            <a:custGeom>
              <a:avLst/>
              <a:gdLst/>
              <a:ahLst/>
              <a:cxnLst/>
              <a:rect l="l" t="t" r="r" b="b"/>
              <a:pathLst>
                <a:path w="6612" h="3434" extrusionOk="0">
                  <a:moveTo>
                    <a:pt x="6249" y="1"/>
                  </a:moveTo>
                  <a:lnTo>
                    <a:pt x="3917" y="227"/>
                  </a:lnTo>
                  <a:lnTo>
                    <a:pt x="4013" y="1732"/>
                  </a:lnTo>
                  <a:lnTo>
                    <a:pt x="817" y="2288"/>
                  </a:lnTo>
                  <a:cubicBezTo>
                    <a:pt x="316" y="2458"/>
                    <a:pt x="1" y="2903"/>
                    <a:pt x="1" y="3433"/>
                  </a:cubicBezTo>
                  <a:lnTo>
                    <a:pt x="6612" y="3339"/>
                  </a:lnTo>
                  <a:lnTo>
                    <a:pt x="6249" y="1"/>
                  </a:lnTo>
                  <a:close/>
                </a:path>
              </a:pathLst>
            </a:custGeom>
            <a:solidFill>
              <a:srgbClr val="1C3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5781198" y="4257814"/>
              <a:ext cx="180546" cy="16642"/>
            </a:xfrm>
            <a:custGeom>
              <a:avLst/>
              <a:gdLst/>
              <a:ahLst/>
              <a:cxnLst/>
              <a:rect l="l" t="t" r="r" b="b"/>
              <a:pathLst>
                <a:path w="6661" h="614" extrusionOk="0">
                  <a:moveTo>
                    <a:pt x="6611" y="1"/>
                  </a:moveTo>
                  <a:lnTo>
                    <a:pt x="0" y="96"/>
                  </a:lnTo>
                  <a:lnTo>
                    <a:pt x="50" y="614"/>
                  </a:lnTo>
                  <a:lnTo>
                    <a:pt x="6660" y="517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rgbClr val="C2C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5611934" y="3006185"/>
              <a:ext cx="295363" cy="422187"/>
            </a:xfrm>
            <a:custGeom>
              <a:avLst/>
              <a:gdLst/>
              <a:ahLst/>
              <a:cxnLst/>
              <a:rect l="l" t="t" r="r" b="b"/>
              <a:pathLst>
                <a:path w="10897" h="15576" extrusionOk="0">
                  <a:moveTo>
                    <a:pt x="6340" y="1"/>
                  </a:moveTo>
                  <a:lnTo>
                    <a:pt x="1812" y="232"/>
                  </a:lnTo>
                  <a:cubicBezTo>
                    <a:pt x="684" y="740"/>
                    <a:pt x="0" y="1906"/>
                    <a:pt x="110" y="3140"/>
                  </a:cubicBezTo>
                  <a:lnTo>
                    <a:pt x="798" y="14313"/>
                  </a:lnTo>
                  <a:cubicBezTo>
                    <a:pt x="798" y="14313"/>
                    <a:pt x="3491" y="15575"/>
                    <a:pt x="6661" y="15575"/>
                  </a:cubicBezTo>
                  <a:cubicBezTo>
                    <a:pt x="8044" y="15575"/>
                    <a:pt x="9517" y="15335"/>
                    <a:pt x="10897" y="14645"/>
                  </a:cubicBezTo>
                  <a:lnTo>
                    <a:pt x="9224" y="2632"/>
                  </a:lnTo>
                  <a:cubicBezTo>
                    <a:pt x="8956" y="1336"/>
                    <a:pt x="7937" y="321"/>
                    <a:pt x="6636" y="60"/>
                  </a:cubicBezTo>
                  <a:lnTo>
                    <a:pt x="63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5659041" y="3006510"/>
              <a:ext cx="116633" cy="43151"/>
            </a:xfrm>
            <a:custGeom>
              <a:avLst/>
              <a:gdLst/>
              <a:ahLst/>
              <a:cxnLst/>
              <a:rect l="l" t="t" r="r" b="b"/>
              <a:pathLst>
                <a:path w="4303" h="1592" extrusionOk="0">
                  <a:moveTo>
                    <a:pt x="4302" y="0"/>
                  </a:moveTo>
                  <a:lnTo>
                    <a:pt x="457" y="201"/>
                  </a:lnTo>
                  <a:cubicBezTo>
                    <a:pt x="457" y="201"/>
                    <a:pt x="1" y="1500"/>
                    <a:pt x="1887" y="1586"/>
                  </a:cubicBezTo>
                  <a:cubicBezTo>
                    <a:pt x="1959" y="1590"/>
                    <a:pt x="2028" y="1591"/>
                    <a:pt x="2096" y="1591"/>
                  </a:cubicBezTo>
                  <a:cubicBezTo>
                    <a:pt x="4203" y="1591"/>
                    <a:pt x="4302" y="0"/>
                    <a:pt x="4302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5368568" y="3229006"/>
              <a:ext cx="92889" cy="88281"/>
            </a:xfrm>
            <a:custGeom>
              <a:avLst/>
              <a:gdLst/>
              <a:ahLst/>
              <a:cxnLst/>
              <a:rect l="l" t="t" r="r" b="b"/>
              <a:pathLst>
                <a:path w="3427" h="3257" extrusionOk="0">
                  <a:moveTo>
                    <a:pt x="1710" y="0"/>
                  </a:moveTo>
                  <a:cubicBezTo>
                    <a:pt x="888" y="0"/>
                    <a:pt x="181" y="624"/>
                    <a:pt x="94" y="1459"/>
                  </a:cubicBezTo>
                  <a:cubicBezTo>
                    <a:pt x="1" y="2353"/>
                    <a:pt x="650" y="3154"/>
                    <a:pt x="1543" y="3247"/>
                  </a:cubicBezTo>
                  <a:cubicBezTo>
                    <a:pt x="1601" y="3253"/>
                    <a:pt x="1659" y="3256"/>
                    <a:pt x="1716" y="3256"/>
                  </a:cubicBezTo>
                  <a:cubicBezTo>
                    <a:pt x="2538" y="3256"/>
                    <a:pt x="3244" y="2634"/>
                    <a:pt x="3333" y="1798"/>
                  </a:cubicBezTo>
                  <a:cubicBezTo>
                    <a:pt x="3426" y="905"/>
                    <a:pt x="2776" y="103"/>
                    <a:pt x="1882" y="10"/>
                  </a:cubicBezTo>
                  <a:cubicBezTo>
                    <a:pt x="1824" y="3"/>
                    <a:pt x="1767" y="0"/>
                    <a:pt x="1710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5418385" y="3254294"/>
              <a:ext cx="91561" cy="48464"/>
            </a:xfrm>
            <a:custGeom>
              <a:avLst/>
              <a:gdLst/>
              <a:ahLst/>
              <a:cxnLst/>
              <a:rect l="l" t="t" r="r" b="b"/>
              <a:pathLst>
                <a:path w="3378" h="1788" extrusionOk="0">
                  <a:moveTo>
                    <a:pt x="849" y="0"/>
                  </a:moveTo>
                  <a:cubicBezTo>
                    <a:pt x="441" y="0"/>
                    <a:pt x="89" y="310"/>
                    <a:pt x="47" y="722"/>
                  </a:cubicBezTo>
                  <a:cubicBezTo>
                    <a:pt x="0" y="1163"/>
                    <a:pt x="324" y="1561"/>
                    <a:pt x="763" y="1607"/>
                  </a:cubicBezTo>
                  <a:lnTo>
                    <a:pt x="2448" y="1783"/>
                  </a:lnTo>
                  <a:cubicBezTo>
                    <a:pt x="2477" y="1786"/>
                    <a:pt x="2505" y="1788"/>
                    <a:pt x="2533" y="1788"/>
                  </a:cubicBezTo>
                  <a:cubicBezTo>
                    <a:pt x="2938" y="1788"/>
                    <a:pt x="3288" y="1479"/>
                    <a:pt x="3333" y="1067"/>
                  </a:cubicBezTo>
                  <a:cubicBezTo>
                    <a:pt x="3378" y="625"/>
                    <a:pt x="3056" y="228"/>
                    <a:pt x="2615" y="181"/>
                  </a:cubicBezTo>
                  <a:lnTo>
                    <a:pt x="931" y="5"/>
                  </a:lnTo>
                  <a:cubicBezTo>
                    <a:pt x="904" y="2"/>
                    <a:pt x="876" y="0"/>
                    <a:pt x="849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5459150" y="3040228"/>
              <a:ext cx="396844" cy="287340"/>
            </a:xfrm>
            <a:custGeom>
              <a:avLst/>
              <a:gdLst/>
              <a:ahLst/>
              <a:cxnLst/>
              <a:rect l="l" t="t" r="r" b="b"/>
              <a:pathLst>
                <a:path w="14641" h="10601" extrusionOk="0">
                  <a:moveTo>
                    <a:pt x="12915" y="1"/>
                  </a:moveTo>
                  <a:cubicBezTo>
                    <a:pt x="12360" y="1"/>
                    <a:pt x="11826" y="307"/>
                    <a:pt x="11560" y="838"/>
                  </a:cubicBezTo>
                  <a:lnTo>
                    <a:pt x="8452" y="7538"/>
                  </a:lnTo>
                  <a:lnTo>
                    <a:pt x="112" y="7230"/>
                  </a:lnTo>
                  <a:lnTo>
                    <a:pt x="1" y="10257"/>
                  </a:lnTo>
                  <a:lnTo>
                    <a:pt x="9313" y="10599"/>
                  </a:lnTo>
                  <a:cubicBezTo>
                    <a:pt x="9331" y="10600"/>
                    <a:pt x="9349" y="10600"/>
                    <a:pt x="9367" y="10600"/>
                  </a:cubicBezTo>
                  <a:cubicBezTo>
                    <a:pt x="9941" y="10600"/>
                    <a:pt x="10468" y="10278"/>
                    <a:pt x="10724" y="9763"/>
                  </a:cubicBezTo>
                  <a:lnTo>
                    <a:pt x="14268" y="2190"/>
                  </a:lnTo>
                  <a:cubicBezTo>
                    <a:pt x="14641" y="1444"/>
                    <a:pt x="14339" y="535"/>
                    <a:pt x="13590" y="160"/>
                  </a:cubicBezTo>
                  <a:cubicBezTo>
                    <a:pt x="13373" y="52"/>
                    <a:pt x="13142" y="1"/>
                    <a:pt x="12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5544473" y="4116061"/>
              <a:ext cx="123951" cy="47027"/>
            </a:xfrm>
            <a:custGeom>
              <a:avLst/>
              <a:gdLst/>
              <a:ahLst/>
              <a:cxnLst/>
              <a:rect l="l" t="t" r="r" b="b"/>
              <a:pathLst>
                <a:path w="4573" h="1735" extrusionOk="0">
                  <a:moveTo>
                    <a:pt x="57" y="0"/>
                  </a:moveTo>
                  <a:lnTo>
                    <a:pt x="0" y="1575"/>
                  </a:lnTo>
                  <a:lnTo>
                    <a:pt x="4516" y="1735"/>
                  </a:lnTo>
                  <a:lnTo>
                    <a:pt x="4573" y="16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5849337" y="4125005"/>
              <a:ext cx="131351" cy="49575"/>
            </a:xfrm>
            <a:custGeom>
              <a:avLst/>
              <a:gdLst/>
              <a:ahLst/>
              <a:cxnLst/>
              <a:rect l="l" t="t" r="r" b="b"/>
              <a:pathLst>
                <a:path w="4846" h="1829" extrusionOk="0">
                  <a:moveTo>
                    <a:pt x="4598" y="1"/>
                  </a:moveTo>
                  <a:lnTo>
                    <a:pt x="0" y="273"/>
                  </a:lnTo>
                  <a:lnTo>
                    <a:pt x="251" y="1829"/>
                  </a:lnTo>
                  <a:lnTo>
                    <a:pt x="4846" y="1556"/>
                  </a:lnTo>
                  <a:lnTo>
                    <a:pt x="4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5629308" y="3115820"/>
              <a:ext cx="209115" cy="235082"/>
            </a:xfrm>
            <a:custGeom>
              <a:avLst/>
              <a:gdLst/>
              <a:ahLst/>
              <a:cxnLst/>
              <a:rect l="l" t="t" r="r" b="b"/>
              <a:pathLst>
                <a:path w="7715" h="8673" extrusionOk="0">
                  <a:moveTo>
                    <a:pt x="7714" y="0"/>
                  </a:moveTo>
                  <a:lnTo>
                    <a:pt x="4480" y="6672"/>
                  </a:lnTo>
                  <a:cubicBezTo>
                    <a:pt x="4135" y="7346"/>
                    <a:pt x="3450" y="7781"/>
                    <a:pt x="2693" y="7802"/>
                  </a:cubicBezTo>
                  <a:lnTo>
                    <a:pt x="0" y="7702"/>
                  </a:lnTo>
                  <a:lnTo>
                    <a:pt x="43" y="8406"/>
                  </a:lnTo>
                  <a:lnTo>
                    <a:pt x="3485" y="8669"/>
                  </a:lnTo>
                  <a:cubicBezTo>
                    <a:pt x="3515" y="8671"/>
                    <a:pt x="3544" y="8672"/>
                    <a:pt x="3574" y="8672"/>
                  </a:cubicBezTo>
                  <a:cubicBezTo>
                    <a:pt x="4086" y="8672"/>
                    <a:pt x="4552" y="8362"/>
                    <a:pt x="4745" y="7882"/>
                  </a:cubicBezTo>
                  <a:cubicBezTo>
                    <a:pt x="4745" y="7882"/>
                    <a:pt x="6415" y="3912"/>
                    <a:pt x="771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5684085" y="2870774"/>
              <a:ext cx="86600" cy="164473"/>
            </a:xfrm>
            <a:custGeom>
              <a:avLst/>
              <a:gdLst/>
              <a:ahLst/>
              <a:cxnLst/>
              <a:rect l="l" t="t" r="r" b="b"/>
              <a:pathLst>
                <a:path w="3195" h="6068" extrusionOk="0">
                  <a:moveTo>
                    <a:pt x="433" y="0"/>
                  </a:moveTo>
                  <a:lnTo>
                    <a:pt x="1" y="5834"/>
                  </a:lnTo>
                  <a:lnTo>
                    <a:pt x="2762" y="6068"/>
                  </a:lnTo>
                  <a:lnTo>
                    <a:pt x="3195" y="236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5686361" y="2897688"/>
              <a:ext cx="77060" cy="101020"/>
            </a:xfrm>
            <a:custGeom>
              <a:avLst/>
              <a:gdLst/>
              <a:ahLst/>
              <a:cxnLst/>
              <a:rect l="l" t="t" r="r" b="b"/>
              <a:pathLst>
                <a:path w="2843" h="3727" extrusionOk="0">
                  <a:moveTo>
                    <a:pt x="2842" y="0"/>
                  </a:moveTo>
                  <a:lnTo>
                    <a:pt x="59" y="2920"/>
                  </a:lnTo>
                  <a:lnTo>
                    <a:pt x="0" y="3709"/>
                  </a:lnTo>
                  <a:cubicBezTo>
                    <a:pt x="0" y="3709"/>
                    <a:pt x="92" y="3727"/>
                    <a:pt x="244" y="3727"/>
                  </a:cubicBezTo>
                  <a:cubicBezTo>
                    <a:pt x="887" y="3727"/>
                    <a:pt x="2594" y="3402"/>
                    <a:pt x="284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5588679" y="2781576"/>
              <a:ext cx="182390" cy="195969"/>
            </a:xfrm>
            <a:custGeom>
              <a:avLst/>
              <a:gdLst/>
              <a:ahLst/>
              <a:cxnLst/>
              <a:rect l="l" t="t" r="r" b="b"/>
              <a:pathLst>
                <a:path w="6729" h="7230" extrusionOk="0">
                  <a:moveTo>
                    <a:pt x="1696" y="1"/>
                  </a:moveTo>
                  <a:cubicBezTo>
                    <a:pt x="971" y="1"/>
                    <a:pt x="360" y="561"/>
                    <a:pt x="307" y="1295"/>
                  </a:cubicBezTo>
                  <a:lnTo>
                    <a:pt x="125" y="3834"/>
                  </a:lnTo>
                  <a:cubicBezTo>
                    <a:pt x="1" y="5578"/>
                    <a:pt x="1314" y="7096"/>
                    <a:pt x="3060" y="7221"/>
                  </a:cubicBezTo>
                  <a:cubicBezTo>
                    <a:pt x="3136" y="7227"/>
                    <a:pt x="3211" y="7229"/>
                    <a:pt x="3286" y="7229"/>
                  </a:cubicBezTo>
                  <a:cubicBezTo>
                    <a:pt x="4934" y="7229"/>
                    <a:pt x="6327" y="5955"/>
                    <a:pt x="6448" y="4286"/>
                  </a:cubicBezTo>
                  <a:lnTo>
                    <a:pt x="6729" y="357"/>
                  </a:lnTo>
                  <a:lnTo>
                    <a:pt x="1797" y="4"/>
                  </a:lnTo>
                  <a:cubicBezTo>
                    <a:pt x="1763" y="2"/>
                    <a:pt x="1730" y="1"/>
                    <a:pt x="1696" y="1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5550462" y="2707609"/>
              <a:ext cx="238714" cy="177185"/>
            </a:xfrm>
            <a:custGeom>
              <a:avLst/>
              <a:gdLst/>
              <a:ahLst/>
              <a:cxnLst/>
              <a:rect l="l" t="t" r="r" b="b"/>
              <a:pathLst>
                <a:path w="8807" h="6537" extrusionOk="0">
                  <a:moveTo>
                    <a:pt x="2029" y="1"/>
                  </a:moveTo>
                  <a:cubicBezTo>
                    <a:pt x="1585" y="1"/>
                    <a:pt x="722" y="426"/>
                    <a:pt x="466" y="1415"/>
                  </a:cubicBezTo>
                  <a:cubicBezTo>
                    <a:pt x="1" y="3219"/>
                    <a:pt x="1782" y="3488"/>
                    <a:pt x="1782" y="3488"/>
                  </a:cubicBezTo>
                  <a:lnTo>
                    <a:pt x="7673" y="3786"/>
                  </a:lnTo>
                  <a:cubicBezTo>
                    <a:pt x="6951" y="3830"/>
                    <a:pt x="7019" y="4888"/>
                    <a:pt x="7019" y="4888"/>
                  </a:cubicBezTo>
                  <a:lnTo>
                    <a:pt x="7014" y="6465"/>
                  </a:lnTo>
                  <a:lnTo>
                    <a:pt x="8113" y="6536"/>
                  </a:lnTo>
                  <a:lnTo>
                    <a:pt x="8286" y="4503"/>
                  </a:lnTo>
                  <a:cubicBezTo>
                    <a:pt x="8286" y="4503"/>
                    <a:pt x="8807" y="4077"/>
                    <a:pt x="8637" y="2163"/>
                  </a:cubicBezTo>
                  <a:cubicBezTo>
                    <a:pt x="8528" y="921"/>
                    <a:pt x="6913" y="622"/>
                    <a:pt x="5383" y="622"/>
                  </a:cubicBezTo>
                  <a:cubicBezTo>
                    <a:pt x="3961" y="622"/>
                    <a:pt x="2613" y="880"/>
                    <a:pt x="2613" y="880"/>
                  </a:cubicBezTo>
                  <a:cubicBezTo>
                    <a:pt x="2614" y="558"/>
                    <a:pt x="2406" y="31"/>
                    <a:pt x="2083" y="3"/>
                  </a:cubicBezTo>
                  <a:cubicBezTo>
                    <a:pt x="2066" y="1"/>
                    <a:pt x="2048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5770356" y="2768674"/>
              <a:ext cx="48328" cy="116172"/>
            </a:xfrm>
            <a:custGeom>
              <a:avLst/>
              <a:gdLst/>
              <a:ahLst/>
              <a:cxnLst/>
              <a:rect l="l" t="t" r="r" b="b"/>
              <a:pathLst>
                <a:path w="1783" h="4286" extrusionOk="0">
                  <a:moveTo>
                    <a:pt x="145" y="1"/>
                  </a:moveTo>
                  <a:cubicBezTo>
                    <a:pt x="118" y="1"/>
                    <a:pt x="103" y="1"/>
                    <a:pt x="103" y="1"/>
                  </a:cubicBezTo>
                  <a:lnTo>
                    <a:pt x="24" y="833"/>
                  </a:lnTo>
                  <a:lnTo>
                    <a:pt x="0" y="4286"/>
                  </a:lnTo>
                  <a:cubicBezTo>
                    <a:pt x="0" y="4286"/>
                    <a:pt x="1783" y="3259"/>
                    <a:pt x="1591" y="1147"/>
                  </a:cubicBezTo>
                  <a:cubicBezTo>
                    <a:pt x="1491" y="57"/>
                    <a:pt x="376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5748267" y="2847221"/>
              <a:ext cx="60254" cy="54020"/>
            </a:xfrm>
            <a:custGeom>
              <a:avLst/>
              <a:gdLst/>
              <a:ahLst/>
              <a:cxnLst/>
              <a:rect l="l" t="t" r="r" b="b"/>
              <a:pathLst>
                <a:path w="2223" h="1993" extrusionOk="0">
                  <a:moveTo>
                    <a:pt x="1110" y="0"/>
                  </a:moveTo>
                  <a:cubicBezTo>
                    <a:pt x="679" y="0"/>
                    <a:pt x="281" y="282"/>
                    <a:pt x="154" y="717"/>
                  </a:cubicBezTo>
                  <a:cubicBezTo>
                    <a:pt x="0" y="1244"/>
                    <a:pt x="303" y="1799"/>
                    <a:pt x="831" y="1953"/>
                  </a:cubicBezTo>
                  <a:cubicBezTo>
                    <a:pt x="924" y="1980"/>
                    <a:pt x="1018" y="1993"/>
                    <a:pt x="1110" y="1993"/>
                  </a:cubicBezTo>
                  <a:cubicBezTo>
                    <a:pt x="1542" y="1993"/>
                    <a:pt x="1940" y="1712"/>
                    <a:pt x="2067" y="1276"/>
                  </a:cubicBezTo>
                  <a:cubicBezTo>
                    <a:pt x="2222" y="748"/>
                    <a:pt x="1919" y="194"/>
                    <a:pt x="1390" y="40"/>
                  </a:cubicBezTo>
                  <a:cubicBezTo>
                    <a:pt x="1297" y="13"/>
                    <a:pt x="1203" y="0"/>
                    <a:pt x="1110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5613994" y="2711539"/>
              <a:ext cx="37134" cy="33420"/>
            </a:xfrm>
            <a:custGeom>
              <a:avLst/>
              <a:gdLst/>
              <a:ahLst/>
              <a:cxnLst/>
              <a:rect l="l" t="t" r="r" b="b"/>
              <a:pathLst>
                <a:path w="1370" h="1233" extrusionOk="0">
                  <a:moveTo>
                    <a:pt x="990" y="0"/>
                  </a:moveTo>
                  <a:cubicBezTo>
                    <a:pt x="979" y="0"/>
                    <a:pt x="967" y="1"/>
                    <a:pt x="954" y="3"/>
                  </a:cubicBezTo>
                  <a:cubicBezTo>
                    <a:pt x="502" y="80"/>
                    <a:pt x="0" y="1068"/>
                    <a:pt x="0" y="1068"/>
                  </a:cubicBezTo>
                  <a:lnTo>
                    <a:pt x="750" y="1232"/>
                  </a:lnTo>
                  <a:cubicBezTo>
                    <a:pt x="750" y="1232"/>
                    <a:pt x="1369" y="0"/>
                    <a:pt x="990" y="0"/>
                  </a:cubicBezTo>
                  <a:close/>
                </a:path>
              </a:pathLst>
            </a:custGeom>
            <a:solidFill>
              <a:srgbClr val="162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5686361" y="299819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5770248" y="2740567"/>
              <a:ext cx="25397" cy="42934"/>
            </a:xfrm>
            <a:custGeom>
              <a:avLst/>
              <a:gdLst/>
              <a:ahLst/>
              <a:cxnLst/>
              <a:rect l="l" t="t" r="r" b="b"/>
              <a:pathLst>
                <a:path w="937" h="1584" extrusionOk="0">
                  <a:moveTo>
                    <a:pt x="814" y="0"/>
                  </a:moveTo>
                  <a:cubicBezTo>
                    <a:pt x="763" y="2"/>
                    <a:pt x="722" y="47"/>
                    <a:pt x="725" y="98"/>
                  </a:cubicBezTo>
                  <a:cubicBezTo>
                    <a:pt x="725" y="106"/>
                    <a:pt x="742" y="855"/>
                    <a:pt x="48" y="1417"/>
                  </a:cubicBezTo>
                  <a:cubicBezTo>
                    <a:pt x="7" y="1450"/>
                    <a:pt x="0" y="1509"/>
                    <a:pt x="34" y="1548"/>
                  </a:cubicBezTo>
                  <a:cubicBezTo>
                    <a:pt x="51" y="1572"/>
                    <a:pt x="79" y="1584"/>
                    <a:pt x="106" y="1584"/>
                  </a:cubicBezTo>
                  <a:cubicBezTo>
                    <a:pt x="127" y="1584"/>
                    <a:pt x="147" y="1577"/>
                    <a:pt x="165" y="1563"/>
                  </a:cubicBezTo>
                  <a:cubicBezTo>
                    <a:pt x="937" y="940"/>
                    <a:pt x="913" y="125"/>
                    <a:pt x="911" y="91"/>
                  </a:cubicBezTo>
                  <a:cubicBezTo>
                    <a:pt x="910" y="40"/>
                    <a:pt x="867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5777539" y="2759621"/>
              <a:ext cx="36538" cy="26265"/>
            </a:xfrm>
            <a:custGeom>
              <a:avLst/>
              <a:gdLst/>
              <a:ahLst/>
              <a:cxnLst/>
              <a:rect l="l" t="t" r="r" b="b"/>
              <a:pathLst>
                <a:path w="1348" h="969" extrusionOk="0">
                  <a:moveTo>
                    <a:pt x="1240" y="1"/>
                  </a:moveTo>
                  <a:cubicBezTo>
                    <a:pt x="1193" y="5"/>
                    <a:pt x="100" y="122"/>
                    <a:pt x="8" y="862"/>
                  </a:cubicBezTo>
                  <a:cubicBezTo>
                    <a:pt x="1" y="913"/>
                    <a:pt x="39" y="961"/>
                    <a:pt x="90" y="965"/>
                  </a:cubicBezTo>
                  <a:cubicBezTo>
                    <a:pt x="96" y="968"/>
                    <a:pt x="98" y="968"/>
                    <a:pt x="103" y="968"/>
                  </a:cubicBezTo>
                  <a:cubicBezTo>
                    <a:pt x="148" y="968"/>
                    <a:pt x="189" y="933"/>
                    <a:pt x="194" y="885"/>
                  </a:cubicBezTo>
                  <a:cubicBezTo>
                    <a:pt x="266" y="293"/>
                    <a:pt x="1247" y="189"/>
                    <a:pt x="1257" y="187"/>
                  </a:cubicBezTo>
                  <a:cubicBezTo>
                    <a:pt x="1308" y="181"/>
                    <a:pt x="1347" y="136"/>
                    <a:pt x="1341" y="85"/>
                  </a:cubicBezTo>
                  <a:cubicBezTo>
                    <a:pt x="1336" y="37"/>
                    <a:pt x="1296" y="1"/>
                    <a:pt x="1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3723742" y="1553256"/>
              <a:ext cx="922193" cy="1162100"/>
            </a:xfrm>
            <a:custGeom>
              <a:avLst/>
              <a:gdLst/>
              <a:ahLst/>
              <a:cxnLst/>
              <a:rect l="l" t="t" r="r" b="b"/>
              <a:pathLst>
                <a:path w="34023" h="42874" extrusionOk="0">
                  <a:moveTo>
                    <a:pt x="21756" y="0"/>
                  </a:moveTo>
                  <a:cubicBezTo>
                    <a:pt x="20760" y="376"/>
                    <a:pt x="19795" y="835"/>
                    <a:pt x="18872" y="1373"/>
                  </a:cubicBezTo>
                  <a:cubicBezTo>
                    <a:pt x="6768" y="8443"/>
                    <a:pt x="0" y="18798"/>
                    <a:pt x="2977" y="33352"/>
                  </a:cubicBezTo>
                  <a:cubicBezTo>
                    <a:pt x="3766" y="37214"/>
                    <a:pt x="5033" y="40319"/>
                    <a:pt x="6623" y="42874"/>
                  </a:cubicBezTo>
                  <a:lnTo>
                    <a:pt x="14313" y="39974"/>
                  </a:lnTo>
                  <a:cubicBezTo>
                    <a:pt x="15056" y="38728"/>
                    <a:pt x="13632" y="37527"/>
                    <a:pt x="13632" y="37527"/>
                  </a:cubicBezTo>
                  <a:lnTo>
                    <a:pt x="13633" y="37527"/>
                  </a:lnTo>
                  <a:cubicBezTo>
                    <a:pt x="13112" y="36997"/>
                    <a:pt x="12690" y="36359"/>
                    <a:pt x="12411" y="35619"/>
                  </a:cubicBezTo>
                  <a:cubicBezTo>
                    <a:pt x="11343" y="32781"/>
                    <a:pt x="12774" y="29615"/>
                    <a:pt x="15612" y="28545"/>
                  </a:cubicBezTo>
                  <a:cubicBezTo>
                    <a:pt x="16250" y="28305"/>
                    <a:pt x="16904" y="28191"/>
                    <a:pt x="17547" y="28191"/>
                  </a:cubicBezTo>
                  <a:cubicBezTo>
                    <a:pt x="19767" y="28191"/>
                    <a:pt x="21856" y="29546"/>
                    <a:pt x="22686" y="31745"/>
                  </a:cubicBezTo>
                  <a:cubicBezTo>
                    <a:pt x="22965" y="32486"/>
                    <a:pt x="23071" y="33246"/>
                    <a:pt x="23028" y="33987"/>
                  </a:cubicBezTo>
                  <a:lnTo>
                    <a:pt x="23030" y="33987"/>
                  </a:lnTo>
                  <a:cubicBezTo>
                    <a:pt x="23030" y="33987"/>
                    <a:pt x="22753" y="35831"/>
                    <a:pt x="24134" y="36276"/>
                  </a:cubicBezTo>
                  <a:lnTo>
                    <a:pt x="34023" y="32548"/>
                  </a:lnTo>
                  <a:lnTo>
                    <a:pt x="28895" y="18945"/>
                  </a:lnTo>
                  <a:cubicBezTo>
                    <a:pt x="28799" y="18925"/>
                    <a:pt x="28704" y="18916"/>
                    <a:pt x="28611" y="18916"/>
                  </a:cubicBezTo>
                  <a:cubicBezTo>
                    <a:pt x="27677" y="18916"/>
                    <a:pt x="26920" y="19812"/>
                    <a:pt x="26920" y="19812"/>
                  </a:cubicBezTo>
                  <a:lnTo>
                    <a:pt x="26920" y="19809"/>
                  </a:lnTo>
                  <a:cubicBezTo>
                    <a:pt x="26390" y="20330"/>
                    <a:pt x="25752" y="20753"/>
                    <a:pt x="25012" y="21032"/>
                  </a:cubicBezTo>
                  <a:cubicBezTo>
                    <a:pt x="24374" y="21272"/>
                    <a:pt x="23720" y="21386"/>
                    <a:pt x="23077" y="21386"/>
                  </a:cubicBezTo>
                  <a:cubicBezTo>
                    <a:pt x="20857" y="21386"/>
                    <a:pt x="18768" y="20030"/>
                    <a:pt x="17937" y="17830"/>
                  </a:cubicBezTo>
                  <a:cubicBezTo>
                    <a:pt x="16869" y="14993"/>
                    <a:pt x="18302" y="11826"/>
                    <a:pt x="21140" y="10757"/>
                  </a:cubicBezTo>
                  <a:cubicBezTo>
                    <a:pt x="21774" y="10517"/>
                    <a:pt x="22424" y="10405"/>
                    <a:pt x="23065" y="10405"/>
                  </a:cubicBezTo>
                  <a:cubicBezTo>
                    <a:pt x="23170" y="10405"/>
                    <a:pt x="23275" y="10408"/>
                    <a:pt x="23380" y="10414"/>
                  </a:cubicBezTo>
                  <a:lnTo>
                    <a:pt x="23380" y="10412"/>
                  </a:lnTo>
                  <a:cubicBezTo>
                    <a:pt x="23380" y="10412"/>
                    <a:pt x="23531" y="10435"/>
                    <a:pt x="23756" y="10435"/>
                  </a:cubicBezTo>
                  <a:cubicBezTo>
                    <a:pt x="24219" y="10435"/>
                    <a:pt x="24996" y="10340"/>
                    <a:pt x="25435" y="9760"/>
                  </a:cubicBezTo>
                  <a:lnTo>
                    <a:pt x="2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3107969" y="2324577"/>
              <a:ext cx="503746" cy="1930066"/>
            </a:xfrm>
            <a:custGeom>
              <a:avLst/>
              <a:gdLst/>
              <a:ahLst/>
              <a:cxnLst/>
              <a:rect l="l" t="t" r="r" b="b"/>
              <a:pathLst>
                <a:path w="18585" h="71207" extrusionOk="0">
                  <a:moveTo>
                    <a:pt x="17980" y="1"/>
                  </a:moveTo>
                  <a:cubicBezTo>
                    <a:pt x="17731" y="1"/>
                    <a:pt x="17505" y="156"/>
                    <a:pt x="17450" y="379"/>
                  </a:cubicBezTo>
                  <a:lnTo>
                    <a:pt x="64" y="70629"/>
                  </a:lnTo>
                  <a:cubicBezTo>
                    <a:pt x="1" y="70886"/>
                    <a:pt x="190" y="71140"/>
                    <a:pt x="485" y="71195"/>
                  </a:cubicBezTo>
                  <a:cubicBezTo>
                    <a:pt x="523" y="71202"/>
                    <a:pt x="563" y="71206"/>
                    <a:pt x="601" y="71206"/>
                  </a:cubicBezTo>
                  <a:cubicBezTo>
                    <a:pt x="854" y="71206"/>
                    <a:pt x="1081" y="71054"/>
                    <a:pt x="1136" y="70829"/>
                  </a:cubicBezTo>
                  <a:lnTo>
                    <a:pt x="18521" y="580"/>
                  </a:lnTo>
                  <a:cubicBezTo>
                    <a:pt x="18585" y="322"/>
                    <a:pt x="18395" y="68"/>
                    <a:pt x="18102" y="13"/>
                  </a:cubicBezTo>
                  <a:cubicBezTo>
                    <a:pt x="18061" y="5"/>
                    <a:pt x="18020" y="1"/>
                    <a:pt x="17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3453164" y="2324577"/>
              <a:ext cx="505535" cy="1930066"/>
            </a:xfrm>
            <a:custGeom>
              <a:avLst/>
              <a:gdLst/>
              <a:ahLst/>
              <a:cxnLst/>
              <a:rect l="l" t="t" r="r" b="b"/>
              <a:pathLst>
                <a:path w="18651" h="71207" extrusionOk="0">
                  <a:moveTo>
                    <a:pt x="18045" y="1"/>
                  </a:moveTo>
                  <a:cubicBezTo>
                    <a:pt x="17795" y="1"/>
                    <a:pt x="17570" y="156"/>
                    <a:pt x="17515" y="379"/>
                  </a:cubicBezTo>
                  <a:lnTo>
                    <a:pt x="64" y="70629"/>
                  </a:lnTo>
                  <a:cubicBezTo>
                    <a:pt x="1" y="70886"/>
                    <a:pt x="188" y="71139"/>
                    <a:pt x="485" y="71195"/>
                  </a:cubicBezTo>
                  <a:cubicBezTo>
                    <a:pt x="523" y="71202"/>
                    <a:pt x="563" y="71206"/>
                    <a:pt x="601" y="71206"/>
                  </a:cubicBezTo>
                  <a:cubicBezTo>
                    <a:pt x="854" y="71206"/>
                    <a:pt x="1081" y="71054"/>
                    <a:pt x="1136" y="70829"/>
                  </a:cubicBezTo>
                  <a:lnTo>
                    <a:pt x="18587" y="580"/>
                  </a:lnTo>
                  <a:cubicBezTo>
                    <a:pt x="18651" y="322"/>
                    <a:pt x="18463" y="70"/>
                    <a:pt x="18166" y="13"/>
                  </a:cubicBezTo>
                  <a:cubicBezTo>
                    <a:pt x="18126" y="5"/>
                    <a:pt x="18085" y="1"/>
                    <a:pt x="18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3555400" y="2426271"/>
              <a:ext cx="376732" cy="25858"/>
            </a:xfrm>
            <a:custGeom>
              <a:avLst/>
              <a:gdLst/>
              <a:ahLst/>
              <a:cxnLst/>
              <a:rect l="l" t="t" r="r" b="b"/>
              <a:pathLst>
                <a:path w="13899" h="954" extrusionOk="0">
                  <a:moveTo>
                    <a:pt x="550" y="0"/>
                  </a:moveTo>
                  <a:cubicBezTo>
                    <a:pt x="247" y="0"/>
                    <a:pt x="0" y="215"/>
                    <a:pt x="0" y="478"/>
                  </a:cubicBezTo>
                  <a:cubicBezTo>
                    <a:pt x="0" y="740"/>
                    <a:pt x="246" y="954"/>
                    <a:pt x="550" y="954"/>
                  </a:cubicBezTo>
                  <a:lnTo>
                    <a:pt x="13349" y="954"/>
                  </a:lnTo>
                  <a:cubicBezTo>
                    <a:pt x="13651" y="954"/>
                    <a:pt x="13899" y="740"/>
                    <a:pt x="13899" y="478"/>
                  </a:cubicBezTo>
                  <a:cubicBezTo>
                    <a:pt x="13899" y="215"/>
                    <a:pt x="13653" y="0"/>
                    <a:pt x="13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3517590" y="2578568"/>
              <a:ext cx="376760" cy="25885"/>
            </a:xfrm>
            <a:custGeom>
              <a:avLst/>
              <a:gdLst/>
              <a:ahLst/>
              <a:cxnLst/>
              <a:rect l="l" t="t" r="r" b="b"/>
              <a:pathLst>
                <a:path w="13900" h="955" extrusionOk="0">
                  <a:moveTo>
                    <a:pt x="550" y="1"/>
                  </a:moveTo>
                  <a:cubicBezTo>
                    <a:pt x="248" y="1"/>
                    <a:pt x="1" y="214"/>
                    <a:pt x="1" y="477"/>
                  </a:cubicBezTo>
                  <a:cubicBezTo>
                    <a:pt x="2" y="741"/>
                    <a:pt x="248" y="954"/>
                    <a:pt x="550" y="954"/>
                  </a:cubicBezTo>
                  <a:lnTo>
                    <a:pt x="13350" y="954"/>
                  </a:lnTo>
                  <a:cubicBezTo>
                    <a:pt x="13652" y="954"/>
                    <a:pt x="13899" y="741"/>
                    <a:pt x="13899" y="477"/>
                  </a:cubicBezTo>
                  <a:cubicBezTo>
                    <a:pt x="13899" y="214"/>
                    <a:pt x="13654" y="1"/>
                    <a:pt x="1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3479780" y="2730783"/>
              <a:ext cx="376732" cy="25885"/>
            </a:xfrm>
            <a:custGeom>
              <a:avLst/>
              <a:gdLst/>
              <a:ahLst/>
              <a:cxnLst/>
              <a:rect l="l" t="t" r="r" b="b"/>
              <a:pathLst>
                <a:path w="13899" h="955" extrusionOk="0">
                  <a:moveTo>
                    <a:pt x="550" y="1"/>
                  </a:moveTo>
                  <a:cubicBezTo>
                    <a:pt x="247" y="1"/>
                    <a:pt x="0" y="214"/>
                    <a:pt x="0" y="478"/>
                  </a:cubicBezTo>
                  <a:cubicBezTo>
                    <a:pt x="3" y="741"/>
                    <a:pt x="247" y="954"/>
                    <a:pt x="550" y="954"/>
                  </a:cubicBezTo>
                  <a:lnTo>
                    <a:pt x="13349" y="954"/>
                  </a:lnTo>
                  <a:cubicBezTo>
                    <a:pt x="13652" y="954"/>
                    <a:pt x="13899" y="741"/>
                    <a:pt x="13899" y="478"/>
                  </a:cubicBezTo>
                  <a:cubicBezTo>
                    <a:pt x="13899" y="214"/>
                    <a:pt x="13653" y="1"/>
                    <a:pt x="1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3442024" y="2883107"/>
              <a:ext cx="376705" cy="25858"/>
            </a:xfrm>
            <a:custGeom>
              <a:avLst/>
              <a:gdLst/>
              <a:ahLst/>
              <a:cxnLst/>
              <a:rect l="l" t="t" r="r" b="b"/>
              <a:pathLst>
                <a:path w="13898" h="954" extrusionOk="0">
                  <a:moveTo>
                    <a:pt x="550" y="0"/>
                  </a:moveTo>
                  <a:cubicBezTo>
                    <a:pt x="248" y="0"/>
                    <a:pt x="0" y="214"/>
                    <a:pt x="0" y="476"/>
                  </a:cubicBezTo>
                  <a:cubicBezTo>
                    <a:pt x="2" y="739"/>
                    <a:pt x="248" y="954"/>
                    <a:pt x="550" y="954"/>
                  </a:cubicBezTo>
                  <a:lnTo>
                    <a:pt x="13348" y="954"/>
                  </a:lnTo>
                  <a:cubicBezTo>
                    <a:pt x="13650" y="954"/>
                    <a:pt x="13898" y="739"/>
                    <a:pt x="13898" y="476"/>
                  </a:cubicBezTo>
                  <a:cubicBezTo>
                    <a:pt x="13898" y="214"/>
                    <a:pt x="13652" y="0"/>
                    <a:pt x="1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3404241" y="3035376"/>
              <a:ext cx="376705" cy="25858"/>
            </a:xfrm>
            <a:custGeom>
              <a:avLst/>
              <a:gdLst/>
              <a:ahLst/>
              <a:cxnLst/>
              <a:rect l="l" t="t" r="r" b="b"/>
              <a:pathLst>
                <a:path w="13898" h="954" extrusionOk="0">
                  <a:moveTo>
                    <a:pt x="548" y="0"/>
                  </a:moveTo>
                  <a:cubicBezTo>
                    <a:pt x="247" y="0"/>
                    <a:pt x="0" y="213"/>
                    <a:pt x="0" y="478"/>
                  </a:cubicBezTo>
                  <a:cubicBezTo>
                    <a:pt x="2" y="740"/>
                    <a:pt x="247" y="954"/>
                    <a:pt x="548" y="954"/>
                  </a:cubicBezTo>
                  <a:lnTo>
                    <a:pt x="13349" y="954"/>
                  </a:lnTo>
                  <a:cubicBezTo>
                    <a:pt x="13650" y="954"/>
                    <a:pt x="13897" y="740"/>
                    <a:pt x="13897" y="478"/>
                  </a:cubicBezTo>
                  <a:cubicBezTo>
                    <a:pt x="13897" y="213"/>
                    <a:pt x="13653" y="0"/>
                    <a:pt x="13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3366431" y="3187591"/>
              <a:ext cx="376760" cy="25885"/>
            </a:xfrm>
            <a:custGeom>
              <a:avLst/>
              <a:gdLst/>
              <a:ahLst/>
              <a:cxnLst/>
              <a:rect l="l" t="t" r="r" b="b"/>
              <a:pathLst>
                <a:path w="13900" h="955" extrusionOk="0">
                  <a:moveTo>
                    <a:pt x="550" y="1"/>
                  </a:moveTo>
                  <a:cubicBezTo>
                    <a:pt x="248" y="1"/>
                    <a:pt x="1" y="215"/>
                    <a:pt x="1" y="478"/>
                  </a:cubicBezTo>
                  <a:cubicBezTo>
                    <a:pt x="1" y="741"/>
                    <a:pt x="247" y="954"/>
                    <a:pt x="550" y="954"/>
                  </a:cubicBezTo>
                  <a:lnTo>
                    <a:pt x="13350" y="954"/>
                  </a:lnTo>
                  <a:cubicBezTo>
                    <a:pt x="13652" y="954"/>
                    <a:pt x="13899" y="741"/>
                    <a:pt x="13899" y="478"/>
                  </a:cubicBezTo>
                  <a:cubicBezTo>
                    <a:pt x="13899" y="215"/>
                    <a:pt x="13654" y="1"/>
                    <a:pt x="1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3328649" y="3339888"/>
              <a:ext cx="376760" cy="25885"/>
            </a:xfrm>
            <a:custGeom>
              <a:avLst/>
              <a:gdLst/>
              <a:ahLst/>
              <a:cxnLst/>
              <a:rect l="l" t="t" r="r" b="b"/>
              <a:pathLst>
                <a:path w="13900" h="955" extrusionOk="0">
                  <a:moveTo>
                    <a:pt x="550" y="1"/>
                  </a:moveTo>
                  <a:cubicBezTo>
                    <a:pt x="248" y="1"/>
                    <a:pt x="1" y="214"/>
                    <a:pt x="1" y="477"/>
                  </a:cubicBezTo>
                  <a:cubicBezTo>
                    <a:pt x="2" y="741"/>
                    <a:pt x="248" y="954"/>
                    <a:pt x="550" y="954"/>
                  </a:cubicBezTo>
                  <a:lnTo>
                    <a:pt x="13350" y="954"/>
                  </a:lnTo>
                  <a:cubicBezTo>
                    <a:pt x="13652" y="954"/>
                    <a:pt x="13899" y="741"/>
                    <a:pt x="13899" y="477"/>
                  </a:cubicBezTo>
                  <a:cubicBezTo>
                    <a:pt x="13899" y="214"/>
                    <a:pt x="13653" y="1"/>
                    <a:pt x="1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3290893" y="3492157"/>
              <a:ext cx="376705" cy="25885"/>
            </a:xfrm>
            <a:custGeom>
              <a:avLst/>
              <a:gdLst/>
              <a:ahLst/>
              <a:cxnLst/>
              <a:rect l="l" t="t" r="r" b="b"/>
              <a:pathLst>
                <a:path w="13898" h="955" extrusionOk="0">
                  <a:moveTo>
                    <a:pt x="549" y="1"/>
                  </a:moveTo>
                  <a:cubicBezTo>
                    <a:pt x="248" y="1"/>
                    <a:pt x="1" y="216"/>
                    <a:pt x="1" y="478"/>
                  </a:cubicBezTo>
                  <a:cubicBezTo>
                    <a:pt x="1" y="741"/>
                    <a:pt x="245" y="954"/>
                    <a:pt x="549" y="954"/>
                  </a:cubicBezTo>
                  <a:lnTo>
                    <a:pt x="13350" y="954"/>
                  </a:lnTo>
                  <a:cubicBezTo>
                    <a:pt x="13651" y="954"/>
                    <a:pt x="13898" y="741"/>
                    <a:pt x="13898" y="478"/>
                  </a:cubicBezTo>
                  <a:cubicBezTo>
                    <a:pt x="13898" y="216"/>
                    <a:pt x="13654" y="1"/>
                    <a:pt x="1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3253083" y="3644427"/>
              <a:ext cx="376705" cy="25885"/>
            </a:xfrm>
            <a:custGeom>
              <a:avLst/>
              <a:gdLst/>
              <a:ahLst/>
              <a:cxnLst/>
              <a:rect l="l" t="t" r="r" b="b"/>
              <a:pathLst>
                <a:path w="13898" h="955" extrusionOk="0">
                  <a:moveTo>
                    <a:pt x="550" y="1"/>
                  </a:moveTo>
                  <a:cubicBezTo>
                    <a:pt x="248" y="1"/>
                    <a:pt x="0" y="214"/>
                    <a:pt x="0" y="477"/>
                  </a:cubicBezTo>
                  <a:cubicBezTo>
                    <a:pt x="2" y="740"/>
                    <a:pt x="248" y="954"/>
                    <a:pt x="550" y="954"/>
                  </a:cubicBezTo>
                  <a:lnTo>
                    <a:pt x="13348" y="954"/>
                  </a:lnTo>
                  <a:cubicBezTo>
                    <a:pt x="13650" y="954"/>
                    <a:pt x="13897" y="740"/>
                    <a:pt x="13897" y="477"/>
                  </a:cubicBezTo>
                  <a:cubicBezTo>
                    <a:pt x="13897" y="214"/>
                    <a:pt x="13652" y="1"/>
                    <a:pt x="13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3215327" y="3796696"/>
              <a:ext cx="376732" cy="25885"/>
            </a:xfrm>
            <a:custGeom>
              <a:avLst/>
              <a:gdLst/>
              <a:ahLst/>
              <a:cxnLst/>
              <a:rect l="l" t="t" r="r" b="b"/>
              <a:pathLst>
                <a:path w="13899" h="955" extrusionOk="0">
                  <a:moveTo>
                    <a:pt x="550" y="1"/>
                  </a:moveTo>
                  <a:cubicBezTo>
                    <a:pt x="248" y="1"/>
                    <a:pt x="0" y="214"/>
                    <a:pt x="0" y="478"/>
                  </a:cubicBezTo>
                  <a:cubicBezTo>
                    <a:pt x="0" y="741"/>
                    <a:pt x="246" y="954"/>
                    <a:pt x="550" y="954"/>
                  </a:cubicBezTo>
                  <a:lnTo>
                    <a:pt x="13349" y="954"/>
                  </a:lnTo>
                  <a:cubicBezTo>
                    <a:pt x="13652" y="954"/>
                    <a:pt x="13899" y="741"/>
                    <a:pt x="13899" y="478"/>
                  </a:cubicBezTo>
                  <a:cubicBezTo>
                    <a:pt x="13899" y="214"/>
                    <a:pt x="13653" y="1"/>
                    <a:pt x="1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3177490" y="3948993"/>
              <a:ext cx="376759" cy="25885"/>
            </a:xfrm>
            <a:custGeom>
              <a:avLst/>
              <a:gdLst/>
              <a:ahLst/>
              <a:cxnLst/>
              <a:rect l="l" t="t" r="r" b="b"/>
              <a:pathLst>
                <a:path w="13900" h="955" extrusionOk="0">
                  <a:moveTo>
                    <a:pt x="550" y="1"/>
                  </a:moveTo>
                  <a:cubicBezTo>
                    <a:pt x="248" y="1"/>
                    <a:pt x="1" y="214"/>
                    <a:pt x="1" y="477"/>
                  </a:cubicBezTo>
                  <a:cubicBezTo>
                    <a:pt x="1" y="740"/>
                    <a:pt x="247" y="954"/>
                    <a:pt x="550" y="954"/>
                  </a:cubicBezTo>
                  <a:lnTo>
                    <a:pt x="13350" y="954"/>
                  </a:lnTo>
                  <a:cubicBezTo>
                    <a:pt x="13652" y="954"/>
                    <a:pt x="13899" y="740"/>
                    <a:pt x="13899" y="477"/>
                  </a:cubicBezTo>
                  <a:cubicBezTo>
                    <a:pt x="13899" y="214"/>
                    <a:pt x="13654" y="1"/>
                    <a:pt x="1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3459100" y="2423344"/>
              <a:ext cx="86953" cy="162223"/>
            </a:xfrm>
            <a:custGeom>
              <a:avLst/>
              <a:gdLst/>
              <a:ahLst/>
              <a:cxnLst/>
              <a:rect l="l" t="t" r="r" b="b"/>
              <a:pathLst>
                <a:path w="3208" h="5985" extrusionOk="0">
                  <a:moveTo>
                    <a:pt x="296" y="1"/>
                  </a:moveTo>
                  <a:lnTo>
                    <a:pt x="0" y="5872"/>
                  </a:lnTo>
                  <a:lnTo>
                    <a:pt x="2913" y="5985"/>
                  </a:lnTo>
                  <a:lnTo>
                    <a:pt x="3207" y="11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3467719" y="2458742"/>
              <a:ext cx="74295" cy="101129"/>
            </a:xfrm>
            <a:custGeom>
              <a:avLst/>
              <a:gdLst/>
              <a:ahLst/>
              <a:cxnLst/>
              <a:rect l="l" t="t" r="r" b="b"/>
              <a:pathLst>
                <a:path w="2741" h="3731" extrusionOk="0">
                  <a:moveTo>
                    <a:pt x="175" y="0"/>
                  </a:moveTo>
                  <a:lnTo>
                    <a:pt x="175" y="0"/>
                  </a:lnTo>
                  <a:cubicBezTo>
                    <a:pt x="175" y="0"/>
                    <a:pt x="0" y="3238"/>
                    <a:pt x="2640" y="3731"/>
                  </a:cubicBezTo>
                  <a:lnTo>
                    <a:pt x="2741" y="219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3372150" y="2345068"/>
              <a:ext cx="105330" cy="89230"/>
            </a:xfrm>
            <a:custGeom>
              <a:avLst/>
              <a:gdLst/>
              <a:ahLst/>
              <a:cxnLst/>
              <a:rect l="l" t="t" r="r" b="b"/>
              <a:pathLst>
                <a:path w="3886" h="3292" extrusionOk="0">
                  <a:moveTo>
                    <a:pt x="3885" y="0"/>
                  </a:moveTo>
                  <a:cubicBezTo>
                    <a:pt x="3885" y="0"/>
                    <a:pt x="1" y="520"/>
                    <a:pt x="3312" y="3291"/>
                  </a:cubicBezTo>
                  <a:lnTo>
                    <a:pt x="3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3469399" y="2333576"/>
              <a:ext cx="188949" cy="207245"/>
            </a:xfrm>
            <a:custGeom>
              <a:avLst/>
              <a:gdLst/>
              <a:ahLst/>
              <a:cxnLst/>
              <a:rect l="l" t="t" r="r" b="b"/>
              <a:pathLst>
                <a:path w="6971" h="7646" extrusionOk="0">
                  <a:moveTo>
                    <a:pt x="315" y="0"/>
                  </a:moveTo>
                  <a:lnTo>
                    <a:pt x="98" y="4138"/>
                  </a:lnTo>
                  <a:cubicBezTo>
                    <a:pt x="0" y="5976"/>
                    <a:pt x="1412" y="7544"/>
                    <a:pt x="3249" y="7641"/>
                  </a:cubicBezTo>
                  <a:cubicBezTo>
                    <a:pt x="3309" y="7644"/>
                    <a:pt x="3369" y="7646"/>
                    <a:pt x="3429" y="7646"/>
                  </a:cubicBezTo>
                  <a:cubicBezTo>
                    <a:pt x="5188" y="7646"/>
                    <a:pt x="6658" y="6267"/>
                    <a:pt x="6753" y="4490"/>
                  </a:cubicBezTo>
                  <a:lnTo>
                    <a:pt x="6970" y="352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3568735" y="2324713"/>
              <a:ext cx="123436" cy="77791"/>
            </a:xfrm>
            <a:custGeom>
              <a:avLst/>
              <a:gdLst/>
              <a:ahLst/>
              <a:cxnLst/>
              <a:rect l="l" t="t" r="r" b="b"/>
              <a:pathLst>
                <a:path w="4554" h="2870" extrusionOk="0">
                  <a:moveTo>
                    <a:pt x="2933" y="1"/>
                  </a:moveTo>
                  <a:cubicBezTo>
                    <a:pt x="2924" y="1"/>
                    <a:pt x="2915" y="1"/>
                    <a:pt x="2905" y="1"/>
                  </a:cubicBezTo>
                  <a:cubicBezTo>
                    <a:pt x="2432" y="14"/>
                    <a:pt x="1610" y="165"/>
                    <a:pt x="607" y="898"/>
                  </a:cubicBezTo>
                  <a:cubicBezTo>
                    <a:pt x="1" y="1342"/>
                    <a:pt x="127" y="1480"/>
                    <a:pt x="517" y="1480"/>
                  </a:cubicBezTo>
                  <a:cubicBezTo>
                    <a:pt x="1155" y="1480"/>
                    <a:pt x="2499" y="1111"/>
                    <a:pt x="2499" y="1111"/>
                  </a:cubicBezTo>
                  <a:cubicBezTo>
                    <a:pt x="2499" y="1111"/>
                    <a:pt x="3261" y="1596"/>
                    <a:pt x="3194" y="2870"/>
                  </a:cubicBezTo>
                  <a:cubicBezTo>
                    <a:pt x="3194" y="2870"/>
                    <a:pt x="4554" y="1282"/>
                    <a:pt x="3739" y="343"/>
                  </a:cubicBezTo>
                  <a:cubicBezTo>
                    <a:pt x="3540" y="114"/>
                    <a:pt x="3237" y="1"/>
                    <a:pt x="2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3425680" y="2267768"/>
              <a:ext cx="218493" cy="155041"/>
            </a:xfrm>
            <a:custGeom>
              <a:avLst/>
              <a:gdLst/>
              <a:ahLst/>
              <a:cxnLst/>
              <a:rect l="l" t="t" r="r" b="b"/>
              <a:pathLst>
                <a:path w="8061" h="5720" extrusionOk="0">
                  <a:moveTo>
                    <a:pt x="4811" y="0"/>
                  </a:moveTo>
                  <a:cubicBezTo>
                    <a:pt x="4590" y="0"/>
                    <a:pt x="4353" y="13"/>
                    <a:pt x="4100" y="38"/>
                  </a:cubicBezTo>
                  <a:cubicBezTo>
                    <a:pt x="0" y="455"/>
                    <a:pt x="495" y="4252"/>
                    <a:pt x="1928" y="5720"/>
                  </a:cubicBezTo>
                  <a:lnTo>
                    <a:pt x="2734" y="5183"/>
                  </a:lnTo>
                  <a:lnTo>
                    <a:pt x="7993" y="2589"/>
                  </a:lnTo>
                  <a:cubicBezTo>
                    <a:pt x="7993" y="2589"/>
                    <a:pt x="8061" y="0"/>
                    <a:pt x="4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3441103" y="2403748"/>
              <a:ext cx="58330" cy="56785"/>
            </a:xfrm>
            <a:custGeom>
              <a:avLst/>
              <a:gdLst/>
              <a:ahLst/>
              <a:cxnLst/>
              <a:rect l="l" t="t" r="r" b="b"/>
              <a:pathLst>
                <a:path w="2152" h="2095" extrusionOk="0">
                  <a:moveTo>
                    <a:pt x="1071" y="0"/>
                  </a:moveTo>
                  <a:cubicBezTo>
                    <a:pt x="521" y="0"/>
                    <a:pt x="60" y="434"/>
                    <a:pt x="32" y="992"/>
                  </a:cubicBezTo>
                  <a:cubicBezTo>
                    <a:pt x="1" y="1570"/>
                    <a:pt x="444" y="2062"/>
                    <a:pt x="1022" y="2093"/>
                  </a:cubicBezTo>
                  <a:cubicBezTo>
                    <a:pt x="1040" y="2094"/>
                    <a:pt x="1058" y="2094"/>
                    <a:pt x="1077" y="2094"/>
                  </a:cubicBezTo>
                  <a:cubicBezTo>
                    <a:pt x="1630" y="2094"/>
                    <a:pt x="2092" y="1660"/>
                    <a:pt x="2122" y="1102"/>
                  </a:cubicBezTo>
                  <a:cubicBezTo>
                    <a:pt x="2152" y="525"/>
                    <a:pt x="1708" y="32"/>
                    <a:pt x="1131" y="2"/>
                  </a:cubicBezTo>
                  <a:cubicBezTo>
                    <a:pt x="1111" y="1"/>
                    <a:pt x="1091" y="0"/>
                    <a:pt x="1071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3457961" y="2318642"/>
              <a:ext cx="189057" cy="126770"/>
            </a:xfrm>
            <a:custGeom>
              <a:avLst/>
              <a:gdLst/>
              <a:ahLst/>
              <a:cxnLst/>
              <a:rect l="l" t="t" r="r" b="b"/>
              <a:pathLst>
                <a:path w="6975" h="4677" extrusionOk="0">
                  <a:moveTo>
                    <a:pt x="1894" y="0"/>
                  </a:moveTo>
                  <a:cubicBezTo>
                    <a:pt x="1635" y="0"/>
                    <a:pt x="1412" y="22"/>
                    <a:pt x="1242" y="72"/>
                  </a:cubicBezTo>
                  <a:cubicBezTo>
                    <a:pt x="0" y="438"/>
                    <a:pt x="511" y="3143"/>
                    <a:pt x="511" y="3143"/>
                  </a:cubicBezTo>
                  <a:lnTo>
                    <a:pt x="1199" y="2467"/>
                  </a:lnTo>
                  <a:lnTo>
                    <a:pt x="1246" y="3009"/>
                  </a:lnTo>
                  <a:lnTo>
                    <a:pt x="1331" y="4639"/>
                  </a:lnTo>
                  <a:lnTo>
                    <a:pt x="2197" y="4676"/>
                  </a:lnTo>
                  <a:lnTo>
                    <a:pt x="2270" y="3022"/>
                  </a:lnTo>
                  <a:cubicBezTo>
                    <a:pt x="2489" y="3044"/>
                    <a:pt x="2700" y="3055"/>
                    <a:pt x="2902" y="3055"/>
                  </a:cubicBezTo>
                  <a:cubicBezTo>
                    <a:pt x="5825" y="3055"/>
                    <a:pt x="6974" y="883"/>
                    <a:pt x="6974" y="883"/>
                  </a:cubicBezTo>
                  <a:cubicBezTo>
                    <a:pt x="6611" y="864"/>
                    <a:pt x="3530" y="0"/>
                    <a:pt x="1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3586786" y="3373605"/>
              <a:ext cx="169488" cy="106035"/>
            </a:xfrm>
            <a:custGeom>
              <a:avLst/>
              <a:gdLst/>
              <a:ahLst/>
              <a:cxnLst/>
              <a:rect l="l" t="t" r="r" b="b"/>
              <a:pathLst>
                <a:path w="6253" h="3912" extrusionOk="0">
                  <a:moveTo>
                    <a:pt x="958" y="0"/>
                  </a:moveTo>
                  <a:lnTo>
                    <a:pt x="0" y="3530"/>
                  </a:lnTo>
                  <a:lnTo>
                    <a:pt x="6125" y="3912"/>
                  </a:lnTo>
                  <a:lnTo>
                    <a:pt x="6213" y="3434"/>
                  </a:lnTo>
                  <a:cubicBezTo>
                    <a:pt x="6253" y="2941"/>
                    <a:pt x="5995" y="2503"/>
                    <a:pt x="5542" y="2304"/>
                  </a:cubicBezTo>
                  <a:lnTo>
                    <a:pt x="2639" y="1787"/>
                  </a:lnTo>
                  <a:lnTo>
                    <a:pt x="3108" y="391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1C3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3239477" y="3543085"/>
              <a:ext cx="168729" cy="104436"/>
            </a:xfrm>
            <a:custGeom>
              <a:avLst/>
              <a:gdLst/>
              <a:ahLst/>
              <a:cxnLst/>
              <a:rect l="l" t="t" r="r" b="b"/>
              <a:pathLst>
                <a:path w="6225" h="3853" extrusionOk="0">
                  <a:moveTo>
                    <a:pt x="1080" y="1"/>
                  </a:moveTo>
                  <a:lnTo>
                    <a:pt x="1" y="3723"/>
                  </a:lnTo>
                  <a:lnTo>
                    <a:pt x="6137" y="3853"/>
                  </a:lnTo>
                  <a:lnTo>
                    <a:pt x="6204" y="3374"/>
                  </a:lnTo>
                  <a:cubicBezTo>
                    <a:pt x="6225" y="2879"/>
                    <a:pt x="5948" y="2451"/>
                    <a:pt x="5487" y="2272"/>
                  </a:cubicBezTo>
                  <a:lnTo>
                    <a:pt x="2736" y="1898"/>
                  </a:lnTo>
                  <a:lnTo>
                    <a:pt x="3244" y="303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rgbClr val="1C3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3236089" y="2970517"/>
              <a:ext cx="302980" cy="599237"/>
            </a:xfrm>
            <a:custGeom>
              <a:avLst/>
              <a:gdLst/>
              <a:ahLst/>
              <a:cxnLst/>
              <a:rect l="l" t="t" r="r" b="b"/>
              <a:pathLst>
                <a:path w="11178" h="22108" extrusionOk="0">
                  <a:moveTo>
                    <a:pt x="5915" y="0"/>
                  </a:moveTo>
                  <a:lnTo>
                    <a:pt x="4129" y="9124"/>
                  </a:lnTo>
                  <a:lnTo>
                    <a:pt x="0" y="21881"/>
                  </a:lnTo>
                  <a:lnTo>
                    <a:pt x="3903" y="22107"/>
                  </a:lnTo>
                  <a:lnTo>
                    <a:pt x="8457" y="9484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3388548" y="2993175"/>
              <a:ext cx="133682" cy="88200"/>
            </a:xfrm>
            <a:custGeom>
              <a:avLst/>
              <a:gdLst/>
              <a:ahLst/>
              <a:cxnLst/>
              <a:rect l="l" t="t" r="r" b="b"/>
              <a:pathLst>
                <a:path w="4932" h="3254" extrusionOk="0">
                  <a:moveTo>
                    <a:pt x="127" y="1"/>
                  </a:moveTo>
                  <a:lnTo>
                    <a:pt x="0" y="643"/>
                  </a:lnTo>
                  <a:lnTo>
                    <a:pt x="4380" y="3254"/>
                  </a:lnTo>
                  <a:lnTo>
                    <a:pt x="4931" y="1333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5"/>
            <p:cNvSpPr/>
            <p:nvPr/>
          </p:nvSpPr>
          <p:spPr>
            <a:xfrm>
              <a:off x="3366784" y="2927909"/>
              <a:ext cx="434656" cy="469404"/>
            </a:xfrm>
            <a:custGeom>
              <a:avLst/>
              <a:gdLst/>
              <a:ahLst/>
              <a:cxnLst/>
              <a:rect l="l" t="t" r="r" b="b"/>
              <a:pathLst>
                <a:path w="16036" h="17318" extrusionOk="0">
                  <a:moveTo>
                    <a:pt x="8079" y="0"/>
                  </a:moveTo>
                  <a:lnTo>
                    <a:pt x="8079" y="1"/>
                  </a:lnTo>
                  <a:lnTo>
                    <a:pt x="1" y="1"/>
                  </a:lnTo>
                  <a:lnTo>
                    <a:pt x="1" y="424"/>
                  </a:lnTo>
                  <a:cubicBezTo>
                    <a:pt x="1" y="1767"/>
                    <a:pt x="1025" y="2889"/>
                    <a:pt x="2364" y="3009"/>
                  </a:cubicBezTo>
                  <a:lnTo>
                    <a:pt x="11464" y="4986"/>
                  </a:lnTo>
                  <a:lnTo>
                    <a:pt x="7802" y="17287"/>
                  </a:lnTo>
                  <a:lnTo>
                    <a:pt x="11845" y="17317"/>
                  </a:lnTo>
                  <a:lnTo>
                    <a:pt x="15716" y="4255"/>
                  </a:lnTo>
                  <a:cubicBezTo>
                    <a:pt x="16035" y="3197"/>
                    <a:pt x="15353" y="2099"/>
                    <a:pt x="14261" y="1917"/>
                  </a:cubicBezTo>
                  <a:lnTo>
                    <a:pt x="80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5"/>
            <p:cNvSpPr/>
            <p:nvPr/>
          </p:nvSpPr>
          <p:spPr>
            <a:xfrm>
              <a:off x="3346293" y="2570003"/>
              <a:ext cx="258012" cy="368194"/>
            </a:xfrm>
            <a:custGeom>
              <a:avLst/>
              <a:gdLst/>
              <a:ahLst/>
              <a:cxnLst/>
              <a:rect l="l" t="t" r="r" b="b"/>
              <a:pathLst>
                <a:path w="9519" h="13584" extrusionOk="0">
                  <a:moveTo>
                    <a:pt x="6393" y="0"/>
                  </a:moveTo>
                  <a:lnTo>
                    <a:pt x="4233" y="7"/>
                  </a:lnTo>
                  <a:cubicBezTo>
                    <a:pt x="4230" y="7"/>
                    <a:pt x="4227" y="7"/>
                    <a:pt x="4224" y="7"/>
                  </a:cubicBezTo>
                  <a:cubicBezTo>
                    <a:pt x="2808" y="7"/>
                    <a:pt x="1625" y="1336"/>
                    <a:pt x="1415" y="3226"/>
                  </a:cubicBezTo>
                  <a:lnTo>
                    <a:pt x="1" y="13584"/>
                  </a:lnTo>
                  <a:lnTo>
                    <a:pt x="8835" y="13206"/>
                  </a:lnTo>
                  <a:lnTo>
                    <a:pt x="9519" y="4505"/>
                  </a:lnTo>
                  <a:cubicBezTo>
                    <a:pt x="9519" y="2523"/>
                    <a:pt x="8160" y="7"/>
                    <a:pt x="6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5"/>
            <p:cNvSpPr/>
            <p:nvPr/>
          </p:nvSpPr>
          <p:spPr>
            <a:xfrm>
              <a:off x="3934393" y="2553930"/>
              <a:ext cx="111212" cy="100261"/>
            </a:xfrm>
            <a:custGeom>
              <a:avLst/>
              <a:gdLst/>
              <a:ahLst/>
              <a:cxnLst/>
              <a:rect l="l" t="t" r="r" b="b"/>
              <a:pathLst>
                <a:path w="4103" h="3699" extrusionOk="0">
                  <a:moveTo>
                    <a:pt x="2051" y="0"/>
                  </a:moveTo>
                  <a:cubicBezTo>
                    <a:pt x="1554" y="0"/>
                    <a:pt x="1058" y="199"/>
                    <a:pt x="694" y="593"/>
                  </a:cubicBezTo>
                  <a:cubicBezTo>
                    <a:pt x="0" y="1342"/>
                    <a:pt x="46" y="2513"/>
                    <a:pt x="796" y="3206"/>
                  </a:cubicBezTo>
                  <a:cubicBezTo>
                    <a:pt x="1151" y="3536"/>
                    <a:pt x="1602" y="3699"/>
                    <a:pt x="2052" y="3699"/>
                  </a:cubicBezTo>
                  <a:cubicBezTo>
                    <a:pt x="2548" y="3699"/>
                    <a:pt x="3044" y="3500"/>
                    <a:pt x="3409" y="3106"/>
                  </a:cubicBezTo>
                  <a:cubicBezTo>
                    <a:pt x="4103" y="2357"/>
                    <a:pt x="4059" y="1186"/>
                    <a:pt x="3307" y="493"/>
                  </a:cubicBezTo>
                  <a:cubicBezTo>
                    <a:pt x="2952" y="163"/>
                    <a:pt x="2501" y="0"/>
                    <a:pt x="2051" y="0"/>
                  </a:cubicBez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5"/>
            <p:cNvSpPr/>
            <p:nvPr/>
          </p:nvSpPr>
          <p:spPr>
            <a:xfrm>
              <a:off x="3485824" y="2574827"/>
              <a:ext cx="521283" cy="208085"/>
            </a:xfrm>
            <a:custGeom>
              <a:avLst/>
              <a:gdLst/>
              <a:ahLst/>
              <a:cxnLst/>
              <a:rect l="l" t="t" r="r" b="b"/>
              <a:pathLst>
                <a:path w="19232" h="7677" extrusionOk="0">
                  <a:moveTo>
                    <a:pt x="18493" y="0"/>
                  </a:moveTo>
                  <a:lnTo>
                    <a:pt x="9239" y="4874"/>
                  </a:lnTo>
                  <a:lnTo>
                    <a:pt x="1091" y="1310"/>
                  </a:lnTo>
                  <a:lnTo>
                    <a:pt x="0" y="3801"/>
                  </a:lnTo>
                  <a:lnTo>
                    <a:pt x="8595" y="7562"/>
                  </a:lnTo>
                  <a:cubicBezTo>
                    <a:pt x="8767" y="7638"/>
                    <a:pt x="8952" y="7676"/>
                    <a:pt x="9140" y="7676"/>
                  </a:cubicBezTo>
                  <a:cubicBezTo>
                    <a:pt x="9263" y="7676"/>
                    <a:pt x="9389" y="7659"/>
                    <a:pt x="9509" y="7625"/>
                  </a:cubicBezTo>
                  <a:lnTo>
                    <a:pt x="19231" y="1925"/>
                  </a:lnTo>
                  <a:lnTo>
                    <a:pt x="18493" y="0"/>
                  </a:lnTo>
                  <a:close/>
                </a:path>
              </a:pathLst>
            </a:custGeom>
            <a:solidFill>
              <a:srgbClr val="FB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5"/>
            <p:cNvSpPr/>
            <p:nvPr/>
          </p:nvSpPr>
          <p:spPr>
            <a:xfrm>
              <a:off x="3452784" y="2593529"/>
              <a:ext cx="187431" cy="161736"/>
            </a:xfrm>
            <a:custGeom>
              <a:avLst/>
              <a:gdLst/>
              <a:ahLst/>
              <a:cxnLst/>
              <a:rect l="l" t="t" r="r" b="b"/>
              <a:pathLst>
                <a:path w="6915" h="5967" extrusionOk="0">
                  <a:moveTo>
                    <a:pt x="2363" y="1"/>
                  </a:moveTo>
                  <a:cubicBezTo>
                    <a:pt x="1657" y="1"/>
                    <a:pt x="979" y="365"/>
                    <a:pt x="599" y="1000"/>
                  </a:cubicBezTo>
                  <a:cubicBezTo>
                    <a:pt x="0" y="1998"/>
                    <a:pt x="346" y="3294"/>
                    <a:pt x="1364" y="3859"/>
                  </a:cubicBezTo>
                  <a:lnTo>
                    <a:pt x="5148" y="5966"/>
                  </a:lnTo>
                  <a:lnTo>
                    <a:pt x="6915" y="2238"/>
                  </a:lnTo>
                  <a:lnTo>
                    <a:pt x="3052" y="119"/>
                  </a:lnTo>
                  <a:cubicBezTo>
                    <a:pt x="2825" y="39"/>
                    <a:pt x="2593" y="1"/>
                    <a:pt x="2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5"/>
            <p:cNvSpPr/>
            <p:nvPr/>
          </p:nvSpPr>
          <p:spPr>
            <a:xfrm>
              <a:off x="3480918" y="2692079"/>
              <a:ext cx="119804" cy="102538"/>
            </a:xfrm>
            <a:custGeom>
              <a:avLst/>
              <a:gdLst/>
              <a:ahLst/>
              <a:cxnLst/>
              <a:rect l="l" t="t" r="r" b="b"/>
              <a:pathLst>
                <a:path w="4420" h="3783" extrusionOk="0">
                  <a:moveTo>
                    <a:pt x="1" y="1"/>
                  </a:moveTo>
                  <a:lnTo>
                    <a:pt x="4255" y="3782"/>
                  </a:lnTo>
                  <a:lnTo>
                    <a:pt x="4419" y="1678"/>
                  </a:lnTo>
                  <a:lnTo>
                    <a:pt x="4110" y="23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35"/>
          <p:cNvGrpSpPr/>
          <p:nvPr/>
        </p:nvGrpSpPr>
        <p:grpSpPr>
          <a:xfrm>
            <a:off x="3574793" y="4098614"/>
            <a:ext cx="339931" cy="275460"/>
            <a:chOff x="4831575" y="4379525"/>
            <a:chExt cx="584475" cy="473625"/>
          </a:xfrm>
        </p:grpSpPr>
        <p:sp>
          <p:nvSpPr>
            <p:cNvPr id="2695" name="Google Shape;2695;p35"/>
            <p:cNvSpPr/>
            <p:nvPr/>
          </p:nvSpPr>
          <p:spPr>
            <a:xfrm>
              <a:off x="4831575" y="4379525"/>
              <a:ext cx="584475" cy="452425"/>
            </a:xfrm>
            <a:custGeom>
              <a:avLst/>
              <a:gdLst/>
              <a:ahLst/>
              <a:cxnLst/>
              <a:rect l="l" t="t" r="r" b="b"/>
              <a:pathLst>
                <a:path w="23379" h="18097" extrusionOk="0">
                  <a:moveTo>
                    <a:pt x="5845" y="0"/>
                  </a:moveTo>
                  <a:cubicBezTo>
                    <a:pt x="5761" y="0"/>
                    <a:pt x="5678" y="12"/>
                    <a:pt x="5597" y="34"/>
                  </a:cubicBezTo>
                  <a:lnTo>
                    <a:pt x="339" y="1504"/>
                  </a:lnTo>
                  <a:cubicBezTo>
                    <a:pt x="140" y="1561"/>
                    <a:pt x="1" y="1744"/>
                    <a:pt x="1" y="1950"/>
                  </a:cubicBezTo>
                  <a:lnTo>
                    <a:pt x="1" y="17522"/>
                  </a:lnTo>
                  <a:cubicBezTo>
                    <a:pt x="1" y="17785"/>
                    <a:pt x="215" y="17986"/>
                    <a:pt x="462" y="17986"/>
                  </a:cubicBezTo>
                  <a:cubicBezTo>
                    <a:pt x="503" y="17986"/>
                    <a:pt x="545" y="17980"/>
                    <a:pt x="588" y="17968"/>
                  </a:cubicBezTo>
                  <a:lnTo>
                    <a:pt x="5597" y="16569"/>
                  </a:lnTo>
                  <a:cubicBezTo>
                    <a:pt x="5678" y="16547"/>
                    <a:pt x="5762" y="16535"/>
                    <a:pt x="5846" y="16535"/>
                  </a:cubicBezTo>
                  <a:cubicBezTo>
                    <a:pt x="5929" y="16535"/>
                    <a:pt x="6013" y="16547"/>
                    <a:pt x="6094" y="16569"/>
                  </a:cubicBezTo>
                  <a:lnTo>
                    <a:pt x="11442" y="18062"/>
                  </a:lnTo>
                  <a:cubicBezTo>
                    <a:pt x="11523" y="18085"/>
                    <a:pt x="11606" y="18096"/>
                    <a:pt x="11690" y="18096"/>
                  </a:cubicBezTo>
                  <a:cubicBezTo>
                    <a:pt x="11773" y="18096"/>
                    <a:pt x="11857" y="18085"/>
                    <a:pt x="11939" y="18062"/>
                  </a:cubicBezTo>
                  <a:lnTo>
                    <a:pt x="17285" y="16569"/>
                  </a:lnTo>
                  <a:cubicBezTo>
                    <a:pt x="17367" y="16547"/>
                    <a:pt x="17451" y="16535"/>
                    <a:pt x="17534" y="16535"/>
                  </a:cubicBezTo>
                  <a:cubicBezTo>
                    <a:pt x="17618" y="16535"/>
                    <a:pt x="17701" y="16547"/>
                    <a:pt x="17783" y="16569"/>
                  </a:cubicBezTo>
                  <a:lnTo>
                    <a:pt x="22792" y="17968"/>
                  </a:lnTo>
                  <a:cubicBezTo>
                    <a:pt x="22834" y="17980"/>
                    <a:pt x="22876" y="17986"/>
                    <a:pt x="22918" y="17986"/>
                  </a:cubicBezTo>
                  <a:cubicBezTo>
                    <a:pt x="23164" y="17986"/>
                    <a:pt x="23379" y="17785"/>
                    <a:pt x="23379" y="17522"/>
                  </a:cubicBezTo>
                  <a:lnTo>
                    <a:pt x="23379" y="1950"/>
                  </a:lnTo>
                  <a:cubicBezTo>
                    <a:pt x="23379" y="1742"/>
                    <a:pt x="23240" y="1561"/>
                    <a:pt x="23041" y="1504"/>
                  </a:cubicBezTo>
                  <a:lnTo>
                    <a:pt x="17783" y="34"/>
                  </a:lnTo>
                  <a:cubicBezTo>
                    <a:pt x="17701" y="12"/>
                    <a:pt x="17618" y="0"/>
                    <a:pt x="17534" y="0"/>
                  </a:cubicBezTo>
                  <a:cubicBezTo>
                    <a:pt x="17451" y="0"/>
                    <a:pt x="17367" y="12"/>
                    <a:pt x="17285" y="34"/>
                  </a:cubicBezTo>
                  <a:lnTo>
                    <a:pt x="11939" y="1527"/>
                  </a:lnTo>
                  <a:cubicBezTo>
                    <a:pt x="11857" y="1551"/>
                    <a:pt x="11773" y="1562"/>
                    <a:pt x="11690" y="1562"/>
                  </a:cubicBezTo>
                  <a:cubicBezTo>
                    <a:pt x="11606" y="1562"/>
                    <a:pt x="11523" y="1551"/>
                    <a:pt x="11442" y="1527"/>
                  </a:cubicBezTo>
                  <a:lnTo>
                    <a:pt x="6094" y="34"/>
                  </a:lnTo>
                  <a:cubicBezTo>
                    <a:pt x="6012" y="12"/>
                    <a:pt x="5929" y="0"/>
                    <a:pt x="58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4831575" y="4408250"/>
              <a:ext cx="584475" cy="423700"/>
            </a:xfrm>
            <a:custGeom>
              <a:avLst/>
              <a:gdLst/>
              <a:ahLst/>
              <a:cxnLst/>
              <a:rect l="l" t="t" r="r" b="b"/>
              <a:pathLst>
                <a:path w="23379" h="16948" extrusionOk="0">
                  <a:moveTo>
                    <a:pt x="21763" y="1"/>
                  </a:moveTo>
                  <a:lnTo>
                    <a:pt x="21763" y="14665"/>
                  </a:lnTo>
                  <a:cubicBezTo>
                    <a:pt x="21763" y="14743"/>
                    <a:pt x="21699" y="14804"/>
                    <a:pt x="21626" y="14804"/>
                  </a:cubicBezTo>
                  <a:cubicBezTo>
                    <a:pt x="21613" y="14804"/>
                    <a:pt x="21600" y="14802"/>
                    <a:pt x="21587" y="14798"/>
                  </a:cubicBezTo>
                  <a:lnTo>
                    <a:pt x="17783" y="13736"/>
                  </a:lnTo>
                  <a:cubicBezTo>
                    <a:pt x="17701" y="13713"/>
                    <a:pt x="17618" y="13702"/>
                    <a:pt x="17534" y="13702"/>
                  </a:cubicBezTo>
                  <a:cubicBezTo>
                    <a:pt x="17451" y="13702"/>
                    <a:pt x="17367" y="13713"/>
                    <a:pt x="17285" y="13736"/>
                  </a:cubicBezTo>
                  <a:lnTo>
                    <a:pt x="11939" y="15229"/>
                  </a:lnTo>
                  <a:cubicBezTo>
                    <a:pt x="11857" y="15251"/>
                    <a:pt x="11773" y="15263"/>
                    <a:pt x="11690" y="15263"/>
                  </a:cubicBezTo>
                  <a:cubicBezTo>
                    <a:pt x="11606" y="15263"/>
                    <a:pt x="11523" y="15251"/>
                    <a:pt x="11442" y="15229"/>
                  </a:cubicBezTo>
                  <a:lnTo>
                    <a:pt x="6094" y="13736"/>
                  </a:lnTo>
                  <a:cubicBezTo>
                    <a:pt x="6013" y="13713"/>
                    <a:pt x="5929" y="13702"/>
                    <a:pt x="5846" y="13702"/>
                  </a:cubicBezTo>
                  <a:cubicBezTo>
                    <a:pt x="5762" y="13702"/>
                    <a:pt x="5678" y="13713"/>
                    <a:pt x="5597" y="13736"/>
                  </a:cubicBezTo>
                  <a:lnTo>
                    <a:pt x="588" y="15135"/>
                  </a:lnTo>
                  <a:cubicBezTo>
                    <a:pt x="546" y="15147"/>
                    <a:pt x="504" y="15152"/>
                    <a:pt x="463" y="15152"/>
                  </a:cubicBezTo>
                  <a:cubicBezTo>
                    <a:pt x="216" y="15152"/>
                    <a:pt x="1" y="14952"/>
                    <a:pt x="1" y="14689"/>
                  </a:cubicBezTo>
                  <a:lnTo>
                    <a:pt x="1" y="16373"/>
                  </a:lnTo>
                  <a:cubicBezTo>
                    <a:pt x="1" y="16635"/>
                    <a:pt x="216" y="16837"/>
                    <a:pt x="462" y="16837"/>
                  </a:cubicBezTo>
                  <a:cubicBezTo>
                    <a:pt x="503" y="16837"/>
                    <a:pt x="545" y="16831"/>
                    <a:pt x="588" y="16819"/>
                  </a:cubicBezTo>
                  <a:lnTo>
                    <a:pt x="5597" y="15420"/>
                  </a:lnTo>
                  <a:cubicBezTo>
                    <a:pt x="5678" y="15398"/>
                    <a:pt x="5761" y="15386"/>
                    <a:pt x="5845" y="15386"/>
                  </a:cubicBezTo>
                  <a:cubicBezTo>
                    <a:pt x="5929" y="15386"/>
                    <a:pt x="6012" y="15398"/>
                    <a:pt x="6094" y="15420"/>
                  </a:cubicBezTo>
                  <a:lnTo>
                    <a:pt x="11442" y="16913"/>
                  </a:lnTo>
                  <a:cubicBezTo>
                    <a:pt x="11523" y="16936"/>
                    <a:pt x="11606" y="16947"/>
                    <a:pt x="11690" y="16947"/>
                  </a:cubicBezTo>
                  <a:cubicBezTo>
                    <a:pt x="11773" y="16947"/>
                    <a:pt x="11857" y="16936"/>
                    <a:pt x="11939" y="16913"/>
                  </a:cubicBezTo>
                  <a:lnTo>
                    <a:pt x="17285" y="15420"/>
                  </a:lnTo>
                  <a:cubicBezTo>
                    <a:pt x="17367" y="15398"/>
                    <a:pt x="17451" y="15386"/>
                    <a:pt x="17534" y="15386"/>
                  </a:cubicBezTo>
                  <a:cubicBezTo>
                    <a:pt x="17618" y="15386"/>
                    <a:pt x="17701" y="15398"/>
                    <a:pt x="17783" y="15420"/>
                  </a:cubicBezTo>
                  <a:lnTo>
                    <a:pt x="22792" y="16819"/>
                  </a:lnTo>
                  <a:cubicBezTo>
                    <a:pt x="22834" y="16831"/>
                    <a:pt x="22876" y="16837"/>
                    <a:pt x="22918" y="16837"/>
                  </a:cubicBezTo>
                  <a:cubicBezTo>
                    <a:pt x="23164" y="16837"/>
                    <a:pt x="23379" y="16636"/>
                    <a:pt x="23379" y="16373"/>
                  </a:cubicBezTo>
                  <a:lnTo>
                    <a:pt x="23379" y="801"/>
                  </a:lnTo>
                  <a:cubicBezTo>
                    <a:pt x="23379" y="595"/>
                    <a:pt x="23240" y="413"/>
                    <a:pt x="23041" y="356"/>
                  </a:cubicBezTo>
                  <a:lnTo>
                    <a:pt x="2176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5"/>
            <p:cNvSpPr/>
            <p:nvPr/>
          </p:nvSpPr>
          <p:spPr>
            <a:xfrm>
              <a:off x="4977700" y="4379600"/>
              <a:ext cx="146150" cy="452400"/>
            </a:xfrm>
            <a:custGeom>
              <a:avLst/>
              <a:gdLst/>
              <a:ahLst/>
              <a:cxnLst/>
              <a:rect l="l" t="t" r="r" b="b"/>
              <a:pathLst>
                <a:path w="5846" h="18096" extrusionOk="0">
                  <a:moveTo>
                    <a:pt x="1" y="1"/>
                  </a:moveTo>
                  <a:lnTo>
                    <a:pt x="1" y="16534"/>
                  </a:lnTo>
                  <a:cubicBezTo>
                    <a:pt x="84" y="16534"/>
                    <a:pt x="169" y="16544"/>
                    <a:pt x="249" y="16568"/>
                  </a:cubicBezTo>
                  <a:lnTo>
                    <a:pt x="5597" y="18060"/>
                  </a:lnTo>
                  <a:cubicBezTo>
                    <a:pt x="5677" y="18082"/>
                    <a:pt x="5761" y="18096"/>
                    <a:pt x="5845" y="18096"/>
                  </a:cubicBezTo>
                  <a:lnTo>
                    <a:pt x="5845" y="1562"/>
                  </a:lnTo>
                  <a:cubicBezTo>
                    <a:pt x="5761" y="1562"/>
                    <a:pt x="5679" y="1550"/>
                    <a:pt x="5597" y="1528"/>
                  </a:cubicBezTo>
                  <a:lnTo>
                    <a:pt x="249" y="36"/>
                  </a:lnTo>
                  <a:cubicBezTo>
                    <a:pt x="169" y="14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5"/>
            <p:cNvSpPr/>
            <p:nvPr/>
          </p:nvSpPr>
          <p:spPr>
            <a:xfrm>
              <a:off x="5269900" y="4379575"/>
              <a:ext cx="146150" cy="449625"/>
            </a:xfrm>
            <a:custGeom>
              <a:avLst/>
              <a:gdLst/>
              <a:ahLst/>
              <a:cxnLst/>
              <a:rect l="l" t="t" r="r" b="b"/>
              <a:pathLst>
                <a:path w="5846" h="17985" extrusionOk="0">
                  <a:moveTo>
                    <a:pt x="1" y="0"/>
                  </a:moveTo>
                  <a:lnTo>
                    <a:pt x="1" y="16532"/>
                  </a:lnTo>
                  <a:cubicBezTo>
                    <a:pt x="86" y="16532"/>
                    <a:pt x="169" y="16544"/>
                    <a:pt x="250" y="16567"/>
                  </a:cubicBezTo>
                  <a:lnTo>
                    <a:pt x="5259" y="17966"/>
                  </a:lnTo>
                  <a:cubicBezTo>
                    <a:pt x="5301" y="17978"/>
                    <a:pt x="5343" y="17984"/>
                    <a:pt x="5385" y="17984"/>
                  </a:cubicBezTo>
                  <a:cubicBezTo>
                    <a:pt x="5631" y="17984"/>
                    <a:pt x="5846" y="17783"/>
                    <a:pt x="5846" y="17520"/>
                  </a:cubicBezTo>
                  <a:lnTo>
                    <a:pt x="5846" y="1948"/>
                  </a:lnTo>
                  <a:cubicBezTo>
                    <a:pt x="5846" y="1742"/>
                    <a:pt x="5707" y="1560"/>
                    <a:pt x="5508" y="1503"/>
                  </a:cubicBezTo>
                  <a:lnTo>
                    <a:pt x="250" y="35"/>
                  </a:lnTo>
                  <a:cubicBezTo>
                    <a:pt x="169" y="13"/>
                    <a:pt x="8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5"/>
            <p:cNvSpPr/>
            <p:nvPr/>
          </p:nvSpPr>
          <p:spPr>
            <a:xfrm>
              <a:off x="4977750" y="4750800"/>
              <a:ext cx="146125" cy="81200"/>
            </a:xfrm>
            <a:custGeom>
              <a:avLst/>
              <a:gdLst/>
              <a:ahLst/>
              <a:cxnLst/>
              <a:rect l="l" t="t" r="r" b="b"/>
              <a:pathLst>
                <a:path w="5845" h="3248" extrusionOk="0">
                  <a:moveTo>
                    <a:pt x="0" y="0"/>
                  </a:moveTo>
                  <a:lnTo>
                    <a:pt x="0" y="1686"/>
                  </a:lnTo>
                  <a:cubicBezTo>
                    <a:pt x="83" y="1686"/>
                    <a:pt x="168" y="1696"/>
                    <a:pt x="249" y="1720"/>
                  </a:cubicBezTo>
                  <a:lnTo>
                    <a:pt x="5596" y="3212"/>
                  </a:lnTo>
                  <a:cubicBezTo>
                    <a:pt x="5677" y="3234"/>
                    <a:pt x="5760" y="3248"/>
                    <a:pt x="5845" y="3248"/>
                  </a:cubicBezTo>
                  <a:lnTo>
                    <a:pt x="5845" y="1563"/>
                  </a:lnTo>
                  <a:cubicBezTo>
                    <a:pt x="5760" y="1563"/>
                    <a:pt x="5677" y="1552"/>
                    <a:pt x="5596" y="1528"/>
                  </a:cubicBezTo>
                  <a:lnTo>
                    <a:pt x="249" y="35"/>
                  </a:lnTo>
                  <a:cubicBezTo>
                    <a:pt x="168" y="14"/>
                    <a:pt x="83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5269900" y="4408250"/>
              <a:ext cx="146150" cy="420950"/>
            </a:xfrm>
            <a:custGeom>
              <a:avLst/>
              <a:gdLst/>
              <a:ahLst/>
              <a:cxnLst/>
              <a:rect l="l" t="t" r="r" b="b"/>
              <a:pathLst>
                <a:path w="5846" h="16838" extrusionOk="0">
                  <a:moveTo>
                    <a:pt x="4230" y="1"/>
                  </a:moveTo>
                  <a:lnTo>
                    <a:pt x="4230" y="14665"/>
                  </a:lnTo>
                  <a:cubicBezTo>
                    <a:pt x="4230" y="14743"/>
                    <a:pt x="4166" y="14804"/>
                    <a:pt x="4093" y="14804"/>
                  </a:cubicBezTo>
                  <a:cubicBezTo>
                    <a:pt x="4080" y="14804"/>
                    <a:pt x="4067" y="14802"/>
                    <a:pt x="4054" y="14798"/>
                  </a:cubicBezTo>
                  <a:lnTo>
                    <a:pt x="250" y="13736"/>
                  </a:lnTo>
                  <a:cubicBezTo>
                    <a:pt x="169" y="13714"/>
                    <a:pt x="86" y="13701"/>
                    <a:pt x="1" y="13701"/>
                  </a:cubicBezTo>
                  <a:lnTo>
                    <a:pt x="1" y="15385"/>
                  </a:lnTo>
                  <a:cubicBezTo>
                    <a:pt x="86" y="15385"/>
                    <a:pt x="169" y="15397"/>
                    <a:pt x="250" y="15420"/>
                  </a:cubicBezTo>
                  <a:lnTo>
                    <a:pt x="5259" y="16819"/>
                  </a:lnTo>
                  <a:cubicBezTo>
                    <a:pt x="5301" y="16831"/>
                    <a:pt x="5343" y="16837"/>
                    <a:pt x="5385" y="16837"/>
                  </a:cubicBezTo>
                  <a:cubicBezTo>
                    <a:pt x="5631" y="16837"/>
                    <a:pt x="5846" y="16636"/>
                    <a:pt x="5846" y="16373"/>
                  </a:cubicBezTo>
                  <a:lnTo>
                    <a:pt x="5846" y="801"/>
                  </a:lnTo>
                  <a:cubicBezTo>
                    <a:pt x="5846" y="595"/>
                    <a:pt x="5707" y="413"/>
                    <a:pt x="5508" y="356"/>
                  </a:cubicBezTo>
                  <a:lnTo>
                    <a:pt x="4230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5"/>
            <p:cNvSpPr/>
            <p:nvPr/>
          </p:nvSpPr>
          <p:spPr>
            <a:xfrm>
              <a:off x="5202550" y="4662525"/>
              <a:ext cx="67375" cy="33850"/>
            </a:xfrm>
            <a:custGeom>
              <a:avLst/>
              <a:gdLst/>
              <a:ahLst/>
              <a:cxnLst/>
              <a:rect l="l" t="t" r="r" b="b"/>
              <a:pathLst>
                <a:path w="2695" h="1354" extrusionOk="0">
                  <a:moveTo>
                    <a:pt x="2695" y="0"/>
                  </a:moveTo>
                  <a:lnTo>
                    <a:pt x="293" y="670"/>
                  </a:lnTo>
                  <a:cubicBezTo>
                    <a:pt x="109" y="722"/>
                    <a:pt x="1" y="915"/>
                    <a:pt x="52" y="1099"/>
                  </a:cubicBezTo>
                  <a:cubicBezTo>
                    <a:pt x="94" y="1253"/>
                    <a:pt x="235" y="1354"/>
                    <a:pt x="387" y="1354"/>
                  </a:cubicBezTo>
                  <a:cubicBezTo>
                    <a:pt x="418" y="1354"/>
                    <a:pt x="448" y="1349"/>
                    <a:pt x="481" y="1341"/>
                  </a:cubicBezTo>
                  <a:lnTo>
                    <a:pt x="2695" y="722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5"/>
            <p:cNvSpPr/>
            <p:nvPr/>
          </p:nvSpPr>
          <p:spPr>
            <a:xfrm>
              <a:off x="5299550" y="4694750"/>
              <a:ext cx="58925" cy="58200"/>
            </a:xfrm>
            <a:custGeom>
              <a:avLst/>
              <a:gdLst/>
              <a:ahLst/>
              <a:cxnLst/>
              <a:rect l="l" t="t" r="r" b="b"/>
              <a:pathLst>
                <a:path w="2357" h="2328" extrusionOk="0">
                  <a:moveTo>
                    <a:pt x="1178" y="0"/>
                  </a:moveTo>
                  <a:cubicBezTo>
                    <a:pt x="986" y="0"/>
                    <a:pt x="831" y="156"/>
                    <a:pt x="831" y="347"/>
                  </a:cubicBezTo>
                  <a:lnTo>
                    <a:pt x="831" y="706"/>
                  </a:lnTo>
                  <a:lnTo>
                    <a:pt x="480" y="608"/>
                  </a:lnTo>
                  <a:cubicBezTo>
                    <a:pt x="449" y="599"/>
                    <a:pt x="418" y="595"/>
                    <a:pt x="387" y="595"/>
                  </a:cubicBezTo>
                  <a:cubicBezTo>
                    <a:pt x="235" y="595"/>
                    <a:pt x="96" y="695"/>
                    <a:pt x="51" y="849"/>
                  </a:cubicBezTo>
                  <a:cubicBezTo>
                    <a:pt x="0" y="1034"/>
                    <a:pt x="108" y="1224"/>
                    <a:pt x="293" y="1276"/>
                  </a:cubicBezTo>
                  <a:lnTo>
                    <a:pt x="831" y="1427"/>
                  </a:lnTo>
                  <a:lnTo>
                    <a:pt x="831" y="1979"/>
                  </a:lnTo>
                  <a:cubicBezTo>
                    <a:pt x="831" y="2172"/>
                    <a:pt x="986" y="2327"/>
                    <a:pt x="1178" y="2327"/>
                  </a:cubicBezTo>
                  <a:cubicBezTo>
                    <a:pt x="1371" y="2327"/>
                    <a:pt x="1526" y="2172"/>
                    <a:pt x="1526" y="1979"/>
                  </a:cubicBezTo>
                  <a:lnTo>
                    <a:pt x="1526" y="1620"/>
                  </a:lnTo>
                  <a:lnTo>
                    <a:pt x="1878" y="1720"/>
                  </a:lnTo>
                  <a:cubicBezTo>
                    <a:pt x="1908" y="1729"/>
                    <a:pt x="1939" y="1733"/>
                    <a:pt x="1971" y="1733"/>
                  </a:cubicBezTo>
                  <a:cubicBezTo>
                    <a:pt x="2122" y="1733"/>
                    <a:pt x="2261" y="1632"/>
                    <a:pt x="2305" y="1478"/>
                  </a:cubicBezTo>
                  <a:cubicBezTo>
                    <a:pt x="2356" y="1294"/>
                    <a:pt x="2248" y="1101"/>
                    <a:pt x="2064" y="1050"/>
                  </a:cubicBezTo>
                  <a:lnTo>
                    <a:pt x="1526" y="900"/>
                  </a:lnTo>
                  <a:lnTo>
                    <a:pt x="1526" y="347"/>
                  </a:lnTo>
                  <a:cubicBezTo>
                    <a:pt x="1526" y="156"/>
                    <a:pt x="1371" y="0"/>
                    <a:pt x="117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5"/>
            <p:cNvSpPr/>
            <p:nvPr/>
          </p:nvSpPr>
          <p:spPr>
            <a:xfrm>
              <a:off x="4831625" y="4634825"/>
              <a:ext cx="140275" cy="106400"/>
            </a:xfrm>
            <a:custGeom>
              <a:avLst/>
              <a:gdLst/>
              <a:ahLst/>
              <a:cxnLst/>
              <a:rect l="l" t="t" r="r" b="b"/>
              <a:pathLst>
                <a:path w="5611" h="4256" extrusionOk="0">
                  <a:moveTo>
                    <a:pt x="5225" y="1"/>
                  </a:moveTo>
                  <a:cubicBezTo>
                    <a:pt x="5194" y="1"/>
                    <a:pt x="5163" y="5"/>
                    <a:pt x="5132" y="14"/>
                  </a:cubicBezTo>
                  <a:lnTo>
                    <a:pt x="0" y="1446"/>
                  </a:lnTo>
                  <a:lnTo>
                    <a:pt x="0" y="2166"/>
                  </a:lnTo>
                  <a:lnTo>
                    <a:pt x="1565" y="1729"/>
                  </a:lnTo>
                  <a:lnTo>
                    <a:pt x="1565" y="3908"/>
                  </a:lnTo>
                  <a:cubicBezTo>
                    <a:pt x="1565" y="4016"/>
                    <a:pt x="1616" y="4118"/>
                    <a:pt x="1702" y="4184"/>
                  </a:cubicBezTo>
                  <a:cubicBezTo>
                    <a:pt x="1762" y="4230"/>
                    <a:pt x="1837" y="4256"/>
                    <a:pt x="1913" y="4256"/>
                  </a:cubicBezTo>
                  <a:cubicBezTo>
                    <a:pt x="1944" y="4256"/>
                    <a:pt x="1974" y="4252"/>
                    <a:pt x="2005" y="4243"/>
                  </a:cubicBezTo>
                  <a:lnTo>
                    <a:pt x="4464" y="3556"/>
                  </a:lnTo>
                  <a:cubicBezTo>
                    <a:pt x="4649" y="3505"/>
                    <a:pt x="4756" y="3313"/>
                    <a:pt x="4705" y="3129"/>
                  </a:cubicBezTo>
                  <a:cubicBezTo>
                    <a:pt x="4662" y="2975"/>
                    <a:pt x="4523" y="2875"/>
                    <a:pt x="4371" y="2875"/>
                  </a:cubicBezTo>
                  <a:cubicBezTo>
                    <a:pt x="4340" y="2875"/>
                    <a:pt x="4309" y="2879"/>
                    <a:pt x="4278" y="2888"/>
                  </a:cubicBezTo>
                  <a:lnTo>
                    <a:pt x="2260" y="3451"/>
                  </a:lnTo>
                  <a:lnTo>
                    <a:pt x="2260" y="1535"/>
                  </a:lnTo>
                  <a:lnTo>
                    <a:pt x="5320" y="681"/>
                  </a:lnTo>
                  <a:cubicBezTo>
                    <a:pt x="5503" y="630"/>
                    <a:pt x="5611" y="439"/>
                    <a:pt x="5560" y="255"/>
                  </a:cubicBezTo>
                  <a:cubicBezTo>
                    <a:pt x="5517" y="102"/>
                    <a:pt x="5377" y="1"/>
                    <a:pt x="522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4872925" y="4586450"/>
              <a:ext cx="352875" cy="266675"/>
            </a:xfrm>
            <a:custGeom>
              <a:avLst/>
              <a:gdLst/>
              <a:ahLst/>
              <a:cxnLst/>
              <a:rect l="l" t="t" r="r" b="b"/>
              <a:pathLst>
                <a:path w="14115" h="10667" extrusionOk="0">
                  <a:moveTo>
                    <a:pt x="11848" y="1990"/>
                  </a:moveTo>
                  <a:cubicBezTo>
                    <a:pt x="12002" y="1990"/>
                    <a:pt x="12126" y="2114"/>
                    <a:pt x="12126" y="2268"/>
                  </a:cubicBezTo>
                  <a:lnTo>
                    <a:pt x="12126" y="6637"/>
                  </a:lnTo>
                  <a:cubicBezTo>
                    <a:pt x="12126" y="6720"/>
                    <a:pt x="12060" y="6777"/>
                    <a:pt x="11989" y="6777"/>
                  </a:cubicBezTo>
                  <a:cubicBezTo>
                    <a:pt x="11960" y="6777"/>
                    <a:pt x="11931" y="6768"/>
                    <a:pt x="11905" y="6748"/>
                  </a:cubicBezTo>
                  <a:lnTo>
                    <a:pt x="5911" y="2240"/>
                  </a:lnTo>
                  <a:cubicBezTo>
                    <a:pt x="5803" y="2159"/>
                    <a:pt x="5860" y="1990"/>
                    <a:pt x="5993" y="1990"/>
                  </a:cubicBezTo>
                  <a:close/>
                  <a:moveTo>
                    <a:pt x="316" y="1"/>
                  </a:moveTo>
                  <a:cubicBezTo>
                    <a:pt x="96" y="1"/>
                    <a:pt x="0" y="282"/>
                    <a:pt x="177" y="416"/>
                  </a:cubicBezTo>
                  <a:lnTo>
                    <a:pt x="13746" y="10619"/>
                  </a:lnTo>
                  <a:cubicBezTo>
                    <a:pt x="13789" y="10652"/>
                    <a:pt x="13837" y="10667"/>
                    <a:pt x="13884" y="10667"/>
                  </a:cubicBezTo>
                  <a:cubicBezTo>
                    <a:pt x="14003" y="10667"/>
                    <a:pt x="14115" y="10572"/>
                    <a:pt x="14115" y="10435"/>
                  </a:cubicBezTo>
                  <a:lnTo>
                    <a:pt x="14115" y="370"/>
                  </a:lnTo>
                  <a:cubicBezTo>
                    <a:pt x="14115" y="168"/>
                    <a:pt x="13951" y="1"/>
                    <a:pt x="1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5201175" y="4586450"/>
              <a:ext cx="24625" cy="266700"/>
            </a:xfrm>
            <a:custGeom>
              <a:avLst/>
              <a:gdLst/>
              <a:ahLst/>
              <a:cxnLst/>
              <a:rect l="l" t="t" r="r" b="b"/>
              <a:pathLst>
                <a:path w="985" h="10668" extrusionOk="0">
                  <a:moveTo>
                    <a:pt x="0" y="1"/>
                  </a:moveTo>
                  <a:lnTo>
                    <a:pt x="0" y="10158"/>
                  </a:lnTo>
                  <a:lnTo>
                    <a:pt x="616" y="10621"/>
                  </a:lnTo>
                  <a:cubicBezTo>
                    <a:pt x="659" y="10653"/>
                    <a:pt x="707" y="10668"/>
                    <a:pt x="753" y="10668"/>
                  </a:cubicBezTo>
                  <a:cubicBezTo>
                    <a:pt x="873" y="10668"/>
                    <a:pt x="985" y="10573"/>
                    <a:pt x="985" y="10436"/>
                  </a:cubicBezTo>
                  <a:lnTo>
                    <a:pt x="985" y="371"/>
                  </a:lnTo>
                  <a:cubicBezTo>
                    <a:pt x="985" y="165"/>
                    <a:pt x="821" y="1"/>
                    <a:pt x="61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5104475" y="4586450"/>
              <a:ext cx="17400" cy="33275"/>
            </a:xfrm>
            <a:custGeom>
              <a:avLst/>
              <a:gdLst/>
              <a:ahLst/>
              <a:cxnLst/>
              <a:rect l="l" t="t" r="r" b="b"/>
              <a:pathLst>
                <a:path w="696" h="1331" extrusionOk="0">
                  <a:moveTo>
                    <a:pt x="0" y="1"/>
                  </a:moveTo>
                  <a:lnTo>
                    <a:pt x="0" y="983"/>
                  </a:lnTo>
                  <a:cubicBezTo>
                    <a:pt x="0" y="1174"/>
                    <a:pt x="155" y="1331"/>
                    <a:pt x="347" y="1331"/>
                  </a:cubicBezTo>
                  <a:cubicBezTo>
                    <a:pt x="539" y="1331"/>
                    <a:pt x="695" y="1174"/>
                    <a:pt x="692" y="983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5"/>
            <p:cNvSpPr/>
            <p:nvPr/>
          </p:nvSpPr>
          <p:spPr>
            <a:xfrm>
              <a:off x="5044975" y="4586375"/>
              <a:ext cx="17325" cy="20700"/>
            </a:xfrm>
            <a:custGeom>
              <a:avLst/>
              <a:gdLst/>
              <a:ahLst/>
              <a:cxnLst/>
              <a:rect l="l" t="t" r="r" b="b"/>
              <a:pathLst>
                <a:path w="693" h="828" extrusionOk="0">
                  <a:moveTo>
                    <a:pt x="1" y="1"/>
                  </a:moveTo>
                  <a:lnTo>
                    <a:pt x="1" y="481"/>
                  </a:lnTo>
                  <a:cubicBezTo>
                    <a:pt x="1" y="673"/>
                    <a:pt x="156" y="828"/>
                    <a:pt x="348" y="828"/>
                  </a:cubicBezTo>
                  <a:cubicBezTo>
                    <a:pt x="538" y="828"/>
                    <a:pt x="693" y="673"/>
                    <a:pt x="693" y="48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5"/>
            <p:cNvSpPr/>
            <p:nvPr/>
          </p:nvSpPr>
          <p:spPr>
            <a:xfrm>
              <a:off x="5164000" y="4586375"/>
              <a:ext cx="17400" cy="20700"/>
            </a:xfrm>
            <a:custGeom>
              <a:avLst/>
              <a:gdLst/>
              <a:ahLst/>
              <a:cxnLst/>
              <a:rect l="l" t="t" r="r" b="b"/>
              <a:pathLst>
                <a:path w="696" h="828" extrusionOk="0">
                  <a:moveTo>
                    <a:pt x="0" y="1"/>
                  </a:moveTo>
                  <a:lnTo>
                    <a:pt x="0" y="481"/>
                  </a:lnTo>
                  <a:cubicBezTo>
                    <a:pt x="0" y="673"/>
                    <a:pt x="157" y="828"/>
                    <a:pt x="349" y="828"/>
                  </a:cubicBezTo>
                  <a:cubicBezTo>
                    <a:pt x="540" y="828"/>
                    <a:pt x="695" y="673"/>
                    <a:pt x="694" y="481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5"/>
            <p:cNvSpPr/>
            <p:nvPr/>
          </p:nvSpPr>
          <p:spPr>
            <a:xfrm>
              <a:off x="4925850" y="4586375"/>
              <a:ext cx="17425" cy="20700"/>
            </a:xfrm>
            <a:custGeom>
              <a:avLst/>
              <a:gdLst/>
              <a:ahLst/>
              <a:cxnLst/>
              <a:rect l="l" t="t" r="r" b="b"/>
              <a:pathLst>
                <a:path w="697" h="828" extrusionOk="0">
                  <a:moveTo>
                    <a:pt x="1" y="1"/>
                  </a:moveTo>
                  <a:lnTo>
                    <a:pt x="1" y="481"/>
                  </a:lnTo>
                  <a:cubicBezTo>
                    <a:pt x="1" y="673"/>
                    <a:pt x="158" y="828"/>
                    <a:pt x="349" y="828"/>
                  </a:cubicBezTo>
                  <a:cubicBezTo>
                    <a:pt x="541" y="828"/>
                    <a:pt x="696" y="673"/>
                    <a:pt x="695" y="481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5"/>
            <p:cNvSpPr/>
            <p:nvPr/>
          </p:nvSpPr>
          <p:spPr>
            <a:xfrm>
              <a:off x="4985425" y="4586450"/>
              <a:ext cx="17400" cy="33275"/>
            </a:xfrm>
            <a:custGeom>
              <a:avLst/>
              <a:gdLst/>
              <a:ahLst/>
              <a:cxnLst/>
              <a:rect l="l" t="t" r="r" b="b"/>
              <a:pathLst>
                <a:path w="696" h="1331" extrusionOk="0">
                  <a:moveTo>
                    <a:pt x="0" y="1"/>
                  </a:moveTo>
                  <a:lnTo>
                    <a:pt x="0" y="983"/>
                  </a:lnTo>
                  <a:cubicBezTo>
                    <a:pt x="0" y="1174"/>
                    <a:pt x="155" y="1331"/>
                    <a:pt x="349" y="1331"/>
                  </a:cubicBezTo>
                  <a:cubicBezTo>
                    <a:pt x="540" y="1331"/>
                    <a:pt x="695" y="1174"/>
                    <a:pt x="694" y="983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5"/>
            <p:cNvSpPr/>
            <p:nvPr/>
          </p:nvSpPr>
          <p:spPr>
            <a:xfrm>
              <a:off x="4977750" y="4403425"/>
              <a:ext cx="393475" cy="171050"/>
            </a:xfrm>
            <a:custGeom>
              <a:avLst/>
              <a:gdLst/>
              <a:ahLst/>
              <a:cxnLst/>
              <a:rect l="l" t="t" r="r" b="b"/>
              <a:pathLst>
                <a:path w="15739" h="6842" extrusionOk="0">
                  <a:moveTo>
                    <a:pt x="8144" y="0"/>
                  </a:moveTo>
                  <a:lnTo>
                    <a:pt x="7450" y="195"/>
                  </a:lnTo>
                  <a:lnTo>
                    <a:pt x="7450" y="2334"/>
                  </a:lnTo>
                  <a:lnTo>
                    <a:pt x="5846" y="2801"/>
                  </a:lnTo>
                  <a:lnTo>
                    <a:pt x="2915" y="1879"/>
                  </a:lnTo>
                  <a:cubicBezTo>
                    <a:pt x="2881" y="1869"/>
                    <a:pt x="2846" y="1864"/>
                    <a:pt x="2811" y="1864"/>
                  </a:cubicBezTo>
                  <a:cubicBezTo>
                    <a:pt x="2738" y="1864"/>
                    <a:pt x="2667" y="1886"/>
                    <a:pt x="2606" y="1931"/>
                  </a:cubicBezTo>
                  <a:cubicBezTo>
                    <a:pt x="2517" y="1996"/>
                    <a:pt x="2466" y="2099"/>
                    <a:pt x="2466" y="2210"/>
                  </a:cubicBezTo>
                  <a:lnTo>
                    <a:pt x="2466" y="5573"/>
                  </a:lnTo>
                  <a:lnTo>
                    <a:pt x="0" y="4800"/>
                  </a:lnTo>
                  <a:lnTo>
                    <a:pt x="0" y="5526"/>
                  </a:lnTo>
                  <a:lnTo>
                    <a:pt x="2709" y="6375"/>
                  </a:lnTo>
                  <a:cubicBezTo>
                    <a:pt x="2744" y="6386"/>
                    <a:pt x="2779" y="6391"/>
                    <a:pt x="2814" y="6391"/>
                  </a:cubicBezTo>
                  <a:cubicBezTo>
                    <a:pt x="2886" y="6391"/>
                    <a:pt x="2957" y="6368"/>
                    <a:pt x="3018" y="6324"/>
                  </a:cubicBezTo>
                  <a:cubicBezTo>
                    <a:pt x="3108" y="6258"/>
                    <a:pt x="3160" y="6155"/>
                    <a:pt x="3160" y="6044"/>
                  </a:cubicBezTo>
                  <a:lnTo>
                    <a:pt x="3160" y="2683"/>
                  </a:lnTo>
                  <a:lnTo>
                    <a:pt x="5738" y="3495"/>
                  </a:lnTo>
                  <a:cubicBezTo>
                    <a:pt x="5773" y="3505"/>
                    <a:pt x="5809" y="3511"/>
                    <a:pt x="5845" y="3511"/>
                  </a:cubicBezTo>
                  <a:cubicBezTo>
                    <a:pt x="5877" y="3511"/>
                    <a:pt x="5909" y="3506"/>
                    <a:pt x="5940" y="3496"/>
                  </a:cubicBezTo>
                  <a:lnTo>
                    <a:pt x="9575" y="2437"/>
                  </a:lnTo>
                  <a:lnTo>
                    <a:pt x="9575" y="5968"/>
                  </a:lnTo>
                  <a:cubicBezTo>
                    <a:pt x="9575" y="6075"/>
                    <a:pt x="9626" y="6177"/>
                    <a:pt x="9711" y="6243"/>
                  </a:cubicBezTo>
                  <a:cubicBezTo>
                    <a:pt x="9771" y="6290"/>
                    <a:pt x="9845" y="6314"/>
                    <a:pt x="9919" y="6314"/>
                  </a:cubicBezTo>
                  <a:cubicBezTo>
                    <a:pt x="9952" y="6314"/>
                    <a:pt x="9984" y="6309"/>
                    <a:pt x="10016" y="6300"/>
                  </a:cubicBezTo>
                  <a:lnTo>
                    <a:pt x="11685" y="5832"/>
                  </a:lnTo>
                  <a:lnTo>
                    <a:pt x="15257" y="6829"/>
                  </a:lnTo>
                  <a:cubicBezTo>
                    <a:pt x="15290" y="6839"/>
                    <a:pt x="15320" y="6842"/>
                    <a:pt x="15351" y="6842"/>
                  </a:cubicBezTo>
                  <a:cubicBezTo>
                    <a:pt x="15503" y="6842"/>
                    <a:pt x="15642" y="6742"/>
                    <a:pt x="15686" y="6589"/>
                  </a:cubicBezTo>
                  <a:cubicBezTo>
                    <a:pt x="15739" y="6409"/>
                    <a:pt x="15631" y="6217"/>
                    <a:pt x="15446" y="6166"/>
                  </a:cubicBezTo>
                  <a:lnTo>
                    <a:pt x="11780" y="5141"/>
                  </a:lnTo>
                  <a:cubicBezTo>
                    <a:pt x="11750" y="5133"/>
                    <a:pt x="11719" y="5129"/>
                    <a:pt x="11688" y="5129"/>
                  </a:cubicBezTo>
                  <a:cubicBezTo>
                    <a:pt x="11656" y="5129"/>
                    <a:pt x="11625" y="5133"/>
                    <a:pt x="11595" y="5141"/>
                  </a:cubicBezTo>
                  <a:lnTo>
                    <a:pt x="10270" y="5512"/>
                  </a:lnTo>
                  <a:lnTo>
                    <a:pt x="10270" y="1976"/>
                  </a:lnTo>
                  <a:cubicBezTo>
                    <a:pt x="10270" y="1866"/>
                    <a:pt x="10219" y="1764"/>
                    <a:pt x="10131" y="1698"/>
                  </a:cubicBezTo>
                  <a:cubicBezTo>
                    <a:pt x="10071" y="1653"/>
                    <a:pt x="9998" y="1629"/>
                    <a:pt x="9925" y="1629"/>
                  </a:cubicBezTo>
                  <a:cubicBezTo>
                    <a:pt x="9891" y="1629"/>
                    <a:pt x="9858" y="1634"/>
                    <a:pt x="9825" y="1644"/>
                  </a:cubicBezTo>
                  <a:lnTo>
                    <a:pt x="8144" y="2134"/>
                  </a:lnTo>
                  <a:lnTo>
                    <a:pt x="814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5"/>
            <p:cNvSpPr/>
            <p:nvPr/>
          </p:nvSpPr>
          <p:spPr>
            <a:xfrm>
              <a:off x="4977750" y="4450050"/>
              <a:ext cx="146100" cy="113225"/>
            </a:xfrm>
            <a:custGeom>
              <a:avLst/>
              <a:gdLst/>
              <a:ahLst/>
              <a:cxnLst/>
              <a:rect l="l" t="t" r="r" b="b"/>
              <a:pathLst>
                <a:path w="5844" h="4529" extrusionOk="0">
                  <a:moveTo>
                    <a:pt x="2812" y="0"/>
                  </a:moveTo>
                  <a:cubicBezTo>
                    <a:pt x="2739" y="0"/>
                    <a:pt x="2668" y="23"/>
                    <a:pt x="2606" y="67"/>
                  </a:cubicBezTo>
                  <a:cubicBezTo>
                    <a:pt x="2517" y="133"/>
                    <a:pt x="2466" y="235"/>
                    <a:pt x="2466" y="348"/>
                  </a:cubicBezTo>
                  <a:lnTo>
                    <a:pt x="2466" y="3709"/>
                  </a:lnTo>
                  <a:lnTo>
                    <a:pt x="0" y="2937"/>
                  </a:lnTo>
                  <a:lnTo>
                    <a:pt x="0" y="3664"/>
                  </a:lnTo>
                  <a:lnTo>
                    <a:pt x="2709" y="4513"/>
                  </a:lnTo>
                  <a:cubicBezTo>
                    <a:pt x="2744" y="4523"/>
                    <a:pt x="2779" y="4529"/>
                    <a:pt x="2814" y="4529"/>
                  </a:cubicBezTo>
                  <a:cubicBezTo>
                    <a:pt x="2887" y="4529"/>
                    <a:pt x="2958" y="4506"/>
                    <a:pt x="3019" y="4462"/>
                  </a:cubicBezTo>
                  <a:cubicBezTo>
                    <a:pt x="3108" y="4396"/>
                    <a:pt x="3160" y="4293"/>
                    <a:pt x="3160" y="4182"/>
                  </a:cubicBezTo>
                  <a:lnTo>
                    <a:pt x="3160" y="819"/>
                  </a:lnTo>
                  <a:lnTo>
                    <a:pt x="5738" y="1631"/>
                  </a:lnTo>
                  <a:cubicBezTo>
                    <a:pt x="5773" y="1643"/>
                    <a:pt x="5808" y="1648"/>
                    <a:pt x="5843" y="1648"/>
                  </a:cubicBezTo>
                  <a:lnTo>
                    <a:pt x="5843" y="936"/>
                  </a:lnTo>
                  <a:lnTo>
                    <a:pt x="2917" y="16"/>
                  </a:lnTo>
                  <a:cubicBezTo>
                    <a:pt x="2882" y="5"/>
                    <a:pt x="2847" y="0"/>
                    <a:pt x="281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5"/>
            <p:cNvSpPr/>
            <p:nvPr/>
          </p:nvSpPr>
          <p:spPr>
            <a:xfrm>
              <a:off x="5269900" y="4531625"/>
              <a:ext cx="101325" cy="42975"/>
            </a:xfrm>
            <a:custGeom>
              <a:avLst/>
              <a:gdLst/>
              <a:ahLst/>
              <a:cxnLst/>
              <a:rect l="l" t="t" r="r" b="b"/>
              <a:pathLst>
                <a:path w="4053" h="1719" extrusionOk="0">
                  <a:moveTo>
                    <a:pt x="1" y="0"/>
                  </a:moveTo>
                  <a:lnTo>
                    <a:pt x="1" y="708"/>
                  </a:lnTo>
                  <a:lnTo>
                    <a:pt x="3574" y="1705"/>
                  </a:lnTo>
                  <a:cubicBezTo>
                    <a:pt x="3605" y="1714"/>
                    <a:pt x="3636" y="1718"/>
                    <a:pt x="3667" y="1718"/>
                  </a:cubicBezTo>
                  <a:cubicBezTo>
                    <a:pt x="3819" y="1718"/>
                    <a:pt x="3958" y="1617"/>
                    <a:pt x="4002" y="1464"/>
                  </a:cubicBezTo>
                  <a:cubicBezTo>
                    <a:pt x="4053" y="1281"/>
                    <a:pt x="3945" y="1089"/>
                    <a:pt x="3760" y="1038"/>
                  </a:cubicBezTo>
                  <a:lnTo>
                    <a:pt x="94" y="13"/>
                  </a:lnTo>
                  <a:cubicBezTo>
                    <a:pt x="64" y="5"/>
                    <a:pt x="33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5"/>
            <p:cNvSpPr/>
            <p:nvPr/>
          </p:nvSpPr>
          <p:spPr>
            <a:xfrm>
              <a:off x="5295325" y="4399500"/>
              <a:ext cx="66400" cy="67925"/>
            </a:xfrm>
            <a:custGeom>
              <a:avLst/>
              <a:gdLst/>
              <a:ahLst/>
              <a:cxnLst/>
              <a:rect l="l" t="t" r="r" b="b"/>
              <a:pathLst>
                <a:path w="2656" h="2717" extrusionOk="0">
                  <a:moveTo>
                    <a:pt x="1962" y="1"/>
                  </a:moveTo>
                  <a:lnTo>
                    <a:pt x="1962" y="1912"/>
                  </a:lnTo>
                  <a:lnTo>
                    <a:pt x="481" y="1498"/>
                  </a:lnTo>
                  <a:cubicBezTo>
                    <a:pt x="450" y="1490"/>
                    <a:pt x="419" y="1486"/>
                    <a:pt x="389" y="1486"/>
                  </a:cubicBezTo>
                  <a:cubicBezTo>
                    <a:pt x="236" y="1486"/>
                    <a:pt x="97" y="1586"/>
                    <a:pt x="52" y="1741"/>
                  </a:cubicBezTo>
                  <a:cubicBezTo>
                    <a:pt x="1" y="1925"/>
                    <a:pt x="109" y="2115"/>
                    <a:pt x="294" y="2168"/>
                  </a:cubicBezTo>
                  <a:lnTo>
                    <a:pt x="2215" y="2704"/>
                  </a:lnTo>
                  <a:cubicBezTo>
                    <a:pt x="2246" y="2712"/>
                    <a:pt x="2276" y="2717"/>
                    <a:pt x="2309" y="2717"/>
                  </a:cubicBezTo>
                  <a:cubicBezTo>
                    <a:pt x="2383" y="2717"/>
                    <a:pt x="2456" y="2693"/>
                    <a:pt x="2518" y="2645"/>
                  </a:cubicBezTo>
                  <a:cubicBezTo>
                    <a:pt x="2604" y="2579"/>
                    <a:pt x="2655" y="2477"/>
                    <a:pt x="2655" y="2370"/>
                  </a:cubicBezTo>
                  <a:lnTo>
                    <a:pt x="2655" y="19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5"/>
            <p:cNvSpPr/>
            <p:nvPr/>
          </p:nvSpPr>
          <p:spPr>
            <a:xfrm>
              <a:off x="4928900" y="4523425"/>
              <a:ext cx="48825" cy="30350"/>
            </a:xfrm>
            <a:custGeom>
              <a:avLst/>
              <a:gdLst/>
              <a:ahLst/>
              <a:cxnLst/>
              <a:rect l="l" t="t" r="r" b="b"/>
              <a:pathLst>
                <a:path w="1953" h="1214" extrusionOk="0">
                  <a:moveTo>
                    <a:pt x="1953" y="0"/>
                  </a:moveTo>
                  <a:lnTo>
                    <a:pt x="243" y="537"/>
                  </a:lnTo>
                  <a:cubicBezTo>
                    <a:pt x="98" y="583"/>
                    <a:pt x="0" y="717"/>
                    <a:pt x="0" y="867"/>
                  </a:cubicBezTo>
                  <a:cubicBezTo>
                    <a:pt x="0" y="1064"/>
                    <a:pt x="162" y="1213"/>
                    <a:pt x="347" y="1213"/>
                  </a:cubicBezTo>
                  <a:cubicBezTo>
                    <a:pt x="381" y="1213"/>
                    <a:pt x="416" y="1208"/>
                    <a:pt x="451" y="1197"/>
                  </a:cubicBezTo>
                  <a:lnTo>
                    <a:pt x="1953" y="728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35"/>
          <p:cNvGrpSpPr/>
          <p:nvPr/>
        </p:nvGrpSpPr>
        <p:grpSpPr>
          <a:xfrm>
            <a:off x="6487164" y="4123393"/>
            <a:ext cx="412879" cy="226359"/>
            <a:chOff x="2184500" y="4456225"/>
            <a:chExt cx="584400" cy="320350"/>
          </a:xfrm>
        </p:grpSpPr>
        <p:sp>
          <p:nvSpPr>
            <p:cNvPr id="2717" name="Google Shape;2717;p35"/>
            <p:cNvSpPr/>
            <p:nvPr/>
          </p:nvSpPr>
          <p:spPr>
            <a:xfrm>
              <a:off x="2646950" y="4462275"/>
              <a:ext cx="121950" cy="50925"/>
            </a:xfrm>
            <a:custGeom>
              <a:avLst/>
              <a:gdLst/>
              <a:ahLst/>
              <a:cxnLst/>
              <a:rect l="l" t="t" r="r" b="b"/>
              <a:pathLst>
                <a:path w="4878" h="2037" extrusionOk="0">
                  <a:moveTo>
                    <a:pt x="3858" y="686"/>
                  </a:moveTo>
                  <a:cubicBezTo>
                    <a:pt x="4043" y="686"/>
                    <a:pt x="4193" y="835"/>
                    <a:pt x="4193" y="1020"/>
                  </a:cubicBezTo>
                  <a:cubicBezTo>
                    <a:pt x="4196" y="1202"/>
                    <a:pt x="4043" y="1355"/>
                    <a:pt x="3858" y="1355"/>
                  </a:cubicBezTo>
                  <a:lnTo>
                    <a:pt x="2737" y="1355"/>
                  </a:lnTo>
                  <a:cubicBezTo>
                    <a:pt x="2552" y="1355"/>
                    <a:pt x="2402" y="1205"/>
                    <a:pt x="2402" y="1020"/>
                  </a:cubicBezTo>
                  <a:cubicBezTo>
                    <a:pt x="2402" y="835"/>
                    <a:pt x="2552" y="686"/>
                    <a:pt x="2737" y="686"/>
                  </a:cubicBezTo>
                  <a:close/>
                  <a:moveTo>
                    <a:pt x="2737" y="1"/>
                  </a:moveTo>
                  <a:cubicBezTo>
                    <a:pt x="2296" y="1"/>
                    <a:pt x="1919" y="285"/>
                    <a:pt x="1778" y="679"/>
                  </a:cubicBezTo>
                  <a:lnTo>
                    <a:pt x="341" y="679"/>
                  </a:lnTo>
                  <a:cubicBezTo>
                    <a:pt x="152" y="679"/>
                    <a:pt x="0" y="829"/>
                    <a:pt x="0" y="1018"/>
                  </a:cubicBezTo>
                  <a:cubicBezTo>
                    <a:pt x="0" y="1207"/>
                    <a:pt x="152" y="1360"/>
                    <a:pt x="341" y="1360"/>
                  </a:cubicBezTo>
                  <a:lnTo>
                    <a:pt x="1778" y="1360"/>
                  </a:lnTo>
                  <a:cubicBezTo>
                    <a:pt x="1919" y="1754"/>
                    <a:pt x="2296" y="2037"/>
                    <a:pt x="2737" y="2037"/>
                  </a:cubicBezTo>
                  <a:lnTo>
                    <a:pt x="3858" y="2037"/>
                  </a:lnTo>
                  <a:cubicBezTo>
                    <a:pt x="4420" y="2037"/>
                    <a:pt x="4876" y="1580"/>
                    <a:pt x="4876" y="1020"/>
                  </a:cubicBezTo>
                  <a:cubicBezTo>
                    <a:pt x="4878" y="456"/>
                    <a:pt x="4420" y="1"/>
                    <a:pt x="3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5"/>
            <p:cNvSpPr/>
            <p:nvPr/>
          </p:nvSpPr>
          <p:spPr>
            <a:xfrm>
              <a:off x="2398675" y="4563950"/>
              <a:ext cx="245175" cy="200150"/>
            </a:xfrm>
            <a:custGeom>
              <a:avLst/>
              <a:gdLst/>
              <a:ahLst/>
              <a:cxnLst/>
              <a:rect l="l" t="t" r="r" b="b"/>
              <a:pathLst>
                <a:path w="9807" h="8006" extrusionOk="0">
                  <a:moveTo>
                    <a:pt x="856" y="1"/>
                  </a:moveTo>
                  <a:cubicBezTo>
                    <a:pt x="681" y="1"/>
                    <a:pt x="520" y="100"/>
                    <a:pt x="445" y="260"/>
                  </a:cubicBezTo>
                  <a:lnTo>
                    <a:pt x="69" y="1050"/>
                  </a:lnTo>
                  <a:cubicBezTo>
                    <a:pt x="0" y="1196"/>
                    <a:pt x="106" y="1365"/>
                    <a:pt x="270" y="1365"/>
                  </a:cubicBezTo>
                  <a:lnTo>
                    <a:pt x="1765" y="1365"/>
                  </a:lnTo>
                  <a:cubicBezTo>
                    <a:pt x="1977" y="1365"/>
                    <a:pt x="2172" y="1471"/>
                    <a:pt x="2285" y="1650"/>
                  </a:cubicBezTo>
                  <a:lnTo>
                    <a:pt x="5706" y="7082"/>
                  </a:lnTo>
                  <a:cubicBezTo>
                    <a:pt x="6072" y="7660"/>
                    <a:pt x="6695" y="8006"/>
                    <a:pt x="7380" y="8006"/>
                  </a:cubicBezTo>
                  <a:lnTo>
                    <a:pt x="9807" y="8006"/>
                  </a:lnTo>
                  <a:lnTo>
                    <a:pt x="9805" y="6640"/>
                  </a:lnTo>
                  <a:lnTo>
                    <a:pt x="7377" y="6640"/>
                  </a:lnTo>
                  <a:cubicBezTo>
                    <a:pt x="7167" y="6640"/>
                    <a:pt x="6974" y="6535"/>
                    <a:pt x="6859" y="6355"/>
                  </a:cubicBezTo>
                  <a:lnTo>
                    <a:pt x="3439" y="924"/>
                  </a:lnTo>
                  <a:cubicBezTo>
                    <a:pt x="3076" y="349"/>
                    <a:pt x="2444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5"/>
            <p:cNvSpPr/>
            <p:nvPr/>
          </p:nvSpPr>
          <p:spPr>
            <a:xfrm>
              <a:off x="2405850" y="4563950"/>
              <a:ext cx="238000" cy="180900"/>
            </a:xfrm>
            <a:custGeom>
              <a:avLst/>
              <a:gdLst/>
              <a:ahLst/>
              <a:cxnLst/>
              <a:rect l="l" t="t" r="r" b="b"/>
              <a:pathLst>
                <a:path w="9520" h="7236" extrusionOk="0">
                  <a:moveTo>
                    <a:pt x="571" y="1"/>
                  </a:moveTo>
                  <a:cubicBezTo>
                    <a:pt x="395" y="1"/>
                    <a:pt x="234" y="102"/>
                    <a:pt x="160" y="260"/>
                  </a:cubicBezTo>
                  <a:lnTo>
                    <a:pt x="0" y="595"/>
                  </a:lnTo>
                  <a:lnTo>
                    <a:pt x="1149" y="595"/>
                  </a:lnTo>
                  <a:cubicBezTo>
                    <a:pt x="1828" y="595"/>
                    <a:pt x="2462" y="945"/>
                    <a:pt x="2823" y="1518"/>
                  </a:cubicBezTo>
                  <a:lnTo>
                    <a:pt x="6245" y="6950"/>
                  </a:lnTo>
                  <a:cubicBezTo>
                    <a:pt x="6357" y="7129"/>
                    <a:pt x="6552" y="7236"/>
                    <a:pt x="6761" y="7236"/>
                  </a:cubicBezTo>
                  <a:lnTo>
                    <a:pt x="9520" y="7236"/>
                  </a:lnTo>
                  <a:lnTo>
                    <a:pt x="9520" y="6640"/>
                  </a:lnTo>
                  <a:lnTo>
                    <a:pt x="7093" y="6640"/>
                  </a:lnTo>
                  <a:cubicBezTo>
                    <a:pt x="6881" y="6640"/>
                    <a:pt x="6687" y="6535"/>
                    <a:pt x="6575" y="6355"/>
                  </a:cubicBezTo>
                  <a:lnTo>
                    <a:pt x="3154" y="924"/>
                  </a:lnTo>
                  <a:cubicBezTo>
                    <a:pt x="2792" y="351"/>
                    <a:pt x="2162" y="1"/>
                    <a:pt x="148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5"/>
            <p:cNvSpPr/>
            <p:nvPr/>
          </p:nvSpPr>
          <p:spPr>
            <a:xfrm>
              <a:off x="2573775" y="4590125"/>
              <a:ext cx="81175" cy="81075"/>
            </a:xfrm>
            <a:custGeom>
              <a:avLst/>
              <a:gdLst/>
              <a:ahLst/>
              <a:cxnLst/>
              <a:rect l="l" t="t" r="r" b="b"/>
              <a:pathLst>
                <a:path w="3247" h="3243" extrusionOk="0">
                  <a:moveTo>
                    <a:pt x="0" y="0"/>
                  </a:moveTo>
                  <a:lnTo>
                    <a:pt x="0" y="1452"/>
                  </a:lnTo>
                  <a:cubicBezTo>
                    <a:pt x="0" y="1605"/>
                    <a:pt x="94" y="1740"/>
                    <a:pt x="237" y="1799"/>
                  </a:cubicBezTo>
                  <a:cubicBezTo>
                    <a:pt x="810" y="2036"/>
                    <a:pt x="1276" y="2476"/>
                    <a:pt x="1549" y="3031"/>
                  </a:cubicBezTo>
                  <a:cubicBezTo>
                    <a:pt x="1613" y="3160"/>
                    <a:pt x="1740" y="3243"/>
                    <a:pt x="1885" y="3243"/>
                  </a:cubicBezTo>
                  <a:lnTo>
                    <a:pt x="3246" y="3243"/>
                  </a:lnTo>
                  <a:lnTo>
                    <a:pt x="32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5"/>
            <p:cNvSpPr/>
            <p:nvPr/>
          </p:nvSpPr>
          <p:spPr>
            <a:xfrm>
              <a:off x="2573850" y="4590050"/>
              <a:ext cx="81100" cy="81125"/>
            </a:xfrm>
            <a:custGeom>
              <a:avLst/>
              <a:gdLst/>
              <a:ahLst/>
              <a:cxnLst/>
              <a:rect l="l" t="t" r="r" b="b"/>
              <a:pathLst>
                <a:path w="3244" h="3245" extrusionOk="0">
                  <a:moveTo>
                    <a:pt x="0" y="0"/>
                  </a:moveTo>
                  <a:lnTo>
                    <a:pt x="0" y="1010"/>
                  </a:lnTo>
                  <a:lnTo>
                    <a:pt x="1238" y="1010"/>
                  </a:lnTo>
                  <a:cubicBezTo>
                    <a:pt x="1488" y="1010"/>
                    <a:pt x="1693" y="1213"/>
                    <a:pt x="1693" y="1466"/>
                  </a:cubicBezTo>
                  <a:lnTo>
                    <a:pt x="1693" y="3193"/>
                  </a:lnTo>
                  <a:cubicBezTo>
                    <a:pt x="1750" y="3225"/>
                    <a:pt x="1815" y="3245"/>
                    <a:pt x="1882" y="3245"/>
                  </a:cubicBezTo>
                  <a:lnTo>
                    <a:pt x="3243" y="3245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5"/>
            <p:cNvSpPr/>
            <p:nvPr/>
          </p:nvSpPr>
          <p:spPr>
            <a:xfrm>
              <a:off x="2477925" y="4456225"/>
              <a:ext cx="290975" cy="320350"/>
            </a:xfrm>
            <a:custGeom>
              <a:avLst/>
              <a:gdLst/>
              <a:ahLst/>
              <a:cxnLst/>
              <a:rect l="l" t="t" r="r" b="b"/>
              <a:pathLst>
                <a:path w="11639" h="12814" extrusionOk="0">
                  <a:moveTo>
                    <a:pt x="5443" y="0"/>
                  </a:moveTo>
                  <a:cubicBezTo>
                    <a:pt x="5170" y="0"/>
                    <a:pt x="4901" y="70"/>
                    <a:pt x="4664" y="206"/>
                  </a:cubicBezTo>
                  <a:lnTo>
                    <a:pt x="3202" y="1042"/>
                  </a:lnTo>
                  <a:lnTo>
                    <a:pt x="3202" y="4894"/>
                  </a:lnTo>
                  <a:lnTo>
                    <a:pt x="0" y="4894"/>
                  </a:lnTo>
                  <a:cubicBezTo>
                    <a:pt x="103" y="4996"/>
                    <a:pt x="195" y="5109"/>
                    <a:pt x="271" y="5233"/>
                  </a:cubicBezTo>
                  <a:lnTo>
                    <a:pt x="985" y="6366"/>
                  </a:lnTo>
                  <a:lnTo>
                    <a:pt x="5764" y="6366"/>
                  </a:lnTo>
                  <a:cubicBezTo>
                    <a:pt x="6015" y="6366"/>
                    <a:pt x="6220" y="6569"/>
                    <a:pt x="6220" y="6821"/>
                  </a:cubicBezTo>
                  <a:lnTo>
                    <a:pt x="6220" y="11905"/>
                  </a:lnTo>
                  <a:cubicBezTo>
                    <a:pt x="6220" y="12408"/>
                    <a:pt x="6628" y="12814"/>
                    <a:pt x="7130" y="12814"/>
                  </a:cubicBezTo>
                  <a:lnTo>
                    <a:pt x="8381" y="12814"/>
                  </a:lnTo>
                  <a:cubicBezTo>
                    <a:pt x="8883" y="12814"/>
                    <a:pt x="9290" y="12405"/>
                    <a:pt x="9290" y="11905"/>
                  </a:cubicBezTo>
                  <a:lnTo>
                    <a:pt x="9290" y="9585"/>
                  </a:lnTo>
                  <a:cubicBezTo>
                    <a:pt x="9290" y="8842"/>
                    <a:pt x="9187" y="8101"/>
                    <a:pt x="8983" y="7387"/>
                  </a:cubicBezTo>
                  <a:cubicBezTo>
                    <a:pt x="8836" y="6875"/>
                    <a:pt x="9220" y="6367"/>
                    <a:pt x="9752" y="6367"/>
                  </a:cubicBezTo>
                  <a:lnTo>
                    <a:pt x="10272" y="6367"/>
                  </a:lnTo>
                  <a:cubicBezTo>
                    <a:pt x="11025" y="6367"/>
                    <a:pt x="11637" y="5757"/>
                    <a:pt x="11637" y="5003"/>
                  </a:cubicBezTo>
                  <a:lnTo>
                    <a:pt x="11637" y="3669"/>
                  </a:lnTo>
                  <a:cubicBezTo>
                    <a:pt x="11639" y="3388"/>
                    <a:pt x="11413" y="3161"/>
                    <a:pt x="11134" y="3161"/>
                  </a:cubicBezTo>
                  <a:lnTo>
                    <a:pt x="8075" y="3161"/>
                  </a:lnTo>
                  <a:cubicBezTo>
                    <a:pt x="7796" y="3161"/>
                    <a:pt x="7570" y="2934"/>
                    <a:pt x="7570" y="2656"/>
                  </a:cubicBezTo>
                  <a:lnTo>
                    <a:pt x="7570" y="505"/>
                  </a:lnTo>
                  <a:cubicBezTo>
                    <a:pt x="7570" y="225"/>
                    <a:pt x="7343" y="0"/>
                    <a:pt x="7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5"/>
            <p:cNvSpPr/>
            <p:nvPr/>
          </p:nvSpPr>
          <p:spPr>
            <a:xfrm>
              <a:off x="2296750" y="4470775"/>
              <a:ext cx="261250" cy="93175"/>
            </a:xfrm>
            <a:custGeom>
              <a:avLst/>
              <a:gdLst/>
              <a:ahLst/>
              <a:cxnLst/>
              <a:rect l="l" t="t" r="r" b="b"/>
              <a:pathLst>
                <a:path w="10450" h="3727" extrusionOk="0">
                  <a:moveTo>
                    <a:pt x="0" y="0"/>
                  </a:moveTo>
                  <a:lnTo>
                    <a:pt x="0" y="3726"/>
                  </a:lnTo>
                  <a:lnTo>
                    <a:pt x="10449" y="3726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5"/>
            <p:cNvSpPr/>
            <p:nvPr/>
          </p:nvSpPr>
          <p:spPr>
            <a:xfrm>
              <a:off x="2296700" y="4470775"/>
              <a:ext cx="261250" cy="93175"/>
            </a:xfrm>
            <a:custGeom>
              <a:avLst/>
              <a:gdLst/>
              <a:ahLst/>
              <a:cxnLst/>
              <a:rect l="l" t="t" r="r" b="b"/>
              <a:pathLst>
                <a:path w="10450" h="3727" extrusionOk="0">
                  <a:moveTo>
                    <a:pt x="8427" y="0"/>
                  </a:moveTo>
                  <a:lnTo>
                    <a:pt x="8427" y="1498"/>
                  </a:lnTo>
                  <a:cubicBezTo>
                    <a:pt x="8427" y="2115"/>
                    <a:pt x="7927" y="2617"/>
                    <a:pt x="7308" y="2617"/>
                  </a:cubicBezTo>
                  <a:lnTo>
                    <a:pt x="1" y="2617"/>
                  </a:lnTo>
                  <a:lnTo>
                    <a:pt x="1" y="3726"/>
                  </a:lnTo>
                  <a:lnTo>
                    <a:pt x="10450" y="3726"/>
                  </a:lnTo>
                  <a:lnTo>
                    <a:pt x="1045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5"/>
            <p:cNvSpPr/>
            <p:nvPr/>
          </p:nvSpPr>
          <p:spPr>
            <a:xfrm>
              <a:off x="2184500" y="4488125"/>
              <a:ext cx="96725" cy="58525"/>
            </a:xfrm>
            <a:custGeom>
              <a:avLst/>
              <a:gdLst/>
              <a:ahLst/>
              <a:cxnLst/>
              <a:rect l="l" t="t" r="r" b="b"/>
              <a:pathLst>
                <a:path w="3869" h="2341" extrusionOk="0">
                  <a:moveTo>
                    <a:pt x="3868" y="0"/>
                  </a:moveTo>
                  <a:lnTo>
                    <a:pt x="157" y="969"/>
                  </a:lnTo>
                  <a:cubicBezTo>
                    <a:pt x="65" y="992"/>
                    <a:pt x="1" y="1074"/>
                    <a:pt x="1" y="1169"/>
                  </a:cubicBezTo>
                  <a:cubicBezTo>
                    <a:pt x="1" y="1265"/>
                    <a:pt x="65" y="1349"/>
                    <a:pt x="157" y="1373"/>
                  </a:cubicBezTo>
                  <a:lnTo>
                    <a:pt x="3868" y="2340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5"/>
            <p:cNvSpPr/>
            <p:nvPr/>
          </p:nvSpPr>
          <p:spPr>
            <a:xfrm>
              <a:off x="2184500" y="4505525"/>
              <a:ext cx="96725" cy="41075"/>
            </a:xfrm>
            <a:custGeom>
              <a:avLst/>
              <a:gdLst/>
              <a:ahLst/>
              <a:cxnLst/>
              <a:rect l="l" t="t" r="r" b="b"/>
              <a:pathLst>
                <a:path w="3869" h="1643" extrusionOk="0">
                  <a:moveTo>
                    <a:pt x="1189" y="1"/>
                  </a:moveTo>
                  <a:lnTo>
                    <a:pt x="157" y="273"/>
                  </a:lnTo>
                  <a:cubicBezTo>
                    <a:pt x="65" y="296"/>
                    <a:pt x="1" y="378"/>
                    <a:pt x="1" y="473"/>
                  </a:cubicBezTo>
                  <a:cubicBezTo>
                    <a:pt x="1" y="569"/>
                    <a:pt x="65" y="650"/>
                    <a:pt x="157" y="675"/>
                  </a:cubicBezTo>
                  <a:lnTo>
                    <a:pt x="3868" y="1643"/>
                  </a:lnTo>
                  <a:lnTo>
                    <a:pt x="3868" y="700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5"/>
            <p:cNvSpPr/>
            <p:nvPr/>
          </p:nvSpPr>
          <p:spPr>
            <a:xfrm>
              <a:off x="2273925" y="4456225"/>
              <a:ext cx="45350" cy="122350"/>
            </a:xfrm>
            <a:custGeom>
              <a:avLst/>
              <a:gdLst/>
              <a:ahLst/>
              <a:cxnLst/>
              <a:rect l="l" t="t" r="r" b="b"/>
              <a:pathLst>
                <a:path w="1814" h="4894" extrusionOk="0">
                  <a:moveTo>
                    <a:pt x="228" y="0"/>
                  </a:moveTo>
                  <a:cubicBezTo>
                    <a:pt x="103" y="0"/>
                    <a:pt x="0" y="102"/>
                    <a:pt x="0" y="228"/>
                  </a:cubicBezTo>
                  <a:lnTo>
                    <a:pt x="0" y="4664"/>
                  </a:lnTo>
                  <a:cubicBezTo>
                    <a:pt x="0" y="4790"/>
                    <a:pt x="103" y="4894"/>
                    <a:pt x="228" y="4894"/>
                  </a:cubicBezTo>
                  <a:lnTo>
                    <a:pt x="1585" y="4894"/>
                  </a:lnTo>
                  <a:cubicBezTo>
                    <a:pt x="1709" y="4894"/>
                    <a:pt x="1812" y="4790"/>
                    <a:pt x="1813" y="4664"/>
                  </a:cubicBezTo>
                  <a:lnTo>
                    <a:pt x="1813" y="228"/>
                  </a:lnTo>
                  <a:cubicBezTo>
                    <a:pt x="1813" y="102"/>
                    <a:pt x="1711" y="0"/>
                    <a:pt x="1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5"/>
            <p:cNvSpPr/>
            <p:nvPr/>
          </p:nvSpPr>
          <p:spPr>
            <a:xfrm>
              <a:off x="2535275" y="4456225"/>
              <a:ext cx="45350" cy="122350"/>
            </a:xfrm>
            <a:custGeom>
              <a:avLst/>
              <a:gdLst/>
              <a:ahLst/>
              <a:cxnLst/>
              <a:rect l="l" t="t" r="r" b="b"/>
              <a:pathLst>
                <a:path w="1814" h="4894" extrusionOk="0"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4664"/>
                  </a:lnTo>
                  <a:cubicBezTo>
                    <a:pt x="1" y="4790"/>
                    <a:pt x="103" y="4894"/>
                    <a:pt x="229" y="4894"/>
                  </a:cubicBezTo>
                  <a:lnTo>
                    <a:pt x="1584" y="4894"/>
                  </a:lnTo>
                  <a:cubicBezTo>
                    <a:pt x="1711" y="4894"/>
                    <a:pt x="1814" y="4790"/>
                    <a:pt x="1814" y="4664"/>
                  </a:cubicBezTo>
                  <a:lnTo>
                    <a:pt x="1814" y="228"/>
                  </a:lnTo>
                  <a:cubicBezTo>
                    <a:pt x="1814" y="102"/>
                    <a:pt x="1711" y="0"/>
                    <a:pt x="1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5"/>
            <p:cNvSpPr/>
            <p:nvPr/>
          </p:nvSpPr>
          <p:spPr>
            <a:xfrm>
              <a:off x="2273950" y="4456225"/>
              <a:ext cx="45350" cy="122275"/>
            </a:xfrm>
            <a:custGeom>
              <a:avLst/>
              <a:gdLst/>
              <a:ahLst/>
              <a:cxnLst/>
              <a:rect l="l" t="t" r="r" b="b"/>
              <a:pathLst>
                <a:path w="1814" h="4891" extrusionOk="0">
                  <a:moveTo>
                    <a:pt x="1050" y="0"/>
                  </a:moveTo>
                  <a:lnTo>
                    <a:pt x="1050" y="3901"/>
                  </a:lnTo>
                  <a:cubicBezTo>
                    <a:pt x="1050" y="4027"/>
                    <a:pt x="947" y="4128"/>
                    <a:pt x="823" y="4128"/>
                  </a:cubicBezTo>
                  <a:lnTo>
                    <a:pt x="1" y="4128"/>
                  </a:lnTo>
                  <a:lnTo>
                    <a:pt x="1" y="4662"/>
                  </a:lnTo>
                  <a:cubicBezTo>
                    <a:pt x="1" y="4788"/>
                    <a:pt x="103" y="4891"/>
                    <a:pt x="230" y="4891"/>
                  </a:cubicBezTo>
                  <a:lnTo>
                    <a:pt x="1586" y="4891"/>
                  </a:lnTo>
                  <a:cubicBezTo>
                    <a:pt x="1711" y="4891"/>
                    <a:pt x="1814" y="4788"/>
                    <a:pt x="1814" y="4662"/>
                  </a:cubicBezTo>
                  <a:lnTo>
                    <a:pt x="1814" y="227"/>
                  </a:lnTo>
                  <a:cubicBezTo>
                    <a:pt x="1811" y="102"/>
                    <a:pt x="1708" y="0"/>
                    <a:pt x="158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5"/>
            <p:cNvSpPr/>
            <p:nvPr/>
          </p:nvSpPr>
          <p:spPr>
            <a:xfrm>
              <a:off x="2535325" y="4456225"/>
              <a:ext cx="45300" cy="122275"/>
            </a:xfrm>
            <a:custGeom>
              <a:avLst/>
              <a:gdLst/>
              <a:ahLst/>
              <a:cxnLst/>
              <a:rect l="l" t="t" r="r" b="b"/>
              <a:pathLst>
                <a:path w="1812" h="4891" extrusionOk="0">
                  <a:moveTo>
                    <a:pt x="1048" y="0"/>
                  </a:moveTo>
                  <a:lnTo>
                    <a:pt x="1048" y="3901"/>
                  </a:lnTo>
                  <a:cubicBezTo>
                    <a:pt x="1048" y="4027"/>
                    <a:pt x="946" y="4128"/>
                    <a:pt x="821" y="4128"/>
                  </a:cubicBezTo>
                  <a:lnTo>
                    <a:pt x="0" y="4128"/>
                  </a:lnTo>
                  <a:lnTo>
                    <a:pt x="0" y="4664"/>
                  </a:lnTo>
                  <a:cubicBezTo>
                    <a:pt x="0" y="4790"/>
                    <a:pt x="103" y="4891"/>
                    <a:pt x="227" y="4891"/>
                  </a:cubicBezTo>
                  <a:lnTo>
                    <a:pt x="1584" y="4891"/>
                  </a:lnTo>
                  <a:cubicBezTo>
                    <a:pt x="1711" y="4891"/>
                    <a:pt x="1810" y="4788"/>
                    <a:pt x="1810" y="4664"/>
                  </a:cubicBezTo>
                  <a:lnTo>
                    <a:pt x="1810" y="227"/>
                  </a:lnTo>
                  <a:cubicBezTo>
                    <a:pt x="1812" y="102"/>
                    <a:pt x="1709" y="0"/>
                    <a:pt x="158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5"/>
            <p:cNvSpPr/>
            <p:nvPr/>
          </p:nvSpPr>
          <p:spPr>
            <a:xfrm>
              <a:off x="2273925" y="4488125"/>
              <a:ext cx="45350" cy="17100"/>
            </a:xfrm>
            <a:custGeom>
              <a:avLst/>
              <a:gdLst/>
              <a:ahLst/>
              <a:cxnLst/>
              <a:rect l="l" t="t" r="r" b="b"/>
              <a:pathLst>
                <a:path w="181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1813" y="6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5"/>
            <p:cNvSpPr/>
            <p:nvPr/>
          </p:nvSpPr>
          <p:spPr>
            <a:xfrm>
              <a:off x="2273925" y="4529575"/>
              <a:ext cx="45350" cy="17075"/>
            </a:xfrm>
            <a:custGeom>
              <a:avLst/>
              <a:gdLst/>
              <a:ahLst/>
              <a:cxnLst/>
              <a:rect l="l" t="t" r="r" b="b"/>
              <a:pathLst>
                <a:path w="1814" h="683" extrusionOk="0">
                  <a:moveTo>
                    <a:pt x="0" y="0"/>
                  </a:moveTo>
                  <a:lnTo>
                    <a:pt x="0" y="682"/>
                  </a:lnTo>
                  <a:lnTo>
                    <a:pt x="1813" y="682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5"/>
            <p:cNvSpPr/>
            <p:nvPr/>
          </p:nvSpPr>
          <p:spPr>
            <a:xfrm>
              <a:off x="2535275" y="4488125"/>
              <a:ext cx="45350" cy="17100"/>
            </a:xfrm>
            <a:custGeom>
              <a:avLst/>
              <a:gdLst/>
              <a:ahLst/>
              <a:cxnLst/>
              <a:rect l="l" t="t" r="r" b="b"/>
              <a:pathLst>
                <a:path w="181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1814" y="684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5"/>
            <p:cNvSpPr/>
            <p:nvPr/>
          </p:nvSpPr>
          <p:spPr>
            <a:xfrm>
              <a:off x="2535275" y="4529575"/>
              <a:ext cx="45350" cy="17075"/>
            </a:xfrm>
            <a:custGeom>
              <a:avLst/>
              <a:gdLst/>
              <a:ahLst/>
              <a:cxnLst/>
              <a:rect l="l" t="t" r="r" b="b"/>
              <a:pathLst>
                <a:path w="1814" h="683" extrusionOk="0">
                  <a:moveTo>
                    <a:pt x="1" y="0"/>
                  </a:moveTo>
                  <a:lnTo>
                    <a:pt x="1" y="682"/>
                  </a:lnTo>
                  <a:lnTo>
                    <a:pt x="1814" y="68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5"/>
            <p:cNvSpPr/>
            <p:nvPr/>
          </p:nvSpPr>
          <p:spPr>
            <a:xfrm>
              <a:off x="2608625" y="4561475"/>
              <a:ext cx="42900" cy="28925"/>
            </a:xfrm>
            <a:custGeom>
              <a:avLst/>
              <a:gdLst/>
              <a:ahLst/>
              <a:cxnLst/>
              <a:rect l="l" t="t" r="r" b="b"/>
              <a:pathLst>
                <a:path w="1716" h="1157" extrusionOk="0">
                  <a:moveTo>
                    <a:pt x="858" y="0"/>
                  </a:moveTo>
                  <a:cubicBezTo>
                    <a:pt x="384" y="0"/>
                    <a:pt x="1" y="259"/>
                    <a:pt x="1" y="578"/>
                  </a:cubicBezTo>
                  <a:cubicBezTo>
                    <a:pt x="1" y="897"/>
                    <a:pt x="384" y="1156"/>
                    <a:pt x="858" y="1156"/>
                  </a:cubicBezTo>
                  <a:cubicBezTo>
                    <a:pt x="1333" y="1156"/>
                    <a:pt x="1716" y="897"/>
                    <a:pt x="1716" y="578"/>
                  </a:cubicBezTo>
                  <a:cubicBezTo>
                    <a:pt x="1716" y="259"/>
                    <a:pt x="1333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5"/>
            <p:cNvSpPr/>
            <p:nvPr/>
          </p:nvSpPr>
          <p:spPr>
            <a:xfrm>
              <a:off x="2608900" y="4563400"/>
              <a:ext cx="42700" cy="26950"/>
            </a:xfrm>
            <a:custGeom>
              <a:avLst/>
              <a:gdLst/>
              <a:ahLst/>
              <a:cxnLst/>
              <a:rect l="l" t="t" r="r" b="b"/>
              <a:pathLst>
                <a:path w="1708" h="1078" extrusionOk="0">
                  <a:moveTo>
                    <a:pt x="1273" y="1"/>
                  </a:moveTo>
                  <a:lnTo>
                    <a:pt x="1273" y="1"/>
                  </a:lnTo>
                  <a:cubicBezTo>
                    <a:pt x="1279" y="26"/>
                    <a:pt x="1284" y="52"/>
                    <a:pt x="1284" y="77"/>
                  </a:cubicBezTo>
                  <a:cubicBezTo>
                    <a:pt x="1284" y="396"/>
                    <a:pt x="899" y="655"/>
                    <a:pt x="425" y="655"/>
                  </a:cubicBezTo>
                  <a:cubicBezTo>
                    <a:pt x="269" y="655"/>
                    <a:pt x="125" y="629"/>
                    <a:pt x="0" y="579"/>
                  </a:cubicBezTo>
                  <a:lnTo>
                    <a:pt x="0" y="579"/>
                  </a:lnTo>
                  <a:cubicBezTo>
                    <a:pt x="57" y="860"/>
                    <a:pt x="414" y="1078"/>
                    <a:pt x="849" y="1078"/>
                  </a:cubicBezTo>
                  <a:cubicBezTo>
                    <a:pt x="1323" y="1078"/>
                    <a:pt x="1708" y="820"/>
                    <a:pt x="1708" y="500"/>
                  </a:cubicBezTo>
                  <a:cubicBezTo>
                    <a:pt x="1705" y="286"/>
                    <a:pt x="1532" y="99"/>
                    <a:pt x="127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5"/>
            <p:cNvSpPr/>
            <p:nvPr/>
          </p:nvSpPr>
          <p:spPr>
            <a:xfrm>
              <a:off x="2633475" y="4535225"/>
              <a:ext cx="135425" cy="241275"/>
            </a:xfrm>
            <a:custGeom>
              <a:avLst/>
              <a:gdLst/>
              <a:ahLst/>
              <a:cxnLst/>
              <a:rect l="l" t="t" r="r" b="b"/>
              <a:pathLst>
                <a:path w="5417" h="9651" extrusionOk="0">
                  <a:moveTo>
                    <a:pt x="4629" y="1"/>
                  </a:moveTo>
                  <a:lnTo>
                    <a:pt x="4629" y="983"/>
                  </a:lnTo>
                  <a:cubicBezTo>
                    <a:pt x="4629" y="1737"/>
                    <a:pt x="4019" y="2348"/>
                    <a:pt x="3265" y="2348"/>
                  </a:cubicBezTo>
                  <a:lnTo>
                    <a:pt x="2744" y="2348"/>
                  </a:lnTo>
                  <a:cubicBezTo>
                    <a:pt x="2212" y="2348"/>
                    <a:pt x="1827" y="2856"/>
                    <a:pt x="1973" y="3368"/>
                  </a:cubicBezTo>
                  <a:cubicBezTo>
                    <a:pt x="2177" y="4084"/>
                    <a:pt x="2281" y="4823"/>
                    <a:pt x="2281" y="5565"/>
                  </a:cubicBezTo>
                  <a:lnTo>
                    <a:pt x="2281" y="7884"/>
                  </a:lnTo>
                  <a:cubicBezTo>
                    <a:pt x="2281" y="8388"/>
                    <a:pt x="1874" y="8795"/>
                    <a:pt x="1372" y="8795"/>
                  </a:cubicBezTo>
                  <a:lnTo>
                    <a:pt x="121" y="8795"/>
                  </a:lnTo>
                  <a:cubicBezTo>
                    <a:pt x="81" y="8795"/>
                    <a:pt x="40" y="8790"/>
                    <a:pt x="1" y="8784"/>
                  </a:cubicBezTo>
                  <a:lnTo>
                    <a:pt x="1" y="8784"/>
                  </a:lnTo>
                  <a:cubicBezTo>
                    <a:pt x="24" y="9266"/>
                    <a:pt x="421" y="9651"/>
                    <a:pt x="908" y="9651"/>
                  </a:cubicBezTo>
                  <a:lnTo>
                    <a:pt x="2159" y="9651"/>
                  </a:lnTo>
                  <a:cubicBezTo>
                    <a:pt x="2661" y="9651"/>
                    <a:pt x="3068" y="9242"/>
                    <a:pt x="3068" y="8740"/>
                  </a:cubicBezTo>
                  <a:lnTo>
                    <a:pt x="3068" y="6421"/>
                  </a:lnTo>
                  <a:cubicBezTo>
                    <a:pt x="3068" y="5679"/>
                    <a:pt x="2965" y="4939"/>
                    <a:pt x="2761" y="4224"/>
                  </a:cubicBezTo>
                  <a:cubicBezTo>
                    <a:pt x="2614" y="3712"/>
                    <a:pt x="2998" y="3204"/>
                    <a:pt x="3530" y="3204"/>
                  </a:cubicBezTo>
                  <a:lnTo>
                    <a:pt x="4050" y="3204"/>
                  </a:lnTo>
                  <a:cubicBezTo>
                    <a:pt x="4803" y="3204"/>
                    <a:pt x="5415" y="2593"/>
                    <a:pt x="5415" y="1839"/>
                  </a:cubicBezTo>
                  <a:lnTo>
                    <a:pt x="5415" y="506"/>
                  </a:lnTo>
                  <a:cubicBezTo>
                    <a:pt x="5417" y="228"/>
                    <a:pt x="5191" y="1"/>
                    <a:pt x="491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35"/>
          <p:cNvGrpSpPr/>
          <p:nvPr/>
        </p:nvGrpSpPr>
        <p:grpSpPr>
          <a:xfrm>
            <a:off x="588975" y="4098713"/>
            <a:ext cx="412872" cy="275460"/>
            <a:chOff x="3739075" y="3645800"/>
            <a:chExt cx="586050" cy="391000"/>
          </a:xfrm>
        </p:grpSpPr>
        <p:sp>
          <p:nvSpPr>
            <p:cNvPr id="2739" name="Google Shape;2739;p35"/>
            <p:cNvSpPr/>
            <p:nvPr/>
          </p:nvSpPr>
          <p:spPr>
            <a:xfrm>
              <a:off x="3877450" y="3803800"/>
              <a:ext cx="295100" cy="91800"/>
            </a:xfrm>
            <a:custGeom>
              <a:avLst/>
              <a:gdLst/>
              <a:ahLst/>
              <a:cxnLst/>
              <a:rect l="l" t="t" r="r" b="b"/>
              <a:pathLst>
                <a:path w="11804" h="3672" extrusionOk="0">
                  <a:moveTo>
                    <a:pt x="0" y="0"/>
                  </a:moveTo>
                  <a:lnTo>
                    <a:pt x="0" y="3672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5"/>
            <p:cNvSpPr/>
            <p:nvPr/>
          </p:nvSpPr>
          <p:spPr>
            <a:xfrm>
              <a:off x="3929825" y="3833200"/>
              <a:ext cx="204625" cy="188800"/>
            </a:xfrm>
            <a:custGeom>
              <a:avLst/>
              <a:gdLst/>
              <a:ahLst/>
              <a:cxnLst/>
              <a:rect l="l" t="t" r="r" b="b"/>
              <a:pathLst>
                <a:path w="8185" h="7552" extrusionOk="0">
                  <a:moveTo>
                    <a:pt x="7846" y="1"/>
                  </a:moveTo>
                  <a:cubicBezTo>
                    <a:pt x="7659" y="1"/>
                    <a:pt x="7507" y="153"/>
                    <a:pt x="7507" y="339"/>
                  </a:cubicBezTo>
                  <a:lnTo>
                    <a:pt x="7507" y="5145"/>
                  </a:lnTo>
                  <a:cubicBezTo>
                    <a:pt x="7507" y="6097"/>
                    <a:pt x="6729" y="6873"/>
                    <a:pt x="5777" y="6873"/>
                  </a:cubicBezTo>
                  <a:cubicBezTo>
                    <a:pt x="5317" y="6873"/>
                    <a:pt x="4868" y="6687"/>
                    <a:pt x="4546" y="6359"/>
                  </a:cubicBezTo>
                  <a:lnTo>
                    <a:pt x="2102" y="3882"/>
                  </a:lnTo>
                  <a:cubicBezTo>
                    <a:pt x="1751" y="3526"/>
                    <a:pt x="1262" y="3323"/>
                    <a:pt x="763" y="3323"/>
                  </a:cubicBezTo>
                  <a:lnTo>
                    <a:pt x="340" y="3323"/>
                  </a:lnTo>
                  <a:cubicBezTo>
                    <a:pt x="153" y="3323"/>
                    <a:pt x="1" y="3475"/>
                    <a:pt x="1" y="3661"/>
                  </a:cubicBezTo>
                  <a:cubicBezTo>
                    <a:pt x="1" y="3848"/>
                    <a:pt x="153" y="3999"/>
                    <a:pt x="340" y="3999"/>
                  </a:cubicBezTo>
                  <a:lnTo>
                    <a:pt x="763" y="3999"/>
                  </a:lnTo>
                  <a:cubicBezTo>
                    <a:pt x="1082" y="3999"/>
                    <a:pt x="1394" y="4132"/>
                    <a:pt x="1619" y="4357"/>
                  </a:cubicBezTo>
                  <a:lnTo>
                    <a:pt x="4063" y="6835"/>
                  </a:lnTo>
                  <a:cubicBezTo>
                    <a:pt x="4512" y="7290"/>
                    <a:pt x="5136" y="7552"/>
                    <a:pt x="5777" y="7552"/>
                  </a:cubicBezTo>
                  <a:cubicBezTo>
                    <a:pt x="7104" y="7552"/>
                    <a:pt x="8184" y="6473"/>
                    <a:pt x="8184" y="5145"/>
                  </a:cubicBezTo>
                  <a:lnTo>
                    <a:pt x="8184" y="339"/>
                  </a:lnTo>
                  <a:cubicBezTo>
                    <a:pt x="8184" y="153"/>
                    <a:pt x="8032" y="1"/>
                    <a:pt x="7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5"/>
            <p:cNvSpPr/>
            <p:nvPr/>
          </p:nvSpPr>
          <p:spPr>
            <a:xfrm>
              <a:off x="3789925" y="3689275"/>
              <a:ext cx="16925" cy="235975"/>
            </a:xfrm>
            <a:custGeom>
              <a:avLst/>
              <a:gdLst/>
              <a:ahLst/>
              <a:cxnLst/>
              <a:rect l="l" t="t" r="r" b="b"/>
              <a:pathLst>
                <a:path w="677" h="9439" extrusionOk="0">
                  <a:moveTo>
                    <a:pt x="339" y="1"/>
                  </a:moveTo>
                  <a:cubicBezTo>
                    <a:pt x="151" y="1"/>
                    <a:pt x="1" y="153"/>
                    <a:pt x="1" y="340"/>
                  </a:cubicBezTo>
                  <a:lnTo>
                    <a:pt x="1" y="9100"/>
                  </a:lnTo>
                  <a:cubicBezTo>
                    <a:pt x="1" y="9286"/>
                    <a:pt x="151" y="9438"/>
                    <a:pt x="339" y="9438"/>
                  </a:cubicBezTo>
                  <a:cubicBezTo>
                    <a:pt x="525" y="9438"/>
                    <a:pt x="677" y="9286"/>
                    <a:pt x="677" y="9100"/>
                  </a:cubicBezTo>
                  <a:lnTo>
                    <a:pt x="677" y="340"/>
                  </a:ln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5"/>
            <p:cNvSpPr/>
            <p:nvPr/>
          </p:nvSpPr>
          <p:spPr>
            <a:xfrm>
              <a:off x="3762500" y="3838925"/>
              <a:ext cx="197825" cy="197875"/>
            </a:xfrm>
            <a:custGeom>
              <a:avLst/>
              <a:gdLst/>
              <a:ahLst/>
              <a:cxnLst/>
              <a:rect l="l" t="t" r="r" b="b"/>
              <a:pathLst>
                <a:path w="7913" h="7915" extrusionOk="0">
                  <a:moveTo>
                    <a:pt x="3956" y="0"/>
                  </a:moveTo>
                  <a:cubicBezTo>
                    <a:pt x="1771" y="0"/>
                    <a:pt x="0" y="1772"/>
                    <a:pt x="0" y="3957"/>
                  </a:cubicBezTo>
                  <a:cubicBezTo>
                    <a:pt x="0" y="6142"/>
                    <a:pt x="1771" y="7914"/>
                    <a:pt x="3956" y="7914"/>
                  </a:cubicBezTo>
                  <a:cubicBezTo>
                    <a:pt x="6141" y="7914"/>
                    <a:pt x="7913" y="6142"/>
                    <a:pt x="7913" y="3957"/>
                  </a:cubicBezTo>
                  <a:cubicBezTo>
                    <a:pt x="7913" y="1772"/>
                    <a:pt x="6141" y="0"/>
                    <a:pt x="39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5"/>
            <p:cNvSpPr/>
            <p:nvPr/>
          </p:nvSpPr>
          <p:spPr>
            <a:xfrm>
              <a:off x="3807425" y="3883875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4318" h="4318" extrusionOk="0">
                  <a:moveTo>
                    <a:pt x="2159" y="1"/>
                  </a:moveTo>
                  <a:cubicBezTo>
                    <a:pt x="968" y="1"/>
                    <a:pt x="0" y="967"/>
                    <a:pt x="0" y="2159"/>
                  </a:cubicBezTo>
                  <a:cubicBezTo>
                    <a:pt x="0" y="3352"/>
                    <a:pt x="968" y="4318"/>
                    <a:pt x="2159" y="4318"/>
                  </a:cubicBezTo>
                  <a:cubicBezTo>
                    <a:pt x="3351" y="4318"/>
                    <a:pt x="4317" y="3352"/>
                    <a:pt x="4317" y="2159"/>
                  </a:cubicBezTo>
                  <a:cubicBezTo>
                    <a:pt x="4317" y="967"/>
                    <a:pt x="3351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3845350" y="3921775"/>
              <a:ext cx="32125" cy="32150"/>
            </a:xfrm>
            <a:custGeom>
              <a:avLst/>
              <a:gdLst/>
              <a:ahLst/>
              <a:cxnLst/>
              <a:rect l="l" t="t" r="r" b="b"/>
              <a:pathLst>
                <a:path w="1285" h="1286" extrusionOk="0">
                  <a:moveTo>
                    <a:pt x="642" y="1"/>
                  </a:moveTo>
                  <a:cubicBezTo>
                    <a:pt x="288" y="1"/>
                    <a:pt x="1" y="289"/>
                    <a:pt x="1" y="643"/>
                  </a:cubicBezTo>
                  <a:cubicBezTo>
                    <a:pt x="1" y="997"/>
                    <a:pt x="288" y="1286"/>
                    <a:pt x="642" y="1286"/>
                  </a:cubicBezTo>
                  <a:cubicBezTo>
                    <a:pt x="997" y="1286"/>
                    <a:pt x="1284" y="997"/>
                    <a:pt x="1284" y="643"/>
                  </a:cubicBezTo>
                  <a:cubicBezTo>
                    <a:pt x="1284" y="289"/>
                    <a:pt x="997" y="1"/>
                    <a:pt x="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3814525" y="3890975"/>
              <a:ext cx="100850" cy="100825"/>
            </a:xfrm>
            <a:custGeom>
              <a:avLst/>
              <a:gdLst/>
              <a:ahLst/>
              <a:cxnLst/>
              <a:rect l="l" t="t" r="r" b="b"/>
              <a:pathLst>
                <a:path w="4034" h="4033" extrusionOk="0">
                  <a:moveTo>
                    <a:pt x="2946" y="1"/>
                  </a:moveTo>
                  <a:lnTo>
                    <a:pt x="2946" y="1"/>
                  </a:lnTo>
                  <a:cubicBezTo>
                    <a:pt x="3126" y="317"/>
                    <a:pt x="3231" y="683"/>
                    <a:pt x="3231" y="1072"/>
                  </a:cubicBezTo>
                  <a:cubicBezTo>
                    <a:pt x="3231" y="2264"/>
                    <a:pt x="2265" y="3230"/>
                    <a:pt x="1073" y="3230"/>
                  </a:cubicBezTo>
                  <a:cubicBezTo>
                    <a:pt x="682" y="3230"/>
                    <a:pt x="316" y="3126"/>
                    <a:pt x="0" y="2945"/>
                  </a:cubicBezTo>
                  <a:lnTo>
                    <a:pt x="0" y="2945"/>
                  </a:lnTo>
                  <a:cubicBezTo>
                    <a:pt x="372" y="3595"/>
                    <a:pt x="1073" y="4032"/>
                    <a:pt x="1873" y="4032"/>
                  </a:cubicBezTo>
                  <a:cubicBezTo>
                    <a:pt x="3066" y="4032"/>
                    <a:pt x="4032" y="3066"/>
                    <a:pt x="4032" y="1874"/>
                  </a:cubicBezTo>
                  <a:cubicBezTo>
                    <a:pt x="4033" y="1072"/>
                    <a:pt x="3594" y="374"/>
                    <a:pt x="294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3778050" y="3854475"/>
              <a:ext cx="182275" cy="182250"/>
            </a:xfrm>
            <a:custGeom>
              <a:avLst/>
              <a:gdLst/>
              <a:ahLst/>
              <a:cxnLst/>
              <a:rect l="l" t="t" r="r" b="b"/>
              <a:pathLst>
                <a:path w="7291" h="7290" extrusionOk="0">
                  <a:moveTo>
                    <a:pt x="5463" y="0"/>
                  </a:moveTo>
                  <a:lnTo>
                    <a:pt x="5463" y="0"/>
                  </a:lnTo>
                  <a:cubicBezTo>
                    <a:pt x="5857" y="615"/>
                    <a:pt x="6088" y="1346"/>
                    <a:pt x="6088" y="2132"/>
                  </a:cubicBezTo>
                  <a:cubicBezTo>
                    <a:pt x="6088" y="4317"/>
                    <a:pt x="4317" y="6088"/>
                    <a:pt x="2131" y="6088"/>
                  </a:cubicBezTo>
                  <a:cubicBezTo>
                    <a:pt x="1346" y="6088"/>
                    <a:pt x="616" y="5860"/>
                    <a:pt x="0" y="5464"/>
                  </a:cubicBezTo>
                  <a:lnTo>
                    <a:pt x="0" y="5464"/>
                  </a:lnTo>
                  <a:cubicBezTo>
                    <a:pt x="703" y="6562"/>
                    <a:pt x="1933" y="7289"/>
                    <a:pt x="3332" y="7289"/>
                  </a:cubicBezTo>
                  <a:cubicBezTo>
                    <a:pt x="5519" y="7289"/>
                    <a:pt x="7289" y="5519"/>
                    <a:pt x="7289" y="3334"/>
                  </a:cubicBezTo>
                  <a:cubicBezTo>
                    <a:pt x="7291" y="1933"/>
                    <a:pt x="6561" y="705"/>
                    <a:pt x="546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3777925" y="3657200"/>
              <a:ext cx="417650" cy="199225"/>
            </a:xfrm>
            <a:custGeom>
              <a:avLst/>
              <a:gdLst/>
              <a:ahLst/>
              <a:cxnLst/>
              <a:rect l="l" t="t" r="r" b="b"/>
              <a:pathLst>
                <a:path w="16706" h="7969" extrusionOk="0">
                  <a:moveTo>
                    <a:pt x="1" y="0"/>
                  </a:moveTo>
                  <a:lnTo>
                    <a:pt x="431" y="1757"/>
                  </a:lnTo>
                  <a:cubicBezTo>
                    <a:pt x="1051" y="4284"/>
                    <a:pt x="2724" y="6425"/>
                    <a:pt x="5028" y="7635"/>
                  </a:cubicBezTo>
                  <a:cubicBezTo>
                    <a:pt x="5446" y="7856"/>
                    <a:pt x="5909" y="7968"/>
                    <a:pt x="6375" y="7968"/>
                  </a:cubicBezTo>
                  <a:cubicBezTo>
                    <a:pt x="6611" y="7968"/>
                    <a:pt x="6848" y="7939"/>
                    <a:pt x="7081" y="7881"/>
                  </a:cubicBezTo>
                  <a:lnTo>
                    <a:pt x="15424" y="5779"/>
                  </a:lnTo>
                  <a:cubicBezTo>
                    <a:pt x="15943" y="5648"/>
                    <a:pt x="16329" y="5210"/>
                    <a:pt x="16391" y="4677"/>
                  </a:cubicBezTo>
                  <a:lnTo>
                    <a:pt x="16705" y="2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3842825" y="3701325"/>
              <a:ext cx="352750" cy="155125"/>
            </a:xfrm>
            <a:custGeom>
              <a:avLst/>
              <a:gdLst/>
              <a:ahLst/>
              <a:cxnLst/>
              <a:rect l="l" t="t" r="r" b="b"/>
              <a:pathLst>
                <a:path w="14110" h="6205" extrusionOk="0">
                  <a:moveTo>
                    <a:pt x="11985" y="0"/>
                  </a:moveTo>
                  <a:lnTo>
                    <a:pt x="11828" y="1314"/>
                  </a:lnTo>
                  <a:cubicBezTo>
                    <a:pt x="11767" y="1846"/>
                    <a:pt x="11380" y="2285"/>
                    <a:pt x="10861" y="2415"/>
                  </a:cubicBezTo>
                  <a:lnTo>
                    <a:pt x="2518" y="4516"/>
                  </a:lnTo>
                  <a:cubicBezTo>
                    <a:pt x="2284" y="4575"/>
                    <a:pt x="2046" y="4604"/>
                    <a:pt x="1810" y="4604"/>
                  </a:cubicBezTo>
                  <a:cubicBezTo>
                    <a:pt x="1345" y="4604"/>
                    <a:pt x="884" y="4492"/>
                    <a:pt x="465" y="4272"/>
                  </a:cubicBezTo>
                  <a:cubicBezTo>
                    <a:pt x="308" y="4190"/>
                    <a:pt x="153" y="4102"/>
                    <a:pt x="1" y="4010"/>
                  </a:cubicBezTo>
                  <a:lnTo>
                    <a:pt x="1" y="4010"/>
                  </a:lnTo>
                  <a:cubicBezTo>
                    <a:pt x="692" y="4756"/>
                    <a:pt x="1511" y="5390"/>
                    <a:pt x="2432" y="5873"/>
                  </a:cubicBezTo>
                  <a:cubicBezTo>
                    <a:pt x="2850" y="6092"/>
                    <a:pt x="3312" y="6205"/>
                    <a:pt x="3778" y="6205"/>
                  </a:cubicBezTo>
                  <a:cubicBezTo>
                    <a:pt x="4014" y="6205"/>
                    <a:pt x="4252" y="6176"/>
                    <a:pt x="4485" y="6117"/>
                  </a:cubicBezTo>
                  <a:lnTo>
                    <a:pt x="12828" y="4016"/>
                  </a:lnTo>
                  <a:cubicBezTo>
                    <a:pt x="13347" y="3884"/>
                    <a:pt x="13733" y="3447"/>
                    <a:pt x="13795" y="2914"/>
                  </a:cubicBezTo>
                  <a:lnTo>
                    <a:pt x="14109" y="258"/>
                  </a:lnTo>
                  <a:lnTo>
                    <a:pt x="11985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3744650" y="3645800"/>
              <a:ext cx="486075" cy="73575"/>
            </a:xfrm>
            <a:custGeom>
              <a:avLst/>
              <a:gdLst/>
              <a:ahLst/>
              <a:cxnLst/>
              <a:rect l="l" t="t" r="r" b="b"/>
              <a:pathLst>
                <a:path w="19443" h="2943" extrusionOk="0">
                  <a:moveTo>
                    <a:pt x="359" y="0"/>
                  </a:moveTo>
                  <a:cubicBezTo>
                    <a:pt x="188" y="0"/>
                    <a:pt x="42" y="126"/>
                    <a:pt x="22" y="298"/>
                  </a:cubicBezTo>
                  <a:cubicBezTo>
                    <a:pt x="0" y="484"/>
                    <a:pt x="133" y="654"/>
                    <a:pt x="319" y="676"/>
                  </a:cubicBezTo>
                  <a:lnTo>
                    <a:pt x="19045" y="2940"/>
                  </a:lnTo>
                  <a:cubicBezTo>
                    <a:pt x="19058" y="2943"/>
                    <a:pt x="19073" y="2943"/>
                    <a:pt x="19084" y="2943"/>
                  </a:cubicBezTo>
                  <a:cubicBezTo>
                    <a:pt x="19253" y="2943"/>
                    <a:pt x="19399" y="2817"/>
                    <a:pt x="19421" y="2644"/>
                  </a:cubicBezTo>
                  <a:cubicBezTo>
                    <a:pt x="19443" y="2458"/>
                    <a:pt x="19310" y="2289"/>
                    <a:pt x="19125" y="2267"/>
                  </a:cubicBezTo>
                  <a:lnTo>
                    <a:pt x="400" y="3"/>
                  </a:lnTo>
                  <a:cubicBezTo>
                    <a:pt x="386" y="1"/>
                    <a:pt x="372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4232650" y="3766900"/>
              <a:ext cx="92475" cy="39800"/>
            </a:xfrm>
            <a:custGeom>
              <a:avLst/>
              <a:gdLst/>
              <a:ahLst/>
              <a:cxnLst/>
              <a:rect l="l" t="t" r="r" b="b"/>
              <a:pathLst>
                <a:path w="3699" h="1592" extrusionOk="0">
                  <a:moveTo>
                    <a:pt x="3321" y="0"/>
                  </a:moveTo>
                  <a:cubicBezTo>
                    <a:pt x="3288" y="0"/>
                    <a:pt x="3254" y="5"/>
                    <a:pt x="3220" y="16"/>
                  </a:cubicBezTo>
                  <a:lnTo>
                    <a:pt x="278" y="930"/>
                  </a:lnTo>
                  <a:cubicBezTo>
                    <a:pt x="98" y="986"/>
                    <a:pt x="0" y="1175"/>
                    <a:pt x="55" y="1355"/>
                  </a:cubicBezTo>
                  <a:cubicBezTo>
                    <a:pt x="101" y="1498"/>
                    <a:pt x="235" y="1592"/>
                    <a:pt x="379" y="1592"/>
                  </a:cubicBezTo>
                  <a:cubicBezTo>
                    <a:pt x="412" y="1592"/>
                    <a:pt x="447" y="1589"/>
                    <a:pt x="479" y="1577"/>
                  </a:cubicBezTo>
                  <a:lnTo>
                    <a:pt x="3420" y="663"/>
                  </a:lnTo>
                  <a:cubicBezTo>
                    <a:pt x="3600" y="606"/>
                    <a:pt x="3698" y="418"/>
                    <a:pt x="3644" y="238"/>
                  </a:cubicBezTo>
                  <a:cubicBezTo>
                    <a:pt x="3598" y="92"/>
                    <a:pt x="3465" y="0"/>
                    <a:pt x="3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5"/>
            <p:cNvSpPr/>
            <p:nvPr/>
          </p:nvSpPr>
          <p:spPr>
            <a:xfrm>
              <a:off x="3739075" y="3780825"/>
              <a:ext cx="508125" cy="189775"/>
            </a:xfrm>
            <a:custGeom>
              <a:avLst/>
              <a:gdLst/>
              <a:ahLst/>
              <a:cxnLst/>
              <a:rect l="l" t="t" r="r" b="b"/>
              <a:pathLst>
                <a:path w="20325" h="7591" extrusionOk="0">
                  <a:moveTo>
                    <a:pt x="19738" y="0"/>
                  </a:moveTo>
                  <a:cubicBezTo>
                    <a:pt x="19716" y="0"/>
                    <a:pt x="19694" y="4"/>
                    <a:pt x="19672" y="11"/>
                  </a:cubicBezTo>
                  <a:lnTo>
                    <a:pt x="185" y="6073"/>
                  </a:lnTo>
                  <a:cubicBezTo>
                    <a:pt x="66" y="6110"/>
                    <a:pt x="1" y="6236"/>
                    <a:pt x="37" y="6354"/>
                  </a:cubicBezTo>
                  <a:lnTo>
                    <a:pt x="371" y="7431"/>
                  </a:lnTo>
                  <a:cubicBezTo>
                    <a:pt x="401" y="7528"/>
                    <a:pt x="492" y="7591"/>
                    <a:pt x="588" y="7591"/>
                  </a:cubicBezTo>
                  <a:cubicBezTo>
                    <a:pt x="610" y="7591"/>
                    <a:pt x="632" y="7587"/>
                    <a:pt x="653" y="7581"/>
                  </a:cubicBezTo>
                  <a:lnTo>
                    <a:pt x="20140" y="1518"/>
                  </a:lnTo>
                  <a:cubicBezTo>
                    <a:pt x="20258" y="1481"/>
                    <a:pt x="20324" y="1355"/>
                    <a:pt x="20288" y="1237"/>
                  </a:cubicBezTo>
                  <a:lnTo>
                    <a:pt x="19954" y="158"/>
                  </a:lnTo>
                  <a:cubicBezTo>
                    <a:pt x="19924" y="62"/>
                    <a:pt x="19835" y="0"/>
                    <a:pt x="19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3744275" y="3780825"/>
              <a:ext cx="503000" cy="189775"/>
            </a:xfrm>
            <a:custGeom>
              <a:avLst/>
              <a:gdLst/>
              <a:ahLst/>
              <a:cxnLst/>
              <a:rect l="l" t="t" r="r" b="b"/>
              <a:pathLst>
                <a:path w="20120" h="7591" extrusionOk="0">
                  <a:moveTo>
                    <a:pt x="19532" y="0"/>
                  </a:moveTo>
                  <a:cubicBezTo>
                    <a:pt x="19510" y="0"/>
                    <a:pt x="19488" y="4"/>
                    <a:pt x="19465" y="11"/>
                  </a:cubicBezTo>
                  <a:lnTo>
                    <a:pt x="18921" y="180"/>
                  </a:lnTo>
                  <a:lnTo>
                    <a:pt x="19090" y="729"/>
                  </a:lnTo>
                  <a:cubicBezTo>
                    <a:pt x="19127" y="849"/>
                    <a:pt x="19061" y="975"/>
                    <a:pt x="18943" y="1011"/>
                  </a:cubicBezTo>
                  <a:lnTo>
                    <a:pt x="0" y="6903"/>
                  </a:lnTo>
                  <a:lnTo>
                    <a:pt x="166" y="7431"/>
                  </a:lnTo>
                  <a:cubicBezTo>
                    <a:pt x="196" y="7528"/>
                    <a:pt x="285" y="7591"/>
                    <a:pt x="381" y="7591"/>
                  </a:cubicBezTo>
                  <a:cubicBezTo>
                    <a:pt x="403" y="7591"/>
                    <a:pt x="425" y="7587"/>
                    <a:pt x="447" y="7581"/>
                  </a:cubicBezTo>
                  <a:lnTo>
                    <a:pt x="19933" y="1518"/>
                  </a:lnTo>
                  <a:cubicBezTo>
                    <a:pt x="20053" y="1481"/>
                    <a:pt x="20119" y="1355"/>
                    <a:pt x="20083" y="1237"/>
                  </a:cubicBezTo>
                  <a:lnTo>
                    <a:pt x="19748" y="158"/>
                  </a:lnTo>
                  <a:cubicBezTo>
                    <a:pt x="19718" y="62"/>
                    <a:pt x="19629" y="0"/>
                    <a:pt x="1953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5"/>
            <p:cNvSpPr/>
            <p:nvPr/>
          </p:nvSpPr>
          <p:spPr>
            <a:xfrm>
              <a:off x="3898775" y="3736050"/>
              <a:ext cx="177450" cy="27450"/>
            </a:xfrm>
            <a:custGeom>
              <a:avLst/>
              <a:gdLst/>
              <a:ahLst/>
              <a:cxnLst/>
              <a:rect l="l" t="t" r="r" b="b"/>
              <a:pathLst>
                <a:path w="7098" h="1098" extrusionOk="0">
                  <a:moveTo>
                    <a:pt x="6748" y="0"/>
                  </a:moveTo>
                  <a:cubicBezTo>
                    <a:pt x="6385" y="4"/>
                    <a:pt x="6186" y="132"/>
                    <a:pt x="6041" y="223"/>
                  </a:cubicBezTo>
                  <a:cubicBezTo>
                    <a:pt x="5947" y="301"/>
                    <a:pt x="5808" y="341"/>
                    <a:pt x="5671" y="341"/>
                  </a:cubicBezTo>
                  <a:cubicBezTo>
                    <a:pt x="5542" y="341"/>
                    <a:pt x="5413" y="306"/>
                    <a:pt x="5323" y="236"/>
                  </a:cubicBezTo>
                  <a:cubicBezTo>
                    <a:pt x="5179" y="151"/>
                    <a:pt x="4981" y="38"/>
                    <a:pt x="4636" y="38"/>
                  </a:cubicBezTo>
                  <a:cubicBezTo>
                    <a:pt x="4627" y="38"/>
                    <a:pt x="4619" y="38"/>
                    <a:pt x="4610" y="38"/>
                  </a:cubicBezTo>
                  <a:cubicBezTo>
                    <a:pt x="4247" y="44"/>
                    <a:pt x="4048" y="170"/>
                    <a:pt x="3903" y="261"/>
                  </a:cubicBezTo>
                  <a:cubicBezTo>
                    <a:pt x="3810" y="339"/>
                    <a:pt x="3672" y="379"/>
                    <a:pt x="3534" y="379"/>
                  </a:cubicBezTo>
                  <a:cubicBezTo>
                    <a:pt x="3405" y="379"/>
                    <a:pt x="3277" y="344"/>
                    <a:pt x="3186" y="274"/>
                  </a:cubicBezTo>
                  <a:cubicBezTo>
                    <a:pt x="3041" y="190"/>
                    <a:pt x="2842" y="76"/>
                    <a:pt x="2493" y="76"/>
                  </a:cubicBezTo>
                  <a:cubicBezTo>
                    <a:pt x="2487" y="76"/>
                    <a:pt x="2480" y="76"/>
                    <a:pt x="2473" y="76"/>
                  </a:cubicBezTo>
                  <a:cubicBezTo>
                    <a:pt x="2111" y="82"/>
                    <a:pt x="1912" y="208"/>
                    <a:pt x="1767" y="300"/>
                  </a:cubicBezTo>
                  <a:cubicBezTo>
                    <a:pt x="1673" y="378"/>
                    <a:pt x="1536" y="418"/>
                    <a:pt x="1398" y="418"/>
                  </a:cubicBezTo>
                  <a:cubicBezTo>
                    <a:pt x="1269" y="418"/>
                    <a:pt x="1140" y="383"/>
                    <a:pt x="1050" y="313"/>
                  </a:cubicBezTo>
                  <a:cubicBezTo>
                    <a:pt x="905" y="229"/>
                    <a:pt x="708" y="115"/>
                    <a:pt x="363" y="115"/>
                  </a:cubicBezTo>
                  <a:cubicBezTo>
                    <a:pt x="354" y="115"/>
                    <a:pt x="346" y="116"/>
                    <a:pt x="337" y="116"/>
                  </a:cubicBezTo>
                  <a:cubicBezTo>
                    <a:pt x="148" y="119"/>
                    <a:pt x="0" y="274"/>
                    <a:pt x="3" y="461"/>
                  </a:cubicBezTo>
                  <a:cubicBezTo>
                    <a:pt x="8" y="648"/>
                    <a:pt x="160" y="793"/>
                    <a:pt x="343" y="793"/>
                  </a:cubicBezTo>
                  <a:cubicBezTo>
                    <a:pt x="345" y="793"/>
                    <a:pt x="347" y="793"/>
                    <a:pt x="349" y="793"/>
                  </a:cubicBezTo>
                  <a:cubicBezTo>
                    <a:pt x="354" y="793"/>
                    <a:pt x="360" y="793"/>
                    <a:pt x="365" y="793"/>
                  </a:cubicBezTo>
                  <a:cubicBezTo>
                    <a:pt x="526" y="793"/>
                    <a:pt x="597" y="835"/>
                    <a:pt x="710" y="900"/>
                  </a:cubicBezTo>
                  <a:cubicBezTo>
                    <a:pt x="852" y="983"/>
                    <a:pt x="1050" y="1098"/>
                    <a:pt x="1392" y="1098"/>
                  </a:cubicBezTo>
                  <a:lnTo>
                    <a:pt x="1424" y="1098"/>
                  </a:lnTo>
                  <a:cubicBezTo>
                    <a:pt x="1787" y="1092"/>
                    <a:pt x="1986" y="966"/>
                    <a:pt x="2131" y="874"/>
                  </a:cubicBezTo>
                  <a:cubicBezTo>
                    <a:pt x="2224" y="795"/>
                    <a:pt x="2362" y="756"/>
                    <a:pt x="2499" y="756"/>
                  </a:cubicBezTo>
                  <a:cubicBezTo>
                    <a:pt x="2628" y="756"/>
                    <a:pt x="2757" y="791"/>
                    <a:pt x="2848" y="861"/>
                  </a:cubicBezTo>
                  <a:cubicBezTo>
                    <a:pt x="2992" y="944"/>
                    <a:pt x="3187" y="1058"/>
                    <a:pt x="3529" y="1058"/>
                  </a:cubicBezTo>
                  <a:cubicBezTo>
                    <a:pt x="3540" y="1058"/>
                    <a:pt x="3550" y="1058"/>
                    <a:pt x="3561" y="1058"/>
                  </a:cubicBezTo>
                  <a:cubicBezTo>
                    <a:pt x="3924" y="1054"/>
                    <a:pt x="4123" y="926"/>
                    <a:pt x="4268" y="836"/>
                  </a:cubicBezTo>
                  <a:cubicBezTo>
                    <a:pt x="4361" y="757"/>
                    <a:pt x="4499" y="718"/>
                    <a:pt x="4637" y="718"/>
                  </a:cubicBezTo>
                  <a:cubicBezTo>
                    <a:pt x="4766" y="718"/>
                    <a:pt x="4894" y="752"/>
                    <a:pt x="4985" y="823"/>
                  </a:cubicBezTo>
                  <a:cubicBezTo>
                    <a:pt x="5129" y="907"/>
                    <a:pt x="5326" y="1020"/>
                    <a:pt x="5671" y="1020"/>
                  </a:cubicBezTo>
                  <a:cubicBezTo>
                    <a:pt x="5680" y="1020"/>
                    <a:pt x="5689" y="1020"/>
                    <a:pt x="5697" y="1020"/>
                  </a:cubicBezTo>
                  <a:cubicBezTo>
                    <a:pt x="6060" y="1014"/>
                    <a:pt x="6259" y="888"/>
                    <a:pt x="6404" y="798"/>
                  </a:cubicBezTo>
                  <a:cubicBezTo>
                    <a:pt x="6520" y="726"/>
                    <a:pt x="6589" y="682"/>
                    <a:pt x="6761" y="678"/>
                  </a:cubicBezTo>
                  <a:cubicBezTo>
                    <a:pt x="6949" y="675"/>
                    <a:pt x="7098" y="520"/>
                    <a:pt x="7093" y="332"/>
                  </a:cubicBezTo>
                  <a:cubicBezTo>
                    <a:pt x="7091" y="148"/>
                    <a:pt x="6940" y="0"/>
                    <a:pt x="6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8" name="Google Shape;2758;p36"/>
          <p:cNvGrpSpPr/>
          <p:nvPr/>
        </p:nvGrpSpPr>
        <p:grpSpPr>
          <a:xfrm rot="2700000">
            <a:off x="2417266" y="2194977"/>
            <a:ext cx="1352273" cy="1352479"/>
            <a:chOff x="9504734" y="-25051"/>
            <a:chExt cx="1400207" cy="1400831"/>
          </a:xfrm>
        </p:grpSpPr>
        <p:sp>
          <p:nvSpPr>
            <p:cNvPr id="2759" name="Google Shape;2759;p36"/>
            <p:cNvSpPr/>
            <p:nvPr/>
          </p:nvSpPr>
          <p:spPr>
            <a:xfrm>
              <a:off x="9504734" y="-25051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10045490" y="-24973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1" name="Google Shape;2761;p36"/>
          <p:cNvCxnSpPr>
            <a:stCxn id="2762" idx="1"/>
            <a:endCxn id="2763" idx="0"/>
          </p:cNvCxnSpPr>
          <p:nvPr/>
        </p:nvCxnSpPr>
        <p:spPr>
          <a:xfrm flipH="1">
            <a:off x="4110600" y="1549250"/>
            <a:ext cx="2392800" cy="1886700"/>
          </a:xfrm>
          <a:prstGeom prst="bentConnector2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4" name="Google Shape;2764;p36"/>
          <p:cNvCxnSpPr>
            <a:stCxn id="2765" idx="0"/>
            <a:endCxn id="2766" idx="1"/>
          </p:cNvCxnSpPr>
          <p:nvPr/>
        </p:nvCxnSpPr>
        <p:spPr>
          <a:xfrm rot="-5400000" flipH="1">
            <a:off x="5608500" y="1886988"/>
            <a:ext cx="415800" cy="1373700"/>
          </a:xfrm>
          <a:prstGeom prst="bentConnector4">
            <a:avLst>
              <a:gd name="adj1" fmla="val -57269"/>
              <a:gd name="adj2" fmla="val 57496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7" name="Google Shape;2767;p36"/>
          <p:cNvCxnSpPr>
            <a:stCxn id="2768" idx="3"/>
            <a:endCxn id="2769" idx="1"/>
          </p:cNvCxnSpPr>
          <p:nvPr/>
        </p:nvCxnSpPr>
        <p:spPr>
          <a:xfrm rot="10800000" flipH="1">
            <a:off x="5410913" y="4014325"/>
            <a:ext cx="1092600" cy="186000"/>
          </a:xfrm>
          <a:prstGeom prst="bentConnector3">
            <a:avLst>
              <a:gd name="adj1" fmla="val 4999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0" name="Google Shape;277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771" name="Google Shape;2771;p36"/>
          <p:cNvGrpSpPr/>
          <p:nvPr/>
        </p:nvGrpSpPr>
        <p:grpSpPr>
          <a:xfrm>
            <a:off x="457198" y="1299099"/>
            <a:ext cx="2891670" cy="2913219"/>
            <a:chOff x="2786093" y="1280391"/>
            <a:chExt cx="3430620" cy="3456185"/>
          </a:xfrm>
        </p:grpSpPr>
        <p:sp>
          <p:nvSpPr>
            <p:cNvPr id="2772" name="Google Shape;2772;p36"/>
            <p:cNvSpPr/>
            <p:nvPr/>
          </p:nvSpPr>
          <p:spPr>
            <a:xfrm flipH="1">
              <a:off x="2867327" y="1677970"/>
              <a:ext cx="204297" cy="79151"/>
            </a:xfrm>
            <a:custGeom>
              <a:avLst/>
              <a:gdLst/>
              <a:ahLst/>
              <a:cxnLst/>
              <a:rect l="l" t="t" r="r" b="b"/>
              <a:pathLst>
                <a:path w="5490" h="2127" extrusionOk="0">
                  <a:moveTo>
                    <a:pt x="1139" y="0"/>
                  </a:moveTo>
                  <a:cubicBezTo>
                    <a:pt x="509" y="0"/>
                    <a:pt x="1" y="510"/>
                    <a:pt x="1" y="1139"/>
                  </a:cubicBezTo>
                  <a:lnTo>
                    <a:pt x="1" y="2126"/>
                  </a:lnTo>
                  <a:lnTo>
                    <a:pt x="5490" y="2126"/>
                  </a:lnTo>
                  <a:lnTo>
                    <a:pt x="5490" y="1139"/>
                  </a:lnTo>
                  <a:cubicBezTo>
                    <a:pt x="5490" y="511"/>
                    <a:pt x="4980" y="0"/>
                    <a:pt x="4351" y="0"/>
                  </a:cubicBezTo>
                  <a:close/>
                </a:path>
              </a:pathLst>
            </a:custGeom>
            <a:solidFill>
              <a:srgbClr val="D0C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6"/>
            <p:cNvSpPr/>
            <p:nvPr/>
          </p:nvSpPr>
          <p:spPr>
            <a:xfrm flipH="1">
              <a:off x="3738063" y="1298477"/>
              <a:ext cx="1671883" cy="409933"/>
            </a:xfrm>
            <a:custGeom>
              <a:avLst/>
              <a:gdLst/>
              <a:ahLst/>
              <a:cxnLst/>
              <a:rect l="l" t="t" r="r" b="b"/>
              <a:pathLst>
                <a:path w="44928" h="11016" extrusionOk="0">
                  <a:moveTo>
                    <a:pt x="44852" y="0"/>
                  </a:moveTo>
                  <a:lnTo>
                    <a:pt x="0" y="10698"/>
                  </a:lnTo>
                  <a:lnTo>
                    <a:pt x="75" y="11015"/>
                  </a:lnTo>
                  <a:lnTo>
                    <a:pt x="44928" y="318"/>
                  </a:lnTo>
                  <a:lnTo>
                    <a:pt x="448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6"/>
            <p:cNvSpPr/>
            <p:nvPr/>
          </p:nvSpPr>
          <p:spPr>
            <a:xfrm flipH="1">
              <a:off x="3594422" y="2017199"/>
              <a:ext cx="233694" cy="124476"/>
            </a:xfrm>
            <a:custGeom>
              <a:avLst/>
              <a:gdLst/>
              <a:ahLst/>
              <a:cxnLst/>
              <a:rect l="l" t="t" r="r" b="b"/>
              <a:pathLst>
                <a:path w="6280" h="3345" extrusionOk="0">
                  <a:moveTo>
                    <a:pt x="5630" y="654"/>
                  </a:moveTo>
                  <a:lnTo>
                    <a:pt x="5630" y="2696"/>
                  </a:lnTo>
                  <a:lnTo>
                    <a:pt x="651" y="2696"/>
                  </a:lnTo>
                  <a:lnTo>
                    <a:pt x="651" y="654"/>
                  </a:lnTo>
                  <a:close/>
                  <a:moveTo>
                    <a:pt x="326" y="1"/>
                  </a:moveTo>
                  <a:cubicBezTo>
                    <a:pt x="146" y="1"/>
                    <a:pt x="0" y="147"/>
                    <a:pt x="0" y="327"/>
                  </a:cubicBezTo>
                  <a:lnTo>
                    <a:pt x="0" y="3019"/>
                  </a:lnTo>
                  <a:cubicBezTo>
                    <a:pt x="0" y="3200"/>
                    <a:pt x="146" y="3345"/>
                    <a:pt x="326" y="3345"/>
                  </a:cubicBezTo>
                  <a:lnTo>
                    <a:pt x="5955" y="3345"/>
                  </a:lnTo>
                  <a:cubicBezTo>
                    <a:pt x="6134" y="3345"/>
                    <a:pt x="6279" y="3201"/>
                    <a:pt x="6279" y="3019"/>
                  </a:cubicBezTo>
                  <a:lnTo>
                    <a:pt x="6279" y="327"/>
                  </a:lnTo>
                  <a:cubicBezTo>
                    <a:pt x="6279" y="147"/>
                    <a:pt x="6134" y="1"/>
                    <a:pt x="5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6"/>
            <p:cNvSpPr/>
            <p:nvPr/>
          </p:nvSpPr>
          <p:spPr>
            <a:xfrm flipH="1">
              <a:off x="3540836" y="4335798"/>
              <a:ext cx="394750" cy="326428"/>
            </a:xfrm>
            <a:custGeom>
              <a:avLst/>
              <a:gdLst/>
              <a:ahLst/>
              <a:cxnLst/>
              <a:rect l="l" t="t" r="r" b="b"/>
              <a:pathLst>
                <a:path w="10608" h="8772" extrusionOk="0">
                  <a:moveTo>
                    <a:pt x="1628" y="0"/>
                  </a:moveTo>
                  <a:cubicBezTo>
                    <a:pt x="728" y="0"/>
                    <a:pt x="1" y="728"/>
                    <a:pt x="1" y="1626"/>
                  </a:cubicBezTo>
                  <a:lnTo>
                    <a:pt x="1" y="8771"/>
                  </a:lnTo>
                  <a:lnTo>
                    <a:pt x="10607" y="8771"/>
                  </a:lnTo>
                  <a:lnTo>
                    <a:pt x="10607" y="1626"/>
                  </a:lnTo>
                  <a:cubicBezTo>
                    <a:pt x="10607" y="728"/>
                    <a:pt x="9879" y="0"/>
                    <a:pt x="8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6"/>
            <p:cNvSpPr/>
            <p:nvPr/>
          </p:nvSpPr>
          <p:spPr>
            <a:xfrm flipH="1">
              <a:off x="3427599" y="4662189"/>
              <a:ext cx="621300" cy="74388"/>
            </a:xfrm>
            <a:custGeom>
              <a:avLst/>
              <a:gdLst/>
              <a:ahLst/>
              <a:cxnLst/>
              <a:rect l="l" t="t" r="r" b="b"/>
              <a:pathLst>
                <a:path w="16696" h="1999" extrusionOk="0">
                  <a:moveTo>
                    <a:pt x="1139" y="0"/>
                  </a:moveTo>
                  <a:cubicBezTo>
                    <a:pt x="511" y="0"/>
                    <a:pt x="1" y="511"/>
                    <a:pt x="1" y="1139"/>
                  </a:cubicBezTo>
                  <a:lnTo>
                    <a:pt x="1" y="1998"/>
                  </a:lnTo>
                  <a:lnTo>
                    <a:pt x="16695" y="1998"/>
                  </a:lnTo>
                  <a:lnTo>
                    <a:pt x="16695" y="1139"/>
                  </a:lnTo>
                  <a:cubicBezTo>
                    <a:pt x="16695" y="511"/>
                    <a:pt x="16184" y="0"/>
                    <a:pt x="15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6"/>
            <p:cNvSpPr/>
            <p:nvPr/>
          </p:nvSpPr>
          <p:spPr>
            <a:xfrm flipH="1">
              <a:off x="3802887" y="1696613"/>
              <a:ext cx="2412077" cy="179885"/>
            </a:xfrm>
            <a:custGeom>
              <a:avLst/>
              <a:gdLst/>
              <a:ahLst/>
              <a:cxnLst/>
              <a:rect l="l" t="t" r="r" b="b"/>
              <a:pathLst>
                <a:path w="64819" h="4834" extrusionOk="0">
                  <a:moveTo>
                    <a:pt x="2697" y="0"/>
                  </a:moveTo>
                  <a:cubicBezTo>
                    <a:pt x="2516" y="0"/>
                    <a:pt x="2371" y="147"/>
                    <a:pt x="2371" y="326"/>
                  </a:cubicBezTo>
                  <a:cubicBezTo>
                    <a:pt x="2371" y="505"/>
                    <a:pt x="2516" y="652"/>
                    <a:pt x="2697" y="652"/>
                  </a:cubicBezTo>
                  <a:lnTo>
                    <a:pt x="59502" y="652"/>
                  </a:lnTo>
                  <a:lnTo>
                    <a:pt x="63592" y="4181"/>
                  </a:lnTo>
                  <a:lnTo>
                    <a:pt x="325" y="4181"/>
                  </a:lnTo>
                  <a:cubicBezTo>
                    <a:pt x="145" y="4181"/>
                    <a:pt x="0" y="4326"/>
                    <a:pt x="0" y="4507"/>
                  </a:cubicBezTo>
                  <a:cubicBezTo>
                    <a:pt x="0" y="4686"/>
                    <a:pt x="145" y="4833"/>
                    <a:pt x="325" y="4833"/>
                  </a:cubicBezTo>
                  <a:lnTo>
                    <a:pt x="64467" y="4833"/>
                  </a:lnTo>
                  <a:cubicBezTo>
                    <a:pt x="64604" y="4833"/>
                    <a:pt x="64725" y="4746"/>
                    <a:pt x="64770" y="4617"/>
                  </a:cubicBezTo>
                  <a:cubicBezTo>
                    <a:pt x="64819" y="4490"/>
                    <a:pt x="64782" y="4346"/>
                    <a:pt x="64678" y="4258"/>
                  </a:cubicBezTo>
                  <a:lnTo>
                    <a:pt x="59834" y="78"/>
                  </a:lnTo>
                  <a:cubicBezTo>
                    <a:pt x="59775" y="29"/>
                    <a:pt x="59701" y="0"/>
                    <a:pt x="59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6"/>
            <p:cNvSpPr/>
            <p:nvPr/>
          </p:nvSpPr>
          <p:spPr>
            <a:xfrm flipH="1">
              <a:off x="3982437" y="1696688"/>
              <a:ext cx="115991" cy="179811"/>
            </a:xfrm>
            <a:custGeom>
              <a:avLst/>
              <a:gdLst/>
              <a:ahLst/>
              <a:cxnLst/>
              <a:rect l="l" t="t" r="r" b="b"/>
              <a:pathLst>
                <a:path w="3117" h="4832" extrusionOk="0">
                  <a:moveTo>
                    <a:pt x="2744" y="1"/>
                  </a:moveTo>
                  <a:cubicBezTo>
                    <a:pt x="2631" y="1"/>
                    <a:pt x="2521" y="60"/>
                    <a:pt x="2461" y="166"/>
                  </a:cubicBezTo>
                  <a:lnTo>
                    <a:pt x="91" y="4344"/>
                  </a:lnTo>
                  <a:cubicBezTo>
                    <a:pt x="1" y="4501"/>
                    <a:pt x="56" y="4699"/>
                    <a:pt x="213" y="4788"/>
                  </a:cubicBezTo>
                  <a:cubicBezTo>
                    <a:pt x="263" y="4815"/>
                    <a:pt x="318" y="4831"/>
                    <a:pt x="372" y="4831"/>
                  </a:cubicBezTo>
                  <a:cubicBezTo>
                    <a:pt x="486" y="4831"/>
                    <a:pt x="597" y="4771"/>
                    <a:pt x="656" y="4665"/>
                  </a:cubicBezTo>
                  <a:lnTo>
                    <a:pt x="3026" y="486"/>
                  </a:lnTo>
                  <a:cubicBezTo>
                    <a:pt x="3116" y="330"/>
                    <a:pt x="3061" y="132"/>
                    <a:pt x="2904" y="44"/>
                  </a:cubicBezTo>
                  <a:cubicBezTo>
                    <a:pt x="2853" y="15"/>
                    <a:pt x="2798" y="1"/>
                    <a:pt x="2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 flipH="1">
              <a:off x="4070668" y="1696688"/>
              <a:ext cx="115991" cy="179811"/>
            </a:xfrm>
            <a:custGeom>
              <a:avLst/>
              <a:gdLst/>
              <a:ahLst/>
              <a:cxnLst/>
              <a:rect l="l" t="t" r="r" b="b"/>
              <a:pathLst>
                <a:path w="3117" h="4832" extrusionOk="0">
                  <a:moveTo>
                    <a:pt x="373" y="1"/>
                  </a:moveTo>
                  <a:cubicBezTo>
                    <a:pt x="319" y="1"/>
                    <a:pt x="264" y="15"/>
                    <a:pt x="213" y="44"/>
                  </a:cubicBezTo>
                  <a:cubicBezTo>
                    <a:pt x="56" y="132"/>
                    <a:pt x="1" y="330"/>
                    <a:pt x="89" y="486"/>
                  </a:cubicBezTo>
                  <a:lnTo>
                    <a:pt x="2463" y="4665"/>
                  </a:lnTo>
                  <a:cubicBezTo>
                    <a:pt x="2521" y="4771"/>
                    <a:pt x="2632" y="4831"/>
                    <a:pt x="2746" y="4831"/>
                  </a:cubicBezTo>
                  <a:cubicBezTo>
                    <a:pt x="2799" y="4831"/>
                    <a:pt x="2854" y="4815"/>
                    <a:pt x="2904" y="4787"/>
                  </a:cubicBezTo>
                  <a:cubicBezTo>
                    <a:pt x="3061" y="4699"/>
                    <a:pt x="3116" y="4501"/>
                    <a:pt x="3027" y="4344"/>
                  </a:cubicBezTo>
                  <a:lnTo>
                    <a:pt x="656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 flipH="1">
              <a:off x="4158973" y="1696688"/>
              <a:ext cx="115880" cy="179811"/>
            </a:xfrm>
            <a:custGeom>
              <a:avLst/>
              <a:gdLst/>
              <a:ahLst/>
              <a:cxnLst/>
              <a:rect l="l" t="t" r="r" b="b"/>
              <a:pathLst>
                <a:path w="3114" h="4832" extrusionOk="0">
                  <a:moveTo>
                    <a:pt x="2743" y="1"/>
                  </a:moveTo>
                  <a:cubicBezTo>
                    <a:pt x="2630" y="1"/>
                    <a:pt x="2520" y="60"/>
                    <a:pt x="2459" y="166"/>
                  </a:cubicBezTo>
                  <a:lnTo>
                    <a:pt x="88" y="4344"/>
                  </a:lnTo>
                  <a:cubicBezTo>
                    <a:pt x="0" y="4501"/>
                    <a:pt x="54" y="4699"/>
                    <a:pt x="211" y="4788"/>
                  </a:cubicBezTo>
                  <a:cubicBezTo>
                    <a:pt x="261" y="4815"/>
                    <a:pt x="316" y="4831"/>
                    <a:pt x="372" y="4831"/>
                  </a:cubicBezTo>
                  <a:cubicBezTo>
                    <a:pt x="484" y="4831"/>
                    <a:pt x="594" y="4771"/>
                    <a:pt x="653" y="4665"/>
                  </a:cubicBezTo>
                  <a:lnTo>
                    <a:pt x="3026" y="486"/>
                  </a:lnTo>
                  <a:cubicBezTo>
                    <a:pt x="3114" y="330"/>
                    <a:pt x="3060" y="132"/>
                    <a:pt x="2903" y="44"/>
                  </a:cubicBezTo>
                  <a:cubicBezTo>
                    <a:pt x="2852" y="15"/>
                    <a:pt x="2797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 flipH="1">
              <a:off x="4247241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1" y="4771"/>
                    <a:pt x="2632" y="4831"/>
                    <a:pt x="2746" y="4831"/>
                  </a:cubicBezTo>
                  <a:cubicBezTo>
                    <a:pt x="2798" y="4831"/>
                    <a:pt x="2855" y="4815"/>
                    <a:pt x="2903" y="4787"/>
                  </a:cubicBezTo>
                  <a:cubicBezTo>
                    <a:pt x="3060" y="4699"/>
                    <a:pt x="3116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 flipH="1">
              <a:off x="4335472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1" y="60"/>
                    <a:pt x="2461" y="166"/>
                  </a:cubicBezTo>
                  <a:lnTo>
                    <a:pt x="89" y="4344"/>
                  </a:lnTo>
                  <a:cubicBezTo>
                    <a:pt x="0" y="4501"/>
                    <a:pt x="56" y="4699"/>
                    <a:pt x="212" y="4788"/>
                  </a:cubicBezTo>
                  <a:cubicBezTo>
                    <a:pt x="262" y="4815"/>
                    <a:pt x="316" y="4831"/>
                    <a:pt x="372" y="4831"/>
                  </a:cubicBezTo>
                  <a:cubicBezTo>
                    <a:pt x="486" y="4831"/>
                    <a:pt x="594" y="4771"/>
                    <a:pt x="655" y="4665"/>
                  </a:cubicBezTo>
                  <a:lnTo>
                    <a:pt x="3026" y="486"/>
                  </a:lnTo>
                  <a:cubicBezTo>
                    <a:pt x="3116" y="330"/>
                    <a:pt x="3060" y="132"/>
                    <a:pt x="2904" y="44"/>
                  </a:cubicBezTo>
                  <a:cubicBezTo>
                    <a:pt x="2853" y="15"/>
                    <a:pt x="2797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 flipH="1">
              <a:off x="4423740" y="1696688"/>
              <a:ext cx="115917" cy="179811"/>
            </a:xfrm>
            <a:custGeom>
              <a:avLst/>
              <a:gdLst/>
              <a:ahLst/>
              <a:cxnLst/>
              <a:rect l="l" t="t" r="r" b="b"/>
              <a:pathLst>
                <a:path w="3115" h="4832" extrusionOk="0">
                  <a:moveTo>
                    <a:pt x="372" y="1"/>
                  </a:moveTo>
                  <a:cubicBezTo>
                    <a:pt x="317" y="1"/>
                    <a:pt x="262" y="15"/>
                    <a:pt x="211" y="44"/>
                  </a:cubicBezTo>
                  <a:cubicBezTo>
                    <a:pt x="55" y="132"/>
                    <a:pt x="0" y="330"/>
                    <a:pt x="89" y="486"/>
                  </a:cubicBezTo>
                  <a:lnTo>
                    <a:pt x="2460" y="4665"/>
                  </a:lnTo>
                  <a:cubicBezTo>
                    <a:pt x="2519" y="4771"/>
                    <a:pt x="2629" y="4831"/>
                    <a:pt x="2743" y="4831"/>
                  </a:cubicBezTo>
                  <a:cubicBezTo>
                    <a:pt x="2798" y="4831"/>
                    <a:pt x="2854" y="4815"/>
                    <a:pt x="2904" y="4787"/>
                  </a:cubicBezTo>
                  <a:cubicBezTo>
                    <a:pt x="3059" y="4699"/>
                    <a:pt x="3114" y="4501"/>
                    <a:pt x="3026" y="4344"/>
                  </a:cubicBezTo>
                  <a:lnTo>
                    <a:pt x="654" y="166"/>
                  </a:lnTo>
                  <a:cubicBezTo>
                    <a:pt x="594" y="60"/>
                    <a:pt x="485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6"/>
            <p:cNvSpPr/>
            <p:nvPr/>
          </p:nvSpPr>
          <p:spPr>
            <a:xfrm flipH="1">
              <a:off x="4512045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1" y="60"/>
                    <a:pt x="2461" y="166"/>
                  </a:cubicBezTo>
                  <a:lnTo>
                    <a:pt x="90" y="4344"/>
                  </a:lnTo>
                  <a:cubicBezTo>
                    <a:pt x="1" y="4501"/>
                    <a:pt x="56" y="4699"/>
                    <a:pt x="213" y="4788"/>
                  </a:cubicBezTo>
                  <a:cubicBezTo>
                    <a:pt x="263" y="4815"/>
                    <a:pt x="318" y="4831"/>
                    <a:pt x="372" y="4831"/>
                  </a:cubicBezTo>
                  <a:cubicBezTo>
                    <a:pt x="486" y="4831"/>
                    <a:pt x="597" y="4771"/>
                    <a:pt x="655" y="4665"/>
                  </a:cubicBezTo>
                  <a:lnTo>
                    <a:pt x="3026" y="486"/>
                  </a:lnTo>
                  <a:cubicBezTo>
                    <a:pt x="3116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6"/>
            <p:cNvSpPr/>
            <p:nvPr/>
          </p:nvSpPr>
          <p:spPr>
            <a:xfrm flipH="1">
              <a:off x="4600239" y="1696688"/>
              <a:ext cx="115991" cy="179811"/>
            </a:xfrm>
            <a:custGeom>
              <a:avLst/>
              <a:gdLst/>
              <a:ahLst/>
              <a:cxnLst/>
              <a:rect l="l" t="t" r="r" b="b"/>
              <a:pathLst>
                <a:path w="3117" h="4832" extrusionOk="0">
                  <a:moveTo>
                    <a:pt x="373" y="1"/>
                  </a:moveTo>
                  <a:cubicBezTo>
                    <a:pt x="319" y="1"/>
                    <a:pt x="264" y="15"/>
                    <a:pt x="213" y="44"/>
                  </a:cubicBezTo>
                  <a:cubicBezTo>
                    <a:pt x="56" y="132"/>
                    <a:pt x="1" y="330"/>
                    <a:pt x="89" y="486"/>
                  </a:cubicBezTo>
                  <a:lnTo>
                    <a:pt x="2463" y="4665"/>
                  </a:lnTo>
                  <a:cubicBezTo>
                    <a:pt x="2521" y="4771"/>
                    <a:pt x="2632" y="4831"/>
                    <a:pt x="2746" y="4831"/>
                  </a:cubicBezTo>
                  <a:cubicBezTo>
                    <a:pt x="2799" y="4831"/>
                    <a:pt x="2854" y="4815"/>
                    <a:pt x="2904" y="4787"/>
                  </a:cubicBezTo>
                  <a:cubicBezTo>
                    <a:pt x="3061" y="4699"/>
                    <a:pt x="3116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 flipH="1">
              <a:off x="4688582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1" y="60"/>
                    <a:pt x="2461" y="166"/>
                  </a:cubicBezTo>
                  <a:lnTo>
                    <a:pt x="90" y="4344"/>
                  </a:lnTo>
                  <a:cubicBezTo>
                    <a:pt x="0" y="4501"/>
                    <a:pt x="56" y="4699"/>
                    <a:pt x="212" y="4788"/>
                  </a:cubicBezTo>
                  <a:cubicBezTo>
                    <a:pt x="262" y="4815"/>
                    <a:pt x="317" y="4831"/>
                    <a:pt x="373" y="4831"/>
                  </a:cubicBezTo>
                  <a:cubicBezTo>
                    <a:pt x="487" y="4831"/>
                    <a:pt x="596" y="4771"/>
                    <a:pt x="655" y="4665"/>
                  </a:cubicBezTo>
                  <a:lnTo>
                    <a:pt x="3027" y="486"/>
                  </a:lnTo>
                  <a:cubicBezTo>
                    <a:pt x="3115" y="330"/>
                    <a:pt x="3060" y="132"/>
                    <a:pt x="2903" y="44"/>
                  </a:cubicBezTo>
                  <a:cubicBezTo>
                    <a:pt x="2852" y="15"/>
                    <a:pt x="2797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 flipH="1">
              <a:off x="4776812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1" y="4771"/>
                    <a:pt x="2632" y="4831"/>
                    <a:pt x="2745" y="4831"/>
                  </a:cubicBezTo>
                  <a:cubicBezTo>
                    <a:pt x="2798" y="4831"/>
                    <a:pt x="2854" y="4815"/>
                    <a:pt x="2903" y="4787"/>
                  </a:cubicBezTo>
                  <a:cubicBezTo>
                    <a:pt x="3060" y="4699"/>
                    <a:pt x="3115" y="4501"/>
                    <a:pt x="3026" y="4344"/>
                  </a:cubicBezTo>
                  <a:lnTo>
                    <a:pt x="655" y="166"/>
                  </a:lnTo>
                  <a:cubicBezTo>
                    <a:pt x="596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 flipH="1">
              <a:off x="4865043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0" y="60"/>
                    <a:pt x="2461" y="166"/>
                  </a:cubicBezTo>
                  <a:lnTo>
                    <a:pt x="88" y="4344"/>
                  </a:lnTo>
                  <a:cubicBezTo>
                    <a:pt x="0" y="4501"/>
                    <a:pt x="56" y="4699"/>
                    <a:pt x="212" y="4788"/>
                  </a:cubicBezTo>
                  <a:cubicBezTo>
                    <a:pt x="262" y="4815"/>
                    <a:pt x="316" y="4831"/>
                    <a:pt x="372" y="4831"/>
                  </a:cubicBezTo>
                  <a:cubicBezTo>
                    <a:pt x="484" y="4831"/>
                    <a:pt x="594" y="4771"/>
                    <a:pt x="655" y="4665"/>
                  </a:cubicBezTo>
                  <a:lnTo>
                    <a:pt x="3026" y="486"/>
                  </a:lnTo>
                  <a:cubicBezTo>
                    <a:pt x="3115" y="330"/>
                    <a:pt x="3060" y="132"/>
                    <a:pt x="2903" y="44"/>
                  </a:cubicBezTo>
                  <a:cubicBezTo>
                    <a:pt x="2853" y="15"/>
                    <a:pt x="2797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 flipH="1">
              <a:off x="4953386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9" y="1"/>
                    <a:pt x="263" y="15"/>
                    <a:pt x="213" y="44"/>
                  </a:cubicBezTo>
                  <a:cubicBezTo>
                    <a:pt x="56" y="132"/>
                    <a:pt x="1" y="330"/>
                    <a:pt x="90" y="486"/>
                  </a:cubicBezTo>
                  <a:lnTo>
                    <a:pt x="2462" y="4665"/>
                  </a:lnTo>
                  <a:cubicBezTo>
                    <a:pt x="2522" y="4771"/>
                    <a:pt x="2632" y="4831"/>
                    <a:pt x="2746" y="4831"/>
                  </a:cubicBezTo>
                  <a:cubicBezTo>
                    <a:pt x="2801" y="4831"/>
                    <a:pt x="2857" y="4815"/>
                    <a:pt x="2904" y="4787"/>
                  </a:cubicBezTo>
                  <a:cubicBezTo>
                    <a:pt x="3060" y="4699"/>
                    <a:pt x="3116" y="4501"/>
                    <a:pt x="3026" y="4344"/>
                  </a:cubicBezTo>
                  <a:lnTo>
                    <a:pt x="655" y="166"/>
                  </a:lnTo>
                  <a:cubicBezTo>
                    <a:pt x="596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 flipH="1">
              <a:off x="5041617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1" y="60"/>
                    <a:pt x="2461" y="166"/>
                  </a:cubicBezTo>
                  <a:lnTo>
                    <a:pt x="90" y="4344"/>
                  </a:lnTo>
                  <a:cubicBezTo>
                    <a:pt x="1" y="4501"/>
                    <a:pt x="56" y="4699"/>
                    <a:pt x="213" y="4788"/>
                  </a:cubicBezTo>
                  <a:cubicBezTo>
                    <a:pt x="262" y="4815"/>
                    <a:pt x="318" y="4831"/>
                    <a:pt x="372" y="4831"/>
                  </a:cubicBezTo>
                  <a:cubicBezTo>
                    <a:pt x="486" y="4831"/>
                    <a:pt x="595" y="4771"/>
                    <a:pt x="655" y="4665"/>
                  </a:cubicBezTo>
                  <a:lnTo>
                    <a:pt x="3026" y="486"/>
                  </a:lnTo>
                  <a:cubicBezTo>
                    <a:pt x="3116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 flipH="1">
              <a:off x="5129847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9" y="1"/>
                    <a:pt x="264" y="15"/>
                    <a:pt x="213" y="44"/>
                  </a:cubicBezTo>
                  <a:cubicBezTo>
                    <a:pt x="56" y="132"/>
                    <a:pt x="1" y="330"/>
                    <a:pt x="89" y="486"/>
                  </a:cubicBezTo>
                  <a:lnTo>
                    <a:pt x="2461" y="4665"/>
                  </a:lnTo>
                  <a:cubicBezTo>
                    <a:pt x="2520" y="4771"/>
                    <a:pt x="2629" y="4831"/>
                    <a:pt x="2743" y="4831"/>
                  </a:cubicBezTo>
                  <a:cubicBezTo>
                    <a:pt x="2799" y="4831"/>
                    <a:pt x="2854" y="4815"/>
                    <a:pt x="2904" y="4787"/>
                  </a:cubicBezTo>
                  <a:cubicBezTo>
                    <a:pt x="3060" y="4699"/>
                    <a:pt x="3116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 flipH="1">
              <a:off x="5218153" y="1696688"/>
              <a:ext cx="115991" cy="179811"/>
            </a:xfrm>
            <a:custGeom>
              <a:avLst/>
              <a:gdLst/>
              <a:ahLst/>
              <a:cxnLst/>
              <a:rect l="l" t="t" r="r" b="b"/>
              <a:pathLst>
                <a:path w="3117" h="4832" extrusionOk="0">
                  <a:moveTo>
                    <a:pt x="2744" y="1"/>
                  </a:moveTo>
                  <a:cubicBezTo>
                    <a:pt x="2631" y="1"/>
                    <a:pt x="2522" y="60"/>
                    <a:pt x="2461" y="166"/>
                  </a:cubicBezTo>
                  <a:lnTo>
                    <a:pt x="91" y="4344"/>
                  </a:lnTo>
                  <a:cubicBezTo>
                    <a:pt x="1" y="4501"/>
                    <a:pt x="56" y="4699"/>
                    <a:pt x="213" y="4788"/>
                  </a:cubicBezTo>
                  <a:cubicBezTo>
                    <a:pt x="263" y="4815"/>
                    <a:pt x="318" y="4831"/>
                    <a:pt x="374" y="4831"/>
                  </a:cubicBezTo>
                  <a:cubicBezTo>
                    <a:pt x="488" y="4831"/>
                    <a:pt x="597" y="4771"/>
                    <a:pt x="656" y="4665"/>
                  </a:cubicBezTo>
                  <a:lnTo>
                    <a:pt x="3028" y="486"/>
                  </a:lnTo>
                  <a:cubicBezTo>
                    <a:pt x="3116" y="330"/>
                    <a:pt x="3061" y="132"/>
                    <a:pt x="2904" y="44"/>
                  </a:cubicBezTo>
                  <a:cubicBezTo>
                    <a:pt x="2853" y="15"/>
                    <a:pt x="2798" y="1"/>
                    <a:pt x="2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 flipH="1">
              <a:off x="5306384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0" y="4771"/>
                    <a:pt x="2631" y="4831"/>
                    <a:pt x="2745" y="4831"/>
                  </a:cubicBezTo>
                  <a:cubicBezTo>
                    <a:pt x="2798" y="4831"/>
                    <a:pt x="2853" y="4815"/>
                    <a:pt x="2903" y="4787"/>
                  </a:cubicBezTo>
                  <a:cubicBezTo>
                    <a:pt x="3060" y="4699"/>
                    <a:pt x="3115" y="4501"/>
                    <a:pt x="3026" y="4344"/>
                  </a:cubicBezTo>
                  <a:lnTo>
                    <a:pt x="655" y="166"/>
                  </a:lnTo>
                  <a:cubicBezTo>
                    <a:pt x="596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 flipH="1">
              <a:off x="5394726" y="1696688"/>
              <a:ext cx="115917" cy="179811"/>
            </a:xfrm>
            <a:custGeom>
              <a:avLst/>
              <a:gdLst/>
              <a:ahLst/>
              <a:cxnLst/>
              <a:rect l="l" t="t" r="r" b="b"/>
              <a:pathLst>
                <a:path w="3115" h="4832" extrusionOk="0">
                  <a:moveTo>
                    <a:pt x="2743" y="1"/>
                  </a:moveTo>
                  <a:cubicBezTo>
                    <a:pt x="2630" y="1"/>
                    <a:pt x="2520" y="60"/>
                    <a:pt x="2460" y="166"/>
                  </a:cubicBezTo>
                  <a:lnTo>
                    <a:pt x="89" y="4344"/>
                  </a:lnTo>
                  <a:cubicBezTo>
                    <a:pt x="1" y="4501"/>
                    <a:pt x="55" y="4699"/>
                    <a:pt x="211" y="4788"/>
                  </a:cubicBezTo>
                  <a:cubicBezTo>
                    <a:pt x="261" y="4815"/>
                    <a:pt x="317" y="4831"/>
                    <a:pt x="372" y="4831"/>
                  </a:cubicBezTo>
                  <a:cubicBezTo>
                    <a:pt x="486" y="4831"/>
                    <a:pt x="596" y="4771"/>
                    <a:pt x="655" y="4665"/>
                  </a:cubicBezTo>
                  <a:lnTo>
                    <a:pt x="3026" y="486"/>
                  </a:lnTo>
                  <a:cubicBezTo>
                    <a:pt x="3114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 flipH="1">
              <a:off x="5482957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2" y="4771"/>
                    <a:pt x="2632" y="4831"/>
                    <a:pt x="2746" y="4831"/>
                  </a:cubicBezTo>
                  <a:cubicBezTo>
                    <a:pt x="2800" y="4831"/>
                    <a:pt x="2854" y="4815"/>
                    <a:pt x="2904" y="4787"/>
                  </a:cubicBezTo>
                  <a:cubicBezTo>
                    <a:pt x="3060" y="4699"/>
                    <a:pt x="3116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 flipH="1">
              <a:off x="5571188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1" y="60"/>
                    <a:pt x="2461" y="166"/>
                  </a:cubicBezTo>
                  <a:lnTo>
                    <a:pt x="90" y="4344"/>
                  </a:lnTo>
                  <a:cubicBezTo>
                    <a:pt x="0" y="4501"/>
                    <a:pt x="56" y="4699"/>
                    <a:pt x="212" y="4788"/>
                  </a:cubicBezTo>
                  <a:cubicBezTo>
                    <a:pt x="262" y="4815"/>
                    <a:pt x="316" y="4831"/>
                    <a:pt x="372" y="4831"/>
                  </a:cubicBezTo>
                  <a:cubicBezTo>
                    <a:pt x="484" y="4831"/>
                    <a:pt x="595" y="4771"/>
                    <a:pt x="655" y="4665"/>
                  </a:cubicBezTo>
                  <a:lnTo>
                    <a:pt x="3026" y="486"/>
                  </a:lnTo>
                  <a:cubicBezTo>
                    <a:pt x="3116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 flipH="1">
              <a:off x="5659530" y="1696688"/>
              <a:ext cx="115880" cy="179811"/>
            </a:xfrm>
            <a:custGeom>
              <a:avLst/>
              <a:gdLst/>
              <a:ahLst/>
              <a:cxnLst/>
              <a:rect l="l" t="t" r="r" b="b"/>
              <a:pathLst>
                <a:path w="3114" h="4832" extrusionOk="0">
                  <a:moveTo>
                    <a:pt x="371" y="1"/>
                  </a:moveTo>
                  <a:cubicBezTo>
                    <a:pt x="317" y="1"/>
                    <a:pt x="262" y="15"/>
                    <a:pt x="211" y="44"/>
                  </a:cubicBezTo>
                  <a:cubicBezTo>
                    <a:pt x="54" y="132"/>
                    <a:pt x="0" y="330"/>
                    <a:pt x="88" y="486"/>
                  </a:cubicBezTo>
                  <a:lnTo>
                    <a:pt x="2462" y="4665"/>
                  </a:lnTo>
                  <a:cubicBezTo>
                    <a:pt x="2520" y="4771"/>
                    <a:pt x="2630" y="4831"/>
                    <a:pt x="2744" y="4831"/>
                  </a:cubicBezTo>
                  <a:cubicBezTo>
                    <a:pt x="2799" y="4831"/>
                    <a:pt x="2855" y="4815"/>
                    <a:pt x="2902" y="4787"/>
                  </a:cubicBezTo>
                  <a:cubicBezTo>
                    <a:pt x="3058" y="4699"/>
                    <a:pt x="3114" y="4501"/>
                    <a:pt x="3026" y="4344"/>
                  </a:cubicBezTo>
                  <a:lnTo>
                    <a:pt x="653" y="166"/>
                  </a:lnTo>
                  <a:cubicBezTo>
                    <a:pt x="594" y="60"/>
                    <a:pt x="484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 flipH="1">
              <a:off x="5747761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4" y="1"/>
                  </a:moveTo>
                  <a:cubicBezTo>
                    <a:pt x="2631" y="1"/>
                    <a:pt x="2522" y="60"/>
                    <a:pt x="2461" y="166"/>
                  </a:cubicBezTo>
                  <a:lnTo>
                    <a:pt x="90" y="4344"/>
                  </a:lnTo>
                  <a:cubicBezTo>
                    <a:pt x="1" y="4501"/>
                    <a:pt x="56" y="4699"/>
                    <a:pt x="213" y="4788"/>
                  </a:cubicBezTo>
                  <a:cubicBezTo>
                    <a:pt x="263" y="4815"/>
                    <a:pt x="318" y="4831"/>
                    <a:pt x="374" y="4831"/>
                  </a:cubicBezTo>
                  <a:cubicBezTo>
                    <a:pt x="487" y="4831"/>
                    <a:pt x="597" y="4771"/>
                    <a:pt x="655" y="4665"/>
                  </a:cubicBezTo>
                  <a:lnTo>
                    <a:pt x="3028" y="486"/>
                  </a:lnTo>
                  <a:cubicBezTo>
                    <a:pt x="3116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 flipH="1">
              <a:off x="5835955" y="1696688"/>
              <a:ext cx="115991" cy="179811"/>
            </a:xfrm>
            <a:custGeom>
              <a:avLst/>
              <a:gdLst/>
              <a:ahLst/>
              <a:cxnLst/>
              <a:rect l="l" t="t" r="r" b="b"/>
              <a:pathLst>
                <a:path w="3117" h="4832" extrusionOk="0">
                  <a:moveTo>
                    <a:pt x="374" y="1"/>
                  </a:moveTo>
                  <a:cubicBezTo>
                    <a:pt x="319" y="1"/>
                    <a:pt x="264" y="15"/>
                    <a:pt x="213" y="44"/>
                  </a:cubicBezTo>
                  <a:cubicBezTo>
                    <a:pt x="56" y="132"/>
                    <a:pt x="1" y="330"/>
                    <a:pt x="91" y="486"/>
                  </a:cubicBezTo>
                  <a:lnTo>
                    <a:pt x="2461" y="4665"/>
                  </a:lnTo>
                  <a:cubicBezTo>
                    <a:pt x="2520" y="4771"/>
                    <a:pt x="2631" y="4831"/>
                    <a:pt x="2745" y="4831"/>
                  </a:cubicBezTo>
                  <a:cubicBezTo>
                    <a:pt x="2799" y="4831"/>
                    <a:pt x="2854" y="4815"/>
                    <a:pt x="2904" y="4787"/>
                  </a:cubicBezTo>
                  <a:cubicBezTo>
                    <a:pt x="3061" y="4699"/>
                    <a:pt x="3116" y="4501"/>
                    <a:pt x="3026" y="4344"/>
                  </a:cubicBezTo>
                  <a:lnTo>
                    <a:pt x="656" y="166"/>
                  </a:lnTo>
                  <a:cubicBezTo>
                    <a:pt x="597" y="60"/>
                    <a:pt x="487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 flipH="1">
              <a:off x="5924297" y="1696688"/>
              <a:ext cx="115917" cy="179811"/>
            </a:xfrm>
            <a:custGeom>
              <a:avLst/>
              <a:gdLst/>
              <a:ahLst/>
              <a:cxnLst/>
              <a:rect l="l" t="t" r="r" b="b"/>
              <a:pathLst>
                <a:path w="3115" h="4832" extrusionOk="0">
                  <a:moveTo>
                    <a:pt x="2743" y="1"/>
                  </a:moveTo>
                  <a:cubicBezTo>
                    <a:pt x="2630" y="1"/>
                    <a:pt x="2520" y="60"/>
                    <a:pt x="2460" y="166"/>
                  </a:cubicBezTo>
                  <a:lnTo>
                    <a:pt x="89" y="4344"/>
                  </a:lnTo>
                  <a:cubicBezTo>
                    <a:pt x="1" y="4501"/>
                    <a:pt x="55" y="4699"/>
                    <a:pt x="211" y="4788"/>
                  </a:cubicBezTo>
                  <a:cubicBezTo>
                    <a:pt x="261" y="4815"/>
                    <a:pt x="316" y="4831"/>
                    <a:pt x="372" y="4831"/>
                  </a:cubicBezTo>
                  <a:cubicBezTo>
                    <a:pt x="486" y="4831"/>
                    <a:pt x="595" y="4771"/>
                    <a:pt x="655" y="4665"/>
                  </a:cubicBezTo>
                  <a:lnTo>
                    <a:pt x="3026" y="486"/>
                  </a:lnTo>
                  <a:cubicBezTo>
                    <a:pt x="3114" y="330"/>
                    <a:pt x="3060" y="132"/>
                    <a:pt x="2904" y="44"/>
                  </a:cubicBezTo>
                  <a:cubicBezTo>
                    <a:pt x="2853" y="15"/>
                    <a:pt x="2798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 flipH="1">
              <a:off x="6012528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1" y="4771"/>
                    <a:pt x="2632" y="4831"/>
                    <a:pt x="2745" y="4831"/>
                  </a:cubicBezTo>
                  <a:cubicBezTo>
                    <a:pt x="2799" y="4831"/>
                    <a:pt x="2854" y="4815"/>
                    <a:pt x="2903" y="4787"/>
                  </a:cubicBezTo>
                  <a:cubicBezTo>
                    <a:pt x="3060" y="4699"/>
                    <a:pt x="3115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 flipH="1">
              <a:off x="6012528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373" y="1"/>
                  </a:moveTo>
                  <a:cubicBezTo>
                    <a:pt x="318" y="1"/>
                    <a:pt x="263" y="15"/>
                    <a:pt x="212" y="44"/>
                  </a:cubicBezTo>
                  <a:cubicBezTo>
                    <a:pt x="56" y="132"/>
                    <a:pt x="0" y="330"/>
                    <a:pt x="90" y="486"/>
                  </a:cubicBezTo>
                  <a:lnTo>
                    <a:pt x="2462" y="4665"/>
                  </a:lnTo>
                  <a:cubicBezTo>
                    <a:pt x="2521" y="4771"/>
                    <a:pt x="2632" y="4831"/>
                    <a:pt x="2745" y="4831"/>
                  </a:cubicBezTo>
                  <a:cubicBezTo>
                    <a:pt x="2799" y="4831"/>
                    <a:pt x="2854" y="4815"/>
                    <a:pt x="2903" y="4787"/>
                  </a:cubicBezTo>
                  <a:cubicBezTo>
                    <a:pt x="3060" y="4699"/>
                    <a:pt x="3115" y="4501"/>
                    <a:pt x="3026" y="4344"/>
                  </a:cubicBezTo>
                  <a:lnTo>
                    <a:pt x="655" y="166"/>
                  </a:lnTo>
                  <a:cubicBezTo>
                    <a:pt x="595" y="60"/>
                    <a:pt x="486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 flipH="1">
              <a:off x="6100759" y="1696688"/>
              <a:ext cx="115954" cy="179811"/>
            </a:xfrm>
            <a:custGeom>
              <a:avLst/>
              <a:gdLst/>
              <a:ahLst/>
              <a:cxnLst/>
              <a:rect l="l" t="t" r="r" b="b"/>
              <a:pathLst>
                <a:path w="3116" h="4832" extrusionOk="0">
                  <a:moveTo>
                    <a:pt x="2743" y="1"/>
                  </a:moveTo>
                  <a:cubicBezTo>
                    <a:pt x="2630" y="1"/>
                    <a:pt x="2520" y="60"/>
                    <a:pt x="2461" y="166"/>
                  </a:cubicBezTo>
                  <a:lnTo>
                    <a:pt x="90" y="4344"/>
                  </a:lnTo>
                  <a:cubicBezTo>
                    <a:pt x="0" y="4501"/>
                    <a:pt x="56" y="4699"/>
                    <a:pt x="212" y="4788"/>
                  </a:cubicBezTo>
                  <a:cubicBezTo>
                    <a:pt x="262" y="4815"/>
                    <a:pt x="316" y="4831"/>
                    <a:pt x="372" y="4831"/>
                  </a:cubicBezTo>
                  <a:cubicBezTo>
                    <a:pt x="484" y="4831"/>
                    <a:pt x="595" y="4771"/>
                    <a:pt x="655" y="4665"/>
                  </a:cubicBezTo>
                  <a:lnTo>
                    <a:pt x="3026" y="486"/>
                  </a:lnTo>
                  <a:cubicBezTo>
                    <a:pt x="3116" y="330"/>
                    <a:pt x="3060" y="132"/>
                    <a:pt x="2903" y="44"/>
                  </a:cubicBezTo>
                  <a:cubicBezTo>
                    <a:pt x="2853" y="15"/>
                    <a:pt x="2797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 flipH="1">
              <a:off x="2860815" y="1864330"/>
              <a:ext cx="273363" cy="92659"/>
            </a:xfrm>
            <a:custGeom>
              <a:avLst/>
              <a:gdLst/>
              <a:ahLst/>
              <a:cxnLst/>
              <a:rect l="l" t="t" r="r" b="b"/>
              <a:pathLst>
                <a:path w="7346" h="2490" extrusionOk="0">
                  <a:moveTo>
                    <a:pt x="1" y="0"/>
                  </a:moveTo>
                  <a:lnTo>
                    <a:pt x="1" y="1351"/>
                  </a:lnTo>
                  <a:cubicBezTo>
                    <a:pt x="1" y="1980"/>
                    <a:pt x="509" y="2489"/>
                    <a:pt x="1139" y="2489"/>
                  </a:cubicBezTo>
                  <a:lnTo>
                    <a:pt x="6207" y="2489"/>
                  </a:lnTo>
                  <a:cubicBezTo>
                    <a:pt x="6835" y="2489"/>
                    <a:pt x="7346" y="1978"/>
                    <a:pt x="7346" y="1351"/>
                  </a:cubicBezTo>
                  <a:lnTo>
                    <a:pt x="7346" y="0"/>
                  </a:lnTo>
                  <a:close/>
                </a:path>
              </a:pathLst>
            </a:custGeom>
            <a:solidFill>
              <a:srgbClr val="D0C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 flipH="1">
              <a:off x="2867327" y="1677970"/>
              <a:ext cx="204297" cy="79151"/>
            </a:xfrm>
            <a:custGeom>
              <a:avLst/>
              <a:gdLst/>
              <a:ahLst/>
              <a:cxnLst/>
              <a:rect l="l" t="t" r="r" b="b"/>
              <a:pathLst>
                <a:path w="5490" h="2127" extrusionOk="0">
                  <a:moveTo>
                    <a:pt x="1139" y="0"/>
                  </a:moveTo>
                  <a:cubicBezTo>
                    <a:pt x="509" y="0"/>
                    <a:pt x="1" y="510"/>
                    <a:pt x="1" y="1139"/>
                  </a:cubicBezTo>
                  <a:lnTo>
                    <a:pt x="1" y="2126"/>
                  </a:lnTo>
                  <a:lnTo>
                    <a:pt x="5490" y="2126"/>
                  </a:lnTo>
                  <a:lnTo>
                    <a:pt x="5490" y="1139"/>
                  </a:lnTo>
                  <a:cubicBezTo>
                    <a:pt x="5490" y="511"/>
                    <a:pt x="4980" y="0"/>
                    <a:pt x="4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 flipH="1">
              <a:off x="2860815" y="1864330"/>
              <a:ext cx="273363" cy="92659"/>
            </a:xfrm>
            <a:custGeom>
              <a:avLst/>
              <a:gdLst/>
              <a:ahLst/>
              <a:cxnLst/>
              <a:rect l="l" t="t" r="r" b="b"/>
              <a:pathLst>
                <a:path w="7346" h="2490" extrusionOk="0">
                  <a:moveTo>
                    <a:pt x="1" y="0"/>
                  </a:moveTo>
                  <a:lnTo>
                    <a:pt x="1" y="1351"/>
                  </a:lnTo>
                  <a:cubicBezTo>
                    <a:pt x="1" y="1980"/>
                    <a:pt x="509" y="2489"/>
                    <a:pt x="1139" y="2489"/>
                  </a:cubicBezTo>
                  <a:lnTo>
                    <a:pt x="6207" y="2489"/>
                  </a:lnTo>
                  <a:cubicBezTo>
                    <a:pt x="6835" y="2489"/>
                    <a:pt x="7346" y="1978"/>
                    <a:pt x="7346" y="1351"/>
                  </a:cubicBezTo>
                  <a:lnTo>
                    <a:pt x="7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 flipH="1">
              <a:off x="3648306" y="1852199"/>
              <a:ext cx="179811" cy="2495656"/>
            </a:xfrm>
            <a:custGeom>
              <a:avLst/>
              <a:gdLst/>
              <a:ahLst/>
              <a:cxnLst/>
              <a:rect l="l" t="t" r="r" b="b"/>
              <a:pathLst>
                <a:path w="4832" h="67065" extrusionOk="0">
                  <a:moveTo>
                    <a:pt x="326" y="0"/>
                  </a:moveTo>
                  <a:cubicBezTo>
                    <a:pt x="146" y="0"/>
                    <a:pt x="0" y="145"/>
                    <a:pt x="0" y="326"/>
                  </a:cubicBezTo>
                  <a:lnTo>
                    <a:pt x="0" y="66739"/>
                  </a:lnTo>
                  <a:cubicBezTo>
                    <a:pt x="0" y="66919"/>
                    <a:pt x="146" y="67064"/>
                    <a:pt x="326" y="67064"/>
                  </a:cubicBezTo>
                  <a:lnTo>
                    <a:pt x="4505" y="67064"/>
                  </a:lnTo>
                  <a:cubicBezTo>
                    <a:pt x="4684" y="67064"/>
                    <a:pt x="4831" y="66919"/>
                    <a:pt x="4832" y="66739"/>
                  </a:cubicBezTo>
                  <a:lnTo>
                    <a:pt x="4832" y="2697"/>
                  </a:lnTo>
                  <a:cubicBezTo>
                    <a:pt x="4832" y="2518"/>
                    <a:pt x="4685" y="2371"/>
                    <a:pt x="4506" y="2371"/>
                  </a:cubicBezTo>
                  <a:cubicBezTo>
                    <a:pt x="4327" y="2371"/>
                    <a:pt x="4180" y="2518"/>
                    <a:pt x="4180" y="2697"/>
                  </a:cubicBezTo>
                  <a:lnTo>
                    <a:pt x="4180" y="66414"/>
                  </a:lnTo>
                  <a:lnTo>
                    <a:pt x="651" y="66414"/>
                  </a:lnTo>
                  <a:lnTo>
                    <a:pt x="651" y="326"/>
                  </a:lnTo>
                  <a:cubicBezTo>
                    <a:pt x="651" y="145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 flipH="1">
              <a:off x="3646632" y="3970557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4" y="1"/>
                  </a:moveTo>
                  <a:cubicBezTo>
                    <a:pt x="260" y="1"/>
                    <a:pt x="150" y="61"/>
                    <a:pt x="90" y="167"/>
                  </a:cubicBezTo>
                  <a:cubicBezTo>
                    <a:pt x="1" y="323"/>
                    <a:pt x="56" y="520"/>
                    <a:pt x="213" y="609"/>
                  </a:cubicBezTo>
                  <a:lnTo>
                    <a:pt x="4391" y="2980"/>
                  </a:lnTo>
                  <a:cubicBezTo>
                    <a:pt x="4441" y="3009"/>
                    <a:pt x="4496" y="3023"/>
                    <a:pt x="4552" y="3023"/>
                  </a:cubicBezTo>
                  <a:cubicBezTo>
                    <a:pt x="4665" y="3023"/>
                    <a:pt x="4775" y="2965"/>
                    <a:pt x="4835" y="2858"/>
                  </a:cubicBezTo>
                  <a:cubicBezTo>
                    <a:pt x="4923" y="2701"/>
                    <a:pt x="4868" y="2503"/>
                    <a:pt x="4711" y="2415"/>
                  </a:cubicBezTo>
                  <a:lnTo>
                    <a:pt x="533" y="43"/>
                  </a:lnTo>
                  <a:cubicBezTo>
                    <a:pt x="482" y="14"/>
                    <a:pt x="428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 flipH="1">
              <a:off x="3646632" y="3882327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1" y="1"/>
                  </a:moveTo>
                  <a:cubicBezTo>
                    <a:pt x="4497" y="1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4"/>
                    <a:pt x="1" y="2701"/>
                    <a:pt x="90" y="2858"/>
                  </a:cubicBezTo>
                  <a:cubicBezTo>
                    <a:pt x="149" y="2965"/>
                    <a:pt x="260" y="3023"/>
                    <a:pt x="373" y="3023"/>
                  </a:cubicBezTo>
                  <a:cubicBezTo>
                    <a:pt x="427" y="3023"/>
                    <a:pt x="483" y="3009"/>
                    <a:pt x="533" y="2980"/>
                  </a:cubicBezTo>
                  <a:lnTo>
                    <a:pt x="4711" y="609"/>
                  </a:lnTo>
                  <a:cubicBezTo>
                    <a:pt x="4868" y="520"/>
                    <a:pt x="4923" y="322"/>
                    <a:pt x="4833" y="165"/>
                  </a:cubicBezTo>
                  <a:cubicBezTo>
                    <a:pt x="4774" y="60"/>
                    <a:pt x="4664" y="1"/>
                    <a:pt x="4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 flipH="1">
              <a:off x="3646632" y="3794021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2" y="1"/>
                  </a:moveTo>
                  <a:cubicBezTo>
                    <a:pt x="259" y="1"/>
                    <a:pt x="150" y="60"/>
                    <a:pt x="90" y="166"/>
                  </a:cubicBezTo>
                  <a:cubicBezTo>
                    <a:pt x="1" y="323"/>
                    <a:pt x="56" y="520"/>
                    <a:pt x="213" y="609"/>
                  </a:cubicBezTo>
                  <a:lnTo>
                    <a:pt x="4391" y="2980"/>
                  </a:lnTo>
                  <a:cubicBezTo>
                    <a:pt x="4441" y="3008"/>
                    <a:pt x="4496" y="3022"/>
                    <a:pt x="4552" y="3022"/>
                  </a:cubicBezTo>
                  <a:cubicBezTo>
                    <a:pt x="4665" y="3022"/>
                    <a:pt x="4775" y="2964"/>
                    <a:pt x="4835" y="2857"/>
                  </a:cubicBezTo>
                  <a:cubicBezTo>
                    <a:pt x="4923" y="2701"/>
                    <a:pt x="4868" y="2503"/>
                    <a:pt x="4711" y="2415"/>
                  </a:cubicBezTo>
                  <a:lnTo>
                    <a:pt x="533" y="44"/>
                  </a:lnTo>
                  <a:cubicBezTo>
                    <a:pt x="482" y="15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 flipH="1">
              <a:off x="3646632" y="3705791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80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 flipH="1">
              <a:off x="3646632" y="4235362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80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 flipH="1">
              <a:off x="3646632" y="4147131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2" y="0"/>
                  </a:moveTo>
                  <a:cubicBezTo>
                    <a:pt x="259" y="0"/>
                    <a:pt x="150" y="59"/>
                    <a:pt x="90" y="165"/>
                  </a:cubicBezTo>
                  <a:cubicBezTo>
                    <a:pt x="1" y="321"/>
                    <a:pt x="56" y="519"/>
                    <a:pt x="213" y="609"/>
                  </a:cubicBezTo>
                  <a:lnTo>
                    <a:pt x="4391" y="2980"/>
                  </a:lnTo>
                  <a:cubicBezTo>
                    <a:pt x="4441" y="3008"/>
                    <a:pt x="4496" y="3023"/>
                    <a:pt x="4552" y="3023"/>
                  </a:cubicBezTo>
                  <a:cubicBezTo>
                    <a:pt x="4665" y="3023"/>
                    <a:pt x="4775" y="2961"/>
                    <a:pt x="4835" y="2857"/>
                  </a:cubicBezTo>
                  <a:cubicBezTo>
                    <a:pt x="4923" y="2701"/>
                    <a:pt x="4868" y="2503"/>
                    <a:pt x="4711" y="2413"/>
                  </a:cubicBezTo>
                  <a:lnTo>
                    <a:pt x="533" y="43"/>
                  </a:lnTo>
                  <a:cubicBezTo>
                    <a:pt x="482" y="14"/>
                    <a:pt x="427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 flipH="1">
              <a:off x="3646632" y="4058826"/>
              <a:ext cx="183234" cy="112456"/>
            </a:xfrm>
            <a:custGeom>
              <a:avLst/>
              <a:gdLst/>
              <a:ahLst/>
              <a:cxnLst/>
              <a:rect l="l" t="t" r="r" b="b"/>
              <a:pathLst>
                <a:path w="4924" h="3022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2"/>
                    <a:pt x="1" y="2700"/>
                    <a:pt x="90" y="2857"/>
                  </a:cubicBezTo>
                  <a:cubicBezTo>
                    <a:pt x="149" y="2963"/>
                    <a:pt x="260" y="3022"/>
                    <a:pt x="373" y="3022"/>
                  </a:cubicBezTo>
                  <a:cubicBezTo>
                    <a:pt x="427" y="3022"/>
                    <a:pt x="483" y="3010"/>
                    <a:pt x="533" y="2979"/>
                  </a:cubicBezTo>
                  <a:lnTo>
                    <a:pt x="4711" y="608"/>
                  </a:lnTo>
                  <a:cubicBezTo>
                    <a:pt x="4868" y="519"/>
                    <a:pt x="4923" y="322"/>
                    <a:pt x="4833" y="166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 flipH="1">
              <a:off x="3646632" y="3617560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2" y="0"/>
                  </a:moveTo>
                  <a:cubicBezTo>
                    <a:pt x="259" y="0"/>
                    <a:pt x="150" y="59"/>
                    <a:pt x="90" y="165"/>
                  </a:cubicBezTo>
                  <a:cubicBezTo>
                    <a:pt x="1" y="321"/>
                    <a:pt x="56" y="519"/>
                    <a:pt x="213" y="609"/>
                  </a:cubicBezTo>
                  <a:lnTo>
                    <a:pt x="4391" y="2980"/>
                  </a:lnTo>
                  <a:cubicBezTo>
                    <a:pt x="4441" y="3008"/>
                    <a:pt x="4496" y="3022"/>
                    <a:pt x="4552" y="3022"/>
                  </a:cubicBezTo>
                  <a:cubicBezTo>
                    <a:pt x="4665" y="3022"/>
                    <a:pt x="4775" y="2961"/>
                    <a:pt x="4835" y="2857"/>
                  </a:cubicBezTo>
                  <a:cubicBezTo>
                    <a:pt x="4923" y="2701"/>
                    <a:pt x="4868" y="2503"/>
                    <a:pt x="4711" y="2413"/>
                  </a:cubicBezTo>
                  <a:lnTo>
                    <a:pt x="533" y="42"/>
                  </a:lnTo>
                  <a:cubicBezTo>
                    <a:pt x="482" y="14"/>
                    <a:pt x="427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 flipH="1">
              <a:off x="3646632" y="3529254"/>
              <a:ext cx="183234" cy="112456"/>
            </a:xfrm>
            <a:custGeom>
              <a:avLst/>
              <a:gdLst/>
              <a:ahLst/>
              <a:cxnLst/>
              <a:rect l="l" t="t" r="r" b="b"/>
              <a:pathLst>
                <a:path w="4924" h="3022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2"/>
                    <a:pt x="1" y="2700"/>
                    <a:pt x="90" y="2857"/>
                  </a:cubicBezTo>
                  <a:cubicBezTo>
                    <a:pt x="149" y="2963"/>
                    <a:pt x="260" y="3022"/>
                    <a:pt x="373" y="3022"/>
                  </a:cubicBezTo>
                  <a:cubicBezTo>
                    <a:pt x="427" y="3022"/>
                    <a:pt x="483" y="3007"/>
                    <a:pt x="533" y="2979"/>
                  </a:cubicBezTo>
                  <a:lnTo>
                    <a:pt x="4711" y="608"/>
                  </a:lnTo>
                  <a:cubicBezTo>
                    <a:pt x="4868" y="518"/>
                    <a:pt x="4923" y="322"/>
                    <a:pt x="4833" y="165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 flipH="1">
              <a:off x="3646632" y="3440986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4" y="1"/>
                  </a:moveTo>
                  <a:cubicBezTo>
                    <a:pt x="260" y="1"/>
                    <a:pt x="150" y="60"/>
                    <a:pt x="90" y="167"/>
                  </a:cubicBezTo>
                  <a:cubicBezTo>
                    <a:pt x="1" y="323"/>
                    <a:pt x="56" y="519"/>
                    <a:pt x="213" y="609"/>
                  </a:cubicBezTo>
                  <a:lnTo>
                    <a:pt x="4391" y="2980"/>
                  </a:lnTo>
                  <a:cubicBezTo>
                    <a:pt x="4441" y="3009"/>
                    <a:pt x="4496" y="3023"/>
                    <a:pt x="4552" y="3023"/>
                  </a:cubicBezTo>
                  <a:cubicBezTo>
                    <a:pt x="4665" y="3023"/>
                    <a:pt x="4775" y="2963"/>
                    <a:pt x="4835" y="2858"/>
                  </a:cubicBezTo>
                  <a:cubicBezTo>
                    <a:pt x="4923" y="2701"/>
                    <a:pt x="4868" y="2503"/>
                    <a:pt x="4711" y="2415"/>
                  </a:cubicBezTo>
                  <a:lnTo>
                    <a:pt x="533" y="43"/>
                  </a:lnTo>
                  <a:cubicBezTo>
                    <a:pt x="482" y="14"/>
                    <a:pt x="428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 flipH="1">
              <a:off x="3646632" y="3352681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4"/>
                    <a:pt x="1" y="2700"/>
                    <a:pt x="90" y="2857"/>
                  </a:cubicBezTo>
                  <a:cubicBezTo>
                    <a:pt x="149" y="2964"/>
                    <a:pt x="260" y="3023"/>
                    <a:pt x="373" y="3023"/>
                  </a:cubicBezTo>
                  <a:cubicBezTo>
                    <a:pt x="427" y="3023"/>
                    <a:pt x="483" y="3011"/>
                    <a:pt x="533" y="2979"/>
                  </a:cubicBezTo>
                  <a:lnTo>
                    <a:pt x="4711" y="608"/>
                  </a:lnTo>
                  <a:cubicBezTo>
                    <a:pt x="4868" y="520"/>
                    <a:pt x="4923" y="322"/>
                    <a:pt x="4833" y="166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 flipH="1">
              <a:off x="3646632" y="3264450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2" y="1"/>
                  </a:moveTo>
                  <a:cubicBezTo>
                    <a:pt x="259" y="1"/>
                    <a:pt x="150" y="60"/>
                    <a:pt x="90" y="166"/>
                  </a:cubicBezTo>
                  <a:cubicBezTo>
                    <a:pt x="1" y="322"/>
                    <a:pt x="56" y="520"/>
                    <a:pt x="213" y="608"/>
                  </a:cubicBezTo>
                  <a:lnTo>
                    <a:pt x="4391" y="2979"/>
                  </a:lnTo>
                  <a:cubicBezTo>
                    <a:pt x="4441" y="3008"/>
                    <a:pt x="4496" y="3022"/>
                    <a:pt x="4552" y="3022"/>
                  </a:cubicBezTo>
                  <a:cubicBezTo>
                    <a:pt x="4665" y="3022"/>
                    <a:pt x="4775" y="2964"/>
                    <a:pt x="4835" y="2857"/>
                  </a:cubicBezTo>
                  <a:cubicBezTo>
                    <a:pt x="4923" y="2700"/>
                    <a:pt x="4868" y="2503"/>
                    <a:pt x="4711" y="2414"/>
                  </a:cubicBezTo>
                  <a:lnTo>
                    <a:pt x="533" y="44"/>
                  </a:lnTo>
                  <a:cubicBezTo>
                    <a:pt x="482" y="14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 flipH="1">
              <a:off x="3646632" y="3176219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79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6"/>
            <p:cNvSpPr/>
            <p:nvPr/>
          </p:nvSpPr>
          <p:spPr>
            <a:xfrm flipH="1">
              <a:off x="3646632" y="3087877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372" y="1"/>
                  </a:moveTo>
                  <a:cubicBezTo>
                    <a:pt x="259" y="1"/>
                    <a:pt x="150" y="61"/>
                    <a:pt x="90" y="166"/>
                  </a:cubicBezTo>
                  <a:cubicBezTo>
                    <a:pt x="1" y="323"/>
                    <a:pt x="56" y="521"/>
                    <a:pt x="213" y="609"/>
                  </a:cubicBezTo>
                  <a:lnTo>
                    <a:pt x="4391" y="2981"/>
                  </a:lnTo>
                  <a:cubicBezTo>
                    <a:pt x="4441" y="3010"/>
                    <a:pt x="4496" y="3024"/>
                    <a:pt x="4552" y="3024"/>
                  </a:cubicBezTo>
                  <a:cubicBezTo>
                    <a:pt x="4665" y="3024"/>
                    <a:pt x="4775" y="2964"/>
                    <a:pt x="4835" y="2857"/>
                  </a:cubicBezTo>
                  <a:cubicBezTo>
                    <a:pt x="4923" y="2701"/>
                    <a:pt x="4868" y="2504"/>
                    <a:pt x="4711" y="2415"/>
                  </a:cubicBezTo>
                  <a:lnTo>
                    <a:pt x="533" y="44"/>
                  </a:lnTo>
                  <a:cubicBezTo>
                    <a:pt x="482" y="15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6"/>
            <p:cNvSpPr/>
            <p:nvPr/>
          </p:nvSpPr>
          <p:spPr>
            <a:xfrm flipH="1">
              <a:off x="3646632" y="2999683"/>
              <a:ext cx="183234" cy="112456"/>
            </a:xfrm>
            <a:custGeom>
              <a:avLst/>
              <a:gdLst/>
              <a:ahLst/>
              <a:cxnLst/>
              <a:rect l="l" t="t" r="r" b="b"/>
              <a:pathLst>
                <a:path w="4924" h="3022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2"/>
                    <a:pt x="1" y="2700"/>
                    <a:pt x="90" y="2856"/>
                  </a:cubicBezTo>
                  <a:cubicBezTo>
                    <a:pt x="149" y="2963"/>
                    <a:pt x="260" y="3022"/>
                    <a:pt x="373" y="3022"/>
                  </a:cubicBezTo>
                  <a:cubicBezTo>
                    <a:pt x="427" y="3022"/>
                    <a:pt x="483" y="3007"/>
                    <a:pt x="533" y="2979"/>
                  </a:cubicBezTo>
                  <a:lnTo>
                    <a:pt x="4711" y="608"/>
                  </a:lnTo>
                  <a:cubicBezTo>
                    <a:pt x="4868" y="518"/>
                    <a:pt x="4923" y="322"/>
                    <a:pt x="4833" y="165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6"/>
            <p:cNvSpPr/>
            <p:nvPr/>
          </p:nvSpPr>
          <p:spPr>
            <a:xfrm flipH="1">
              <a:off x="3646632" y="2911415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4" y="1"/>
                  </a:moveTo>
                  <a:cubicBezTo>
                    <a:pt x="260" y="1"/>
                    <a:pt x="150" y="60"/>
                    <a:pt x="90" y="166"/>
                  </a:cubicBezTo>
                  <a:cubicBezTo>
                    <a:pt x="1" y="323"/>
                    <a:pt x="56" y="519"/>
                    <a:pt x="213" y="609"/>
                  </a:cubicBezTo>
                  <a:lnTo>
                    <a:pt x="4391" y="2980"/>
                  </a:lnTo>
                  <a:cubicBezTo>
                    <a:pt x="4441" y="3008"/>
                    <a:pt x="4496" y="3023"/>
                    <a:pt x="4552" y="3023"/>
                  </a:cubicBezTo>
                  <a:cubicBezTo>
                    <a:pt x="4665" y="3023"/>
                    <a:pt x="4775" y="2963"/>
                    <a:pt x="4835" y="2858"/>
                  </a:cubicBezTo>
                  <a:cubicBezTo>
                    <a:pt x="4923" y="2701"/>
                    <a:pt x="4868" y="2503"/>
                    <a:pt x="4711" y="2415"/>
                  </a:cubicBezTo>
                  <a:lnTo>
                    <a:pt x="533" y="43"/>
                  </a:lnTo>
                  <a:cubicBezTo>
                    <a:pt x="482" y="14"/>
                    <a:pt x="428" y="1"/>
                    <a:pt x="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6"/>
            <p:cNvSpPr/>
            <p:nvPr/>
          </p:nvSpPr>
          <p:spPr>
            <a:xfrm flipH="1">
              <a:off x="3646632" y="2823110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4"/>
                    <a:pt x="1" y="2700"/>
                    <a:pt x="90" y="2857"/>
                  </a:cubicBezTo>
                  <a:cubicBezTo>
                    <a:pt x="149" y="2964"/>
                    <a:pt x="260" y="3023"/>
                    <a:pt x="373" y="3023"/>
                  </a:cubicBezTo>
                  <a:cubicBezTo>
                    <a:pt x="427" y="3023"/>
                    <a:pt x="483" y="3010"/>
                    <a:pt x="533" y="2979"/>
                  </a:cubicBezTo>
                  <a:lnTo>
                    <a:pt x="4711" y="608"/>
                  </a:lnTo>
                  <a:cubicBezTo>
                    <a:pt x="4868" y="520"/>
                    <a:pt x="4923" y="322"/>
                    <a:pt x="4833" y="166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flipH="1">
              <a:off x="3646632" y="2734879"/>
              <a:ext cx="183234" cy="112456"/>
            </a:xfrm>
            <a:custGeom>
              <a:avLst/>
              <a:gdLst/>
              <a:ahLst/>
              <a:cxnLst/>
              <a:rect l="l" t="t" r="r" b="b"/>
              <a:pathLst>
                <a:path w="4924" h="3022" extrusionOk="0">
                  <a:moveTo>
                    <a:pt x="372" y="0"/>
                  </a:moveTo>
                  <a:cubicBezTo>
                    <a:pt x="259" y="0"/>
                    <a:pt x="150" y="60"/>
                    <a:pt x="90" y="166"/>
                  </a:cubicBezTo>
                  <a:cubicBezTo>
                    <a:pt x="1" y="322"/>
                    <a:pt x="56" y="520"/>
                    <a:pt x="213" y="608"/>
                  </a:cubicBezTo>
                  <a:lnTo>
                    <a:pt x="4391" y="2979"/>
                  </a:lnTo>
                  <a:cubicBezTo>
                    <a:pt x="4441" y="3008"/>
                    <a:pt x="4496" y="3022"/>
                    <a:pt x="4552" y="3022"/>
                  </a:cubicBezTo>
                  <a:cubicBezTo>
                    <a:pt x="4665" y="3022"/>
                    <a:pt x="4775" y="2964"/>
                    <a:pt x="4835" y="2857"/>
                  </a:cubicBezTo>
                  <a:cubicBezTo>
                    <a:pt x="4923" y="2700"/>
                    <a:pt x="4868" y="2503"/>
                    <a:pt x="4711" y="2414"/>
                  </a:cubicBezTo>
                  <a:lnTo>
                    <a:pt x="533" y="43"/>
                  </a:lnTo>
                  <a:cubicBezTo>
                    <a:pt x="482" y="14"/>
                    <a:pt x="427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flipH="1">
              <a:off x="3646632" y="2646648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4"/>
                  </a:lnTo>
                  <a:cubicBezTo>
                    <a:pt x="56" y="2503"/>
                    <a:pt x="1" y="2700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79"/>
                  </a:cubicBezTo>
                  <a:lnTo>
                    <a:pt x="4711" y="608"/>
                  </a:lnTo>
                  <a:cubicBezTo>
                    <a:pt x="4868" y="519"/>
                    <a:pt x="4923" y="322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flipH="1">
              <a:off x="3646632" y="2558306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372" y="1"/>
                  </a:moveTo>
                  <a:cubicBezTo>
                    <a:pt x="259" y="1"/>
                    <a:pt x="150" y="60"/>
                    <a:pt x="90" y="166"/>
                  </a:cubicBezTo>
                  <a:cubicBezTo>
                    <a:pt x="1" y="323"/>
                    <a:pt x="56" y="520"/>
                    <a:pt x="213" y="609"/>
                  </a:cubicBezTo>
                  <a:lnTo>
                    <a:pt x="4391" y="2981"/>
                  </a:lnTo>
                  <a:cubicBezTo>
                    <a:pt x="4441" y="3010"/>
                    <a:pt x="4496" y="3024"/>
                    <a:pt x="4552" y="3024"/>
                  </a:cubicBezTo>
                  <a:cubicBezTo>
                    <a:pt x="4665" y="3024"/>
                    <a:pt x="4775" y="2964"/>
                    <a:pt x="4835" y="2857"/>
                  </a:cubicBezTo>
                  <a:cubicBezTo>
                    <a:pt x="4923" y="2701"/>
                    <a:pt x="4868" y="2504"/>
                    <a:pt x="4711" y="2415"/>
                  </a:cubicBezTo>
                  <a:lnTo>
                    <a:pt x="533" y="44"/>
                  </a:lnTo>
                  <a:cubicBezTo>
                    <a:pt x="482" y="15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flipH="1">
              <a:off x="3646632" y="2470075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80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flipH="1">
              <a:off x="3646632" y="2381770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372" y="1"/>
                  </a:moveTo>
                  <a:cubicBezTo>
                    <a:pt x="259" y="1"/>
                    <a:pt x="150" y="60"/>
                    <a:pt x="90" y="165"/>
                  </a:cubicBezTo>
                  <a:cubicBezTo>
                    <a:pt x="1" y="322"/>
                    <a:pt x="56" y="520"/>
                    <a:pt x="213" y="609"/>
                  </a:cubicBezTo>
                  <a:lnTo>
                    <a:pt x="4391" y="2980"/>
                  </a:lnTo>
                  <a:cubicBezTo>
                    <a:pt x="4441" y="3009"/>
                    <a:pt x="4496" y="3023"/>
                    <a:pt x="4552" y="3023"/>
                  </a:cubicBezTo>
                  <a:cubicBezTo>
                    <a:pt x="4665" y="3023"/>
                    <a:pt x="4775" y="2965"/>
                    <a:pt x="4835" y="2858"/>
                  </a:cubicBezTo>
                  <a:cubicBezTo>
                    <a:pt x="4923" y="2701"/>
                    <a:pt x="4868" y="2504"/>
                    <a:pt x="4711" y="2414"/>
                  </a:cubicBezTo>
                  <a:lnTo>
                    <a:pt x="533" y="43"/>
                  </a:lnTo>
                  <a:cubicBezTo>
                    <a:pt x="482" y="14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flipH="1">
              <a:off x="3646632" y="2293539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4"/>
                  </a:lnTo>
                  <a:cubicBezTo>
                    <a:pt x="56" y="2504"/>
                    <a:pt x="1" y="2700"/>
                    <a:pt x="90" y="2857"/>
                  </a:cubicBezTo>
                  <a:cubicBezTo>
                    <a:pt x="149" y="2963"/>
                    <a:pt x="260" y="3023"/>
                    <a:pt x="373" y="3023"/>
                  </a:cubicBezTo>
                  <a:cubicBezTo>
                    <a:pt x="427" y="3023"/>
                    <a:pt x="483" y="3008"/>
                    <a:pt x="533" y="2979"/>
                  </a:cubicBezTo>
                  <a:lnTo>
                    <a:pt x="4711" y="608"/>
                  </a:lnTo>
                  <a:cubicBezTo>
                    <a:pt x="4868" y="520"/>
                    <a:pt x="4923" y="322"/>
                    <a:pt x="4833" y="166"/>
                  </a:cubicBezTo>
                  <a:cubicBezTo>
                    <a:pt x="4774" y="60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flipH="1">
              <a:off x="3646632" y="2205308"/>
              <a:ext cx="183234" cy="112456"/>
            </a:xfrm>
            <a:custGeom>
              <a:avLst/>
              <a:gdLst/>
              <a:ahLst/>
              <a:cxnLst/>
              <a:rect l="l" t="t" r="r" b="b"/>
              <a:pathLst>
                <a:path w="4924" h="3022" extrusionOk="0">
                  <a:moveTo>
                    <a:pt x="372" y="0"/>
                  </a:moveTo>
                  <a:cubicBezTo>
                    <a:pt x="259" y="0"/>
                    <a:pt x="150" y="60"/>
                    <a:pt x="90" y="166"/>
                  </a:cubicBezTo>
                  <a:cubicBezTo>
                    <a:pt x="1" y="322"/>
                    <a:pt x="56" y="520"/>
                    <a:pt x="213" y="608"/>
                  </a:cubicBezTo>
                  <a:lnTo>
                    <a:pt x="4391" y="2979"/>
                  </a:lnTo>
                  <a:cubicBezTo>
                    <a:pt x="4441" y="3008"/>
                    <a:pt x="4496" y="3022"/>
                    <a:pt x="4552" y="3022"/>
                  </a:cubicBezTo>
                  <a:cubicBezTo>
                    <a:pt x="4665" y="3022"/>
                    <a:pt x="4775" y="2962"/>
                    <a:pt x="4835" y="2857"/>
                  </a:cubicBezTo>
                  <a:cubicBezTo>
                    <a:pt x="4923" y="2700"/>
                    <a:pt x="4868" y="2502"/>
                    <a:pt x="4711" y="2414"/>
                  </a:cubicBezTo>
                  <a:lnTo>
                    <a:pt x="533" y="43"/>
                  </a:lnTo>
                  <a:cubicBezTo>
                    <a:pt x="482" y="14"/>
                    <a:pt x="427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flipH="1">
              <a:off x="3646632" y="2117003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1" y="0"/>
                  </a:moveTo>
                  <a:cubicBezTo>
                    <a:pt x="4497" y="0"/>
                    <a:pt x="4442" y="14"/>
                    <a:pt x="4391" y="43"/>
                  </a:cubicBezTo>
                  <a:lnTo>
                    <a:pt x="213" y="2413"/>
                  </a:lnTo>
                  <a:cubicBezTo>
                    <a:pt x="56" y="2503"/>
                    <a:pt x="1" y="2699"/>
                    <a:pt x="90" y="2857"/>
                  </a:cubicBezTo>
                  <a:cubicBezTo>
                    <a:pt x="149" y="2964"/>
                    <a:pt x="260" y="3023"/>
                    <a:pt x="373" y="3023"/>
                  </a:cubicBezTo>
                  <a:cubicBezTo>
                    <a:pt x="427" y="3023"/>
                    <a:pt x="483" y="3010"/>
                    <a:pt x="533" y="2980"/>
                  </a:cubicBezTo>
                  <a:lnTo>
                    <a:pt x="4711" y="608"/>
                  </a:lnTo>
                  <a:cubicBezTo>
                    <a:pt x="4868" y="519"/>
                    <a:pt x="4923" y="321"/>
                    <a:pt x="4833" y="165"/>
                  </a:cubicBezTo>
                  <a:cubicBezTo>
                    <a:pt x="4774" y="59"/>
                    <a:pt x="4664" y="0"/>
                    <a:pt x="4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flipH="1">
              <a:off x="3646632" y="2028735"/>
              <a:ext cx="183234" cy="112531"/>
            </a:xfrm>
            <a:custGeom>
              <a:avLst/>
              <a:gdLst/>
              <a:ahLst/>
              <a:cxnLst/>
              <a:rect l="l" t="t" r="r" b="b"/>
              <a:pathLst>
                <a:path w="4924" h="3024" extrusionOk="0">
                  <a:moveTo>
                    <a:pt x="372" y="1"/>
                  </a:moveTo>
                  <a:cubicBezTo>
                    <a:pt x="259" y="1"/>
                    <a:pt x="150" y="60"/>
                    <a:pt x="90" y="166"/>
                  </a:cubicBezTo>
                  <a:cubicBezTo>
                    <a:pt x="1" y="323"/>
                    <a:pt x="56" y="520"/>
                    <a:pt x="213" y="609"/>
                  </a:cubicBezTo>
                  <a:lnTo>
                    <a:pt x="4391" y="2981"/>
                  </a:lnTo>
                  <a:cubicBezTo>
                    <a:pt x="4441" y="3008"/>
                    <a:pt x="4496" y="3024"/>
                    <a:pt x="4552" y="3024"/>
                  </a:cubicBezTo>
                  <a:cubicBezTo>
                    <a:pt x="4665" y="3024"/>
                    <a:pt x="4775" y="2964"/>
                    <a:pt x="4835" y="2857"/>
                  </a:cubicBezTo>
                  <a:cubicBezTo>
                    <a:pt x="4923" y="2701"/>
                    <a:pt x="4868" y="2504"/>
                    <a:pt x="4711" y="2415"/>
                  </a:cubicBezTo>
                  <a:lnTo>
                    <a:pt x="533" y="44"/>
                  </a:lnTo>
                  <a:cubicBezTo>
                    <a:pt x="482" y="14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flipH="1">
              <a:off x="3646632" y="1940504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80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flipH="1">
              <a:off x="3646632" y="1940504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4550" y="0"/>
                  </a:moveTo>
                  <a:cubicBezTo>
                    <a:pt x="4496" y="0"/>
                    <a:pt x="4441" y="14"/>
                    <a:pt x="4391" y="42"/>
                  </a:cubicBezTo>
                  <a:lnTo>
                    <a:pt x="213" y="2415"/>
                  </a:lnTo>
                  <a:cubicBezTo>
                    <a:pt x="56" y="2503"/>
                    <a:pt x="1" y="2701"/>
                    <a:pt x="90" y="2857"/>
                  </a:cubicBezTo>
                  <a:cubicBezTo>
                    <a:pt x="149" y="2964"/>
                    <a:pt x="260" y="3022"/>
                    <a:pt x="373" y="3022"/>
                  </a:cubicBezTo>
                  <a:cubicBezTo>
                    <a:pt x="427" y="3022"/>
                    <a:pt x="483" y="3008"/>
                    <a:pt x="533" y="2980"/>
                  </a:cubicBezTo>
                  <a:lnTo>
                    <a:pt x="4711" y="609"/>
                  </a:lnTo>
                  <a:cubicBezTo>
                    <a:pt x="4868" y="519"/>
                    <a:pt x="4923" y="323"/>
                    <a:pt x="4833" y="166"/>
                  </a:cubicBezTo>
                  <a:cubicBezTo>
                    <a:pt x="4774" y="60"/>
                    <a:pt x="4664" y="0"/>
                    <a:pt x="4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flipH="1">
              <a:off x="3646632" y="1852199"/>
              <a:ext cx="183234" cy="112493"/>
            </a:xfrm>
            <a:custGeom>
              <a:avLst/>
              <a:gdLst/>
              <a:ahLst/>
              <a:cxnLst/>
              <a:rect l="l" t="t" r="r" b="b"/>
              <a:pathLst>
                <a:path w="4924" h="3023" extrusionOk="0">
                  <a:moveTo>
                    <a:pt x="372" y="1"/>
                  </a:moveTo>
                  <a:cubicBezTo>
                    <a:pt x="259" y="1"/>
                    <a:pt x="150" y="60"/>
                    <a:pt x="90" y="165"/>
                  </a:cubicBezTo>
                  <a:cubicBezTo>
                    <a:pt x="1" y="322"/>
                    <a:pt x="56" y="520"/>
                    <a:pt x="213" y="609"/>
                  </a:cubicBezTo>
                  <a:lnTo>
                    <a:pt x="4391" y="2980"/>
                  </a:lnTo>
                  <a:cubicBezTo>
                    <a:pt x="4441" y="3009"/>
                    <a:pt x="4496" y="3023"/>
                    <a:pt x="4552" y="3023"/>
                  </a:cubicBezTo>
                  <a:cubicBezTo>
                    <a:pt x="4665" y="3023"/>
                    <a:pt x="4775" y="2965"/>
                    <a:pt x="4835" y="2858"/>
                  </a:cubicBezTo>
                  <a:cubicBezTo>
                    <a:pt x="4923" y="2701"/>
                    <a:pt x="4868" y="2504"/>
                    <a:pt x="4711" y="2414"/>
                  </a:cubicBezTo>
                  <a:lnTo>
                    <a:pt x="533" y="43"/>
                  </a:lnTo>
                  <a:cubicBezTo>
                    <a:pt x="482" y="14"/>
                    <a:pt x="427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 flipH="1">
              <a:off x="3648343" y="1940430"/>
              <a:ext cx="179774" cy="24263"/>
            </a:xfrm>
            <a:custGeom>
              <a:avLst/>
              <a:gdLst/>
              <a:ahLst/>
              <a:cxnLst/>
              <a:rect l="l" t="t" r="r" b="b"/>
              <a:pathLst>
                <a:path w="4831" h="652" extrusionOk="0">
                  <a:moveTo>
                    <a:pt x="326" y="0"/>
                  </a:moveTo>
                  <a:cubicBezTo>
                    <a:pt x="146" y="0"/>
                    <a:pt x="0" y="147"/>
                    <a:pt x="0" y="326"/>
                  </a:cubicBezTo>
                  <a:cubicBezTo>
                    <a:pt x="0" y="505"/>
                    <a:pt x="146" y="652"/>
                    <a:pt x="326" y="652"/>
                  </a:cubicBezTo>
                  <a:lnTo>
                    <a:pt x="4505" y="652"/>
                  </a:lnTo>
                  <a:cubicBezTo>
                    <a:pt x="4684" y="652"/>
                    <a:pt x="4831" y="505"/>
                    <a:pt x="4831" y="326"/>
                  </a:cubicBezTo>
                  <a:cubicBezTo>
                    <a:pt x="4831" y="147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 flipH="1">
              <a:off x="3648343" y="2116966"/>
              <a:ext cx="179774" cy="24300"/>
            </a:xfrm>
            <a:custGeom>
              <a:avLst/>
              <a:gdLst/>
              <a:ahLst/>
              <a:cxnLst/>
              <a:rect l="l" t="t" r="r" b="b"/>
              <a:pathLst>
                <a:path w="4831" h="653" extrusionOk="0">
                  <a:moveTo>
                    <a:pt x="326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6"/>
                    <a:pt x="146" y="653"/>
                    <a:pt x="326" y="653"/>
                  </a:cubicBezTo>
                  <a:lnTo>
                    <a:pt x="4505" y="653"/>
                  </a:lnTo>
                  <a:cubicBezTo>
                    <a:pt x="4684" y="653"/>
                    <a:pt x="4831" y="506"/>
                    <a:pt x="4831" y="327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 flipH="1">
              <a:off x="3648343" y="2293539"/>
              <a:ext cx="179774" cy="24225"/>
            </a:xfrm>
            <a:custGeom>
              <a:avLst/>
              <a:gdLst/>
              <a:ahLst/>
              <a:cxnLst/>
              <a:rect l="l" t="t" r="r" b="b"/>
              <a:pathLst>
                <a:path w="4831" h="651" extrusionOk="0">
                  <a:moveTo>
                    <a:pt x="326" y="0"/>
                  </a:moveTo>
                  <a:cubicBezTo>
                    <a:pt x="146" y="0"/>
                    <a:pt x="0" y="146"/>
                    <a:pt x="0" y="325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5"/>
                  </a:cubicBezTo>
                  <a:cubicBezTo>
                    <a:pt x="4831" y="146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 flipH="1">
              <a:off x="3648343" y="2470001"/>
              <a:ext cx="179774" cy="24300"/>
            </a:xfrm>
            <a:custGeom>
              <a:avLst/>
              <a:gdLst/>
              <a:ahLst/>
              <a:cxnLst/>
              <a:rect l="l" t="t" r="r" b="b"/>
              <a:pathLst>
                <a:path w="4831" h="653" extrusionOk="0">
                  <a:moveTo>
                    <a:pt x="326" y="0"/>
                  </a:moveTo>
                  <a:cubicBezTo>
                    <a:pt x="146" y="0"/>
                    <a:pt x="0" y="147"/>
                    <a:pt x="0" y="326"/>
                  </a:cubicBezTo>
                  <a:cubicBezTo>
                    <a:pt x="0" y="506"/>
                    <a:pt x="146" y="652"/>
                    <a:pt x="326" y="652"/>
                  </a:cubicBezTo>
                  <a:lnTo>
                    <a:pt x="4505" y="652"/>
                  </a:lnTo>
                  <a:cubicBezTo>
                    <a:pt x="4684" y="652"/>
                    <a:pt x="4831" y="507"/>
                    <a:pt x="4831" y="326"/>
                  </a:cubicBezTo>
                  <a:cubicBezTo>
                    <a:pt x="4831" y="147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 flipH="1">
              <a:off x="3648343" y="2646537"/>
              <a:ext cx="179774" cy="24300"/>
            </a:xfrm>
            <a:custGeom>
              <a:avLst/>
              <a:gdLst/>
              <a:ahLst/>
              <a:cxnLst/>
              <a:rect l="l" t="t" r="r" b="b"/>
              <a:pathLst>
                <a:path w="4831" h="653" extrusionOk="0">
                  <a:moveTo>
                    <a:pt x="326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6"/>
                    <a:pt x="146" y="653"/>
                    <a:pt x="326" y="653"/>
                  </a:cubicBezTo>
                  <a:lnTo>
                    <a:pt x="4505" y="653"/>
                  </a:lnTo>
                  <a:cubicBezTo>
                    <a:pt x="4684" y="653"/>
                    <a:pt x="4831" y="506"/>
                    <a:pt x="4831" y="327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 flipH="1">
              <a:off x="3648343" y="2823110"/>
              <a:ext cx="179774" cy="24225"/>
            </a:xfrm>
            <a:custGeom>
              <a:avLst/>
              <a:gdLst/>
              <a:ahLst/>
              <a:cxnLst/>
              <a:rect l="l" t="t" r="r" b="b"/>
              <a:pathLst>
                <a:path w="4831" h="651" extrusionOk="0">
                  <a:moveTo>
                    <a:pt x="326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7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 flipH="1">
              <a:off x="3648343" y="2999683"/>
              <a:ext cx="179774" cy="24225"/>
            </a:xfrm>
            <a:custGeom>
              <a:avLst/>
              <a:gdLst/>
              <a:ahLst/>
              <a:cxnLst/>
              <a:rect l="l" t="t" r="r" b="b"/>
              <a:pathLst>
                <a:path w="4831" h="651" extrusionOk="0">
                  <a:moveTo>
                    <a:pt x="326" y="0"/>
                  </a:moveTo>
                  <a:cubicBezTo>
                    <a:pt x="146" y="0"/>
                    <a:pt x="0" y="145"/>
                    <a:pt x="0" y="325"/>
                  </a:cubicBezTo>
                  <a:cubicBezTo>
                    <a:pt x="0" y="505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5"/>
                    <a:pt x="4831" y="325"/>
                  </a:cubicBezTo>
                  <a:cubicBezTo>
                    <a:pt x="4831" y="145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 flipH="1">
              <a:off x="3648343" y="3176145"/>
              <a:ext cx="179774" cy="24263"/>
            </a:xfrm>
            <a:custGeom>
              <a:avLst/>
              <a:gdLst/>
              <a:ahLst/>
              <a:cxnLst/>
              <a:rect l="l" t="t" r="r" b="b"/>
              <a:pathLst>
                <a:path w="4831" h="652" extrusionOk="0">
                  <a:moveTo>
                    <a:pt x="326" y="0"/>
                  </a:moveTo>
                  <a:cubicBezTo>
                    <a:pt x="146" y="0"/>
                    <a:pt x="0" y="145"/>
                    <a:pt x="0" y="326"/>
                  </a:cubicBezTo>
                  <a:cubicBezTo>
                    <a:pt x="0" y="505"/>
                    <a:pt x="146" y="652"/>
                    <a:pt x="326" y="652"/>
                  </a:cubicBezTo>
                  <a:lnTo>
                    <a:pt x="4505" y="652"/>
                  </a:lnTo>
                  <a:cubicBezTo>
                    <a:pt x="4684" y="652"/>
                    <a:pt x="4831" y="507"/>
                    <a:pt x="4831" y="326"/>
                  </a:cubicBezTo>
                  <a:cubicBezTo>
                    <a:pt x="4831" y="145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 flipH="1">
              <a:off x="3648343" y="3352681"/>
              <a:ext cx="179774" cy="24263"/>
            </a:xfrm>
            <a:custGeom>
              <a:avLst/>
              <a:gdLst/>
              <a:ahLst/>
              <a:cxnLst/>
              <a:rect l="l" t="t" r="r" b="b"/>
              <a:pathLst>
                <a:path w="4831" h="652" extrusionOk="0">
                  <a:moveTo>
                    <a:pt x="326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7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 flipH="1">
              <a:off x="3648343" y="3529254"/>
              <a:ext cx="179774" cy="24225"/>
            </a:xfrm>
            <a:custGeom>
              <a:avLst/>
              <a:gdLst/>
              <a:ahLst/>
              <a:cxnLst/>
              <a:rect l="l" t="t" r="r" b="b"/>
              <a:pathLst>
                <a:path w="4831" h="651" extrusionOk="0">
                  <a:moveTo>
                    <a:pt x="326" y="0"/>
                  </a:moveTo>
                  <a:cubicBezTo>
                    <a:pt x="146" y="0"/>
                    <a:pt x="0" y="146"/>
                    <a:pt x="0" y="325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5"/>
                  </a:cubicBezTo>
                  <a:cubicBezTo>
                    <a:pt x="4831" y="146"/>
                    <a:pt x="4684" y="0"/>
                    <a:pt x="4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 flipH="1">
              <a:off x="3648343" y="3705753"/>
              <a:ext cx="179774" cy="24300"/>
            </a:xfrm>
            <a:custGeom>
              <a:avLst/>
              <a:gdLst/>
              <a:ahLst/>
              <a:cxnLst/>
              <a:rect l="l" t="t" r="r" b="b"/>
              <a:pathLst>
                <a:path w="4831" h="653" extrusionOk="0">
                  <a:moveTo>
                    <a:pt x="326" y="1"/>
                  </a:moveTo>
                  <a:cubicBezTo>
                    <a:pt x="146" y="1"/>
                    <a:pt x="0" y="147"/>
                    <a:pt x="0" y="327"/>
                  </a:cubicBezTo>
                  <a:cubicBezTo>
                    <a:pt x="0" y="506"/>
                    <a:pt x="146" y="652"/>
                    <a:pt x="326" y="652"/>
                  </a:cubicBezTo>
                  <a:lnTo>
                    <a:pt x="4505" y="652"/>
                  </a:lnTo>
                  <a:cubicBezTo>
                    <a:pt x="4684" y="652"/>
                    <a:pt x="4831" y="506"/>
                    <a:pt x="4831" y="327"/>
                  </a:cubicBezTo>
                  <a:cubicBezTo>
                    <a:pt x="4831" y="147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 flipH="1">
              <a:off x="3648343" y="3882252"/>
              <a:ext cx="179774" cy="24263"/>
            </a:xfrm>
            <a:custGeom>
              <a:avLst/>
              <a:gdLst/>
              <a:ahLst/>
              <a:cxnLst/>
              <a:rect l="l" t="t" r="r" b="b"/>
              <a:pathLst>
                <a:path w="4831" h="652" extrusionOk="0">
                  <a:moveTo>
                    <a:pt x="326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7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 flipH="1">
              <a:off x="3648343" y="4058826"/>
              <a:ext cx="179774" cy="24225"/>
            </a:xfrm>
            <a:custGeom>
              <a:avLst/>
              <a:gdLst/>
              <a:ahLst/>
              <a:cxnLst/>
              <a:rect l="l" t="t" r="r" b="b"/>
              <a:pathLst>
                <a:path w="4831" h="651" extrusionOk="0">
                  <a:moveTo>
                    <a:pt x="326" y="1"/>
                  </a:moveTo>
                  <a:cubicBezTo>
                    <a:pt x="146" y="1"/>
                    <a:pt x="0" y="146"/>
                    <a:pt x="0" y="325"/>
                  </a:cubicBezTo>
                  <a:cubicBezTo>
                    <a:pt x="0" y="506"/>
                    <a:pt x="146" y="651"/>
                    <a:pt x="326" y="651"/>
                  </a:cubicBezTo>
                  <a:lnTo>
                    <a:pt x="4505" y="651"/>
                  </a:lnTo>
                  <a:cubicBezTo>
                    <a:pt x="4684" y="651"/>
                    <a:pt x="4831" y="506"/>
                    <a:pt x="4831" y="325"/>
                  </a:cubicBezTo>
                  <a:cubicBezTo>
                    <a:pt x="4831" y="146"/>
                    <a:pt x="4684" y="1"/>
                    <a:pt x="4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 flipH="1">
              <a:off x="3648343" y="1852199"/>
              <a:ext cx="24300" cy="112493"/>
            </a:xfrm>
            <a:custGeom>
              <a:avLst/>
              <a:gdLst/>
              <a:ahLst/>
              <a:cxnLst/>
              <a:rect l="l" t="t" r="r" b="b"/>
              <a:pathLst>
                <a:path w="653" h="3023" extrusionOk="0">
                  <a:moveTo>
                    <a:pt x="327" y="0"/>
                  </a:moveTo>
                  <a:cubicBezTo>
                    <a:pt x="147" y="0"/>
                    <a:pt x="1" y="145"/>
                    <a:pt x="1" y="326"/>
                  </a:cubicBezTo>
                  <a:lnTo>
                    <a:pt x="1" y="2697"/>
                  </a:lnTo>
                  <a:cubicBezTo>
                    <a:pt x="1" y="2876"/>
                    <a:pt x="147" y="3023"/>
                    <a:pt x="327" y="3023"/>
                  </a:cubicBezTo>
                  <a:cubicBezTo>
                    <a:pt x="506" y="3023"/>
                    <a:pt x="653" y="2876"/>
                    <a:pt x="653" y="2697"/>
                  </a:cubicBezTo>
                  <a:lnTo>
                    <a:pt x="653" y="326"/>
                  </a:ln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 flipH="1">
              <a:off x="3648343" y="1852199"/>
              <a:ext cx="179774" cy="24300"/>
            </a:xfrm>
            <a:custGeom>
              <a:avLst/>
              <a:gdLst/>
              <a:ahLst/>
              <a:cxnLst/>
              <a:rect l="l" t="t" r="r" b="b"/>
              <a:pathLst>
                <a:path w="4831" h="653" extrusionOk="0">
                  <a:moveTo>
                    <a:pt x="326" y="0"/>
                  </a:moveTo>
                  <a:cubicBezTo>
                    <a:pt x="146" y="0"/>
                    <a:pt x="0" y="145"/>
                    <a:pt x="0" y="326"/>
                  </a:cubicBezTo>
                  <a:cubicBezTo>
                    <a:pt x="0" y="505"/>
                    <a:pt x="146" y="652"/>
                    <a:pt x="326" y="652"/>
                  </a:cubicBezTo>
                  <a:lnTo>
                    <a:pt x="4505" y="652"/>
                  </a:lnTo>
                  <a:cubicBezTo>
                    <a:pt x="4684" y="652"/>
                    <a:pt x="4831" y="505"/>
                    <a:pt x="4831" y="326"/>
                  </a:cubicBezTo>
                  <a:cubicBezTo>
                    <a:pt x="4831" y="145"/>
                    <a:pt x="4684" y="0"/>
                    <a:pt x="4505" y="0"/>
                  </a:cubicBez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 flipH="1">
              <a:off x="3648008" y="1292411"/>
              <a:ext cx="180443" cy="584087"/>
            </a:xfrm>
            <a:custGeom>
              <a:avLst/>
              <a:gdLst/>
              <a:ahLst/>
              <a:cxnLst/>
              <a:rect l="l" t="t" r="r" b="b"/>
              <a:pathLst>
                <a:path w="4849" h="15696" extrusionOk="0">
                  <a:moveTo>
                    <a:pt x="2423" y="1750"/>
                  </a:moveTo>
                  <a:lnTo>
                    <a:pt x="4144" y="15043"/>
                  </a:lnTo>
                  <a:lnTo>
                    <a:pt x="705" y="15043"/>
                  </a:lnTo>
                  <a:lnTo>
                    <a:pt x="2423" y="1750"/>
                  </a:lnTo>
                  <a:close/>
                  <a:moveTo>
                    <a:pt x="2423" y="1"/>
                  </a:moveTo>
                  <a:cubicBezTo>
                    <a:pt x="2174" y="1"/>
                    <a:pt x="1973" y="170"/>
                    <a:pt x="1943" y="404"/>
                  </a:cubicBezTo>
                  <a:lnTo>
                    <a:pt x="12" y="15328"/>
                  </a:lnTo>
                  <a:cubicBezTo>
                    <a:pt x="1" y="15420"/>
                    <a:pt x="29" y="15514"/>
                    <a:pt x="91" y="15584"/>
                  </a:cubicBezTo>
                  <a:cubicBezTo>
                    <a:pt x="152" y="15654"/>
                    <a:pt x="240" y="15695"/>
                    <a:pt x="335" y="15695"/>
                  </a:cubicBezTo>
                  <a:lnTo>
                    <a:pt x="4514" y="15695"/>
                  </a:lnTo>
                  <a:cubicBezTo>
                    <a:pt x="4608" y="15695"/>
                    <a:pt x="4697" y="15654"/>
                    <a:pt x="4757" y="15585"/>
                  </a:cubicBezTo>
                  <a:cubicBezTo>
                    <a:pt x="4820" y="15517"/>
                    <a:pt x="4848" y="15422"/>
                    <a:pt x="4835" y="15329"/>
                  </a:cubicBezTo>
                  <a:lnTo>
                    <a:pt x="2906" y="405"/>
                  </a:lnTo>
                  <a:cubicBezTo>
                    <a:pt x="2876" y="170"/>
                    <a:pt x="2672" y="1"/>
                    <a:pt x="2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 flipH="1">
              <a:off x="3662000" y="1733826"/>
              <a:ext cx="161130" cy="90799"/>
            </a:xfrm>
            <a:custGeom>
              <a:avLst/>
              <a:gdLst/>
              <a:ahLst/>
              <a:cxnLst/>
              <a:rect l="l" t="t" r="r" b="b"/>
              <a:pathLst>
                <a:path w="4330" h="2440" extrusionOk="0">
                  <a:moveTo>
                    <a:pt x="3958" y="0"/>
                  </a:moveTo>
                  <a:cubicBezTo>
                    <a:pt x="3910" y="0"/>
                    <a:pt x="3860" y="11"/>
                    <a:pt x="3814" y="35"/>
                  </a:cubicBezTo>
                  <a:lnTo>
                    <a:pt x="225" y="1824"/>
                  </a:lnTo>
                  <a:cubicBezTo>
                    <a:pt x="66" y="1903"/>
                    <a:pt x="0" y="2100"/>
                    <a:pt x="80" y="2259"/>
                  </a:cubicBezTo>
                  <a:cubicBezTo>
                    <a:pt x="137" y="2374"/>
                    <a:pt x="252" y="2440"/>
                    <a:pt x="372" y="2440"/>
                  </a:cubicBezTo>
                  <a:cubicBezTo>
                    <a:pt x="421" y="2440"/>
                    <a:pt x="471" y="2428"/>
                    <a:pt x="517" y="2406"/>
                  </a:cubicBezTo>
                  <a:lnTo>
                    <a:pt x="4103" y="615"/>
                  </a:lnTo>
                  <a:cubicBezTo>
                    <a:pt x="4264" y="536"/>
                    <a:pt x="4329" y="341"/>
                    <a:pt x="4250" y="180"/>
                  </a:cubicBezTo>
                  <a:cubicBezTo>
                    <a:pt x="4193" y="67"/>
                    <a:pt x="4078" y="0"/>
                    <a:pt x="3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 flipH="1">
              <a:off x="3662112" y="1644665"/>
              <a:ext cx="140626" cy="113312"/>
            </a:xfrm>
            <a:custGeom>
              <a:avLst/>
              <a:gdLst/>
              <a:ahLst/>
              <a:cxnLst/>
              <a:rect l="l" t="t" r="r" b="b"/>
              <a:pathLst>
                <a:path w="3779" h="3045" extrusionOk="0">
                  <a:moveTo>
                    <a:pt x="365" y="1"/>
                  </a:moveTo>
                  <a:cubicBezTo>
                    <a:pt x="269" y="1"/>
                    <a:pt x="174" y="43"/>
                    <a:pt x="110" y="125"/>
                  </a:cubicBezTo>
                  <a:cubicBezTo>
                    <a:pt x="0" y="268"/>
                    <a:pt x="24" y="473"/>
                    <a:pt x="165" y="582"/>
                  </a:cubicBezTo>
                  <a:lnTo>
                    <a:pt x="3211" y="2974"/>
                  </a:lnTo>
                  <a:cubicBezTo>
                    <a:pt x="3270" y="3021"/>
                    <a:pt x="3340" y="3044"/>
                    <a:pt x="3411" y="3044"/>
                  </a:cubicBezTo>
                  <a:cubicBezTo>
                    <a:pt x="3508" y="3044"/>
                    <a:pt x="3603" y="3001"/>
                    <a:pt x="3668" y="2920"/>
                  </a:cubicBezTo>
                  <a:cubicBezTo>
                    <a:pt x="3779" y="2778"/>
                    <a:pt x="3753" y="2573"/>
                    <a:pt x="3612" y="2462"/>
                  </a:cubicBezTo>
                  <a:lnTo>
                    <a:pt x="567" y="70"/>
                  </a:lnTo>
                  <a:cubicBezTo>
                    <a:pt x="506" y="24"/>
                    <a:pt x="435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 flipH="1">
              <a:off x="3680904" y="1587469"/>
              <a:ext cx="122057" cy="81533"/>
            </a:xfrm>
            <a:custGeom>
              <a:avLst/>
              <a:gdLst/>
              <a:ahLst/>
              <a:cxnLst/>
              <a:rect l="l" t="t" r="r" b="b"/>
              <a:pathLst>
                <a:path w="3280" h="2191" extrusionOk="0">
                  <a:moveTo>
                    <a:pt x="2908" y="0"/>
                  </a:moveTo>
                  <a:cubicBezTo>
                    <a:pt x="2851" y="0"/>
                    <a:pt x="2792" y="15"/>
                    <a:pt x="2740" y="47"/>
                  </a:cubicBezTo>
                  <a:lnTo>
                    <a:pt x="201" y="1587"/>
                  </a:lnTo>
                  <a:cubicBezTo>
                    <a:pt x="49" y="1679"/>
                    <a:pt x="0" y="1881"/>
                    <a:pt x="93" y="2034"/>
                  </a:cubicBezTo>
                  <a:cubicBezTo>
                    <a:pt x="156" y="2135"/>
                    <a:pt x="262" y="2190"/>
                    <a:pt x="372" y="2190"/>
                  </a:cubicBezTo>
                  <a:cubicBezTo>
                    <a:pt x="429" y="2190"/>
                    <a:pt x="487" y="2175"/>
                    <a:pt x="540" y="2142"/>
                  </a:cubicBezTo>
                  <a:lnTo>
                    <a:pt x="3077" y="602"/>
                  </a:lnTo>
                  <a:cubicBezTo>
                    <a:pt x="3231" y="510"/>
                    <a:pt x="3279" y="309"/>
                    <a:pt x="3187" y="155"/>
                  </a:cubicBezTo>
                  <a:cubicBezTo>
                    <a:pt x="3126" y="55"/>
                    <a:pt x="3018" y="0"/>
                    <a:pt x="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 flipH="1">
              <a:off x="3681053" y="1519407"/>
              <a:ext cx="105423" cy="92175"/>
            </a:xfrm>
            <a:custGeom>
              <a:avLst/>
              <a:gdLst/>
              <a:ahLst/>
              <a:cxnLst/>
              <a:rect l="l" t="t" r="r" b="b"/>
              <a:pathLst>
                <a:path w="2833" h="2477" extrusionOk="0">
                  <a:moveTo>
                    <a:pt x="364" y="1"/>
                  </a:moveTo>
                  <a:cubicBezTo>
                    <a:pt x="271" y="1"/>
                    <a:pt x="178" y="41"/>
                    <a:pt x="114" y="119"/>
                  </a:cubicBezTo>
                  <a:cubicBezTo>
                    <a:pt x="0" y="255"/>
                    <a:pt x="17" y="462"/>
                    <a:pt x="157" y="575"/>
                  </a:cubicBezTo>
                  <a:lnTo>
                    <a:pt x="2155" y="2312"/>
                  </a:lnTo>
                  <a:lnTo>
                    <a:pt x="2254" y="2398"/>
                  </a:lnTo>
                  <a:cubicBezTo>
                    <a:pt x="2317" y="2452"/>
                    <a:pt x="2391" y="2477"/>
                    <a:pt x="2466" y="2477"/>
                  </a:cubicBezTo>
                  <a:cubicBezTo>
                    <a:pt x="2556" y="2477"/>
                    <a:pt x="2647" y="2440"/>
                    <a:pt x="2715" y="2366"/>
                  </a:cubicBezTo>
                  <a:cubicBezTo>
                    <a:pt x="2832" y="2230"/>
                    <a:pt x="2816" y="2024"/>
                    <a:pt x="2681" y="1906"/>
                  </a:cubicBezTo>
                  <a:lnTo>
                    <a:pt x="596" y="96"/>
                  </a:lnTo>
                  <a:lnTo>
                    <a:pt x="574" y="76"/>
                  </a:lnTo>
                  <a:cubicBezTo>
                    <a:pt x="512" y="26"/>
                    <a:pt x="438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 flipH="1">
              <a:off x="3695417" y="1475906"/>
              <a:ext cx="91394" cy="67801"/>
            </a:xfrm>
            <a:custGeom>
              <a:avLst/>
              <a:gdLst/>
              <a:ahLst/>
              <a:cxnLst/>
              <a:rect l="l" t="t" r="r" b="b"/>
              <a:pathLst>
                <a:path w="2456" h="1822" extrusionOk="0">
                  <a:moveTo>
                    <a:pt x="2085" y="1"/>
                  </a:moveTo>
                  <a:cubicBezTo>
                    <a:pt x="2025" y="1"/>
                    <a:pt x="1965" y="17"/>
                    <a:pt x="1910" y="51"/>
                  </a:cubicBezTo>
                  <a:lnTo>
                    <a:pt x="227" y="1201"/>
                  </a:lnTo>
                  <a:lnTo>
                    <a:pt x="186" y="1229"/>
                  </a:lnTo>
                  <a:cubicBezTo>
                    <a:pt x="37" y="1330"/>
                    <a:pt x="0" y="1532"/>
                    <a:pt x="103" y="1680"/>
                  </a:cubicBezTo>
                  <a:cubicBezTo>
                    <a:pt x="167" y="1771"/>
                    <a:pt x="269" y="1821"/>
                    <a:pt x="372" y="1821"/>
                  </a:cubicBezTo>
                  <a:cubicBezTo>
                    <a:pt x="436" y="1821"/>
                    <a:pt x="501" y="1801"/>
                    <a:pt x="554" y="1764"/>
                  </a:cubicBezTo>
                  <a:lnTo>
                    <a:pt x="2185" y="653"/>
                  </a:lnTo>
                  <a:lnTo>
                    <a:pt x="2259" y="600"/>
                  </a:lnTo>
                  <a:cubicBezTo>
                    <a:pt x="2410" y="503"/>
                    <a:pt x="2455" y="301"/>
                    <a:pt x="2359" y="150"/>
                  </a:cubicBezTo>
                  <a:cubicBezTo>
                    <a:pt x="2297" y="53"/>
                    <a:pt x="2192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 flipH="1">
              <a:off x="3708069" y="1377963"/>
              <a:ext cx="66759" cy="74909"/>
            </a:xfrm>
            <a:custGeom>
              <a:avLst/>
              <a:gdLst/>
              <a:ahLst/>
              <a:cxnLst/>
              <a:rect l="l" t="t" r="r" b="b"/>
              <a:pathLst>
                <a:path w="1794" h="2013" extrusionOk="0">
                  <a:moveTo>
                    <a:pt x="1426" y="1"/>
                  </a:moveTo>
                  <a:cubicBezTo>
                    <a:pt x="1329" y="1"/>
                    <a:pt x="1233" y="44"/>
                    <a:pt x="1168" y="127"/>
                  </a:cubicBezTo>
                  <a:lnTo>
                    <a:pt x="111" y="1486"/>
                  </a:lnTo>
                  <a:cubicBezTo>
                    <a:pt x="0" y="1628"/>
                    <a:pt x="26" y="1833"/>
                    <a:pt x="168" y="1943"/>
                  </a:cubicBezTo>
                  <a:cubicBezTo>
                    <a:pt x="226" y="1990"/>
                    <a:pt x="298" y="2013"/>
                    <a:pt x="367" y="2013"/>
                  </a:cubicBezTo>
                  <a:cubicBezTo>
                    <a:pt x="463" y="2013"/>
                    <a:pt x="559" y="1970"/>
                    <a:pt x="625" y="1886"/>
                  </a:cubicBezTo>
                  <a:lnTo>
                    <a:pt x="1684" y="527"/>
                  </a:lnTo>
                  <a:cubicBezTo>
                    <a:pt x="1793" y="385"/>
                    <a:pt x="1769" y="180"/>
                    <a:pt x="1627" y="70"/>
                  </a:cubicBezTo>
                  <a:cubicBezTo>
                    <a:pt x="1567" y="24"/>
                    <a:pt x="1496" y="1"/>
                    <a:pt x="1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 flipH="1">
              <a:off x="3695566" y="1428683"/>
              <a:ext cx="79077" cy="71411"/>
            </a:xfrm>
            <a:custGeom>
              <a:avLst/>
              <a:gdLst/>
              <a:ahLst/>
              <a:cxnLst/>
              <a:rect l="l" t="t" r="r" b="b"/>
              <a:pathLst>
                <a:path w="2125" h="1919" extrusionOk="0">
                  <a:moveTo>
                    <a:pt x="363" y="0"/>
                  </a:moveTo>
                  <a:cubicBezTo>
                    <a:pt x="274" y="0"/>
                    <a:pt x="186" y="36"/>
                    <a:pt x="122" y="106"/>
                  </a:cubicBezTo>
                  <a:cubicBezTo>
                    <a:pt x="1" y="238"/>
                    <a:pt x="9" y="445"/>
                    <a:pt x="143" y="566"/>
                  </a:cubicBezTo>
                  <a:lnTo>
                    <a:pt x="1502" y="1802"/>
                  </a:lnTo>
                  <a:lnTo>
                    <a:pt x="1551" y="1842"/>
                  </a:lnTo>
                  <a:cubicBezTo>
                    <a:pt x="1610" y="1895"/>
                    <a:pt x="1686" y="1919"/>
                    <a:pt x="1760" y="1919"/>
                  </a:cubicBezTo>
                  <a:cubicBezTo>
                    <a:pt x="1852" y="1919"/>
                    <a:pt x="1945" y="1881"/>
                    <a:pt x="2009" y="1805"/>
                  </a:cubicBezTo>
                  <a:cubicBezTo>
                    <a:pt x="2124" y="1669"/>
                    <a:pt x="2108" y="1462"/>
                    <a:pt x="1972" y="1347"/>
                  </a:cubicBezTo>
                  <a:lnTo>
                    <a:pt x="580" y="85"/>
                  </a:lnTo>
                  <a:cubicBezTo>
                    <a:pt x="518" y="28"/>
                    <a:pt x="440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 flipH="1">
              <a:off x="3776652" y="1895998"/>
              <a:ext cx="210139" cy="227368"/>
            </a:xfrm>
            <a:custGeom>
              <a:avLst/>
              <a:gdLst/>
              <a:ahLst/>
              <a:cxnLst/>
              <a:rect l="l" t="t" r="r" b="b"/>
              <a:pathLst>
                <a:path w="5647" h="6110" extrusionOk="0">
                  <a:moveTo>
                    <a:pt x="4470" y="1"/>
                  </a:moveTo>
                  <a:cubicBezTo>
                    <a:pt x="4453" y="1"/>
                    <a:pt x="4437" y="1"/>
                    <a:pt x="4421" y="2"/>
                  </a:cubicBezTo>
                  <a:lnTo>
                    <a:pt x="2662" y="54"/>
                  </a:lnTo>
                  <a:cubicBezTo>
                    <a:pt x="2416" y="66"/>
                    <a:pt x="2180" y="151"/>
                    <a:pt x="1986" y="302"/>
                  </a:cubicBezTo>
                  <a:lnTo>
                    <a:pt x="1455" y="716"/>
                  </a:lnTo>
                  <a:cubicBezTo>
                    <a:pt x="855" y="1184"/>
                    <a:pt x="456" y="1867"/>
                    <a:pt x="347" y="2623"/>
                  </a:cubicBezTo>
                  <a:lnTo>
                    <a:pt x="167" y="3868"/>
                  </a:lnTo>
                  <a:cubicBezTo>
                    <a:pt x="1" y="5049"/>
                    <a:pt x="919" y="6110"/>
                    <a:pt x="2114" y="6110"/>
                  </a:cubicBezTo>
                  <a:lnTo>
                    <a:pt x="4469" y="6110"/>
                  </a:lnTo>
                  <a:cubicBezTo>
                    <a:pt x="5120" y="6110"/>
                    <a:pt x="5646" y="5582"/>
                    <a:pt x="5646" y="4933"/>
                  </a:cubicBezTo>
                  <a:lnTo>
                    <a:pt x="5646" y="1179"/>
                  </a:lnTo>
                  <a:cubicBezTo>
                    <a:pt x="5646" y="526"/>
                    <a:pt x="5117" y="1"/>
                    <a:pt x="4470" y="1"/>
                  </a:cubicBezTo>
                  <a:close/>
                </a:path>
              </a:pathLst>
            </a:custGeom>
            <a:solidFill>
              <a:srgbClr val="D0C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 flipH="1">
              <a:off x="3776652" y="1895998"/>
              <a:ext cx="210139" cy="227368"/>
            </a:xfrm>
            <a:custGeom>
              <a:avLst/>
              <a:gdLst/>
              <a:ahLst/>
              <a:cxnLst/>
              <a:rect l="l" t="t" r="r" b="b"/>
              <a:pathLst>
                <a:path w="5647" h="6110" extrusionOk="0">
                  <a:moveTo>
                    <a:pt x="4470" y="1"/>
                  </a:moveTo>
                  <a:cubicBezTo>
                    <a:pt x="4453" y="1"/>
                    <a:pt x="4437" y="1"/>
                    <a:pt x="4421" y="2"/>
                  </a:cubicBezTo>
                  <a:lnTo>
                    <a:pt x="2662" y="54"/>
                  </a:lnTo>
                  <a:cubicBezTo>
                    <a:pt x="2416" y="66"/>
                    <a:pt x="2180" y="151"/>
                    <a:pt x="1986" y="302"/>
                  </a:cubicBezTo>
                  <a:lnTo>
                    <a:pt x="1455" y="716"/>
                  </a:lnTo>
                  <a:cubicBezTo>
                    <a:pt x="855" y="1184"/>
                    <a:pt x="456" y="1867"/>
                    <a:pt x="347" y="2623"/>
                  </a:cubicBezTo>
                  <a:lnTo>
                    <a:pt x="167" y="3868"/>
                  </a:lnTo>
                  <a:cubicBezTo>
                    <a:pt x="1" y="5049"/>
                    <a:pt x="919" y="6110"/>
                    <a:pt x="2114" y="6110"/>
                  </a:cubicBezTo>
                  <a:lnTo>
                    <a:pt x="4469" y="6110"/>
                  </a:lnTo>
                  <a:cubicBezTo>
                    <a:pt x="5120" y="6110"/>
                    <a:pt x="5646" y="5582"/>
                    <a:pt x="5646" y="4933"/>
                  </a:cubicBezTo>
                  <a:lnTo>
                    <a:pt x="5646" y="1179"/>
                  </a:lnTo>
                  <a:cubicBezTo>
                    <a:pt x="5646" y="526"/>
                    <a:pt x="5117" y="1"/>
                    <a:pt x="4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 flipH="1">
              <a:off x="3605065" y="1852199"/>
              <a:ext cx="67578" cy="24300"/>
            </a:xfrm>
            <a:custGeom>
              <a:avLst/>
              <a:gdLst/>
              <a:ahLst/>
              <a:cxnLst/>
              <a:rect l="l" t="t" r="r" b="b"/>
              <a:pathLst>
                <a:path w="1816" h="653" extrusionOk="0">
                  <a:moveTo>
                    <a:pt x="327" y="0"/>
                  </a:moveTo>
                  <a:cubicBezTo>
                    <a:pt x="147" y="0"/>
                    <a:pt x="1" y="145"/>
                    <a:pt x="1" y="326"/>
                  </a:cubicBezTo>
                  <a:cubicBezTo>
                    <a:pt x="1" y="505"/>
                    <a:pt x="147" y="652"/>
                    <a:pt x="327" y="652"/>
                  </a:cubicBezTo>
                  <a:lnTo>
                    <a:pt x="1489" y="652"/>
                  </a:lnTo>
                  <a:cubicBezTo>
                    <a:pt x="1670" y="652"/>
                    <a:pt x="1815" y="505"/>
                    <a:pt x="1815" y="326"/>
                  </a:cubicBezTo>
                  <a:cubicBezTo>
                    <a:pt x="1815" y="145"/>
                    <a:pt x="1670" y="0"/>
                    <a:pt x="1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 flipH="1">
              <a:off x="3866892" y="2029405"/>
              <a:ext cx="89347" cy="70815"/>
            </a:xfrm>
            <a:custGeom>
              <a:avLst/>
              <a:gdLst/>
              <a:ahLst/>
              <a:cxnLst/>
              <a:rect l="l" t="t" r="r" b="b"/>
              <a:pathLst>
                <a:path w="2401" h="1903" extrusionOk="0">
                  <a:moveTo>
                    <a:pt x="318" y="0"/>
                  </a:moveTo>
                  <a:cubicBezTo>
                    <a:pt x="143" y="0"/>
                    <a:pt x="1" y="142"/>
                    <a:pt x="1" y="317"/>
                  </a:cubicBezTo>
                  <a:lnTo>
                    <a:pt x="1" y="423"/>
                  </a:lnTo>
                  <a:cubicBezTo>
                    <a:pt x="1" y="891"/>
                    <a:pt x="203" y="1341"/>
                    <a:pt x="557" y="1649"/>
                  </a:cubicBezTo>
                  <a:cubicBezTo>
                    <a:pt x="745" y="1813"/>
                    <a:pt x="983" y="1903"/>
                    <a:pt x="1231" y="1903"/>
                  </a:cubicBezTo>
                  <a:lnTo>
                    <a:pt x="1978" y="1903"/>
                  </a:lnTo>
                  <a:cubicBezTo>
                    <a:pt x="2211" y="1903"/>
                    <a:pt x="2400" y="1713"/>
                    <a:pt x="2400" y="1479"/>
                  </a:cubicBezTo>
                  <a:lnTo>
                    <a:pt x="2400" y="316"/>
                  </a:lnTo>
                  <a:cubicBezTo>
                    <a:pt x="2399" y="141"/>
                    <a:pt x="2257" y="0"/>
                    <a:pt x="2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 flipH="1">
              <a:off x="3866967" y="1945007"/>
              <a:ext cx="83914" cy="70815"/>
            </a:xfrm>
            <a:custGeom>
              <a:avLst/>
              <a:gdLst/>
              <a:ahLst/>
              <a:cxnLst/>
              <a:rect l="l" t="t" r="r" b="b"/>
              <a:pathLst>
                <a:path w="2255" h="1903" extrusionOk="0">
                  <a:moveTo>
                    <a:pt x="1230" y="1"/>
                  </a:moveTo>
                  <a:cubicBezTo>
                    <a:pt x="983" y="1"/>
                    <a:pt x="745" y="89"/>
                    <a:pt x="557" y="253"/>
                  </a:cubicBezTo>
                  <a:cubicBezTo>
                    <a:pt x="204" y="562"/>
                    <a:pt x="1" y="1011"/>
                    <a:pt x="1" y="1481"/>
                  </a:cubicBezTo>
                  <a:lnTo>
                    <a:pt x="1" y="1585"/>
                  </a:lnTo>
                  <a:cubicBezTo>
                    <a:pt x="1" y="1760"/>
                    <a:pt x="143" y="1902"/>
                    <a:pt x="318" y="1902"/>
                  </a:cubicBezTo>
                  <a:lnTo>
                    <a:pt x="1939" y="1902"/>
                  </a:lnTo>
                  <a:cubicBezTo>
                    <a:pt x="2113" y="1902"/>
                    <a:pt x="2255" y="1760"/>
                    <a:pt x="2255" y="1588"/>
                  </a:cubicBezTo>
                  <a:lnTo>
                    <a:pt x="2255" y="424"/>
                  </a:lnTo>
                  <a:cubicBezTo>
                    <a:pt x="2255" y="189"/>
                    <a:pt x="2064" y="1"/>
                    <a:pt x="1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 flipH="1">
              <a:off x="3540874" y="4401032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 flipH="1">
              <a:off x="3540874" y="4466340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0"/>
                  </a:moveTo>
                  <a:lnTo>
                    <a:pt x="1" y="0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 flipH="1">
              <a:off x="3540874" y="4531573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 flipH="1">
              <a:off x="3540874" y="4596918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 flipH="1">
              <a:off x="3068052" y="1299370"/>
              <a:ext cx="667927" cy="456374"/>
            </a:xfrm>
            <a:custGeom>
              <a:avLst/>
              <a:gdLst/>
              <a:ahLst/>
              <a:cxnLst/>
              <a:rect l="l" t="t" r="r" b="b"/>
              <a:pathLst>
                <a:path w="17949" h="12264" extrusionOk="0">
                  <a:moveTo>
                    <a:pt x="183" y="0"/>
                  </a:moveTo>
                  <a:lnTo>
                    <a:pt x="1" y="269"/>
                  </a:lnTo>
                  <a:lnTo>
                    <a:pt x="17767" y="12263"/>
                  </a:lnTo>
                  <a:lnTo>
                    <a:pt x="17949" y="119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 flipH="1">
              <a:off x="3686635" y="1280391"/>
              <a:ext cx="105721" cy="48227"/>
            </a:xfrm>
            <a:custGeom>
              <a:avLst/>
              <a:gdLst/>
              <a:ahLst/>
              <a:cxnLst/>
              <a:rect l="l" t="t" r="r" b="b"/>
              <a:pathLst>
                <a:path w="2841" h="1296" extrusionOk="0">
                  <a:moveTo>
                    <a:pt x="648" y="1"/>
                  </a:moveTo>
                  <a:cubicBezTo>
                    <a:pt x="290" y="1"/>
                    <a:pt x="0" y="290"/>
                    <a:pt x="0" y="648"/>
                  </a:cubicBezTo>
                  <a:cubicBezTo>
                    <a:pt x="1" y="1006"/>
                    <a:pt x="292" y="1296"/>
                    <a:pt x="649" y="1296"/>
                  </a:cubicBezTo>
                  <a:lnTo>
                    <a:pt x="2193" y="1296"/>
                  </a:lnTo>
                  <a:cubicBezTo>
                    <a:pt x="2550" y="1296"/>
                    <a:pt x="2841" y="1006"/>
                    <a:pt x="2841" y="648"/>
                  </a:cubicBezTo>
                  <a:cubicBezTo>
                    <a:pt x="2841" y="290"/>
                    <a:pt x="2550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 flipH="1">
              <a:off x="2786093" y="1738663"/>
              <a:ext cx="843235" cy="137835"/>
            </a:xfrm>
            <a:custGeom>
              <a:avLst/>
              <a:gdLst/>
              <a:ahLst/>
              <a:cxnLst/>
              <a:rect l="l" t="t" r="r" b="b"/>
              <a:pathLst>
                <a:path w="22660" h="3704" extrusionOk="0">
                  <a:moveTo>
                    <a:pt x="22009" y="652"/>
                  </a:moveTo>
                  <a:lnTo>
                    <a:pt x="22009" y="3051"/>
                  </a:lnTo>
                  <a:lnTo>
                    <a:pt x="651" y="3051"/>
                  </a:lnTo>
                  <a:lnTo>
                    <a:pt x="651" y="652"/>
                  </a:lnTo>
                  <a:close/>
                  <a:moveTo>
                    <a:pt x="325" y="0"/>
                  </a:moveTo>
                  <a:cubicBezTo>
                    <a:pt x="146" y="0"/>
                    <a:pt x="1" y="147"/>
                    <a:pt x="1" y="326"/>
                  </a:cubicBezTo>
                  <a:lnTo>
                    <a:pt x="1" y="3377"/>
                  </a:lnTo>
                  <a:cubicBezTo>
                    <a:pt x="1" y="3556"/>
                    <a:pt x="146" y="3703"/>
                    <a:pt x="325" y="3703"/>
                  </a:cubicBezTo>
                  <a:lnTo>
                    <a:pt x="22334" y="3703"/>
                  </a:lnTo>
                  <a:cubicBezTo>
                    <a:pt x="22513" y="3703"/>
                    <a:pt x="22660" y="3556"/>
                    <a:pt x="22660" y="3377"/>
                  </a:cubicBezTo>
                  <a:lnTo>
                    <a:pt x="22660" y="326"/>
                  </a:lnTo>
                  <a:cubicBezTo>
                    <a:pt x="22660" y="147"/>
                    <a:pt x="22515" y="0"/>
                    <a:pt x="22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 flipH="1">
              <a:off x="2786093" y="1814316"/>
              <a:ext cx="890570" cy="24300"/>
            </a:xfrm>
            <a:custGeom>
              <a:avLst/>
              <a:gdLst/>
              <a:ahLst/>
              <a:cxnLst/>
              <a:rect l="l" t="t" r="r" b="b"/>
              <a:pathLst>
                <a:path w="23932" h="653" extrusionOk="0">
                  <a:moveTo>
                    <a:pt x="326" y="1"/>
                  </a:moveTo>
                  <a:cubicBezTo>
                    <a:pt x="146" y="1"/>
                    <a:pt x="1" y="146"/>
                    <a:pt x="1" y="327"/>
                  </a:cubicBezTo>
                  <a:cubicBezTo>
                    <a:pt x="1" y="506"/>
                    <a:pt x="146" y="653"/>
                    <a:pt x="326" y="653"/>
                  </a:cubicBezTo>
                  <a:lnTo>
                    <a:pt x="23606" y="653"/>
                  </a:lnTo>
                  <a:cubicBezTo>
                    <a:pt x="23785" y="653"/>
                    <a:pt x="23932" y="506"/>
                    <a:pt x="23932" y="327"/>
                  </a:cubicBezTo>
                  <a:cubicBezTo>
                    <a:pt x="23932" y="146"/>
                    <a:pt x="23787" y="1"/>
                    <a:pt x="23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 flipH="1">
              <a:off x="3468570" y="1738663"/>
              <a:ext cx="24263" cy="99953"/>
            </a:xfrm>
            <a:custGeom>
              <a:avLst/>
              <a:gdLst/>
              <a:ahLst/>
              <a:cxnLst/>
              <a:rect l="l" t="t" r="r" b="b"/>
              <a:pathLst>
                <a:path w="652" h="2686" extrusionOk="0">
                  <a:moveTo>
                    <a:pt x="326" y="0"/>
                  </a:moveTo>
                  <a:cubicBezTo>
                    <a:pt x="147" y="0"/>
                    <a:pt x="0" y="147"/>
                    <a:pt x="0" y="326"/>
                  </a:cubicBezTo>
                  <a:lnTo>
                    <a:pt x="0" y="2360"/>
                  </a:lnTo>
                  <a:cubicBezTo>
                    <a:pt x="0" y="2539"/>
                    <a:pt x="147" y="2686"/>
                    <a:pt x="326" y="2686"/>
                  </a:cubicBezTo>
                  <a:cubicBezTo>
                    <a:pt x="505" y="2686"/>
                    <a:pt x="652" y="2539"/>
                    <a:pt x="652" y="2360"/>
                  </a:cubicBezTo>
                  <a:lnTo>
                    <a:pt x="652" y="326"/>
                  </a:lnTo>
                  <a:cubicBezTo>
                    <a:pt x="652" y="147"/>
                    <a:pt x="505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 flipH="1">
              <a:off x="3605065" y="1738663"/>
              <a:ext cx="24263" cy="95785"/>
            </a:xfrm>
            <a:custGeom>
              <a:avLst/>
              <a:gdLst/>
              <a:ahLst/>
              <a:cxnLst/>
              <a:rect l="l" t="t" r="r" b="b"/>
              <a:pathLst>
                <a:path w="652" h="2574" extrusionOk="0">
                  <a:moveTo>
                    <a:pt x="325" y="0"/>
                  </a:moveTo>
                  <a:cubicBezTo>
                    <a:pt x="146" y="0"/>
                    <a:pt x="1" y="147"/>
                    <a:pt x="1" y="326"/>
                  </a:cubicBezTo>
                  <a:lnTo>
                    <a:pt x="1" y="2247"/>
                  </a:lnTo>
                  <a:cubicBezTo>
                    <a:pt x="1" y="2427"/>
                    <a:pt x="146" y="2573"/>
                    <a:pt x="325" y="2573"/>
                  </a:cubicBezTo>
                  <a:cubicBezTo>
                    <a:pt x="506" y="2573"/>
                    <a:pt x="651" y="2427"/>
                    <a:pt x="651" y="2247"/>
                  </a:cubicBezTo>
                  <a:lnTo>
                    <a:pt x="651" y="326"/>
                  </a:lnTo>
                  <a:cubicBezTo>
                    <a:pt x="651" y="147"/>
                    <a:pt x="506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 flipH="1">
              <a:off x="3332074" y="1738663"/>
              <a:ext cx="24263" cy="99953"/>
            </a:xfrm>
            <a:custGeom>
              <a:avLst/>
              <a:gdLst/>
              <a:ahLst/>
              <a:cxnLst/>
              <a:rect l="l" t="t" r="r" b="b"/>
              <a:pathLst>
                <a:path w="652" h="2686" extrusionOk="0">
                  <a:moveTo>
                    <a:pt x="325" y="0"/>
                  </a:moveTo>
                  <a:cubicBezTo>
                    <a:pt x="146" y="0"/>
                    <a:pt x="1" y="147"/>
                    <a:pt x="1" y="326"/>
                  </a:cubicBezTo>
                  <a:lnTo>
                    <a:pt x="1" y="2360"/>
                  </a:lnTo>
                  <a:cubicBezTo>
                    <a:pt x="1" y="2539"/>
                    <a:pt x="146" y="2686"/>
                    <a:pt x="325" y="2686"/>
                  </a:cubicBezTo>
                  <a:cubicBezTo>
                    <a:pt x="506" y="2686"/>
                    <a:pt x="651" y="2539"/>
                    <a:pt x="651" y="2360"/>
                  </a:cubicBezTo>
                  <a:lnTo>
                    <a:pt x="651" y="326"/>
                  </a:lnTo>
                  <a:cubicBezTo>
                    <a:pt x="651" y="147"/>
                    <a:pt x="505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 flipH="1">
              <a:off x="3195542" y="1738663"/>
              <a:ext cx="24300" cy="99953"/>
            </a:xfrm>
            <a:custGeom>
              <a:avLst/>
              <a:gdLst/>
              <a:ahLst/>
              <a:cxnLst/>
              <a:rect l="l" t="t" r="r" b="b"/>
              <a:pathLst>
                <a:path w="653" h="2686" extrusionOk="0">
                  <a:moveTo>
                    <a:pt x="326" y="0"/>
                  </a:moveTo>
                  <a:cubicBezTo>
                    <a:pt x="147" y="0"/>
                    <a:pt x="0" y="147"/>
                    <a:pt x="0" y="326"/>
                  </a:cubicBezTo>
                  <a:lnTo>
                    <a:pt x="0" y="2360"/>
                  </a:lnTo>
                  <a:cubicBezTo>
                    <a:pt x="0" y="2539"/>
                    <a:pt x="147" y="2686"/>
                    <a:pt x="326" y="2686"/>
                  </a:cubicBezTo>
                  <a:cubicBezTo>
                    <a:pt x="506" y="2686"/>
                    <a:pt x="652" y="2539"/>
                    <a:pt x="652" y="2360"/>
                  </a:cubicBezTo>
                  <a:lnTo>
                    <a:pt x="652" y="326"/>
                  </a:lnTo>
                  <a:cubicBezTo>
                    <a:pt x="652" y="147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 flipH="1">
              <a:off x="3059083" y="1738663"/>
              <a:ext cx="24225" cy="99953"/>
            </a:xfrm>
            <a:custGeom>
              <a:avLst/>
              <a:gdLst/>
              <a:ahLst/>
              <a:cxnLst/>
              <a:rect l="l" t="t" r="r" b="b"/>
              <a:pathLst>
                <a:path w="651" h="2686" extrusionOk="0">
                  <a:moveTo>
                    <a:pt x="325" y="0"/>
                  </a:moveTo>
                  <a:cubicBezTo>
                    <a:pt x="145" y="0"/>
                    <a:pt x="0" y="147"/>
                    <a:pt x="0" y="326"/>
                  </a:cubicBezTo>
                  <a:lnTo>
                    <a:pt x="0" y="2360"/>
                  </a:lnTo>
                  <a:cubicBezTo>
                    <a:pt x="0" y="2539"/>
                    <a:pt x="145" y="2686"/>
                    <a:pt x="325" y="2686"/>
                  </a:cubicBezTo>
                  <a:cubicBezTo>
                    <a:pt x="505" y="2686"/>
                    <a:pt x="651" y="2539"/>
                    <a:pt x="651" y="2360"/>
                  </a:cubicBezTo>
                  <a:lnTo>
                    <a:pt x="651" y="326"/>
                  </a:lnTo>
                  <a:cubicBezTo>
                    <a:pt x="651" y="147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 flipH="1">
              <a:off x="2922625" y="1738663"/>
              <a:ext cx="24225" cy="99953"/>
            </a:xfrm>
            <a:custGeom>
              <a:avLst/>
              <a:gdLst/>
              <a:ahLst/>
              <a:cxnLst/>
              <a:rect l="l" t="t" r="r" b="b"/>
              <a:pathLst>
                <a:path w="651" h="2686" extrusionOk="0">
                  <a:moveTo>
                    <a:pt x="326" y="0"/>
                  </a:moveTo>
                  <a:cubicBezTo>
                    <a:pt x="147" y="0"/>
                    <a:pt x="1" y="147"/>
                    <a:pt x="1" y="326"/>
                  </a:cubicBezTo>
                  <a:lnTo>
                    <a:pt x="1" y="2360"/>
                  </a:lnTo>
                  <a:cubicBezTo>
                    <a:pt x="1" y="2539"/>
                    <a:pt x="147" y="2686"/>
                    <a:pt x="326" y="2686"/>
                  </a:cubicBezTo>
                  <a:cubicBezTo>
                    <a:pt x="506" y="2686"/>
                    <a:pt x="651" y="2539"/>
                    <a:pt x="651" y="2360"/>
                  </a:cubicBezTo>
                  <a:lnTo>
                    <a:pt x="651" y="326"/>
                  </a:lnTo>
                  <a:cubicBezTo>
                    <a:pt x="651" y="147"/>
                    <a:pt x="506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 flipH="1">
              <a:off x="2786093" y="1738663"/>
              <a:ext cx="24225" cy="95785"/>
            </a:xfrm>
            <a:custGeom>
              <a:avLst/>
              <a:gdLst/>
              <a:ahLst/>
              <a:cxnLst/>
              <a:rect l="l" t="t" r="r" b="b"/>
              <a:pathLst>
                <a:path w="651" h="2574" extrusionOk="0">
                  <a:moveTo>
                    <a:pt x="325" y="0"/>
                  </a:moveTo>
                  <a:cubicBezTo>
                    <a:pt x="145" y="0"/>
                    <a:pt x="0" y="147"/>
                    <a:pt x="0" y="326"/>
                  </a:cubicBezTo>
                  <a:lnTo>
                    <a:pt x="0" y="2247"/>
                  </a:lnTo>
                  <a:cubicBezTo>
                    <a:pt x="0" y="2427"/>
                    <a:pt x="145" y="2573"/>
                    <a:pt x="325" y="2573"/>
                  </a:cubicBezTo>
                  <a:cubicBezTo>
                    <a:pt x="504" y="2573"/>
                    <a:pt x="651" y="2427"/>
                    <a:pt x="651" y="2247"/>
                  </a:cubicBezTo>
                  <a:lnTo>
                    <a:pt x="651" y="326"/>
                  </a:lnTo>
                  <a:cubicBezTo>
                    <a:pt x="651" y="147"/>
                    <a:pt x="506" y="0"/>
                    <a:pt x="325" y="0"/>
                  </a:cubicBez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 flipH="1">
              <a:off x="2786093" y="1776508"/>
              <a:ext cx="894849" cy="24300"/>
            </a:xfrm>
            <a:custGeom>
              <a:avLst/>
              <a:gdLst/>
              <a:ahLst/>
              <a:cxnLst/>
              <a:rect l="l" t="t" r="r" b="b"/>
              <a:pathLst>
                <a:path w="24047" h="653" extrusionOk="0">
                  <a:moveTo>
                    <a:pt x="325" y="1"/>
                  </a:moveTo>
                  <a:cubicBezTo>
                    <a:pt x="145" y="1"/>
                    <a:pt x="0" y="147"/>
                    <a:pt x="0" y="327"/>
                  </a:cubicBezTo>
                  <a:cubicBezTo>
                    <a:pt x="0" y="506"/>
                    <a:pt x="145" y="652"/>
                    <a:pt x="325" y="652"/>
                  </a:cubicBezTo>
                  <a:lnTo>
                    <a:pt x="23721" y="652"/>
                  </a:lnTo>
                  <a:cubicBezTo>
                    <a:pt x="23900" y="652"/>
                    <a:pt x="24047" y="506"/>
                    <a:pt x="24047" y="327"/>
                  </a:cubicBezTo>
                  <a:cubicBezTo>
                    <a:pt x="24047" y="147"/>
                    <a:pt x="23902" y="1"/>
                    <a:pt x="23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 flipH="1">
              <a:off x="3935549" y="4398017"/>
              <a:ext cx="37" cy="6028"/>
            </a:xfrm>
            <a:custGeom>
              <a:avLst/>
              <a:gdLst/>
              <a:ahLst/>
              <a:cxnLst/>
              <a:rect l="l" t="t" r="r" b="b"/>
              <a:pathLst>
                <a:path w="1" h="162" extrusionOk="0">
                  <a:moveTo>
                    <a:pt x="1" y="1"/>
                  </a:moveTo>
                  <a:lnTo>
                    <a:pt x="1" y="1"/>
                  </a:lnTo>
                  <a:lnTo>
                    <a:pt x="1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 flipH="1">
              <a:off x="3935549" y="4398017"/>
              <a:ext cx="37" cy="6028"/>
            </a:xfrm>
            <a:custGeom>
              <a:avLst/>
              <a:gdLst/>
              <a:ahLst/>
              <a:cxnLst/>
              <a:rect l="l" t="t" r="r" b="b"/>
              <a:pathLst>
                <a:path w="1" h="162" extrusionOk="0">
                  <a:moveTo>
                    <a:pt x="1" y="1"/>
                  </a:moveTo>
                  <a:lnTo>
                    <a:pt x="1" y="1"/>
                  </a:lnTo>
                  <a:lnTo>
                    <a:pt x="1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 flipH="1">
              <a:off x="3540874" y="4398017"/>
              <a:ext cx="394713" cy="6028"/>
            </a:xfrm>
            <a:custGeom>
              <a:avLst/>
              <a:gdLst/>
              <a:ahLst/>
              <a:cxnLst/>
              <a:rect l="l" t="t" r="r" b="b"/>
              <a:pathLst>
                <a:path w="10607" h="162" extrusionOk="0">
                  <a:moveTo>
                    <a:pt x="1" y="1"/>
                  </a:moveTo>
                  <a:lnTo>
                    <a:pt x="1" y="161"/>
                  </a:lnTo>
                  <a:lnTo>
                    <a:pt x="10606" y="161"/>
                  </a:lnTo>
                  <a:lnTo>
                    <a:pt x="10606" y="82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A9A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 flipH="1">
              <a:off x="3540874" y="4401032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 flipH="1">
              <a:off x="3935549" y="4463251"/>
              <a:ext cx="37" cy="6140"/>
            </a:xfrm>
            <a:custGeom>
              <a:avLst/>
              <a:gdLst/>
              <a:ahLst/>
              <a:cxnLst/>
              <a:rect l="l" t="t" r="r" b="b"/>
              <a:pathLst>
                <a:path w="1" h="165" extrusionOk="0">
                  <a:moveTo>
                    <a:pt x="1" y="1"/>
                  </a:moveTo>
                  <a:lnTo>
                    <a:pt x="1" y="1"/>
                  </a:lnTo>
                  <a:lnTo>
                    <a:pt x="1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 flipH="1">
              <a:off x="3935549" y="4463251"/>
              <a:ext cx="37" cy="6140"/>
            </a:xfrm>
            <a:custGeom>
              <a:avLst/>
              <a:gdLst/>
              <a:ahLst/>
              <a:cxnLst/>
              <a:rect l="l" t="t" r="r" b="b"/>
              <a:pathLst>
                <a:path w="1" h="165" extrusionOk="0">
                  <a:moveTo>
                    <a:pt x="1" y="1"/>
                  </a:moveTo>
                  <a:lnTo>
                    <a:pt x="1" y="1"/>
                  </a:lnTo>
                  <a:lnTo>
                    <a:pt x="1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 flipH="1">
              <a:off x="3540874" y="4463251"/>
              <a:ext cx="394713" cy="6140"/>
            </a:xfrm>
            <a:custGeom>
              <a:avLst/>
              <a:gdLst/>
              <a:ahLst/>
              <a:cxnLst/>
              <a:rect l="l" t="t" r="r" b="b"/>
              <a:pathLst>
                <a:path w="10607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0606" y="164"/>
                  </a:lnTo>
                  <a:lnTo>
                    <a:pt x="10606" y="83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A9A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 flipH="1">
              <a:off x="3540874" y="4466340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0"/>
                  </a:moveTo>
                  <a:lnTo>
                    <a:pt x="1" y="0"/>
                  </a:lnTo>
                  <a:lnTo>
                    <a:pt x="10606" y="0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 flipH="1">
              <a:off x="3935549" y="4528596"/>
              <a:ext cx="37" cy="6028"/>
            </a:xfrm>
            <a:custGeom>
              <a:avLst/>
              <a:gdLst/>
              <a:ahLst/>
              <a:cxnLst/>
              <a:rect l="l" t="t" r="r" b="b"/>
              <a:pathLst>
                <a:path w="1" h="162" extrusionOk="0">
                  <a:moveTo>
                    <a:pt x="1" y="1"/>
                  </a:moveTo>
                  <a:lnTo>
                    <a:pt x="1" y="1"/>
                  </a:lnTo>
                  <a:lnTo>
                    <a:pt x="1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 flipH="1">
              <a:off x="3935549" y="4528596"/>
              <a:ext cx="37" cy="6028"/>
            </a:xfrm>
            <a:custGeom>
              <a:avLst/>
              <a:gdLst/>
              <a:ahLst/>
              <a:cxnLst/>
              <a:rect l="l" t="t" r="r" b="b"/>
              <a:pathLst>
                <a:path w="1" h="162" extrusionOk="0">
                  <a:moveTo>
                    <a:pt x="1" y="1"/>
                  </a:moveTo>
                  <a:lnTo>
                    <a:pt x="1" y="1"/>
                  </a:lnTo>
                  <a:lnTo>
                    <a:pt x="1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 flipH="1">
              <a:off x="3540874" y="4528596"/>
              <a:ext cx="394713" cy="6028"/>
            </a:xfrm>
            <a:custGeom>
              <a:avLst/>
              <a:gdLst/>
              <a:ahLst/>
              <a:cxnLst/>
              <a:rect l="l" t="t" r="r" b="b"/>
              <a:pathLst>
                <a:path w="1060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10606" y="162"/>
                  </a:lnTo>
                  <a:lnTo>
                    <a:pt x="10606" y="8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A9A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 flipH="1">
              <a:off x="3540874" y="4531573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 flipH="1">
              <a:off x="3935549" y="4593867"/>
              <a:ext cx="37" cy="606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0"/>
                  </a:moveTo>
                  <a:lnTo>
                    <a:pt x="1" y="0"/>
                  </a:lnTo>
                  <a:lnTo>
                    <a:pt x="1" y="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9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 flipH="1">
              <a:off x="3935549" y="4593867"/>
              <a:ext cx="37" cy="6066"/>
            </a:xfrm>
            <a:custGeom>
              <a:avLst/>
              <a:gdLst/>
              <a:ahLst/>
              <a:cxnLst/>
              <a:rect l="l" t="t" r="r" b="b"/>
              <a:pathLst>
                <a:path w="1" h="163" extrusionOk="0">
                  <a:moveTo>
                    <a:pt x="1" y="0"/>
                  </a:moveTo>
                  <a:lnTo>
                    <a:pt x="1" y="0"/>
                  </a:lnTo>
                  <a:lnTo>
                    <a:pt x="1" y="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 flipH="1">
              <a:off x="3540874" y="4593867"/>
              <a:ext cx="394713" cy="6066"/>
            </a:xfrm>
            <a:custGeom>
              <a:avLst/>
              <a:gdLst/>
              <a:ahLst/>
              <a:cxnLst/>
              <a:rect l="l" t="t" r="r" b="b"/>
              <a:pathLst>
                <a:path w="10607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0606" y="162"/>
                  </a:lnTo>
                  <a:lnTo>
                    <a:pt x="10606" y="83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A9A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6"/>
            <p:cNvSpPr/>
            <p:nvPr/>
          </p:nvSpPr>
          <p:spPr>
            <a:xfrm flipH="1">
              <a:off x="3540874" y="4596918"/>
              <a:ext cx="394713" cy="37"/>
            </a:xfrm>
            <a:custGeom>
              <a:avLst/>
              <a:gdLst/>
              <a:ahLst/>
              <a:cxnLst/>
              <a:rect l="l" t="t" r="r" b="b"/>
              <a:pathLst>
                <a:path w="10607" h="1" extrusionOk="0">
                  <a:moveTo>
                    <a:pt x="10606" y="1"/>
                  </a:moveTo>
                  <a:lnTo>
                    <a:pt x="1" y="1"/>
                  </a:lnTo>
                  <a:lnTo>
                    <a:pt x="10606" y="1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 flipH="1">
              <a:off x="3935549" y="4659138"/>
              <a:ext cx="37" cy="3089"/>
            </a:xfrm>
            <a:custGeom>
              <a:avLst/>
              <a:gdLst/>
              <a:ahLst/>
              <a:cxnLst/>
              <a:rect l="l" t="t" r="r" b="b"/>
              <a:pathLst>
                <a:path w="1" h="83" extrusionOk="0">
                  <a:moveTo>
                    <a:pt x="1" y="1"/>
                  </a:moveTo>
                  <a:lnTo>
                    <a:pt x="1" y="1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 flipH="1">
              <a:off x="3935549" y="4659138"/>
              <a:ext cx="37" cy="3089"/>
            </a:xfrm>
            <a:custGeom>
              <a:avLst/>
              <a:gdLst/>
              <a:ahLst/>
              <a:cxnLst/>
              <a:rect l="l" t="t" r="r" b="b"/>
              <a:pathLst>
                <a:path w="1" h="83" extrusionOk="0">
                  <a:moveTo>
                    <a:pt x="1" y="1"/>
                  </a:moveTo>
                  <a:lnTo>
                    <a:pt x="1" y="1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 flipH="1">
              <a:off x="3540874" y="4659138"/>
              <a:ext cx="394713" cy="3089"/>
            </a:xfrm>
            <a:custGeom>
              <a:avLst/>
              <a:gdLst/>
              <a:ahLst/>
              <a:cxnLst/>
              <a:rect l="l" t="t" r="r" b="b"/>
              <a:pathLst>
                <a:path w="10607" h="83" extrusionOk="0">
                  <a:moveTo>
                    <a:pt x="1" y="1"/>
                  </a:moveTo>
                  <a:lnTo>
                    <a:pt x="1" y="82"/>
                  </a:lnTo>
                  <a:lnTo>
                    <a:pt x="10606" y="82"/>
                  </a:lnTo>
                  <a:lnTo>
                    <a:pt x="10606" y="1"/>
                  </a:lnTo>
                  <a:close/>
                </a:path>
              </a:pathLst>
            </a:custGeom>
            <a:solidFill>
              <a:srgbClr val="A9A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 flipH="1">
              <a:off x="3540874" y="4662189"/>
              <a:ext cx="394713" cy="3089"/>
            </a:xfrm>
            <a:custGeom>
              <a:avLst/>
              <a:gdLst/>
              <a:ahLst/>
              <a:cxnLst/>
              <a:rect l="l" t="t" r="r" b="b"/>
              <a:pathLst>
                <a:path w="10607" h="83" extrusionOk="0">
                  <a:moveTo>
                    <a:pt x="1" y="0"/>
                  </a:moveTo>
                  <a:lnTo>
                    <a:pt x="1" y="83"/>
                  </a:lnTo>
                  <a:lnTo>
                    <a:pt x="10606" y="83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 flipH="1">
              <a:off x="5372919" y="1673207"/>
              <a:ext cx="71262" cy="35650"/>
            </a:xfrm>
            <a:custGeom>
              <a:avLst/>
              <a:gdLst/>
              <a:ahLst/>
              <a:cxnLst/>
              <a:rect l="l" t="t" r="r" b="b"/>
              <a:pathLst>
                <a:path w="1915" h="958" extrusionOk="0">
                  <a:moveTo>
                    <a:pt x="957" y="0"/>
                  </a:moveTo>
                  <a:cubicBezTo>
                    <a:pt x="429" y="0"/>
                    <a:pt x="1" y="429"/>
                    <a:pt x="1" y="958"/>
                  </a:cubicBezTo>
                  <a:lnTo>
                    <a:pt x="1915" y="958"/>
                  </a:lnTo>
                  <a:cubicBezTo>
                    <a:pt x="1915" y="429"/>
                    <a:pt x="1485" y="0"/>
                    <a:pt x="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6"/>
            <p:cNvSpPr/>
            <p:nvPr/>
          </p:nvSpPr>
          <p:spPr>
            <a:xfrm flipH="1">
              <a:off x="5857835" y="1886350"/>
              <a:ext cx="129528" cy="409917"/>
            </a:xfrm>
            <a:custGeom>
              <a:avLst/>
              <a:gdLst/>
              <a:ahLst/>
              <a:cxnLst/>
              <a:rect l="l" t="t" r="r" b="b"/>
              <a:pathLst>
                <a:path w="3481" h="25785" extrusionOk="0">
                  <a:moveTo>
                    <a:pt x="3144" y="326"/>
                  </a:moveTo>
                  <a:lnTo>
                    <a:pt x="2026" y="25458"/>
                  </a:lnTo>
                  <a:lnTo>
                    <a:pt x="1462" y="25458"/>
                  </a:lnTo>
                  <a:lnTo>
                    <a:pt x="344" y="326"/>
                  </a:lnTo>
                  <a:close/>
                  <a:moveTo>
                    <a:pt x="1" y="0"/>
                  </a:moveTo>
                  <a:lnTo>
                    <a:pt x="1149" y="25784"/>
                  </a:lnTo>
                  <a:lnTo>
                    <a:pt x="2335" y="25784"/>
                  </a:lnTo>
                  <a:lnTo>
                    <a:pt x="3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 flipH="1">
              <a:off x="5878935" y="2436232"/>
              <a:ext cx="87152" cy="87152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71" y="0"/>
                  </a:moveTo>
                  <a:cubicBezTo>
                    <a:pt x="525" y="0"/>
                    <a:pt x="1" y="525"/>
                    <a:pt x="1" y="1171"/>
                  </a:cubicBezTo>
                  <a:cubicBezTo>
                    <a:pt x="1" y="1816"/>
                    <a:pt x="525" y="2341"/>
                    <a:pt x="1171" y="2341"/>
                  </a:cubicBezTo>
                  <a:cubicBezTo>
                    <a:pt x="1817" y="2341"/>
                    <a:pt x="2342" y="1814"/>
                    <a:pt x="2342" y="1171"/>
                  </a:cubicBezTo>
                  <a:cubicBezTo>
                    <a:pt x="2342" y="991"/>
                    <a:pt x="2195" y="845"/>
                    <a:pt x="2016" y="845"/>
                  </a:cubicBezTo>
                  <a:cubicBezTo>
                    <a:pt x="1835" y="845"/>
                    <a:pt x="1690" y="991"/>
                    <a:pt x="1690" y="1171"/>
                  </a:cubicBezTo>
                  <a:cubicBezTo>
                    <a:pt x="1690" y="1457"/>
                    <a:pt x="1457" y="1691"/>
                    <a:pt x="1171" y="1691"/>
                  </a:cubicBezTo>
                  <a:cubicBezTo>
                    <a:pt x="885" y="1691"/>
                    <a:pt x="651" y="1457"/>
                    <a:pt x="651" y="1171"/>
                  </a:cubicBezTo>
                  <a:cubicBezTo>
                    <a:pt x="651" y="884"/>
                    <a:pt x="885" y="652"/>
                    <a:pt x="1171" y="652"/>
                  </a:cubicBezTo>
                  <a:cubicBezTo>
                    <a:pt x="1350" y="652"/>
                    <a:pt x="1497" y="505"/>
                    <a:pt x="1497" y="326"/>
                  </a:cubicBezTo>
                  <a:cubicBezTo>
                    <a:pt x="1497" y="147"/>
                    <a:pt x="1350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 flipH="1">
              <a:off x="5910380" y="2387244"/>
              <a:ext cx="24300" cy="71001"/>
            </a:xfrm>
            <a:custGeom>
              <a:avLst/>
              <a:gdLst/>
              <a:ahLst/>
              <a:cxnLst/>
              <a:rect l="l" t="t" r="r" b="b"/>
              <a:pathLst>
                <a:path w="653" h="1908" extrusionOk="0">
                  <a:moveTo>
                    <a:pt x="327" y="1"/>
                  </a:moveTo>
                  <a:cubicBezTo>
                    <a:pt x="147" y="1"/>
                    <a:pt x="1" y="148"/>
                    <a:pt x="1" y="327"/>
                  </a:cubicBezTo>
                  <a:lnTo>
                    <a:pt x="1" y="1583"/>
                  </a:lnTo>
                  <a:cubicBezTo>
                    <a:pt x="1" y="1763"/>
                    <a:pt x="147" y="1908"/>
                    <a:pt x="327" y="1908"/>
                  </a:cubicBezTo>
                  <a:cubicBezTo>
                    <a:pt x="506" y="1908"/>
                    <a:pt x="653" y="1763"/>
                    <a:pt x="653" y="1583"/>
                  </a:cubicBezTo>
                  <a:lnTo>
                    <a:pt x="653" y="327"/>
                  </a:lnTo>
                  <a:cubicBezTo>
                    <a:pt x="653" y="148"/>
                    <a:pt x="506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 flipH="1">
              <a:off x="5869557" y="2335237"/>
              <a:ext cx="105944" cy="85142"/>
            </a:xfrm>
            <a:custGeom>
              <a:avLst/>
              <a:gdLst/>
              <a:ahLst/>
              <a:cxnLst/>
              <a:rect l="l" t="t" r="r" b="b"/>
              <a:pathLst>
                <a:path w="2847" h="2288" extrusionOk="0">
                  <a:moveTo>
                    <a:pt x="1" y="0"/>
                  </a:moveTo>
                  <a:lnTo>
                    <a:pt x="550" y="2058"/>
                  </a:lnTo>
                  <a:cubicBezTo>
                    <a:pt x="583" y="2193"/>
                    <a:pt x="718" y="2287"/>
                    <a:pt x="873" y="2287"/>
                  </a:cubicBezTo>
                  <a:lnTo>
                    <a:pt x="1976" y="2287"/>
                  </a:lnTo>
                  <a:cubicBezTo>
                    <a:pt x="2130" y="2287"/>
                    <a:pt x="2263" y="2192"/>
                    <a:pt x="2298" y="2058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 flipH="1">
              <a:off x="5869557" y="2282321"/>
              <a:ext cx="105944" cy="52991"/>
            </a:xfrm>
            <a:custGeom>
              <a:avLst/>
              <a:gdLst/>
              <a:ahLst/>
              <a:cxnLst/>
              <a:rect l="l" t="t" r="r" b="b"/>
              <a:pathLst>
                <a:path w="2847" h="1424" extrusionOk="0">
                  <a:moveTo>
                    <a:pt x="1424" y="0"/>
                  </a:moveTo>
                  <a:cubicBezTo>
                    <a:pt x="638" y="0"/>
                    <a:pt x="1" y="637"/>
                    <a:pt x="1" y="1424"/>
                  </a:cubicBezTo>
                  <a:lnTo>
                    <a:pt x="2847" y="1424"/>
                  </a:lnTo>
                  <a:cubicBezTo>
                    <a:pt x="2847" y="637"/>
                    <a:pt x="2211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6"/>
            <p:cNvSpPr/>
            <p:nvPr/>
          </p:nvSpPr>
          <p:spPr>
            <a:xfrm flipH="1">
              <a:off x="5823265" y="1864330"/>
              <a:ext cx="198566" cy="56265"/>
            </a:xfrm>
            <a:custGeom>
              <a:avLst/>
              <a:gdLst/>
              <a:ahLst/>
              <a:cxnLst/>
              <a:rect l="l" t="t" r="r" b="b"/>
              <a:pathLst>
                <a:path w="5336" h="1512" extrusionOk="0">
                  <a:moveTo>
                    <a:pt x="0" y="0"/>
                  </a:moveTo>
                  <a:lnTo>
                    <a:pt x="0" y="861"/>
                  </a:lnTo>
                  <a:cubicBezTo>
                    <a:pt x="2" y="1220"/>
                    <a:pt x="292" y="1512"/>
                    <a:pt x="652" y="1512"/>
                  </a:cubicBezTo>
                  <a:lnTo>
                    <a:pt x="4684" y="1512"/>
                  </a:lnTo>
                  <a:cubicBezTo>
                    <a:pt x="5044" y="1512"/>
                    <a:pt x="5336" y="1220"/>
                    <a:pt x="5336" y="861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6"/>
            <p:cNvSpPr/>
            <p:nvPr/>
          </p:nvSpPr>
          <p:spPr>
            <a:xfrm flipH="1">
              <a:off x="3594422" y="2067287"/>
              <a:ext cx="78221" cy="24300"/>
            </a:xfrm>
            <a:custGeom>
              <a:avLst/>
              <a:gdLst/>
              <a:ahLst/>
              <a:cxnLst/>
              <a:rect l="l" t="t" r="r" b="b"/>
              <a:pathLst>
                <a:path w="2102" h="653" extrusionOk="0">
                  <a:moveTo>
                    <a:pt x="327" y="1"/>
                  </a:moveTo>
                  <a:cubicBezTo>
                    <a:pt x="147" y="1"/>
                    <a:pt x="1" y="148"/>
                    <a:pt x="1" y="327"/>
                  </a:cubicBezTo>
                  <a:cubicBezTo>
                    <a:pt x="1" y="508"/>
                    <a:pt x="147" y="653"/>
                    <a:pt x="327" y="653"/>
                  </a:cubicBezTo>
                  <a:lnTo>
                    <a:pt x="1777" y="653"/>
                  </a:lnTo>
                  <a:cubicBezTo>
                    <a:pt x="1956" y="653"/>
                    <a:pt x="2101" y="509"/>
                    <a:pt x="2101" y="327"/>
                  </a:cubicBezTo>
                  <a:cubicBezTo>
                    <a:pt x="2101" y="148"/>
                    <a:pt x="1956" y="1"/>
                    <a:pt x="1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6"/>
            <p:cNvSpPr/>
            <p:nvPr/>
          </p:nvSpPr>
          <p:spPr>
            <a:xfrm flipH="1">
              <a:off x="3603688" y="1738663"/>
              <a:ext cx="70332" cy="24263"/>
            </a:xfrm>
            <a:custGeom>
              <a:avLst/>
              <a:gdLst/>
              <a:ahLst/>
              <a:cxnLst/>
              <a:rect l="l" t="t" r="r" b="b"/>
              <a:pathLst>
                <a:path w="1890" h="652" extrusionOk="0">
                  <a:moveTo>
                    <a:pt x="327" y="0"/>
                  </a:moveTo>
                  <a:cubicBezTo>
                    <a:pt x="146" y="0"/>
                    <a:pt x="1" y="147"/>
                    <a:pt x="1" y="326"/>
                  </a:cubicBezTo>
                  <a:cubicBezTo>
                    <a:pt x="1" y="505"/>
                    <a:pt x="146" y="652"/>
                    <a:pt x="327" y="652"/>
                  </a:cubicBezTo>
                  <a:lnTo>
                    <a:pt x="1565" y="652"/>
                  </a:lnTo>
                  <a:cubicBezTo>
                    <a:pt x="1744" y="652"/>
                    <a:pt x="1889" y="505"/>
                    <a:pt x="1889" y="326"/>
                  </a:cubicBezTo>
                  <a:cubicBezTo>
                    <a:pt x="1889" y="147"/>
                    <a:pt x="1744" y="0"/>
                    <a:pt x="1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6"/>
            <p:cNvSpPr/>
            <p:nvPr/>
          </p:nvSpPr>
          <p:spPr>
            <a:xfrm flipH="1">
              <a:off x="3787109" y="1696725"/>
              <a:ext cx="314334" cy="24225"/>
            </a:xfrm>
            <a:custGeom>
              <a:avLst/>
              <a:gdLst/>
              <a:ahLst/>
              <a:cxnLst/>
              <a:rect l="l" t="t" r="r" b="b"/>
              <a:pathLst>
                <a:path w="8447" h="651" extrusionOk="0">
                  <a:moveTo>
                    <a:pt x="325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5"/>
                    <a:pt x="146" y="650"/>
                    <a:pt x="325" y="650"/>
                  </a:cubicBezTo>
                  <a:lnTo>
                    <a:pt x="8121" y="650"/>
                  </a:lnTo>
                  <a:cubicBezTo>
                    <a:pt x="8300" y="650"/>
                    <a:pt x="8444" y="505"/>
                    <a:pt x="8447" y="326"/>
                  </a:cubicBezTo>
                  <a:cubicBezTo>
                    <a:pt x="8447" y="145"/>
                    <a:pt x="8300" y="0"/>
                    <a:pt x="8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1" name="Google Shape;2911;p36"/>
          <p:cNvGrpSpPr/>
          <p:nvPr/>
        </p:nvGrpSpPr>
        <p:grpSpPr>
          <a:xfrm>
            <a:off x="996967" y="4067963"/>
            <a:ext cx="1741876" cy="668750"/>
            <a:chOff x="4373275" y="1783050"/>
            <a:chExt cx="2613075" cy="1003225"/>
          </a:xfrm>
        </p:grpSpPr>
        <p:sp>
          <p:nvSpPr>
            <p:cNvPr id="2912" name="Google Shape;2912;p36"/>
            <p:cNvSpPr/>
            <p:nvPr/>
          </p:nvSpPr>
          <p:spPr>
            <a:xfrm>
              <a:off x="5720575" y="2480850"/>
              <a:ext cx="849975" cy="149525"/>
            </a:xfrm>
            <a:custGeom>
              <a:avLst/>
              <a:gdLst/>
              <a:ahLst/>
              <a:cxnLst/>
              <a:rect l="l" t="t" r="r" b="b"/>
              <a:pathLst>
                <a:path w="33999" h="5981" extrusionOk="0">
                  <a:moveTo>
                    <a:pt x="0" y="1"/>
                  </a:moveTo>
                  <a:lnTo>
                    <a:pt x="0" y="5981"/>
                  </a:lnTo>
                  <a:lnTo>
                    <a:pt x="33999" y="5981"/>
                  </a:lnTo>
                  <a:lnTo>
                    <a:pt x="33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6"/>
            <p:cNvSpPr/>
            <p:nvPr/>
          </p:nvSpPr>
          <p:spPr>
            <a:xfrm>
              <a:off x="6510850" y="2447925"/>
              <a:ext cx="275900" cy="206750"/>
            </a:xfrm>
            <a:custGeom>
              <a:avLst/>
              <a:gdLst/>
              <a:ahLst/>
              <a:cxnLst/>
              <a:rect l="l" t="t" r="r" b="b"/>
              <a:pathLst>
                <a:path w="11036" h="8270" extrusionOk="0">
                  <a:moveTo>
                    <a:pt x="8959" y="0"/>
                  </a:moveTo>
                  <a:lnTo>
                    <a:pt x="1" y="353"/>
                  </a:lnTo>
                  <a:lnTo>
                    <a:pt x="2389" y="8093"/>
                  </a:lnTo>
                  <a:lnTo>
                    <a:pt x="6320" y="8270"/>
                  </a:lnTo>
                  <a:lnTo>
                    <a:pt x="11036" y="5348"/>
                  </a:lnTo>
                  <a:lnTo>
                    <a:pt x="8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6"/>
            <p:cNvSpPr/>
            <p:nvPr/>
          </p:nvSpPr>
          <p:spPr>
            <a:xfrm>
              <a:off x="6435225" y="2514875"/>
              <a:ext cx="270775" cy="270800"/>
            </a:xfrm>
            <a:custGeom>
              <a:avLst/>
              <a:gdLst/>
              <a:ahLst/>
              <a:cxnLst/>
              <a:rect l="l" t="t" r="r" b="b"/>
              <a:pathLst>
                <a:path w="10831" h="10832" extrusionOk="0">
                  <a:moveTo>
                    <a:pt x="4739" y="0"/>
                  </a:moveTo>
                  <a:cubicBezTo>
                    <a:pt x="4698" y="0"/>
                    <a:pt x="4663" y="28"/>
                    <a:pt x="4653" y="66"/>
                  </a:cubicBezTo>
                  <a:lnTo>
                    <a:pt x="4476" y="689"/>
                  </a:lnTo>
                  <a:cubicBezTo>
                    <a:pt x="4268" y="731"/>
                    <a:pt x="4065" y="787"/>
                    <a:pt x="3868" y="854"/>
                  </a:cubicBezTo>
                  <a:lnTo>
                    <a:pt x="3402" y="403"/>
                  </a:lnTo>
                  <a:cubicBezTo>
                    <a:pt x="3384" y="386"/>
                    <a:pt x="3361" y="377"/>
                    <a:pt x="3338" y="377"/>
                  </a:cubicBezTo>
                  <a:cubicBezTo>
                    <a:pt x="3323" y="377"/>
                    <a:pt x="3308" y="381"/>
                    <a:pt x="3294" y="389"/>
                  </a:cubicBezTo>
                  <a:lnTo>
                    <a:pt x="2122" y="1065"/>
                  </a:lnTo>
                  <a:cubicBezTo>
                    <a:pt x="2087" y="1083"/>
                    <a:pt x="2070" y="1125"/>
                    <a:pt x="2080" y="1165"/>
                  </a:cubicBezTo>
                  <a:lnTo>
                    <a:pt x="2239" y="1795"/>
                  </a:lnTo>
                  <a:cubicBezTo>
                    <a:pt x="2082" y="1934"/>
                    <a:pt x="1934" y="2082"/>
                    <a:pt x="1795" y="2239"/>
                  </a:cubicBezTo>
                  <a:lnTo>
                    <a:pt x="1165" y="2080"/>
                  </a:lnTo>
                  <a:cubicBezTo>
                    <a:pt x="1157" y="2078"/>
                    <a:pt x="1150" y="2077"/>
                    <a:pt x="1143" y="2077"/>
                  </a:cubicBezTo>
                  <a:cubicBezTo>
                    <a:pt x="1111" y="2077"/>
                    <a:pt x="1080" y="2093"/>
                    <a:pt x="1065" y="2122"/>
                  </a:cubicBezTo>
                  <a:lnTo>
                    <a:pt x="389" y="3294"/>
                  </a:lnTo>
                  <a:cubicBezTo>
                    <a:pt x="369" y="3329"/>
                    <a:pt x="373" y="3373"/>
                    <a:pt x="403" y="3402"/>
                  </a:cubicBezTo>
                  <a:lnTo>
                    <a:pt x="854" y="3869"/>
                  </a:lnTo>
                  <a:cubicBezTo>
                    <a:pt x="787" y="4068"/>
                    <a:pt x="729" y="4268"/>
                    <a:pt x="689" y="4476"/>
                  </a:cubicBezTo>
                  <a:lnTo>
                    <a:pt x="66" y="4653"/>
                  </a:lnTo>
                  <a:cubicBezTo>
                    <a:pt x="27" y="4665"/>
                    <a:pt x="0" y="4701"/>
                    <a:pt x="0" y="4741"/>
                  </a:cubicBezTo>
                  <a:lnTo>
                    <a:pt x="0" y="6093"/>
                  </a:lnTo>
                  <a:cubicBezTo>
                    <a:pt x="0" y="6134"/>
                    <a:pt x="27" y="6170"/>
                    <a:pt x="66" y="6181"/>
                  </a:cubicBezTo>
                  <a:lnTo>
                    <a:pt x="689" y="6356"/>
                  </a:lnTo>
                  <a:cubicBezTo>
                    <a:pt x="729" y="6565"/>
                    <a:pt x="787" y="6767"/>
                    <a:pt x="854" y="6965"/>
                  </a:cubicBezTo>
                  <a:lnTo>
                    <a:pt x="403" y="7431"/>
                  </a:lnTo>
                  <a:cubicBezTo>
                    <a:pt x="375" y="7462"/>
                    <a:pt x="369" y="7505"/>
                    <a:pt x="389" y="7540"/>
                  </a:cubicBezTo>
                  <a:lnTo>
                    <a:pt x="1065" y="8710"/>
                  </a:lnTo>
                  <a:cubicBezTo>
                    <a:pt x="1080" y="8738"/>
                    <a:pt x="1109" y="8756"/>
                    <a:pt x="1141" y="8756"/>
                  </a:cubicBezTo>
                  <a:cubicBezTo>
                    <a:pt x="1149" y="8756"/>
                    <a:pt x="1157" y="8755"/>
                    <a:pt x="1165" y="8753"/>
                  </a:cubicBezTo>
                  <a:lnTo>
                    <a:pt x="1795" y="8595"/>
                  </a:lnTo>
                  <a:cubicBezTo>
                    <a:pt x="1934" y="8751"/>
                    <a:pt x="2082" y="8899"/>
                    <a:pt x="2239" y="9037"/>
                  </a:cubicBezTo>
                  <a:lnTo>
                    <a:pt x="2080" y="9669"/>
                  </a:lnTo>
                  <a:cubicBezTo>
                    <a:pt x="2071" y="9708"/>
                    <a:pt x="2087" y="9749"/>
                    <a:pt x="2122" y="9769"/>
                  </a:cubicBezTo>
                  <a:lnTo>
                    <a:pt x="3294" y="10445"/>
                  </a:lnTo>
                  <a:cubicBezTo>
                    <a:pt x="3308" y="10453"/>
                    <a:pt x="3323" y="10457"/>
                    <a:pt x="3338" y="10457"/>
                  </a:cubicBezTo>
                  <a:cubicBezTo>
                    <a:pt x="3362" y="10457"/>
                    <a:pt x="3385" y="10448"/>
                    <a:pt x="3402" y="10430"/>
                  </a:cubicBezTo>
                  <a:lnTo>
                    <a:pt x="3868" y="9978"/>
                  </a:lnTo>
                  <a:cubicBezTo>
                    <a:pt x="4068" y="10046"/>
                    <a:pt x="4268" y="10103"/>
                    <a:pt x="4476" y="10144"/>
                  </a:cubicBezTo>
                  <a:lnTo>
                    <a:pt x="4653" y="10766"/>
                  </a:lnTo>
                  <a:cubicBezTo>
                    <a:pt x="4663" y="10806"/>
                    <a:pt x="4698" y="10832"/>
                    <a:pt x="4739" y="10832"/>
                  </a:cubicBezTo>
                  <a:lnTo>
                    <a:pt x="6091" y="10832"/>
                  </a:lnTo>
                  <a:cubicBezTo>
                    <a:pt x="6133" y="10832"/>
                    <a:pt x="6168" y="10806"/>
                    <a:pt x="6178" y="10766"/>
                  </a:cubicBezTo>
                  <a:lnTo>
                    <a:pt x="6355" y="10144"/>
                  </a:lnTo>
                  <a:cubicBezTo>
                    <a:pt x="6562" y="10103"/>
                    <a:pt x="6766" y="10046"/>
                    <a:pt x="6964" y="9978"/>
                  </a:cubicBezTo>
                  <a:lnTo>
                    <a:pt x="7429" y="10430"/>
                  </a:lnTo>
                  <a:cubicBezTo>
                    <a:pt x="7447" y="10447"/>
                    <a:pt x="7469" y="10455"/>
                    <a:pt x="7492" y="10455"/>
                  </a:cubicBezTo>
                  <a:cubicBezTo>
                    <a:pt x="7507" y="10455"/>
                    <a:pt x="7523" y="10451"/>
                    <a:pt x="7537" y="10443"/>
                  </a:cubicBezTo>
                  <a:lnTo>
                    <a:pt x="8708" y="9767"/>
                  </a:lnTo>
                  <a:cubicBezTo>
                    <a:pt x="8744" y="9747"/>
                    <a:pt x="8761" y="9706"/>
                    <a:pt x="8751" y="9668"/>
                  </a:cubicBezTo>
                  <a:lnTo>
                    <a:pt x="8593" y="9036"/>
                  </a:lnTo>
                  <a:cubicBezTo>
                    <a:pt x="8750" y="8896"/>
                    <a:pt x="8896" y="8750"/>
                    <a:pt x="9036" y="8593"/>
                  </a:cubicBezTo>
                  <a:lnTo>
                    <a:pt x="9668" y="8751"/>
                  </a:lnTo>
                  <a:cubicBezTo>
                    <a:pt x="9675" y="8753"/>
                    <a:pt x="9682" y="8753"/>
                    <a:pt x="9688" y="8753"/>
                  </a:cubicBezTo>
                  <a:cubicBezTo>
                    <a:pt x="9720" y="8753"/>
                    <a:pt x="9751" y="8738"/>
                    <a:pt x="9767" y="8709"/>
                  </a:cubicBezTo>
                  <a:lnTo>
                    <a:pt x="10443" y="7537"/>
                  </a:lnTo>
                  <a:cubicBezTo>
                    <a:pt x="10462" y="7502"/>
                    <a:pt x="10457" y="7458"/>
                    <a:pt x="10429" y="7429"/>
                  </a:cubicBezTo>
                  <a:lnTo>
                    <a:pt x="9976" y="6964"/>
                  </a:lnTo>
                  <a:cubicBezTo>
                    <a:pt x="10045" y="6765"/>
                    <a:pt x="10102" y="6562"/>
                    <a:pt x="10142" y="6355"/>
                  </a:cubicBezTo>
                  <a:lnTo>
                    <a:pt x="10765" y="6178"/>
                  </a:lnTo>
                  <a:cubicBezTo>
                    <a:pt x="10803" y="6168"/>
                    <a:pt x="10830" y="6133"/>
                    <a:pt x="10830" y="6091"/>
                  </a:cubicBezTo>
                  <a:lnTo>
                    <a:pt x="10830" y="4739"/>
                  </a:lnTo>
                  <a:cubicBezTo>
                    <a:pt x="10830" y="4698"/>
                    <a:pt x="10803" y="4663"/>
                    <a:pt x="10765" y="4653"/>
                  </a:cubicBezTo>
                  <a:lnTo>
                    <a:pt x="10142" y="4476"/>
                  </a:lnTo>
                  <a:cubicBezTo>
                    <a:pt x="10102" y="4268"/>
                    <a:pt x="10045" y="4065"/>
                    <a:pt x="9976" y="3869"/>
                  </a:cubicBezTo>
                  <a:lnTo>
                    <a:pt x="10429" y="3402"/>
                  </a:lnTo>
                  <a:cubicBezTo>
                    <a:pt x="10457" y="3372"/>
                    <a:pt x="10462" y="3329"/>
                    <a:pt x="10443" y="3294"/>
                  </a:cubicBezTo>
                  <a:lnTo>
                    <a:pt x="9767" y="2122"/>
                  </a:lnTo>
                  <a:cubicBezTo>
                    <a:pt x="9751" y="2094"/>
                    <a:pt x="9721" y="2077"/>
                    <a:pt x="9690" y="2077"/>
                  </a:cubicBezTo>
                  <a:cubicBezTo>
                    <a:pt x="9682" y="2077"/>
                    <a:pt x="9675" y="2078"/>
                    <a:pt x="9668" y="2080"/>
                  </a:cubicBezTo>
                  <a:lnTo>
                    <a:pt x="9036" y="2239"/>
                  </a:lnTo>
                  <a:cubicBezTo>
                    <a:pt x="8896" y="2082"/>
                    <a:pt x="8750" y="1934"/>
                    <a:pt x="8593" y="1795"/>
                  </a:cubicBezTo>
                  <a:lnTo>
                    <a:pt x="8751" y="1165"/>
                  </a:lnTo>
                  <a:cubicBezTo>
                    <a:pt x="8760" y="1125"/>
                    <a:pt x="8744" y="1083"/>
                    <a:pt x="8708" y="1065"/>
                  </a:cubicBezTo>
                  <a:lnTo>
                    <a:pt x="7537" y="389"/>
                  </a:lnTo>
                  <a:cubicBezTo>
                    <a:pt x="7523" y="381"/>
                    <a:pt x="7508" y="377"/>
                    <a:pt x="7492" y="377"/>
                  </a:cubicBezTo>
                  <a:cubicBezTo>
                    <a:pt x="7469" y="377"/>
                    <a:pt x="7446" y="386"/>
                    <a:pt x="7429" y="403"/>
                  </a:cubicBezTo>
                  <a:lnTo>
                    <a:pt x="6964" y="854"/>
                  </a:lnTo>
                  <a:cubicBezTo>
                    <a:pt x="6764" y="787"/>
                    <a:pt x="6562" y="731"/>
                    <a:pt x="6355" y="689"/>
                  </a:cubicBezTo>
                  <a:lnTo>
                    <a:pt x="6178" y="66"/>
                  </a:lnTo>
                  <a:cubicBezTo>
                    <a:pt x="6168" y="28"/>
                    <a:pt x="6133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6"/>
            <p:cNvSpPr/>
            <p:nvPr/>
          </p:nvSpPr>
          <p:spPr>
            <a:xfrm>
              <a:off x="6489400" y="2569100"/>
              <a:ext cx="162350" cy="162325"/>
            </a:xfrm>
            <a:custGeom>
              <a:avLst/>
              <a:gdLst/>
              <a:ahLst/>
              <a:cxnLst/>
              <a:rect l="l" t="t" r="r" b="b"/>
              <a:pathLst>
                <a:path w="6494" h="6493" extrusionOk="0">
                  <a:moveTo>
                    <a:pt x="3247" y="0"/>
                  </a:moveTo>
                  <a:cubicBezTo>
                    <a:pt x="1454" y="0"/>
                    <a:pt x="1" y="1453"/>
                    <a:pt x="1" y="3246"/>
                  </a:cubicBezTo>
                  <a:cubicBezTo>
                    <a:pt x="1" y="5040"/>
                    <a:pt x="1454" y="6493"/>
                    <a:pt x="3247" y="6493"/>
                  </a:cubicBezTo>
                  <a:cubicBezTo>
                    <a:pt x="5040" y="6493"/>
                    <a:pt x="6493" y="5040"/>
                    <a:pt x="6493" y="3246"/>
                  </a:cubicBezTo>
                  <a:cubicBezTo>
                    <a:pt x="6493" y="1453"/>
                    <a:pt x="5040" y="0"/>
                    <a:pt x="3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6"/>
            <p:cNvSpPr/>
            <p:nvPr/>
          </p:nvSpPr>
          <p:spPr>
            <a:xfrm>
              <a:off x="6507950" y="2587625"/>
              <a:ext cx="125250" cy="125275"/>
            </a:xfrm>
            <a:custGeom>
              <a:avLst/>
              <a:gdLst/>
              <a:ahLst/>
              <a:cxnLst/>
              <a:rect l="l" t="t" r="r" b="b"/>
              <a:pathLst>
                <a:path w="5010" h="5011" extrusionOk="0">
                  <a:moveTo>
                    <a:pt x="2505" y="1"/>
                  </a:moveTo>
                  <a:cubicBezTo>
                    <a:pt x="1122" y="1"/>
                    <a:pt x="0" y="1122"/>
                    <a:pt x="0" y="2505"/>
                  </a:cubicBezTo>
                  <a:cubicBezTo>
                    <a:pt x="0" y="3889"/>
                    <a:pt x="1122" y="5010"/>
                    <a:pt x="2505" y="5010"/>
                  </a:cubicBezTo>
                  <a:cubicBezTo>
                    <a:pt x="3888" y="5010"/>
                    <a:pt x="5010" y="3889"/>
                    <a:pt x="5010" y="2505"/>
                  </a:cubicBezTo>
                  <a:cubicBezTo>
                    <a:pt x="5010" y="1122"/>
                    <a:pt x="3888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6"/>
            <p:cNvSpPr/>
            <p:nvPr/>
          </p:nvSpPr>
          <p:spPr>
            <a:xfrm>
              <a:off x="6542250" y="2621975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132" y="0"/>
                  </a:moveTo>
                  <a:cubicBezTo>
                    <a:pt x="507" y="0"/>
                    <a:pt x="0" y="507"/>
                    <a:pt x="0" y="1131"/>
                  </a:cubicBezTo>
                  <a:cubicBezTo>
                    <a:pt x="0" y="1756"/>
                    <a:pt x="507" y="2263"/>
                    <a:pt x="1132" y="2263"/>
                  </a:cubicBezTo>
                  <a:cubicBezTo>
                    <a:pt x="1758" y="2263"/>
                    <a:pt x="2263" y="1756"/>
                    <a:pt x="2263" y="1131"/>
                  </a:cubicBezTo>
                  <a:cubicBezTo>
                    <a:pt x="2263" y="507"/>
                    <a:pt x="1755" y="0"/>
                    <a:pt x="1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6"/>
            <p:cNvSpPr/>
            <p:nvPr/>
          </p:nvSpPr>
          <p:spPr>
            <a:xfrm>
              <a:off x="5981950" y="2515450"/>
              <a:ext cx="270825" cy="270825"/>
            </a:xfrm>
            <a:custGeom>
              <a:avLst/>
              <a:gdLst/>
              <a:ahLst/>
              <a:cxnLst/>
              <a:rect l="l" t="t" r="r" b="b"/>
              <a:pathLst>
                <a:path w="10833" h="10833" extrusionOk="0">
                  <a:moveTo>
                    <a:pt x="4740" y="0"/>
                  </a:moveTo>
                  <a:cubicBezTo>
                    <a:pt x="4699" y="0"/>
                    <a:pt x="4663" y="27"/>
                    <a:pt x="4653" y="67"/>
                  </a:cubicBezTo>
                  <a:lnTo>
                    <a:pt x="4477" y="689"/>
                  </a:lnTo>
                  <a:cubicBezTo>
                    <a:pt x="4269" y="730"/>
                    <a:pt x="4065" y="787"/>
                    <a:pt x="3869" y="854"/>
                  </a:cubicBezTo>
                  <a:lnTo>
                    <a:pt x="3402" y="403"/>
                  </a:lnTo>
                  <a:cubicBezTo>
                    <a:pt x="3384" y="387"/>
                    <a:pt x="3362" y="378"/>
                    <a:pt x="3339" y="378"/>
                  </a:cubicBezTo>
                  <a:cubicBezTo>
                    <a:pt x="3324" y="378"/>
                    <a:pt x="3308" y="382"/>
                    <a:pt x="3294" y="390"/>
                  </a:cubicBezTo>
                  <a:lnTo>
                    <a:pt x="2123" y="1066"/>
                  </a:lnTo>
                  <a:cubicBezTo>
                    <a:pt x="2087" y="1086"/>
                    <a:pt x="2070" y="1127"/>
                    <a:pt x="2080" y="1166"/>
                  </a:cubicBezTo>
                  <a:lnTo>
                    <a:pt x="2239" y="1798"/>
                  </a:lnTo>
                  <a:cubicBezTo>
                    <a:pt x="2083" y="1936"/>
                    <a:pt x="1935" y="2084"/>
                    <a:pt x="1795" y="2240"/>
                  </a:cubicBezTo>
                  <a:lnTo>
                    <a:pt x="1165" y="2082"/>
                  </a:lnTo>
                  <a:cubicBezTo>
                    <a:pt x="1158" y="2081"/>
                    <a:pt x="1151" y="2080"/>
                    <a:pt x="1144" y="2080"/>
                  </a:cubicBezTo>
                  <a:cubicBezTo>
                    <a:pt x="1111" y="2080"/>
                    <a:pt x="1081" y="2096"/>
                    <a:pt x="1065" y="2125"/>
                  </a:cubicBezTo>
                  <a:lnTo>
                    <a:pt x="389" y="3295"/>
                  </a:lnTo>
                  <a:cubicBezTo>
                    <a:pt x="370" y="3330"/>
                    <a:pt x="375" y="3376"/>
                    <a:pt x="404" y="3404"/>
                  </a:cubicBezTo>
                  <a:lnTo>
                    <a:pt x="855" y="3870"/>
                  </a:lnTo>
                  <a:cubicBezTo>
                    <a:pt x="788" y="4069"/>
                    <a:pt x="731" y="4270"/>
                    <a:pt x="690" y="4479"/>
                  </a:cubicBezTo>
                  <a:lnTo>
                    <a:pt x="66" y="4654"/>
                  </a:lnTo>
                  <a:cubicBezTo>
                    <a:pt x="28" y="4665"/>
                    <a:pt x="1" y="4701"/>
                    <a:pt x="2" y="4739"/>
                  </a:cubicBezTo>
                  <a:lnTo>
                    <a:pt x="2" y="6091"/>
                  </a:lnTo>
                  <a:cubicBezTo>
                    <a:pt x="2" y="6132"/>
                    <a:pt x="29" y="6168"/>
                    <a:pt x="69" y="6179"/>
                  </a:cubicBezTo>
                  <a:lnTo>
                    <a:pt x="691" y="6354"/>
                  </a:lnTo>
                  <a:cubicBezTo>
                    <a:pt x="732" y="6564"/>
                    <a:pt x="789" y="6766"/>
                    <a:pt x="856" y="6964"/>
                  </a:cubicBezTo>
                  <a:lnTo>
                    <a:pt x="405" y="7429"/>
                  </a:lnTo>
                  <a:cubicBezTo>
                    <a:pt x="377" y="7459"/>
                    <a:pt x="371" y="7501"/>
                    <a:pt x="391" y="7537"/>
                  </a:cubicBezTo>
                  <a:lnTo>
                    <a:pt x="1067" y="8708"/>
                  </a:lnTo>
                  <a:cubicBezTo>
                    <a:pt x="1083" y="8737"/>
                    <a:pt x="1112" y="8754"/>
                    <a:pt x="1143" y="8754"/>
                  </a:cubicBezTo>
                  <a:cubicBezTo>
                    <a:pt x="1151" y="8754"/>
                    <a:pt x="1159" y="8753"/>
                    <a:pt x="1166" y="8751"/>
                  </a:cubicBezTo>
                  <a:lnTo>
                    <a:pt x="1798" y="8593"/>
                  </a:lnTo>
                  <a:cubicBezTo>
                    <a:pt x="1936" y="8750"/>
                    <a:pt x="2084" y="8898"/>
                    <a:pt x="2241" y="9036"/>
                  </a:cubicBezTo>
                  <a:lnTo>
                    <a:pt x="2083" y="9667"/>
                  </a:lnTo>
                  <a:cubicBezTo>
                    <a:pt x="2073" y="9706"/>
                    <a:pt x="2090" y="9747"/>
                    <a:pt x="2126" y="9767"/>
                  </a:cubicBezTo>
                  <a:lnTo>
                    <a:pt x="3295" y="10443"/>
                  </a:lnTo>
                  <a:cubicBezTo>
                    <a:pt x="3310" y="10452"/>
                    <a:pt x="3326" y="10456"/>
                    <a:pt x="3342" y="10456"/>
                  </a:cubicBezTo>
                  <a:cubicBezTo>
                    <a:pt x="3364" y="10456"/>
                    <a:pt x="3387" y="10447"/>
                    <a:pt x="3404" y="10430"/>
                  </a:cubicBezTo>
                  <a:lnTo>
                    <a:pt x="3870" y="9979"/>
                  </a:lnTo>
                  <a:cubicBezTo>
                    <a:pt x="4070" y="10046"/>
                    <a:pt x="4270" y="10103"/>
                    <a:pt x="4478" y="10144"/>
                  </a:cubicBezTo>
                  <a:lnTo>
                    <a:pt x="4655" y="10766"/>
                  </a:lnTo>
                  <a:cubicBezTo>
                    <a:pt x="4666" y="10806"/>
                    <a:pt x="4701" y="10833"/>
                    <a:pt x="4741" y="10833"/>
                  </a:cubicBezTo>
                  <a:lnTo>
                    <a:pt x="6093" y="10833"/>
                  </a:lnTo>
                  <a:cubicBezTo>
                    <a:pt x="6135" y="10833"/>
                    <a:pt x="6170" y="10806"/>
                    <a:pt x="6182" y="10766"/>
                  </a:cubicBezTo>
                  <a:lnTo>
                    <a:pt x="6357" y="10144"/>
                  </a:lnTo>
                  <a:cubicBezTo>
                    <a:pt x="6566" y="10103"/>
                    <a:pt x="6768" y="10046"/>
                    <a:pt x="6966" y="9979"/>
                  </a:cubicBezTo>
                  <a:lnTo>
                    <a:pt x="7431" y="10430"/>
                  </a:lnTo>
                  <a:cubicBezTo>
                    <a:pt x="7450" y="10447"/>
                    <a:pt x="7473" y="10456"/>
                    <a:pt x="7496" y="10456"/>
                  </a:cubicBezTo>
                  <a:cubicBezTo>
                    <a:pt x="7511" y="10456"/>
                    <a:pt x="7526" y="10452"/>
                    <a:pt x="7541" y="10444"/>
                  </a:cubicBezTo>
                  <a:lnTo>
                    <a:pt x="8710" y="9768"/>
                  </a:lnTo>
                  <a:cubicBezTo>
                    <a:pt x="8746" y="9749"/>
                    <a:pt x="8764" y="9709"/>
                    <a:pt x="8753" y="9669"/>
                  </a:cubicBezTo>
                  <a:lnTo>
                    <a:pt x="8595" y="9037"/>
                  </a:lnTo>
                  <a:cubicBezTo>
                    <a:pt x="8752" y="8899"/>
                    <a:pt x="8900" y="8751"/>
                    <a:pt x="9038" y="8594"/>
                  </a:cubicBezTo>
                  <a:lnTo>
                    <a:pt x="9670" y="8752"/>
                  </a:lnTo>
                  <a:cubicBezTo>
                    <a:pt x="9677" y="8754"/>
                    <a:pt x="9684" y="8755"/>
                    <a:pt x="9692" y="8755"/>
                  </a:cubicBezTo>
                  <a:cubicBezTo>
                    <a:pt x="9723" y="8755"/>
                    <a:pt x="9753" y="8739"/>
                    <a:pt x="9769" y="8710"/>
                  </a:cubicBezTo>
                  <a:lnTo>
                    <a:pt x="10445" y="7540"/>
                  </a:lnTo>
                  <a:cubicBezTo>
                    <a:pt x="10465" y="7504"/>
                    <a:pt x="10459" y="7460"/>
                    <a:pt x="10431" y="7432"/>
                  </a:cubicBezTo>
                  <a:lnTo>
                    <a:pt x="9978" y="6965"/>
                  </a:lnTo>
                  <a:cubicBezTo>
                    <a:pt x="10047" y="6766"/>
                    <a:pt x="10104" y="6565"/>
                    <a:pt x="10145" y="6357"/>
                  </a:cubicBezTo>
                  <a:lnTo>
                    <a:pt x="10767" y="6181"/>
                  </a:lnTo>
                  <a:cubicBezTo>
                    <a:pt x="10807" y="6169"/>
                    <a:pt x="10832" y="6134"/>
                    <a:pt x="10832" y="6094"/>
                  </a:cubicBezTo>
                  <a:lnTo>
                    <a:pt x="10832" y="4742"/>
                  </a:lnTo>
                  <a:cubicBezTo>
                    <a:pt x="10832" y="4701"/>
                    <a:pt x="10807" y="4665"/>
                    <a:pt x="10767" y="4654"/>
                  </a:cubicBezTo>
                  <a:lnTo>
                    <a:pt x="10145" y="4479"/>
                  </a:lnTo>
                  <a:cubicBezTo>
                    <a:pt x="10104" y="4270"/>
                    <a:pt x="10047" y="4068"/>
                    <a:pt x="9978" y="3870"/>
                  </a:cubicBezTo>
                  <a:lnTo>
                    <a:pt x="10431" y="3404"/>
                  </a:lnTo>
                  <a:cubicBezTo>
                    <a:pt x="10458" y="3373"/>
                    <a:pt x="10462" y="3330"/>
                    <a:pt x="10444" y="3295"/>
                  </a:cubicBezTo>
                  <a:lnTo>
                    <a:pt x="9768" y="2125"/>
                  </a:lnTo>
                  <a:cubicBezTo>
                    <a:pt x="9752" y="2096"/>
                    <a:pt x="9722" y="2079"/>
                    <a:pt x="9691" y="2079"/>
                  </a:cubicBezTo>
                  <a:cubicBezTo>
                    <a:pt x="9684" y="2079"/>
                    <a:pt x="9676" y="2080"/>
                    <a:pt x="9668" y="2082"/>
                  </a:cubicBezTo>
                  <a:lnTo>
                    <a:pt x="9036" y="2240"/>
                  </a:lnTo>
                  <a:cubicBezTo>
                    <a:pt x="8897" y="2084"/>
                    <a:pt x="8750" y="1936"/>
                    <a:pt x="8594" y="1798"/>
                  </a:cubicBezTo>
                  <a:lnTo>
                    <a:pt x="8752" y="1166"/>
                  </a:lnTo>
                  <a:cubicBezTo>
                    <a:pt x="8760" y="1127"/>
                    <a:pt x="8745" y="1086"/>
                    <a:pt x="8709" y="1066"/>
                  </a:cubicBezTo>
                  <a:lnTo>
                    <a:pt x="7538" y="390"/>
                  </a:lnTo>
                  <a:cubicBezTo>
                    <a:pt x="7523" y="381"/>
                    <a:pt x="7507" y="377"/>
                    <a:pt x="7492" y="377"/>
                  </a:cubicBezTo>
                  <a:cubicBezTo>
                    <a:pt x="7469" y="377"/>
                    <a:pt x="7446" y="386"/>
                    <a:pt x="7430" y="403"/>
                  </a:cubicBezTo>
                  <a:lnTo>
                    <a:pt x="6964" y="854"/>
                  </a:lnTo>
                  <a:cubicBezTo>
                    <a:pt x="6765" y="787"/>
                    <a:pt x="6563" y="730"/>
                    <a:pt x="6355" y="689"/>
                  </a:cubicBezTo>
                  <a:lnTo>
                    <a:pt x="6179" y="67"/>
                  </a:lnTo>
                  <a:cubicBezTo>
                    <a:pt x="6169" y="27"/>
                    <a:pt x="6133" y="0"/>
                    <a:pt x="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6"/>
            <p:cNvSpPr/>
            <p:nvPr/>
          </p:nvSpPr>
          <p:spPr>
            <a:xfrm>
              <a:off x="6036150" y="2569675"/>
              <a:ext cx="162325" cy="162350"/>
            </a:xfrm>
            <a:custGeom>
              <a:avLst/>
              <a:gdLst/>
              <a:ahLst/>
              <a:cxnLst/>
              <a:rect l="l" t="t" r="r" b="b"/>
              <a:pathLst>
                <a:path w="6493" h="6494" extrusionOk="0">
                  <a:moveTo>
                    <a:pt x="3246" y="0"/>
                  </a:moveTo>
                  <a:cubicBezTo>
                    <a:pt x="1453" y="0"/>
                    <a:pt x="0" y="1453"/>
                    <a:pt x="0" y="3246"/>
                  </a:cubicBezTo>
                  <a:cubicBezTo>
                    <a:pt x="0" y="5039"/>
                    <a:pt x="1453" y="6494"/>
                    <a:pt x="3246" y="6494"/>
                  </a:cubicBezTo>
                  <a:cubicBezTo>
                    <a:pt x="5040" y="6494"/>
                    <a:pt x="6493" y="5039"/>
                    <a:pt x="6493" y="3246"/>
                  </a:cubicBezTo>
                  <a:cubicBezTo>
                    <a:pt x="6493" y="1453"/>
                    <a:pt x="5040" y="0"/>
                    <a:pt x="3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6"/>
            <p:cNvSpPr/>
            <p:nvPr/>
          </p:nvSpPr>
          <p:spPr>
            <a:xfrm>
              <a:off x="6048500" y="2588225"/>
              <a:ext cx="137500" cy="125275"/>
            </a:xfrm>
            <a:custGeom>
              <a:avLst/>
              <a:gdLst/>
              <a:ahLst/>
              <a:cxnLst/>
              <a:rect l="l" t="t" r="r" b="b"/>
              <a:pathLst>
                <a:path w="5500" h="5011" extrusionOk="0">
                  <a:moveTo>
                    <a:pt x="2749" y="1"/>
                  </a:moveTo>
                  <a:cubicBezTo>
                    <a:pt x="2108" y="1"/>
                    <a:pt x="1467" y="246"/>
                    <a:pt x="978" y="735"/>
                  </a:cubicBezTo>
                  <a:cubicBezTo>
                    <a:pt x="0" y="1713"/>
                    <a:pt x="0" y="3298"/>
                    <a:pt x="978" y="4277"/>
                  </a:cubicBezTo>
                  <a:cubicBezTo>
                    <a:pt x="1467" y="4766"/>
                    <a:pt x="2108" y="5011"/>
                    <a:pt x="2749" y="5011"/>
                  </a:cubicBezTo>
                  <a:cubicBezTo>
                    <a:pt x="3390" y="5011"/>
                    <a:pt x="4031" y="4766"/>
                    <a:pt x="4520" y="4277"/>
                  </a:cubicBezTo>
                  <a:cubicBezTo>
                    <a:pt x="5499" y="3298"/>
                    <a:pt x="5499" y="1713"/>
                    <a:pt x="4520" y="735"/>
                  </a:cubicBezTo>
                  <a:cubicBezTo>
                    <a:pt x="4031" y="246"/>
                    <a:pt x="3390" y="1"/>
                    <a:pt x="2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6"/>
            <p:cNvSpPr/>
            <p:nvPr/>
          </p:nvSpPr>
          <p:spPr>
            <a:xfrm>
              <a:off x="6089025" y="262252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1131" y="1"/>
                  </a:moveTo>
                  <a:cubicBezTo>
                    <a:pt x="507" y="1"/>
                    <a:pt x="0" y="509"/>
                    <a:pt x="0" y="1132"/>
                  </a:cubicBezTo>
                  <a:cubicBezTo>
                    <a:pt x="0" y="1757"/>
                    <a:pt x="507" y="2264"/>
                    <a:pt x="1131" y="2264"/>
                  </a:cubicBezTo>
                  <a:cubicBezTo>
                    <a:pt x="1756" y="2264"/>
                    <a:pt x="2263" y="1757"/>
                    <a:pt x="2263" y="1132"/>
                  </a:cubicBezTo>
                  <a:cubicBezTo>
                    <a:pt x="2263" y="509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6"/>
            <p:cNvSpPr/>
            <p:nvPr/>
          </p:nvSpPr>
          <p:spPr>
            <a:xfrm>
              <a:off x="5938475" y="2486100"/>
              <a:ext cx="359750" cy="189950"/>
            </a:xfrm>
            <a:custGeom>
              <a:avLst/>
              <a:gdLst/>
              <a:ahLst/>
              <a:cxnLst/>
              <a:rect l="l" t="t" r="r" b="b"/>
              <a:pathLst>
                <a:path w="14390" h="7598" extrusionOk="0">
                  <a:moveTo>
                    <a:pt x="3082" y="0"/>
                  </a:moveTo>
                  <a:cubicBezTo>
                    <a:pt x="2567" y="0"/>
                    <a:pt x="2116" y="337"/>
                    <a:pt x="1966" y="828"/>
                  </a:cubicBezTo>
                  <a:lnTo>
                    <a:pt x="36" y="7190"/>
                  </a:lnTo>
                  <a:cubicBezTo>
                    <a:pt x="1" y="7304"/>
                    <a:pt x="46" y="7426"/>
                    <a:pt x="147" y="7490"/>
                  </a:cubicBezTo>
                  <a:lnTo>
                    <a:pt x="254" y="7557"/>
                  </a:lnTo>
                  <a:cubicBezTo>
                    <a:pt x="299" y="7585"/>
                    <a:pt x="347" y="7597"/>
                    <a:pt x="395" y="7597"/>
                  </a:cubicBezTo>
                  <a:cubicBezTo>
                    <a:pt x="497" y="7597"/>
                    <a:pt x="595" y="7538"/>
                    <a:pt x="638" y="7436"/>
                  </a:cubicBezTo>
                  <a:lnTo>
                    <a:pt x="3075" y="1671"/>
                  </a:lnTo>
                  <a:cubicBezTo>
                    <a:pt x="3297" y="1144"/>
                    <a:pt x="3812" y="803"/>
                    <a:pt x="4384" y="803"/>
                  </a:cubicBezTo>
                  <a:lnTo>
                    <a:pt x="9382" y="803"/>
                  </a:lnTo>
                  <a:cubicBezTo>
                    <a:pt x="10190" y="803"/>
                    <a:pt x="10928" y="1262"/>
                    <a:pt x="11286" y="1985"/>
                  </a:cubicBezTo>
                  <a:lnTo>
                    <a:pt x="13771" y="7026"/>
                  </a:lnTo>
                  <a:cubicBezTo>
                    <a:pt x="13817" y="7120"/>
                    <a:pt x="13912" y="7173"/>
                    <a:pt x="14009" y="7173"/>
                  </a:cubicBezTo>
                  <a:cubicBezTo>
                    <a:pt x="14062" y="7173"/>
                    <a:pt x="14115" y="7158"/>
                    <a:pt x="14162" y="7126"/>
                  </a:cubicBezTo>
                  <a:lnTo>
                    <a:pt x="14251" y="7063"/>
                  </a:lnTo>
                  <a:cubicBezTo>
                    <a:pt x="14349" y="6993"/>
                    <a:pt x="14390" y="6867"/>
                    <a:pt x="14347" y="6754"/>
                  </a:cubicBezTo>
                  <a:lnTo>
                    <a:pt x="12119" y="760"/>
                  </a:lnTo>
                  <a:cubicBezTo>
                    <a:pt x="11948" y="303"/>
                    <a:pt x="11514" y="0"/>
                    <a:pt x="1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6"/>
            <p:cNvSpPr/>
            <p:nvPr/>
          </p:nvSpPr>
          <p:spPr>
            <a:xfrm>
              <a:off x="4613100" y="2506150"/>
              <a:ext cx="458950" cy="144700"/>
            </a:xfrm>
            <a:custGeom>
              <a:avLst/>
              <a:gdLst/>
              <a:ahLst/>
              <a:cxnLst/>
              <a:rect l="l" t="t" r="r" b="b"/>
              <a:pathLst>
                <a:path w="18358" h="5788" extrusionOk="0">
                  <a:moveTo>
                    <a:pt x="1" y="1"/>
                  </a:moveTo>
                  <a:lnTo>
                    <a:pt x="3608" y="5787"/>
                  </a:lnTo>
                  <a:lnTo>
                    <a:pt x="15561" y="5787"/>
                  </a:lnTo>
                  <a:lnTo>
                    <a:pt x="18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6"/>
            <p:cNvSpPr/>
            <p:nvPr/>
          </p:nvSpPr>
          <p:spPr>
            <a:xfrm>
              <a:off x="4866775" y="2515450"/>
              <a:ext cx="270775" cy="270825"/>
            </a:xfrm>
            <a:custGeom>
              <a:avLst/>
              <a:gdLst/>
              <a:ahLst/>
              <a:cxnLst/>
              <a:rect l="l" t="t" r="r" b="b"/>
              <a:pathLst>
                <a:path w="10831" h="10833" extrusionOk="0">
                  <a:moveTo>
                    <a:pt x="4739" y="0"/>
                  </a:moveTo>
                  <a:cubicBezTo>
                    <a:pt x="4698" y="0"/>
                    <a:pt x="4663" y="27"/>
                    <a:pt x="4653" y="67"/>
                  </a:cubicBezTo>
                  <a:lnTo>
                    <a:pt x="4476" y="689"/>
                  </a:lnTo>
                  <a:cubicBezTo>
                    <a:pt x="4268" y="730"/>
                    <a:pt x="4065" y="787"/>
                    <a:pt x="3868" y="854"/>
                  </a:cubicBezTo>
                  <a:lnTo>
                    <a:pt x="3402" y="403"/>
                  </a:lnTo>
                  <a:cubicBezTo>
                    <a:pt x="3384" y="387"/>
                    <a:pt x="3361" y="378"/>
                    <a:pt x="3339" y="378"/>
                  </a:cubicBezTo>
                  <a:cubicBezTo>
                    <a:pt x="3323" y="378"/>
                    <a:pt x="3308" y="382"/>
                    <a:pt x="3293" y="390"/>
                  </a:cubicBezTo>
                  <a:lnTo>
                    <a:pt x="2122" y="1066"/>
                  </a:lnTo>
                  <a:cubicBezTo>
                    <a:pt x="2087" y="1086"/>
                    <a:pt x="2070" y="1127"/>
                    <a:pt x="2080" y="1166"/>
                  </a:cubicBezTo>
                  <a:lnTo>
                    <a:pt x="2239" y="1798"/>
                  </a:lnTo>
                  <a:cubicBezTo>
                    <a:pt x="2082" y="1936"/>
                    <a:pt x="1934" y="2084"/>
                    <a:pt x="1795" y="2240"/>
                  </a:cubicBezTo>
                  <a:lnTo>
                    <a:pt x="1165" y="2082"/>
                  </a:lnTo>
                  <a:cubicBezTo>
                    <a:pt x="1157" y="2081"/>
                    <a:pt x="1150" y="2080"/>
                    <a:pt x="1143" y="2080"/>
                  </a:cubicBezTo>
                  <a:cubicBezTo>
                    <a:pt x="1111" y="2080"/>
                    <a:pt x="1080" y="2096"/>
                    <a:pt x="1065" y="2125"/>
                  </a:cubicBezTo>
                  <a:lnTo>
                    <a:pt x="389" y="3295"/>
                  </a:lnTo>
                  <a:cubicBezTo>
                    <a:pt x="369" y="3330"/>
                    <a:pt x="375" y="3376"/>
                    <a:pt x="403" y="3404"/>
                  </a:cubicBezTo>
                  <a:lnTo>
                    <a:pt x="854" y="3870"/>
                  </a:lnTo>
                  <a:cubicBezTo>
                    <a:pt x="787" y="4069"/>
                    <a:pt x="730" y="4270"/>
                    <a:pt x="689" y="4479"/>
                  </a:cubicBezTo>
                  <a:lnTo>
                    <a:pt x="66" y="4654"/>
                  </a:lnTo>
                  <a:cubicBezTo>
                    <a:pt x="27" y="4665"/>
                    <a:pt x="0" y="4701"/>
                    <a:pt x="0" y="4739"/>
                  </a:cubicBezTo>
                  <a:lnTo>
                    <a:pt x="0" y="6091"/>
                  </a:lnTo>
                  <a:cubicBezTo>
                    <a:pt x="0" y="6132"/>
                    <a:pt x="27" y="6168"/>
                    <a:pt x="66" y="6179"/>
                  </a:cubicBezTo>
                  <a:lnTo>
                    <a:pt x="689" y="6354"/>
                  </a:lnTo>
                  <a:cubicBezTo>
                    <a:pt x="730" y="6564"/>
                    <a:pt x="787" y="6766"/>
                    <a:pt x="854" y="6964"/>
                  </a:cubicBezTo>
                  <a:lnTo>
                    <a:pt x="403" y="7429"/>
                  </a:lnTo>
                  <a:cubicBezTo>
                    <a:pt x="375" y="7459"/>
                    <a:pt x="369" y="7501"/>
                    <a:pt x="389" y="7537"/>
                  </a:cubicBezTo>
                  <a:lnTo>
                    <a:pt x="1065" y="8708"/>
                  </a:lnTo>
                  <a:cubicBezTo>
                    <a:pt x="1080" y="8737"/>
                    <a:pt x="1109" y="8754"/>
                    <a:pt x="1141" y="8754"/>
                  </a:cubicBezTo>
                  <a:cubicBezTo>
                    <a:pt x="1149" y="8754"/>
                    <a:pt x="1157" y="8753"/>
                    <a:pt x="1165" y="8751"/>
                  </a:cubicBezTo>
                  <a:lnTo>
                    <a:pt x="1795" y="8593"/>
                  </a:lnTo>
                  <a:cubicBezTo>
                    <a:pt x="1934" y="8750"/>
                    <a:pt x="2082" y="8898"/>
                    <a:pt x="2239" y="9036"/>
                  </a:cubicBezTo>
                  <a:lnTo>
                    <a:pt x="2080" y="9667"/>
                  </a:lnTo>
                  <a:cubicBezTo>
                    <a:pt x="2071" y="9706"/>
                    <a:pt x="2087" y="9747"/>
                    <a:pt x="2122" y="9767"/>
                  </a:cubicBezTo>
                  <a:lnTo>
                    <a:pt x="3293" y="10443"/>
                  </a:lnTo>
                  <a:cubicBezTo>
                    <a:pt x="3308" y="10452"/>
                    <a:pt x="3324" y="10456"/>
                    <a:pt x="3340" y="10456"/>
                  </a:cubicBezTo>
                  <a:cubicBezTo>
                    <a:pt x="3362" y="10456"/>
                    <a:pt x="3385" y="10447"/>
                    <a:pt x="3402" y="10430"/>
                  </a:cubicBezTo>
                  <a:lnTo>
                    <a:pt x="3868" y="9979"/>
                  </a:lnTo>
                  <a:cubicBezTo>
                    <a:pt x="4068" y="10046"/>
                    <a:pt x="4268" y="10103"/>
                    <a:pt x="4476" y="10144"/>
                  </a:cubicBezTo>
                  <a:lnTo>
                    <a:pt x="4653" y="10766"/>
                  </a:lnTo>
                  <a:cubicBezTo>
                    <a:pt x="4663" y="10806"/>
                    <a:pt x="4698" y="10833"/>
                    <a:pt x="4739" y="10833"/>
                  </a:cubicBezTo>
                  <a:lnTo>
                    <a:pt x="6091" y="10833"/>
                  </a:lnTo>
                  <a:cubicBezTo>
                    <a:pt x="6133" y="10833"/>
                    <a:pt x="6168" y="10806"/>
                    <a:pt x="6178" y="10766"/>
                  </a:cubicBezTo>
                  <a:lnTo>
                    <a:pt x="6355" y="10144"/>
                  </a:lnTo>
                  <a:cubicBezTo>
                    <a:pt x="6562" y="10103"/>
                    <a:pt x="6766" y="10046"/>
                    <a:pt x="6964" y="9979"/>
                  </a:cubicBezTo>
                  <a:lnTo>
                    <a:pt x="7429" y="10430"/>
                  </a:lnTo>
                  <a:cubicBezTo>
                    <a:pt x="7447" y="10447"/>
                    <a:pt x="7470" y="10456"/>
                    <a:pt x="7493" y="10456"/>
                  </a:cubicBezTo>
                  <a:cubicBezTo>
                    <a:pt x="7508" y="10456"/>
                    <a:pt x="7523" y="10452"/>
                    <a:pt x="7537" y="10444"/>
                  </a:cubicBezTo>
                  <a:lnTo>
                    <a:pt x="8708" y="9768"/>
                  </a:lnTo>
                  <a:cubicBezTo>
                    <a:pt x="8744" y="9749"/>
                    <a:pt x="8761" y="9709"/>
                    <a:pt x="8751" y="9669"/>
                  </a:cubicBezTo>
                  <a:lnTo>
                    <a:pt x="8593" y="9037"/>
                  </a:lnTo>
                  <a:cubicBezTo>
                    <a:pt x="8750" y="8899"/>
                    <a:pt x="8896" y="8751"/>
                    <a:pt x="9036" y="8594"/>
                  </a:cubicBezTo>
                  <a:lnTo>
                    <a:pt x="9668" y="8752"/>
                  </a:lnTo>
                  <a:cubicBezTo>
                    <a:pt x="9675" y="8754"/>
                    <a:pt x="9682" y="8755"/>
                    <a:pt x="9690" y="8755"/>
                  </a:cubicBezTo>
                  <a:cubicBezTo>
                    <a:pt x="9721" y="8755"/>
                    <a:pt x="9751" y="8739"/>
                    <a:pt x="9767" y="8710"/>
                  </a:cubicBezTo>
                  <a:lnTo>
                    <a:pt x="10443" y="7540"/>
                  </a:lnTo>
                  <a:cubicBezTo>
                    <a:pt x="10462" y="7504"/>
                    <a:pt x="10457" y="7460"/>
                    <a:pt x="10429" y="7432"/>
                  </a:cubicBezTo>
                  <a:lnTo>
                    <a:pt x="9976" y="6965"/>
                  </a:lnTo>
                  <a:cubicBezTo>
                    <a:pt x="10045" y="6766"/>
                    <a:pt x="10102" y="6565"/>
                    <a:pt x="10142" y="6357"/>
                  </a:cubicBezTo>
                  <a:lnTo>
                    <a:pt x="10765" y="6181"/>
                  </a:lnTo>
                  <a:cubicBezTo>
                    <a:pt x="10803" y="6169"/>
                    <a:pt x="10830" y="6134"/>
                    <a:pt x="10830" y="6094"/>
                  </a:cubicBezTo>
                  <a:lnTo>
                    <a:pt x="10830" y="4742"/>
                  </a:lnTo>
                  <a:cubicBezTo>
                    <a:pt x="10830" y="4701"/>
                    <a:pt x="10803" y="4665"/>
                    <a:pt x="10765" y="4654"/>
                  </a:cubicBezTo>
                  <a:lnTo>
                    <a:pt x="10142" y="4479"/>
                  </a:lnTo>
                  <a:cubicBezTo>
                    <a:pt x="10102" y="4270"/>
                    <a:pt x="10045" y="4068"/>
                    <a:pt x="9976" y="3870"/>
                  </a:cubicBezTo>
                  <a:lnTo>
                    <a:pt x="10429" y="3404"/>
                  </a:lnTo>
                  <a:cubicBezTo>
                    <a:pt x="10457" y="3373"/>
                    <a:pt x="10462" y="3330"/>
                    <a:pt x="10443" y="3295"/>
                  </a:cubicBezTo>
                  <a:lnTo>
                    <a:pt x="9767" y="2125"/>
                  </a:lnTo>
                  <a:cubicBezTo>
                    <a:pt x="9751" y="2096"/>
                    <a:pt x="9722" y="2079"/>
                    <a:pt x="9691" y="2079"/>
                  </a:cubicBezTo>
                  <a:cubicBezTo>
                    <a:pt x="9683" y="2079"/>
                    <a:pt x="9675" y="2080"/>
                    <a:pt x="9668" y="2082"/>
                  </a:cubicBezTo>
                  <a:lnTo>
                    <a:pt x="9036" y="2240"/>
                  </a:lnTo>
                  <a:cubicBezTo>
                    <a:pt x="8896" y="2084"/>
                    <a:pt x="8750" y="1936"/>
                    <a:pt x="8593" y="1798"/>
                  </a:cubicBezTo>
                  <a:lnTo>
                    <a:pt x="8751" y="1166"/>
                  </a:lnTo>
                  <a:cubicBezTo>
                    <a:pt x="8760" y="1127"/>
                    <a:pt x="8744" y="1086"/>
                    <a:pt x="8708" y="1066"/>
                  </a:cubicBezTo>
                  <a:lnTo>
                    <a:pt x="7537" y="390"/>
                  </a:lnTo>
                  <a:cubicBezTo>
                    <a:pt x="7523" y="381"/>
                    <a:pt x="7507" y="377"/>
                    <a:pt x="7491" y="377"/>
                  </a:cubicBezTo>
                  <a:cubicBezTo>
                    <a:pt x="7468" y="377"/>
                    <a:pt x="7446" y="386"/>
                    <a:pt x="7429" y="403"/>
                  </a:cubicBezTo>
                  <a:lnTo>
                    <a:pt x="6964" y="854"/>
                  </a:lnTo>
                  <a:cubicBezTo>
                    <a:pt x="6764" y="787"/>
                    <a:pt x="6562" y="730"/>
                    <a:pt x="6355" y="689"/>
                  </a:cubicBezTo>
                  <a:lnTo>
                    <a:pt x="6178" y="67"/>
                  </a:lnTo>
                  <a:cubicBezTo>
                    <a:pt x="6168" y="27"/>
                    <a:pt x="6133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6"/>
            <p:cNvSpPr/>
            <p:nvPr/>
          </p:nvSpPr>
          <p:spPr>
            <a:xfrm>
              <a:off x="4920925" y="2569675"/>
              <a:ext cx="162375" cy="162350"/>
            </a:xfrm>
            <a:custGeom>
              <a:avLst/>
              <a:gdLst/>
              <a:ahLst/>
              <a:cxnLst/>
              <a:rect l="l" t="t" r="r" b="b"/>
              <a:pathLst>
                <a:path w="6495" h="6494" extrusionOk="0">
                  <a:moveTo>
                    <a:pt x="3248" y="0"/>
                  </a:moveTo>
                  <a:cubicBezTo>
                    <a:pt x="1455" y="0"/>
                    <a:pt x="0" y="1453"/>
                    <a:pt x="0" y="3246"/>
                  </a:cubicBezTo>
                  <a:cubicBezTo>
                    <a:pt x="0" y="5039"/>
                    <a:pt x="1455" y="6494"/>
                    <a:pt x="3248" y="6494"/>
                  </a:cubicBezTo>
                  <a:cubicBezTo>
                    <a:pt x="5041" y="6494"/>
                    <a:pt x="6494" y="5039"/>
                    <a:pt x="6494" y="3246"/>
                  </a:cubicBezTo>
                  <a:cubicBezTo>
                    <a:pt x="6494" y="1453"/>
                    <a:pt x="5041" y="0"/>
                    <a:pt x="3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6"/>
            <p:cNvSpPr/>
            <p:nvPr/>
          </p:nvSpPr>
          <p:spPr>
            <a:xfrm>
              <a:off x="4935000" y="2588225"/>
              <a:ext cx="134725" cy="125300"/>
            </a:xfrm>
            <a:custGeom>
              <a:avLst/>
              <a:gdLst/>
              <a:ahLst/>
              <a:cxnLst/>
              <a:rect l="l" t="t" r="r" b="b"/>
              <a:pathLst>
                <a:path w="5389" h="5012" extrusionOk="0">
                  <a:moveTo>
                    <a:pt x="2700" y="1"/>
                  </a:moveTo>
                  <a:cubicBezTo>
                    <a:pt x="2566" y="1"/>
                    <a:pt x="2431" y="12"/>
                    <a:pt x="2295" y="34"/>
                  </a:cubicBezTo>
                  <a:cubicBezTo>
                    <a:pt x="929" y="254"/>
                    <a:pt x="1" y="1541"/>
                    <a:pt x="222" y="2906"/>
                  </a:cubicBezTo>
                  <a:cubicBezTo>
                    <a:pt x="422" y="4136"/>
                    <a:pt x="1486" y="5011"/>
                    <a:pt x="2692" y="5011"/>
                  </a:cubicBezTo>
                  <a:cubicBezTo>
                    <a:pt x="2825" y="5011"/>
                    <a:pt x="2960" y="5001"/>
                    <a:pt x="3095" y="4979"/>
                  </a:cubicBezTo>
                  <a:cubicBezTo>
                    <a:pt x="4461" y="4757"/>
                    <a:pt x="5389" y="3472"/>
                    <a:pt x="5167" y="2106"/>
                  </a:cubicBezTo>
                  <a:cubicBezTo>
                    <a:pt x="4968" y="876"/>
                    <a:pt x="3905" y="1"/>
                    <a:pt x="2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6"/>
            <p:cNvSpPr/>
            <p:nvPr/>
          </p:nvSpPr>
          <p:spPr>
            <a:xfrm>
              <a:off x="4973825" y="2622525"/>
              <a:ext cx="56600" cy="56600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"/>
                  </a:moveTo>
                  <a:cubicBezTo>
                    <a:pt x="507" y="1"/>
                    <a:pt x="1" y="509"/>
                    <a:pt x="1" y="1132"/>
                  </a:cubicBezTo>
                  <a:cubicBezTo>
                    <a:pt x="1" y="1757"/>
                    <a:pt x="507" y="2264"/>
                    <a:pt x="1132" y="2264"/>
                  </a:cubicBezTo>
                  <a:cubicBezTo>
                    <a:pt x="1757" y="2264"/>
                    <a:pt x="2263" y="1757"/>
                    <a:pt x="2263" y="1132"/>
                  </a:cubicBezTo>
                  <a:cubicBezTo>
                    <a:pt x="2263" y="509"/>
                    <a:pt x="1757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6"/>
            <p:cNvSpPr/>
            <p:nvPr/>
          </p:nvSpPr>
          <p:spPr>
            <a:xfrm>
              <a:off x="4568025" y="2515450"/>
              <a:ext cx="270800" cy="270825"/>
            </a:xfrm>
            <a:custGeom>
              <a:avLst/>
              <a:gdLst/>
              <a:ahLst/>
              <a:cxnLst/>
              <a:rect l="l" t="t" r="r" b="b"/>
              <a:pathLst>
                <a:path w="10832" h="10833" extrusionOk="0">
                  <a:moveTo>
                    <a:pt x="4741" y="0"/>
                  </a:moveTo>
                  <a:cubicBezTo>
                    <a:pt x="4700" y="0"/>
                    <a:pt x="4664" y="27"/>
                    <a:pt x="4654" y="67"/>
                  </a:cubicBezTo>
                  <a:lnTo>
                    <a:pt x="4478" y="689"/>
                  </a:lnTo>
                  <a:cubicBezTo>
                    <a:pt x="4270" y="730"/>
                    <a:pt x="4066" y="787"/>
                    <a:pt x="3869" y="854"/>
                  </a:cubicBezTo>
                  <a:lnTo>
                    <a:pt x="3403" y="403"/>
                  </a:lnTo>
                  <a:cubicBezTo>
                    <a:pt x="3384" y="387"/>
                    <a:pt x="3362" y="378"/>
                    <a:pt x="3339" y="378"/>
                  </a:cubicBezTo>
                  <a:cubicBezTo>
                    <a:pt x="3323" y="378"/>
                    <a:pt x="3308" y="382"/>
                    <a:pt x="3294" y="390"/>
                  </a:cubicBezTo>
                  <a:lnTo>
                    <a:pt x="2124" y="1066"/>
                  </a:lnTo>
                  <a:cubicBezTo>
                    <a:pt x="2088" y="1086"/>
                    <a:pt x="2071" y="1127"/>
                    <a:pt x="2081" y="1166"/>
                  </a:cubicBezTo>
                  <a:lnTo>
                    <a:pt x="2239" y="1798"/>
                  </a:lnTo>
                  <a:cubicBezTo>
                    <a:pt x="2083" y="1936"/>
                    <a:pt x="1935" y="2084"/>
                    <a:pt x="1796" y="2240"/>
                  </a:cubicBezTo>
                  <a:lnTo>
                    <a:pt x="1165" y="2082"/>
                  </a:lnTo>
                  <a:cubicBezTo>
                    <a:pt x="1158" y="2081"/>
                    <a:pt x="1151" y="2080"/>
                    <a:pt x="1144" y="2080"/>
                  </a:cubicBezTo>
                  <a:cubicBezTo>
                    <a:pt x="1112" y="2080"/>
                    <a:pt x="1081" y="2096"/>
                    <a:pt x="1065" y="2125"/>
                  </a:cubicBezTo>
                  <a:lnTo>
                    <a:pt x="389" y="3295"/>
                  </a:lnTo>
                  <a:cubicBezTo>
                    <a:pt x="368" y="3330"/>
                    <a:pt x="373" y="3376"/>
                    <a:pt x="402" y="3404"/>
                  </a:cubicBezTo>
                  <a:lnTo>
                    <a:pt x="854" y="3870"/>
                  </a:lnTo>
                  <a:cubicBezTo>
                    <a:pt x="786" y="4069"/>
                    <a:pt x="729" y="4270"/>
                    <a:pt x="688" y="4479"/>
                  </a:cubicBezTo>
                  <a:lnTo>
                    <a:pt x="66" y="4654"/>
                  </a:lnTo>
                  <a:cubicBezTo>
                    <a:pt x="26" y="4665"/>
                    <a:pt x="1" y="4701"/>
                    <a:pt x="1" y="4739"/>
                  </a:cubicBezTo>
                  <a:lnTo>
                    <a:pt x="1" y="6091"/>
                  </a:lnTo>
                  <a:cubicBezTo>
                    <a:pt x="1" y="6132"/>
                    <a:pt x="26" y="6168"/>
                    <a:pt x="66" y="6179"/>
                  </a:cubicBezTo>
                  <a:lnTo>
                    <a:pt x="688" y="6354"/>
                  </a:lnTo>
                  <a:cubicBezTo>
                    <a:pt x="729" y="6564"/>
                    <a:pt x="786" y="6766"/>
                    <a:pt x="854" y="6964"/>
                  </a:cubicBezTo>
                  <a:lnTo>
                    <a:pt x="402" y="7429"/>
                  </a:lnTo>
                  <a:cubicBezTo>
                    <a:pt x="375" y="7459"/>
                    <a:pt x="369" y="7501"/>
                    <a:pt x="389" y="7537"/>
                  </a:cubicBezTo>
                  <a:lnTo>
                    <a:pt x="1065" y="8708"/>
                  </a:lnTo>
                  <a:cubicBezTo>
                    <a:pt x="1081" y="8737"/>
                    <a:pt x="1111" y="8754"/>
                    <a:pt x="1142" y="8754"/>
                  </a:cubicBezTo>
                  <a:cubicBezTo>
                    <a:pt x="1149" y="8754"/>
                    <a:pt x="1157" y="8753"/>
                    <a:pt x="1165" y="8751"/>
                  </a:cubicBezTo>
                  <a:lnTo>
                    <a:pt x="1796" y="8593"/>
                  </a:lnTo>
                  <a:cubicBezTo>
                    <a:pt x="1935" y="8750"/>
                    <a:pt x="2083" y="8898"/>
                    <a:pt x="2239" y="9036"/>
                  </a:cubicBezTo>
                  <a:lnTo>
                    <a:pt x="2081" y="9667"/>
                  </a:lnTo>
                  <a:cubicBezTo>
                    <a:pt x="2073" y="9706"/>
                    <a:pt x="2088" y="9747"/>
                    <a:pt x="2124" y="9767"/>
                  </a:cubicBezTo>
                  <a:lnTo>
                    <a:pt x="3294" y="10443"/>
                  </a:lnTo>
                  <a:cubicBezTo>
                    <a:pt x="3308" y="10452"/>
                    <a:pt x="3324" y="10456"/>
                    <a:pt x="3340" y="10456"/>
                  </a:cubicBezTo>
                  <a:cubicBezTo>
                    <a:pt x="3363" y="10456"/>
                    <a:pt x="3386" y="10447"/>
                    <a:pt x="3403" y="10430"/>
                  </a:cubicBezTo>
                  <a:lnTo>
                    <a:pt x="3869" y="9979"/>
                  </a:lnTo>
                  <a:cubicBezTo>
                    <a:pt x="4068" y="10046"/>
                    <a:pt x="4270" y="10103"/>
                    <a:pt x="4478" y="10144"/>
                  </a:cubicBezTo>
                  <a:lnTo>
                    <a:pt x="4654" y="10766"/>
                  </a:lnTo>
                  <a:cubicBezTo>
                    <a:pt x="4664" y="10806"/>
                    <a:pt x="4700" y="10833"/>
                    <a:pt x="4741" y="10833"/>
                  </a:cubicBezTo>
                  <a:lnTo>
                    <a:pt x="6093" y="10833"/>
                  </a:lnTo>
                  <a:cubicBezTo>
                    <a:pt x="6134" y="10833"/>
                    <a:pt x="6170" y="10806"/>
                    <a:pt x="6180" y="10766"/>
                  </a:cubicBezTo>
                  <a:lnTo>
                    <a:pt x="6356" y="10144"/>
                  </a:lnTo>
                  <a:cubicBezTo>
                    <a:pt x="6564" y="10103"/>
                    <a:pt x="6767" y="10046"/>
                    <a:pt x="6964" y="9979"/>
                  </a:cubicBezTo>
                  <a:lnTo>
                    <a:pt x="7431" y="10430"/>
                  </a:lnTo>
                  <a:cubicBezTo>
                    <a:pt x="7449" y="10447"/>
                    <a:pt x="7471" y="10456"/>
                    <a:pt x="7494" y="10456"/>
                  </a:cubicBezTo>
                  <a:cubicBezTo>
                    <a:pt x="7509" y="10456"/>
                    <a:pt x="7525" y="10452"/>
                    <a:pt x="7539" y="10444"/>
                  </a:cubicBezTo>
                  <a:lnTo>
                    <a:pt x="8710" y="9768"/>
                  </a:lnTo>
                  <a:cubicBezTo>
                    <a:pt x="8746" y="9749"/>
                    <a:pt x="8763" y="9709"/>
                    <a:pt x="8753" y="9669"/>
                  </a:cubicBezTo>
                  <a:lnTo>
                    <a:pt x="8593" y="9037"/>
                  </a:lnTo>
                  <a:cubicBezTo>
                    <a:pt x="8750" y="8899"/>
                    <a:pt x="8898" y="8751"/>
                    <a:pt x="9037" y="8594"/>
                  </a:cubicBezTo>
                  <a:lnTo>
                    <a:pt x="9668" y="8752"/>
                  </a:lnTo>
                  <a:cubicBezTo>
                    <a:pt x="9675" y="8754"/>
                    <a:pt x="9683" y="8755"/>
                    <a:pt x="9690" y="8755"/>
                  </a:cubicBezTo>
                  <a:cubicBezTo>
                    <a:pt x="9722" y="8755"/>
                    <a:pt x="9752" y="8739"/>
                    <a:pt x="9767" y="8710"/>
                  </a:cubicBezTo>
                  <a:lnTo>
                    <a:pt x="10443" y="7540"/>
                  </a:lnTo>
                  <a:cubicBezTo>
                    <a:pt x="10463" y="7504"/>
                    <a:pt x="10458" y="7460"/>
                    <a:pt x="10429" y="7432"/>
                  </a:cubicBezTo>
                  <a:lnTo>
                    <a:pt x="9978" y="6965"/>
                  </a:lnTo>
                  <a:cubicBezTo>
                    <a:pt x="10045" y="6766"/>
                    <a:pt x="10102" y="6565"/>
                    <a:pt x="10143" y="6357"/>
                  </a:cubicBezTo>
                  <a:lnTo>
                    <a:pt x="10766" y="6181"/>
                  </a:lnTo>
                  <a:cubicBezTo>
                    <a:pt x="10805" y="6169"/>
                    <a:pt x="10832" y="6134"/>
                    <a:pt x="10832" y="6094"/>
                  </a:cubicBezTo>
                  <a:lnTo>
                    <a:pt x="10832" y="4742"/>
                  </a:lnTo>
                  <a:cubicBezTo>
                    <a:pt x="10832" y="4701"/>
                    <a:pt x="10805" y="4665"/>
                    <a:pt x="10766" y="4654"/>
                  </a:cubicBezTo>
                  <a:lnTo>
                    <a:pt x="10143" y="4479"/>
                  </a:lnTo>
                  <a:cubicBezTo>
                    <a:pt x="10102" y="4270"/>
                    <a:pt x="10045" y="4068"/>
                    <a:pt x="9978" y="3870"/>
                  </a:cubicBezTo>
                  <a:lnTo>
                    <a:pt x="10429" y="3404"/>
                  </a:lnTo>
                  <a:cubicBezTo>
                    <a:pt x="10458" y="3373"/>
                    <a:pt x="10463" y="3330"/>
                    <a:pt x="10443" y="3295"/>
                  </a:cubicBezTo>
                  <a:lnTo>
                    <a:pt x="9767" y="2125"/>
                  </a:lnTo>
                  <a:cubicBezTo>
                    <a:pt x="9753" y="2096"/>
                    <a:pt x="9723" y="2079"/>
                    <a:pt x="9691" y="2079"/>
                  </a:cubicBezTo>
                  <a:cubicBezTo>
                    <a:pt x="9684" y="2079"/>
                    <a:pt x="9676" y="2080"/>
                    <a:pt x="9668" y="2082"/>
                  </a:cubicBezTo>
                  <a:lnTo>
                    <a:pt x="9037" y="2240"/>
                  </a:lnTo>
                  <a:cubicBezTo>
                    <a:pt x="8898" y="2084"/>
                    <a:pt x="8750" y="1936"/>
                    <a:pt x="8593" y="1798"/>
                  </a:cubicBezTo>
                  <a:lnTo>
                    <a:pt x="8753" y="1166"/>
                  </a:lnTo>
                  <a:cubicBezTo>
                    <a:pt x="8761" y="1127"/>
                    <a:pt x="8746" y="1086"/>
                    <a:pt x="8710" y="1066"/>
                  </a:cubicBezTo>
                  <a:lnTo>
                    <a:pt x="7539" y="390"/>
                  </a:lnTo>
                  <a:cubicBezTo>
                    <a:pt x="7524" y="381"/>
                    <a:pt x="7508" y="377"/>
                    <a:pt x="7493" y="377"/>
                  </a:cubicBezTo>
                  <a:cubicBezTo>
                    <a:pt x="7470" y="377"/>
                    <a:pt x="7447" y="386"/>
                    <a:pt x="7431" y="403"/>
                  </a:cubicBezTo>
                  <a:lnTo>
                    <a:pt x="6964" y="854"/>
                  </a:lnTo>
                  <a:cubicBezTo>
                    <a:pt x="6765" y="787"/>
                    <a:pt x="6564" y="730"/>
                    <a:pt x="6356" y="689"/>
                  </a:cubicBezTo>
                  <a:lnTo>
                    <a:pt x="6180" y="67"/>
                  </a:lnTo>
                  <a:cubicBezTo>
                    <a:pt x="6170" y="27"/>
                    <a:pt x="6134" y="0"/>
                    <a:pt x="6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6"/>
            <p:cNvSpPr/>
            <p:nvPr/>
          </p:nvSpPr>
          <p:spPr>
            <a:xfrm>
              <a:off x="4622150" y="2569675"/>
              <a:ext cx="162325" cy="162350"/>
            </a:xfrm>
            <a:custGeom>
              <a:avLst/>
              <a:gdLst/>
              <a:ahLst/>
              <a:cxnLst/>
              <a:rect l="l" t="t" r="r" b="b"/>
              <a:pathLst>
                <a:path w="6493" h="6494" extrusionOk="0">
                  <a:moveTo>
                    <a:pt x="3246" y="0"/>
                  </a:moveTo>
                  <a:cubicBezTo>
                    <a:pt x="1453" y="0"/>
                    <a:pt x="0" y="1453"/>
                    <a:pt x="0" y="3246"/>
                  </a:cubicBezTo>
                  <a:cubicBezTo>
                    <a:pt x="0" y="5039"/>
                    <a:pt x="1453" y="6494"/>
                    <a:pt x="3246" y="6494"/>
                  </a:cubicBezTo>
                  <a:cubicBezTo>
                    <a:pt x="5039" y="6494"/>
                    <a:pt x="6492" y="5039"/>
                    <a:pt x="6492" y="3246"/>
                  </a:cubicBezTo>
                  <a:cubicBezTo>
                    <a:pt x="6492" y="1453"/>
                    <a:pt x="5039" y="0"/>
                    <a:pt x="3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6"/>
            <p:cNvSpPr/>
            <p:nvPr/>
          </p:nvSpPr>
          <p:spPr>
            <a:xfrm>
              <a:off x="4634300" y="2588200"/>
              <a:ext cx="138000" cy="125300"/>
            </a:xfrm>
            <a:custGeom>
              <a:avLst/>
              <a:gdLst/>
              <a:ahLst/>
              <a:cxnLst/>
              <a:rect l="l" t="t" r="r" b="b"/>
              <a:pathLst>
                <a:path w="5520" h="5012" extrusionOk="0">
                  <a:moveTo>
                    <a:pt x="2763" y="1"/>
                  </a:moveTo>
                  <a:cubicBezTo>
                    <a:pt x="2568" y="1"/>
                    <a:pt x="2369" y="24"/>
                    <a:pt x="2171" y="72"/>
                  </a:cubicBezTo>
                  <a:cubicBezTo>
                    <a:pt x="826" y="398"/>
                    <a:pt x="1" y="1751"/>
                    <a:pt x="327" y="3096"/>
                  </a:cubicBezTo>
                  <a:cubicBezTo>
                    <a:pt x="603" y="4241"/>
                    <a:pt x="1629" y="5011"/>
                    <a:pt x="2758" y="5011"/>
                  </a:cubicBezTo>
                  <a:cubicBezTo>
                    <a:pt x="2953" y="5011"/>
                    <a:pt x="3151" y="4988"/>
                    <a:pt x="3349" y="4940"/>
                  </a:cubicBezTo>
                  <a:cubicBezTo>
                    <a:pt x="4694" y="4614"/>
                    <a:pt x="5520" y="3261"/>
                    <a:pt x="5195" y="1916"/>
                  </a:cubicBezTo>
                  <a:cubicBezTo>
                    <a:pt x="4917" y="770"/>
                    <a:pt x="3893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6"/>
            <p:cNvSpPr/>
            <p:nvPr/>
          </p:nvSpPr>
          <p:spPr>
            <a:xfrm>
              <a:off x="4675000" y="2622525"/>
              <a:ext cx="56600" cy="56600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"/>
                  </a:moveTo>
                  <a:cubicBezTo>
                    <a:pt x="507" y="1"/>
                    <a:pt x="1" y="509"/>
                    <a:pt x="1" y="1132"/>
                  </a:cubicBezTo>
                  <a:cubicBezTo>
                    <a:pt x="1" y="1757"/>
                    <a:pt x="507" y="2264"/>
                    <a:pt x="1132" y="2264"/>
                  </a:cubicBezTo>
                  <a:cubicBezTo>
                    <a:pt x="1758" y="2264"/>
                    <a:pt x="2264" y="1757"/>
                    <a:pt x="2264" y="1132"/>
                  </a:cubicBezTo>
                  <a:cubicBezTo>
                    <a:pt x="2264" y="509"/>
                    <a:pt x="1757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6"/>
            <p:cNvSpPr/>
            <p:nvPr/>
          </p:nvSpPr>
          <p:spPr>
            <a:xfrm>
              <a:off x="4488725" y="2485350"/>
              <a:ext cx="725350" cy="155425"/>
            </a:xfrm>
            <a:custGeom>
              <a:avLst/>
              <a:gdLst/>
              <a:ahLst/>
              <a:cxnLst/>
              <a:rect l="l" t="t" r="r" b="b"/>
              <a:pathLst>
                <a:path w="29014" h="6217" extrusionOk="0">
                  <a:moveTo>
                    <a:pt x="5165" y="0"/>
                  </a:moveTo>
                  <a:cubicBezTo>
                    <a:pt x="4597" y="0"/>
                    <a:pt x="4065" y="269"/>
                    <a:pt x="3729" y="726"/>
                  </a:cubicBezTo>
                  <a:lnTo>
                    <a:pt x="90" y="5669"/>
                  </a:lnTo>
                  <a:cubicBezTo>
                    <a:pt x="0" y="5791"/>
                    <a:pt x="30" y="5965"/>
                    <a:pt x="156" y="6050"/>
                  </a:cubicBezTo>
                  <a:lnTo>
                    <a:pt x="328" y="6169"/>
                  </a:lnTo>
                  <a:cubicBezTo>
                    <a:pt x="374" y="6201"/>
                    <a:pt x="428" y="6217"/>
                    <a:pt x="481" y="6217"/>
                  </a:cubicBezTo>
                  <a:cubicBezTo>
                    <a:pt x="550" y="6217"/>
                    <a:pt x="619" y="6191"/>
                    <a:pt x="671" y="6140"/>
                  </a:cubicBezTo>
                  <a:lnTo>
                    <a:pt x="5196" y="1685"/>
                  </a:lnTo>
                  <a:cubicBezTo>
                    <a:pt x="5592" y="1295"/>
                    <a:pt x="6125" y="1079"/>
                    <a:pt x="6679" y="1079"/>
                  </a:cubicBezTo>
                  <a:lnTo>
                    <a:pt x="21746" y="1079"/>
                  </a:lnTo>
                  <a:cubicBezTo>
                    <a:pt x="22217" y="1079"/>
                    <a:pt x="22675" y="1237"/>
                    <a:pt x="23048" y="1527"/>
                  </a:cubicBezTo>
                  <a:lnTo>
                    <a:pt x="28460" y="5762"/>
                  </a:lnTo>
                  <a:cubicBezTo>
                    <a:pt x="28509" y="5802"/>
                    <a:pt x="28569" y="5821"/>
                    <a:pt x="28629" y="5821"/>
                  </a:cubicBezTo>
                  <a:cubicBezTo>
                    <a:pt x="28688" y="5821"/>
                    <a:pt x="28747" y="5802"/>
                    <a:pt x="28796" y="5764"/>
                  </a:cubicBezTo>
                  <a:lnTo>
                    <a:pt x="28875" y="5700"/>
                  </a:lnTo>
                  <a:cubicBezTo>
                    <a:pt x="29003" y="5599"/>
                    <a:pt x="29013" y="5410"/>
                    <a:pt x="28898" y="5294"/>
                  </a:cubicBezTo>
                  <a:lnTo>
                    <a:pt x="24042" y="513"/>
                  </a:lnTo>
                  <a:cubicBezTo>
                    <a:pt x="23709" y="184"/>
                    <a:pt x="23260" y="0"/>
                    <a:pt x="22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6"/>
            <p:cNvSpPr/>
            <p:nvPr/>
          </p:nvSpPr>
          <p:spPr>
            <a:xfrm>
              <a:off x="5268950" y="2468950"/>
              <a:ext cx="540800" cy="74450"/>
            </a:xfrm>
            <a:custGeom>
              <a:avLst/>
              <a:gdLst/>
              <a:ahLst/>
              <a:cxnLst/>
              <a:rect l="l" t="t" r="r" b="b"/>
              <a:pathLst>
                <a:path w="21632" h="2978" extrusionOk="0">
                  <a:moveTo>
                    <a:pt x="0" y="0"/>
                  </a:moveTo>
                  <a:lnTo>
                    <a:pt x="0" y="1580"/>
                  </a:lnTo>
                  <a:lnTo>
                    <a:pt x="422" y="2977"/>
                  </a:lnTo>
                  <a:lnTo>
                    <a:pt x="21210" y="2977"/>
                  </a:lnTo>
                  <a:lnTo>
                    <a:pt x="21632" y="1580"/>
                  </a:lnTo>
                  <a:lnTo>
                    <a:pt x="21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6"/>
            <p:cNvSpPr/>
            <p:nvPr/>
          </p:nvSpPr>
          <p:spPr>
            <a:xfrm>
              <a:off x="5268950" y="2468900"/>
              <a:ext cx="540800" cy="39525"/>
            </a:xfrm>
            <a:custGeom>
              <a:avLst/>
              <a:gdLst/>
              <a:ahLst/>
              <a:cxnLst/>
              <a:rect l="l" t="t" r="r" b="b"/>
              <a:pathLst>
                <a:path w="21632" h="1581" extrusionOk="0">
                  <a:moveTo>
                    <a:pt x="0" y="1"/>
                  </a:moveTo>
                  <a:lnTo>
                    <a:pt x="0" y="1580"/>
                  </a:lnTo>
                  <a:lnTo>
                    <a:pt x="21632" y="1580"/>
                  </a:lnTo>
                  <a:lnTo>
                    <a:pt x="2163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6"/>
            <p:cNvSpPr/>
            <p:nvPr/>
          </p:nvSpPr>
          <p:spPr>
            <a:xfrm>
              <a:off x="5229250" y="2526975"/>
              <a:ext cx="620200" cy="148300"/>
            </a:xfrm>
            <a:custGeom>
              <a:avLst/>
              <a:gdLst/>
              <a:ahLst/>
              <a:cxnLst/>
              <a:rect l="l" t="t" r="r" b="b"/>
              <a:pathLst>
                <a:path w="24808" h="5932" extrusionOk="0">
                  <a:moveTo>
                    <a:pt x="697" y="0"/>
                  </a:moveTo>
                  <a:cubicBezTo>
                    <a:pt x="307" y="0"/>
                    <a:pt x="0" y="332"/>
                    <a:pt x="29" y="720"/>
                  </a:cubicBezTo>
                  <a:lnTo>
                    <a:pt x="370" y="5310"/>
                  </a:lnTo>
                  <a:cubicBezTo>
                    <a:pt x="396" y="5661"/>
                    <a:pt x="687" y="5932"/>
                    <a:pt x="1039" y="5932"/>
                  </a:cubicBezTo>
                  <a:lnTo>
                    <a:pt x="23766" y="5932"/>
                  </a:lnTo>
                  <a:cubicBezTo>
                    <a:pt x="24116" y="5932"/>
                    <a:pt x="24408" y="5661"/>
                    <a:pt x="24435" y="5310"/>
                  </a:cubicBezTo>
                  <a:lnTo>
                    <a:pt x="24777" y="720"/>
                  </a:lnTo>
                  <a:cubicBezTo>
                    <a:pt x="24808" y="332"/>
                    <a:pt x="24500" y="0"/>
                    <a:pt x="24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6"/>
            <p:cNvSpPr/>
            <p:nvPr/>
          </p:nvSpPr>
          <p:spPr>
            <a:xfrm>
              <a:off x="5254225" y="2545325"/>
              <a:ext cx="570250" cy="111625"/>
            </a:xfrm>
            <a:custGeom>
              <a:avLst/>
              <a:gdLst/>
              <a:ahLst/>
              <a:cxnLst/>
              <a:rect l="l" t="t" r="r" b="b"/>
              <a:pathLst>
                <a:path w="22810" h="4465" extrusionOk="0">
                  <a:moveTo>
                    <a:pt x="616" y="1"/>
                  </a:moveTo>
                  <a:cubicBezTo>
                    <a:pt x="271" y="1"/>
                    <a:pt x="0" y="298"/>
                    <a:pt x="30" y="641"/>
                  </a:cubicBezTo>
                  <a:lnTo>
                    <a:pt x="329" y="3931"/>
                  </a:lnTo>
                  <a:cubicBezTo>
                    <a:pt x="356" y="4233"/>
                    <a:pt x="611" y="4465"/>
                    <a:pt x="915" y="4465"/>
                  </a:cubicBezTo>
                  <a:lnTo>
                    <a:pt x="21892" y="4465"/>
                  </a:lnTo>
                  <a:cubicBezTo>
                    <a:pt x="22195" y="4465"/>
                    <a:pt x="22448" y="4233"/>
                    <a:pt x="22477" y="3931"/>
                  </a:cubicBezTo>
                  <a:lnTo>
                    <a:pt x="22776" y="641"/>
                  </a:lnTo>
                  <a:cubicBezTo>
                    <a:pt x="22810" y="297"/>
                    <a:pt x="22539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6"/>
            <p:cNvSpPr/>
            <p:nvPr/>
          </p:nvSpPr>
          <p:spPr>
            <a:xfrm>
              <a:off x="5681325" y="2553150"/>
              <a:ext cx="103725" cy="103750"/>
            </a:xfrm>
            <a:custGeom>
              <a:avLst/>
              <a:gdLst/>
              <a:ahLst/>
              <a:cxnLst/>
              <a:rect l="l" t="t" r="r" b="b"/>
              <a:pathLst>
                <a:path w="4149" h="4150" extrusionOk="0">
                  <a:moveTo>
                    <a:pt x="2076" y="1"/>
                  </a:moveTo>
                  <a:cubicBezTo>
                    <a:pt x="930" y="1"/>
                    <a:pt x="1" y="930"/>
                    <a:pt x="1" y="2076"/>
                  </a:cubicBezTo>
                  <a:cubicBezTo>
                    <a:pt x="1" y="3221"/>
                    <a:pt x="930" y="4149"/>
                    <a:pt x="2076" y="4149"/>
                  </a:cubicBezTo>
                  <a:cubicBezTo>
                    <a:pt x="3221" y="4149"/>
                    <a:pt x="4149" y="3221"/>
                    <a:pt x="4149" y="2076"/>
                  </a:cubicBezTo>
                  <a:cubicBezTo>
                    <a:pt x="4149" y="930"/>
                    <a:pt x="3221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6"/>
            <p:cNvSpPr/>
            <p:nvPr/>
          </p:nvSpPr>
          <p:spPr>
            <a:xfrm>
              <a:off x="5681300" y="2561475"/>
              <a:ext cx="98100" cy="95425"/>
            </a:xfrm>
            <a:custGeom>
              <a:avLst/>
              <a:gdLst/>
              <a:ahLst/>
              <a:cxnLst/>
              <a:rect l="l" t="t" r="r" b="b"/>
              <a:pathLst>
                <a:path w="3924" h="3817" extrusionOk="0">
                  <a:moveTo>
                    <a:pt x="949" y="1"/>
                  </a:moveTo>
                  <a:lnTo>
                    <a:pt x="949" y="1"/>
                  </a:lnTo>
                  <a:cubicBezTo>
                    <a:pt x="379" y="371"/>
                    <a:pt x="0" y="1013"/>
                    <a:pt x="2" y="1743"/>
                  </a:cubicBezTo>
                  <a:cubicBezTo>
                    <a:pt x="2" y="2888"/>
                    <a:pt x="931" y="3816"/>
                    <a:pt x="2077" y="3816"/>
                  </a:cubicBezTo>
                  <a:cubicBezTo>
                    <a:pt x="2883" y="3816"/>
                    <a:pt x="3581" y="3354"/>
                    <a:pt x="3924" y="2682"/>
                  </a:cubicBezTo>
                  <a:lnTo>
                    <a:pt x="3924" y="2682"/>
                  </a:lnTo>
                  <a:cubicBezTo>
                    <a:pt x="3599" y="2891"/>
                    <a:pt x="3212" y="3015"/>
                    <a:pt x="2798" y="3015"/>
                  </a:cubicBezTo>
                  <a:cubicBezTo>
                    <a:pt x="1652" y="3015"/>
                    <a:pt x="725" y="2086"/>
                    <a:pt x="725" y="940"/>
                  </a:cubicBezTo>
                  <a:cubicBezTo>
                    <a:pt x="725" y="603"/>
                    <a:pt x="806" y="284"/>
                    <a:pt x="9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6"/>
            <p:cNvSpPr/>
            <p:nvPr/>
          </p:nvSpPr>
          <p:spPr>
            <a:xfrm>
              <a:off x="5715125" y="2586950"/>
              <a:ext cx="36150" cy="36150"/>
            </a:xfrm>
            <a:custGeom>
              <a:avLst/>
              <a:gdLst/>
              <a:ahLst/>
              <a:cxnLst/>
              <a:rect l="l" t="t" r="r" b="b"/>
              <a:pathLst>
                <a:path w="1446" h="14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cubicBezTo>
                    <a:pt x="1" y="1122"/>
                    <a:pt x="324" y="1445"/>
                    <a:pt x="724" y="1445"/>
                  </a:cubicBezTo>
                  <a:cubicBezTo>
                    <a:pt x="1122" y="1445"/>
                    <a:pt x="1445" y="1122"/>
                    <a:pt x="1445" y="724"/>
                  </a:cubicBezTo>
                  <a:cubicBezTo>
                    <a:pt x="1445" y="324"/>
                    <a:pt x="1122" y="1"/>
                    <a:pt x="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6"/>
            <p:cNvSpPr/>
            <p:nvPr/>
          </p:nvSpPr>
          <p:spPr>
            <a:xfrm>
              <a:off x="5725650" y="2597550"/>
              <a:ext cx="14975" cy="1497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599"/>
                    <a:pt x="300" y="599"/>
                  </a:cubicBezTo>
                  <a:cubicBezTo>
                    <a:pt x="466" y="599"/>
                    <a:pt x="599" y="465"/>
                    <a:pt x="599" y="300"/>
                  </a:cubicBezTo>
                  <a:cubicBezTo>
                    <a:pt x="599" y="135"/>
                    <a:pt x="466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6"/>
            <p:cNvSpPr/>
            <p:nvPr/>
          </p:nvSpPr>
          <p:spPr>
            <a:xfrm>
              <a:off x="5569750" y="2553150"/>
              <a:ext cx="103750" cy="103750"/>
            </a:xfrm>
            <a:custGeom>
              <a:avLst/>
              <a:gdLst/>
              <a:ahLst/>
              <a:cxnLst/>
              <a:rect l="l" t="t" r="r" b="b"/>
              <a:pathLst>
                <a:path w="4150" h="4150" extrusionOk="0">
                  <a:moveTo>
                    <a:pt x="2074" y="1"/>
                  </a:moveTo>
                  <a:cubicBezTo>
                    <a:pt x="929" y="1"/>
                    <a:pt x="1" y="930"/>
                    <a:pt x="1" y="2076"/>
                  </a:cubicBezTo>
                  <a:cubicBezTo>
                    <a:pt x="1" y="3221"/>
                    <a:pt x="929" y="4149"/>
                    <a:pt x="2074" y="4149"/>
                  </a:cubicBezTo>
                  <a:cubicBezTo>
                    <a:pt x="3220" y="4149"/>
                    <a:pt x="4149" y="3221"/>
                    <a:pt x="4149" y="2076"/>
                  </a:cubicBezTo>
                  <a:cubicBezTo>
                    <a:pt x="4149" y="930"/>
                    <a:pt x="3220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6"/>
            <p:cNvSpPr/>
            <p:nvPr/>
          </p:nvSpPr>
          <p:spPr>
            <a:xfrm>
              <a:off x="5569725" y="2561475"/>
              <a:ext cx="98100" cy="95425"/>
            </a:xfrm>
            <a:custGeom>
              <a:avLst/>
              <a:gdLst/>
              <a:ahLst/>
              <a:cxnLst/>
              <a:rect l="l" t="t" r="r" b="b"/>
              <a:pathLst>
                <a:path w="3924" h="3817" extrusionOk="0">
                  <a:moveTo>
                    <a:pt x="950" y="1"/>
                  </a:moveTo>
                  <a:lnTo>
                    <a:pt x="950" y="1"/>
                  </a:lnTo>
                  <a:cubicBezTo>
                    <a:pt x="379" y="371"/>
                    <a:pt x="0" y="1013"/>
                    <a:pt x="2" y="1743"/>
                  </a:cubicBezTo>
                  <a:cubicBezTo>
                    <a:pt x="2" y="2888"/>
                    <a:pt x="930" y="3816"/>
                    <a:pt x="2075" y="3816"/>
                  </a:cubicBezTo>
                  <a:cubicBezTo>
                    <a:pt x="2884" y="3816"/>
                    <a:pt x="3581" y="3354"/>
                    <a:pt x="3924" y="2682"/>
                  </a:cubicBezTo>
                  <a:lnTo>
                    <a:pt x="3924" y="2682"/>
                  </a:lnTo>
                  <a:cubicBezTo>
                    <a:pt x="3598" y="2891"/>
                    <a:pt x="3212" y="3015"/>
                    <a:pt x="2798" y="3015"/>
                  </a:cubicBezTo>
                  <a:cubicBezTo>
                    <a:pt x="1653" y="3015"/>
                    <a:pt x="723" y="2086"/>
                    <a:pt x="723" y="940"/>
                  </a:cubicBezTo>
                  <a:cubicBezTo>
                    <a:pt x="723" y="603"/>
                    <a:pt x="806" y="284"/>
                    <a:pt x="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6"/>
            <p:cNvSpPr/>
            <p:nvPr/>
          </p:nvSpPr>
          <p:spPr>
            <a:xfrm>
              <a:off x="5603550" y="2586950"/>
              <a:ext cx="36150" cy="36150"/>
            </a:xfrm>
            <a:custGeom>
              <a:avLst/>
              <a:gdLst/>
              <a:ahLst/>
              <a:cxnLst/>
              <a:rect l="l" t="t" r="r" b="b"/>
              <a:pathLst>
                <a:path w="1446" h="1446" extrusionOk="0">
                  <a:moveTo>
                    <a:pt x="722" y="1"/>
                  </a:moveTo>
                  <a:cubicBezTo>
                    <a:pt x="324" y="1"/>
                    <a:pt x="1" y="324"/>
                    <a:pt x="1" y="724"/>
                  </a:cubicBezTo>
                  <a:cubicBezTo>
                    <a:pt x="1" y="1122"/>
                    <a:pt x="324" y="1445"/>
                    <a:pt x="722" y="1445"/>
                  </a:cubicBezTo>
                  <a:cubicBezTo>
                    <a:pt x="1122" y="1445"/>
                    <a:pt x="1445" y="1122"/>
                    <a:pt x="1445" y="724"/>
                  </a:cubicBezTo>
                  <a:cubicBezTo>
                    <a:pt x="1445" y="324"/>
                    <a:pt x="1122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6"/>
            <p:cNvSpPr/>
            <p:nvPr/>
          </p:nvSpPr>
          <p:spPr>
            <a:xfrm>
              <a:off x="5614075" y="2597550"/>
              <a:ext cx="14975" cy="1497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599"/>
                    <a:pt x="300" y="599"/>
                  </a:cubicBezTo>
                  <a:cubicBezTo>
                    <a:pt x="465" y="599"/>
                    <a:pt x="599" y="465"/>
                    <a:pt x="599" y="300"/>
                  </a:cubicBezTo>
                  <a:cubicBezTo>
                    <a:pt x="599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6"/>
            <p:cNvSpPr/>
            <p:nvPr/>
          </p:nvSpPr>
          <p:spPr>
            <a:xfrm>
              <a:off x="5458150" y="2553150"/>
              <a:ext cx="103775" cy="103750"/>
            </a:xfrm>
            <a:custGeom>
              <a:avLst/>
              <a:gdLst/>
              <a:ahLst/>
              <a:cxnLst/>
              <a:rect l="l" t="t" r="r" b="b"/>
              <a:pathLst>
                <a:path w="4151" h="4150" extrusionOk="0">
                  <a:moveTo>
                    <a:pt x="2075" y="1"/>
                  </a:moveTo>
                  <a:cubicBezTo>
                    <a:pt x="930" y="1"/>
                    <a:pt x="0" y="930"/>
                    <a:pt x="0" y="2076"/>
                  </a:cubicBezTo>
                  <a:cubicBezTo>
                    <a:pt x="0" y="3221"/>
                    <a:pt x="930" y="4149"/>
                    <a:pt x="2075" y="4149"/>
                  </a:cubicBezTo>
                  <a:cubicBezTo>
                    <a:pt x="3220" y="4149"/>
                    <a:pt x="4150" y="3221"/>
                    <a:pt x="4150" y="2076"/>
                  </a:cubicBezTo>
                  <a:cubicBezTo>
                    <a:pt x="4150" y="930"/>
                    <a:pt x="3221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6"/>
            <p:cNvSpPr/>
            <p:nvPr/>
          </p:nvSpPr>
          <p:spPr>
            <a:xfrm>
              <a:off x="5458100" y="2561475"/>
              <a:ext cx="98150" cy="95425"/>
            </a:xfrm>
            <a:custGeom>
              <a:avLst/>
              <a:gdLst/>
              <a:ahLst/>
              <a:cxnLst/>
              <a:rect l="l" t="t" r="r" b="b"/>
              <a:pathLst>
                <a:path w="3926" h="381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381" y="371"/>
                    <a:pt x="1" y="1013"/>
                    <a:pt x="2" y="1743"/>
                  </a:cubicBezTo>
                  <a:cubicBezTo>
                    <a:pt x="2" y="2888"/>
                    <a:pt x="932" y="3816"/>
                    <a:pt x="2077" y="3816"/>
                  </a:cubicBezTo>
                  <a:cubicBezTo>
                    <a:pt x="2884" y="3816"/>
                    <a:pt x="3583" y="3354"/>
                    <a:pt x="3926" y="2682"/>
                  </a:cubicBezTo>
                  <a:lnTo>
                    <a:pt x="3926" y="2682"/>
                  </a:lnTo>
                  <a:cubicBezTo>
                    <a:pt x="3600" y="2891"/>
                    <a:pt x="3214" y="3015"/>
                    <a:pt x="2800" y="3015"/>
                  </a:cubicBezTo>
                  <a:cubicBezTo>
                    <a:pt x="1655" y="3015"/>
                    <a:pt x="725" y="2086"/>
                    <a:pt x="725" y="940"/>
                  </a:cubicBezTo>
                  <a:cubicBezTo>
                    <a:pt x="725" y="603"/>
                    <a:pt x="808" y="284"/>
                    <a:pt x="95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6"/>
            <p:cNvSpPr/>
            <p:nvPr/>
          </p:nvSpPr>
          <p:spPr>
            <a:xfrm>
              <a:off x="5491900" y="2586950"/>
              <a:ext cx="36150" cy="36150"/>
            </a:xfrm>
            <a:custGeom>
              <a:avLst/>
              <a:gdLst/>
              <a:ahLst/>
              <a:cxnLst/>
              <a:rect l="l" t="t" r="r" b="b"/>
              <a:pathLst>
                <a:path w="1446" h="14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cubicBezTo>
                    <a:pt x="1" y="1122"/>
                    <a:pt x="324" y="1445"/>
                    <a:pt x="724" y="1445"/>
                  </a:cubicBezTo>
                  <a:cubicBezTo>
                    <a:pt x="1122" y="1445"/>
                    <a:pt x="1445" y="1122"/>
                    <a:pt x="1445" y="724"/>
                  </a:cubicBezTo>
                  <a:cubicBezTo>
                    <a:pt x="1445" y="324"/>
                    <a:pt x="1122" y="1"/>
                    <a:pt x="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6"/>
            <p:cNvSpPr/>
            <p:nvPr/>
          </p:nvSpPr>
          <p:spPr>
            <a:xfrm>
              <a:off x="5502525" y="2597550"/>
              <a:ext cx="14950" cy="1497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9" y="1"/>
                  </a:moveTo>
                  <a:cubicBezTo>
                    <a:pt x="134" y="1"/>
                    <a:pt x="0" y="135"/>
                    <a:pt x="0" y="300"/>
                  </a:cubicBezTo>
                  <a:cubicBezTo>
                    <a:pt x="0" y="465"/>
                    <a:pt x="134" y="599"/>
                    <a:pt x="299" y="599"/>
                  </a:cubicBezTo>
                  <a:cubicBezTo>
                    <a:pt x="464" y="599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6"/>
            <p:cNvSpPr/>
            <p:nvPr/>
          </p:nvSpPr>
          <p:spPr>
            <a:xfrm>
              <a:off x="5346550" y="2553150"/>
              <a:ext cx="103725" cy="103750"/>
            </a:xfrm>
            <a:custGeom>
              <a:avLst/>
              <a:gdLst/>
              <a:ahLst/>
              <a:cxnLst/>
              <a:rect l="l" t="t" r="r" b="b"/>
              <a:pathLst>
                <a:path w="4149" h="4150" extrusionOk="0">
                  <a:moveTo>
                    <a:pt x="2075" y="1"/>
                  </a:moveTo>
                  <a:cubicBezTo>
                    <a:pt x="929" y="1"/>
                    <a:pt x="0" y="930"/>
                    <a:pt x="0" y="2076"/>
                  </a:cubicBezTo>
                  <a:cubicBezTo>
                    <a:pt x="0" y="3221"/>
                    <a:pt x="929" y="4149"/>
                    <a:pt x="2075" y="4149"/>
                  </a:cubicBezTo>
                  <a:cubicBezTo>
                    <a:pt x="3221" y="4149"/>
                    <a:pt x="4148" y="3221"/>
                    <a:pt x="4148" y="2076"/>
                  </a:cubicBezTo>
                  <a:cubicBezTo>
                    <a:pt x="4148" y="930"/>
                    <a:pt x="3219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6"/>
            <p:cNvSpPr/>
            <p:nvPr/>
          </p:nvSpPr>
          <p:spPr>
            <a:xfrm>
              <a:off x="5346550" y="2561475"/>
              <a:ext cx="98150" cy="95425"/>
            </a:xfrm>
            <a:custGeom>
              <a:avLst/>
              <a:gdLst/>
              <a:ahLst/>
              <a:cxnLst/>
              <a:rect l="l" t="t" r="r" b="b"/>
              <a:pathLst>
                <a:path w="3926" h="3817" extrusionOk="0">
                  <a:moveTo>
                    <a:pt x="951" y="1"/>
                  </a:moveTo>
                  <a:lnTo>
                    <a:pt x="951" y="1"/>
                  </a:lnTo>
                  <a:cubicBezTo>
                    <a:pt x="379" y="371"/>
                    <a:pt x="0" y="1013"/>
                    <a:pt x="2" y="1743"/>
                  </a:cubicBezTo>
                  <a:cubicBezTo>
                    <a:pt x="2" y="2888"/>
                    <a:pt x="931" y="3816"/>
                    <a:pt x="2076" y="3816"/>
                  </a:cubicBezTo>
                  <a:cubicBezTo>
                    <a:pt x="2883" y="3816"/>
                    <a:pt x="3581" y="3354"/>
                    <a:pt x="3925" y="2682"/>
                  </a:cubicBezTo>
                  <a:lnTo>
                    <a:pt x="3925" y="2682"/>
                  </a:lnTo>
                  <a:cubicBezTo>
                    <a:pt x="3599" y="2891"/>
                    <a:pt x="3213" y="3015"/>
                    <a:pt x="2798" y="3015"/>
                  </a:cubicBezTo>
                  <a:cubicBezTo>
                    <a:pt x="1652" y="3015"/>
                    <a:pt x="724" y="2086"/>
                    <a:pt x="724" y="940"/>
                  </a:cubicBezTo>
                  <a:cubicBezTo>
                    <a:pt x="724" y="603"/>
                    <a:pt x="806" y="284"/>
                    <a:pt x="95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6"/>
            <p:cNvSpPr/>
            <p:nvPr/>
          </p:nvSpPr>
          <p:spPr>
            <a:xfrm>
              <a:off x="5380350" y="2586950"/>
              <a:ext cx="36125" cy="36150"/>
            </a:xfrm>
            <a:custGeom>
              <a:avLst/>
              <a:gdLst/>
              <a:ahLst/>
              <a:cxnLst/>
              <a:rect l="l" t="t" r="r" b="b"/>
              <a:pathLst>
                <a:path w="1445" h="1446" extrusionOk="0">
                  <a:moveTo>
                    <a:pt x="723" y="1"/>
                  </a:moveTo>
                  <a:cubicBezTo>
                    <a:pt x="323" y="1"/>
                    <a:pt x="0" y="324"/>
                    <a:pt x="0" y="724"/>
                  </a:cubicBezTo>
                  <a:cubicBezTo>
                    <a:pt x="0" y="1122"/>
                    <a:pt x="323" y="1445"/>
                    <a:pt x="723" y="1445"/>
                  </a:cubicBezTo>
                  <a:cubicBezTo>
                    <a:pt x="1121" y="1445"/>
                    <a:pt x="1445" y="1122"/>
                    <a:pt x="1445" y="724"/>
                  </a:cubicBezTo>
                  <a:cubicBezTo>
                    <a:pt x="1445" y="324"/>
                    <a:pt x="1121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6"/>
            <p:cNvSpPr/>
            <p:nvPr/>
          </p:nvSpPr>
          <p:spPr>
            <a:xfrm>
              <a:off x="5390950" y="2597550"/>
              <a:ext cx="14950" cy="1497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9" y="1"/>
                  </a:moveTo>
                  <a:cubicBezTo>
                    <a:pt x="133" y="1"/>
                    <a:pt x="0" y="135"/>
                    <a:pt x="0" y="300"/>
                  </a:cubicBezTo>
                  <a:cubicBezTo>
                    <a:pt x="0" y="465"/>
                    <a:pt x="133" y="599"/>
                    <a:pt x="299" y="599"/>
                  </a:cubicBezTo>
                  <a:cubicBezTo>
                    <a:pt x="464" y="599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6"/>
            <p:cNvSpPr/>
            <p:nvPr/>
          </p:nvSpPr>
          <p:spPr>
            <a:xfrm>
              <a:off x="6246850" y="1925825"/>
              <a:ext cx="101900" cy="323225"/>
            </a:xfrm>
            <a:custGeom>
              <a:avLst/>
              <a:gdLst/>
              <a:ahLst/>
              <a:cxnLst/>
              <a:rect l="l" t="t" r="r" b="b"/>
              <a:pathLst>
                <a:path w="4076" h="12929" extrusionOk="0">
                  <a:moveTo>
                    <a:pt x="803" y="0"/>
                  </a:moveTo>
                  <a:cubicBezTo>
                    <a:pt x="360" y="0"/>
                    <a:pt x="0" y="359"/>
                    <a:pt x="0" y="801"/>
                  </a:cubicBezTo>
                  <a:lnTo>
                    <a:pt x="0" y="12126"/>
                  </a:lnTo>
                  <a:cubicBezTo>
                    <a:pt x="0" y="12569"/>
                    <a:pt x="360" y="12929"/>
                    <a:pt x="803" y="12929"/>
                  </a:cubicBezTo>
                  <a:lnTo>
                    <a:pt x="3273" y="12929"/>
                  </a:lnTo>
                  <a:cubicBezTo>
                    <a:pt x="3716" y="12929"/>
                    <a:pt x="4076" y="12569"/>
                    <a:pt x="4076" y="12126"/>
                  </a:cubicBezTo>
                  <a:lnTo>
                    <a:pt x="4076" y="801"/>
                  </a:lnTo>
                  <a:cubicBezTo>
                    <a:pt x="4076" y="359"/>
                    <a:pt x="3716" y="0"/>
                    <a:pt x="3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6267125" y="1952525"/>
              <a:ext cx="61425" cy="269775"/>
            </a:xfrm>
            <a:custGeom>
              <a:avLst/>
              <a:gdLst/>
              <a:ahLst/>
              <a:cxnLst/>
              <a:rect l="l" t="t" r="r" b="b"/>
              <a:pathLst>
                <a:path w="2457" h="10791" extrusionOk="0">
                  <a:moveTo>
                    <a:pt x="221" y="1"/>
                  </a:moveTo>
                  <a:lnTo>
                    <a:pt x="2" y="234"/>
                  </a:lnTo>
                  <a:lnTo>
                    <a:pt x="547" y="751"/>
                  </a:lnTo>
                  <a:cubicBezTo>
                    <a:pt x="577" y="779"/>
                    <a:pt x="616" y="796"/>
                    <a:pt x="656" y="796"/>
                  </a:cubicBezTo>
                  <a:lnTo>
                    <a:pt x="1802" y="796"/>
                  </a:lnTo>
                  <a:cubicBezTo>
                    <a:pt x="1843" y="796"/>
                    <a:pt x="1883" y="779"/>
                    <a:pt x="1913" y="751"/>
                  </a:cubicBezTo>
                  <a:lnTo>
                    <a:pt x="2456" y="234"/>
                  </a:lnTo>
                  <a:lnTo>
                    <a:pt x="2234" y="1"/>
                  </a:lnTo>
                  <a:lnTo>
                    <a:pt x="1783" y="429"/>
                  </a:lnTo>
                  <a:cubicBezTo>
                    <a:pt x="1752" y="458"/>
                    <a:pt x="1714" y="473"/>
                    <a:pt x="1672" y="473"/>
                  </a:cubicBezTo>
                  <a:lnTo>
                    <a:pt x="783" y="473"/>
                  </a:lnTo>
                  <a:cubicBezTo>
                    <a:pt x="742" y="473"/>
                    <a:pt x="703" y="458"/>
                    <a:pt x="673" y="429"/>
                  </a:cubicBezTo>
                  <a:lnTo>
                    <a:pt x="221" y="1"/>
                  </a:lnTo>
                  <a:close/>
                  <a:moveTo>
                    <a:pt x="219" y="1999"/>
                  </a:moveTo>
                  <a:lnTo>
                    <a:pt x="0" y="2231"/>
                  </a:lnTo>
                  <a:lnTo>
                    <a:pt x="545" y="2749"/>
                  </a:lnTo>
                  <a:cubicBezTo>
                    <a:pt x="575" y="2777"/>
                    <a:pt x="614" y="2793"/>
                    <a:pt x="655" y="2793"/>
                  </a:cubicBezTo>
                  <a:lnTo>
                    <a:pt x="1800" y="2793"/>
                  </a:lnTo>
                  <a:cubicBezTo>
                    <a:pt x="1842" y="2793"/>
                    <a:pt x="1880" y="2777"/>
                    <a:pt x="1911" y="2749"/>
                  </a:cubicBezTo>
                  <a:lnTo>
                    <a:pt x="2455" y="2231"/>
                  </a:lnTo>
                  <a:lnTo>
                    <a:pt x="2233" y="1999"/>
                  </a:lnTo>
                  <a:lnTo>
                    <a:pt x="1781" y="2427"/>
                  </a:lnTo>
                  <a:cubicBezTo>
                    <a:pt x="1751" y="2456"/>
                    <a:pt x="1712" y="2471"/>
                    <a:pt x="1671" y="2471"/>
                  </a:cubicBezTo>
                  <a:lnTo>
                    <a:pt x="781" y="2471"/>
                  </a:lnTo>
                  <a:cubicBezTo>
                    <a:pt x="740" y="2471"/>
                    <a:pt x="702" y="2456"/>
                    <a:pt x="670" y="2427"/>
                  </a:cubicBezTo>
                  <a:lnTo>
                    <a:pt x="219" y="1999"/>
                  </a:lnTo>
                  <a:close/>
                  <a:moveTo>
                    <a:pt x="219" y="3998"/>
                  </a:moveTo>
                  <a:lnTo>
                    <a:pt x="0" y="4230"/>
                  </a:lnTo>
                  <a:lnTo>
                    <a:pt x="545" y="4748"/>
                  </a:lnTo>
                  <a:cubicBezTo>
                    <a:pt x="575" y="4777"/>
                    <a:pt x="614" y="4792"/>
                    <a:pt x="655" y="4792"/>
                  </a:cubicBezTo>
                  <a:lnTo>
                    <a:pt x="1800" y="4792"/>
                  </a:lnTo>
                  <a:cubicBezTo>
                    <a:pt x="1842" y="4792"/>
                    <a:pt x="1880" y="4777"/>
                    <a:pt x="1911" y="4748"/>
                  </a:cubicBezTo>
                  <a:lnTo>
                    <a:pt x="2455" y="4230"/>
                  </a:lnTo>
                  <a:lnTo>
                    <a:pt x="2233" y="3998"/>
                  </a:lnTo>
                  <a:lnTo>
                    <a:pt x="1781" y="4427"/>
                  </a:lnTo>
                  <a:cubicBezTo>
                    <a:pt x="1751" y="4455"/>
                    <a:pt x="1712" y="4471"/>
                    <a:pt x="1671" y="4471"/>
                  </a:cubicBezTo>
                  <a:lnTo>
                    <a:pt x="781" y="4471"/>
                  </a:lnTo>
                  <a:cubicBezTo>
                    <a:pt x="740" y="4471"/>
                    <a:pt x="702" y="4455"/>
                    <a:pt x="670" y="4427"/>
                  </a:cubicBezTo>
                  <a:lnTo>
                    <a:pt x="219" y="3998"/>
                  </a:lnTo>
                  <a:close/>
                  <a:moveTo>
                    <a:pt x="219" y="5998"/>
                  </a:moveTo>
                  <a:lnTo>
                    <a:pt x="0" y="6230"/>
                  </a:lnTo>
                  <a:lnTo>
                    <a:pt x="545" y="6748"/>
                  </a:lnTo>
                  <a:cubicBezTo>
                    <a:pt x="575" y="6776"/>
                    <a:pt x="614" y="6792"/>
                    <a:pt x="655" y="6792"/>
                  </a:cubicBezTo>
                  <a:lnTo>
                    <a:pt x="1800" y="6792"/>
                  </a:lnTo>
                  <a:cubicBezTo>
                    <a:pt x="1842" y="6792"/>
                    <a:pt x="1880" y="6776"/>
                    <a:pt x="1911" y="6748"/>
                  </a:cubicBezTo>
                  <a:lnTo>
                    <a:pt x="2455" y="6230"/>
                  </a:lnTo>
                  <a:lnTo>
                    <a:pt x="2233" y="5998"/>
                  </a:lnTo>
                  <a:lnTo>
                    <a:pt x="1781" y="6426"/>
                  </a:lnTo>
                  <a:cubicBezTo>
                    <a:pt x="1751" y="6455"/>
                    <a:pt x="1712" y="6470"/>
                    <a:pt x="1671" y="6470"/>
                  </a:cubicBezTo>
                  <a:lnTo>
                    <a:pt x="781" y="6470"/>
                  </a:lnTo>
                  <a:cubicBezTo>
                    <a:pt x="740" y="6470"/>
                    <a:pt x="702" y="6455"/>
                    <a:pt x="670" y="6426"/>
                  </a:cubicBezTo>
                  <a:lnTo>
                    <a:pt x="219" y="5998"/>
                  </a:lnTo>
                  <a:close/>
                  <a:moveTo>
                    <a:pt x="219" y="7997"/>
                  </a:moveTo>
                  <a:lnTo>
                    <a:pt x="0" y="8229"/>
                  </a:lnTo>
                  <a:lnTo>
                    <a:pt x="545" y="8747"/>
                  </a:lnTo>
                  <a:cubicBezTo>
                    <a:pt x="575" y="8776"/>
                    <a:pt x="614" y="8791"/>
                    <a:pt x="655" y="8791"/>
                  </a:cubicBezTo>
                  <a:lnTo>
                    <a:pt x="1800" y="8791"/>
                  </a:lnTo>
                  <a:cubicBezTo>
                    <a:pt x="1842" y="8791"/>
                    <a:pt x="1880" y="8776"/>
                    <a:pt x="1911" y="8747"/>
                  </a:cubicBezTo>
                  <a:lnTo>
                    <a:pt x="2455" y="8229"/>
                  </a:lnTo>
                  <a:lnTo>
                    <a:pt x="2233" y="7997"/>
                  </a:lnTo>
                  <a:lnTo>
                    <a:pt x="1781" y="8426"/>
                  </a:lnTo>
                  <a:cubicBezTo>
                    <a:pt x="1751" y="8454"/>
                    <a:pt x="1712" y="8470"/>
                    <a:pt x="1671" y="8470"/>
                  </a:cubicBezTo>
                  <a:lnTo>
                    <a:pt x="781" y="8470"/>
                  </a:lnTo>
                  <a:cubicBezTo>
                    <a:pt x="740" y="8470"/>
                    <a:pt x="702" y="8454"/>
                    <a:pt x="670" y="8426"/>
                  </a:cubicBezTo>
                  <a:lnTo>
                    <a:pt x="219" y="7997"/>
                  </a:lnTo>
                  <a:close/>
                  <a:moveTo>
                    <a:pt x="219" y="9997"/>
                  </a:moveTo>
                  <a:lnTo>
                    <a:pt x="0" y="10229"/>
                  </a:lnTo>
                  <a:lnTo>
                    <a:pt x="545" y="10747"/>
                  </a:lnTo>
                  <a:cubicBezTo>
                    <a:pt x="575" y="10775"/>
                    <a:pt x="614" y="10791"/>
                    <a:pt x="655" y="10791"/>
                  </a:cubicBezTo>
                  <a:lnTo>
                    <a:pt x="1800" y="10791"/>
                  </a:lnTo>
                  <a:cubicBezTo>
                    <a:pt x="1842" y="10791"/>
                    <a:pt x="1880" y="10775"/>
                    <a:pt x="1911" y="10747"/>
                  </a:cubicBezTo>
                  <a:lnTo>
                    <a:pt x="2455" y="10229"/>
                  </a:lnTo>
                  <a:lnTo>
                    <a:pt x="2233" y="9997"/>
                  </a:lnTo>
                  <a:lnTo>
                    <a:pt x="1781" y="10425"/>
                  </a:lnTo>
                  <a:cubicBezTo>
                    <a:pt x="1751" y="10454"/>
                    <a:pt x="1712" y="10469"/>
                    <a:pt x="1671" y="10469"/>
                  </a:cubicBezTo>
                  <a:lnTo>
                    <a:pt x="781" y="10469"/>
                  </a:lnTo>
                  <a:cubicBezTo>
                    <a:pt x="740" y="10469"/>
                    <a:pt x="702" y="10454"/>
                    <a:pt x="670" y="10425"/>
                  </a:cubicBezTo>
                  <a:lnTo>
                    <a:pt x="219" y="9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6302800" y="2361025"/>
              <a:ext cx="113025" cy="95750"/>
            </a:xfrm>
            <a:custGeom>
              <a:avLst/>
              <a:gdLst/>
              <a:ahLst/>
              <a:cxnLst/>
              <a:rect l="l" t="t" r="r" b="b"/>
              <a:pathLst>
                <a:path w="4521" h="3830" extrusionOk="0">
                  <a:moveTo>
                    <a:pt x="1" y="1"/>
                  </a:moveTo>
                  <a:lnTo>
                    <a:pt x="1" y="3829"/>
                  </a:lnTo>
                  <a:lnTo>
                    <a:pt x="4520" y="3829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6228375" y="2345300"/>
              <a:ext cx="116175" cy="135575"/>
            </a:xfrm>
            <a:custGeom>
              <a:avLst/>
              <a:gdLst/>
              <a:ahLst/>
              <a:cxnLst/>
              <a:rect l="l" t="t" r="r" b="b"/>
              <a:pathLst>
                <a:path w="4647" h="5423" extrusionOk="0">
                  <a:moveTo>
                    <a:pt x="516" y="1"/>
                  </a:moveTo>
                  <a:cubicBezTo>
                    <a:pt x="231" y="1"/>
                    <a:pt x="0" y="230"/>
                    <a:pt x="0" y="515"/>
                  </a:cubicBezTo>
                  <a:lnTo>
                    <a:pt x="0" y="4909"/>
                  </a:lnTo>
                  <a:cubicBezTo>
                    <a:pt x="0" y="5194"/>
                    <a:pt x="231" y="5423"/>
                    <a:pt x="516" y="5423"/>
                  </a:cubicBezTo>
                  <a:lnTo>
                    <a:pt x="4109" y="5423"/>
                  </a:lnTo>
                  <a:cubicBezTo>
                    <a:pt x="4409" y="5423"/>
                    <a:pt x="4647" y="5165"/>
                    <a:pt x="4621" y="4864"/>
                  </a:cubicBezTo>
                  <a:lnTo>
                    <a:pt x="4238" y="471"/>
                  </a:lnTo>
                  <a:cubicBezTo>
                    <a:pt x="4216" y="206"/>
                    <a:pt x="3992" y="1"/>
                    <a:pt x="3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6394850" y="1873200"/>
              <a:ext cx="352875" cy="69100"/>
            </a:xfrm>
            <a:custGeom>
              <a:avLst/>
              <a:gdLst/>
              <a:ahLst/>
              <a:cxnLst/>
              <a:rect l="l" t="t" r="r" b="b"/>
              <a:pathLst>
                <a:path w="14115" h="2764" extrusionOk="0">
                  <a:moveTo>
                    <a:pt x="2499" y="0"/>
                  </a:moveTo>
                  <a:cubicBezTo>
                    <a:pt x="1164" y="0"/>
                    <a:pt x="66" y="1055"/>
                    <a:pt x="14" y="2391"/>
                  </a:cubicBezTo>
                  <a:lnTo>
                    <a:pt x="0" y="2764"/>
                  </a:lnTo>
                  <a:lnTo>
                    <a:pt x="14115" y="1519"/>
                  </a:lnTo>
                  <a:lnTo>
                    <a:pt x="13742" y="706"/>
                  </a:lnTo>
                  <a:cubicBezTo>
                    <a:pt x="13545" y="276"/>
                    <a:pt x="13116" y="0"/>
                    <a:pt x="12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6394850" y="1873200"/>
              <a:ext cx="352925" cy="69075"/>
            </a:xfrm>
            <a:custGeom>
              <a:avLst/>
              <a:gdLst/>
              <a:ahLst/>
              <a:cxnLst/>
              <a:rect l="l" t="t" r="r" b="b"/>
              <a:pathLst>
                <a:path w="14117" h="2763" extrusionOk="0">
                  <a:moveTo>
                    <a:pt x="2498" y="0"/>
                  </a:moveTo>
                  <a:cubicBezTo>
                    <a:pt x="1161" y="0"/>
                    <a:pt x="64" y="1056"/>
                    <a:pt x="13" y="2391"/>
                  </a:cubicBezTo>
                  <a:lnTo>
                    <a:pt x="0" y="2762"/>
                  </a:lnTo>
                  <a:lnTo>
                    <a:pt x="0" y="2762"/>
                  </a:lnTo>
                  <a:lnTo>
                    <a:pt x="14116" y="1517"/>
                  </a:lnTo>
                  <a:lnTo>
                    <a:pt x="13887" y="1018"/>
                  </a:lnTo>
                  <a:lnTo>
                    <a:pt x="4541" y="1080"/>
                  </a:lnTo>
                  <a:cubicBezTo>
                    <a:pt x="4637" y="587"/>
                    <a:pt x="4739" y="404"/>
                    <a:pt x="506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6666525" y="1873200"/>
              <a:ext cx="17150" cy="44000"/>
            </a:xfrm>
            <a:custGeom>
              <a:avLst/>
              <a:gdLst/>
              <a:ahLst/>
              <a:cxnLst/>
              <a:rect l="l" t="t" r="r" b="b"/>
              <a:pathLst>
                <a:path w="686" h="1760" extrusionOk="0">
                  <a:moveTo>
                    <a:pt x="0" y="0"/>
                  </a:moveTo>
                  <a:lnTo>
                    <a:pt x="71" y="100"/>
                  </a:lnTo>
                  <a:cubicBezTo>
                    <a:pt x="309" y="436"/>
                    <a:pt x="453" y="831"/>
                    <a:pt x="484" y="1240"/>
                  </a:cubicBezTo>
                  <a:lnTo>
                    <a:pt x="525" y="1759"/>
                  </a:lnTo>
                  <a:lnTo>
                    <a:pt x="686" y="1745"/>
                  </a:lnTo>
                  <a:lnTo>
                    <a:pt x="645" y="1227"/>
                  </a:lnTo>
                  <a:cubicBezTo>
                    <a:pt x="609" y="789"/>
                    <a:pt x="458" y="366"/>
                    <a:pt x="204" y="7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6469050" y="1873200"/>
              <a:ext cx="27025" cy="62575"/>
            </a:xfrm>
            <a:custGeom>
              <a:avLst/>
              <a:gdLst/>
              <a:ahLst/>
              <a:cxnLst/>
              <a:rect l="l" t="t" r="r" b="b"/>
              <a:pathLst>
                <a:path w="1081" h="2503" extrusionOk="0">
                  <a:moveTo>
                    <a:pt x="850" y="0"/>
                  </a:moveTo>
                  <a:lnTo>
                    <a:pt x="688" y="157"/>
                  </a:lnTo>
                  <a:cubicBezTo>
                    <a:pt x="404" y="433"/>
                    <a:pt x="219" y="803"/>
                    <a:pt x="169" y="1196"/>
                  </a:cubicBezTo>
                  <a:lnTo>
                    <a:pt x="1" y="2502"/>
                  </a:lnTo>
                  <a:lnTo>
                    <a:pt x="164" y="2489"/>
                  </a:lnTo>
                  <a:lnTo>
                    <a:pt x="327" y="1216"/>
                  </a:lnTo>
                  <a:cubicBezTo>
                    <a:pt x="374" y="857"/>
                    <a:pt x="540" y="523"/>
                    <a:pt x="801" y="272"/>
                  </a:cubicBezTo>
                  <a:lnTo>
                    <a:pt x="1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6742925" y="2606000"/>
              <a:ext cx="168350" cy="97275"/>
            </a:xfrm>
            <a:custGeom>
              <a:avLst/>
              <a:gdLst/>
              <a:ahLst/>
              <a:cxnLst/>
              <a:rect l="l" t="t" r="r" b="b"/>
              <a:pathLst>
                <a:path w="6734" h="3891" extrusionOk="0">
                  <a:moveTo>
                    <a:pt x="1" y="0"/>
                  </a:moveTo>
                  <a:lnTo>
                    <a:pt x="1475" y="3360"/>
                  </a:lnTo>
                  <a:cubicBezTo>
                    <a:pt x="1618" y="3683"/>
                    <a:pt x="1936" y="3891"/>
                    <a:pt x="2286" y="3891"/>
                  </a:cubicBezTo>
                  <a:lnTo>
                    <a:pt x="4599" y="3891"/>
                  </a:lnTo>
                  <a:cubicBezTo>
                    <a:pt x="4962" y="3891"/>
                    <a:pt x="5286" y="3672"/>
                    <a:pt x="5422" y="3336"/>
                  </a:cubicBezTo>
                  <a:lnTo>
                    <a:pt x="6734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6"/>
            <p:cNvSpPr/>
            <p:nvPr/>
          </p:nvSpPr>
          <p:spPr>
            <a:xfrm>
              <a:off x="6742975" y="2606050"/>
              <a:ext cx="168300" cy="48625"/>
            </a:xfrm>
            <a:custGeom>
              <a:avLst/>
              <a:gdLst/>
              <a:ahLst/>
              <a:cxnLst/>
              <a:rect l="l" t="t" r="r" b="b"/>
              <a:pathLst>
                <a:path w="6732" h="1945" extrusionOk="0">
                  <a:moveTo>
                    <a:pt x="0" y="1"/>
                  </a:moveTo>
                  <a:lnTo>
                    <a:pt x="854" y="1945"/>
                  </a:lnTo>
                  <a:lnTo>
                    <a:pt x="5977" y="1945"/>
                  </a:lnTo>
                  <a:lnTo>
                    <a:pt x="6732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6"/>
            <p:cNvSpPr/>
            <p:nvPr/>
          </p:nvSpPr>
          <p:spPr>
            <a:xfrm>
              <a:off x="6965375" y="2356550"/>
              <a:ext cx="20975" cy="126425"/>
            </a:xfrm>
            <a:custGeom>
              <a:avLst/>
              <a:gdLst/>
              <a:ahLst/>
              <a:cxnLst/>
              <a:rect l="l" t="t" r="r" b="b"/>
              <a:pathLst>
                <a:path w="839" h="5057" extrusionOk="0">
                  <a:moveTo>
                    <a:pt x="174" y="1"/>
                  </a:moveTo>
                  <a:cubicBezTo>
                    <a:pt x="83" y="1"/>
                    <a:pt x="0" y="72"/>
                    <a:pt x="0" y="173"/>
                  </a:cubicBezTo>
                  <a:lnTo>
                    <a:pt x="0" y="4882"/>
                  </a:lnTo>
                  <a:cubicBezTo>
                    <a:pt x="0" y="4983"/>
                    <a:pt x="84" y="5056"/>
                    <a:pt x="175" y="5056"/>
                  </a:cubicBezTo>
                  <a:cubicBezTo>
                    <a:pt x="203" y="5056"/>
                    <a:pt x="233" y="5049"/>
                    <a:pt x="261" y="5033"/>
                  </a:cubicBezTo>
                  <a:lnTo>
                    <a:pt x="752" y="4752"/>
                  </a:lnTo>
                  <a:cubicBezTo>
                    <a:pt x="804" y="4720"/>
                    <a:pt x="838" y="4663"/>
                    <a:pt x="838" y="4602"/>
                  </a:cubicBezTo>
                  <a:lnTo>
                    <a:pt x="838" y="483"/>
                  </a:lnTo>
                  <a:cubicBezTo>
                    <a:pt x="838" y="422"/>
                    <a:pt x="809" y="368"/>
                    <a:pt x="757" y="335"/>
                  </a:cubicBezTo>
                  <a:lnTo>
                    <a:pt x="266" y="28"/>
                  </a:lnTo>
                  <a:cubicBezTo>
                    <a:pt x="237" y="9"/>
                    <a:pt x="205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6"/>
            <p:cNvSpPr/>
            <p:nvPr/>
          </p:nvSpPr>
          <p:spPr>
            <a:xfrm>
              <a:off x="6965375" y="2412900"/>
              <a:ext cx="20975" cy="70075"/>
            </a:xfrm>
            <a:custGeom>
              <a:avLst/>
              <a:gdLst/>
              <a:ahLst/>
              <a:cxnLst/>
              <a:rect l="l" t="t" r="r" b="b"/>
              <a:pathLst>
                <a:path w="839" h="2803" extrusionOk="0">
                  <a:moveTo>
                    <a:pt x="0" y="1"/>
                  </a:moveTo>
                  <a:lnTo>
                    <a:pt x="0" y="2628"/>
                  </a:lnTo>
                  <a:cubicBezTo>
                    <a:pt x="0" y="2729"/>
                    <a:pt x="84" y="2802"/>
                    <a:pt x="175" y="2802"/>
                  </a:cubicBezTo>
                  <a:cubicBezTo>
                    <a:pt x="203" y="2802"/>
                    <a:pt x="233" y="2795"/>
                    <a:pt x="261" y="2779"/>
                  </a:cubicBezTo>
                  <a:lnTo>
                    <a:pt x="752" y="2498"/>
                  </a:lnTo>
                  <a:cubicBezTo>
                    <a:pt x="804" y="2466"/>
                    <a:pt x="838" y="2409"/>
                    <a:pt x="838" y="2348"/>
                  </a:cubicBezTo>
                  <a:lnTo>
                    <a:pt x="83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6"/>
            <p:cNvSpPr/>
            <p:nvPr/>
          </p:nvSpPr>
          <p:spPr>
            <a:xfrm>
              <a:off x="6394850" y="2266125"/>
              <a:ext cx="66050" cy="204300"/>
            </a:xfrm>
            <a:custGeom>
              <a:avLst/>
              <a:gdLst/>
              <a:ahLst/>
              <a:cxnLst/>
              <a:rect l="l" t="t" r="r" b="b"/>
              <a:pathLst>
                <a:path w="2642" h="8172" extrusionOk="0">
                  <a:moveTo>
                    <a:pt x="431" y="0"/>
                  </a:moveTo>
                  <a:cubicBezTo>
                    <a:pt x="192" y="0"/>
                    <a:pt x="0" y="192"/>
                    <a:pt x="2" y="430"/>
                  </a:cubicBezTo>
                  <a:lnTo>
                    <a:pt x="2" y="7743"/>
                  </a:lnTo>
                  <a:cubicBezTo>
                    <a:pt x="2" y="7979"/>
                    <a:pt x="194" y="8172"/>
                    <a:pt x="431" y="8172"/>
                  </a:cubicBezTo>
                  <a:lnTo>
                    <a:pt x="2212" y="8172"/>
                  </a:lnTo>
                  <a:cubicBezTo>
                    <a:pt x="2449" y="8172"/>
                    <a:pt x="2641" y="7979"/>
                    <a:pt x="2641" y="7743"/>
                  </a:cubicBezTo>
                  <a:lnTo>
                    <a:pt x="2641" y="430"/>
                  </a:lnTo>
                  <a:cubicBezTo>
                    <a:pt x="2641" y="192"/>
                    <a:pt x="2448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6"/>
            <p:cNvSpPr/>
            <p:nvPr/>
          </p:nvSpPr>
          <p:spPr>
            <a:xfrm>
              <a:off x="6381650" y="1907000"/>
              <a:ext cx="590500" cy="712700"/>
            </a:xfrm>
            <a:custGeom>
              <a:avLst/>
              <a:gdLst/>
              <a:ahLst/>
              <a:cxnLst/>
              <a:rect l="l" t="t" r="r" b="b"/>
              <a:pathLst>
                <a:path w="23620" h="28508" extrusionOk="0">
                  <a:moveTo>
                    <a:pt x="1557" y="0"/>
                  </a:moveTo>
                  <a:cubicBezTo>
                    <a:pt x="1012" y="0"/>
                    <a:pt x="564" y="433"/>
                    <a:pt x="542" y="976"/>
                  </a:cubicBezTo>
                  <a:lnTo>
                    <a:pt x="7" y="14882"/>
                  </a:lnTo>
                  <a:cubicBezTo>
                    <a:pt x="0" y="15038"/>
                    <a:pt x="127" y="15168"/>
                    <a:pt x="283" y="15169"/>
                  </a:cubicBezTo>
                  <a:lnTo>
                    <a:pt x="2270" y="15169"/>
                  </a:lnTo>
                  <a:cubicBezTo>
                    <a:pt x="2522" y="15169"/>
                    <a:pt x="2727" y="15375"/>
                    <a:pt x="2725" y="15627"/>
                  </a:cubicBezTo>
                  <a:lnTo>
                    <a:pt x="2669" y="22807"/>
                  </a:lnTo>
                  <a:cubicBezTo>
                    <a:pt x="2667" y="23005"/>
                    <a:pt x="2825" y="23164"/>
                    <a:pt x="3023" y="23164"/>
                  </a:cubicBezTo>
                  <a:lnTo>
                    <a:pt x="9416" y="23164"/>
                  </a:lnTo>
                  <a:cubicBezTo>
                    <a:pt x="11140" y="23164"/>
                    <a:pt x="12682" y="24246"/>
                    <a:pt x="13268" y="25868"/>
                  </a:cubicBezTo>
                  <a:lnTo>
                    <a:pt x="14025" y="27963"/>
                  </a:lnTo>
                  <a:cubicBezTo>
                    <a:pt x="14142" y="28290"/>
                    <a:pt x="14453" y="28508"/>
                    <a:pt x="14802" y="28508"/>
                  </a:cubicBezTo>
                  <a:lnTo>
                    <a:pt x="22793" y="28508"/>
                  </a:lnTo>
                  <a:cubicBezTo>
                    <a:pt x="23250" y="28508"/>
                    <a:pt x="23620" y="28138"/>
                    <a:pt x="23620" y="27681"/>
                  </a:cubicBezTo>
                  <a:lnTo>
                    <a:pt x="23620" y="16544"/>
                  </a:lnTo>
                  <a:cubicBezTo>
                    <a:pt x="23620" y="14302"/>
                    <a:pt x="22985" y="12105"/>
                    <a:pt x="21788" y="10211"/>
                  </a:cubicBezTo>
                  <a:lnTo>
                    <a:pt x="16246" y="1435"/>
                  </a:lnTo>
                  <a:cubicBezTo>
                    <a:pt x="15683" y="542"/>
                    <a:pt x="14700" y="0"/>
                    <a:pt x="13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6"/>
            <p:cNvSpPr/>
            <p:nvPr/>
          </p:nvSpPr>
          <p:spPr>
            <a:xfrm>
              <a:off x="6379750" y="2264075"/>
              <a:ext cx="209725" cy="9225"/>
            </a:xfrm>
            <a:custGeom>
              <a:avLst/>
              <a:gdLst/>
              <a:ahLst/>
              <a:cxnLst/>
              <a:rect l="l" t="t" r="r" b="b"/>
              <a:pathLst>
                <a:path w="8389" h="369" extrusionOk="0">
                  <a:moveTo>
                    <a:pt x="83" y="1"/>
                  </a:moveTo>
                  <a:cubicBezTo>
                    <a:pt x="39" y="1"/>
                    <a:pt x="4" y="35"/>
                    <a:pt x="4" y="79"/>
                  </a:cubicBezTo>
                  <a:cubicBezTo>
                    <a:pt x="1" y="125"/>
                    <a:pt x="36" y="160"/>
                    <a:pt x="82" y="162"/>
                  </a:cubicBezTo>
                  <a:lnTo>
                    <a:pt x="8305" y="368"/>
                  </a:lnTo>
                  <a:lnTo>
                    <a:pt x="8308" y="368"/>
                  </a:lnTo>
                  <a:cubicBezTo>
                    <a:pt x="8350" y="368"/>
                    <a:pt x="8386" y="334"/>
                    <a:pt x="8387" y="290"/>
                  </a:cubicBezTo>
                  <a:cubicBezTo>
                    <a:pt x="8389" y="244"/>
                    <a:pt x="8353" y="209"/>
                    <a:pt x="8309" y="207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6"/>
            <p:cNvSpPr/>
            <p:nvPr/>
          </p:nvSpPr>
          <p:spPr>
            <a:xfrm>
              <a:off x="6783350" y="1965900"/>
              <a:ext cx="165650" cy="240050"/>
            </a:xfrm>
            <a:custGeom>
              <a:avLst/>
              <a:gdLst/>
              <a:ahLst/>
              <a:cxnLst/>
              <a:rect l="l" t="t" r="r" b="b"/>
              <a:pathLst>
                <a:path w="6626" h="9602" extrusionOk="0">
                  <a:moveTo>
                    <a:pt x="436" y="1"/>
                  </a:moveTo>
                  <a:cubicBezTo>
                    <a:pt x="164" y="1"/>
                    <a:pt x="1" y="300"/>
                    <a:pt x="144" y="529"/>
                  </a:cubicBezTo>
                  <a:lnTo>
                    <a:pt x="5043" y="8285"/>
                  </a:lnTo>
                  <a:cubicBezTo>
                    <a:pt x="5221" y="8567"/>
                    <a:pt x="5384" y="8857"/>
                    <a:pt x="5537" y="9153"/>
                  </a:cubicBezTo>
                  <a:cubicBezTo>
                    <a:pt x="5677" y="9432"/>
                    <a:pt x="5971" y="9601"/>
                    <a:pt x="6284" y="9601"/>
                  </a:cubicBezTo>
                  <a:lnTo>
                    <a:pt x="6625" y="9601"/>
                  </a:lnTo>
                  <a:cubicBezTo>
                    <a:pt x="6372" y="8999"/>
                    <a:pt x="6076" y="8413"/>
                    <a:pt x="5723" y="7856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6"/>
            <p:cNvSpPr/>
            <p:nvPr/>
          </p:nvSpPr>
          <p:spPr>
            <a:xfrm>
              <a:off x="6854500" y="2086150"/>
              <a:ext cx="57950" cy="54075"/>
            </a:xfrm>
            <a:custGeom>
              <a:avLst/>
              <a:gdLst/>
              <a:ahLst/>
              <a:cxnLst/>
              <a:rect l="l" t="t" r="r" b="b"/>
              <a:pathLst>
                <a:path w="2318" h="2163" extrusionOk="0">
                  <a:moveTo>
                    <a:pt x="1" y="1"/>
                  </a:moveTo>
                  <a:lnTo>
                    <a:pt x="774" y="1223"/>
                  </a:lnTo>
                  <a:lnTo>
                    <a:pt x="2318" y="2163"/>
                  </a:lnTo>
                  <a:lnTo>
                    <a:pt x="1545" y="9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6"/>
            <p:cNvSpPr/>
            <p:nvPr/>
          </p:nvSpPr>
          <p:spPr>
            <a:xfrm>
              <a:off x="6785600" y="1974600"/>
              <a:ext cx="93975" cy="113650"/>
            </a:xfrm>
            <a:custGeom>
              <a:avLst/>
              <a:gdLst/>
              <a:ahLst/>
              <a:cxnLst/>
              <a:rect l="l" t="t" r="r" b="b"/>
              <a:pathLst>
                <a:path w="3759" h="4546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0"/>
                    <a:pt x="17" y="122"/>
                    <a:pt x="54" y="181"/>
                  </a:cubicBezTo>
                  <a:lnTo>
                    <a:pt x="2216" y="3606"/>
                  </a:lnTo>
                  <a:lnTo>
                    <a:pt x="3759" y="4546"/>
                  </a:lnTo>
                  <a:lnTo>
                    <a:pt x="1445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6"/>
            <p:cNvSpPr/>
            <p:nvPr/>
          </p:nvSpPr>
          <p:spPr>
            <a:xfrm>
              <a:off x="6483425" y="1965900"/>
              <a:ext cx="120425" cy="173475"/>
            </a:xfrm>
            <a:custGeom>
              <a:avLst/>
              <a:gdLst/>
              <a:ahLst/>
              <a:cxnLst/>
              <a:rect l="l" t="t" r="r" b="b"/>
              <a:pathLst>
                <a:path w="4817" h="6939" extrusionOk="0">
                  <a:moveTo>
                    <a:pt x="1330" y="1"/>
                  </a:moveTo>
                  <a:cubicBezTo>
                    <a:pt x="906" y="1"/>
                    <a:pt x="553" y="320"/>
                    <a:pt x="506" y="739"/>
                  </a:cubicBezTo>
                  <a:lnTo>
                    <a:pt x="45" y="4979"/>
                  </a:lnTo>
                  <a:cubicBezTo>
                    <a:pt x="1" y="5379"/>
                    <a:pt x="254" y="5755"/>
                    <a:pt x="641" y="5864"/>
                  </a:cubicBezTo>
                  <a:lnTo>
                    <a:pt x="4421" y="6939"/>
                  </a:lnTo>
                  <a:lnTo>
                    <a:pt x="4795" y="646"/>
                  </a:lnTo>
                  <a:cubicBezTo>
                    <a:pt x="4817" y="297"/>
                    <a:pt x="4539" y="1"/>
                    <a:pt x="4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6495375" y="1974450"/>
              <a:ext cx="104775" cy="79150"/>
            </a:xfrm>
            <a:custGeom>
              <a:avLst/>
              <a:gdLst/>
              <a:ahLst/>
              <a:cxnLst/>
              <a:rect l="l" t="t" r="r" b="b"/>
              <a:pathLst>
                <a:path w="4191" h="3166" extrusionOk="0">
                  <a:moveTo>
                    <a:pt x="183" y="0"/>
                  </a:moveTo>
                  <a:cubicBezTo>
                    <a:pt x="101" y="114"/>
                    <a:pt x="44" y="249"/>
                    <a:pt x="28" y="397"/>
                  </a:cubicBezTo>
                  <a:lnTo>
                    <a:pt x="1" y="642"/>
                  </a:lnTo>
                  <a:lnTo>
                    <a:pt x="4146" y="3165"/>
                  </a:lnTo>
                  <a:lnTo>
                    <a:pt x="4191" y="244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6486800" y="2016350"/>
              <a:ext cx="110675" cy="118325"/>
            </a:xfrm>
            <a:custGeom>
              <a:avLst/>
              <a:gdLst/>
              <a:ahLst/>
              <a:cxnLst/>
              <a:rect l="l" t="t" r="r" b="b"/>
              <a:pathLst>
                <a:path w="4427" h="4733" extrusionOk="0">
                  <a:moveTo>
                    <a:pt x="230" y="1"/>
                  </a:moveTo>
                  <a:lnTo>
                    <a:pt x="1" y="2117"/>
                  </a:lnTo>
                  <a:lnTo>
                    <a:pt x="4297" y="4733"/>
                  </a:lnTo>
                  <a:lnTo>
                    <a:pt x="4427" y="2555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6621825" y="1984775"/>
              <a:ext cx="279275" cy="221125"/>
            </a:xfrm>
            <a:custGeom>
              <a:avLst/>
              <a:gdLst/>
              <a:ahLst/>
              <a:cxnLst/>
              <a:rect l="l" t="t" r="r" b="b"/>
              <a:pathLst>
                <a:path w="11171" h="8845" extrusionOk="0">
                  <a:moveTo>
                    <a:pt x="1025" y="0"/>
                  </a:moveTo>
                  <a:cubicBezTo>
                    <a:pt x="641" y="0"/>
                    <a:pt x="325" y="299"/>
                    <a:pt x="304" y="682"/>
                  </a:cubicBezTo>
                  <a:lnTo>
                    <a:pt x="23" y="5764"/>
                  </a:lnTo>
                  <a:cubicBezTo>
                    <a:pt x="1" y="6191"/>
                    <a:pt x="277" y="6576"/>
                    <a:pt x="688" y="6694"/>
                  </a:cubicBezTo>
                  <a:lnTo>
                    <a:pt x="7068" y="8509"/>
                  </a:lnTo>
                  <a:cubicBezTo>
                    <a:pt x="7853" y="8731"/>
                    <a:pt x="8666" y="8845"/>
                    <a:pt x="9483" y="8845"/>
                  </a:cubicBezTo>
                  <a:lnTo>
                    <a:pt x="10566" y="8845"/>
                  </a:lnTo>
                  <a:cubicBezTo>
                    <a:pt x="10932" y="8845"/>
                    <a:pt x="11171" y="8452"/>
                    <a:pt x="10996" y="8128"/>
                  </a:cubicBezTo>
                  <a:cubicBezTo>
                    <a:pt x="10886" y="7925"/>
                    <a:pt x="10771" y="7725"/>
                    <a:pt x="10646" y="7528"/>
                  </a:cubicBezTo>
                  <a:lnTo>
                    <a:pt x="6245" y="561"/>
                  </a:lnTo>
                  <a:cubicBezTo>
                    <a:pt x="6025" y="212"/>
                    <a:pt x="5640" y="0"/>
                    <a:pt x="5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6625025" y="2063225"/>
              <a:ext cx="235425" cy="142675"/>
            </a:xfrm>
            <a:custGeom>
              <a:avLst/>
              <a:gdLst/>
              <a:ahLst/>
              <a:cxnLst/>
              <a:rect l="l" t="t" r="r" b="b"/>
              <a:pathLst>
                <a:path w="9417" h="5707" extrusionOk="0">
                  <a:moveTo>
                    <a:pt x="41" y="0"/>
                  </a:moveTo>
                  <a:lnTo>
                    <a:pt x="1" y="730"/>
                  </a:lnTo>
                  <a:lnTo>
                    <a:pt x="8004" y="5600"/>
                  </a:lnTo>
                  <a:cubicBezTo>
                    <a:pt x="8451" y="5668"/>
                    <a:pt x="8901" y="5707"/>
                    <a:pt x="9355" y="5707"/>
                  </a:cubicBezTo>
                  <a:lnTo>
                    <a:pt x="9416" y="570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6623600" y="2088125"/>
              <a:ext cx="184800" cy="111850"/>
            </a:xfrm>
            <a:custGeom>
              <a:avLst/>
              <a:gdLst/>
              <a:ahLst/>
              <a:cxnLst/>
              <a:rect l="l" t="t" r="r" b="b"/>
              <a:pathLst>
                <a:path w="7392" h="4474" extrusionOk="0">
                  <a:moveTo>
                    <a:pt x="42" y="0"/>
                  </a:moveTo>
                  <a:lnTo>
                    <a:pt x="1" y="727"/>
                  </a:lnTo>
                  <a:lnTo>
                    <a:pt x="5115" y="3841"/>
                  </a:lnTo>
                  <a:lnTo>
                    <a:pt x="6995" y="4375"/>
                  </a:lnTo>
                  <a:cubicBezTo>
                    <a:pt x="7128" y="4412"/>
                    <a:pt x="7259" y="4442"/>
                    <a:pt x="7391" y="447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6627625" y="1986150"/>
              <a:ext cx="271025" cy="212500"/>
            </a:xfrm>
            <a:custGeom>
              <a:avLst/>
              <a:gdLst/>
              <a:ahLst/>
              <a:cxnLst/>
              <a:rect l="l" t="t" r="r" b="b"/>
              <a:pathLst>
                <a:path w="10841" h="8500" extrusionOk="0">
                  <a:moveTo>
                    <a:pt x="517" y="1"/>
                  </a:moveTo>
                  <a:cubicBezTo>
                    <a:pt x="267" y="103"/>
                    <a:pt x="87" y="342"/>
                    <a:pt x="72" y="628"/>
                  </a:cubicBezTo>
                  <a:lnTo>
                    <a:pt x="1" y="1942"/>
                  </a:lnTo>
                  <a:lnTo>
                    <a:pt x="10776" y="8499"/>
                  </a:lnTo>
                  <a:cubicBezTo>
                    <a:pt x="10835" y="8370"/>
                    <a:pt x="10840" y="8218"/>
                    <a:pt x="10764" y="8075"/>
                  </a:cubicBezTo>
                  <a:cubicBezTo>
                    <a:pt x="10654" y="7872"/>
                    <a:pt x="10539" y="7671"/>
                    <a:pt x="10414" y="7475"/>
                  </a:cubicBezTo>
                  <a:lnTo>
                    <a:pt x="8925" y="511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6575550" y="1963925"/>
              <a:ext cx="378600" cy="637775"/>
            </a:xfrm>
            <a:custGeom>
              <a:avLst/>
              <a:gdLst/>
              <a:ahLst/>
              <a:cxnLst/>
              <a:rect l="l" t="t" r="r" b="b"/>
              <a:pathLst>
                <a:path w="15144" h="25511" extrusionOk="0">
                  <a:moveTo>
                    <a:pt x="7639" y="160"/>
                  </a:moveTo>
                  <a:cubicBezTo>
                    <a:pt x="7914" y="160"/>
                    <a:pt x="8167" y="299"/>
                    <a:pt x="8313" y="530"/>
                  </a:cubicBezTo>
                  <a:lnTo>
                    <a:pt x="13151" y="8192"/>
                  </a:lnTo>
                  <a:cubicBezTo>
                    <a:pt x="14348" y="10089"/>
                    <a:pt x="14981" y="12276"/>
                    <a:pt x="14981" y="14519"/>
                  </a:cubicBezTo>
                  <a:lnTo>
                    <a:pt x="14981" y="24528"/>
                  </a:lnTo>
                  <a:cubicBezTo>
                    <a:pt x="14981" y="24979"/>
                    <a:pt x="14613" y="25347"/>
                    <a:pt x="14162" y="25347"/>
                  </a:cubicBezTo>
                  <a:lnTo>
                    <a:pt x="7087" y="25347"/>
                  </a:lnTo>
                  <a:lnTo>
                    <a:pt x="6554" y="23869"/>
                  </a:lnTo>
                  <a:cubicBezTo>
                    <a:pt x="5717" y="21556"/>
                    <a:pt x="3504" y="20003"/>
                    <a:pt x="1046" y="20003"/>
                  </a:cubicBezTo>
                  <a:lnTo>
                    <a:pt x="969" y="20003"/>
                  </a:lnTo>
                  <a:cubicBezTo>
                    <a:pt x="749" y="20003"/>
                    <a:pt x="542" y="19915"/>
                    <a:pt x="392" y="19754"/>
                  </a:cubicBezTo>
                  <a:cubicBezTo>
                    <a:pt x="239" y="19595"/>
                    <a:pt x="162" y="19384"/>
                    <a:pt x="174" y="19164"/>
                  </a:cubicBezTo>
                  <a:lnTo>
                    <a:pt x="1181" y="911"/>
                  </a:lnTo>
                  <a:cubicBezTo>
                    <a:pt x="1204" y="490"/>
                    <a:pt x="1553" y="160"/>
                    <a:pt x="1977" y="160"/>
                  </a:cubicBezTo>
                  <a:close/>
                  <a:moveTo>
                    <a:pt x="1977" y="0"/>
                  </a:moveTo>
                  <a:cubicBezTo>
                    <a:pt x="1469" y="0"/>
                    <a:pt x="1049" y="397"/>
                    <a:pt x="1021" y="904"/>
                  </a:cubicBezTo>
                  <a:lnTo>
                    <a:pt x="14" y="19157"/>
                  </a:lnTo>
                  <a:cubicBezTo>
                    <a:pt x="0" y="19421"/>
                    <a:pt x="93" y="19675"/>
                    <a:pt x="273" y="19867"/>
                  </a:cubicBezTo>
                  <a:cubicBezTo>
                    <a:pt x="457" y="20059"/>
                    <a:pt x="703" y="20166"/>
                    <a:pt x="969" y="20166"/>
                  </a:cubicBezTo>
                  <a:lnTo>
                    <a:pt x="1046" y="20166"/>
                  </a:lnTo>
                  <a:cubicBezTo>
                    <a:pt x="3437" y="20166"/>
                    <a:pt x="5589" y="21677"/>
                    <a:pt x="6403" y="23926"/>
                  </a:cubicBezTo>
                  <a:lnTo>
                    <a:pt x="6951" y="25441"/>
                  </a:lnTo>
                  <a:cubicBezTo>
                    <a:pt x="6955" y="25458"/>
                    <a:pt x="6966" y="25470"/>
                    <a:pt x="6981" y="25481"/>
                  </a:cubicBezTo>
                  <a:lnTo>
                    <a:pt x="7003" y="25497"/>
                  </a:lnTo>
                  <a:cubicBezTo>
                    <a:pt x="7018" y="25505"/>
                    <a:pt x="7033" y="25511"/>
                    <a:pt x="7050" y="25511"/>
                  </a:cubicBezTo>
                  <a:lnTo>
                    <a:pt x="14163" y="25511"/>
                  </a:lnTo>
                  <a:cubicBezTo>
                    <a:pt x="14704" y="25511"/>
                    <a:pt x="15144" y="25071"/>
                    <a:pt x="15144" y="24530"/>
                  </a:cubicBezTo>
                  <a:lnTo>
                    <a:pt x="15144" y="14523"/>
                  </a:lnTo>
                  <a:cubicBezTo>
                    <a:pt x="15142" y="12247"/>
                    <a:pt x="14502" y="10029"/>
                    <a:pt x="13286" y="8106"/>
                  </a:cubicBezTo>
                  <a:lnTo>
                    <a:pt x="8448" y="444"/>
                  </a:lnTo>
                  <a:cubicBezTo>
                    <a:pt x="8271" y="165"/>
                    <a:pt x="7970" y="0"/>
                    <a:pt x="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6894700" y="2493500"/>
              <a:ext cx="77525" cy="126200"/>
            </a:xfrm>
            <a:custGeom>
              <a:avLst/>
              <a:gdLst/>
              <a:ahLst/>
              <a:cxnLst/>
              <a:rect l="l" t="t" r="r" b="b"/>
              <a:pathLst>
                <a:path w="3101" h="5048" extrusionOk="0">
                  <a:moveTo>
                    <a:pt x="3099" y="0"/>
                  </a:moveTo>
                  <a:lnTo>
                    <a:pt x="1431" y="791"/>
                  </a:lnTo>
                  <a:cubicBezTo>
                    <a:pt x="814" y="1083"/>
                    <a:pt x="392" y="1672"/>
                    <a:pt x="314" y="2350"/>
                  </a:cubicBezTo>
                  <a:lnTo>
                    <a:pt x="1" y="5048"/>
                  </a:lnTo>
                  <a:lnTo>
                    <a:pt x="2272" y="5048"/>
                  </a:lnTo>
                  <a:cubicBezTo>
                    <a:pt x="2728" y="5048"/>
                    <a:pt x="3100" y="4678"/>
                    <a:pt x="3099" y="4221"/>
                  </a:cubicBez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6930650" y="2522200"/>
              <a:ext cx="41575" cy="5650"/>
            </a:xfrm>
            <a:custGeom>
              <a:avLst/>
              <a:gdLst/>
              <a:ahLst/>
              <a:cxnLst/>
              <a:rect l="l" t="t" r="r" b="b"/>
              <a:pathLst>
                <a:path w="1663" h="226" extrusionOk="0">
                  <a:moveTo>
                    <a:pt x="113" y="1"/>
                  </a:moveTo>
                  <a:cubicBezTo>
                    <a:pt x="50" y="1"/>
                    <a:pt x="0" y="50"/>
                    <a:pt x="0" y="113"/>
                  </a:cubicBezTo>
                  <a:cubicBezTo>
                    <a:pt x="0" y="176"/>
                    <a:pt x="50" y="225"/>
                    <a:pt x="113" y="225"/>
                  </a:cubicBezTo>
                  <a:lnTo>
                    <a:pt x="1662" y="225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6"/>
            <p:cNvSpPr/>
            <p:nvPr/>
          </p:nvSpPr>
          <p:spPr>
            <a:xfrm>
              <a:off x="6904825" y="2581625"/>
              <a:ext cx="67325" cy="5650"/>
            </a:xfrm>
            <a:custGeom>
              <a:avLst/>
              <a:gdLst/>
              <a:ahLst/>
              <a:cxnLst/>
              <a:rect l="l" t="t" r="r" b="b"/>
              <a:pathLst>
                <a:path w="2693" h="226" extrusionOk="0">
                  <a:moveTo>
                    <a:pt x="113" y="0"/>
                  </a:moveTo>
                  <a:cubicBezTo>
                    <a:pt x="50" y="0"/>
                    <a:pt x="0" y="50"/>
                    <a:pt x="0" y="113"/>
                  </a:cubicBezTo>
                  <a:cubicBezTo>
                    <a:pt x="0" y="175"/>
                    <a:pt x="51" y="225"/>
                    <a:pt x="113" y="225"/>
                  </a:cubicBezTo>
                  <a:lnTo>
                    <a:pt x="2693" y="225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6907125" y="2561825"/>
              <a:ext cx="65025" cy="5650"/>
            </a:xfrm>
            <a:custGeom>
              <a:avLst/>
              <a:gdLst/>
              <a:ahLst/>
              <a:cxnLst/>
              <a:rect l="l" t="t" r="r" b="b"/>
              <a:pathLst>
                <a:path w="2601" h="226" extrusionOk="0">
                  <a:moveTo>
                    <a:pt x="113" y="1"/>
                  </a:moveTo>
                  <a:cubicBezTo>
                    <a:pt x="50" y="1"/>
                    <a:pt x="1" y="51"/>
                    <a:pt x="1" y="113"/>
                  </a:cubicBezTo>
                  <a:cubicBezTo>
                    <a:pt x="1" y="176"/>
                    <a:pt x="50" y="226"/>
                    <a:pt x="113" y="226"/>
                  </a:cubicBezTo>
                  <a:lnTo>
                    <a:pt x="2601" y="226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6902550" y="2601475"/>
              <a:ext cx="69400" cy="5600"/>
            </a:xfrm>
            <a:custGeom>
              <a:avLst/>
              <a:gdLst/>
              <a:ahLst/>
              <a:cxnLst/>
              <a:rect l="l" t="t" r="r" b="b"/>
              <a:pathLst>
                <a:path w="2776" h="224" extrusionOk="0">
                  <a:moveTo>
                    <a:pt x="112" y="0"/>
                  </a:moveTo>
                  <a:cubicBezTo>
                    <a:pt x="50" y="0"/>
                    <a:pt x="0" y="50"/>
                    <a:pt x="0" y="113"/>
                  </a:cubicBezTo>
                  <a:cubicBezTo>
                    <a:pt x="0" y="174"/>
                    <a:pt x="50" y="224"/>
                    <a:pt x="112" y="224"/>
                  </a:cubicBezTo>
                  <a:lnTo>
                    <a:pt x="2720" y="224"/>
                  </a:lnTo>
                  <a:cubicBezTo>
                    <a:pt x="2751" y="155"/>
                    <a:pt x="2767" y="79"/>
                    <a:pt x="2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6912325" y="2541975"/>
              <a:ext cx="59900" cy="5650"/>
            </a:xfrm>
            <a:custGeom>
              <a:avLst/>
              <a:gdLst/>
              <a:ahLst/>
              <a:cxnLst/>
              <a:rect l="l" t="t" r="r" b="b"/>
              <a:pathLst>
                <a:path w="2396" h="226" extrusionOk="0">
                  <a:moveTo>
                    <a:pt x="113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6"/>
                    <a:pt x="50" y="226"/>
                    <a:pt x="113" y="226"/>
                  </a:cubicBezTo>
                  <a:lnTo>
                    <a:pt x="2395" y="226"/>
                  </a:lnTo>
                  <a:lnTo>
                    <a:pt x="2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6613300" y="2271250"/>
              <a:ext cx="108175" cy="27175"/>
            </a:xfrm>
            <a:custGeom>
              <a:avLst/>
              <a:gdLst/>
              <a:ahLst/>
              <a:cxnLst/>
              <a:rect l="l" t="t" r="r" b="b"/>
              <a:pathLst>
                <a:path w="4327" h="1087" extrusionOk="0">
                  <a:moveTo>
                    <a:pt x="156" y="0"/>
                  </a:moveTo>
                  <a:cubicBezTo>
                    <a:pt x="72" y="0"/>
                    <a:pt x="0" y="69"/>
                    <a:pt x="0" y="158"/>
                  </a:cubicBezTo>
                  <a:lnTo>
                    <a:pt x="0" y="929"/>
                  </a:lnTo>
                  <a:cubicBezTo>
                    <a:pt x="0" y="1016"/>
                    <a:pt x="69" y="1086"/>
                    <a:pt x="155" y="1086"/>
                  </a:cubicBezTo>
                  <a:cubicBezTo>
                    <a:pt x="157" y="1086"/>
                    <a:pt x="160" y="1086"/>
                    <a:pt x="162" y="1086"/>
                  </a:cubicBezTo>
                  <a:lnTo>
                    <a:pt x="4174" y="948"/>
                  </a:lnTo>
                  <a:cubicBezTo>
                    <a:pt x="4259" y="945"/>
                    <a:pt x="4326" y="877"/>
                    <a:pt x="4326" y="791"/>
                  </a:cubicBezTo>
                  <a:lnTo>
                    <a:pt x="4326" y="601"/>
                  </a:lnTo>
                  <a:cubicBezTo>
                    <a:pt x="4326" y="521"/>
                    <a:pt x="4267" y="453"/>
                    <a:pt x="4185" y="444"/>
                  </a:cubicBezTo>
                  <a:lnTo>
                    <a:pt x="175" y="1"/>
                  </a:lnTo>
                  <a:cubicBezTo>
                    <a:pt x="169" y="1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6360000" y="2478550"/>
              <a:ext cx="272325" cy="190100"/>
            </a:xfrm>
            <a:custGeom>
              <a:avLst/>
              <a:gdLst/>
              <a:ahLst/>
              <a:cxnLst/>
              <a:rect l="l" t="t" r="r" b="b"/>
              <a:pathLst>
                <a:path w="10893" h="7604" extrusionOk="0">
                  <a:moveTo>
                    <a:pt x="9755" y="0"/>
                  </a:moveTo>
                  <a:cubicBezTo>
                    <a:pt x="9750" y="0"/>
                    <a:pt x="9745" y="0"/>
                    <a:pt x="9741" y="0"/>
                  </a:cubicBezTo>
                  <a:lnTo>
                    <a:pt x="3730" y="130"/>
                  </a:lnTo>
                  <a:cubicBezTo>
                    <a:pt x="3073" y="144"/>
                    <a:pt x="2491" y="561"/>
                    <a:pt x="2268" y="1177"/>
                  </a:cubicBezTo>
                  <a:lnTo>
                    <a:pt x="35" y="7317"/>
                  </a:lnTo>
                  <a:cubicBezTo>
                    <a:pt x="1" y="7411"/>
                    <a:pt x="51" y="7515"/>
                    <a:pt x="148" y="7546"/>
                  </a:cubicBezTo>
                  <a:lnTo>
                    <a:pt x="296" y="7594"/>
                  </a:lnTo>
                  <a:cubicBezTo>
                    <a:pt x="314" y="7600"/>
                    <a:pt x="332" y="7603"/>
                    <a:pt x="351" y="7603"/>
                  </a:cubicBezTo>
                  <a:cubicBezTo>
                    <a:pt x="414" y="7603"/>
                    <a:pt x="475" y="7568"/>
                    <a:pt x="506" y="7509"/>
                  </a:cubicBezTo>
                  <a:lnTo>
                    <a:pt x="3479" y="1865"/>
                  </a:lnTo>
                  <a:cubicBezTo>
                    <a:pt x="3640" y="1559"/>
                    <a:pt x="3956" y="1367"/>
                    <a:pt x="4302" y="1361"/>
                  </a:cubicBezTo>
                  <a:lnTo>
                    <a:pt x="10603" y="1277"/>
                  </a:lnTo>
                  <a:cubicBezTo>
                    <a:pt x="10792" y="1277"/>
                    <a:pt x="10892" y="1055"/>
                    <a:pt x="10767" y="911"/>
                  </a:cubicBezTo>
                  <a:lnTo>
                    <a:pt x="10112" y="164"/>
                  </a:lnTo>
                  <a:cubicBezTo>
                    <a:pt x="10021" y="61"/>
                    <a:pt x="9892" y="0"/>
                    <a:pt x="9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4373275" y="1783050"/>
              <a:ext cx="2049800" cy="703000"/>
            </a:xfrm>
            <a:custGeom>
              <a:avLst/>
              <a:gdLst/>
              <a:ahLst/>
              <a:cxnLst/>
              <a:rect l="l" t="t" r="r" b="b"/>
              <a:pathLst>
                <a:path w="81992" h="28120" extrusionOk="0">
                  <a:moveTo>
                    <a:pt x="70803" y="0"/>
                  </a:moveTo>
                  <a:cubicBezTo>
                    <a:pt x="70514" y="0"/>
                    <a:pt x="70272" y="221"/>
                    <a:pt x="70247" y="510"/>
                  </a:cubicBezTo>
                  <a:lnTo>
                    <a:pt x="69633" y="7461"/>
                  </a:lnTo>
                  <a:cubicBezTo>
                    <a:pt x="69626" y="7544"/>
                    <a:pt x="69555" y="7608"/>
                    <a:pt x="69477" y="7608"/>
                  </a:cubicBezTo>
                  <a:lnTo>
                    <a:pt x="160" y="7608"/>
                  </a:lnTo>
                  <a:cubicBezTo>
                    <a:pt x="72" y="7608"/>
                    <a:pt x="0" y="7679"/>
                    <a:pt x="0" y="7769"/>
                  </a:cubicBezTo>
                  <a:lnTo>
                    <a:pt x="0" y="27959"/>
                  </a:lnTo>
                  <a:cubicBezTo>
                    <a:pt x="0" y="28048"/>
                    <a:pt x="72" y="28119"/>
                    <a:pt x="160" y="28119"/>
                  </a:cubicBezTo>
                  <a:lnTo>
                    <a:pt x="75016" y="28119"/>
                  </a:lnTo>
                  <a:cubicBezTo>
                    <a:pt x="75105" y="28119"/>
                    <a:pt x="75176" y="28048"/>
                    <a:pt x="75176" y="27959"/>
                  </a:cubicBezTo>
                  <a:lnTo>
                    <a:pt x="75176" y="4062"/>
                  </a:lnTo>
                  <a:cubicBezTo>
                    <a:pt x="75176" y="3993"/>
                    <a:pt x="75219" y="3934"/>
                    <a:pt x="75283" y="3911"/>
                  </a:cubicBezTo>
                  <a:lnTo>
                    <a:pt x="81720" y="1605"/>
                  </a:lnTo>
                  <a:cubicBezTo>
                    <a:pt x="81777" y="1585"/>
                    <a:pt x="81818" y="1534"/>
                    <a:pt x="81825" y="1473"/>
                  </a:cubicBezTo>
                  <a:lnTo>
                    <a:pt x="81980" y="179"/>
                  </a:lnTo>
                  <a:cubicBezTo>
                    <a:pt x="81992" y="84"/>
                    <a:pt x="81916" y="0"/>
                    <a:pt x="81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5614125" y="20169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1" y="0"/>
                  </a:moveTo>
                  <a:cubicBezTo>
                    <a:pt x="72" y="0"/>
                    <a:pt x="0" y="71"/>
                    <a:pt x="0" y="161"/>
                  </a:cubicBezTo>
                  <a:lnTo>
                    <a:pt x="0" y="6949"/>
                  </a:lnTo>
                  <a:cubicBezTo>
                    <a:pt x="0" y="7036"/>
                    <a:pt x="72" y="7108"/>
                    <a:pt x="161" y="7108"/>
                  </a:cubicBezTo>
                  <a:lnTo>
                    <a:pt x="6949" y="7108"/>
                  </a:lnTo>
                  <a:cubicBezTo>
                    <a:pt x="7038" y="7108"/>
                    <a:pt x="7109" y="7037"/>
                    <a:pt x="7109" y="6949"/>
                  </a:cubicBezTo>
                  <a:lnTo>
                    <a:pt x="7109" y="161"/>
                  </a:lnTo>
                  <a:cubicBezTo>
                    <a:pt x="7109" y="71"/>
                    <a:pt x="7038" y="0"/>
                    <a:pt x="694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5614125" y="2016925"/>
              <a:ext cx="177725" cy="177800"/>
            </a:xfrm>
            <a:custGeom>
              <a:avLst/>
              <a:gdLst/>
              <a:ahLst/>
              <a:cxnLst/>
              <a:rect l="l" t="t" r="r" b="b"/>
              <a:pathLst>
                <a:path w="7109" h="7112" extrusionOk="0">
                  <a:moveTo>
                    <a:pt x="161" y="1"/>
                  </a:moveTo>
                  <a:cubicBezTo>
                    <a:pt x="72" y="1"/>
                    <a:pt x="0" y="72"/>
                    <a:pt x="0" y="164"/>
                  </a:cubicBezTo>
                  <a:lnTo>
                    <a:pt x="0" y="6953"/>
                  </a:lnTo>
                  <a:cubicBezTo>
                    <a:pt x="0" y="7041"/>
                    <a:pt x="72" y="7112"/>
                    <a:pt x="161" y="7112"/>
                  </a:cubicBezTo>
                  <a:lnTo>
                    <a:pt x="602" y="7112"/>
                  </a:lnTo>
                  <a:lnTo>
                    <a:pt x="923" y="1133"/>
                  </a:lnTo>
                  <a:cubicBezTo>
                    <a:pt x="925" y="1055"/>
                    <a:pt x="987" y="991"/>
                    <a:pt x="1063" y="983"/>
                  </a:cubicBezTo>
                  <a:lnTo>
                    <a:pt x="7109" y="220"/>
                  </a:lnTo>
                  <a:lnTo>
                    <a:pt x="7109" y="160"/>
                  </a:lnTo>
                  <a:cubicBezTo>
                    <a:pt x="7109" y="72"/>
                    <a:pt x="7038" y="1"/>
                    <a:pt x="69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5366150" y="20169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1" y="0"/>
                  </a:moveTo>
                  <a:cubicBezTo>
                    <a:pt x="71" y="0"/>
                    <a:pt x="0" y="71"/>
                    <a:pt x="0" y="161"/>
                  </a:cubicBezTo>
                  <a:lnTo>
                    <a:pt x="0" y="6949"/>
                  </a:lnTo>
                  <a:cubicBezTo>
                    <a:pt x="0" y="7036"/>
                    <a:pt x="71" y="7108"/>
                    <a:pt x="161" y="7108"/>
                  </a:cubicBezTo>
                  <a:lnTo>
                    <a:pt x="6949" y="7108"/>
                  </a:lnTo>
                  <a:cubicBezTo>
                    <a:pt x="7038" y="7108"/>
                    <a:pt x="7109" y="7037"/>
                    <a:pt x="7109" y="6949"/>
                  </a:cubicBezTo>
                  <a:lnTo>
                    <a:pt x="7109" y="161"/>
                  </a:lnTo>
                  <a:cubicBezTo>
                    <a:pt x="7109" y="71"/>
                    <a:pt x="7038" y="0"/>
                    <a:pt x="694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5366150" y="2016925"/>
              <a:ext cx="177725" cy="177800"/>
            </a:xfrm>
            <a:custGeom>
              <a:avLst/>
              <a:gdLst/>
              <a:ahLst/>
              <a:cxnLst/>
              <a:rect l="l" t="t" r="r" b="b"/>
              <a:pathLst>
                <a:path w="7109" h="7112" extrusionOk="0">
                  <a:moveTo>
                    <a:pt x="161" y="1"/>
                  </a:moveTo>
                  <a:cubicBezTo>
                    <a:pt x="71" y="1"/>
                    <a:pt x="0" y="72"/>
                    <a:pt x="0" y="164"/>
                  </a:cubicBezTo>
                  <a:lnTo>
                    <a:pt x="0" y="6953"/>
                  </a:lnTo>
                  <a:cubicBezTo>
                    <a:pt x="0" y="7041"/>
                    <a:pt x="71" y="7112"/>
                    <a:pt x="161" y="7112"/>
                  </a:cubicBezTo>
                  <a:lnTo>
                    <a:pt x="602" y="7112"/>
                  </a:lnTo>
                  <a:lnTo>
                    <a:pt x="922" y="1133"/>
                  </a:lnTo>
                  <a:cubicBezTo>
                    <a:pt x="925" y="1055"/>
                    <a:pt x="986" y="991"/>
                    <a:pt x="1063" y="983"/>
                  </a:cubicBezTo>
                  <a:lnTo>
                    <a:pt x="7109" y="220"/>
                  </a:lnTo>
                  <a:lnTo>
                    <a:pt x="7109" y="160"/>
                  </a:lnTo>
                  <a:cubicBezTo>
                    <a:pt x="7109" y="72"/>
                    <a:pt x="7038" y="1"/>
                    <a:pt x="69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6"/>
            <p:cNvSpPr/>
            <p:nvPr/>
          </p:nvSpPr>
          <p:spPr>
            <a:xfrm>
              <a:off x="5118125" y="2016975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3" y="0"/>
                  </a:moveTo>
                  <a:cubicBezTo>
                    <a:pt x="73" y="0"/>
                    <a:pt x="2" y="71"/>
                    <a:pt x="2" y="161"/>
                  </a:cubicBezTo>
                  <a:lnTo>
                    <a:pt x="2" y="6949"/>
                  </a:lnTo>
                  <a:cubicBezTo>
                    <a:pt x="1" y="7036"/>
                    <a:pt x="73" y="7108"/>
                    <a:pt x="163" y="7108"/>
                  </a:cubicBezTo>
                  <a:lnTo>
                    <a:pt x="6951" y="7108"/>
                  </a:lnTo>
                  <a:cubicBezTo>
                    <a:pt x="7039" y="7108"/>
                    <a:pt x="7111" y="7037"/>
                    <a:pt x="7111" y="6949"/>
                  </a:cubicBezTo>
                  <a:lnTo>
                    <a:pt x="7111" y="161"/>
                  </a:lnTo>
                  <a:cubicBezTo>
                    <a:pt x="7111" y="71"/>
                    <a:pt x="7039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6"/>
            <p:cNvSpPr/>
            <p:nvPr/>
          </p:nvSpPr>
          <p:spPr>
            <a:xfrm>
              <a:off x="5118125" y="2016925"/>
              <a:ext cx="177775" cy="177800"/>
            </a:xfrm>
            <a:custGeom>
              <a:avLst/>
              <a:gdLst/>
              <a:ahLst/>
              <a:cxnLst/>
              <a:rect l="l" t="t" r="r" b="b"/>
              <a:pathLst>
                <a:path w="7111" h="7112" extrusionOk="0">
                  <a:moveTo>
                    <a:pt x="163" y="1"/>
                  </a:moveTo>
                  <a:cubicBezTo>
                    <a:pt x="73" y="1"/>
                    <a:pt x="1" y="72"/>
                    <a:pt x="2" y="164"/>
                  </a:cubicBezTo>
                  <a:lnTo>
                    <a:pt x="2" y="6953"/>
                  </a:lnTo>
                  <a:cubicBezTo>
                    <a:pt x="2" y="7041"/>
                    <a:pt x="73" y="7112"/>
                    <a:pt x="163" y="7112"/>
                  </a:cubicBezTo>
                  <a:lnTo>
                    <a:pt x="604" y="7112"/>
                  </a:lnTo>
                  <a:lnTo>
                    <a:pt x="924" y="1133"/>
                  </a:lnTo>
                  <a:cubicBezTo>
                    <a:pt x="927" y="1055"/>
                    <a:pt x="988" y="991"/>
                    <a:pt x="1065" y="983"/>
                  </a:cubicBezTo>
                  <a:lnTo>
                    <a:pt x="7111" y="220"/>
                  </a:lnTo>
                  <a:lnTo>
                    <a:pt x="7111" y="160"/>
                  </a:lnTo>
                  <a:cubicBezTo>
                    <a:pt x="7111" y="72"/>
                    <a:pt x="7039" y="1"/>
                    <a:pt x="695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6"/>
            <p:cNvSpPr/>
            <p:nvPr/>
          </p:nvSpPr>
          <p:spPr>
            <a:xfrm>
              <a:off x="4870150" y="2016975"/>
              <a:ext cx="177750" cy="177725"/>
            </a:xfrm>
            <a:custGeom>
              <a:avLst/>
              <a:gdLst/>
              <a:ahLst/>
              <a:cxnLst/>
              <a:rect l="l" t="t" r="r" b="b"/>
              <a:pathLst>
                <a:path w="7110" h="7109" extrusionOk="0">
                  <a:moveTo>
                    <a:pt x="161" y="0"/>
                  </a:moveTo>
                  <a:cubicBezTo>
                    <a:pt x="72" y="0"/>
                    <a:pt x="1" y="71"/>
                    <a:pt x="1" y="161"/>
                  </a:cubicBezTo>
                  <a:lnTo>
                    <a:pt x="1" y="6949"/>
                  </a:lnTo>
                  <a:cubicBezTo>
                    <a:pt x="1" y="7036"/>
                    <a:pt x="72" y="7108"/>
                    <a:pt x="161" y="7108"/>
                  </a:cubicBezTo>
                  <a:lnTo>
                    <a:pt x="6950" y="7108"/>
                  </a:lnTo>
                  <a:cubicBezTo>
                    <a:pt x="7038" y="7108"/>
                    <a:pt x="7109" y="7037"/>
                    <a:pt x="7109" y="6949"/>
                  </a:cubicBezTo>
                  <a:lnTo>
                    <a:pt x="7109" y="161"/>
                  </a:lnTo>
                  <a:cubicBezTo>
                    <a:pt x="7109" y="71"/>
                    <a:pt x="7038" y="0"/>
                    <a:pt x="695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6"/>
            <p:cNvSpPr/>
            <p:nvPr/>
          </p:nvSpPr>
          <p:spPr>
            <a:xfrm>
              <a:off x="4870150" y="2016925"/>
              <a:ext cx="177750" cy="177800"/>
            </a:xfrm>
            <a:custGeom>
              <a:avLst/>
              <a:gdLst/>
              <a:ahLst/>
              <a:cxnLst/>
              <a:rect l="l" t="t" r="r" b="b"/>
              <a:pathLst>
                <a:path w="7110" h="7112" extrusionOk="0">
                  <a:moveTo>
                    <a:pt x="161" y="1"/>
                  </a:moveTo>
                  <a:cubicBezTo>
                    <a:pt x="72" y="1"/>
                    <a:pt x="1" y="72"/>
                    <a:pt x="1" y="164"/>
                  </a:cubicBezTo>
                  <a:lnTo>
                    <a:pt x="1" y="6953"/>
                  </a:lnTo>
                  <a:cubicBezTo>
                    <a:pt x="1" y="7041"/>
                    <a:pt x="72" y="7112"/>
                    <a:pt x="161" y="7112"/>
                  </a:cubicBezTo>
                  <a:lnTo>
                    <a:pt x="603" y="7112"/>
                  </a:lnTo>
                  <a:lnTo>
                    <a:pt x="923" y="1133"/>
                  </a:lnTo>
                  <a:cubicBezTo>
                    <a:pt x="926" y="1055"/>
                    <a:pt x="987" y="991"/>
                    <a:pt x="1062" y="983"/>
                  </a:cubicBezTo>
                  <a:lnTo>
                    <a:pt x="7109" y="220"/>
                  </a:lnTo>
                  <a:lnTo>
                    <a:pt x="7109" y="160"/>
                  </a:lnTo>
                  <a:cubicBezTo>
                    <a:pt x="7109" y="72"/>
                    <a:pt x="7038" y="1"/>
                    <a:pt x="6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6"/>
            <p:cNvSpPr/>
            <p:nvPr/>
          </p:nvSpPr>
          <p:spPr>
            <a:xfrm>
              <a:off x="4622175" y="20169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0" y="0"/>
                  </a:moveTo>
                  <a:cubicBezTo>
                    <a:pt x="72" y="0"/>
                    <a:pt x="0" y="71"/>
                    <a:pt x="0" y="161"/>
                  </a:cubicBezTo>
                  <a:lnTo>
                    <a:pt x="0" y="6949"/>
                  </a:lnTo>
                  <a:cubicBezTo>
                    <a:pt x="0" y="7036"/>
                    <a:pt x="72" y="7108"/>
                    <a:pt x="160" y="7108"/>
                  </a:cubicBezTo>
                  <a:lnTo>
                    <a:pt x="6950" y="7108"/>
                  </a:lnTo>
                  <a:cubicBezTo>
                    <a:pt x="7038" y="7108"/>
                    <a:pt x="7109" y="7037"/>
                    <a:pt x="7109" y="6949"/>
                  </a:cubicBezTo>
                  <a:lnTo>
                    <a:pt x="7109" y="161"/>
                  </a:lnTo>
                  <a:cubicBezTo>
                    <a:pt x="7109" y="71"/>
                    <a:pt x="7038" y="0"/>
                    <a:pt x="695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6"/>
            <p:cNvSpPr/>
            <p:nvPr/>
          </p:nvSpPr>
          <p:spPr>
            <a:xfrm>
              <a:off x="4622175" y="2016925"/>
              <a:ext cx="177725" cy="177800"/>
            </a:xfrm>
            <a:custGeom>
              <a:avLst/>
              <a:gdLst/>
              <a:ahLst/>
              <a:cxnLst/>
              <a:rect l="l" t="t" r="r" b="b"/>
              <a:pathLst>
                <a:path w="7109" h="7112" extrusionOk="0">
                  <a:moveTo>
                    <a:pt x="160" y="1"/>
                  </a:moveTo>
                  <a:cubicBezTo>
                    <a:pt x="72" y="1"/>
                    <a:pt x="0" y="72"/>
                    <a:pt x="0" y="164"/>
                  </a:cubicBezTo>
                  <a:lnTo>
                    <a:pt x="0" y="6953"/>
                  </a:lnTo>
                  <a:cubicBezTo>
                    <a:pt x="0" y="7041"/>
                    <a:pt x="72" y="7112"/>
                    <a:pt x="161" y="7112"/>
                  </a:cubicBezTo>
                  <a:lnTo>
                    <a:pt x="602" y="7112"/>
                  </a:lnTo>
                  <a:lnTo>
                    <a:pt x="923" y="1133"/>
                  </a:lnTo>
                  <a:cubicBezTo>
                    <a:pt x="926" y="1055"/>
                    <a:pt x="987" y="991"/>
                    <a:pt x="1062" y="983"/>
                  </a:cubicBezTo>
                  <a:lnTo>
                    <a:pt x="7109" y="220"/>
                  </a:lnTo>
                  <a:lnTo>
                    <a:pt x="7109" y="160"/>
                  </a:lnTo>
                  <a:cubicBezTo>
                    <a:pt x="7109" y="72"/>
                    <a:pt x="7038" y="1"/>
                    <a:pt x="6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6"/>
            <p:cNvSpPr/>
            <p:nvPr/>
          </p:nvSpPr>
          <p:spPr>
            <a:xfrm>
              <a:off x="5614125" y="22633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1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6950"/>
                  </a:lnTo>
                  <a:cubicBezTo>
                    <a:pt x="0" y="7038"/>
                    <a:pt x="72" y="7109"/>
                    <a:pt x="161" y="7109"/>
                  </a:cubicBezTo>
                  <a:lnTo>
                    <a:pt x="6949" y="7109"/>
                  </a:lnTo>
                  <a:cubicBezTo>
                    <a:pt x="7038" y="7109"/>
                    <a:pt x="7109" y="7038"/>
                    <a:pt x="7109" y="6950"/>
                  </a:cubicBezTo>
                  <a:lnTo>
                    <a:pt x="7109" y="161"/>
                  </a:lnTo>
                  <a:cubicBezTo>
                    <a:pt x="7109" y="72"/>
                    <a:pt x="7038" y="1"/>
                    <a:pt x="69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6"/>
            <p:cNvSpPr/>
            <p:nvPr/>
          </p:nvSpPr>
          <p:spPr>
            <a:xfrm>
              <a:off x="5614075" y="2263350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3" y="0"/>
                  </a:moveTo>
                  <a:cubicBezTo>
                    <a:pt x="74" y="0"/>
                    <a:pt x="2" y="73"/>
                    <a:pt x="1" y="161"/>
                  </a:cubicBezTo>
                  <a:lnTo>
                    <a:pt x="1" y="6949"/>
                  </a:lnTo>
                  <a:cubicBezTo>
                    <a:pt x="1" y="7037"/>
                    <a:pt x="72" y="7109"/>
                    <a:pt x="162" y="7109"/>
                  </a:cubicBezTo>
                  <a:lnTo>
                    <a:pt x="932" y="7109"/>
                  </a:lnTo>
                  <a:lnTo>
                    <a:pt x="1255" y="1573"/>
                  </a:lnTo>
                  <a:cubicBezTo>
                    <a:pt x="1259" y="1496"/>
                    <a:pt x="1319" y="1432"/>
                    <a:pt x="1396" y="1423"/>
                  </a:cubicBezTo>
                  <a:lnTo>
                    <a:pt x="7111" y="717"/>
                  </a:lnTo>
                  <a:lnTo>
                    <a:pt x="7111" y="161"/>
                  </a:lnTo>
                  <a:cubicBezTo>
                    <a:pt x="7111" y="71"/>
                    <a:pt x="7040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6"/>
            <p:cNvSpPr/>
            <p:nvPr/>
          </p:nvSpPr>
          <p:spPr>
            <a:xfrm>
              <a:off x="5366150" y="22633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1" y="1"/>
                  </a:moveTo>
                  <a:cubicBezTo>
                    <a:pt x="71" y="1"/>
                    <a:pt x="0" y="72"/>
                    <a:pt x="0" y="161"/>
                  </a:cubicBezTo>
                  <a:lnTo>
                    <a:pt x="0" y="6950"/>
                  </a:lnTo>
                  <a:cubicBezTo>
                    <a:pt x="0" y="7038"/>
                    <a:pt x="71" y="7109"/>
                    <a:pt x="161" y="7109"/>
                  </a:cubicBezTo>
                  <a:lnTo>
                    <a:pt x="6949" y="7109"/>
                  </a:lnTo>
                  <a:cubicBezTo>
                    <a:pt x="7038" y="7109"/>
                    <a:pt x="7109" y="7038"/>
                    <a:pt x="7109" y="6950"/>
                  </a:cubicBezTo>
                  <a:lnTo>
                    <a:pt x="7109" y="161"/>
                  </a:lnTo>
                  <a:cubicBezTo>
                    <a:pt x="7109" y="72"/>
                    <a:pt x="7038" y="1"/>
                    <a:pt x="694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6"/>
            <p:cNvSpPr/>
            <p:nvPr/>
          </p:nvSpPr>
          <p:spPr>
            <a:xfrm>
              <a:off x="5366100" y="2263350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3" y="0"/>
                  </a:moveTo>
                  <a:cubicBezTo>
                    <a:pt x="73" y="0"/>
                    <a:pt x="2" y="73"/>
                    <a:pt x="1" y="161"/>
                  </a:cubicBezTo>
                  <a:lnTo>
                    <a:pt x="1" y="6949"/>
                  </a:lnTo>
                  <a:cubicBezTo>
                    <a:pt x="1" y="7037"/>
                    <a:pt x="72" y="7109"/>
                    <a:pt x="162" y="7109"/>
                  </a:cubicBezTo>
                  <a:lnTo>
                    <a:pt x="932" y="7109"/>
                  </a:lnTo>
                  <a:lnTo>
                    <a:pt x="1255" y="1573"/>
                  </a:lnTo>
                  <a:cubicBezTo>
                    <a:pt x="1259" y="1496"/>
                    <a:pt x="1319" y="1432"/>
                    <a:pt x="1395" y="1423"/>
                  </a:cubicBezTo>
                  <a:lnTo>
                    <a:pt x="7111" y="717"/>
                  </a:lnTo>
                  <a:lnTo>
                    <a:pt x="7111" y="161"/>
                  </a:lnTo>
                  <a:cubicBezTo>
                    <a:pt x="7111" y="71"/>
                    <a:pt x="7040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6"/>
            <p:cNvSpPr/>
            <p:nvPr/>
          </p:nvSpPr>
          <p:spPr>
            <a:xfrm>
              <a:off x="5118125" y="2263375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3" y="1"/>
                  </a:moveTo>
                  <a:cubicBezTo>
                    <a:pt x="73" y="1"/>
                    <a:pt x="2" y="72"/>
                    <a:pt x="2" y="161"/>
                  </a:cubicBezTo>
                  <a:lnTo>
                    <a:pt x="2" y="6950"/>
                  </a:lnTo>
                  <a:cubicBezTo>
                    <a:pt x="1" y="7038"/>
                    <a:pt x="73" y="7109"/>
                    <a:pt x="163" y="7109"/>
                  </a:cubicBezTo>
                  <a:lnTo>
                    <a:pt x="6951" y="7109"/>
                  </a:lnTo>
                  <a:cubicBezTo>
                    <a:pt x="7039" y="7109"/>
                    <a:pt x="7111" y="7038"/>
                    <a:pt x="7111" y="6950"/>
                  </a:cubicBezTo>
                  <a:lnTo>
                    <a:pt x="7111" y="161"/>
                  </a:lnTo>
                  <a:cubicBezTo>
                    <a:pt x="7111" y="72"/>
                    <a:pt x="7039" y="1"/>
                    <a:pt x="695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6"/>
            <p:cNvSpPr/>
            <p:nvPr/>
          </p:nvSpPr>
          <p:spPr>
            <a:xfrm>
              <a:off x="5118125" y="2263350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3" y="0"/>
                  </a:moveTo>
                  <a:cubicBezTo>
                    <a:pt x="73" y="0"/>
                    <a:pt x="1" y="73"/>
                    <a:pt x="1" y="161"/>
                  </a:cubicBezTo>
                  <a:lnTo>
                    <a:pt x="1" y="6949"/>
                  </a:lnTo>
                  <a:cubicBezTo>
                    <a:pt x="1" y="7037"/>
                    <a:pt x="72" y="7109"/>
                    <a:pt x="162" y="7109"/>
                  </a:cubicBezTo>
                  <a:lnTo>
                    <a:pt x="931" y="7109"/>
                  </a:lnTo>
                  <a:lnTo>
                    <a:pt x="1254" y="1573"/>
                  </a:lnTo>
                  <a:cubicBezTo>
                    <a:pt x="1259" y="1496"/>
                    <a:pt x="1319" y="1432"/>
                    <a:pt x="1395" y="1423"/>
                  </a:cubicBezTo>
                  <a:lnTo>
                    <a:pt x="7111" y="717"/>
                  </a:lnTo>
                  <a:lnTo>
                    <a:pt x="7111" y="161"/>
                  </a:lnTo>
                  <a:cubicBezTo>
                    <a:pt x="7111" y="71"/>
                    <a:pt x="7039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6"/>
            <p:cNvSpPr/>
            <p:nvPr/>
          </p:nvSpPr>
          <p:spPr>
            <a:xfrm>
              <a:off x="4870150" y="2263375"/>
              <a:ext cx="177750" cy="177725"/>
            </a:xfrm>
            <a:custGeom>
              <a:avLst/>
              <a:gdLst/>
              <a:ahLst/>
              <a:cxnLst/>
              <a:rect l="l" t="t" r="r" b="b"/>
              <a:pathLst>
                <a:path w="7110" h="7109" extrusionOk="0">
                  <a:moveTo>
                    <a:pt x="161" y="1"/>
                  </a:moveTo>
                  <a:cubicBezTo>
                    <a:pt x="72" y="1"/>
                    <a:pt x="1" y="72"/>
                    <a:pt x="1" y="161"/>
                  </a:cubicBezTo>
                  <a:lnTo>
                    <a:pt x="1" y="6950"/>
                  </a:lnTo>
                  <a:cubicBezTo>
                    <a:pt x="1" y="7038"/>
                    <a:pt x="72" y="7109"/>
                    <a:pt x="161" y="7109"/>
                  </a:cubicBezTo>
                  <a:lnTo>
                    <a:pt x="6950" y="7109"/>
                  </a:lnTo>
                  <a:cubicBezTo>
                    <a:pt x="7038" y="7109"/>
                    <a:pt x="7109" y="7038"/>
                    <a:pt x="7109" y="6950"/>
                  </a:cubicBezTo>
                  <a:lnTo>
                    <a:pt x="7109" y="161"/>
                  </a:lnTo>
                  <a:cubicBezTo>
                    <a:pt x="7109" y="72"/>
                    <a:pt x="7038" y="1"/>
                    <a:pt x="6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6"/>
            <p:cNvSpPr/>
            <p:nvPr/>
          </p:nvSpPr>
          <p:spPr>
            <a:xfrm>
              <a:off x="4870125" y="2263350"/>
              <a:ext cx="177775" cy="177725"/>
            </a:xfrm>
            <a:custGeom>
              <a:avLst/>
              <a:gdLst/>
              <a:ahLst/>
              <a:cxnLst/>
              <a:rect l="l" t="t" r="r" b="b"/>
              <a:pathLst>
                <a:path w="7111" h="7109" extrusionOk="0">
                  <a:moveTo>
                    <a:pt x="162" y="0"/>
                  </a:moveTo>
                  <a:cubicBezTo>
                    <a:pt x="73" y="0"/>
                    <a:pt x="2" y="73"/>
                    <a:pt x="0" y="161"/>
                  </a:cubicBezTo>
                  <a:lnTo>
                    <a:pt x="0" y="6949"/>
                  </a:lnTo>
                  <a:cubicBezTo>
                    <a:pt x="0" y="7037"/>
                    <a:pt x="71" y="7109"/>
                    <a:pt x="160" y="7109"/>
                  </a:cubicBezTo>
                  <a:lnTo>
                    <a:pt x="931" y="7109"/>
                  </a:lnTo>
                  <a:lnTo>
                    <a:pt x="1254" y="1573"/>
                  </a:lnTo>
                  <a:cubicBezTo>
                    <a:pt x="1258" y="1496"/>
                    <a:pt x="1318" y="1432"/>
                    <a:pt x="1395" y="1423"/>
                  </a:cubicBezTo>
                  <a:lnTo>
                    <a:pt x="7110" y="717"/>
                  </a:lnTo>
                  <a:lnTo>
                    <a:pt x="7110" y="161"/>
                  </a:lnTo>
                  <a:cubicBezTo>
                    <a:pt x="7110" y="71"/>
                    <a:pt x="7039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6"/>
            <p:cNvSpPr/>
            <p:nvPr/>
          </p:nvSpPr>
          <p:spPr>
            <a:xfrm>
              <a:off x="4622175" y="2263375"/>
              <a:ext cx="177725" cy="177725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160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6950"/>
                  </a:lnTo>
                  <a:cubicBezTo>
                    <a:pt x="0" y="7038"/>
                    <a:pt x="72" y="7109"/>
                    <a:pt x="160" y="7109"/>
                  </a:cubicBezTo>
                  <a:lnTo>
                    <a:pt x="6950" y="7109"/>
                  </a:lnTo>
                  <a:cubicBezTo>
                    <a:pt x="7038" y="7109"/>
                    <a:pt x="7109" y="7038"/>
                    <a:pt x="7109" y="6950"/>
                  </a:cubicBezTo>
                  <a:lnTo>
                    <a:pt x="7109" y="161"/>
                  </a:lnTo>
                  <a:cubicBezTo>
                    <a:pt x="7109" y="72"/>
                    <a:pt x="7038" y="1"/>
                    <a:pt x="6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6"/>
            <p:cNvSpPr/>
            <p:nvPr/>
          </p:nvSpPr>
          <p:spPr>
            <a:xfrm>
              <a:off x="4622150" y="2263350"/>
              <a:ext cx="177750" cy="177725"/>
            </a:xfrm>
            <a:custGeom>
              <a:avLst/>
              <a:gdLst/>
              <a:ahLst/>
              <a:cxnLst/>
              <a:rect l="l" t="t" r="r" b="b"/>
              <a:pathLst>
                <a:path w="7110" h="7109" extrusionOk="0">
                  <a:moveTo>
                    <a:pt x="161" y="0"/>
                  </a:moveTo>
                  <a:cubicBezTo>
                    <a:pt x="73" y="0"/>
                    <a:pt x="1" y="73"/>
                    <a:pt x="0" y="161"/>
                  </a:cubicBezTo>
                  <a:lnTo>
                    <a:pt x="0" y="6949"/>
                  </a:lnTo>
                  <a:cubicBezTo>
                    <a:pt x="0" y="7037"/>
                    <a:pt x="71" y="7109"/>
                    <a:pt x="159" y="7109"/>
                  </a:cubicBezTo>
                  <a:lnTo>
                    <a:pt x="931" y="7109"/>
                  </a:lnTo>
                  <a:lnTo>
                    <a:pt x="1254" y="1573"/>
                  </a:lnTo>
                  <a:cubicBezTo>
                    <a:pt x="1258" y="1496"/>
                    <a:pt x="1318" y="1432"/>
                    <a:pt x="1395" y="1423"/>
                  </a:cubicBezTo>
                  <a:lnTo>
                    <a:pt x="7110" y="717"/>
                  </a:lnTo>
                  <a:lnTo>
                    <a:pt x="7110" y="161"/>
                  </a:lnTo>
                  <a:cubicBezTo>
                    <a:pt x="7110" y="71"/>
                    <a:pt x="7039" y="0"/>
                    <a:pt x="69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6"/>
            <p:cNvSpPr/>
            <p:nvPr/>
          </p:nvSpPr>
          <p:spPr>
            <a:xfrm>
              <a:off x="5897075" y="2016975"/>
              <a:ext cx="171400" cy="425500"/>
            </a:xfrm>
            <a:custGeom>
              <a:avLst/>
              <a:gdLst/>
              <a:ahLst/>
              <a:cxnLst/>
              <a:rect l="l" t="t" r="r" b="b"/>
              <a:pathLst>
                <a:path w="6856" h="17020" extrusionOk="0">
                  <a:moveTo>
                    <a:pt x="163" y="0"/>
                  </a:moveTo>
                  <a:cubicBezTo>
                    <a:pt x="73" y="0"/>
                    <a:pt x="2" y="71"/>
                    <a:pt x="2" y="161"/>
                  </a:cubicBezTo>
                  <a:lnTo>
                    <a:pt x="2" y="16858"/>
                  </a:lnTo>
                  <a:cubicBezTo>
                    <a:pt x="0" y="16946"/>
                    <a:pt x="73" y="17019"/>
                    <a:pt x="163" y="17019"/>
                  </a:cubicBezTo>
                  <a:lnTo>
                    <a:pt x="6696" y="17019"/>
                  </a:lnTo>
                  <a:cubicBezTo>
                    <a:pt x="6784" y="17019"/>
                    <a:pt x="6856" y="16948"/>
                    <a:pt x="6856" y="16858"/>
                  </a:cubicBezTo>
                  <a:lnTo>
                    <a:pt x="6856" y="161"/>
                  </a:lnTo>
                  <a:cubicBezTo>
                    <a:pt x="6856" y="71"/>
                    <a:pt x="6784" y="0"/>
                    <a:pt x="669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6"/>
            <p:cNvSpPr/>
            <p:nvPr/>
          </p:nvSpPr>
          <p:spPr>
            <a:xfrm>
              <a:off x="5897100" y="2016925"/>
              <a:ext cx="171375" cy="425500"/>
            </a:xfrm>
            <a:custGeom>
              <a:avLst/>
              <a:gdLst/>
              <a:ahLst/>
              <a:cxnLst/>
              <a:rect l="l" t="t" r="r" b="b"/>
              <a:pathLst>
                <a:path w="6855" h="17020" extrusionOk="0">
                  <a:moveTo>
                    <a:pt x="162" y="1"/>
                  </a:moveTo>
                  <a:cubicBezTo>
                    <a:pt x="72" y="1"/>
                    <a:pt x="1" y="72"/>
                    <a:pt x="1" y="160"/>
                  </a:cubicBezTo>
                  <a:lnTo>
                    <a:pt x="1" y="16859"/>
                  </a:lnTo>
                  <a:cubicBezTo>
                    <a:pt x="1" y="16948"/>
                    <a:pt x="72" y="17020"/>
                    <a:pt x="162" y="17020"/>
                  </a:cubicBezTo>
                  <a:lnTo>
                    <a:pt x="1274" y="17020"/>
                  </a:lnTo>
                  <a:lnTo>
                    <a:pt x="1411" y="1899"/>
                  </a:lnTo>
                  <a:cubicBezTo>
                    <a:pt x="1415" y="1546"/>
                    <a:pt x="1670" y="1247"/>
                    <a:pt x="2016" y="1189"/>
                  </a:cubicBezTo>
                  <a:lnTo>
                    <a:pt x="6855" y="369"/>
                  </a:lnTo>
                  <a:lnTo>
                    <a:pt x="6855" y="159"/>
                  </a:lnTo>
                  <a:cubicBezTo>
                    <a:pt x="6855" y="72"/>
                    <a:pt x="6783" y="1"/>
                    <a:pt x="669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6"/>
            <p:cNvSpPr/>
            <p:nvPr/>
          </p:nvSpPr>
          <p:spPr>
            <a:xfrm>
              <a:off x="5918025" y="2012900"/>
              <a:ext cx="8025" cy="433550"/>
            </a:xfrm>
            <a:custGeom>
              <a:avLst/>
              <a:gdLst/>
              <a:ahLst/>
              <a:cxnLst/>
              <a:rect l="l" t="t" r="r" b="b"/>
              <a:pathLst>
                <a:path w="321" h="17342" extrusionOk="0">
                  <a:moveTo>
                    <a:pt x="160" y="1"/>
                  </a:moveTo>
                  <a:cubicBezTo>
                    <a:pt x="72" y="1"/>
                    <a:pt x="1" y="72"/>
                    <a:pt x="1" y="162"/>
                  </a:cubicBezTo>
                  <a:lnTo>
                    <a:pt x="1" y="17182"/>
                  </a:lnTo>
                  <a:cubicBezTo>
                    <a:pt x="1" y="17270"/>
                    <a:pt x="72" y="17341"/>
                    <a:pt x="160" y="17341"/>
                  </a:cubicBezTo>
                  <a:cubicBezTo>
                    <a:pt x="250" y="17341"/>
                    <a:pt x="321" y="17270"/>
                    <a:pt x="321" y="17182"/>
                  </a:cubicBezTo>
                  <a:lnTo>
                    <a:pt x="321" y="162"/>
                  </a:lnTo>
                  <a:cubicBezTo>
                    <a:pt x="321" y="72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6"/>
            <p:cNvSpPr/>
            <p:nvPr/>
          </p:nvSpPr>
          <p:spPr>
            <a:xfrm>
              <a:off x="6039550" y="2012900"/>
              <a:ext cx="8050" cy="433550"/>
            </a:xfrm>
            <a:custGeom>
              <a:avLst/>
              <a:gdLst/>
              <a:ahLst/>
              <a:cxnLst/>
              <a:rect l="l" t="t" r="r" b="b"/>
              <a:pathLst>
                <a:path w="322" h="17342" extrusionOk="0">
                  <a:moveTo>
                    <a:pt x="160" y="1"/>
                  </a:moveTo>
                  <a:cubicBezTo>
                    <a:pt x="72" y="1"/>
                    <a:pt x="1" y="72"/>
                    <a:pt x="1" y="162"/>
                  </a:cubicBezTo>
                  <a:lnTo>
                    <a:pt x="1" y="17182"/>
                  </a:lnTo>
                  <a:cubicBezTo>
                    <a:pt x="1" y="17270"/>
                    <a:pt x="72" y="17341"/>
                    <a:pt x="160" y="17341"/>
                  </a:cubicBezTo>
                  <a:cubicBezTo>
                    <a:pt x="250" y="17341"/>
                    <a:pt x="321" y="17270"/>
                    <a:pt x="321" y="17182"/>
                  </a:cubicBezTo>
                  <a:lnTo>
                    <a:pt x="321" y="162"/>
                  </a:lnTo>
                  <a:cubicBezTo>
                    <a:pt x="321" y="72"/>
                    <a:pt x="250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6"/>
            <p:cNvSpPr/>
            <p:nvPr/>
          </p:nvSpPr>
          <p:spPr>
            <a:xfrm>
              <a:off x="5918025" y="2043125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0"/>
                  </a:moveTo>
                  <a:cubicBezTo>
                    <a:pt x="72" y="0"/>
                    <a:pt x="1" y="71"/>
                    <a:pt x="1" y="161"/>
                  </a:cubicBezTo>
                  <a:cubicBezTo>
                    <a:pt x="1" y="249"/>
                    <a:pt x="72" y="320"/>
                    <a:pt x="160" y="320"/>
                  </a:cubicBezTo>
                  <a:lnTo>
                    <a:pt x="5021" y="320"/>
                  </a:lnTo>
                  <a:cubicBezTo>
                    <a:pt x="5111" y="320"/>
                    <a:pt x="5182" y="249"/>
                    <a:pt x="5182" y="161"/>
                  </a:cubicBezTo>
                  <a:cubicBezTo>
                    <a:pt x="5182" y="71"/>
                    <a:pt x="5111" y="0"/>
                    <a:pt x="5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6"/>
            <p:cNvSpPr/>
            <p:nvPr/>
          </p:nvSpPr>
          <p:spPr>
            <a:xfrm>
              <a:off x="5918025" y="2094300"/>
              <a:ext cx="129575" cy="8050"/>
            </a:xfrm>
            <a:custGeom>
              <a:avLst/>
              <a:gdLst/>
              <a:ahLst/>
              <a:cxnLst/>
              <a:rect l="l" t="t" r="r" b="b"/>
              <a:pathLst>
                <a:path w="5183" h="322" extrusionOk="0">
                  <a:moveTo>
                    <a:pt x="160" y="1"/>
                  </a:moveTo>
                  <a:cubicBezTo>
                    <a:pt x="72" y="1"/>
                    <a:pt x="1" y="72"/>
                    <a:pt x="1" y="160"/>
                  </a:cubicBezTo>
                  <a:cubicBezTo>
                    <a:pt x="1" y="250"/>
                    <a:pt x="72" y="321"/>
                    <a:pt x="160" y="321"/>
                  </a:cubicBezTo>
                  <a:lnTo>
                    <a:pt x="5021" y="321"/>
                  </a:lnTo>
                  <a:cubicBezTo>
                    <a:pt x="5111" y="321"/>
                    <a:pt x="5182" y="250"/>
                    <a:pt x="5182" y="160"/>
                  </a:cubicBezTo>
                  <a:cubicBezTo>
                    <a:pt x="5182" y="72"/>
                    <a:pt x="5111" y="1"/>
                    <a:pt x="5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6"/>
            <p:cNvSpPr/>
            <p:nvPr/>
          </p:nvSpPr>
          <p:spPr>
            <a:xfrm>
              <a:off x="5918025" y="2145500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1"/>
                  </a:moveTo>
                  <a:cubicBezTo>
                    <a:pt x="72" y="1"/>
                    <a:pt x="1" y="72"/>
                    <a:pt x="1" y="160"/>
                  </a:cubicBezTo>
                  <a:cubicBezTo>
                    <a:pt x="1" y="250"/>
                    <a:pt x="72" y="321"/>
                    <a:pt x="160" y="321"/>
                  </a:cubicBezTo>
                  <a:lnTo>
                    <a:pt x="5021" y="321"/>
                  </a:lnTo>
                  <a:cubicBezTo>
                    <a:pt x="5111" y="321"/>
                    <a:pt x="5182" y="250"/>
                    <a:pt x="5182" y="160"/>
                  </a:cubicBezTo>
                  <a:cubicBezTo>
                    <a:pt x="5182" y="72"/>
                    <a:pt x="5111" y="1"/>
                    <a:pt x="5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6"/>
            <p:cNvSpPr/>
            <p:nvPr/>
          </p:nvSpPr>
          <p:spPr>
            <a:xfrm>
              <a:off x="5918025" y="2196675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0"/>
                  </a:moveTo>
                  <a:cubicBezTo>
                    <a:pt x="72" y="0"/>
                    <a:pt x="1" y="71"/>
                    <a:pt x="1" y="161"/>
                  </a:cubicBezTo>
                  <a:cubicBezTo>
                    <a:pt x="1" y="249"/>
                    <a:pt x="72" y="320"/>
                    <a:pt x="160" y="320"/>
                  </a:cubicBezTo>
                  <a:lnTo>
                    <a:pt x="5021" y="320"/>
                  </a:lnTo>
                  <a:cubicBezTo>
                    <a:pt x="5111" y="320"/>
                    <a:pt x="5182" y="249"/>
                    <a:pt x="5182" y="161"/>
                  </a:cubicBezTo>
                  <a:cubicBezTo>
                    <a:pt x="5182" y="71"/>
                    <a:pt x="5111" y="0"/>
                    <a:pt x="5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6"/>
            <p:cNvSpPr/>
            <p:nvPr/>
          </p:nvSpPr>
          <p:spPr>
            <a:xfrm>
              <a:off x="5918025" y="2247875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0"/>
                  </a:moveTo>
                  <a:cubicBezTo>
                    <a:pt x="72" y="0"/>
                    <a:pt x="1" y="71"/>
                    <a:pt x="1" y="161"/>
                  </a:cubicBezTo>
                  <a:cubicBezTo>
                    <a:pt x="1" y="249"/>
                    <a:pt x="72" y="320"/>
                    <a:pt x="160" y="320"/>
                  </a:cubicBezTo>
                  <a:lnTo>
                    <a:pt x="5021" y="320"/>
                  </a:lnTo>
                  <a:cubicBezTo>
                    <a:pt x="5111" y="320"/>
                    <a:pt x="5182" y="249"/>
                    <a:pt x="5182" y="161"/>
                  </a:cubicBezTo>
                  <a:cubicBezTo>
                    <a:pt x="5182" y="71"/>
                    <a:pt x="5111" y="0"/>
                    <a:pt x="5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6"/>
            <p:cNvSpPr/>
            <p:nvPr/>
          </p:nvSpPr>
          <p:spPr>
            <a:xfrm>
              <a:off x="5918025" y="2299050"/>
              <a:ext cx="129575" cy="8050"/>
            </a:xfrm>
            <a:custGeom>
              <a:avLst/>
              <a:gdLst/>
              <a:ahLst/>
              <a:cxnLst/>
              <a:rect l="l" t="t" r="r" b="b"/>
              <a:pathLst>
                <a:path w="5183" h="322" extrusionOk="0">
                  <a:moveTo>
                    <a:pt x="160" y="1"/>
                  </a:moveTo>
                  <a:cubicBezTo>
                    <a:pt x="72" y="1"/>
                    <a:pt x="1" y="72"/>
                    <a:pt x="1" y="160"/>
                  </a:cubicBezTo>
                  <a:cubicBezTo>
                    <a:pt x="1" y="250"/>
                    <a:pt x="72" y="321"/>
                    <a:pt x="160" y="321"/>
                  </a:cubicBezTo>
                  <a:lnTo>
                    <a:pt x="5021" y="321"/>
                  </a:lnTo>
                  <a:cubicBezTo>
                    <a:pt x="5111" y="321"/>
                    <a:pt x="5182" y="250"/>
                    <a:pt x="5182" y="160"/>
                  </a:cubicBezTo>
                  <a:cubicBezTo>
                    <a:pt x="5182" y="72"/>
                    <a:pt x="5111" y="1"/>
                    <a:pt x="5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6"/>
            <p:cNvSpPr/>
            <p:nvPr/>
          </p:nvSpPr>
          <p:spPr>
            <a:xfrm>
              <a:off x="5918025" y="2350300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0"/>
                  </a:moveTo>
                  <a:cubicBezTo>
                    <a:pt x="72" y="0"/>
                    <a:pt x="1" y="71"/>
                    <a:pt x="1" y="160"/>
                  </a:cubicBezTo>
                  <a:cubicBezTo>
                    <a:pt x="1" y="249"/>
                    <a:pt x="72" y="320"/>
                    <a:pt x="160" y="320"/>
                  </a:cubicBezTo>
                  <a:lnTo>
                    <a:pt x="5021" y="320"/>
                  </a:lnTo>
                  <a:cubicBezTo>
                    <a:pt x="5111" y="320"/>
                    <a:pt x="5182" y="249"/>
                    <a:pt x="5182" y="160"/>
                  </a:cubicBezTo>
                  <a:cubicBezTo>
                    <a:pt x="5182" y="71"/>
                    <a:pt x="5111" y="0"/>
                    <a:pt x="5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6"/>
            <p:cNvSpPr/>
            <p:nvPr/>
          </p:nvSpPr>
          <p:spPr>
            <a:xfrm>
              <a:off x="5918025" y="2401500"/>
              <a:ext cx="129575" cy="8025"/>
            </a:xfrm>
            <a:custGeom>
              <a:avLst/>
              <a:gdLst/>
              <a:ahLst/>
              <a:cxnLst/>
              <a:rect l="l" t="t" r="r" b="b"/>
              <a:pathLst>
                <a:path w="5183" h="321" extrusionOk="0">
                  <a:moveTo>
                    <a:pt x="160" y="0"/>
                  </a:moveTo>
                  <a:cubicBezTo>
                    <a:pt x="72" y="0"/>
                    <a:pt x="1" y="71"/>
                    <a:pt x="1" y="159"/>
                  </a:cubicBezTo>
                  <a:cubicBezTo>
                    <a:pt x="1" y="249"/>
                    <a:pt x="72" y="320"/>
                    <a:pt x="160" y="320"/>
                  </a:cubicBezTo>
                  <a:lnTo>
                    <a:pt x="5021" y="320"/>
                  </a:lnTo>
                  <a:cubicBezTo>
                    <a:pt x="5111" y="320"/>
                    <a:pt x="5182" y="246"/>
                    <a:pt x="5182" y="159"/>
                  </a:cubicBezTo>
                  <a:cubicBezTo>
                    <a:pt x="5182" y="71"/>
                    <a:pt x="5111" y="0"/>
                    <a:pt x="5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36"/>
          <p:cNvGrpSpPr/>
          <p:nvPr/>
        </p:nvGrpSpPr>
        <p:grpSpPr>
          <a:xfrm>
            <a:off x="6503400" y="3789275"/>
            <a:ext cx="2193303" cy="947450"/>
            <a:chOff x="6503400" y="3789275"/>
            <a:chExt cx="2193303" cy="947450"/>
          </a:xfrm>
        </p:grpSpPr>
        <p:sp>
          <p:nvSpPr>
            <p:cNvPr id="2769" name="Google Shape;2769;p36"/>
            <p:cNvSpPr txBox="1"/>
            <p:nvPr/>
          </p:nvSpPr>
          <p:spPr>
            <a:xfrm>
              <a:off x="6503400" y="3789275"/>
              <a:ext cx="21933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Ceres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21" name="Google Shape;3021;p36"/>
            <p:cNvSpPr txBox="1"/>
            <p:nvPr/>
          </p:nvSpPr>
          <p:spPr>
            <a:xfrm>
              <a:off x="6503403" y="4212325"/>
              <a:ext cx="2193300" cy="5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2" name="Google Shape;3022;p36"/>
          <p:cNvGrpSpPr/>
          <p:nvPr/>
        </p:nvGrpSpPr>
        <p:grpSpPr>
          <a:xfrm>
            <a:off x="6503400" y="2556762"/>
            <a:ext cx="2193303" cy="947450"/>
            <a:chOff x="6503400" y="2556762"/>
            <a:chExt cx="2193303" cy="947450"/>
          </a:xfrm>
        </p:grpSpPr>
        <p:sp>
          <p:nvSpPr>
            <p:cNvPr id="2766" name="Google Shape;2766;p36"/>
            <p:cNvSpPr txBox="1"/>
            <p:nvPr/>
          </p:nvSpPr>
          <p:spPr>
            <a:xfrm>
              <a:off x="6503400" y="2556762"/>
              <a:ext cx="21933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Pluto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23" name="Google Shape;3023;p36"/>
            <p:cNvSpPr txBox="1"/>
            <p:nvPr/>
          </p:nvSpPr>
          <p:spPr>
            <a:xfrm>
              <a:off x="6503403" y="2979813"/>
              <a:ext cx="2193300" cy="5244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4" name="Google Shape;3024;p36"/>
          <p:cNvGrpSpPr/>
          <p:nvPr/>
        </p:nvGrpSpPr>
        <p:grpSpPr>
          <a:xfrm>
            <a:off x="6503400" y="1324250"/>
            <a:ext cx="2193303" cy="947450"/>
            <a:chOff x="6503400" y="1324250"/>
            <a:chExt cx="2193303" cy="947450"/>
          </a:xfrm>
        </p:grpSpPr>
        <p:sp>
          <p:nvSpPr>
            <p:cNvPr id="2762" name="Google Shape;2762;p36"/>
            <p:cNvSpPr txBox="1"/>
            <p:nvPr/>
          </p:nvSpPr>
          <p:spPr>
            <a:xfrm>
              <a:off x="6503400" y="1324250"/>
              <a:ext cx="21933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Sun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25" name="Google Shape;3025;p36"/>
            <p:cNvSpPr txBox="1"/>
            <p:nvPr/>
          </p:nvSpPr>
          <p:spPr>
            <a:xfrm>
              <a:off x="6503403" y="1747300"/>
              <a:ext cx="2193300" cy="524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6" name="Google Shape;3026;p36"/>
          <p:cNvSpPr txBox="1"/>
          <p:nvPr/>
        </p:nvSpPr>
        <p:spPr>
          <a:xfrm>
            <a:off x="2457925" y="2763488"/>
            <a:ext cx="1297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Main idea</a:t>
            </a:r>
            <a:endParaRPr sz="18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763" name="Google Shape;2763;p36"/>
          <p:cNvSpPr/>
          <p:nvPr/>
        </p:nvSpPr>
        <p:spPr>
          <a:xfrm>
            <a:off x="3904865" y="343595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36"/>
          <p:cNvSpPr/>
          <p:nvPr/>
        </p:nvSpPr>
        <p:spPr>
          <a:xfrm>
            <a:off x="4999313" y="3994525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36"/>
          <p:cNvSpPr/>
          <p:nvPr/>
        </p:nvSpPr>
        <p:spPr>
          <a:xfrm>
            <a:off x="4923750" y="2365938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7" name="Google Shape;3027;p36"/>
          <p:cNvGrpSpPr/>
          <p:nvPr/>
        </p:nvGrpSpPr>
        <p:grpSpPr>
          <a:xfrm>
            <a:off x="3302494" y="2327449"/>
            <a:ext cx="2379004" cy="2408400"/>
            <a:chOff x="3302494" y="2327449"/>
            <a:chExt cx="2379004" cy="2408400"/>
          </a:xfrm>
        </p:grpSpPr>
        <p:grpSp>
          <p:nvGrpSpPr>
            <p:cNvPr id="3028" name="Google Shape;3028;p36"/>
            <p:cNvGrpSpPr/>
            <p:nvPr/>
          </p:nvGrpSpPr>
          <p:grpSpPr>
            <a:xfrm>
              <a:off x="4329318" y="2327449"/>
              <a:ext cx="1352180" cy="1352502"/>
              <a:chOff x="9504734" y="-25051"/>
              <a:chExt cx="1400207" cy="1400831"/>
            </a:xfrm>
          </p:grpSpPr>
          <p:sp>
            <p:nvSpPr>
              <p:cNvPr id="3029" name="Google Shape;3029;p36"/>
              <p:cNvSpPr/>
              <p:nvPr/>
            </p:nvSpPr>
            <p:spPr>
              <a:xfrm>
                <a:off x="9504734" y="-25051"/>
                <a:ext cx="1400207" cy="1400831"/>
              </a:xfrm>
              <a:custGeom>
                <a:avLst/>
                <a:gdLst/>
                <a:ahLst/>
                <a:cxnLst/>
                <a:rect l="l" t="t" r="r" b="b"/>
                <a:pathLst>
                  <a:path w="35935" h="35951" extrusionOk="0">
                    <a:moveTo>
                      <a:pt x="21374" y="0"/>
                    </a:moveTo>
                    <a:cubicBezTo>
                      <a:pt x="20748" y="0"/>
                      <a:pt x="20100" y="194"/>
                      <a:pt x="19496" y="656"/>
                    </a:cubicBezTo>
                    <a:cubicBezTo>
                      <a:pt x="17119" y="2466"/>
                      <a:pt x="19244" y="5029"/>
                      <a:pt x="19244" y="6468"/>
                    </a:cubicBezTo>
                    <a:cubicBezTo>
                      <a:pt x="19244" y="7531"/>
                      <a:pt x="18149" y="7669"/>
                      <a:pt x="17581" y="7669"/>
                    </a:cubicBezTo>
                    <a:cubicBezTo>
                      <a:pt x="17381" y="7669"/>
                      <a:pt x="17247" y="7652"/>
                      <a:pt x="17247" y="7652"/>
                    </a:cubicBezTo>
                    <a:lnTo>
                      <a:pt x="8245" y="7652"/>
                    </a:lnTo>
                    <a:lnTo>
                      <a:pt x="8245" y="18463"/>
                    </a:lnTo>
                    <a:cubicBezTo>
                      <a:pt x="8245" y="18463"/>
                      <a:pt x="8121" y="19463"/>
                      <a:pt x="7308" y="19650"/>
                    </a:cubicBezTo>
                    <a:cubicBezTo>
                      <a:pt x="7252" y="19662"/>
                      <a:pt x="7193" y="19668"/>
                      <a:pt x="7130" y="19668"/>
                    </a:cubicBezTo>
                    <a:cubicBezTo>
                      <a:pt x="6337" y="19668"/>
                      <a:pt x="4972" y="18753"/>
                      <a:pt x="3435" y="18753"/>
                    </a:cubicBezTo>
                    <a:cubicBezTo>
                      <a:pt x="3310" y="18753"/>
                      <a:pt x="3184" y="18759"/>
                      <a:pt x="3057" y="18772"/>
                    </a:cubicBezTo>
                    <a:cubicBezTo>
                      <a:pt x="1247" y="18959"/>
                      <a:pt x="0" y="21335"/>
                      <a:pt x="808" y="23207"/>
                    </a:cubicBezTo>
                    <a:cubicBezTo>
                      <a:pt x="1311" y="24370"/>
                      <a:pt x="2484" y="24882"/>
                      <a:pt x="3631" y="24882"/>
                    </a:cubicBezTo>
                    <a:cubicBezTo>
                      <a:pt x="4337" y="24882"/>
                      <a:pt x="5033" y="24688"/>
                      <a:pt x="5558" y="24332"/>
                    </a:cubicBezTo>
                    <a:cubicBezTo>
                      <a:pt x="6131" y="23942"/>
                      <a:pt x="6661" y="23758"/>
                      <a:pt x="7084" y="23758"/>
                    </a:cubicBezTo>
                    <a:cubicBezTo>
                      <a:pt x="7674" y="23758"/>
                      <a:pt x="8056" y="24116"/>
                      <a:pt x="8056" y="24771"/>
                    </a:cubicBezTo>
                    <a:lnTo>
                      <a:pt x="8056" y="35948"/>
                    </a:lnTo>
                    <a:lnTo>
                      <a:pt x="18615" y="35948"/>
                    </a:lnTo>
                    <a:cubicBezTo>
                      <a:pt x="18615" y="35948"/>
                      <a:pt x="20241" y="34961"/>
                      <a:pt x="19365" y="33647"/>
                    </a:cubicBezTo>
                    <a:cubicBezTo>
                      <a:pt x="18490" y="32336"/>
                      <a:pt x="17680" y="30274"/>
                      <a:pt x="19113" y="28713"/>
                    </a:cubicBezTo>
                    <a:cubicBezTo>
                      <a:pt x="19637" y="28145"/>
                      <a:pt x="20497" y="27865"/>
                      <a:pt x="21380" y="27865"/>
                    </a:cubicBezTo>
                    <a:cubicBezTo>
                      <a:pt x="22930" y="27865"/>
                      <a:pt x="24552" y="28726"/>
                      <a:pt x="24552" y="30399"/>
                    </a:cubicBezTo>
                    <a:cubicBezTo>
                      <a:pt x="24552" y="33027"/>
                      <a:pt x="22926" y="34574"/>
                      <a:pt x="24801" y="35950"/>
                    </a:cubicBezTo>
                    <a:lnTo>
                      <a:pt x="35864" y="35950"/>
                    </a:lnTo>
                    <a:cubicBezTo>
                      <a:pt x="35864" y="35950"/>
                      <a:pt x="35888" y="34138"/>
                      <a:pt x="35905" y="31970"/>
                    </a:cubicBezTo>
                    <a:cubicBezTo>
                      <a:pt x="35924" y="29084"/>
                      <a:pt x="35934" y="25578"/>
                      <a:pt x="35856" y="24895"/>
                    </a:cubicBezTo>
                    <a:cubicBezTo>
                      <a:pt x="35799" y="24311"/>
                      <a:pt x="35359" y="24045"/>
                      <a:pt x="34711" y="24045"/>
                    </a:cubicBezTo>
                    <a:cubicBezTo>
                      <a:pt x="34044" y="24045"/>
                      <a:pt x="33156" y="24327"/>
                      <a:pt x="32236" y="24833"/>
                    </a:cubicBezTo>
                    <a:cubicBezTo>
                      <a:pt x="31928" y="25003"/>
                      <a:pt x="31584" y="25082"/>
                      <a:pt x="31228" y="25082"/>
                    </a:cubicBezTo>
                    <a:cubicBezTo>
                      <a:pt x="29489" y="25082"/>
                      <a:pt x="27468" y="23214"/>
                      <a:pt x="27990" y="21088"/>
                    </a:cubicBezTo>
                    <a:cubicBezTo>
                      <a:pt x="28370" y="19535"/>
                      <a:pt x="29829" y="18946"/>
                      <a:pt x="31309" y="18946"/>
                    </a:cubicBezTo>
                    <a:cubicBezTo>
                      <a:pt x="32269" y="18946"/>
                      <a:pt x="33238" y="19194"/>
                      <a:pt x="33927" y="19587"/>
                    </a:cubicBezTo>
                    <a:cubicBezTo>
                      <a:pt x="34253" y="19774"/>
                      <a:pt x="34523" y="19850"/>
                      <a:pt x="34746" y="19850"/>
                    </a:cubicBezTo>
                    <a:cubicBezTo>
                      <a:pt x="35719" y="19850"/>
                      <a:pt x="35802" y="18403"/>
                      <a:pt x="35802" y="18403"/>
                    </a:cubicBezTo>
                    <a:lnTo>
                      <a:pt x="35802" y="7652"/>
                    </a:lnTo>
                    <a:lnTo>
                      <a:pt x="24430" y="7652"/>
                    </a:lnTo>
                    <a:cubicBezTo>
                      <a:pt x="24430" y="7652"/>
                      <a:pt x="24410" y="7657"/>
                      <a:pt x="24376" y="7657"/>
                    </a:cubicBezTo>
                    <a:cubicBezTo>
                      <a:pt x="24242" y="7657"/>
                      <a:pt x="23891" y="7577"/>
                      <a:pt x="23741" y="6779"/>
                    </a:cubicBezTo>
                    <a:cubicBezTo>
                      <a:pt x="23554" y="5779"/>
                      <a:pt x="24178" y="5156"/>
                      <a:pt x="24554" y="3154"/>
                    </a:cubicBezTo>
                    <a:cubicBezTo>
                      <a:pt x="24835" y="1665"/>
                      <a:pt x="23205" y="0"/>
                      <a:pt x="21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6"/>
              <p:cNvSpPr/>
              <p:nvPr/>
            </p:nvSpPr>
            <p:spPr>
              <a:xfrm>
                <a:off x="10045490" y="-24973"/>
                <a:ext cx="859451" cy="1245672"/>
              </a:xfrm>
              <a:custGeom>
                <a:avLst/>
                <a:gdLst/>
                <a:ahLst/>
                <a:cxnLst/>
                <a:rect l="l" t="t" r="r" b="b"/>
                <a:pathLst>
                  <a:path w="22057" h="31969" extrusionOk="0">
                    <a:moveTo>
                      <a:pt x="7496" y="1"/>
                    </a:moveTo>
                    <a:cubicBezTo>
                      <a:pt x="6870" y="1"/>
                      <a:pt x="6222" y="195"/>
                      <a:pt x="5618" y="656"/>
                    </a:cubicBezTo>
                    <a:cubicBezTo>
                      <a:pt x="3241" y="2466"/>
                      <a:pt x="5366" y="5032"/>
                      <a:pt x="5366" y="6468"/>
                    </a:cubicBezTo>
                    <a:cubicBezTo>
                      <a:pt x="5366" y="7531"/>
                      <a:pt x="4271" y="7669"/>
                      <a:pt x="3703" y="7669"/>
                    </a:cubicBezTo>
                    <a:cubicBezTo>
                      <a:pt x="3503" y="7669"/>
                      <a:pt x="3369" y="7652"/>
                      <a:pt x="3369" y="7652"/>
                    </a:cubicBezTo>
                    <a:lnTo>
                      <a:pt x="1" y="7652"/>
                    </a:lnTo>
                    <a:cubicBezTo>
                      <a:pt x="2076" y="17740"/>
                      <a:pt x="10321" y="26465"/>
                      <a:pt x="22027" y="31968"/>
                    </a:cubicBezTo>
                    <a:cubicBezTo>
                      <a:pt x="22046" y="29082"/>
                      <a:pt x="22056" y="25576"/>
                      <a:pt x="21978" y="24893"/>
                    </a:cubicBezTo>
                    <a:cubicBezTo>
                      <a:pt x="21921" y="24309"/>
                      <a:pt x="21481" y="24043"/>
                      <a:pt x="20833" y="24043"/>
                    </a:cubicBezTo>
                    <a:cubicBezTo>
                      <a:pt x="20166" y="24043"/>
                      <a:pt x="19278" y="24325"/>
                      <a:pt x="18358" y="24831"/>
                    </a:cubicBezTo>
                    <a:cubicBezTo>
                      <a:pt x="18050" y="25001"/>
                      <a:pt x="17706" y="25080"/>
                      <a:pt x="17350" y="25080"/>
                    </a:cubicBezTo>
                    <a:cubicBezTo>
                      <a:pt x="15611" y="25080"/>
                      <a:pt x="13590" y="23212"/>
                      <a:pt x="14112" y="21086"/>
                    </a:cubicBezTo>
                    <a:cubicBezTo>
                      <a:pt x="14492" y="19533"/>
                      <a:pt x="15951" y="18944"/>
                      <a:pt x="17431" y="18944"/>
                    </a:cubicBezTo>
                    <a:cubicBezTo>
                      <a:pt x="18391" y="18944"/>
                      <a:pt x="19360" y="19192"/>
                      <a:pt x="20049" y="19585"/>
                    </a:cubicBezTo>
                    <a:cubicBezTo>
                      <a:pt x="20375" y="19772"/>
                      <a:pt x="20645" y="19848"/>
                      <a:pt x="20868" y="19848"/>
                    </a:cubicBezTo>
                    <a:cubicBezTo>
                      <a:pt x="21841" y="19848"/>
                      <a:pt x="21924" y="18401"/>
                      <a:pt x="21924" y="18401"/>
                    </a:cubicBezTo>
                    <a:lnTo>
                      <a:pt x="21924" y="7652"/>
                    </a:lnTo>
                    <a:lnTo>
                      <a:pt x="10552" y="7652"/>
                    </a:lnTo>
                    <a:cubicBezTo>
                      <a:pt x="10552" y="7652"/>
                      <a:pt x="10531" y="7658"/>
                      <a:pt x="10497" y="7658"/>
                    </a:cubicBezTo>
                    <a:cubicBezTo>
                      <a:pt x="10361" y="7658"/>
                      <a:pt x="10012" y="7577"/>
                      <a:pt x="9863" y="6780"/>
                    </a:cubicBezTo>
                    <a:cubicBezTo>
                      <a:pt x="9676" y="5780"/>
                      <a:pt x="10300" y="5157"/>
                      <a:pt x="10676" y="3154"/>
                    </a:cubicBezTo>
                    <a:cubicBezTo>
                      <a:pt x="10957" y="1666"/>
                      <a:pt x="9327" y="1"/>
                      <a:pt x="7496" y="1"/>
                    </a:cubicBezTo>
                    <a:close/>
                  </a:path>
                </a:pathLst>
              </a:custGeom>
              <a:solidFill>
                <a:srgbClr val="FFFFFF">
                  <a:alpha val="38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6"/>
            <p:cNvGrpSpPr/>
            <p:nvPr/>
          </p:nvGrpSpPr>
          <p:grpSpPr>
            <a:xfrm>
              <a:off x="3302494" y="3383347"/>
              <a:ext cx="1352180" cy="1352502"/>
              <a:chOff x="9504734" y="-25051"/>
              <a:chExt cx="1400207" cy="1400831"/>
            </a:xfrm>
          </p:grpSpPr>
          <p:sp>
            <p:nvSpPr>
              <p:cNvPr id="3032" name="Google Shape;3032;p36"/>
              <p:cNvSpPr/>
              <p:nvPr/>
            </p:nvSpPr>
            <p:spPr>
              <a:xfrm>
                <a:off x="9504734" y="-25051"/>
                <a:ext cx="1400207" cy="1400831"/>
              </a:xfrm>
              <a:custGeom>
                <a:avLst/>
                <a:gdLst/>
                <a:ahLst/>
                <a:cxnLst/>
                <a:rect l="l" t="t" r="r" b="b"/>
                <a:pathLst>
                  <a:path w="35935" h="35951" extrusionOk="0">
                    <a:moveTo>
                      <a:pt x="21374" y="0"/>
                    </a:moveTo>
                    <a:cubicBezTo>
                      <a:pt x="20748" y="0"/>
                      <a:pt x="20100" y="194"/>
                      <a:pt x="19496" y="656"/>
                    </a:cubicBezTo>
                    <a:cubicBezTo>
                      <a:pt x="17119" y="2466"/>
                      <a:pt x="19244" y="5029"/>
                      <a:pt x="19244" y="6468"/>
                    </a:cubicBezTo>
                    <a:cubicBezTo>
                      <a:pt x="19244" y="7531"/>
                      <a:pt x="18149" y="7669"/>
                      <a:pt x="17581" y="7669"/>
                    </a:cubicBezTo>
                    <a:cubicBezTo>
                      <a:pt x="17381" y="7669"/>
                      <a:pt x="17247" y="7652"/>
                      <a:pt x="17247" y="7652"/>
                    </a:cubicBezTo>
                    <a:lnTo>
                      <a:pt x="8245" y="7652"/>
                    </a:lnTo>
                    <a:lnTo>
                      <a:pt x="8245" y="18463"/>
                    </a:lnTo>
                    <a:cubicBezTo>
                      <a:pt x="8245" y="18463"/>
                      <a:pt x="8121" y="19463"/>
                      <a:pt x="7308" y="19650"/>
                    </a:cubicBezTo>
                    <a:cubicBezTo>
                      <a:pt x="7252" y="19662"/>
                      <a:pt x="7193" y="19668"/>
                      <a:pt x="7130" y="19668"/>
                    </a:cubicBezTo>
                    <a:cubicBezTo>
                      <a:pt x="6337" y="19668"/>
                      <a:pt x="4972" y="18753"/>
                      <a:pt x="3435" y="18753"/>
                    </a:cubicBezTo>
                    <a:cubicBezTo>
                      <a:pt x="3310" y="18753"/>
                      <a:pt x="3184" y="18759"/>
                      <a:pt x="3057" y="18772"/>
                    </a:cubicBezTo>
                    <a:cubicBezTo>
                      <a:pt x="1247" y="18959"/>
                      <a:pt x="0" y="21335"/>
                      <a:pt x="808" y="23207"/>
                    </a:cubicBezTo>
                    <a:cubicBezTo>
                      <a:pt x="1311" y="24370"/>
                      <a:pt x="2484" y="24882"/>
                      <a:pt x="3631" y="24882"/>
                    </a:cubicBezTo>
                    <a:cubicBezTo>
                      <a:pt x="4337" y="24882"/>
                      <a:pt x="5033" y="24688"/>
                      <a:pt x="5558" y="24332"/>
                    </a:cubicBezTo>
                    <a:cubicBezTo>
                      <a:pt x="6131" y="23942"/>
                      <a:pt x="6661" y="23758"/>
                      <a:pt x="7084" y="23758"/>
                    </a:cubicBezTo>
                    <a:cubicBezTo>
                      <a:pt x="7674" y="23758"/>
                      <a:pt x="8056" y="24116"/>
                      <a:pt x="8056" y="24771"/>
                    </a:cubicBezTo>
                    <a:lnTo>
                      <a:pt x="8056" y="35948"/>
                    </a:lnTo>
                    <a:lnTo>
                      <a:pt x="18615" y="35948"/>
                    </a:lnTo>
                    <a:cubicBezTo>
                      <a:pt x="18615" y="35948"/>
                      <a:pt x="20241" y="34961"/>
                      <a:pt x="19365" y="33647"/>
                    </a:cubicBezTo>
                    <a:cubicBezTo>
                      <a:pt x="18490" y="32336"/>
                      <a:pt x="17680" y="30274"/>
                      <a:pt x="19113" y="28713"/>
                    </a:cubicBezTo>
                    <a:cubicBezTo>
                      <a:pt x="19637" y="28145"/>
                      <a:pt x="20497" y="27865"/>
                      <a:pt x="21380" y="27865"/>
                    </a:cubicBezTo>
                    <a:cubicBezTo>
                      <a:pt x="22930" y="27865"/>
                      <a:pt x="24552" y="28726"/>
                      <a:pt x="24552" y="30399"/>
                    </a:cubicBezTo>
                    <a:cubicBezTo>
                      <a:pt x="24552" y="33027"/>
                      <a:pt x="22926" y="34574"/>
                      <a:pt x="24801" y="35950"/>
                    </a:cubicBezTo>
                    <a:lnTo>
                      <a:pt x="35864" y="35950"/>
                    </a:lnTo>
                    <a:cubicBezTo>
                      <a:pt x="35864" y="35950"/>
                      <a:pt x="35888" y="34138"/>
                      <a:pt x="35905" y="31970"/>
                    </a:cubicBezTo>
                    <a:cubicBezTo>
                      <a:pt x="35924" y="29084"/>
                      <a:pt x="35934" y="25578"/>
                      <a:pt x="35856" y="24895"/>
                    </a:cubicBezTo>
                    <a:cubicBezTo>
                      <a:pt x="35799" y="24311"/>
                      <a:pt x="35359" y="24045"/>
                      <a:pt x="34711" y="24045"/>
                    </a:cubicBezTo>
                    <a:cubicBezTo>
                      <a:pt x="34044" y="24045"/>
                      <a:pt x="33156" y="24327"/>
                      <a:pt x="32236" y="24833"/>
                    </a:cubicBezTo>
                    <a:cubicBezTo>
                      <a:pt x="31928" y="25003"/>
                      <a:pt x="31584" y="25082"/>
                      <a:pt x="31228" y="25082"/>
                    </a:cubicBezTo>
                    <a:cubicBezTo>
                      <a:pt x="29489" y="25082"/>
                      <a:pt x="27468" y="23214"/>
                      <a:pt x="27990" y="21088"/>
                    </a:cubicBezTo>
                    <a:cubicBezTo>
                      <a:pt x="28370" y="19535"/>
                      <a:pt x="29829" y="18946"/>
                      <a:pt x="31309" y="18946"/>
                    </a:cubicBezTo>
                    <a:cubicBezTo>
                      <a:pt x="32269" y="18946"/>
                      <a:pt x="33238" y="19194"/>
                      <a:pt x="33927" y="19587"/>
                    </a:cubicBezTo>
                    <a:cubicBezTo>
                      <a:pt x="34253" y="19774"/>
                      <a:pt x="34523" y="19850"/>
                      <a:pt x="34746" y="19850"/>
                    </a:cubicBezTo>
                    <a:cubicBezTo>
                      <a:pt x="35719" y="19850"/>
                      <a:pt x="35802" y="18403"/>
                      <a:pt x="35802" y="18403"/>
                    </a:cubicBezTo>
                    <a:lnTo>
                      <a:pt x="35802" y="7652"/>
                    </a:lnTo>
                    <a:lnTo>
                      <a:pt x="24430" y="7652"/>
                    </a:lnTo>
                    <a:cubicBezTo>
                      <a:pt x="24430" y="7652"/>
                      <a:pt x="24410" y="7657"/>
                      <a:pt x="24376" y="7657"/>
                    </a:cubicBezTo>
                    <a:cubicBezTo>
                      <a:pt x="24242" y="7657"/>
                      <a:pt x="23891" y="7577"/>
                      <a:pt x="23741" y="6779"/>
                    </a:cubicBezTo>
                    <a:cubicBezTo>
                      <a:pt x="23554" y="5779"/>
                      <a:pt x="24178" y="5156"/>
                      <a:pt x="24554" y="3154"/>
                    </a:cubicBezTo>
                    <a:cubicBezTo>
                      <a:pt x="24835" y="1665"/>
                      <a:pt x="23205" y="0"/>
                      <a:pt x="21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6"/>
              <p:cNvSpPr/>
              <p:nvPr/>
            </p:nvSpPr>
            <p:spPr>
              <a:xfrm>
                <a:off x="10045490" y="-24973"/>
                <a:ext cx="859451" cy="1245672"/>
              </a:xfrm>
              <a:custGeom>
                <a:avLst/>
                <a:gdLst/>
                <a:ahLst/>
                <a:cxnLst/>
                <a:rect l="l" t="t" r="r" b="b"/>
                <a:pathLst>
                  <a:path w="22057" h="31969" extrusionOk="0">
                    <a:moveTo>
                      <a:pt x="7496" y="1"/>
                    </a:moveTo>
                    <a:cubicBezTo>
                      <a:pt x="6870" y="1"/>
                      <a:pt x="6222" y="195"/>
                      <a:pt x="5618" y="656"/>
                    </a:cubicBezTo>
                    <a:cubicBezTo>
                      <a:pt x="3241" y="2466"/>
                      <a:pt x="5366" y="5032"/>
                      <a:pt x="5366" y="6468"/>
                    </a:cubicBezTo>
                    <a:cubicBezTo>
                      <a:pt x="5366" y="7531"/>
                      <a:pt x="4271" y="7669"/>
                      <a:pt x="3703" y="7669"/>
                    </a:cubicBezTo>
                    <a:cubicBezTo>
                      <a:pt x="3503" y="7669"/>
                      <a:pt x="3369" y="7652"/>
                      <a:pt x="3369" y="7652"/>
                    </a:cubicBezTo>
                    <a:lnTo>
                      <a:pt x="1" y="7652"/>
                    </a:lnTo>
                    <a:cubicBezTo>
                      <a:pt x="2076" y="17740"/>
                      <a:pt x="10321" y="26465"/>
                      <a:pt x="22027" y="31968"/>
                    </a:cubicBezTo>
                    <a:cubicBezTo>
                      <a:pt x="22046" y="29082"/>
                      <a:pt x="22056" y="25576"/>
                      <a:pt x="21978" y="24893"/>
                    </a:cubicBezTo>
                    <a:cubicBezTo>
                      <a:pt x="21921" y="24309"/>
                      <a:pt x="21481" y="24043"/>
                      <a:pt x="20833" y="24043"/>
                    </a:cubicBezTo>
                    <a:cubicBezTo>
                      <a:pt x="20166" y="24043"/>
                      <a:pt x="19278" y="24325"/>
                      <a:pt x="18358" y="24831"/>
                    </a:cubicBezTo>
                    <a:cubicBezTo>
                      <a:pt x="18050" y="25001"/>
                      <a:pt x="17706" y="25080"/>
                      <a:pt x="17350" y="25080"/>
                    </a:cubicBezTo>
                    <a:cubicBezTo>
                      <a:pt x="15611" y="25080"/>
                      <a:pt x="13590" y="23212"/>
                      <a:pt x="14112" y="21086"/>
                    </a:cubicBezTo>
                    <a:cubicBezTo>
                      <a:pt x="14492" y="19533"/>
                      <a:pt x="15951" y="18944"/>
                      <a:pt x="17431" y="18944"/>
                    </a:cubicBezTo>
                    <a:cubicBezTo>
                      <a:pt x="18391" y="18944"/>
                      <a:pt x="19360" y="19192"/>
                      <a:pt x="20049" y="19585"/>
                    </a:cubicBezTo>
                    <a:cubicBezTo>
                      <a:pt x="20375" y="19772"/>
                      <a:pt x="20645" y="19848"/>
                      <a:pt x="20868" y="19848"/>
                    </a:cubicBezTo>
                    <a:cubicBezTo>
                      <a:pt x="21841" y="19848"/>
                      <a:pt x="21924" y="18401"/>
                      <a:pt x="21924" y="18401"/>
                    </a:cubicBezTo>
                    <a:lnTo>
                      <a:pt x="21924" y="7652"/>
                    </a:lnTo>
                    <a:lnTo>
                      <a:pt x="10552" y="7652"/>
                    </a:lnTo>
                    <a:cubicBezTo>
                      <a:pt x="10552" y="7652"/>
                      <a:pt x="10531" y="7658"/>
                      <a:pt x="10497" y="7658"/>
                    </a:cubicBezTo>
                    <a:cubicBezTo>
                      <a:pt x="10361" y="7658"/>
                      <a:pt x="10012" y="7577"/>
                      <a:pt x="9863" y="6780"/>
                    </a:cubicBezTo>
                    <a:cubicBezTo>
                      <a:pt x="9676" y="5780"/>
                      <a:pt x="10300" y="5157"/>
                      <a:pt x="10676" y="3154"/>
                    </a:cubicBezTo>
                    <a:cubicBezTo>
                      <a:pt x="10957" y="1666"/>
                      <a:pt x="9327" y="1"/>
                      <a:pt x="7496" y="1"/>
                    </a:cubicBezTo>
                    <a:close/>
                  </a:path>
                </a:pathLst>
              </a:custGeom>
              <a:solidFill>
                <a:srgbClr val="FFFFFF">
                  <a:alpha val="38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4" name="Google Shape;3034;p36"/>
            <p:cNvGrpSpPr/>
            <p:nvPr/>
          </p:nvGrpSpPr>
          <p:grpSpPr>
            <a:xfrm>
              <a:off x="4329318" y="3383347"/>
              <a:ext cx="1352180" cy="1352502"/>
              <a:chOff x="9504734" y="-25051"/>
              <a:chExt cx="1400207" cy="1400831"/>
            </a:xfrm>
          </p:grpSpPr>
          <p:sp>
            <p:nvSpPr>
              <p:cNvPr id="3035" name="Google Shape;3035;p36"/>
              <p:cNvSpPr/>
              <p:nvPr/>
            </p:nvSpPr>
            <p:spPr>
              <a:xfrm>
                <a:off x="9504734" y="-25051"/>
                <a:ext cx="1400207" cy="1400831"/>
              </a:xfrm>
              <a:custGeom>
                <a:avLst/>
                <a:gdLst/>
                <a:ahLst/>
                <a:cxnLst/>
                <a:rect l="l" t="t" r="r" b="b"/>
                <a:pathLst>
                  <a:path w="35935" h="35951" extrusionOk="0">
                    <a:moveTo>
                      <a:pt x="21374" y="0"/>
                    </a:moveTo>
                    <a:cubicBezTo>
                      <a:pt x="20748" y="0"/>
                      <a:pt x="20100" y="194"/>
                      <a:pt x="19496" y="656"/>
                    </a:cubicBezTo>
                    <a:cubicBezTo>
                      <a:pt x="17119" y="2466"/>
                      <a:pt x="19244" y="5029"/>
                      <a:pt x="19244" y="6468"/>
                    </a:cubicBezTo>
                    <a:cubicBezTo>
                      <a:pt x="19244" y="7531"/>
                      <a:pt x="18149" y="7669"/>
                      <a:pt x="17581" y="7669"/>
                    </a:cubicBezTo>
                    <a:cubicBezTo>
                      <a:pt x="17381" y="7669"/>
                      <a:pt x="17247" y="7652"/>
                      <a:pt x="17247" y="7652"/>
                    </a:cubicBezTo>
                    <a:lnTo>
                      <a:pt x="8245" y="7652"/>
                    </a:lnTo>
                    <a:lnTo>
                      <a:pt x="8245" y="18463"/>
                    </a:lnTo>
                    <a:cubicBezTo>
                      <a:pt x="8245" y="18463"/>
                      <a:pt x="8121" y="19463"/>
                      <a:pt x="7308" y="19650"/>
                    </a:cubicBezTo>
                    <a:cubicBezTo>
                      <a:pt x="7252" y="19662"/>
                      <a:pt x="7193" y="19668"/>
                      <a:pt x="7130" y="19668"/>
                    </a:cubicBezTo>
                    <a:cubicBezTo>
                      <a:pt x="6337" y="19668"/>
                      <a:pt x="4972" y="18753"/>
                      <a:pt x="3435" y="18753"/>
                    </a:cubicBezTo>
                    <a:cubicBezTo>
                      <a:pt x="3310" y="18753"/>
                      <a:pt x="3184" y="18759"/>
                      <a:pt x="3057" y="18772"/>
                    </a:cubicBezTo>
                    <a:cubicBezTo>
                      <a:pt x="1247" y="18959"/>
                      <a:pt x="0" y="21335"/>
                      <a:pt x="808" y="23207"/>
                    </a:cubicBezTo>
                    <a:cubicBezTo>
                      <a:pt x="1311" y="24370"/>
                      <a:pt x="2484" y="24882"/>
                      <a:pt x="3631" y="24882"/>
                    </a:cubicBezTo>
                    <a:cubicBezTo>
                      <a:pt x="4337" y="24882"/>
                      <a:pt x="5033" y="24688"/>
                      <a:pt x="5558" y="24332"/>
                    </a:cubicBezTo>
                    <a:cubicBezTo>
                      <a:pt x="6131" y="23942"/>
                      <a:pt x="6661" y="23758"/>
                      <a:pt x="7084" y="23758"/>
                    </a:cubicBezTo>
                    <a:cubicBezTo>
                      <a:pt x="7674" y="23758"/>
                      <a:pt x="8056" y="24116"/>
                      <a:pt x="8056" y="24771"/>
                    </a:cubicBezTo>
                    <a:lnTo>
                      <a:pt x="8056" y="35948"/>
                    </a:lnTo>
                    <a:lnTo>
                      <a:pt x="18615" y="35948"/>
                    </a:lnTo>
                    <a:cubicBezTo>
                      <a:pt x="18615" y="35948"/>
                      <a:pt x="20241" y="34961"/>
                      <a:pt x="19365" y="33647"/>
                    </a:cubicBezTo>
                    <a:cubicBezTo>
                      <a:pt x="18490" y="32336"/>
                      <a:pt x="17680" y="30274"/>
                      <a:pt x="19113" y="28713"/>
                    </a:cubicBezTo>
                    <a:cubicBezTo>
                      <a:pt x="19637" y="28145"/>
                      <a:pt x="20497" y="27865"/>
                      <a:pt x="21380" y="27865"/>
                    </a:cubicBezTo>
                    <a:cubicBezTo>
                      <a:pt x="22930" y="27865"/>
                      <a:pt x="24552" y="28726"/>
                      <a:pt x="24552" y="30399"/>
                    </a:cubicBezTo>
                    <a:cubicBezTo>
                      <a:pt x="24552" y="33027"/>
                      <a:pt x="22926" y="34574"/>
                      <a:pt x="24801" y="35950"/>
                    </a:cubicBezTo>
                    <a:lnTo>
                      <a:pt x="35864" y="35950"/>
                    </a:lnTo>
                    <a:cubicBezTo>
                      <a:pt x="35864" y="35950"/>
                      <a:pt x="35888" y="34138"/>
                      <a:pt x="35905" y="31970"/>
                    </a:cubicBezTo>
                    <a:cubicBezTo>
                      <a:pt x="35924" y="29084"/>
                      <a:pt x="35934" y="25578"/>
                      <a:pt x="35856" y="24895"/>
                    </a:cubicBezTo>
                    <a:cubicBezTo>
                      <a:pt x="35799" y="24311"/>
                      <a:pt x="35359" y="24045"/>
                      <a:pt x="34711" y="24045"/>
                    </a:cubicBezTo>
                    <a:cubicBezTo>
                      <a:pt x="34044" y="24045"/>
                      <a:pt x="33156" y="24327"/>
                      <a:pt x="32236" y="24833"/>
                    </a:cubicBezTo>
                    <a:cubicBezTo>
                      <a:pt x="31928" y="25003"/>
                      <a:pt x="31584" y="25082"/>
                      <a:pt x="31228" y="25082"/>
                    </a:cubicBezTo>
                    <a:cubicBezTo>
                      <a:pt x="29489" y="25082"/>
                      <a:pt x="27468" y="23214"/>
                      <a:pt x="27990" y="21088"/>
                    </a:cubicBezTo>
                    <a:cubicBezTo>
                      <a:pt x="28370" y="19535"/>
                      <a:pt x="29829" y="18946"/>
                      <a:pt x="31309" y="18946"/>
                    </a:cubicBezTo>
                    <a:cubicBezTo>
                      <a:pt x="32269" y="18946"/>
                      <a:pt x="33238" y="19194"/>
                      <a:pt x="33927" y="19587"/>
                    </a:cubicBezTo>
                    <a:cubicBezTo>
                      <a:pt x="34253" y="19774"/>
                      <a:pt x="34523" y="19850"/>
                      <a:pt x="34746" y="19850"/>
                    </a:cubicBezTo>
                    <a:cubicBezTo>
                      <a:pt x="35719" y="19850"/>
                      <a:pt x="35802" y="18403"/>
                      <a:pt x="35802" y="18403"/>
                    </a:cubicBezTo>
                    <a:lnTo>
                      <a:pt x="35802" y="7652"/>
                    </a:lnTo>
                    <a:lnTo>
                      <a:pt x="24430" y="7652"/>
                    </a:lnTo>
                    <a:cubicBezTo>
                      <a:pt x="24430" y="7652"/>
                      <a:pt x="24410" y="7657"/>
                      <a:pt x="24376" y="7657"/>
                    </a:cubicBezTo>
                    <a:cubicBezTo>
                      <a:pt x="24242" y="7657"/>
                      <a:pt x="23891" y="7577"/>
                      <a:pt x="23741" y="6779"/>
                    </a:cubicBezTo>
                    <a:cubicBezTo>
                      <a:pt x="23554" y="5779"/>
                      <a:pt x="24178" y="5156"/>
                      <a:pt x="24554" y="3154"/>
                    </a:cubicBezTo>
                    <a:cubicBezTo>
                      <a:pt x="24835" y="1665"/>
                      <a:pt x="23205" y="0"/>
                      <a:pt x="21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6"/>
              <p:cNvSpPr/>
              <p:nvPr/>
            </p:nvSpPr>
            <p:spPr>
              <a:xfrm>
                <a:off x="10045490" y="-24973"/>
                <a:ext cx="859451" cy="1245672"/>
              </a:xfrm>
              <a:custGeom>
                <a:avLst/>
                <a:gdLst/>
                <a:ahLst/>
                <a:cxnLst/>
                <a:rect l="l" t="t" r="r" b="b"/>
                <a:pathLst>
                  <a:path w="22057" h="31969" extrusionOk="0">
                    <a:moveTo>
                      <a:pt x="7496" y="1"/>
                    </a:moveTo>
                    <a:cubicBezTo>
                      <a:pt x="6870" y="1"/>
                      <a:pt x="6222" y="195"/>
                      <a:pt x="5618" y="656"/>
                    </a:cubicBezTo>
                    <a:cubicBezTo>
                      <a:pt x="3241" y="2466"/>
                      <a:pt x="5366" y="5032"/>
                      <a:pt x="5366" y="6468"/>
                    </a:cubicBezTo>
                    <a:cubicBezTo>
                      <a:pt x="5366" y="7531"/>
                      <a:pt x="4271" y="7669"/>
                      <a:pt x="3703" y="7669"/>
                    </a:cubicBezTo>
                    <a:cubicBezTo>
                      <a:pt x="3503" y="7669"/>
                      <a:pt x="3369" y="7652"/>
                      <a:pt x="3369" y="7652"/>
                    </a:cubicBezTo>
                    <a:lnTo>
                      <a:pt x="1" y="7652"/>
                    </a:lnTo>
                    <a:cubicBezTo>
                      <a:pt x="2076" y="17740"/>
                      <a:pt x="10321" y="26465"/>
                      <a:pt x="22027" y="31968"/>
                    </a:cubicBezTo>
                    <a:cubicBezTo>
                      <a:pt x="22046" y="29082"/>
                      <a:pt x="22056" y="25576"/>
                      <a:pt x="21978" y="24893"/>
                    </a:cubicBezTo>
                    <a:cubicBezTo>
                      <a:pt x="21921" y="24309"/>
                      <a:pt x="21481" y="24043"/>
                      <a:pt x="20833" y="24043"/>
                    </a:cubicBezTo>
                    <a:cubicBezTo>
                      <a:pt x="20166" y="24043"/>
                      <a:pt x="19278" y="24325"/>
                      <a:pt x="18358" y="24831"/>
                    </a:cubicBezTo>
                    <a:cubicBezTo>
                      <a:pt x="18050" y="25001"/>
                      <a:pt x="17706" y="25080"/>
                      <a:pt x="17350" y="25080"/>
                    </a:cubicBezTo>
                    <a:cubicBezTo>
                      <a:pt x="15611" y="25080"/>
                      <a:pt x="13590" y="23212"/>
                      <a:pt x="14112" y="21086"/>
                    </a:cubicBezTo>
                    <a:cubicBezTo>
                      <a:pt x="14492" y="19533"/>
                      <a:pt x="15951" y="18944"/>
                      <a:pt x="17431" y="18944"/>
                    </a:cubicBezTo>
                    <a:cubicBezTo>
                      <a:pt x="18391" y="18944"/>
                      <a:pt x="19360" y="19192"/>
                      <a:pt x="20049" y="19585"/>
                    </a:cubicBezTo>
                    <a:cubicBezTo>
                      <a:pt x="20375" y="19772"/>
                      <a:pt x="20645" y="19848"/>
                      <a:pt x="20868" y="19848"/>
                    </a:cubicBezTo>
                    <a:cubicBezTo>
                      <a:pt x="21841" y="19848"/>
                      <a:pt x="21924" y="18401"/>
                      <a:pt x="21924" y="18401"/>
                    </a:cubicBezTo>
                    <a:lnTo>
                      <a:pt x="21924" y="7652"/>
                    </a:lnTo>
                    <a:lnTo>
                      <a:pt x="10552" y="7652"/>
                    </a:lnTo>
                    <a:cubicBezTo>
                      <a:pt x="10552" y="7652"/>
                      <a:pt x="10531" y="7658"/>
                      <a:pt x="10497" y="7658"/>
                    </a:cubicBezTo>
                    <a:cubicBezTo>
                      <a:pt x="10361" y="7658"/>
                      <a:pt x="10012" y="7577"/>
                      <a:pt x="9863" y="6780"/>
                    </a:cubicBezTo>
                    <a:cubicBezTo>
                      <a:pt x="9676" y="5780"/>
                      <a:pt x="10300" y="5157"/>
                      <a:pt x="10676" y="3154"/>
                    </a:cubicBezTo>
                    <a:cubicBezTo>
                      <a:pt x="10957" y="1666"/>
                      <a:pt x="9327" y="1"/>
                      <a:pt x="7496" y="1"/>
                    </a:cubicBezTo>
                    <a:close/>
                  </a:path>
                </a:pathLst>
              </a:custGeom>
              <a:solidFill>
                <a:srgbClr val="FFFFFF">
                  <a:alpha val="38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37"/>
          <p:cNvSpPr/>
          <p:nvPr/>
        </p:nvSpPr>
        <p:spPr>
          <a:xfrm>
            <a:off x="3748775" y="1932470"/>
            <a:ext cx="1646400" cy="1646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cxnSp>
        <p:nvCxnSpPr>
          <p:cNvPr id="3043" name="Google Shape;3043;p37"/>
          <p:cNvCxnSpPr>
            <a:stCxn id="3044" idx="6"/>
            <a:endCxn id="3045" idx="2"/>
          </p:cNvCxnSpPr>
          <p:nvPr/>
        </p:nvCxnSpPr>
        <p:spPr>
          <a:xfrm>
            <a:off x="1602925" y="3641800"/>
            <a:ext cx="2650800" cy="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046" name="Google Shape;3046;p37"/>
          <p:cNvGrpSpPr/>
          <p:nvPr/>
        </p:nvGrpSpPr>
        <p:grpSpPr>
          <a:xfrm>
            <a:off x="458971" y="1092409"/>
            <a:ext cx="1646452" cy="2867541"/>
            <a:chOff x="458971" y="1092409"/>
            <a:chExt cx="1646452" cy="2867541"/>
          </a:xfrm>
        </p:grpSpPr>
        <p:sp>
          <p:nvSpPr>
            <p:cNvPr id="3047" name="Google Shape;3047;p37"/>
            <p:cNvSpPr txBox="1"/>
            <p:nvPr/>
          </p:nvSpPr>
          <p:spPr>
            <a:xfrm>
              <a:off x="458990" y="1092409"/>
              <a:ext cx="1646433" cy="348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8" name="Google Shape;3048;p37"/>
            <p:cNvSpPr txBox="1"/>
            <p:nvPr/>
          </p:nvSpPr>
          <p:spPr>
            <a:xfrm>
              <a:off x="458971" y="1440989"/>
              <a:ext cx="1646400" cy="5514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4" name="Google Shape;3044;p37"/>
            <p:cNvSpPr/>
            <p:nvPr/>
          </p:nvSpPr>
          <p:spPr>
            <a:xfrm>
              <a:off x="966625" y="3323650"/>
              <a:ext cx="636300" cy="63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000">
                <a:solidFill>
                  <a:schemeClr val="dk1"/>
                </a:solidFill>
              </a:endParaRPr>
            </a:p>
          </p:txBody>
        </p:sp>
      </p:grpSp>
      <p:cxnSp>
        <p:nvCxnSpPr>
          <p:cNvPr id="3049" name="Google Shape;3049;p37"/>
          <p:cNvCxnSpPr>
            <a:stCxn id="3048" idx="2"/>
            <a:endCxn id="3044" idx="0"/>
          </p:cNvCxnSpPr>
          <p:nvPr/>
        </p:nvCxnSpPr>
        <p:spPr>
          <a:xfrm>
            <a:off x="1282171" y="1992389"/>
            <a:ext cx="2700" cy="1331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0" name="Google Shape;3050;p37"/>
          <p:cNvCxnSpPr>
            <a:stCxn id="3051" idx="6"/>
            <a:endCxn id="3041" idx="2"/>
          </p:cNvCxnSpPr>
          <p:nvPr/>
        </p:nvCxnSpPr>
        <p:spPr>
          <a:xfrm rot="10800000" flipH="1">
            <a:off x="3245270" y="2755575"/>
            <a:ext cx="503400" cy="48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052" name="Google Shape;3052;p37"/>
          <p:cNvGrpSpPr/>
          <p:nvPr/>
        </p:nvGrpSpPr>
        <p:grpSpPr>
          <a:xfrm>
            <a:off x="2113722" y="1092409"/>
            <a:ext cx="1646452" cy="1986116"/>
            <a:chOff x="2113722" y="1092409"/>
            <a:chExt cx="1646452" cy="1986116"/>
          </a:xfrm>
        </p:grpSpPr>
        <p:sp>
          <p:nvSpPr>
            <p:cNvPr id="3053" name="Google Shape;3053;p37"/>
            <p:cNvSpPr txBox="1"/>
            <p:nvPr/>
          </p:nvSpPr>
          <p:spPr>
            <a:xfrm>
              <a:off x="2113742" y="1092409"/>
              <a:ext cx="1646433" cy="348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4" name="Google Shape;3054;p37"/>
            <p:cNvSpPr txBox="1"/>
            <p:nvPr/>
          </p:nvSpPr>
          <p:spPr>
            <a:xfrm>
              <a:off x="2113722" y="1440989"/>
              <a:ext cx="1646400" cy="5514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1" name="Google Shape;3051;p37"/>
            <p:cNvSpPr/>
            <p:nvPr/>
          </p:nvSpPr>
          <p:spPr>
            <a:xfrm>
              <a:off x="2608970" y="2442225"/>
              <a:ext cx="636300" cy="6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055" name="Google Shape;3055;p37"/>
          <p:cNvCxnSpPr>
            <a:stCxn id="3054" idx="2"/>
            <a:endCxn id="3051" idx="0"/>
          </p:cNvCxnSpPr>
          <p:nvPr/>
        </p:nvCxnSpPr>
        <p:spPr>
          <a:xfrm flipH="1">
            <a:off x="2927022" y="1992389"/>
            <a:ext cx="9900" cy="4497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6" name="Google Shape;3056;p37"/>
          <p:cNvCxnSpPr>
            <a:stCxn id="3057" idx="6"/>
            <a:endCxn id="3041" idx="6"/>
          </p:cNvCxnSpPr>
          <p:nvPr/>
        </p:nvCxnSpPr>
        <p:spPr>
          <a:xfrm rot="10800000">
            <a:off x="5395200" y="2755596"/>
            <a:ext cx="533100" cy="48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058" name="Google Shape;3058;p37"/>
          <p:cNvGrpSpPr/>
          <p:nvPr/>
        </p:nvGrpSpPr>
        <p:grpSpPr>
          <a:xfrm>
            <a:off x="5423225" y="1092409"/>
            <a:ext cx="1646452" cy="1986137"/>
            <a:chOff x="5423225" y="1092409"/>
            <a:chExt cx="1646452" cy="1986137"/>
          </a:xfrm>
        </p:grpSpPr>
        <p:grpSp>
          <p:nvGrpSpPr>
            <p:cNvPr id="3059" name="Google Shape;3059;p37"/>
            <p:cNvGrpSpPr/>
            <p:nvPr/>
          </p:nvGrpSpPr>
          <p:grpSpPr>
            <a:xfrm>
              <a:off x="5423225" y="1092409"/>
              <a:ext cx="1646452" cy="899980"/>
              <a:chOff x="5423225" y="1092409"/>
              <a:chExt cx="1646452" cy="899980"/>
            </a:xfrm>
          </p:grpSpPr>
          <p:sp>
            <p:nvSpPr>
              <p:cNvPr id="3060" name="Google Shape;3060;p37"/>
              <p:cNvSpPr txBox="1"/>
              <p:nvPr/>
            </p:nvSpPr>
            <p:spPr>
              <a:xfrm flipH="1">
                <a:off x="5423225" y="1092409"/>
                <a:ext cx="1646433" cy="3486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61" name="Google Shape;3061;p37"/>
              <p:cNvSpPr txBox="1"/>
              <p:nvPr/>
            </p:nvSpPr>
            <p:spPr>
              <a:xfrm flipH="1">
                <a:off x="5423278" y="1440989"/>
                <a:ext cx="1646400" cy="551400"/>
              </a:xfrm>
              <a:prstGeom prst="rect">
                <a:avLst/>
              </a:prstGeom>
              <a:solidFill>
                <a:srgbClr val="02ABE4">
                  <a:alpha val="12549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57" name="Google Shape;3057;p37"/>
            <p:cNvSpPr/>
            <p:nvPr/>
          </p:nvSpPr>
          <p:spPr>
            <a:xfrm flipH="1">
              <a:off x="5928300" y="2442246"/>
              <a:ext cx="636300" cy="6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062" name="Google Shape;3062;p37"/>
          <p:cNvCxnSpPr>
            <a:stCxn id="3057" idx="0"/>
            <a:endCxn id="3061" idx="2"/>
          </p:cNvCxnSpPr>
          <p:nvPr/>
        </p:nvCxnSpPr>
        <p:spPr>
          <a:xfrm rot="10800000">
            <a:off x="6246450" y="1992246"/>
            <a:ext cx="0" cy="4500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3" name="Google Shape;3063;p37"/>
          <p:cNvCxnSpPr>
            <a:stCxn id="3064" idx="6"/>
            <a:endCxn id="3045" idx="6"/>
          </p:cNvCxnSpPr>
          <p:nvPr/>
        </p:nvCxnSpPr>
        <p:spPr>
          <a:xfrm rot="10800000">
            <a:off x="4890245" y="3641821"/>
            <a:ext cx="2692800" cy="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065" name="Google Shape;3065;p37"/>
          <p:cNvGrpSpPr/>
          <p:nvPr/>
        </p:nvGrpSpPr>
        <p:grpSpPr>
          <a:xfrm>
            <a:off x="7077977" y="1092409"/>
            <a:ext cx="1646452" cy="2867562"/>
            <a:chOff x="7077977" y="1092409"/>
            <a:chExt cx="1646452" cy="2867562"/>
          </a:xfrm>
        </p:grpSpPr>
        <p:grpSp>
          <p:nvGrpSpPr>
            <p:cNvPr id="3066" name="Google Shape;3066;p37"/>
            <p:cNvGrpSpPr/>
            <p:nvPr/>
          </p:nvGrpSpPr>
          <p:grpSpPr>
            <a:xfrm>
              <a:off x="7077977" y="1092409"/>
              <a:ext cx="1646452" cy="899980"/>
              <a:chOff x="7077977" y="1092409"/>
              <a:chExt cx="1646452" cy="899980"/>
            </a:xfrm>
          </p:grpSpPr>
          <p:sp>
            <p:nvSpPr>
              <p:cNvPr id="3067" name="Google Shape;3067;p37"/>
              <p:cNvSpPr txBox="1"/>
              <p:nvPr/>
            </p:nvSpPr>
            <p:spPr>
              <a:xfrm flipH="1">
                <a:off x="7077977" y="1092409"/>
                <a:ext cx="1646433" cy="3486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68" name="Google Shape;3068;p37"/>
              <p:cNvSpPr txBox="1"/>
              <p:nvPr/>
            </p:nvSpPr>
            <p:spPr>
              <a:xfrm flipH="1">
                <a:off x="7078029" y="1440989"/>
                <a:ext cx="1646400" cy="551400"/>
              </a:xfrm>
              <a:prstGeom prst="rect">
                <a:avLst/>
              </a:prstGeom>
              <a:solidFill>
                <a:srgbClr val="FFC2A3">
                  <a:alpha val="3743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64" name="Google Shape;3064;p37"/>
            <p:cNvSpPr/>
            <p:nvPr/>
          </p:nvSpPr>
          <p:spPr>
            <a:xfrm flipH="1">
              <a:off x="7583045" y="3323671"/>
              <a:ext cx="636300" cy="63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069" name="Google Shape;3069;p37"/>
          <p:cNvCxnSpPr>
            <a:stCxn id="3068" idx="2"/>
            <a:endCxn id="3064" idx="0"/>
          </p:cNvCxnSpPr>
          <p:nvPr/>
        </p:nvCxnSpPr>
        <p:spPr>
          <a:xfrm>
            <a:off x="7901229" y="1992389"/>
            <a:ext cx="0" cy="1331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070" name="Google Shape;3070;p37"/>
          <p:cNvGrpSpPr/>
          <p:nvPr/>
        </p:nvGrpSpPr>
        <p:grpSpPr>
          <a:xfrm>
            <a:off x="3768474" y="1092409"/>
            <a:ext cx="1646452" cy="1615903"/>
            <a:chOff x="3768474" y="1092409"/>
            <a:chExt cx="1646452" cy="1615903"/>
          </a:xfrm>
        </p:grpSpPr>
        <p:grpSp>
          <p:nvGrpSpPr>
            <p:cNvPr id="3071" name="Google Shape;3071;p37"/>
            <p:cNvGrpSpPr/>
            <p:nvPr/>
          </p:nvGrpSpPr>
          <p:grpSpPr>
            <a:xfrm>
              <a:off x="3768474" y="1092409"/>
              <a:ext cx="1646452" cy="899980"/>
              <a:chOff x="3768474" y="1092409"/>
              <a:chExt cx="1646452" cy="899980"/>
            </a:xfrm>
          </p:grpSpPr>
          <p:sp>
            <p:nvSpPr>
              <p:cNvPr id="3072" name="Google Shape;3072;p37"/>
              <p:cNvSpPr txBox="1"/>
              <p:nvPr/>
            </p:nvSpPr>
            <p:spPr>
              <a:xfrm>
                <a:off x="3768493" y="1092409"/>
                <a:ext cx="1646433" cy="3486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3" name="Google Shape;3073;p37"/>
              <p:cNvSpPr txBox="1"/>
              <p:nvPr/>
            </p:nvSpPr>
            <p:spPr>
              <a:xfrm>
                <a:off x="3768474" y="1440989"/>
                <a:ext cx="1646400" cy="551400"/>
              </a:xfrm>
              <a:prstGeom prst="rect">
                <a:avLst/>
              </a:prstGeom>
              <a:solidFill>
                <a:srgbClr val="FFC2A3">
                  <a:alpha val="3743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74" name="Google Shape;3074;p37"/>
            <p:cNvSpPr/>
            <p:nvPr/>
          </p:nvSpPr>
          <p:spPr>
            <a:xfrm>
              <a:off x="4256400" y="2072012"/>
              <a:ext cx="636300" cy="63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45" name="Google Shape;3045;p37"/>
          <p:cNvSpPr/>
          <p:nvPr/>
        </p:nvSpPr>
        <p:spPr>
          <a:xfrm>
            <a:off x="4253850" y="3323650"/>
            <a:ext cx="636300" cy="63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5" name="Google Shape;3075;p37"/>
          <p:cNvGrpSpPr/>
          <p:nvPr/>
        </p:nvGrpSpPr>
        <p:grpSpPr>
          <a:xfrm>
            <a:off x="3161650" y="2713100"/>
            <a:ext cx="2443638" cy="1986100"/>
            <a:chOff x="3161650" y="2713100"/>
            <a:chExt cx="2443638" cy="1986100"/>
          </a:xfrm>
        </p:grpSpPr>
        <p:grpSp>
          <p:nvGrpSpPr>
            <p:cNvPr id="3076" name="Google Shape;3076;p37"/>
            <p:cNvGrpSpPr/>
            <p:nvPr/>
          </p:nvGrpSpPr>
          <p:grpSpPr>
            <a:xfrm>
              <a:off x="3547955" y="2713100"/>
              <a:ext cx="2057333" cy="1986100"/>
              <a:chOff x="3362278" y="2367201"/>
              <a:chExt cx="2428965" cy="2344865"/>
            </a:xfrm>
          </p:grpSpPr>
          <p:sp>
            <p:nvSpPr>
              <p:cNvPr id="3077" name="Google Shape;3077;p37"/>
              <p:cNvSpPr/>
              <p:nvPr/>
            </p:nvSpPr>
            <p:spPr>
              <a:xfrm>
                <a:off x="3552035" y="3572145"/>
                <a:ext cx="188801" cy="26996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7627" extrusionOk="0">
                    <a:moveTo>
                      <a:pt x="2491" y="0"/>
                    </a:moveTo>
                    <a:cubicBezTo>
                      <a:pt x="2122" y="0"/>
                      <a:pt x="1781" y="152"/>
                      <a:pt x="1404" y="600"/>
                    </a:cubicBezTo>
                    <a:cubicBezTo>
                      <a:pt x="1073" y="994"/>
                      <a:pt x="809" y="1167"/>
                      <a:pt x="492" y="1167"/>
                    </a:cubicBezTo>
                    <a:cubicBezTo>
                      <a:pt x="371" y="1167"/>
                      <a:pt x="242" y="1141"/>
                      <a:pt x="98" y="1093"/>
                    </a:cubicBezTo>
                    <a:cubicBezTo>
                      <a:pt x="70" y="1083"/>
                      <a:pt x="44" y="1071"/>
                      <a:pt x="17" y="1058"/>
                    </a:cubicBezTo>
                    <a:lnTo>
                      <a:pt x="7" y="1054"/>
                    </a:lnTo>
                    <a:cubicBezTo>
                      <a:pt x="3" y="1258"/>
                      <a:pt x="2" y="1460"/>
                      <a:pt x="2" y="1664"/>
                    </a:cubicBezTo>
                    <a:cubicBezTo>
                      <a:pt x="0" y="2452"/>
                      <a:pt x="21" y="3230"/>
                      <a:pt x="60" y="3997"/>
                    </a:cubicBezTo>
                    <a:lnTo>
                      <a:pt x="72" y="4002"/>
                    </a:lnTo>
                    <a:cubicBezTo>
                      <a:pt x="98" y="4014"/>
                      <a:pt x="126" y="4027"/>
                      <a:pt x="151" y="4039"/>
                    </a:cubicBezTo>
                    <a:cubicBezTo>
                      <a:pt x="1090" y="4535"/>
                      <a:pt x="1125" y="6102"/>
                      <a:pt x="1742" y="6854"/>
                    </a:cubicBezTo>
                    <a:cubicBezTo>
                      <a:pt x="2181" y="7389"/>
                      <a:pt x="2671" y="7627"/>
                      <a:pt x="3141" y="7627"/>
                    </a:cubicBezTo>
                    <a:cubicBezTo>
                      <a:pt x="4165" y="7627"/>
                      <a:pt x="5098" y="6500"/>
                      <a:pt x="5220" y="4849"/>
                    </a:cubicBezTo>
                    <a:cubicBezTo>
                      <a:pt x="5333" y="3302"/>
                      <a:pt x="4714" y="799"/>
                      <a:pt x="2982" y="71"/>
                    </a:cubicBezTo>
                    <a:cubicBezTo>
                      <a:pt x="2810" y="28"/>
                      <a:pt x="2648" y="0"/>
                      <a:pt x="24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3552672" y="3018979"/>
                <a:ext cx="684094" cy="1194360"/>
              </a:xfrm>
              <a:custGeom>
                <a:avLst/>
                <a:gdLst/>
                <a:ahLst/>
                <a:cxnLst/>
                <a:rect l="l" t="t" r="r" b="b"/>
                <a:pathLst>
                  <a:path w="19327" h="33743" extrusionOk="0">
                    <a:moveTo>
                      <a:pt x="11058" y="0"/>
                    </a:moveTo>
                    <a:cubicBezTo>
                      <a:pt x="9915" y="0"/>
                      <a:pt x="8821" y="921"/>
                      <a:pt x="8203" y="2442"/>
                    </a:cubicBezTo>
                    <a:cubicBezTo>
                      <a:pt x="7484" y="4211"/>
                      <a:pt x="8584" y="5949"/>
                      <a:pt x="8287" y="7710"/>
                    </a:cubicBezTo>
                    <a:cubicBezTo>
                      <a:pt x="8274" y="7766"/>
                      <a:pt x="8262" y="7822"/>
                      <a:pt x="8252" y="7878"/>
                    </a:cubicBezTo>
                    <a:lnTo>
                      <a:pt x="8248" y="7878"/>
                    </a:lnTo>
                    <a:cubicBezTo>
                      <a:pt x="5681" y="7261"/>
                      <a:pt x="3416" y="6528"/>
                      <a:pt x="1561" y="5692"/>
                    </a:cubicBezTo>
                    <a:cubicBezTo>
                      <a:pt x="605" y="9232"/>
                      <a:pt x="61" y="12930"/>
                      <a:pt x="1" y="16689"/>
                    </a:cubicBezTo>
                    <a:cubicBezTo>
                      <a:pt x="28" y="16699"/>
                      <a:pt x="55" y="16711"/>
                      <a:pt x="82" y="16724"/>
                    </a:cubicBezTo>
                    <a:cubicBezTo>
                      <a:pt x="225" y="16772"/>
                      <a:pt x="354" y="16798"/>
                      <a:pt x="475" y="16798"/>
                    </a:cubicBezTo>
                    <a:cubicBezTo>
                      <a:pt x="792" y="16798"/>
                      <a:pt x="1056" y="16623"/>
                      <a:pt x="1388" y="16230"/>
                    </a:cubicBezTo>
                    <a:cubicBezTo>
                      <a:pt x="1737" y="15815"/>
                      <a:pt x="2118" y="15639"/>
                      <a:pt x="2499" y="15639"/>
                    </a:cubicBezTo>
                    <a:cubicBezTo>
                      <a:pt x="3451" y="15639"/>
                      <a:pt x="4401" y="16740"/>
                      <a:pt x="4842" y="17953"/>
                    </a:cubicBezTo>
                    <a:cubicBezTo>
                      <a:pt x="5525" y="19828"/>
                      <a:pt x="5279" y="22291"/>
                      <a:pt x="3929" y="22783"/>
                    </a:cubicBezTo>
                    <a:cubicBezTo>
                      <a:pt x="3688" y="22870"/>
                      <a:pt x="3472" y="22910"/>
                      <a:pt x="3277" y="22910"/>
                    </a:cubicBezTo>
                    <a:cubicBezTo>
                      <a:pt x="1708" y="22910"/>
                      <a:pt x="1449" y="20360"/>
                      <a:pt x="137" y="19667"/>
                    </a:cubicBezTo>
                    <a:cubicBezTo>
                      <a:pt x="111" y="19655"/>
                      <a:pt x="83" y="19642"/>
                      <a:pt x="56" y="19630"/>
                    </a:cubicBezTo>
                    <a:lnTo>
                      <a:pt x="56" y="19630"/>
                    </a:lnTo>
                    <a:cubicBezTo>
                      <a:pt x="250" y="23298"/>
                      <a:pt x="919" y="26730"/>
                      <a:pt x="1988" y="29849"/>
                    </a:cubicBezTo>
                    <a:cubicBezTo>
                      <a:pt x="3814" y="30672"/>
                      <a:pt x="6041" y="31393"/>
                      <a:pt x="8566" y="32000"/>
                    </a:cubicBezTo>
                    <a:lnTo>
                      <a:pt x="8569" y="32000"/>
                    </a:lnTo>
                    <a:cubicBezTo>
                      <a:pt x="8555" y="31952"/>
                      <a:pt x="8542" y="31905"/>
                      <a:pt x="8531" y="31859"/>
                    </a:cubicBezTo>
                    <a:cubicBezTo>
                      <a:pt x="8026" y="30205"/>
                      <a:pt x="6566" y="29042"/>
                      <a:pt x="6204" y="27316"/>
                    </a:cubicBezTo>
                    <a:cubicBezTo>
                      <a:pt x="6051" y="26275"/>
                      <a:pt x="6265" y="24625"/>
                      <a:pt x="7935" y="24625"/>
                    </a:cubicBezTo>
                    <a:cubicBezTo>
                      <a:pt x="8055" y="24625"/>
                      <a:pt x="8182" y="24634"/>
                      <a:pt x="8317" y="24651"/>
                    </a:cubicBezTo>
                    <a:lnTo>
                      <a:pt x="8422" y="24678"/>
                    </a:lnTo>
                    <a:cubicBezTo>
                      <a:pt x="10368" y="25394"/>
                      <a:pt x="11054" y="27157"/>
                      <a:pt x="11260" y="27881"/>
                    </a:cubicBezTo>
                    <a:cubicBezTo>
                      <a:pt x="11706" y="29460"/>
                      <a:pt x="10273" y="30752"/>
                      <a:pt x="10583" y="32310"/>
                    </a:cubicBezTo>
                    <a:cubicBezTo>
                      <a:pt x="10594" y="32358"/>
                      <a:pt x="10605" y="32407"/>
                      <a:pt x="10618" y="32455"/>
                    </a:cubicBezTo>
                    <a:cubicBezTo>
                      <a:pt x="13288" y="33003"/>
                      <a:pt x="16228" y="33434"/>
                      <a:pt x="19327" y="33743"/>
                    </a:cubicBezTo>
                    <a:cubicBezTo>
                      <a:pt x="18828" y="30149"/>
                      <a:pt x="18559" y="26019"/>
                      <a:pt x="18569" y="21468"/>
                    </a:cubicBezTo>
                    <a:cubicBezTo>
                      <a:pt x="18576" y="17500"/>
                      <a:pt x="18794" y="13517"/>
                      <a:pt x="19190" y="9649"/>
                    </a:cubicBezTo>
                    <a:cubicBezTo>
                      <a:pt x="16041" y="9336"/>
                      <a:pt x="13052" y="8897"/>
                      <a:pt x="10336" y="8341"/>
                    </a:cubicBezTo>
                    <a:cubicBezTo>
                      <a:pt x="10347" y="8285"/>
                      <a:pt x="10357" y="8227"/>
                      <a:pt x="10368" y="8171"/>
                    </a:cubicBezTo>
                    <a:cubicBezTo>
                      <a:pt x="10405" y="7966"/>
                      <a:pt x="10446" y="7758"/>
                      <a:pt x="10486" y="7553"/>
                    </a:cubicBezTo>
                    <a:cubicBezTo>
                      <a:pt x="10891" y="5868"/>
                      <a:pt x="13317" y="5497"/>
                      <a:pt x="13537" y="3708"/>
                    </a:cubicBezTo>
                    <a:cubicBezTo>
                      <a:pt x="13659" y="2717"/>
                      <a:pt x="12908" y="460"/>
                      <a:pt x="11410" y="30"/>
                    </a:cubicBezTo>
                    <a:cubicBezTo>
                      <a:pt x="11293" y="10"/>
                      <a:pt x="11175" y="0"/>
                      <a:pt x="110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3369216" y="3683783"/>
                <a:ext cx="132062" cy="297077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8393" extrusionOk="0">
                    <a:moveTo>
                      <a:pt x="713" y="0"/>
                    </a:moveTo>
                    <a:cubicBezTo>
                      <a:pt x="696" y="0"/>
                      <a:pt x="1" y="789"/>
                      <a:pt x="2525" y="7514"/>
                    </a:cubicBezTo>
                    <a:cubicBezTo>
                      <a:pt x="2544" y="7565"/>
                      <a:pt x="2564" y="7614"/>
                      <a:pt x="2583" y="7664"/>
                    </a:cubicBezTo>
                    <a:cubicBezTo>
                      <a:pt x="2585" y="7664"/>
                      <a:pt x="2585" y="7666"/>
                      <a:pt x="2585" y="7666"/>
                    </a:cubicBezTo>
                    <a:cubicBezTo>
                      <a:pt x="2727" y="7908"/>
                      <a:pt x="2907" y="8151"/>
                      <a:pt x="3122" y="8393"/>
                    </a:cubicBezTo>
                    <a:cubicBezTo>
                      <a:pt x="3103" y="8343"/>
                      <a:pt x="3083" y="8291"/>
                      <a:pt x="3065" y="8239"/>
                    </a:cubicBezTo>
                    <a:cubicBezTo>
                      <a:pt x="2650" y="7098"/>
                      <a:pt x="3731" y="6443"/>
                      <a:pt x="3479" y="5266"/>
                    </a:cubicBezTo>
                    <a:lnTo>
                      <a:pt x="3121" y="2842"/>
                    </a:lnTo>
                    <a:cubicBezTo>
                      <a:pt x="2723" y="982"/>
                      <a:pt x="1248" y="701"/>
                      <a:pt x="836" y="119"/>
                    </a:cubicBezTo>
                    <a:cubicBezTo>
                      <a:pt x="801" y="80"/>
                      <a:pt x="759" y="19"/>
                      <a:pt x="713" y="0"/>
                    </a:cubicBezTo>
                    <a:cubicBezTo>
                      <a:pt x="713" y="0"/>
                      <a:pt x="713" y="0"/>
                      <a:pt x="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3928363" y="4167785"/>
                <a:ext cx="2513" cy="976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76" extrusionOk="0">
                    <a:moveTo>
                      <a:pt x="1" y="0"/>
                    </a:moveTo>
                    <a:cubicBezTo>
                      <a:pt x="13" y="48"/>
                      <a:pt x="25" y="92"/>
                      <a:pt x="36" y="140"/>
                    </a:cubicBezTo>
                    <a:cubicBezTo>
                      <a:pt x="47" y="183"/>
                      <a:pt x="59" y="229"/>
                      <a:pt x="71" y="275"/>
                    </a:cubicBezTo>
                    <a:cubicBezTo>
                      <a:pt x="48" y="182"/>
                      <a:pt x="25" y="91"/>
                      <a:pt x="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3452148" y="3937111"/>
                <a:ext cx="616418" cy="687811"/>
              </a:xfrm>
              <a:custGeom>
                <a:avLst/>
                <a:gdLst/>
                <a:ahLst/>
                <a:cxnLst/>
                <a:rect l="l" t="t" r="r" b="b"/>
                <a:pathLst>
                  <a:path w="17415" h="194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28"/>
                      <a:pt x="22" y="56"/>
                      <a:pt x="33" y="83"/>
                    </a:cubicBezTo>
                    <a:lnTo>
                      <a:pt x="33" y="83"/>
                    </a:lnTo>
                    <a:lnTo>
                      <a:pt x="0" y="1"/>
                    </a:lnTo>
                    <a:close/>
                    <a:moveTo>
                      <a:pt x="33" y="83"/>
                    </a:moveTo>
                    <a:lnTo>
                      <a:pt x="425" y="1060"/>
                    </a:lnTo>
                    <a:cubicBezTo>
                      <a:pt x="1249" y="3007"/>
                      <a:pt x="1319" y="3131"/>
                      <a:pt x="3106" y="6277"/>
                    </a:cubicBezTo>
                    <a:cubicBezTo>
                      <a:pt x="4256" y="8111"/>
                      <a:pt x="4386" y="8273"/>
                      <a:pt x="6560" y="10982"/>
                    </a:cubicBezTo>
                    <a:cubicBezTo>
                      <a:pt x="8094" y="12720"/>
                      <a:pt x="8347" y="12944"/>
                      <a:pt x="10768" y="15106"/>
                    </a:cubicBezTo>
                    <a:cubicBezTo>
                      <a:pt x="12904" y="16808"/>
                      <a:pt x="13405" y="17115"/>
                      <a:pt x="15804" y="18587"/>
                    </a:cubicBezTo>
                    <a:lnTo>
                      <a:pt x="16873" y="19169"/>
                    </a:lnTo>
                    <a:cubicBezTo>
                      <a:pt x="17045" y="19258"/>
                      <a:pt x="17226" y="19346"/>
                      <a:pt x="17414" y="19432"/>
                    </a:cubicBezTo>
                    <a:cubicBezTo>
                      <a:pt x="14895" y="18106"/>
                      <a:pt x="12616" y="16298"/>
                      <a:pt x="10647" y="14086"/>
                    </a:cubicBezTo>
                    <a:cubicBezTo>
                      <a:pt x="10626" y="14078"/>
                      <a:pt x="10606" y="14068"/>
                      <a:pt x="10587" y="14059"/>
                    </a:cubicBezTo>
                    <a:cubicBezTo>
                      <a:pt x="10520" y="14037"/>
                      <a:pt x="10429" y="14018"/>
                      <a:pt x="10346" y="14018"/>
                    </a:cubicBezTo>
                    <a:cubicBezTo>
                      <a:pt x="10307" y="14018"/>
                      <a:pt x="10269" y="14022"/>
                      <a:pt x="10236" y="14033"/>
                    </a:cubicBezTo>
                    <a:cubicBezTo>
                      <a:pt x="10264" y="14193"/>
                      <a:pt x="10408" y="14326"/>
                      <a:pt x="10349" y="14507"/>
                    </a:cubicBezTo>
                    <a:cubicBezTo>
                      <a:pt x="9617" y="14252"/>
                      <a:pt x="6423" y="11105"/>
                      <a:pt x="5931" y="9835"/>
                    </a:cubicBezTo>
                    <a:cubicBezTo>
                      <a:pt x="5960" y="9800"/>
                      <a:pt x="6002" y="9754"/>
                      <a:pt x="6034" y="9720"/>
                    </a:cubicBezTo>
                    <a:cubicBezTo>
                      <a:pt x="6097" y="9752"/>
                      <a:pt x="6179" y="9793"/>
                      <a:pt x="6239" y="9824"/>
                    </a:cubicBezTo>
                    <a:cubicBezTo>
                      <a:pt x="7268" y="10527"/>
                      <a:pt x="7939" y="11652"/>
                      <a:pt x="9082" y="12219"/>
                    </a:cubicBezTo>
                    <a:cubicBezTo>
                      <a:pt x="9106" y="12230"/>
                      <a:pt x="9131" y="12241"/>
                      <a:pt x="9155" y="12252"/>
                    </a:cubicBezTo>
                    <a:cubicBezTo>
                      <a:pt x="7354" y="9830"/>
                      <a:pt x="5883" y="7024"/>
                      <a:pt x="4820" y="3904"/>
                    </a:cubicBezTo>
                    <a:cubicBezTo>
                      <a:pt x="4249" y="3646"/>
                      <a:pt x="3718" y="3378"/>
                      <a:pt x="3230" y="3102"/>
                    </a:cubicBezTo>
                    <a:cubicBezTo>
                      <a:pt x="2157" y="2493"/>
                      <a:pt x="1346" y="1868"/>
                      <a:pt x="785" y="1237"/>
                    </a:cubicBezTo>
                    <a:cubicBezTo>
                      <a:pt x="568" y="996"/>
                      <a:pt x="390" y="751"/>
                      <a:pt x="247" y="509"/>
                    </a:cubicBezTo>
                    <a:cubicBezTo>
                      <a:pt x="163" y="367"/>
                      <a:pt x="93" y="225"/>
                      <a:pt x="33" y="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3362278" y="3013635"/>
                <a:ext cx="260295" cy="1061531"/>
              </a:xfrm>
              <a:custGeom>
                <a:avLst/>
                <a:gdLst/>
                <a:ahLst/>
                <a:cxnLst/>
                <a:rect l="l" t="t" r="r" b="b"/>
                <a:pathLst>
                  <a:path w="7354" h="29991" extrusionOk="0">
                    <a:moveTo>
                      <a:pt x="1985" y="1"/>
                    </a:moveTo>
                    <a:cubicBezTo>
                      <a:pt x="1983" y="7"/>
                      <a:pt x="1981" y="13"/>
                      <a:pt x="1979" y="19"/>
                    </a:cubicBezTo>
                    <a:lnTo>
                      <a:pt x="1979" y="19"/>
                    </a:lnTo>
                    <a:lnTo>
                      <a:pt x="1985" y="1"/>
                    </a:lnTo>
                    <a:close/>
                    <a:moveTo>
                      <a:pt x="1979" y="19"/>
                    </a:moveTo>
                    <a:lnTo>
                      <a:pt x="1915" y="212"/>
                    </a:lnTo>
                    <a:cubicBezTo>
                      <a:pt x="1264" y="2216"/>
                      <a:pt x="1250" y="2288"/>
                      <a:pt x="496" y="6054"/>
                    </a:cubicBezTo>
                    <a:cubicBezTo>
                      <a:pt x="161" y="8178"/>
                      <a:pt x="158" y="8252"/>
                      <a:pt x="1" y="12206"/>
                    </a:cubicBezTo>
                    <a:cubicBezTo>
                      <a:pt x="3" y="13196"/>
                      <a:pt x="88" y="14511"/>
                      <a:pt x="132" y="15499"/>
                    </a:cubicBezTo>
                    <a:cubicBezTo>
                      <a:pt x="313" y="17642"/>
                      <a:pt x="343" y="17788"/>
                      <a:pt x="1102" y="21500"/>
                    </a:cubicBezTo>
                    <a:cubicBezTo>
                      <a:pt x="1481" y="22890"/>
                      <a:pt x="2069" y="24721"/>
                      <a:pt x="2535" y="26086"/>
                    </a:cubicBezTo>
                    <a:cubicBezTo>
                      <a:pt x="2599" y="26255"/>
                      <a:pt x="2682" y="26424"/>
                      <a:pt x="2781" y="26594"/>
                    </a:cubicBezTo>
                    <a:cubicBezTo>
                      <a:pt x="2761" y="26543"/>
                      <a:pt x="2742" y="26494"/>
                      <a:pt x="2724" y="26444"/>
                    </a:cubicBezTo>
                    <a:cubicBezTo>
                      <a:pt x="319" y="20042"/>
                      <a:pt x="842" y="19023"/>
                      <a:pt x="911" y="18926"/>
                    </a:cubicBezTo>
                    <a:lnTo>
                      <a:pt x="911" y="18926"/>
                    </a:lnTo>
                    <a:cubicBezTo>
                      <a:pt x="3139" y="21263"/>
                      <a:pt x="2285" y="24476"/>
                      <a:pt x="3261" y="27169"/>
                    </a:cubicBezTo>
                    <a:lnTo>
                      <a:pt x="3318" y="27322"/>
                    </a:lnTo>
                    <a:cubicBezTo>
                      <a:pt x="3882" y="27955"/>
                      <a:pt x="4693" y="28579"/>
                      <a:pt x="5763" y="29188"/>
                    </a:cubicBezTo>
                    <a:cubicBezTo>
                      <a:pt x="6252" y="29465"/>
                      <a:pt x="6782" y="29732"/>
                      <a:pt x="7353" y="29990"/>
                    </a:cubicBezTo>
                    <a:cubicBezTo>
                      <a:pt x="6061" y="26220"/>
                      <a:pt x="5354" y="21993"/>
                      <a:pt x="5363" y="17443"/>
                    </a:cubicBezTo>
                    <a:cubicBezTo>
                      <a:pt x="5370" y="13476"/>
                      <a:pt x="5920" y="9570"/>
                      <a:pt x="6927" y="5840"/>
                    </a:cubicBezTo>
                    <a:lnTo>
                      <a:pt x="6927" y="5835"/>
                    </a:lnTo>
                    <a:cubicBezTo>
                      <a:pt x="6347" y="5572"/>
                      <a:pt x="5807" y="5300"/>
                      <a:pt x="5311" y="5020"/>
                    </a:cubicBezTo>
                    <a:cubicBezTo>
                      <a:pt x="2473" y="3407"/>
                      <a:pt x="1435" y="1682"/>
                      <a:pt x="1979" y="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4209866" y="3695145"/>
                <a:ext cx="280866" cy="271379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7667" extrusionOk="0">
                    <a:moveTo>
                      <a:pt x="4575" y="0"/>
                    </a:moveTo>
                    <a:cubicBezTo>
                      <a:pt x="3583" y="0"/>
                      <a:pt x="2975" y="245"/>
                      <a:pt x="2260" y="924"/>
                    </a:cubicBezTo>
                    <a:cubicBezTo>
                      <a:pt x="1606" y="1547"/>
                      <a:pt x="1099" y="1773"/>
                      <a:pt x="316" y="1773"/>
                    </a:cubicBezTo>
                    <a:cubicBezTo>
                      <a:pt x="265" y="1773"/>
                      <a:pt x="213" y="1772"/>
                      <a:pt x="160" y="1770"/>
                    </a:cubicBezTo>
                    <a:cubicBezTo>
                      <a:pt x="114" y="1766"/>
                      <a:pt x="70" y="1762"/>
                      <a:pt x="24" y="1756"/>
                    </a:cubicBezTo>
                    <a:cubicBezTo>
                      <a:pt x="17" y="1756"/>
                      <a:pt x="10" y="1755"/>
                      <a:pt x="3" y="1755"/>
                    </a:cubicBezTo>
                    <a:cubicBezTo>
                      <a:pt x="2" y="1959"/>
                      <a:pt x="0" y="2161"/>
                      <a:pt x="0" y="2366"/>
                    </a:cubicBezTo>
                    <a:cubicBezTo>
                      <a:pt x="0" y="3155"/>
                      <a:pt x="6" y="3929"/>
                      <a:pt x="21" y="4690"/>
                    </a:cubicBezTo>
                    <a:lnTo>
                      <a:pt x="178" y="4705"/>
                    </a:lnTo>
                    <a:cubicBezTo>
                      <a:pt x="1257" y="4864"/>
                      <a:pt x="1224" y="5897"/>
                      <a:pt x="2171" y="6837"/>
                    </a:cubicBezTo>
                    <a:cubicBezTo>
                      <a:pt x="2751" y="7414"/>
                      <a:pt x="3446" y="7666"/>
                      <a:pt x="4150" y="7666"/>
                    </a:cubicBezTo>
                    <a:cubicBezTo>
                      <a:pt x="5986" y="7666"/>
                      <a:pt x="7878" y="5949"/>
                      <a:pt x="7914" y="3805"/>
                    </a:cubicBezTo>
                    <a:cubicBezTo>
                      <a:pt x="7935" y="2429"/>
                      <a:pt x="7071" y="280"/>
                      <a:pt x="4609" y="0"/>
                    </a:cubicBezTo>
                    <a:cubicBezTo>
                      <a:pt x="4598" y="0"/>
                      <a:pt x="4586" y="0"/>
                      <a:pt x="45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4210645" y="3086302"/>
                <a:ext cx="841889" cy="114608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32379" extrusionOk="0">
                    <a:moveTo>
                      <a:pt x="11787" y="1"/>
                    </a:moveTo>
                    <a:cubicBezTo>
                      <a:pt x="9247" y="286"/>
                      <a:pt x="7927" y="3126"/>
                      <a:pt x="7912" y="3222"/>
                    </a:cubicBezTo>
                    <a:cubicBezTo>
                      <a:pt x="7565" y="5306"/>
                      <a:pt x="10420" y="6141"/>
                      <a:pt x="10442" y="8117"/>
                    </a:cubicBezTo>
                    <a:cubicBezTo>
                      <a:pt x="10442" y="8174"/>
                      <a:pt x="10441" y="8230"/>
                      <a:pt x="10441" y="8289"/>
                    </a:cubicBezTo>
                    <a:cubicBezTo>
                      <a:pt x="7078" y="8242"/>
                      <a:pt x="3768" y="8060"/>
                      <a:pt x="619" y="7748"/>
                    </a:cubicBezTo>
                    <a:cubicBezTo>
                      <a:pt x="244" y="11418"/>
                      <a:pt x="29" y="15190"/>
                      <a:pt x="1" y="18956"/>
                    </a:cubicBezTo>
                    <a:cubicBezTo>
                      <a:pt x="44" y="18961"/>
                      <a:pt x="90" y="18966"/>
                      <a:pt x="135" y="18970"/>
                    </a:cubicBezTo>
                    <a:cubicBezTo>
                      <a:pt x="188" y="18972"/>
                      <a:pt x="240" y="18973"/>
                      <a:pt x="291" y="18973"/>
                    </a:cubicBezTo>
                    <a:cubicBezTo>
                      <a:pt x="1073" y="18973"/>
                      <a:pt x="1580" y="18746"/>
                      <a:pt x="2235" y="18124"/>
                    </a:cubicBezTo>
                    <a:cubicBezTo>
                      <a:pt x="2965" y="17431"/>
                      <a:pt x="3704" y="17184"/>
                      <a:pt x="4379" y="17184"/>
                    </a:cubicBezTo>
                    <a:cubicBezTo>
                      <a:pt x="5552" y="17184"/>
                      <a:pt x="6532" y="17932"/>
                      <a:pt x="6930" y="18388"/>
                    </a:cubicBezTo>
                    <a:cubicBezTo>
                      <a:pt x="7972" y="19577"/>
                      <a:pt x="8767" y="22557"/>
                      <a:pt x="5882" y="24054"/>
                    </a:cubicBezTo>
                    <a:cubicBezTo>
                      <a:pt x="5442" y="24283"/>
                      <a:pt x="5046" y="24378"/>
                      <a:pt x="4679" y="24378"/>
                    </a:cubicBezTo>
                    <a:cubicBezTo>
                      <a:pt x="2914" y="24378"/>
                      <a:pt x="1863" y="22158"/>
                      <a:pt x="153" y="21905"/>
                    </a:cubicBezTo>
                    <a:cubicBezTo>
                      <a:pt x="107" y="21899"/>
                      <a:pt x="62" y="21897"/>
                      <a:pt x="16" y="21891"/>
                    </a:cubicBezTo>
                    <a:lnTo>
                      <a:pt x="16" y="21891"/>
                    </a:lnTo>
                    <a:cubicBezTo>
                      <a:pt x="89" y="25530"/>
                      <a:pt x="343" y="28870"/>
                      <a:pt x="754" y="31841"/>
                    </a:cubicBezTo>
                    <a:cubicBezTo>
                      <a:pt x="3853" y="32148"/>
                      <a:pt x="7110" y="32327"/>
                      <a:pt x="10417" y="32370"/>
                    </a:cubicBezTo>
                    <a:cubicBezTo>
                      <a:pt x="10417" y="32325"/>
                      <a:pt x="10414" y="32281"/>
                      <a:pt x="10414" y="32235"/>
                    </a:cubicBezTo>
                    <a:cubicBezTo>
                      <a:pt x="10355" y="31446"/>
                      <a:pt x="10115" y="30964"/>
                      <a:pt x="9468" y="30322"/>
                    </a:cubicBezTo>
                    <a:cubicBezTo>
                      <a:pt x="7718" y="28586"/>
                      <a:pt x="8178" y="25264"/>
                      <a:pt x="11737" y="24927"/>
                    </a:cubicBezTo>
                    <a:cubicBezTo>
                      <a:pt x="11739" y="24927"/>
                      <a:pt x="11739" y="24927"/>
                      <a:pt x="11871" y="24929"/>
                    </a:cubicBezTo>
                    <a:cubicBezTo>
                      <a:pt x="13825" y="25193"/>
                      <a:pt x="14864" y="26220"/>
                      <a:pt x="15046" y="28067"/>
                    </a:cubicBezTo>
                    <a:cubicBezTo>
                      <a:pt x="14942" y="29728"/>
                      <a:pt x="13159" y="30581"/>
                      <a:pt x="13041" y="32236"/>
                    </a:cubicBezTo>
                    <a:cubicBezTo>
                      <a:pt x="13041" y="32283"/>
                      <a:pt x="13038" y="32331"/>
                      <a:pt x="13038" y="32378"/>
                    </a:cubicBezTo>
                    <a:cubicBezTo>
                      <a:pt x="16361" y="32350"/>
                      <a:pt x="19708" y="32180"/>
                      <a:pt x="22966" y="31863"/>
                    </a:cubicBezTo>
                    <a:cubicBezTo>
                      <a:pt x="23395" y="28893"/>
                      <a:pt x="23670" y="25555"/>
                      <a:pt x="23755" y="21915"/>
                    </a:cubicBezTo>
                    <a:cubicBezTo>
                      <a:pt x="23749" y="21915"/>
                      <a:pt x="23743" y="21918"/>
                      <a:pt x="23736" y="21918"/>
                    </a:cubicBezTo>
                    <a:cubicBezTo>
                      <a:pt x="23755" y="21154"/>
                      <a:pt x="23764" y="20379"/>
                      <a:pt x="23765" y="19594"/>
                    </a:cubicBezTo>
                    <a:cubicBezTo>
                      <a:pt x="23768" y="19389"/>
                      <a:pt x="23765" y="19186"/>
                      <a:pt x="23765" y="18982"/>
                    </a:cubicBezTo>
                    <a:cubicBezTo>
                      <a:pt x="23772" y="18982"/>
                      <a:pt x="23778" y="18981"/>
                      <a:pt x="23785" y="18981"/>
                    </a:cubicBezTo>
                    <a:cubicBezTo>
                      <a:pt x="23774" y="15214"/>
                      <a:pt x="23567" y="11443"/>
                      <a:pt x="23199" y="7772"/>
                    </a:cubicBezTo>
                    <a:cubicBezTo>
                      <a:pt x="19888" y="8095"/>
                      <a:pt x="16485" y="8265"/>
                      <a:pt x="13106" y="8296"/>
                    </a:cubicBezTo>
                    <a:lnTo>
                      <a:pt x="13087" y="8296"/>
                    </a:lnTo>
                    <a:cubicBezTo>
                      <a:pt x="13087" y="8237"/>
                      <a:pt x="13085" y="8181"/>
                      <a:pt x="13085" y="8124"/>
                    </a:cubicBezTo>
                    <a:cubicBezTo>
                      <a:pt x="13113" y="6230"/>
                      <a:pt x="15116" y="4995"/>
                      <a:pt x="14795" y="2985"/>
                    </a:cubicBezTo>
                    <a:cubicBezTo>
                      <a:pt x="14577" y="1624"/>
                      <a:pt x="13673" y="127"/>
                      <a:pt x="1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3622862" y="3890671"/>
                <a:ext cx="786459" cy="810811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2907" extrusionOk="0">
                    <a:moveTo>
                      <a:pt x="5944" y="1"/>
                    </a:moveTo>
                    <a:cubicBezTo>
                      <a:pt x="4266" y="1"/>
                      <a:pt x="4059" y="1651"/>
                      <a:pt x="4219" y="2692"/>
                    </a:cubicBezTo>
                    <a:cubicBezTo>
                      <a:pt x="4579" y="4417"/>
                      <a:pt x="6041" y="5581"/>
                      <a:pt x="6544" y="7235"/>
                    </a:cubicBezTo>
                    <a:cubicBezTo>
                      <a:pt x="6556" y="7283"/>
                      <a:pt x="6570" y="7331"/>
                      <a:pt x="6582" y="7378"/>
                    </a:cubicBezTo>
                    <a:lnTo>
                      <a:pt x="6579" y="7374"/>
                    </a:lnTo>
                    <a:cubicBezTo>
                      <a:pt x="4054" y="6767"/>
                      <a:pt x="1826" y="6047"/>
                      <a:pt x="1" y="5223"/>
                    </a:cubicBezTo>
                    <a:lnTo>
                      <a:pt x="1" y="5223"/>
                    </a:lnTo>
                    <a:cubicBezTo>
                      <a:pt x="1071" y="8343"/>
                      <a:pt x="2541" y="11149"/>
                      <a:pt x="4341" y="13571"/>
                    </a:cubicBezTo>
                    <a:cubicBezTo>
                      <a:pt x="4815" y="14207"/>
                      <a:pt x="5313" y="14819"/>
                      <a:pt x="5831" y="15401"/>
                    </a:cubicBezTo>
                    <a:cubicBezTo>
                      <a:pt x="7799" y="17616"/>
                      <a:pt x="10078" y="19420"/>
                      <a:pt x="12596" y="20746"/>
                    </a:cubicBezTo>
                    <a:cubicBezTo>
                      <a:pt x="13607" y="21203"/>
                      <a:pt x="14847" y="21603"/>
                      <a:pt x="16248" y="21940"/>
                    </a:cubicBezTo>
                    <a:lnTo>
                      <a:pt x="16159" y="21888"/>
                    </a:lnTo>
                    <a:cubicBezTo>
                      <a:pt x="12030" y="19447"/>
                      <a:pt x="12030" y="19447"/>
                      <a:pt x="12085" y="18848"/>
                    </a:cubicBezTo>
                    <a:cubicBezTo>
                      <a:pt x="12101" y="18673"/>
                      <a:pt x="12255" y="18591"/>
                      <a:pt x="12502" y="18591"/>
                    </a:cubicBezTo>
                    <a:cubicBezTo>
                      <a:pt x="12977" y="18591"/>
                      <a:pt x="13797" y="18895"/>
                      <a:pt x="14649" y="19432"/>
                    </a:cubicBezTo>
                    <a:cubicBezTo>
                      <a:pt x="14737" y="19487"/>
                      <a:pt x="16799" y="20795"/>
                      <a:pt x="16657" y="21582"/>
                    </a:cubicBezTo>
                    <a:cubicBezTo>
                      <a:pt x="16640" y="21674"/>
                      <a:pt x="16859" y="21839"/>
                      <a:pt x="17006" y="21947"/>
                    </a:cubicBezTo>
                    <a:cubicBezTo>
                      <a:pt x="17132" y="22030"/>
                      <a:pt x="17260" y="22113"/>
                      <a:pt x="17387" y="22194"/>
                    </a:cubicBezTo>
                    <a:cubicBezTo>
                      <a:pt x="18869" y="22496"/>
                      <a:pt x="20501" y="22737"/>
                      <a:pt x="22219" y="22907"/>
                    </a:cubicBezTo>
                    <a:cubicBezTo>
                      <a:pt x="20009" y="20690"/>
                      <a:pt x="18276" y="15843"/>
                      <a:pt x="17341" y="9119"/>
                    </a:cubicBezTo>
                    <a:cubicBezTo>
                      <a:pt x="14244" y="8812"/>
                      <a:pt x="11305" y="8379"/>
                      <a:pt x="8632" y="7832"/>
                    </a:cubicBezTo>
                    <a:lnTo>
                      <a:pt x="8632" y="7832"/>
                    </a:lnTo>
                    <a:cubicBezTo>
                      <a:pt x="8654" y="7924"/>
                      <a:pt x="8678" y="8015"/>
                      <a:pt x="8700" y="8105"/>
                    </a:cubicBezTo>
                    <a:cubicBezTo>
                      <a:pt x="8689" y="8065"/>
                      <a:pt x="8675" y="8011"/>
                      <a:pt x="8665" y="7971"/>
                    </a:cubicBezTo>
                    <a:cubicBezTo>
                      <a:pt x="8653" y="7924"/>
                      <a:pt x="8643" y="7878"/>
                      <a:pt x="8630" y="7832"/>
                    </a:cubicBezTo>
                    <a:lnTo>
                      <a:pt x="8632" y="7832"/>
                    </a:lnTo>
                    <a:cubicBezTo>
                      <a:pt x="8619" y="7783"/>
                      <a:pt x="8609" y="7736"/>
                      <a:pt x="8597" y="7687"/>
                    </a:cubicBezTo>
                    <a:cubicBezTo>
                      <a:pt x="8288" y="6129"/>
                      <a:pt x="9741" y="4840"/>
                      <a:pt x="9274" y="3257"/>
                    </a:cubicBezTo>
                    <a:cubicBezTo>
                      <a:pt x="8942" y="2133"/>
                      <a:pt x="8161" y="659"/>
                      <a:pt x="6330" y="27"/>
                    </a:cubicBezTo>
                    <a:cubicBezTo>
                      <a:pt x="6194" y="9"/>
                      <a:pt x="6065" y="1"/>
                      <a:pt x="59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7"/>
              <p:cNvSpPr/>
              <p:nvPr/>
            </p:nvSpPr>
            <p:spPr>
              <a:xfrm>
                <a:off x="3657621" y="4281051"/>
                <a:ext cx="171634" cy="169298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783" extrusionOk="0">
                    <a:moveTo>
                      <a:pt x="190" y="1"/>
                    </a:moveTo>
                    <a:cubicBezTo>
                      <a:pt x="170" y="1"/>
                      <a:pt x="153" y="6"/>
                      <a:pt x="141" y="20"/>
                    </a:cubicBezTo>
                    <a:cubicBezTo>
                      <a:pt x="0" y="174"/>
                      <a:pt x="775" y="1262"/>
                      <a:pt x="1833" y="2397"/>
                    </a:cubicBezTo>
                    <a:cubicBezTo>
                      <a:pt x="3045" y="3698"/>
                      <a:pt x="4285" y="4783"/>
                      <a:pt x="4552" y="4783"/>
                    </a:cubicBezTo>
                    <a:cubicBezTo>
                      <a:pt x="4561" y="4783"/>
                      <a:pt x="4568" y="4782"/>
                      <a:pt x="4575" y="4779"/>
                    </a:cubicBezTo>
                    <a:cubicBezTo>
                      <a:pt x="4579" y="4763"/>
                      <a:pt x="4579" y="4763"/>
                      <a:pt x="4452" y="4440"/>
                    </a:cubicBezTo>
                    <a:cubicBezTo>
                      <a:pt x="4399" y="4306"/>
                      <a:pt x="4444" y="4266"/>
                      <a:pt x="4518" y="4266"/>
                    </a:cubicBezTo>
                    <a:cubicBezTo>
                      <a:pt x="4599" y="4266"/>
                      <a:pt x="4714" y="4313"/>
                      <a:pt x="4782" y="4341"/>
                    </a:cubicBezTo>
                    <a:cubicBezTo>
                      <a:pt x="4803" y="4349"/>
                      <a:pt x="4826" y="4361"/>
                      <a:pt x="4849" y="4370"/>
                    </a:cubicBezTo>
                    <a:cubicBezTo>
                      <a:pt x="4331" y="3788"/>
                      <a:pt x="3833" y="3177"/>
                      <a:pt x="3357" y="2541"/>
                    </a:cubicBezTo>
                    <a:cubicBezTo>
                      <a:pt x="3333" y="2528"/>
                      <a:pt x="3308" y="2518"/>
                      <a:pt x="3263" y="2497"/>
                    </a:cubicBezTo>
                    <a:cubicBezTo>
                      <a:pt x="2114" y="1942"/>
                      <a:pt x="1457" y="806"/>
                      <a:pt x="433" y="105"/>
                    </a:cubicBezTo>
                    <a:lnTo>
                      <a:pt x="416" y="94"/>
                    </a:lnTo>
                    <a:cubicBezTo>
                      <a:pt x="329" y="47"/>
                      <a:pt x="247" y="1"/>
                      <a:pt x="1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7"/>
              <p:cNvSpPr/>
              <p:nvPr/>
            </p:nvSpPr>
            <p:spPr>
              <a:xfrm>
                <a:off x="3462378" y="3124246"/>
                <a:ext cx="35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3423230" y="2367980"/>
                <a:ext cx="608560" cy="852401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24082" extrusionOk="0">
                    <a:moveTo>
                      <a:pt x="14402" y="0"/>
                    </a:moveTo>
                    <a:cubicBezTo>
                      <a:pt x="14402" y="0"/>
                      <a:pt x="14399" y="1"/>
                      <a:pt x="14397" y="1"/>
                    </a:cubicBezTo>
                    <a:cubicBezTo>
                      <a:pt x="11545" y="1775"/>
                      <a:pt x="8981" y="3990"/>
                      <a:pt x="6789" y="6558"/>
                    </a:cubicBezTo>
                    <a:cubicBezTo>
                      <a:pt x="6212" y="7233"/>
                      <a:pt x="5660" y="7935"/>
                      <a:pt x="5137" y="8659"/>
                    </a:cubicBezTo>
                    <a:cubicBezTo>
                      <a:pt x="4068" y="10136"/>
                      <a:pt x="3113" y="11710"/>
                      <a:pt x="2287" y="13367"/>
                    </a:cubicBezTo>
                    <a:cubicBezTo>
                      <a:pt x="1624" y="14808"/>
                      <a:pt x="822" y="16765"/>
                      <a:pt x="263" y="18249"/>
                    </a:cubicBezTo>
                    <a:cubicBezTo>
                      <a:pt x="1" y="19033"/>
                      <a:pt x="92" y="19834"/>
                      <a:pt x="559" y="20630"/>
                    </a:cubicBezTo>
                    <a:cubicBezTo>
                      <a:pt x="577" y="20575"/>
                      <a:pt x="594" y="20524"/>
                      <a:pt x="612" y="20471"/>
                    </a:cubicBezTo>
                    <a:cubicBezTo>
                      <a:pt x="1130" y="18863"/>
                      <a:pt x="1388" y="17176"/>
                      <a:pt x="2106" y="15628"/>
                    </a:cubicBezTo>
                    <a:cubicBezTo>
                      <a:pt x="2667" y="14543"/>
                      <a:pt x="3331" y="13425"/>
                      <a:pt x="4009" y="13360"/>
                    </a:cubicBezTo>
                    <a:lnTo>
                      <a:pt x="4009" y="13360"/>
                    </a:lnTo>
                    <a:cubicBezTo>
                      <a:pt x="4822" y="14145"/>
                      <a:pt x="3309" y="18020"/>
                      <a:pt x="2099" y="19385"/>
                    </a:cubicBezTo>
                    <a:cubicBezTo>
                      <a:pt x="1623" y="19919"/>
                      <a:pt x="1364" y="20608"/>
                      <a:pt x="1158" y="21208"/>
                    </a:cubicBezTo>
                    <a:lnTo>
                      <a:pt x="1106" y="21370"/>
                    </a:lnTo>
                    <a:cubicBezTo>
                      <a:pt x="1676" y="22012"/>
                      <a:pt x="2502" y="22647"/>
                      <a:pt x="3591" y="23266"/>
                    </a:cubicBezTo>
                    <a:cubicBezTo>
                      <a:pt x="4087" y="23547"/>
                      <a:pt x="4626" y="23819"/>
                      <a:pt x="5205" y="24081"/>
                    </a:cubicBezTo>
                    <a:cubicBezTo>
                      <a:pt x="6161" y="20543"/>
                      <a:pt x="7531" y="17163"/>
                      <a:pt x="9239" y="14044"/>
                    </a:cubicBezTo>
                    <a:cubicBezTo>
                      <a:pt x="9218" y="14034"/>
                      <a:pt x="9196" y="14025"/>
                      <a:pt x="9175" y="14014"/>
                    </a:cubicBezTo>
                    <a:cubicBezTo>
                      <a:pt x="9083" y="13984"/>
                      <a:pt x="8986" y="13970"/>
                      <a:pt x="8885" y="13970"/>
                    </a:cubicBezTo>
                    <a:cubicBezTo>
                      <a:pt x="8120" y="13970"/>
                      <a:pt x="7136" y="14752"/>
                      <a:pt x="6525" y="14752"/>
                    </a:cubicBezTo>
                    <a:cubicBezTo>
                      <a:pt x="6266" y="14752"/>
                      <a:pt x="6074" y="14611"/>
                      <a:pt x="5995" y="14208"/>
                    </a:cubicBezTo>
                    <a:cubicBezTo>
                      <a:pt x="5769" y="13043"/>
                      <a:pt x="7006" y="10348"/>
                      <a:pt x="9115" y="9154"/>
                    </a:cubicBezTo>
                    <a:cubicBezTo>
                      <a:pt x="9122" y="9150"/>
                      <a:pt x="9409" y="8998"/>
                      <a:pt x="9699" y="8998"/>
                    </a:cubicBezTo>
                    <a:cubicBezTo>
                      <a:pt x="10078" y="8998"/>
                      <a:pt x="10462" y="9258"/>
                      <a:pt x="10235" y="10448"/>
                    </a:cubicBezTo>
                    <a:cubicBezTo>
                      <a:pt x="10074" y="11298"/>
                      <a:pt x="10411" y="11499"/>
                      <a:pt x="10594" y="11607"/>
                    </a:cubicBezTo>
                    <a:cubicBezTo>
                      <a:pt x="10615" y="11615"/>
                      <a:pt x="10636" y="11626"/>
                      <a:pt x="10657" y="11635"/>
                    </a:cubicBezTo>
                    <a:cubicBezTo>
                      <a:pt x="12540" y="8659"/>
                      <a:pt x="14739" y="5968"/>
                      <a:pt x="17189" y="3664"/>
                    </a:cubicBezTo>
                    <a:cubicBezTo>
                      <a:pt x="17189" y="3664"/>
                      <a:pt x="17189" y="3663"/>
                      <a:pt x="17189" y="3663"/>
                    </a:cubicBezTo>
                    <a:lnTo>
                      <a:pt x="17189" y="3663"/>
                    </a:lnTo>
                    <a:cubicBezTo>
                      <a:pt x="17190" y="3664"/>
                      <a:pt x="17192" y="3665"/>
                      <a:pt x="17193" y="3665"/>
                    </a:cubicBezTo>
                    <a:cubicBezTo>
                      <a:pt x="17192" y="3664"/>
                      <a:pt x="17191" y="3663"/>
                      <a:pt x="17190" y="3663"/>
                    </a:cubicBezTo>
                    <a:cubicBezTo>
                      <a:pt x="17189" y="3663"/>
                      <a:pt x="17189" y="3663"/>
                      <a:pt x="17189" y="3663"/>
                    </a:cubicBezTo>
                    <a:lnTo>
                      <a:pt x="17189" y="3663"/>
                    </a:lnTo>
                    <a:cubicBezTo>
                      <a:pt x="16851" y="3510"/>
                      <a:pt x="16536" y="3352"/>
                      <a:pt x="16247" y="3186"/>
                    </a:cubicBezTo>
                    <a:cubicBezTo>
                      <a:pt x="15609" y="2824"/>
                      <a:pt x="15125" y="2452"/>
                      <a:pt x="14790" y="2075"/>
                    </a:cubicBezTo>
                    <a:cubicBezTo>
                      <a:pt x="14746" y="2109"/>
                      <a:pt x="14703" y="2141"/>
                      <a:pt x="14660" y="2173"/>
                    </a:cubicBezTo>
                    <a:cubicBezTo>
                      <a:pt x="14150" y="2568"/>
                      <a:pt x="13610" y="3009"/>
                      <a:pt x="13113" y="3692"/>
                    </a:cubicBezTo>
                    <a:cubicBezTo>
                      <a:pt x="12260" y="4858"/>
                      <a:pt x="9912" y="7316"/>
                      <a:pt x="8880" y="7316"/>
                    </a:cubicBezTo>
                    <a:cubicBezTo>
                      <a:pt x="8780" y="7316"/>
                      <a:pt x="8692" y="7293"/>
                      <a:pt x="8619" y="7244"/>
                    </a:cubicBezTo>
                    <a:cubicBezTo>
                      <a:pt x="8436" y="6059"/>
                      <a:pt x="8432" y="6036"/>
                      <a:pt x="13850" y="2092"/>
                    </a:cubicBezTo>
                    <a:cubicBezTo>
                      <a:pt x="14055" y="1940"/>
                      <a:pt x="14263" y="1792"/>
                      <a:pt x="14471" y="1643"/>
                    </a:cubicBezTo>
                    <a:cubicBezTo>
                      <a:pt x="14148" y="1091"/>
                      <a:pt x="14131" y="539"/>
                      <a:pt x="14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4956115" y="2816232"/>
                <a:ext cx="247204" cy="222569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288" extrusionOk="0">
                    <a:moveTo>
                      <a:pt x="3205" y="1"/>
                    </a:moveTo>
                    <a:cubicBezTo>
                      <a:pt x="3135" y="1"/>
                      <a:pt x="3064" y="3"/>
                      <a:pt x="2993" y="9"/>
                    </a:cubicBezTo>
                    <a:cubicBezTo>
                      <a:pt x="2281" y="158"/>
                      <a:pt x="1914" y="444"/>
                      <a:pt x="1546" y="1142"/>
                    </a:cubicBezTo>
                    <a:cubicBezTo>
                      <a:pt x="1151" y="1889"/>
                      <a:pt x="708" y="2101"/>
                      <a:pt x="125" y="2200"/>
                    </a:cubicBezTo>
                    <a:cubicBezTo>
                      <a:pt x="83" y="2203"/>
                      <a:pt x="43" y="2209"/>
                      <a:pt x="1" y="2213"/>
                    </a:cubicBezTo>
                    <a:cubicBezTo>
                      <a:pt x="195" y="3064"/>
                      <a:pt x="379" y="3932"/>
                      <a:pt x="553" y="4816"/>
                    </a:cubicBezTo>
                    <a:cubicBezTo>
                      <a:pt x="600" y="4810"/>
                      <a:pt x="644" y="4806"/>
                      <a:pt x="690" y="4802"/>
                    </a:cubicBezTo>
                    <a:cubicBezTo>
                      <a:pt x="757" y="4799"/>
                      <a:pt x="830" y="4796"/>
                      <a:pt x="909" y="4796"/>
                    </a:cubicBezTo>
                    <a:cubicBezTo>
                      <a:pt x="1163" y="4796"/>
                      <a:pt x="1487" y="4829"/>
                      <a:pt x="1912" y="5014"/>
                    </a:cubicBezTo>
                    <a:cubicBezTo>
                      <a:pt x="2366" y="5211"/>
                      <a:pt x="2692" y="5595"/>
                      <a:pt x="3108" y="5849"/>
                    </a:cubicBezTo>
                    <a:cubicBezTo>
                      <a:pt x="3604" y="6150"/>
                      <a:pt x="4095" y="6287"/>
                      <a:pt x="4546" y="6287"/>
                    </a:cubicBezTo>
                    <a:cubicBezTo>
                      <a:pt x="5961" y="6287"/>
                      <a:pt x="6984" y="4936"/>
                      <a:pt x="6547" y="3088"/>
                    </a:cubicBezTo>
                    <a:cubicBezTo>
                      <a:pt x="6244" y="1807"/>
                      <a:pt x="4986" y="1"/>
                      <a:pt x="32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050763" y="3663006"/>
                <a:ext cx="280441" cy="251699"/>
              </a:xfrm>
              <a:custGeom>
                <a:avLst/>
                <a:gdLst/>
                <a:ahLst/>
                <a:cxnLst/>
                <a:rect l="l" t="t" r="r" b="b"/>
                <a:pathLst>
                  <a:path w="7923" h="7111" extrusionOk="0">
                    <a:moveTo>
                      <a:pt x="4975" y="0"/>
                    </a:moveTo>
                    <a:cubicBezTo>
                      <a:pt x="4868" y="0"/>
                      <a:pt x="4756" y="5"/>
                      <a:pt x="4642" y="15"/>
                    </a:cubicBezTo>
                    <a:cubicBezTo>
                      <a:pt x="3658" y="212"/>
                      <a:pt x="3056" y="575"/>
                      <a:pt x="2343" y="1405"/>
                    </a:cubicBezTo>
                    <a:cubicBezTo>
                      <a:pt x="1662" y="2195"/>
                      <a:pt x="1101" y="2527"/>
                      <a:pt x="192" y="2673"/>
                    </a:cubicBezTo>
                    <a:cubicBezTo>
                      <a:pt x="145" y="2677"/>
                      <a:pt x="97" y="2681"/>
                      <a:pt x="50" y="2685"/>
                    </a:cubicBezTo>
                    <a:cubicBezTo>
                      <a:pt x="43" y="2685"/>
                      <a:pt x="39" y="2688"/>
                      <a:pt x="32" y="2688"/>
                    </a:cubicBezTo>
                    <a:lnTo>
                      <a:pt x="32" y="3298"/>
                    </a:lnTo>
                    <a:cubicBezTo>
                      <a:pt x="29" y="4086"/>
                      <a:pt x="19" y="4861"/>
                      <a:pt x="1" y="5622"/>
                    </a:cubicBezTo>
                    <a:cubicBezTo>
                      <a:pt x="8" y="5622"/>
                      <a:pt x="14" y="5620"/>
                      <a:pt x="20" y="5620"/>
                    </a:cubicBezTo>
                    <a:cubicBezTo>
                      <a:pt x="69" y="5618"/>
                      <a:pt x="118" y="5612"/>
                      <a:pt x="167" y="5606"/>
                    </a:cubicBezTo>
                    <a:cubicBezTo>
                      <a:pt x="259" y="5602"/>
                      <a:pt x="348" y="5599"/>
                      <a:pt x="435" y="5599"/>
                    </a:cubicBezTo>
                    <a:cubicBezTo>
                      <a:pt x="1094" y="5599"/>
                      <a:pt x="1643" y="5742"/>
                      <a:pt x="2224" y="6294"/>
                    </a:cubicBezTo>
                    <a:cubicBezTo>
                      <a:pt x="2460" y="6518"/>
                      <a:pt x="3085" y="7111"/>
                      <a:pt x="4124" y="7111"/>
                    </a:cubicBezTo>
                    <a:cubicBezTo>
                      <a:pt x="4366" y="7111"/>
                      <a:pt x="4631" y="7079"/>
                      <a:pt x="4918" y="7002"/>
                    </a:cubicBezTo>
                    <a:cubicBezTo>
                      <a:pt x="6316" y="6629"/>
                      <a:pt x="7493" y="5199"/>
                      <a:pt x="7711" y="3601"/>
                    </a:cubicBezTo>
                    <a:cubicBezTo>
                      <a:pt x="7922" y="2055"/>
                      <a:pt x="7198" y="0"/>
                      <a:pt x="4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4941072" y="4426563"/>
                <a:ext cx="240125" cy="143353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4050" extrusionOk="0">
                    <a:moveTo>
                      <a:pt x="5192" y="0"/>
                    </a:moveTo>
                    <a:cubicBezTo>
                      <a:pt x="5069" y="0"/>
                      <a:pt x="4937" y="7"/>
                      <a:pt x="4793" y="22"/>
                    </a:cubicBezTo>
                    <a:cubicBezTo>
                      <a:pt x="3304" y="294"/>
                      <a:pt x="2218" y="1521"/>
                      <a:pt x="705" y="1735"/>
                    </a:cubicBezTo>
                    <a:cubicBezTo>
                      <a:pt x="669" y="1739"/>
                      <a:pt x="630" y="1742"/>
                      <a:pt x="593" y="1746"/>
                    </a:cubicBezTo>
                    <a:cubicBezTo>
                      <a:pt x="405" y="2318"/>
                      <a:pt x="205" y="2861"/>
                      <a:pt x="0" y="3372"/>
                    </a:cubicBezTo>
                    <a:cubicBezTo>
                      <a:pt x="36" y="3368"/>
                      <a:pt x="71" y="3365"/>
                      <a:pt x="108" y="3362"/>
                    </a:cubicBezTo>
                    <a:cubicBezTo>
                      <a:pt x="219" y="3354"/>
                      <a:pt x="326" y="3350"/>
                      <a:pt x="428" y="3350"/>
                    </a:cubicBezTo>
                    <a:cubicBezTo>
                      <a:pt x="840" y="3350"/>
                      <a:pt x="1171" y="3425"/>
                      <a:pt x="1420" y="3676"/>
                    </a:cubicBezTo>
                    <a:cubicBezTo>
                      <a:pt x="1535" y="3790"/>
                      <a:pt x="1794" y="4050"/>
                      <a:pt x="2416" y="4050"/>
                    </a:cubicBezTo>
                    <a:cubicBezTo>
                      <a:pt x="2601" y="4050"/>
                      <a:pt x="2818" y="4027"/>
                      <a:pt x="3072" y="3971"/>
                    </a:cubicBezTo>
                    <a:cubicBezTo>
                      <a:pt x="4140" y="3735"/>
                      <a:pt x="5382" y="2927"/>
                      <a:pt x="6024" y="2051"/>
                    </a:cubicBezTo>
                    <a:cubicBezTo>
                      <a:pt x="6664" y="1178"/>
                      <a:pt x="6783" y="0"/>
                      <a:pt x="5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3442945" y="2841186"/>
                <a:ext cx="140344" cy="283166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8000" extrusionOk="0">
                    <a:moveTo>
                      <a:pt x="3378" y="0"/>
                    </a:moveTo>
                    <a:cubicBezTo>
                      <a:pt x="2942" y="0"/>
                      <a:pt x="2261" y="828"/>
                      <a:pt x="1547" y="2257"/>
                    </a:cubicBezTo>
                    <a:cubicBezTo>
                      <a:pt x="830" y="3805"/>
                      <a:pt x="572" y="5493"/>
                      <a:pt x="52" y="7100"/>
                    </a:cubicBezTo>
                    <a:cubicBezTo>
                      <a:pt x="36" y="7155"/>
                      <a:pt x="17" y="7206"/>
                      <a:pt x="1" y="7259"/>
                    </a:cubicBezTo>
                    <a:cubicBezTo>
                      <a:pt x="146" y="7507"/>
                      <a:pt x="329" y="7752"/>
                      <a:pt x="546" y="7999"/>
                    </a:cubicBezTo>
                    <a:lnTo>
                      <a:pt x="599" y="7837"/>
                    </a:lnTo>
                    <a:cubicBezTo>
                      <a:pt x="1056" y="6504"/>
                      <a:pt x="2068" y="5490"/>
                      <a:pt x="2668" y="4239"/>
                    </a:cubicBezTo>
                    <a:cubicBezTo>
                      <a:pt x="3412" y="2691"/>
                      <a:pt x="3964" y="656"/>
                      <a:pt x="3600" y="94"/>
                    </a:cubicBezTo>
                    <a:cubicBezTo>
                      <a:pt x="3536" y="31"/>
                      <a:pt x="3461" y="0"/>
                      <a:pt x="3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3607748" y="2367201"/>
                <a:ext cx="789574" cy="993383"/>
              </a:xfrm>
              <a:custGeom>
                <a:avLst/>
                <a:gdLst/>
                <a:ahLst/>
                <a:cxnLst/>
                <a:rect l="l" t="t" r="r" b="b"/>
                <a:pathLst>
                  <a:path w="22307" h="28065" extrusionOk="0">
                    <a:moveTo>
                      <a:pt x="20906" y="1"/>
                    </a:moveTo>
                    <a:cubicBezTo>
                      <a:pt x="19839" y="1"/>
                      <a:pt x="18345" y="1227"/>
                      <a:pt x="17899" y="1662"/>
                    </a:cubicBezTo>
                    <a:cubicBezTo>
                      <a:pt x="16984" y="2558"/>
                      <a:pt x="16718" y="3848"/>
                      <a:pt x="15986" y="4854"/>
                    </a:cubicBezTo>
                    <a:cubicBezTo>
                      <a:pt x="15956" y="4893"/>
                      <a:pt x="15926" y="4934"/>
                      <a:pt x="15896" y="4971"/>
                    </a:cubicBezTo>
                    <a:lnTo>
                      <a:pt x="15896" y="4970"/>
                    </a:lnTo>
                    <a:cubicBezTo>
                      <a:pt x="14393" y="4608"/>
                      <a:pt x="13067" y="4180"/>
                      <a:pt x="11980" y="3689"/>
                    </a:cubicBezTo>
                    <a:cubicBezTo>
                      <a:pt x="9532" y="5996"/>
                      <a:pt x="7331" y="8685"/>
                      <a:pt x="5450" y="11662"/>
                    </a:cubicBezTo>
                    <a:cubicBezTo>
                      <a:pt x="4955" y="12445"/>
                      <a:pt x="4484" y="13248"/>
                      <a:pt x="4033" y="14070"/>
                    </a:cubicBezTo>
                    <a:cubicBezTo>
                      <a:pt x="2325" y="17189"/>
                      <a:pt x="957" y="20568"/>
                      <a:pt x="1" y="24106"/>
                    </a:cubicBezTo>
                    <a:cubicBezTo>
                      <a:pt x="1856" y="24942"/>
                      <a:pt x="4122" y="25675"/>
                      <a:pt x="6689" y="26292"/>
                    </a:cubicBezTo>
                    <a:lnTo>
                      <a:pt x="6692" y="26292"/>
                    </a:lnTo>
                    <a:cubicBezTo>
                      <a:pt x="6704" y="26236"/>
                      <a:pt x="6714" y="26180"/>
                      <a:pt x="6727" y="26124"/>
                    </a:cubicBezTo>
                    <a:cubicBezTo>
                      <a:pt x="6992" y="24561"/>
                      <a:pt x="6131" y="23066"/>
                      <a:pt x="6447" y="21500"/>
                    </a:cubicBezTo>
                    <a:cubicBezTo>
                      <a:pt x="6626" y="20625"/>
                      <a:pt x="7240" y="19459"/>
                      <a:pt x="8210" y="18822"/>
                    </a:cubicBezTo>
                    <a:cubicBezTo>
                      <a:pt x="8649" y="18534"/>
                      <a:pt x="9083" y="18398"/>
                      <a:pt x="9483" y="18398"/>
                    </a:cubicBezTo>
                    <a:cubicBezTo>
                      <a:pt x="10489" y="18398"/>
                      <a:pt x="11286" y="19257"/>
                      <a:pt x="11434" y="20715"/>
                    </a:cubicBezTo>
                    <a:cubicBezTo>
                      <a:pt x="11532" y="21685"/>
                      <a:pt x="11271" y="23623"/>
                      <a:pt x="9677" y="24738"/>
                    </a:cubicBezTo>
                    <a:cubicBezTo>
                      <a:pt x="9133" y="25119"/>
                      <a:pt x="8995" y="25692"/>
                      <a:pt x="8929" y="25968"/>
                    </a:cubicBezTo>
                    <a:cubicBezTo>
                      <a:pt x="8889" y="26173"/>
                      <a:pt x="8848" y="26380"/>
                      <a:pt x="8810" y="26588"/>
                    </a:cubicBezTo>
                    <a:cubicBezTo>
                      <a:pt x="8799" y="26644"/>
                      <a:pt x="8789" y="26701"/>
                      <a:pt x="8778" y="26757"/>
                    </a:cubicBezTo>
                    <a:cubicBezTo>
                      <a:pt x="11494" y="27314"/>
                      <a:pt x="14484" y="27753"/>
                      <a:pt x="17633" y="28064"/>
                    </a:cubicBezTo>
                    <a:cubicBezTo>
                      <a:pt x="18483" y="19763"/>
                      <a:pt x="20152" y="11986"/>
                      <a:pt x="22307" y="6008"/>
                    </a:cubicBezTo>
                    <a:cubicBezTo>
                      <a:pt x="20462" y="5827"/>
                      <a:pt x="18710" y="5569"/>
                      <a:pt x="17119" y="5242"/>
                    </a:cubicBezTo>
                    <a:cubicBezTo>
                      <a:pt x="17076" y="5305"/>
                      <a:pt x="17035" y="5368"/>
                      <a:pt x="17034" y="5368"/>
                    </a:cubicBezTo>
                    <a:cubicBezTo>
                      <a:pt x="17034" y="5368"/>
                      <a:pt x="17035" y="5366"/>
                      <a:pt x="17039" y="5359"/>
                    </a:cubicBezTo>
                    <a:cubicBezTo>
                      <a:pt x="17066" y="5320"/>
                      <a:pt x="17091" y="5280"/>
                      <a:pt x="17118" y="5242"/>
                    </a:cubicBezTo>
                    <a:lnTo>
                      <a:pt x="17119" y="5242"/>
                    </a:lnTo>
                    <a:cubicBezTo>
                      <a:pt x="17147" y="5201"/>
                      <a:pt x="17173" y="5161"/>
                      <a:pt x="17201" y="5122"/>
                    </a:cubicBezTo>
                    <a:cubicBezTo>
                      <a:pt x="17655" y="4488"/>
                      <a:pt x="18040" y="4107"/>
                      <a:pt x="18622" y="3719"/>
                    </a:cubicBezTo>
                    <a:cubicBezTo>
                      <a:pt x="20127" y="2710"/>
                      <a:pt x="21694" y="432"/>
                      <a:pt x="20943" y="1"/>
                    </a:cubicBezTo>
                    <a:cubicBezTo>
                      <a:pt x="20931" y="1"/>
                      <a:pt x="20918" y="1"/>
                      <a:pt x="209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3633835" y="2686294"/>
                <a:ext cx="173227" cy="2075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5863" extrusionOk="0">
                    <a:moveTo>
                      <a:pt x="3753" y="0"/>
                    </a:moveTo>
                    <a:cubicBezTo>
                      <a:pt x="3586" y="0"/>
                      <a:pt x="3389" y="54"/>
                      <a:pt x="3163" y="161"/>
                    </a:cubicBezTo>
                    <a:cubicBezTo>
                      <a:pt x="1761" y="826"/>
                      <a:pt x="1" y="3243"/>
                      <a:pt x="23" y="5014"/>
                    </a:cubicBezTo>
                    <a:cubicBezTo>
                      <a:pt x="23" y="5025"/>
                      <a:pt x="59" y="5863"/>
                      <a:pt x="731" y="5863"/>
                    </a:cubicBezTo>
                    <a:cubicBezTo>
                      <a:pt x="986" y="5863"/>
                      <a:pt x="1333" y="5742"/>
                      <a:pt x="1804" y="5409"/>
                    </a:cubicBezTo>
                    <a:cubicBezTo>
                      <a:pt x="2245" y="5098"/>
                      <a:pt x="2561" y="4958"/>
                      <a:pt x="2866" y="4958"/>
                    </a:cubicBezTo>
                    <a:cubicBezTo>
                      <a:pt x="2985" y="4958"/>
                      <a:pt x="3102" y="4979"/>
                      <a:pt x="3225" y="5020"/>
                    </a:cubicBezTo>
                    <a:cubicBezTo>
                      <a:pt x="3246" y="5030"/>
                      <a:pt x="3268" y="5039"/>
                      <a:pt x="3289" y="5049"/>
                    </a:cubicBezTo>
                    <a:cubicBezTo>
                      <a:pt x="3293" y="5049"/>
                      <a:pt x="3295" y="5051"/>
                      <a:pt x="3297" y="5053"/>
                    </a:cubicBezTo>
                    <a:cubicBezTo>
                      <a:pt x="3748" y="4231"/>
                      <a:pt x="4221" y="3429"/>
                      <a:pt x="4714" y="2646"/>
                    </a:cubicBezTo>
                    <a:cubicBezTo>
                      <a:pt x="4711" y="2643"/>
                      <a:pt x="4710" y="2643"/>
                      <a:pt x="4706" y="2642"/>
                    </a:cubicBezTo>
                    <a:cubicBezTo>
                      <a:pt x="4685" y="2633"/>
                      <a:pt x="4664" y="2622"/>
                      <a:pt x="4643" y="2614"/>
                    </a:cubicBezTo>
                    <a:cubicBezTo>
                      <a:pt x="3589" y="1991"/>
                      <a:pt x="4894" y="778"/>
                      <a:pt x="4064" y="80"/>
                    </a:cubicBezTo>
                    <a:cubicBezTo>
                      <a:pt x="3975" y="27"/>
                      <a:pt x="3872" y="0"/>
                      <a:pt x="3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4307275" y="2893643"/>
                <a:ext cx="35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lnTo>
                      <a:pt x="1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4231847" y="2579718"/>
                <a:ext cx="799290" cy="800104"/>
              </a:xfrm>
              <a:custGeom>
                <a:avLst/>
                <a:gdLst/>
                <a:ahLst/>
                <a:cxnLst/>
                <a:rect l="l" t="t" r="r" b="b"/>
                <a:pathLst>
                  <a:path w="22582" h="22605" extrusionOk="0">
                    <a:moveTo>
                      <a:pt x="4676" y="0"/>
                    </a:moveTo>
                    <a:lnTo>
                      <a:pt x="4676" y="1"/>
                    </a:lnTo>
                    <a:cubicBezTo>
                      <a:pt x="3723" y="2643"/>
                      <a:pt x="2865" y="5634"/>
                      <a:pt x="2130" y="8868"/>
                    </a:cubicBezTo>
                    <a:cubicBezTo>
                      <a:pt x="2171" y="8871"/>
                      <a:pt x="2213" y="8877"/>
                      <a:pt x="2253" y="8879"/>
                    </a:cubicBezTo>
                    <a:cubicBezTo>
                      <a:pt x="2299" y="8882"/>
                      <a:pt x="2344" y="8884"/>
                      <a:pt x="2388" y="8884"/>
                    </a:cubicBezTo>
                    <a:cubicBezTo>
                      <a:pt x="3103" y="8884"/>
                      <a:pt x="3599" y="8530"/>
                      <a:pt x="4027" y="8143"/>
                    </a:cubicBezTo>
                    <a:cubicBezTo>
                      <a:pt x="4680" y="7552"/>
                      <a:pt x="5281" y="7333"/>
                      <a:pt x="5805" y="7333"/>
                    </a:cubicBezTo>
                    <a:cubicBezTo>
                      <a:pt x="6649" y="7333"/>
                      <a:pt x="7291" y="7903"/>
                      <a:pt x="7620" y="8412"/>
                    </a:cubicBezTo>
                    <a:cubicBezTo>
                      <a:pt x="8475" y="9742"/>
                      <a:pt x="8467" y="12311"/>
                      <a:pt x="6210" y="13485"/>
                    </a:cubicBezTo>
                    <a:cubicBezTo>
                      <a:pt x="5885" y="13654"/>
                      <a:pt x="5593" y="13726"/>
                      <a:pt x="5325" y="13726"/>
                    </a:cubicBezTo>
                    <a:cubicBezTo>
                      <a:pt x="3890" y="13726"/>
                      <a:pt x="3135" y="11676"/>
                      <a:pt x="1706" y="11485"/>
                    </a:cubicBezTo>
                    <a:cubicBezTo>
                      <a:pt x="1663" y="11481"/>
                      <a:pt x="1621" y="11475"/>
                      <a:pt x="1578" y="11473"/>
                    </a:cubicBezTo>
                    <a:cubicBezTo>
                      <a:pt x="911" y="14825"/>
                      <a:pt x="376" y="18393"/>
                      <a:pt x="1" y="22059"/>
                    </a:cubicBezTo>
                    <a:cubicBezTo>
                      <a:pt x="3149" y="22372"/>
                      <a:pt x="6461" y="22554"/>
                      <a:pt x="9822" y="22601"/>
                    </a:cubicBezTo>
                    <a:cubicBezTo>
                      <a:pt x="9822" y="22541"/>
                      <a:pt x="9825" y="22483"/>
                      <a:pt x="9825" y="22423"/>
                    </a:cubicBezTo>
                    <a:cubicBezTo>
                      <a:pt x="9821" y="21851"/>
                      <a:pt x="9731" y="20998"/>
                      <a:pt x="9031" y="20199"/>
                    </a:cubicBezTo>
                    <a:cubicBezTo>
                      <a:pt x="7673" y="18654"/>
                      <a:pt x="7989" y="16494"/>
                      <a:pt x="9078" y="15298"/>
                    </a:cubicBezTo>
                    <a:cubicBezTo>
                      <a:pt x="9654" y="14665"/>
                      <a:pt x="10414" y="14323"/>
                      <a:pt x="11184" y="14323"/>
                    </a:cubicBezTo>
                    <a:cubicBezTo>
                      <a:pt x="12220" y="14323"/>
                      <a:pt x="13274" y="14942"/>
                      <a:pt x="13924" y="16306"/>
                    </a:cubicBezTo>
                    <a:cubicBezTo>
                      <a:pt x="15084" y="18732"/>
                      <a:pt x="12520" y="20286"/>
                      <a:pt x="12486" y="22434"/>
                    </a:cubicBezTo>
                    <a:cubicBezTo>
                      <a:pt x="12486" y="22492"/>
                      <a:pt x="12488" y="22548"/>
                      <a:pt x="12488" y="22605"/>
                    </a:cubicBezTo>
                    <a:lnTo>
                      <a:pt x="12507" y="22605"/>
                    </a:lnTo>
                    <a:cubicBezTo>
                      <a:pt x="15879" y="22575"/>
                      <a:pt x="19275" y="22407"/>
                      <a:pt x="22581" y="22084"/>
                    </a:cubicBezTo>
                    <a:cubicBezTo>
                      <a:pt x="22213" y="18415"/>
                      <a:pt x="21681" y="14849"/>
                      <a:pt x="21015" y="11494"/>
                    </a:cubicBezTo>
                    <a:cubicBezTo>
                      <a:pt x="20841" y="10612"/>
                      <a:pt x="20657" y="9742"/>
                      <a:pt x="20463" y="8891"/>
                    </a:cubicBezTo>
                    <a:cubicBezTo>
                      <a:pt x="19729" y="5657"/>
                      <a:pt x="18866" y="2663"/>
                      <a:pt x="17907" y="18"/>
                    </a:cubicBezTo>
                    <a:lnTo>
                      <a:pt x="17903" y="13"/>
                    </a:lnTo>
                    <a:cubicBezTo>
                      <a:pt x="15963" y="201"/>
                      <a:pt x="13971" y="300"/>
                      <a:pt x="11991" y="318"/>
                    </a:cubicBezTo>
                    <a:cubicBezTo>
                      <a:pt x="11998" y="515"/>
                      <a:pt x="12006" y="712"/>
                      <a:pt x="12013" y="913"/>
                    </a:cubicBezTo>
                    <a:cubicBezTo>
                      <a:pt x="12044" y="1299"/>
                      <a:pt x="12125" y="1623"/>
                      <a:pt x="12429" y="1932"/>
                    </a:cubicBezTo>
                    <a:cubicBezTo>
                      <a:pt x="13881" y="3411"/>
                      <a:pt x="13673" y="5548"/>
                      <a:pt x="12577" y="6540"/>
                    </a:cubicBezTo>
                    <a:cubicBezTo>
                      <a:pt x="12308" y="6785"/>
                      <a:pt x="11746" y="7069"/>
                      <a:pt x="11128" y="7069"/>
                    </a:cubicBezTo>
                    <a:cubicBezTo>
                      <a:pt x="10380" y="7069"/>
                      <a:pt x="9550" y="6654"/>
                      <a:pt x="9054" y="5253"/>
                    </a:cubicBezTo>
                    <a:cubicBezTo>
                      <a:pt x="8376" y="3326"/>
                      <a:pt x="10281" y="2133"/>
                      <a:pt x="10426" y="438"/>
                    </a:cubicBezTo>
                    <a:cubicBezTo>
                      <a:pt x="10428" y="398"/>
                      <a:pt x="10429" y="356"/>
                      <a:pt x="10432" y="315"/>
                    </a:cubicBezTo>
                    <a:cubicBezTo>
                      <a:pt x="8461" y="290"/>
                      <a:pt x="6521" y="183"/>
                      <a:pt x="4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5430419" y="2586266"/>
                <a:ext cx="112842" cy="116841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3301" extrusionOk="0">
                    <a:moveTo>
                      <a:pt x="279" y="1"/>
                    </a:moveTo>
                    <a:cubicBezTo>
                      <a:pt x="220" y="1"/>
                      <a:pt x="166" y="13"/>
                      <a:pt x="119" y="38"/>
                    </a:cubicBezTo>
                    <a:cubicBezTo>
                      <a:pt x="1" y="175"/>
                      <a:pt x="20" y="359"/>
                      <a:pt x="196" y="771"/>
                    </a:cubicBezTo>
                    <a:cubicBezTo>
                      <a:pt x="383" y="1205"/>
                      <a:pt x="347" y="1359"/>
                      <a:pt x="228" y="1468"/>
                    </a:cubicBezTo>
                    <a:cubicBezTo>
                      <a:pt x="219" y="1473"/>
                      <a:pt x="209" y="1480"/>
                      <a:pt x="200" y="1484"/>
                    </a:cubicBezTo>
                    <a:cubicBezTo>
                      <a:pt x="574" y="1928"/>
                      <a:pt x="942" y="2378"/>
                      <a:pt x="1297" y="2838"/>
                    </a:cubicBezTo>
                    <a:cubicBezTo>
                      <a:pt x="1306" y="2831"/>
                      <a:pt x="1317" y="2827"/>
                      <a:pt x="1327" y="2820"/>
                    </a:cubicBezTo>
                    <a:cubicBezTo>
                      <a:pt x="1380" y="2795"/>
                      <a:pt x="1436" y="2779"/>
                      <a:pt x="1500" y="2779"/>
                    </a:cubicBezTo>
                    <a:cubicBezTo>
                      <a:pt x="1627" y="2779"/>
                      <a:pt x="1790" y="2840"/>
                      <a:pt x="2044" y="3011"/>
                    </a:cubicBezTo>
                    <a:cubicBezTo>
                      <a:pt x="2177" y="3100"/>
                      <a:pt x="2425" y="3268"/>
                      <a:pt x="2632" y="3296"/>
                    </a:cubicBezTo>
                    <a:cubicBezTo>
                      <a:pt x="2654" y="3299"/>
                      <a:pt x="2675" y="3300"/>
                      <a:pt x="2694" y="3300"/>
                    </a:cubicBezTo>
                    <a:cubicBezTo>
                      <a:pt x="3188" y="3300"/>
                      <a:pt x="2939" y="2391"/>
                      <a:pt x="2163" y="1426"/>
                    </a:cubicBezTo>
                    <a:cubicBezTo>
                      <a:pt x="1640" y="775"/>
                      <a:pt x="762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5100813" y="2475512"/>
                <a:ext cx="504673" cy="509558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396" extrusionOk="0">
                    <a:moveTo>
                      <a:pt x="4894" y="0"/>
                    </a:moveTo>
                    <a:cubicBezTo>
                      <a:pt x="4400" y="313"/>
                      <a:pt x="3803" y="612"/>
                      <a:pt x="3105" y="894"/>
                    </a:cubicBezTo>
                    <a:cubicBezTo>
                      <a:pt x="3214" y="1003"/>
                      <a:pt x="3323" y="1110"/>
                      <a:pt x="3430" y="1220"/>
                    </a:cubicBezTo>
                    <a:cubicBezTo>
                      <a:pt x="4061" y="1839"/>
                      <a:pt x="4921" y="2157"/>
                      <a:pt x="5512" y="2825"/>
                    </a:cubicBezTo>
                    <a:cubicBezTo>
                      <a:pt x="6152" y="3548"/>
                      <a:pt x="6309" y="4130"/>
                      <a:pt x="6249" y="4408"/>
                    </a:cubicBezTo>
                    <a:cubicBezTo>
                      <a:pt x="6208" y="4602"/>
                      <a:pt x="6069" y="4715"/>
                      <a:pt x="5847" y="4715"/>
                    </a:cubicBezTo>
                    <a:cubicBezTo>
                      <a:pt x="5542" y="4715"/>
                      <a:pt x="5078" y="4500"/>
                      <a:pt x="4494" y="3984"/>
                    </a:cubicBezTo>
                    <a:cubicBezTo>
                      <a:pt x="3621" y="3215"/>
                      <a:pt x="3371" y="2023"/>
                      <a:pt x="2602" y="1184"/>
                    </a:cubicBezTo>
                    <a:cubicBezTo>
                      <a:pt x="2579" y="1162"/>
                      <a:pt x="2556" y="1137"/>
                      <a:pt x="2534" y="1114"/>
                    </a:cubicBezTo>
                    <a:cubicBezTo>
                      <a:pt x="1786" y="1386"/>
                      <a:pt x="939" y="1643"/>
                      <a:pt x="1" y="1875"/>
                    </a:cubicBezTo>
                    <a:cubicBezTo>
                      <a:pt x="2" y="1875"/>
                      <a:pt x="2" y="1876"/>
                      <a:pt x="2" y="1876"/>
                    </a:cubicBezTo>
                    <a:cubicBezTo>
                      <a:pt x="1209" y="3438"/>
                      <a:pt x="2339" y="5144"/>
                      <a:pt x="3377" y="6969"/>
                    </a:cubicBezTo>
                    <a:cubicBezTo>
                      <a:pt x="3395" y="6964"/>
                      <a:pt x="3413" y="6961"/>
                      <a:pt x="3430" y="6955"/>
                    </a:cubicBezTo>
                    <a:cubicBezTo>
                      <a:pt x="3726" y="6851"/>
                      <a:pt x="3833" y="6672"/>
                      <a:pt x="3847" y="6274"/>
                    </a:cubicBezTo>
                    <a:cubicBezTo>
                      <a:pt x="3868" y="5701"/>
                      <a:pt x="4125" y="5534"/>
                      <a:pt x="4417" y="5534"/>
                    </a:cubicBezTo>
                    <a:cubicBezTo>
                      <a:pt x="4809" y="5534"/>
                      <a:pt x="5265" y="5834"/>
                      <a:pt x="5297" y="5855"/>
                    </a:cubicBezTo>
                    <a:cubicBezTo>
                      <a:pt x="5991" y="6322"/>
                      <a:pt x="7157" y="7701"/>
                      <a:pt x="6708" y="8782"/>
                    </a:cubicBezTo>
                    <a:cubicBezTo>
                      <a:pt x="6592" y="9062"/>
                      <a:pt x="6430" y="9164"/>
                      <a:pt x="6237" y="9164"/>
                    </a:cubicBezTo>
                    <a:cubicBezTo>
                      <a:pt x="5715" y="9164"/>
                      <a:pt x="4973" y="8409"/>
                      <a:pt x="4354" y="8409"/>
                    </a:cubicBezTo>
                    <a:cubicBezTo>
                      <a:pt x="4314" y="8409"/>
                      <a:pt x="4274" y="8413"/>
                      <a:pt x="4235" y="8419"/>
                    </a:cubicBezTo>
                    <a:cubicBezTo>
                      <a:pt x="4216" y="8424"/>
                      <a:pt x="4196" y="8428"/>
                      <a:pt x="4177" y="8433"/>
                    </a:cubicBezTo>
                    <a:cubicBezTo>
                      <a:pt x="5166" y="10319"/>
                      <a:pt x="6059" y="12315"/>
                      <a:pt x="6842" y="14396"/>
                    </a:cubicBezTo>
                    <a:cubicBezTo>
                      <a:pt x="8265" y="14044"/>
                      <a:pt x="9547" y="13656"/>
                      <a:pt x="10681" y="13243"/>
                    </a:cubicBezTo>
                    <a:cubicBezTo>
                      <a:pt x="10665" y="13209"/>
                      <a:pt x="10651" y="13179"/>
                      <a:pt x="10636" y="13145"/>
                    </a:cubicBezTo>
                    <a:cubicBezTo>
                      <a:pt x="10420" y="12707"/>
                      <a:pt x="10189" y="12350"/>
                      <a:pt x="9772" y="12030"/>
                    </a:cubicBezTo>
                    <a:cubicBezTo>
                      <a:pt x="8580" y="11116"/>
                      <a:pt x="8125" y="9508"/>
                      <a:pt x="8399" y="8870"/>
                    </a:cubicBezTo>
                    <a:cubicBezTo>
                      <a:pt x="8473" y="8698"/>
                      <a:pt x="8655" y="8539"/>
                      <a:pt x="8934" y="8539"/>
                    </a:cubicBezTo>
                    <a:cubicBezTo>
                      <a:pt x="9291" y="8539"/>
                      <a:pt x="9809" y="8801"/>
                      <a:pt x="10467" y="9638"/>
                    </a:cubicBezTo>
                    <a:cubicBezTo>
                      <a:pt x="11200" y="10572"/>
                      <a:pt x="11041" y="11794"/>
                      <a:pt x="11501" y="12817"/>
                    </a:cubicBezTo>
                    <a:cubicBezTo>
                      <a:pt x="11515" y="12848"/>
                      <a:pt x="11531" y="12879"/>
                      <a:pt x="11545" y="12909"/>
                    </a:cubicBezTo>
                    <a:cubicBezTo>
                      <a:pt x="12602" y="12481"/>
                      <a:pt x="13510" y="12029"/>
                      <a:pt x="14258" y="11555"/>
                    </a:cubicBezTo>
                    <a:cubicBezTo>
                      <a:pt x="13184" y="9585"/>
                      <a:pt x="11962" y="7715"/>
                      <a:pt x="10608" y="5970"/>
                    </a:cubicBezTo>
                    <a:cubicBezTo>
                      <a:pt x="10251" y="5509"/>
                      <a:pt x="9885" y="5057"/>
                      <a:pt x="9511" y="4616"/>
                    </a:cubicBezTo>
                    <a:cubicBezTo>
                      <a:pt x="8090" y="2937"/>
                      <a:pt x="6545" y="1392"/>
                      <a:pt x="48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4287737" y="2839629"/>
                <a:ext cx="240125" cy="225082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6359" extrusionOk="0">
                    <a:moveTo>
                      <a:pt x="4239" y="1"/>
                    </a:moveTo>
                    <a:cubicBezTo>
                      <a:pt x="3305" y="1"/>
                      <a:pt x="2667" y="601"/>
                      <a:pt x="2388" y="862"/>
                    </a:cubicBezTo>
                    <a:cubicBezTo>
                      <a:pt x="2203" y="1036"/>
                      <a:pt x="1659" y="1547"/>
                      <a:pt x="847" y="1547"/>
                    </a:cubicBezTo>
                    <a:cubicBezTo>
                      <a:pt x="791" y="1547"/>
                      <a:pt x="734" y="1544"/>
                      <a:pt x="676" y="1539"/>
                    </a:cubicBezTo>
                    <a:cubicBezTo>
                      <a:pt x="635" y="1535"/>
                      <a:pt x="593" y="1531"/>
                      <a:pt x="553" y="1527"/>
                    </a:cubicBezTo>
                    <a:cubicBezTo>
                      <a:pt x="360" y="2378"/>
                      <a:pt x="176" y="3245"/>
                      <a:pt x="0" y="4128"/>
                    </a:cubicBezTo>
                    <a:cubicBezTo>
                      <a:pt x="42" y="4131"/>
                      <a:pt x="85" y="4137"/>
                      <a:pt x="127" y="4141"/>
                    </a:cubicBezTo>
                    <a:cubicBezTo>
                      <a:pt x="935" y="4275"/>
                      <a:pt x="1040" y="4409"/>
                      <a:pt x="1851" y="5449"/>
                    </a:cubicBezTo>
                    <a:cubicBezTo>
                      <a:pt x="2339" y="6075"/>
                      <a:pt x="2984" y="6358"/>
                      <a:pt x="3640" y="6358"/>
                    </a:cubicBezTo>
                    <a:cubicBezTo>
                      <a:pt x="4935" y="6358"/>
                      <a:pt x="6271" y="5256"/>
                      <a:pt x="6525" y="3514"/>
                    </a:cubicBezTo>
                    <a:cubicBezTo>
                      <a:pt x="6783" y="1740"/>
                      <a:pt x="5770" y="100"/>
                      <a:pt x="4356" y="4"/>
                    </a:cubicBezTo>
                    <a:cubicBezTo>
                      <a:pt x="4317" y="2"/>
                      <a:pt x="4278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4237439" y="3968790"/>
                <a:ext cx="786211" cy="743276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20999" extrusionOk="0">
                    <a:moveTo>
                      <a:pt x="10983" y="0"/>
                    </a:moveTo>
                    <a:cubicBezTo>
                      <a:pt x="7424" y="338"/>
                      <a:pt x="6963" y="3660"/>
                      <a:pt x="8714" y="5396"/>
                    </a:cubicBezTo>
                    <a:cubicBezTo>
                      <a:pt x="9363" y="6038"/>
                      <a:pt x="9601" y="6521"/>
                      <a:pt x="9661" y="7308"/>
                    </a:cubicBezTo>
                    <a:cubicBezTo>
                      <a:pt x="9661" y="7353"/>
                      <a:pt x="9663" y="7399"/>
                      <a:pt x="9663" y="7443"/>
                    </a:cubicBezTo>
                    <a:cubicBezTo>
                      <a:pt x="6356" y="7400"/>
                      <a:pt x="3099" y="7219"/>
                      <a:pt x="0" y="6913"/>
                    </a:cubicBezTo>
                    <a:lnTo>
                      <a:pt x="0" y="6913"/>
                    </a:lnTo>
                    <a:cubicBezTo>
                      <a:pt x="412" y="9886"/>
                      <a:pt x="980" y="12492"/>
                      <a:pt x="1675" y="14665"/>
                    </a:cubicBezTo>
                    <a:cubicBezTo>
                      <a:pt x="1710" y="14669"/>
                      <a:pt x="1748" y="14672"/>
                      <a:pt x="1783" y="14676"/>
                    </a:cubicBezTo>
                    <a:cubicBezTo>
                      <a:pt x="1858" y="14680"/>
                      <a:pt x="1930" y="14682"/>
                      <a:pt x="1998" y="14682"/>
                    </a:cubicBezTo>
                    <a:cubicBezTo>
                      <a:pt x="2546" y="14682"/>
                      <a:pt x="2888" y="14553"/>
                      <a:pt x="3283" y="14218"/>
                    </a:cubicBezTo>
                    <a:cubicBezTo>
                      <a:pt x="3725" y="13842"/>
                      <a:pt x="4275" y="13689"/>
                      <a:pt x="4838" y="13689"/>
                    </a:cubicBezTo>
                    <a:cubicBezTo>
                      <a:pt x="5858" y="13689"/>
                      <a:pt x="6921" y="14192"/>
                      <a:pt x="7463" y="14790"/>
                    </a:cubicBezTo>
                    <a:cubicBezTo>
                      <a:pt x="8416" y="15843"/>
                      <a:pt x="8098" y="17109"/>
                      <a:pt x="6779" y="17498"/>
                    </a:cubicBezTo>
                    <a:cubicBezTo>
                      <a:pt x="6533" y="17571"/>
                      <a:pt x="6297" y="17603"/>
                      <a:pt x="6070" y="17603"/>
                    </a:cubicBezTo>
                    <a:cubicBezTo>
                      <a:pt x="4714" y="17603"/>
                      <a:pt x="3663" y="16473"/>
                      <a:pt x="2353" y="16302"/>
                    </a:cubicBezTo>
                    <a:cubicBezTo>
                      <a:pt x="2320" y="16298"/>
                      <a:pt x="2285" y="16295"/>
                      <a:pt x="2252" y="16291"/>
                    </a:cubicBezTo>
                    <a:lnTo>
                      <a:pt x="2252" y="16291"/>
                    </a:lnTo>
                    <a:cubicBezTo>
                      <a:pt x="3012" y="18232"/>
                      <a:pt x="3893" y="19724"/>
                      <a:pt x="4868" y="20703"/>
                    </a:cubicBezTo>
                    <a:cubicBezTo>
                      <a:pt x="6588" y="20872"/>
                      <a:pt x="8397" y="20972"/>
                      <a:pt x="10231" y="20996"/>
                    </a:cubicBezTo>
                    <a:cubicBezTo>
                      <a:pt x="10229" y="20980"/>
                      <a:pt x="10228" y="20966"/>
                      <a:pt x="10207" y="20867"/>
                    </a:cubicBezTo>
                    <a:cubicBezTo>
                      <a:pt x="9882" y="20255"/>
                      <a:pt x="8998" y="20162"/>
                      <a:pt x="8841" y="19396"/>
                    </a:cubicBezTo>
                    <a:cubicBezTo>
                      <a:pt x="8768" y="19045"/>
                      <a:pt x="8994" y="18525"/>
                      <a:pt x="9661" y="18217"/>
                    </a:cubicBezTo>
                    <a:cubicBezTo>
                      <a:pt x="10065" y="18030"/>
                      <a:pt x="10505" y="17952"/>
                      <a:pt x="10928" y="17952"/>
                    </a:cubicBezTo>
                    <a:cubicBezTo>
                      <a:pt x="11779" y="17952"/>
                      <a:pt x="12560" y="18266"/>
                      <a:pt x="12832" y="18634"/>
                    </a:cubicBezTo>
                    <a:cubicBezTo>
                      <a:pt x="13558" y="19614"/>
                      <a:pt x="11943" y="20119"/>
                      <a:pt x="11688" y="20954"/>
                    </a:cubicBezTo>
                    <a:cubicBezTo>
                      <a:pt x="11686" y="20968"/>
                      <a:pt x="11685" y="20985"/>
                      <a:pt x="11682" y="20999"/>
                    </a:cubicBezTo>
                    <a:cubicBezTo>
                      <a:pt x="13529" y="20982"/>
                      <a:pt x="15385" y="20888"/>
                      <a:pt x="17192" y="20712"/>
                    </a:cubicBezTo>
                    <a:cubicBezTo>
                      <a:pt x="18190" y="19735"/>
                      <a:pt x="19096" y="18245"/>
                      <a:pt x="19879" y="16305"/>
                    </a:cubicBezTo>
                    <a:cubicBezTo>
                      <a:pt x="20084" y="15794"/>
                      <a:pt x="20284" y="15251"/>
                      <a:pt x="20472" y="14679"/>
                    </a:cubicBezTo>
                    <a:cubicBezTo>
                      <a:pt x="21191" y="12507"/>
                      <a:pt x="21779" y="9903"/>
                      <a:pt x="22211" y="6937"/>
                    </a:cubicBezTo>
                    <a:lnTo>
                      <a:pt x="22211" y="6937"/>
                    </a:lnTo>
                    <a:cubicBezTo>
                      <a:pt x="18954" y="7254"/>
                      <a:pt x="15610" y="7421"/>
                      <a:pt x="12285" y="7450"/>
                    </a:cubicBezTo>
                    <a:cubicBezTo>
                      <a:pt x="12285" y="7404"/>
                      <a:pt x="12287" y="7357"/>
                      <a:pt x="12287" y="7310"/>
                    </a:cubicBezTo>
                    <a:cubicBezTo>
                      <a:pt x="12404" y="5656"/>
                      <a:pt x="14185" y="4801"/>
                      <a:pt x="14292" y="3141"/>
                    </a:cubicBezTo>
                    <a:cubicBezTo>
                      <a:pt x="13996" y="204"/>
                      <a:pt x="11484" y="9"/>
                      <a:pt x="10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4296055" y="4453323"/>
                <a:ext cx="226993" cy="138044"/>
              </a:xfrm>
              <a:custGeom>
                <a:avLst/>
                <a:gdLst/>
                <a:ahLst/>
                <a:cxnLst/>
                <a:rect l="l" t="t" r="r" b="b"/>
                <a:pathLst>
                  <a:path w="6413" h="3900" extrusionOk="0">
                    <a:moveTo>
                      <a:pt x="3278" y="1"/>
                    </a:moveTo>
                    <a:cubicBezTo>
                      <a:pt x="2526" y="1"/>
                      <a:pt x="2071" y="149"/>
                      <a:pt x="1623" y="528"/>
                    </a:cubicBezTo>
                    <a:cubicBezTo>
                      <a:pt x="1230" y="862"/>
                      <a:pt x="888" y="990"/>
                      <a:pt x="340" y="990"/>
                    </a:cubicBezTo>
                    <a:cubicBezTo>
                      <a:pt x="271" y="990"/>
                      <a:pt x="199" y="988"/>
                      <a:pt x="122" y="984"/>
                    </a:cubicBezTo>
                    <a:cubicBezTo>
                      <a:pt x="87" y="981"/>
                      <a:pt x="51" y="977"/>
                      <a:pt x="16" y="974"/>
                    </a:cubicBezTo>
                    <a:cubicBezTo>
                      <a:pt x="11" y="974"/>
                      <a:pt x="7" y="972"/>
                      <a:pt x="1" y="972"/>
                    </a:cubicBezTo>
                    <a:cubicBezTo>
                      <a:pt x="184" y="1545"/>
                      <a:pt x="378" y="2087"/>
                      <a:pt x="579" y="2599"/>
                    </a:cubicBezTo>
                    <a:cubicBezTo>
                      <a:pt x="583" y="2599"/>
                      <a:pt x="589" y="2600"/>
                      <a:pt x="594" y="2600"/>
                    </a:cubicBezTo>
                    <a:cubicBezTo>
                      <a:pt x="628" y="2603"/>
                      <a:pt x="663" y="2607"/>
                      <a:pt x="695" y="2610"/>
                    </a:cubicBezTo>
                    <a:cubicBezTo>
                      <a:pt x="2031" y="2786"/>
                      <a:pt x="3048" y="3899"/>
                      <a:pt x="4442" y="3899"/>
                    </a:cubicBezTo>
                    <a:cubicBezTo>
                      <a:pt x="4464" y="3899"/>
                      <a:pt x="4487" y="3899"/>
                      <a:pt x="4510" y="3898"/>
                    </a:cubicBezTo>
                    <a:cubicBezTo>
                      <a:pt x="5526" y="3871"/>
                      <a:pt x="6303" y="3266"/>
                      <a:pt x="6354" y="2461"/>
                    </a:cubicBezTo>
                    <a:cubicBezTo>
                      <a:pt x="6413" y="1594"/>
                      <a:pt x="5510" y="212"/>
                      <a:pt x="3392" y="2"/>
                    </a:cubicBezTo>
                    <a:cubicBezTo>
                      <a:pt x="3353" y="1"/>
                      <a:pt x="3315" y="1"/>
                      <a:pt x="32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315984" y="3572888"/>
                <a:ext cx="442023" cy="739630"/>
              </a:xfrm>
              <a:custGeom>
                <a:avLst/>
                <a:gdLst/>
                <a:ahLst/>
                <a:cxnLst/>
                <a:rect l="l" t="t" r="r" b="b"/>
                <a:pathLst>
                  <a:path w="12488" h="20896" extrusionOk="0">
                    <a:moveTo>
                      <a:pt x="8575" y="0"/>
                    </a:moveTo>
                    <a:cubicBezTo>
                      <a:pt x="8513" y="0"/>
                      <a:pt x="8447" y="5"/>
                      <a:pt x="8377" y="15"/>
                    </a:cubicBezTo>
                    <a:cubicBezTo>
                      <a:pt x="7340" y="547"/>
                      <a:pt x="7104" y="1794"/>
                      <a:pt x="7051" y="2304"/>
                    </a:cubicBezTo>
                    <a:cubicBezTo>
                      <a:pt x="6928" y="3496"/>
                      <a:pt x="7819" y="4461"/>
                      <a:pt x="7794" y="5630"/>
                    </a:cubicBezTo>
                    <a:cubicBezTo>
                      <a:pt x="7791" y="5667"/>
                      <a:pt x="7788" y="5703"/>
                      <a:pt x="7787" y="5739"/>
                    </a:cubicBezTo>
                    <a:lnTo>
                      <a:pt x="7784" y="5739"/>
                    </a:lnTo>
                    <a:cubicBezTo>
                      <a:pt x="6311" y="6224"/>
                      <a:pt x="4657" y="6667"/>
                      <a:pt x="2836" y="7069"/>
                    </a:cubicBezTo>
                    <a:cubicBezTo>
                      <a:pt x="2716" y="9399"/>
                      <a:pt x="2455" y="11610"/>
                      <a:pt x="2066" y="13691"/>
                    </a:cubicBezTo>
                    <a:cubicBezTo>
                      <a:pt x="1962" y="14238"/>
                      <a:pt x="1851" y="14776"/>
                      <a:pt x="1731" y="15305"/>
                    </a:cubicBezTo>
                    <a:cubicBezTo>
                      <a:pt x="1273" y="17314"/>
                      <a:pt x="692" y="19181"/>
                      <a:pt x="0" y="20895"/>
                    </a:cubicBezTo>
                    <a:cubicBezTo>
                      <a:pt x="1593" y="20545"/>
                      <a:pt x="3037" y="20154"/>
                      <a:pt x="4324" y="19734"/>
                    </a:cubicBezTo>
                    <a:cubicBezTo>
                      <a:pt x="4336" y="19707"/>
                      <a:pt x="4350" y="19679"/>
                      <a:pt x="4363" y="19653"/>
                    </a:cubicBezTo>
                    <a:cubicBezTo>
                      <a:pt x="4717" y="18850"/>
                      <a:pt x="4370" y="17935"/>
                      <a:pt x="4773" y="17141"/>
                    </a:cubicBezTo>
                    <a:cubicBezTo>
                      <a:pt x="5336" y="16031"/>
                      <a:pt x="6122" y="15372"/>
                      <a:pt x="6614" y="15229"/>
                    </a:cubicBezTo>
                    <a:cubicBezTo>
                      <a:pt x="6692" y="15206"/>
                      <a:pt x="6762" y="15195"/>
                      <a:pt x="6826" y="15195"/>
                    </a:cubicBezTo>
                    <a:cubicBezTo>
                      <a:pt x="7297" y="15195"/>
                      <a:pt x="7373" y="15784"/>
                      <a:pt x="7226" y="16282"/>
                    </a:cubicBezTo>
                    <a:cubicBezTo>
                      <a:pt x="6909" y="17356"/>
                      <a:pt x="5988" y="18044"/>
                      <a:pt x="5498" y="19007"/>
                    </a:cubicBezTo>
                    <a:cubicBezTo>
                      <a:pt x="5435" y="19137"/>
                      <a:pt x="5372" y="19266"/>
                      <a:pt x="5306" y="19395"/>
                    </a:cubicBezTo>
                    <a:cubicBezTo>
                      <a:pt x="6511" y="18956"/>
                      <a:pt x="7554" y="18489"/>
                      <a:pt x="8430" y="18000"/>
                    </a:cubicBezTo>
                    <a:cubicBezTo>
                      <a:pt x="10671" y="13894"/>
                      <a:pt x="12099" y="9068"/>
                      <a:pt x="12487" y="3757"/>
                    </a:cubicBezTo>
                    <a:lnTo>
                      <a:pt x="12487" y="3757"/>
                    </a:lnTo>
                    <a:cubicBezTo>
                      <a:pt x="11487" y="4317"/>
                      <a:pt x="10292" y="4852"/>
                      <a:pt x="8913" y="5353"/>
                    </a:cubicBezTo>
                    <a:cubicBezTo>
                      <a:pt x="8914" y="5315"/>
                      <a:pt x="8919" y="5277"/>
                      <a:pt x="8920" y="5241"/>
                    </a:cubicBezTo>
                    <a:cubicBezTo>
                      <a:pt x="9036" y="3916"/>
                      <a:pt x="9869" y="2743"/>
                      <a:pt x="9727" y="1365"/>
                    </a:cubicBezTo>
                    <a:cubicBezTo>
                      <a:pt x="9702" y="1127"/>
                      <a:pt x="9533" y="0"/>
                      <a:pt x="85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7"/>
              <p:cNvSpPr/>
              <p:nvPr/>
            </p:nvSpPr>
            <p:spPr>
              <a:xfrm>
                <a:off x="5221619" y="4032573"/>
                <a:ext cx="167316" cy="139707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3947" extrusionOk="0">
                    <a:moveTo>
                      <a:pt x="2740" y="0"/>
                    </a:moveTo>
                    <a:cubicBezTo>
                      <a:pt x="2643" y="0"/>
                      <a:pt x="2538" y="8"/>
                      <a:pt x="2422" y="22"/>
                    </a:cubicBezTo>
                    <a:cubicBezTo>
                      <a:pt x="1717" y="152"/>
                      <a:pt x="960" y="745"/>
                      <a:pt x="542" y="1499"/>
                    </a:cubicBezTo>
                    <a:cubicBezTo>
                      <a:pt x="0" y="2476"/>
                      <a:pt x="91" y="3681"/>
                      <a:pt x="1187" y="3923"/>
                    </a:cubicBezTo>
                    <a:cubicBezTo>
                      <a:pt x="1225" y="3932"/>
                      <a:pt x="1305" y="3946"/>
                      <a:pt x="1420" y="3946"/>
                    </a:cubicBezTo>
                    <a:cubicBezTo>
                      <a:pt x="1752" y="3946"/>
                      <a:pt x="2372" y="3827"/>
                      <a:pt x="3088" y="3111"/>
                    </a:cubicBezTo>
                    <a:cubicBezTo>
                      <a:pt x="3538" y="2659"/>
                      <a:pt x="3848" y="2463"/>
                      <a:pt x="4313" y="2334"/>
                    </a:cubicBezTo>
                    <a:cubicBezTo>
                      <a:pt x="4341" y="2330"/>
                      <a:pt x="4367" y="2321"/>
                      <a:pt x="4395" y="2317"/>
                    </a:cubicBezTo>
                    <a:cubicBezTo>
                      <a:pt x="4515" y="1788"/>
                      <a:pt x="4627" y="1251"/>
                      <a:pt x="4726" y="699"/>
                    </a:cubicBezTo>
                    <a:lnTo>
                      <a:pt x="4726" y="699"/>
                    </a:lnTo>
                    <a:cubicBezTo>
                      <a:pt x="4698" y="706"/>
                      <a:pt x="4670" y="712"/>
                      <a:pt x="4642" y="719"/>
                    </a:cubicBezTo>
                    <a:cubicBezTo>
                      <a:pt x="4538" y="736"/>
                      <a:pt x="4440" y="746"/>
                      <a:pt x="4347" y="746"/>
                    </a:cubicBezTo>
                    <a:cubicBezTo>
                      <a:pt x="4088" y="746"/>
                      <a:pt x="3866" y="666"/>
                      <a:pt x="3647" y="419"/>
                    </a:cubicBezTo>
                    <a:cubicBezTo>
                      <a:pt x="3389" y="125"/>
                      <a:pt x="3132" y="0"/>
                      <a:pt x="2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7"/>
              <p:cNvSpPr/>
              <p:nvPr/>
            </p:nvSpPr>
            <p:spPr>
              <a:xfrm>
                <a:off x="5701904" y="3872549"/>
                <a:ext cx="89339" cy="14827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4189" extrusionOk="0">
                    <a:moveTo>
                      <a:pt x="2155" y="1"/>
                    </a:moveTo>
                    <a:cubicBezTo>
                      <a:pt x="2108" y="1"/>
                      <a:pt x="2050" y="19"/>
                      <a:pt x="1979" y="60"/>
                    </a:cubicBezTo>
                    <a:cubicBezTo>
                      <a:pt x="1332" y="585"/>
                      <a:pt x="1237" y="1526"/>
                      <a:pt x="524" y="2002"/>
                    </a:cubicBezTo>
                    <a:cubicBezTo>
                      <a:pt x="508" y="2010"/>
                      <a:pt x="494" y="2019"/>
                      <a:pt x="479" y="2028"/>
                    </a:cubicBezTo>
                    <a:cubicBezTo>
                      <a:pt x="332" y="2591"/>
                      <a:pt x="173" y="3146"/>
                      <a:pt x="0" y="3692"/>
                    </a:cubicBezTo>
                    <a:cubicBezTo>
                      <a:pt x="16" y="3684"/>
                      <a:pt x="29" y="3675"/>
                      <a:pt x="46" y="3666"/>
                    </a:cubicBezTo>
                    <a:cubicBezTo>
                      <a:pt x="97" y="3642"/>
                      <a:pt x="168" y="3608"/>
                      <a:pt x="236" y="3608"/>
                    </a:cubicBezTo>
                    <a:cubicBezTo>
                      <a:pt x="278" y="3608"/>
                      <a:pt x="319" y="3621"/>
                      <a:pt x="353" y="3656"/>
                    </a:cubicBezTo>
                    <a:cubicBezTo>
                      <a:pt x="480" y="3784"/>
                      <a:pt x="394" y="3977"/>
                      <a:pt x="487" y="4116"/>
                    </a:cubicBezTo>
                    <a:cubicBezTo>
                      <a:pt x="521" y="4166"/>
                      <a:pt x="563" y="4189"/>
                      <a:pt x="611" y="4189"/>
                    </a:cubicBezTo>
                    <a:cubicBezTo>
                      <a:pt x="958" y="4189"/>
                      <a:pt x="1649" y="3026"/>
                      <a:pt x="2043" y="1869"/>
                    </a:cubicBezTo>
                    <a:cubicBezTo>
                      <a:pt x="2108" y="1678"/>
                      <a:pt x="2183" y="1424"/>
                      <a:pt x="2226" y="1248"/>
                    </a:cubicBezTo>
                    <a:cubicBezTo>
                      <a:pt x="2261" y="1107"/>
                      <a:pt x="2523" y="1"/>
                      <a:pt x="2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3623499" y="4259035"/>
                <a:ext cx="222109" cy="213295"/>
              </a:xfrm>
              <a:custGeom>
                <a:avLst/>
                <a:gdLst/>
                <a:ahLst/>
                <a:cxnLst/>
                <a:rect l="l" t="t" r="r" b="b"/>
                <a:pathLst>
                  <a:path w="6275" h="6026" extrusionOk="0">
                    <a:moveTo>
                      <a:pt x="6014" y="4938"/>
                    </a:moveTo>
                    <a:lnTo>
                      <a:pt x="6014" y="4938"/>
                    </a:lnTo>
                    <a:cubicBezTo>
                      <a:pt x="6018" y="5047"/>
                      <a:pt x="5989" y="5193"/>
                      <a:pt x="5875" y="5322"/>
                    </a:cubicBezTo>
                    <a:cubicBezTo>
                      <a:pt x="5793" y="5417"/>
                      <a:pt x="5694" y="5467"/>
                      <a:pt x="5606" y="5492"/>
                    </a:cubicBezTo>
                    <a:lnTo>
                      <a:pt x="6014" y="4938"/>
                    </a:lnTo>
                    <a:close/>
                    <a:moveTo>
                      <a:pt x="1132" y="0"/>
                    </a:moveTo>
                    <a:cubicBezTo>
                      <a:pt x="972" y="0"/>
                      <a:pt x="801" y="55"/>
                      <a:pt x="649" y="220"/>
                    </a:cubicBezTo>
                    <a:cubicBezTo>
                      <a:pt x="390" y="504"/>
                      <a:pt x="1" y="927"/>
                      <a:pt x="2343" y="3442"/>
                    </a:cubicBezTo>
                    <a:cubicBezTo>
                      <a:pt x="4431" y="5683"/>
                      <a:pt x="5193" y="6025"/>
                      <a:pt x="5543" y="6025"/>
                    </a:cubicBezTo>
                    <a:cubicBezTo>
                      <a:pt x="5634" y="6025"/>
                      <a:pt x="5697" y="6003"/>
                      <a:pt x="5748" y="5983"/>
                    </a:cubicBezTo>
                    <a:lnTo>
                      <a:pt x="6039" y="5879"/>
                    </a:lnTo>
                    <a:lnTo>
                      <a:pt x="6129" y="5583"/>
                    </a:lnTo>
                    <a:cubicBezTo>
                      <a:pt x="6194" y="5373"/>
                      <a:pt x="6164" y="5272"/>
                      <a:pt x="6025" y="4920"/>
                    </a:cubicBezTo>
                    <a:lnTo>
                      <a:pt x="6275" y="4581"/>
                    </a:lnTo>
                    <a:cubicBezTo>
                      <a:pt x="5771" y="4014"/>
                      <a:pt x="5279" y="3412"/>
                      <a:pt x="4820" y="2793"/>
                    </a:cubicBezTo>
                    <a:lnTo>
                      <a:pt x="4724" y="2662"/>
                    </a:lnTo>
                    <a:lnTo>
                      <a:pt x="4497" y="2561"/>
                    </a:lnTo>
                    <a:cubicBezTo>
                      <a:pt x="3938" y="2292"/>
                      <a:pt x="3492" y="1837"/>
                      <a:pt x="3021" y="1354"/>
                    </a:cubicBezTo>
                    <a:cubicBezTo>
                      <a:pt x="2636" y="957"/>
                      <a:pt x="2238" y="551"/>
                      <a:pt x="1750" y="215"/>
                    </a:cubicBezTo>
                    <a:lnTo>
                      <a:pt x="1680" y="172"/>
                    </a:lnTo>
                    <a:cubicBezTo>
                      <a:pt x="1583" y="118"/>
                      <a:pt x="1369" y="0"/>
                      <a:pt x="1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3446803" y="3108743"/>
                <a:ext cx="31077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878" h="879" extrusionOk="0">
                    <a:moveTo>
                      <a:pt x="877" y="1"/>
                    </a:moveTo>
                    <a:lnTo>
                      <a:pt x="1" y="878"/>
                    </a:lnTo>
                    <a:lnTo>
                      <a:pt x="2" y="878"/>
                    </a:lnTo>
                    <a:lnTo>
                      <a:pt x="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07" name="Google Shape;3107;p37"/>
            <p:cNvSpPr/>
            <p:nvPr/>
          </p:nvSpPr>
          <p:spPr>
            <a:xfrm>
              <a:off x="3161650" y="4048075"/>
              <a:ext cx="1410300" cy="588300"/>
            </a:xfrm>
            <a:prstGeom prst="ellipse">
              <a:avLst/>
            </a:pr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7"/>
            <p:cNvSpPr/>
            <p:nvPr/>
          </p:nvSpPr>
          <p:spPr>
            <a:xfrm>
              <a:off x="4090775" y="2880900"/>
              <a:ext cx="888900" cy="588300"/>
            </a:xfrm>
            <a:prstGeom prst="ellipse">
              <a:avLst/>
            </a:pr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7"/>
            <p:cNvSpPr/>
            <p:nvPr/>
          </p:nvSpPr>
          <p:spPr>
            <a:xfrm>
              <a:off x="4658950" y="3641800"/>
              <a:ext cx="888900" cy="588300"/>
            </a:xfrm>
            <a:prstGeom prst="ellipse">
              <a:avLst/>
            </a:pr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Google Shape;3114;p38"/>
          <p:cNvGrpSpPr/>
          <p:nvPr/>
        </p:nvGrpSpPr>
        <p:grpSpPr>
          <a:xfrm>
            <a:off x="457150" y="1533750"/>
            <a:ext cx="6996000" cy="631800"/>
            <a:chOff x="457150" y="1711600"/>
            <a:chExt cx="6996000" cy="631800"/>
          </a:xfrm>
        </p:grpSpPr>
        <p:sp>
          <p:nvSpPr>
            <p:cNvPr id="3115" name="Google Shape;3115;p38"/>
            <p:cNvSpPr/>
            <p:nvPr/>
          </p:nvSpPr>
          <p:spPr>
            <a:xfrm flipH="1">
              <a:off x="457150" y="1711600"/>
              <a:ext cx="6996000" cy="631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6" name="Google Shape;3116;p38"/>
            <p:cNvSpPr/>
            <p:nvPr/>
          </p:nvSpPr>
          <p:spPr>
            <a:xfrm flipH="1">
              <a:off x="4727083" y="1768449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17" name="Google Shape;3117;p38"/>
            <p:cNvSpPr txBox="1"/>
            <p:nvPr/>
          </p:nvSpPr>
          <p:spPr>
            <a:xfrm flipH="1">
              <a:off x="580502" y="1853199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8" name="Google Shape;3118;p38"/>
            <p:cNvSpPr txBox="1"/>
            <p:nvPr/>
          </p:nvSpPr>
          <p:spPr>
            <a:xfrm flipH="1">
              <a:off x="1579806" y="1751799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9" name="Google Shape;3119;p38"/>
          <p:cNvGrpSpPr/>
          <p:nvPr/>
        </p:nvGrpSpPr>
        <p:grpSpPr>
          <a:xfrm>
            <a:off x="457149" y="2390642"/>
            <a:ext cx="6502200" cy="631800"/>
            <a:chOff x="457149" y="2449967"/>
            <a:chExt cx="6502200" cy="631800"/>
          </a:xfrm>
        </p:grpSpPr>
        <p:sp>
          <p:nvSpPr>
            <p:cNvPr id="3120" name="Google Shape;3120;p38"/>
            <p:cNvSpPr/>
            <p:nvPr/>
          </p:nvSpPr>
          <p:spPr>
            <a:xfrm flipH="1">
              <a:off x="457149" y="2449967"/>
              <a:ext cx="6502200" cy="631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1" name="Google Shape;3121;p38"/>
            <p:cNvSpPr/>
            <p:nvPr/>
          </p:nvSpPr>
          <p:spPr>
            <a:xfrm flipH="1">
              <a:off x="4727083" y="2506816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22" name="Google Shape;3122;p38"/>
            <p:cNvSpPr txBox="1"/>
            <p:nvPr/>
          </p:nvSpPr>
          <p:spPr>
            <a:xfrm flipH="1">
              <a:off x="580502" y="2591566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3" name="Google Shape;3123;p38"/>
            <p:cNvSpPr txBox="1"/>
            <p:nvPr/>
          </p:nvSpPr>
          <p:spPr>
            <a:xfrm flipH="1">
              <a:off x="1579806" y="2490166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4" name="Google Shape;3124;p38"/>
          <p:cNvGrpSpPr/>
          <p:nvPr/>
        </p:nvGrpSpPr>
        <p:grpSpPr>
          <a:xfrm>
            <a:off x="457149" y="3247533"/>
            <a:ext cx="6502200" cy="631800"/>
            <a:chOff x="457149" y="3188333"/>
            <a:chExt cx="6502200" cy="631800"/>
          </a:xfrm>
        </p:grpSpPr>
        <p:sp>
          <p:nvSpPr>
            <p:cNvPr id="3125" name="Google Shape;3125;p38"/>
            <p:cNvSpPr/>
            <p:nvPr/>
          </p:nvSpPr>
          <p:spPr>
            <a:xfrm flipH="1">
              <a:off x="457149" y="3188333"/>
              <a:ext cx="6502200" cy="631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6" name="Google Shape;3126;p38"/>
            <p:cNvSpPr/>
            <p:nvPr/>
          </p:nvSpPr>
          <p:spPr>
            <a:xfrm flipH="1">
              <a:off x="4727083" y="3245183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27" name="Google Shape;3127;p38"/>
            <p:cNvSpPr txBox="1"/>
            <p:nvPr/>
          </p:nvSpPr>
          <p:spPr>
            <a:xfrm flipH="1">
              <a:off x="580502" y="3329933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8" name="Google Shape;3128;p38"/>
            <p:cNvSpPr txBox="1"/>
            <p:nvPr/>
          </p:nvSpPr>
          <p:spPr>
            <a:xfrm flipH="1">
              <a:off x="1579806" y="3228533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9" name="Google Shape;3129;p38"/>
          <p:cNvGrpSpPr/>
          <p:nvPr/>
        </p:nvGrpSpPr>
        <p:grpSpPr>
          <a:xfrm>
            <a:off x="457275" y="4104425"/>
            <a:ext cx="6996000" cy="631800"/>
            <a:chOff x="457275" y="3926700"/>
            <a:chExt cx="6996000" cy="631800"/>
          </a:xfrm>
        </p:grpSpPr>
        <p:sp>
          <p:nvSpPr>
            <p:cNvPr id="3130" name="Google Shape;3130;p38"/>
            <p:cNvSpPr/>
            <p:nvPr/>
          </p:nvSpPr>
          <p:spPr>
            <a:xfrm flipH="1">
              <a:off x="457275" y="3926700"/>
              <a:ext cx="6996000" cy="631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31" name="Google Shape;3131;p38"/>
            <p:cNvSpPr/>
            <p:nvPr/>
          </p:nvSpPr>
          <p:spPr>
            <a:xfrm flipH="1">
              <a:off x="4727083" y="3983549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32" name="Google Shape;3132;p38"/>
            <p:cNvSpPr txBox="1"/>
            <p:nvPr/>
          </p:nvSpPr>
          <p:spPr>
            <a:xfrm flipH="1">
              <a:off x="580502" y="4068299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3" name="Google Shape;3133;p38"/>
            <p:cNvSpPr txBox="1"/>
            <p:nvPr/>
          </p:nvSpPr>
          <p:spPr>
            <a:xfrm flipH="1">
              <a:off x="1579806" y="3966899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4" name="Google Shape;3134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3135" name="Google Shape;3135;p38"/>
          <p:cNvSpPr/>
          <p:nvPr/>
        </p:nvSpPr>
        <p:spPr>
          <a:xfrm>
            <a:off x="5493287" y="1533698"/>
            <a:ext cx="3202781" cy="3202907"/>
          </a:xfrm>
          <a:custGeom>
            <a:avLst/>
            <a:gdLst/>
            <a:ahLst/>
            <a:cxnLst/>
            <a:rect l="l" t="t" r="r" b="b"/>
            <a:pathLst>
              <a:path w="76612" h="76615" extrusionOk="0">
                <a:moveTo>
                  <a:pt x="38307" y="1"/>
                </a:moveTo>
                <a:cubicBezTo>
                  <a:pt x="17151" y="1"/>
                  <a:pt x="1" y="17152"/>
                  <a:pt x="1" y="38308"/>
                </a:cubicBezTo>
                <a:cubicBezTo>
                  <a:pt x="1" y="59464"/>
                  <a:pt x="17150" y="76614"/>
                  <a:pt x="38305" y="76614"/>
                </a:cubicBezTo>
                <a:cubicBezTo>
                  <a:pt x="59461" y="76614"/>
                  <a:pt x="76612" y="59464"/>
                  <a:pt x="76612" y="38308"/>
                </a:cubicBezTo>
                <a:cubicBezTo>
                  <a:pt x="76612" y="17152"/>
                  <a:pt x="59462" y="1"/>
                  <a:pt x="38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8"/>
          <p:cNvSpPr/>
          <p:nvPr/>
        </p:nvSpPr>
        <p:spPr>
          <a:xfrm>
            <a:off x="5493287" y="2309979"/>
            <a:ext cx="832175" cy="1233505"/>
          </a:xfrm>
          <a:custGeom>
            <a:avLst/>
            <a:gdLst/>
            <a:ahLst/>
            <a:cxnLst/>
            <a:rect l="l" t="t" r="r" b="b"/>
            <a:pathLst>
              <a:path w="19906" h="29506" extrusionOk="0">
                <a:moveTo>
                  <a:pt x="6482" y="1"/>
                </a:moveTo>
                <a:cubicBezTo>
                  <a:pt x="6446" y="1"/>
                  <a:pt x="6411" y="4"/>
                  <a:pt x="6376" y="11"/>
                </a:cubicBezTo>
                <a:cubicBezTo>
                  <a:pt x="5718" y="134"/>
                  <a:pt x="5876" y="1343"/>
                  <a:pt x="5123" y="1343"/>
                </a:cubicBezTo>
                <a:cubicBezTo>
                  <a:pt x="5096" y="1343"/>
                  <a:pt x="5068" y="1341"/>
                  <a:pt x="5038" y="1338"/>
                </a:cubicBezTo>
                <a:cubicBezTo>
                  <a:pt x="4948" y="1325"/>
                  <a:pt x="4859" y="1287"/>
                  <a:pt x="4767" y="1221"/>
                </a:cubicBezTo>
                <a:cubicBezTo>
                  <a:pt x="1728" y="6708"/>
                  <a:pt x="1" y="13024"/>
                  <a:pt x="1" y="19737"/>
                </a:cubicBezTo>
                <a:cubicBezTo>
                  <a:pt x="1" y="22887"/>
                  <a:pt x="380" y="25944"/>
                  <a:pt x="1096" y="28873"/>
                </a:cubicBezTo>
                <a:cubicBezTo>
                  <a:pt x="1299" y="28077"/>
                  <a:pt x="1670" y="27412"/>
                  <a:pt x="2383" y="27412"/>
                </a:cubicBezTo>
                <a:cubicBezTo>
                  <a:pt x="2494" y="27412"/>
                  <a:pt x="2614" y="27428"/>
                  <a:pt x="2742" y="27463"/>
                </a:cubicBezTo>
                <a:cubicBezTo>
                  <a:pt x="4593" y="27954"/>
                  <a:pt x="6645" y="28526"/>
                  <a:pt x="7765" y="29367"/>
                </a:cubicBezTo>
                <a:cubicBezTo>
                  <a:pt x="7893" y="29462"/>
                  <a:pt x="7990" y="29505"/>
                  <a:pt x="8062" y="29505"/>
                </a:cubicBezTo>
                <a:cubicBezTo>
                  <a:pt x="8623" y="29505"/>
                  <a:pt x="7689" y="26909"/>
                  <a:pt x="8295" y="26311"/>
                </a:cubicBezTo>
                <a:cubicBezTo>
                  <a:pt x="8980" y="25635"/>
                  <a:pt x="11126" y="25255"/>
                  <a:pt x="11195" y="24203"/>
                </a:cubicBezTo>
                <a:cubicBezTo>
                  <a:pt x="11259" y="23151"/>
                  <a:pt x="11956" y="20657"/>
                  <a:pt x="13541" y="19622"/>
                </a:cubicBezTo>
                <a:cubicBezTo>
                  <a:pt x="15124" y="18586"/>
                  <a:pt x="16757" y="18584"/>
                  <a:pt x="17474" y="17891"/>
                </a:cubicBezTo>
                <a:cubicBezTo>
                  <a:pt x="18193" y="17199"/>
                  <a:pt x="19906" y="14326"/>
                  <a:pt x="19429" y="13274"/>
                </a:cubicBezTo>
                <a:cubicBezTo>
                  <a:pt x="18955" y="12224"/>
                  <a:pt x="17418" y="10052"/>
                  <a:pt x="16687" y="9010"/>
                </a:cubicBezTo>
                <a:cubicBezTo>
                  <a:pt x="16404" y="8609"/>
                  <a:pt x="16059" y="8494"/>
                  <a:pt x="15684" y="8494"/>
                </a:cubicBezTo>
                <a:cubicBezTo>
                  <a:pt x="15179" y="8494"/>
                  <a:pt x="14620" y="8703"/>
                  <a:pt x="14089" y="8703"/>
                </a:cubicBezTo>
                <a:cubicBezTo>
                  <a:pt x="13995" y="8703"/>
                  <a:pt x="13901" y="8697"/>
                  <a:pt x="13809" y="8681"/>
                </a:cubicBezTo>
                <a:cubicBezTo>
                  <a:pt x="12808" y="8511"/>
                  <a:pt x="12930" y="6708"/>
                  <a:pt x="12028" y="6555"/>
                </a:cubicBezTo>
                <a:cubicBezTo>
                  <a:pt x="11935" y="6540"/>
                  <a:pt x="11836" y="6532"/>
                  <a:pt x="11734" y="6532"/>
                </a:cubicBezTo>
                <a:cubicBezTo>
                  <a:pt x="10844" y="6532"/>
                  <a:pt x="9695" y="7116"/>
                  <a:pt x="9732" y="8087"/>
                </a:cubicBezTo>
                <a:cubicBezTo>
                  <a:pt x="9770" y="9167"/>
                  <a:pt x="10618" y="10965"/>
                  <a:pt x="9854" y="11564"/>
                </a:cubicBezTo>
                <a:cubicBezTo>
                  <a:pt x="9366" y="11948"/>
                  <a:pt x="9002" y="12427"/>
                  <a:pt x="8492" y="12427"/>
                </a:cubicBezTo>
                <a:cubicBezTo>
                  <a:pt x="8203" y="12427"/>
                  <a:pt x="7867" y="12272"/>
                  <a:pt x="7435" y="11859"/>
                </a:cubicBezTo>
                <a:cubicBezTo>
                  <a:pt x="6240" y="10722"/>
                  <a:pt x="3914" y="10142"/>
                  <a:pt x="3230" y="9010"/>
                </a:cubicBezTo>
                <a:cubicBezTo>
                  <a:pt x="2546" y="7876"/>
                  <a:pt x="2300" y="6680"/>
                  <a:pt x="4084" y="5439"/>
                </a:cubicBezTo>
                <a:cubicBezTo>
                  <a:pt x="5869" y="4202"/>
                  <a:pt x="8052" y="2681"/>
                  <a:pt x="8057" y="1883"/>
                </a:cubicBezTo>
                <a:cubicBezTo>
                  <a:pt x="8065" y="1126"/>
                  <a:pt x="7156" y="1"/>
                  <a:pt x="6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8"/>
          <p:cNvSpPr/>
          <p:nvPr/>
        </p:nvSpPr>
        <p:spPr>
          <a:xfrm>
            <a:off x="5600768" y="3712921"/>
            <a:ext cx="1119084" cy="923268"/>
          </a:xfrm>
          <a:custGeom>
            <a:avLst/>
            <a:gdLst/>
            <a:ahLst/>
            <a:cxnLst/>
            <a:rect l="l" t="t" r="r" b="b"/>
            <a:pathLst>
              <a:path w="26769" h="22085" extrusionOk="0">
                <a:moveTo>
                  <a:pt x="0" y="0"/>
                </a:moveTo>
                <a:lnTo>
                  <a:pt x="0" y="0"/>
                </a:lnTo>
                <a:cubicBezTo>
                  <a:pt x="319" y="821"/>
                  <a:pt x="661" y="1627"/>
                  <a:pt x="1033" y="2416"/>
                </a:cubicBezTo>
                <a:cubicBezTo>
                  <a:pt x="1462" y="2572"/>
                  <a:pt x="1828" y="2729"/>
                  <a:pt x="2088" y="2913"/>
                </a:cubicBezTo>
                <a:cubicBezTo>
                  <a:pt x="3101" y="3617"/>
                  <a:pt x="4544" y="6398"/>
                  <a:pt x="6612" y="6398"/>
                </a:cubicBezTo>
                <a:cubicBezTo>
                  <a:pt x="6805" y="6398"/>
                  <a:pt x="7005" y="6373"/>
                  <a:pt x="7210" y="6321"/>
                </a:cubicBezTo>
                <a:lnTo>
                  <a:pt x="7210" y="6321"/>
                </a:lnTo>
                <a:cubicBezTo>
                  <a:pt x="7210" y="6321"/>
                  <a:pt x="7537" y="7793"/>
                  <a:pt x="6913" y="8594"/>
                </a:cubicBezTo>
                <a:cubicBezTo>
                  <a:pt x="6597" y="8999"/>
                  <a:pt x="6160" y="9512"/>
                  <a:pt x="5853" y="10145"/>
                </a:cubicBezTo>
                <a:cubicBezTo>
                  <a:pt x="10138" y="15483"/>
                  <a:pt x="15823" y="19649"/>
                  <a:pt x="22350" y="22084"/>
                </a:cubicBezTo>
                <a:lnTo>
                  <a:pt x="22353" y="22084"/>
                </a:lnTo>
                <a:cubicBezTo>
                  <a:pt x="22361" y="22084"/>
                  <a:pt x="22368" y="22084"/>
                  <a:pt x="22376" y="22084"/>
                </a:cubicBezTo>
                <a:cubicBezTo>
                  <a:pt x="23733" y="22084"/>
                  <a:pt x="24570" y="21038"/>
                  <a:pt x="24790" y="19132"/>
                </a:cubicBezTo>
                <a:cubicBezTo>
                  <a:pt x="25018" y="17128"/>
                  <a:pt x="25326" y="16124"/>
                  <a:pt x="25835" y="15401"/>
                </a:cubicBezTo>
                <a:cubicBezTo>
                  <a:pt x="26342" y="14686"/>
                  <a:pt x="26769" y="13506"/>
                  <a:pt x="25527" y="12477"/>
                </a:cubicBezTo>
                <a:cubicBezTo>
                  <a:pt x="24286" y="11451"/>
                  <a:pt x="22759" y="12121"/>
                  <a:pt x="21732" y="11179"/>
                </a:cubicBezTo>
                <a:cubicBezTo>
                  <a:pt x="20707" y="10239"/>
                  <a:pt x="19577" y="10139"/>
                  <a:pt x="19104" y="10106"/>
                </a:cubicBezTo>
                <a:cubicBezTo>
                  <a:pt x="18630" y="10072"/>
                  <a:pt x="19293" y="7269"/>
                  <a:pt x="17700" y="6828"/>
                </a:cubicBezTo>
                <a:cubicBezTo>
                  <a:pt x="16107" y="6387"/>
                  <a:pt x="15576" y="6230"/>
                  <a:pt x="14974" y="5457"/>
                </a:cubicBezTo>
                <a:cubicBezTo>
                  <a:pt x="14475" y="4815"/>
                  <a:pt x="12889" y="4226"/>
                  <a:pt x="11660" y="4226"/>
                </a:cubicBezTo>
                <a:cubicBezTo>
                  <a:pt x="11412" y="4226"/>
                  <a:pt x="11177" y="4250"/>
                  <a:pt x="10970" y="4303"/>
                </a:cubicBezTo>
                <a:cubicBezTo>
                  <a:pt x="9737" y="4618"/>
                  <a:pt x="8987" y="5011"/>
                  <a:pt x="7973" y="5039"/>
                </a:cubicBezTo>
                <a:cubicBezTo>
                  <a:pt x="7932" y="5040"/>
                  <a:pt x="7893" y="5041"/>
                  <a:pt x="7855" y="5041"/>
                </a:cubicBezTo>
                <a:cubicBezTo>
                  <a:pt x="6942" y="5041"/>
                  <a:pt x="6725" y="4724"/>
                  <a:pt x="5771" y="4707"/>
                </a:cubicBezTo>
                <a:cubicBezTo>
                  <a:pt x="4775" y="4694"/>
                  <a:pt x="3987" y="4175"/>
                  <a:pt x="4125" y="3175"/>
                </a:cubicBezTo>
                <a:cubicBezTo>
                  <a:pt x="4264" y="2172"/>
                  <a:pt x="3436" y="1804"/>
                  <a:pt x="2391" y="1305"/>
                </a:cubicBezTo>
                <a:cubicBezTo>
                  <a:pt x="1462" y="861"/>
                  <a:pt x="1682" y="26"/>
                  <a:pt x="1012" y="26"/>
                </a:cubicBezTo>
                <a:cubicBezTo>
                  <a:pt x="927" y="26"/>
                  <a:pt x="827" y="39"/>
                  <a:pt x="709" y="69"/>
                </a:cubicBezTo>
                <a:cubicBezTo>
                  <a:pt x="634" y="88"/>
                  <a:pt x="557" y="97"/>
                  <a:pt x="478" y="97"/>
                </a:cubicBezTo>
                <a:cubicBezTo>
                  <a:pt x="323" y="97"/>
                  <a:pt x="162" y="63"/>
                  <a:pt x="0" y="0"/>
                </a:cubicBezTo>
                <a:close/>
              </a:path>
            </a:pathLst>
          </a:custGeom>
          <a:solidFill>
            <a:srgbClr val="28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8"/>
          <p:cNvSpPr/>
          <p:nvPr/>
        </p:nvSpPr>
        <p:spPr>
          <a:xfrm>
            <a:off x="5752312" y="2133938"/>
            <a:ext cx="446229" cy="371439"/>
          </a:xfrm>
          <a:custGeom>
            <a:avLst/>
            <a:gdLst/>
            <a:ahLst/>
            <a:cxnLst/>
            <a:rect l="l" t="t" r="r" b="b"/>
            <a:pathLst>
              <a:path w="10674" h="8885" extrusionOk="0">
                <a:moveTo>
                  <a:pt x="3108" y="1"/>
                </a:moveTo>
                <a:cubicBezTo>
                  <a:pt x="3085" y="1"/>
                  <a:pt x="3062" y="1"/>
                  <a:pt x="3039" y="3"/>
                </a:cubicBezTo>
                <a:cubicBezTo>
                  <a:pt x="2766" y="19"/>
                  <a:pt x="2449" y="59"/>
                  <a:pt x="2131" y="105"/>
                </a:cubicBezTo>
                <a:lnTo>
                  <a:pt x="2131" y="108"/>
                </a:lnTo>
                <a:cubicBezTo>
                  <a:pt x="1375" y="1054"/>
                  <a:pt x="663" y="2037"/>
                  <a:pt x="1" y="3057"/>
                </a:cubicBezTo>
                <a:cubicBezTo>
                  <a:pt x="425" y="2932"/>
                  <a:pt x="862" y="2799"/>
                  <a:pt x="1206" y="2799"/>
                </a:cubicBezTo>
                <a:cubicBezTo>
                  <a:pt x="1387" y="2799"/>
                  <a:pt x="1543" y="2836"/>
                  <a:pt x="1657" y="2929"/>
                </a:cubicBezTo>
                <a:cubicBezTo>
                  <a:pt x="2360" y="3508"/>
                  <a:pt x="3741" y="4908"/>
                  <a:pt x="3148" y="6049"/>
                </a:cubicBezTo>
                <a:cubicBezTo>
                  <a:pt x="2556" y="7191"/>
                  <a:pt x="3863" y="8126"/>
                  <a:pt x="5535" y="8343"/>
                </a:cubicBezTo>
                <a:cubicBezTo>
                  <a:pt x="6597" y="8482"/>
                  <a:pt x="7612" y="8884"/>
                  <a:pt x="8419" y="8884"/>
                </a:cubicBezTo>
                <a:cubicBezTo>
                  <a:pt x="8882" y="8884"/>
                  <a:pt x="9275" y="8752"/>
                  <a:pt x="9571" y="8363"/>
                </a:cubicBezTo>
                <a:cubicBezTo>
                  <a:pt x="10382" y="7294"/>
                  <a:pt x="10674" y="6119"/>
                  <a:pt x="9077" y="5207"/>
                </a:cubicBezTo>
                <a:cubicBezTo>
                  <a:pt x="7479" y="4296"/>
                  <a:pt x="7382" y="2935"/>
                  <a:pt x="6404" y="2221"/>
                </a:cubicBezTo>
                <a:cubicBezTo>
                  <a:pt x="5447" y="1519"/>
                  <a:pt x="4220" y="1"/>
                  <a:pt x="3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8"/>
          <p:cNvSpPr/>
          <p:nvPr/>
        </p:nvSpPr>
        <p:spPr>
          <a:xfrm>
            <a:off x="6114668" y="1760626"/>
            <a:ext cx="1060175" cy="961682"/>
          </a:xfrm>
          <a:custGeom>
            <a:avLst/>
            <a:gdLst/>
            <a:ahLst/>
            <a:cxnLst/>
            <a:rect l="l" t="t" r="r" b="b"/>
            <a:pathLst>
              <a:path w="25360" h="23004" extrusionOk="0">
                <a:moveTo>
                  <a:pt x="15404" y="1"/>
                </a:moveTo>
                <a:cubicBezTo>
                  <a:pt x="13003" y="1"/>
                  <a:pt x="8565" y="604"/>
                  <a:pt x="7299" y="1038"/>
                </a:cubicBezTo>
                <a:cubicBezTo>
                  <a:pt x="5979" y="1491"/>
                  <a:pt x="2825" y="3018"/>
                  <a:pt x="2457" y="3963"/>
                </a:cubicBezTo>
                <a:cubicBezTo>
                  <a:pt x="2087" y="4908"/>
                  <a:pt x="451" y="5161"/>
                  <a:pt x="225" y="6181"/>
                </a:cubicBezTo>
                <a:cubicBezTo>
                  <a:pt x="1" y="7204"/>
                  <a:pt x="1547" y="7323"/>
                  <a:pt x="3601" y="7839"/>
                </a:cubicBezTo>
                <a:cubicBezTo>
                  <a:pt x="5654" y="8356"/>
                  <a:pt x="6403" y="9187"/>
                  <a:pt x="6591" y="10907"/>
                </a:cubicBezTo>
                <a:cubicBezTo>
                  <a:pt x="6779" y="12627"/>
                  <a:pt x="9557" y="13014"/>
                  <a:pt x="8882" y="14975"/>
                </a:cubicBezTo>
                <a:cubicBezTo>
                  <a:pt x="8208" y="16937"/>
                  <a:pt x="7774" y="18067"/>
                  <a:pt x="8553" y="19651"/>
                </a:cubicBezTo>
                <a:cubicBezTo>
                  <a:pt x="9295" y="21158"/>
                  <a:pt x="11269" y="23004"/>
                  <a:pt x="11977" y="23004"/>
                </a:cubicBezTo>
                <a:cubicBezTo>
                  <a:pt x="12013" y="23004"/>
                  <a:pt x="12046" y="22999"/>
                  <a:pt x="12075" y="22989"/>
                </a:cubicBezTo>
                <a:cubicBezTo>
                  <a:pt x="12679" y="22783"/>
                  <a:pt x="13668" y="18462"/>
                  <a:pt x="15277" y="17573"/>
                </a:cubicBezTo>
                <a:cubicBezTo>
                  <a:pt x="16888" y="16683"/>
                  <a:pt x="21404" y="15129"/>
                  <a:pt x="21616" y="14580"/>
                </a:cubicBezTo>
                <a:cubicBezTo>
                  <a:pt x="21827" y="14030"/>
                  <a:pt x="22677" y="7961"/>
                  <a:pt x="22513" y="6841"/>
                </a:cubicBezTo>
                <a:cubicBezTo>
                  <a:pt x="22348" y="5720"/>
                  <a:pt x="25215" y="3955"/>
                  <a:pt x="25310" y="2652"/>
                </a:cubicBezTo>
                <a:cubicBezTo>
                  <a:pt x="25359" y="1978"/>
                  <a:pt x="24548" y="1854"/>
                  <a:pt x="23553" y="1854"/>
                </a:cubicBezTo>
                <a:cubicBezTo>
                  <a:pt x="22977" y="1854"/>
                  <a:pt x="22338" y="1896"/>
                  <a:pt x="21770" y="1896"/>
                </a:cubicBezTo>
                <a:cubicBezTo>
                  <a:pt x="21423" y="1896"/>
                  <a:pt x="21103" y="1880"/>
                  <a:pt x="20838" y="1831"/>
                </a:cubicBezTo>
                <a:cubicBezTo>
                  <a:pt x="19384" y="1560"/>
                  <a:pt x="18197" y="165"/>
                  <a:pt x="16066" y="20"/>
                </a:cubicBezTo>
                <a:cubicBezTo>
                  <a:pt x="15870" y="7"/>
                  <a:pt x="15648" y="1"/>
                  <a:pt x="154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8"/>
          <p:cNvSpPr/>
          <p:nvPr/>
        </p:nvSpPr>
        <p:spPr>
          <a:xfrm>
            <a:off x="7069051" y="2245223"/>
            <a:ext cx="1627059" cy="2398951"/>
          </a:xfrm>
          <a:custGeom>
            <a:avLst/>
            <a:gdLst/>
            <a:ahLst/>
            <a:cxnLst/>
            <a:rect l="l" t="t" r="r" b="b"/>
            <a:pathLst>
              <a:path w="38920" h="57384" extrusionOk="0">
                <a:moveTo>
                  <a:pt x="19092" y="1"/>
                </a:moveTo>
                <a:cubicBezTo>
                  <a:pt x="18963" y="1"/>
                  <a:pt x="18834" y="11"/>
                  <a:pt x="18705" y="33"/>
                </a:cubicBezTo>
                <a:cubicBezTo>
                  <a:pt x="17200" y="288"/>
                  <a:pt x="14603" y="1514"/>
                  <a:pt x="13849" y="2694"/>
                </a:cubicBezTo>
                <a:cubicBezTo>
                  <a:pt x="13096" y="3874"/>
                  <a:pt x="11644" y="6256"/>
                  <a:pt x="10838" y="6766"/>
                </a:cubicBezTo>
                <a:cubicBezTo>
                  <a:pt x="10038" y="7274"/>
                  <a:pt x="9291" y="8390"/>
                  <a:pt x="9459" y="9376"/>
                </a:cubicBezTo>
                <a:cubicBezTo>
                  <a:pt x="9609" y="10236"/>
                  <a:pt x="10212" y="10868"/>
                  <a:pt x="10636" y="10868"/>
                </a:cubicBezTo>
                <a:cubicBezTo>
                  <a:pt x="10698" y="10868"/>
                  <a:pt x="10755" y="10854"/>
                  <a:pt x="10807" y="10827"/>
                </a:cubicBezTo>
                <a:cubicBezTo>
                  <a:pt x="11166" y="10635"/>
                  <a:pt x="11758" y="9762"/>
                  <a:pt x="12012" y="9762"/>
                </a:cubicBezTo>
                <a:cubicBezTo>
                  <a:pt x="12048" y="9762"/>
                  <a:pt x="12077" y="9779"/>
                  <a:pt x="12098" y="9818"/>
                </a:cubicBezTo>
                <a:cubicBezTo>
                  <a:pt x="12266" y="10132"/>
                  <a:pt x="12540" y="11399"/>
                  <a:pt x="12812" y="12002"/>
                </a:cubicBezTo>
                <a:cubicBezTo>
                  <a:pt x="12969" y="12350"/>
                  <a:pt x="13130" y="12509"/>
                  <a:pt x="13346" y="12509"/>
                </a:cubicBezTo>
                <a:cubicBezTo>
                  <a:pt x="13507" y="12509"/>
                  <a:pt x="13698" y="12421"/>
                  <a:pt x="13939" y="12257"/>
                </a:cubicBezTo>
                <a:cubicBezTo>
                  <a:pt x="14505" y="11875"/>
                  <a:pt x="14765" y="10239"/>
                  <a:pt x="14729" y="9419"/>
                </a:cubicBezTo>
                <a:cubicBezTo>
                  <a:pt x="14693" y="8601"/>
                  <a:pt x="14688" y="6887"/>
                  <a:pt x="15618" y="6263"/>
                </a:cubicBezTo>
                <a:cubicBezTo>
                  <a:pt x="16460" y="5701"/>
                  <a:pt x="16948" y="4488"/>
                  <a:pt x="17500" y="4488"/>
                </a:cubicBezTo>
                <a:cubicBezTo>
                  <a:pt x="17559" y="4488"/>
                  <a:pt x="17619" y="4502"/>
                  <a:pt x="17680" y="4532"/>
                </a:cubicBezTo>
                <a:cubicBezTo>
                  <a:pt x="18309" y="4843"/>
                  <a:pt x="17524" y="5790"/>
                  <a:pt x="17165" y="6658"/>
                </a:cubicBezTo>
                <a:cubicBezTo>
                  <a:pt x="16805" y="7526"/>
                  <a:pt x="16492" y="9064"/>
                  <a:pt x="17001" y="9086"/>
                </a:cubicBezTo>
                <a:cubicBezTo>
                  <a:pt x="17011" y="9087"/>
                  <a:pt x="17022" y="9087"/>
                  <a:pt x="17033" y="9087"/>
                </a:cubicBezTo>
                <a:cubicBezTo>
                  <a:pt x="17407" y="9087"/>
                  <a:pt x="18449" y="8870"/>
                  <a:pt x="19122" y="8870"/>
                </a:cubicBezTo>
                <a:cubicBezTo>
                  <a:pt x="19458" y="8870"/>
                  <a:pt x="19702" y="8924"/>
                  <a:pt x="19724" y="9086"/>
                </a:cubicBezTo>
                <a:cubicBezTo>
                  <a:pt x="19790" y="9583"/>
                  <a:pt x="17427" y="9584"/>
                  <a:pt x="17522" y="10555"/>
                </a:cubicBezTo>
                <a:cubicBezTo>
                  <a:pt x="17616" y="11525"/>
                  <a:pt x="16854" y="11815"/>
                  <a:pt x="16372" y="12330"/>
                </a:cubicBezTo>
                <a:cubicBezTo>
                  <a:pt x="15921" y="12811"/>
                  <a:pt x="14007" y="14105"/>
                  <a:pt x="12828" y="14105"/>
                </a:cubicBezTo>
                <a:cubicBezTo>
                  <a:pt x="12743" y="14105"/>
                  <a:pt x="12662" y="14098"/>
                  <a:pt x="12585" y="14084"/>
                </a:cubicBezTo>
                <a:cubicBezTo>
                  <a:pt x="12270" y="14026"/>
                  <a:pt x="11918" y="13992"/>
                  <a:pt x="11558" y="13992"/>
                </a:cubicBezTo>
                <a:cubicBezTo>
                  <a:pt x="10612" y="13992"/>
                  <a:pt x="9611" y="14227"/>
                  <a:pt x="9084" y="14884"/>
                </a:cubicBezTo>
                <a:cubicBezTo>
                  <a:pt x="8352" y="15797"/>
                  <a:pt x="7865" y="16849"/>
                  <a:pt x="6907" y="17455"/>
                </a:cubicBezTo>
                <a:cubicBezTo>
                  <a:pt x="5948" y="18059"/>
                  <a:pt x="6422" y="20563"/>
                  <a:pt x="6287" y="20970"/>
                </a:cubicBezTo>
                <a:cubicBezTo>
                  <a:pt x="6287" y="20970"/>
                  <a:pt x="5120" y="20806"/>
                  <a:pt x="4249" y="20806"/>
                </a:cubicBezTo>
                <a:cubicBezTo>
                  <a:pt x="3813" y="20806"/>
                  <a:pt x="3452" y="20847"/>
                  <a:pt x="3348" y="20970"/>
                </a:cubicBezTo>
                <a:cubicBezTo>
                  <a:pt x="3036" y="21339"/>
                  <a:pt x="3166" y="22928"/>
                  <a:pt x="2983" y="23443"/>
                </a:cubicBezTo>
                <a:cubicBezTo>
                  <a:pt x="2800" y="23958"/>
                  <a:pt x="2825" y="24945"/>
                  <a:pt x="3187" y="25016"/>
                </a:cubicBezTo>
                <a:cubicBezTo>
                  <a:pt x="3520" y="25083"/>
                  <a:pt x="4065" y="25595"/>
                  <a:pt x="4365" y="25595"/>
                </a:cubicBezTo>
                <a:cubicBezTo>
                  <a:pt x="4395" y="25595"/>
                  <a:pt x="4422" y="25590"/>
                  <a:pt x="4447" y="25579"/>
                </a:cubicBezTo>
                <a:cubicBezTo>
                  <a:pt x="4716" y="25457"/>
                  <a:pt x="5675" y="24952"/>
                  <a:pt x="6220" y="24812"/>
                </a:cubicBezTo>
                <a:cubicBezTo>
                  <a:pt x="6769" y="24669"/>
                  <a:pt x="6791" y="23868"/>
                  <a:pt x="7204" y="23200"/>
                </a:cubicBezTo>
                <a:cubicBezTo>
                  <a:pt x="7614" y="22535"/>
                  <a:pt x="7611" y="21347"/>
                  <a:pt x="9085" y="20901"/>
                </a:cubicBezTo>
                <a:cubicBezTo>
                  <a:pt x="9594" y="20747"/>
                  <a:pt x="10041" y="20684"/>
                  <a:pt x="10422" y="20684"/>
                </a:cubicBezTo>
                <a:cubicBezTo>
                  <a:pt x="11142" y="20684"/>
                  <a:pt x="11627" y="20908"/>
                  <a:pt x="11852" y="21161"/>
                </a:cubicBezTo>
                <a:cubicBezTo>
                  <a:pt x="12193" y="21549"/>
                  <a:pt x="13958" y="22363"/>
                  <a:pt x="13958" y="23274"/>
                </a:cubicBezTo>
                <a:cubicBezTo>
                  <a:pt x="13957" y="23519"/>
                  <a:pt x="14041" y="23613"/>
                  <a:pt x="14162" y="23613"/>
                </a:cubicBezTo>
                <a:cubicBezTo>
                  <a:pt x="14493" y="23613"/>
                  <a:pt x="15102" y="22918"/>
                  <a:pt x="15041" y="22690"/>
                </a:cubicBezTo>
                <a:cubicBezTo>
                  <a:pt x="14957" y="22379"/>
                  <a:pt x="13517" y="21138"/>
                  <a:pt x="13073" y="20728"/>
                </a:cubicBezTo>
                <a:cubicBezTo>
                  <a:pt x="12627" y="20317"/>
                  <a:pt x="12495" y="19481"/>
                  <a:pt x="12882" y="19351"/>
                </a:cubicBezTo>
                <a:cubicBezTo>
                  <a:pt x="12896" y="19346"/>
                  <a:pt x="12910" y="19344"/>
                  <a:pt x="12926" y="19344"/>
                </a:cubicBezTo>
                <a:cubicBezTo>
                  <a:pt x="13358" y="19344"/>
                  <a:pt x="14555" y="21018"/>
                  <a:pt x="14866" y="21163"/>
                </a:cubicBezTo>
                <a:cubicBezTo>
                  <a:pt x="15187" y="21313"/>
                  <a:pt x="15758" y="21886"/>
                  <a:pt x="15686" y="22363"/>
                </a:cubicBezTo>
                <a:cubicBezTo>
                  <a:pt x="15617" y="22839"/>
                  <a:pt x="16456" y="24950"/>
                  <a:pt x="16805" y="25019"/>
                </a:cubicBezTo>
                <a:cubicBezTo>
                  <a:pt x="16828" y="25023"/>
                  <a:pt x="16851" y="25025"/>
                  <a:pt x="16876" y="25025"/>
                </a:cubicBezTo>
                <a:cubicBezTo>
                  <a:pt x="17235" y="25025"/>
                  <a:pt x="17799" y="24595"/>
                  <a:pt x="17661" y="24204"/>
                </a:cubicBezTo>
                <a:cubicBezTo>
                  <a:pt x="17518" y="23783"/>
                  <a:pt x="16891" y="23085"/>
                  <a:pt x="17332" y="22774"/>
                </a:cubicBezTo>
                <a:cubicBezTo>
                  <a:pt x="17771" y="22464"/>
                  <a:pt x="18928" y="22714"/>
                  <a:pt x="19450" y="22361"/>
                </a:cubicBezTo>
                <a:cubicBezTo>
                  <a:pt x="19975" y="22010"/>
                  <a:pt x="19179" y="21556"/>
                  <a:pt x="19636" y="20689"/>
                </a:cubicBezTo>
                <a:cubicBezTo>
                  <a:pt x="20062" y="19876"/>
                  <a:pt x="20352" y="18681"/>
                  <a:pt x="20863" y="18681"/>
                </a:cubicBezTo>
                <a:cubicBezTo>
                  <a:pt x="20897" y="18681"/>
                  <a:pt x="20933" y="18687"/>
                  <a:pt x="20969" y="18698"/>
                </a:cubicBezTo>
                <a:cubicBezTo>
                  <a:pt x="21534" y="18874"/>
                  <a:pt x="21547" y="20487"/>
                  <a:pt x="21933" y="20487"/>
                </a:cubicBezTo>
                <a:cubicBezTo>
                  <a:pt x="21942" y="20487"/>
                  <a:pt x="21951" y="20487"/>
                  <a:pt x="21960" y="20485"/>
                </a:cubicBezTo>
                <a:cubicBezTo>
                  <a:pt x="22186" y="20440"/>
                  <a:pt x="22669" y="20241"/>
                  <a:pt x="23213" y="20241"/>
                </a:cubicBezTo>
                <a:cubicBezTo>
                  <a:pt x="23660" y="20241"/>
                  <a:pt x="24146" y="20375"/>
                  <a:pt x="24564" y="20839"/>
                </a:cubicBezTo>
                <a:cubicBezTo>
                  <a:pt x="25497" y="21874"/>
                  <a:pt x="25222" y="22241"/>
                  <a:pt x="24264" y="22363"/>
                </a:cubicBezTo>
                <a:cubicBezTo>
                  <a:pt x="24104" y="22384"/>
                  <a:pt x="23920" y="22391"/>
                  <a:pt x="23722" y="22391"/>
                </a:cubicBezTo>
                <a:cubicBezTo>
                  <a:pt x="23204" y="22391"/>
                  <a:pt x="22591" y="22341"/>
                  <a:pt x="22071" y="22341"/>
                </a:cubicBezTo>
                <a:cubicBezTo>
                  <a:pt x="21601" y="22341"/>
                  <a:pt x="21207" y="22382"/>
                  <a:pt x="21026" y="22537"/>
                </a:cubicBezTo>
                <a:cubicBezTo>
                  <a:pt x="20568" y="22932"/>
                  <a:pt x="18872" y="23182"/>
                  <a:pt x="18862" y="23628"/>
                </a:cubicBezTo>
                <a:cubicBezTo>
                  <a:pt x="18851" y="24054"/>
                  <a:pt x="19255" y="25240"/>
                  <a:pt x="19791" y="25240"/>
                </a:cubicBezTo>
                <a:cubicBezTo>
                  <a:pt x="19816" y="25240"/>
                  <a:pt x="19842" y="25237"/>
                  <a:pt x="19867" y="25231"/>
                </a:cubicBezTo>
                <a:cubicBezTo>
                  <a:pt x="20343" y="25130"/>
                  <a:pt x="22013" y="24893"/>
                  <a:pt x="22696" y="24893"/>
                </a:cubicBezTo>
                <a:cubicBezTo>
                  <a:pt x="22838" y="24893"/>
                  <a:pt x="22937" y="24903"/>
                  <a:pt x="22975" y="24927"/>
                </a:cubicBezTo>
                <a:cubicBezTo>
                  <a:pt x="23189" y="25066"/>
                  <a:pt x="22381" y="28073"/>
                  <a:pt x="21771" y="28200"/>
                </a:cubicBezTo>
                <a:cubicBezTo>
                  <a:pt x="21163" y="28328"/>
                  <a:pt x="20659" y="28361"/>
                  <a:pt x="20090" y="28476"/>
                </a:cubicBezTo>
                <a:cubicBezTo>
                  <a:pt x="19999" y="28494"/>
                  <a:pt x="19886" y="28503"/>
                  <a:pt x="19757" y="28503"/>
                </a:cubicBezTo>
                <a:cubicBezTo>
                  <a:pt x="19081" y="28503"/>
                  <a:pt x="17983" y="28254"/>
                  <a:pt x="17468" y="27855"/>
                </a:cubicBezTo>
                <a:cubicBezTo>
                  <a:pt x="17292" y="27721"/>
                  <a:pt x="17090" y="27666"/>
                  <a:pt x="16866" y="27666"/>
                </a:cubicBezTo>
                <a:cubicBezTo>
                  <a:pt x="16302" y="27666"/>
                  <a:pt x="15606" y="28014"/>
                  <a:pt x="14878" y="28301"/>
                </a:cubicBezTo>
                <a:cubicBezTo>
                  <a:pt x="14704" y="28370"/>
                  <a:pt x="14523" y="28399"/>
                  <a:pt x="14341" y="28399"/>
                </a:cubicBezTo>
                <a:cubicBezTo>
                  <a:pt x="13458" y="28399"/>
                  <a:pt x="12531" y="27710"/>
                  <a:pt x="12153" y="27382"/>
                </a:cubicBezTo>
                <a:cubicBezTo>
                  <a:pt x="11698" y="26985"/>
                  <a:pt x="12222" y="26054"/>
                  <a:pt x="12153" y="25639"/>
                </a:cubicBezTo>
                <a:cubicBezTo>
                  <a:pt x="12101" y="25314"/>
                  <a:pt x="11047" y="24913"/>
                  <a:pt x="10262" y="24913"/>
                </a:cubicBezTo>
                <a:cubicBezTo>
                  <a:pt x="10041" y="24913"/>
                  <a:pt x="9841" y="24945"/>
                  <a:pt x="9690" y="25019"/>
                </a:cubicBezTo>
                <a:cubicBezTo>
                  <a:pt x="9005" y="25354"/>
                  <a:pt x="6965" y="25776"/>
                  <a:pt x="6308" y="25947"/>
                </a:cubicBezTo>
                <a:cubicBezTo>
                  <a:pt x="6178" y="25981"/>
                  <a:pt x="6037" y="25994"/>
                  <a:pt x="5894" y="25994"/>
                </a:cubicBezTo>
                <a:cubicBezTo>
                  <a:pt x="5376" y="25994"/>
                  <a:pt x="4832" y="25818"/>
                  <a:pt x="4651" y="25818"/>
                </a:cubicBezTo>
                <a:cubicBezTo>
                  <a:pt x="4631" y="25818"/>
                  <a:pt x="4616" y="25820"/>
                  <a:pt x="4605" y="25825"/>
                </a:cubicBezTo>
                <a:cubicBezTo>
                  <a:pt x="4467" y="25883"/>
                  <a:pt x="4212" y="26946"/>
                  <a:pt x="3578" y="27196"/>
                </a:cubicBezTo>
                <a:cubicBezTo>
                  <a:pt x="2947" y="27449"/>
                  <a:pt x="2941" y="28381"/>
                  <a:pt x="2576" y="29357"/>
                </a:cubicBezTo>
                <a:cubicBezTo>
                  <a:pt x="2209" y="30333"/>
                  <a:pt x="501" y="31729"/>
                  <a:pt x="249" y="33781"/>
                </a:cubicBezTo>
                <a:cubicBezTo>
                  <a:pt x="1" y="35836"/>
                  <a:pt x="249" y="37864"/>
                  <a:pt x="1163" y="39496"/>
                </a:cubicBezTo>
                <a:cubicBezTo>
                  <a:pt x="2042" y="41069"/>
                  <a:pt x="3260" y="41762"/>
                  <a:pt x="4777" y="41762"/>
                </a:cubicBezTo>
                <a:cubicBezTo>
                  <a:pt x="4833" y="41762"/>
                  <a:pt x="4890" y="41761"/>
                  <a:pt x="4947" y="41759"/>
                </a:cubicBezTo>
                <a:cubicBezTo>
                  <a:pt x="5990" y="41726"/>
                  <a:pt x="7583" y="41469"/>
                  <a:pt x="8812" y="41469"/>
                </a:cubicBezTo>
                <a:cubicBezTo>
                  <a:pt x="9467" y="41469"/>
                  <a:pt x="10019" y="41542"/>
                  <a:pt x="10329" y="41761"/>
                </a:cubicBezTo>
                <a:cubicBezTo>
                  <a:pt x="11220" y="42391"/>
                  <a:pt x="11313" y="43814"/>
                  <a:pt x="11060" y="44891"/>
                </a:cubicBezTo>
                <a:cubicBezTo>
                  <a:pt x="10811" y="45970"/>
                  <a:pt x="11334" y="46813"/>
                  <a:pt x="12314" y="48577"/>
                </a:cubicBezTo>
                <a:cubicBezTo>
                  <a:pt x="13295" y="50343"/>
                  <a:pt x="13774" y="51187"/>
                  <a:pt x="13182" y="52527"/>
                </a:cubicBezTo>
                <a:cubicBezTo>
                  <a:pt x="12588" y="53871"/>
                  <a:pt x="12519" y="54651"/>
                  <a:pt x="13089" y="56106"/>
                </a:cubicBezTo>
                <a:cubicBezTo>
                  <a:pt x="13289" y="56616"/>
                  <a:pt x="13403" y="57018"/>
                  <a:pt x="13466" y="57383"/>
                </a:cubicBezTo>
                <a:cubicBezTo>
                  <a:pt x="17604" y="55910"/>
                  <a:pt x="21413" y="53746"/>
                  <a:pt x="24753" y="51029"/>
                </a:cubicBezTo>
                <a:cubicBezTo>
                  <a:pt x="24582" y="49522"/>
                  <a:pt x="24207" y="47733"/>
                  <a:pt x="24812" y="46497"/>
                </a:cubicBezTo>
                <a:cubicBezTo>
                  <a:pt x="25496" y="45101"/>
                  <a:pt x="28294" y="42860"/>
                  <a:pt x="28650" y="41782"/>
                </a:cubicBezTo>
                <a:cubicBezTo>
                  <a:pt x="29001" y="40724"/>
                  <a:pt x="29712" y="39335"/>
                  <a:pt x="29110" y="39335"/>
                </a:cubicBezTo>
                <a:cubicBezTo>
                  <a:pt x="29099" y="39335"/>
                  <a:pt x="29088" y="39336"/>
                  <a:pt x="29076" y="39337"/>
                </a:cubicBezTo>
                <a:cubicBezTo>
                  <a:pt x="28518" y="39380"/>
                  <a:pt x="28057" y="39624"/>
                  <a:pt x="27172" y="39624"/>
                </a:cubicBezTo>
                <a:cubicBezTo>
                  <a:pt x="27009" y="39624"/>
                  <a:pt x="26832" y="39616"/>
                  <a:pt x="26637" y="39597"/>
                </a:cubicBezTo>
                <a:cubicBezTo>
                  <a:pt x="25383" y="39466"/>
                  <a:pt x="24648" y="36868"/>
                  <a:pt x="24264" y="36377"/>
                </a:cubicBezTo>
                <a:cubicBezTo>
                  <a:pt x="23876" y="35886"/>
                  <a:pt x="22453" y="33324"/>
                  <a:pt x="22464" y="32594"/>
                </a:cubicBezTo>
                <a:cubicBezTo>
                  <a:pt x="22474" y="31864"/>
                  <a:pt x="21436" y="29696"/>
                  <a:pt x="21962" y="29670"/>
                </a:cubicBezTo>
                <a:cubicBezTo>
                  <a:pt x="21964" y="29670"/>
                  <a:pt x="21967" y="29670"/>
                  <a:pt x="21969" y="29670"/>
                </a:cubicBezTo>
                <a:cubicBezTo>
                  <a:pt x="22499" y="29670"/>
                  <a:pt x="23821" y="32333"/>
                  <a:pt x="24248" y="33147"/>
                </a:cubicBezTo>
                <a:cubicBezTo>
                  <a:pt x="24678" y="33964"/>
                  <a:pt x="25539" y="35692"/>
                  <a:pt x="25871" y="36722"/>
                </a:cubicBezTo>
                <a:cubicBezTo>
                  <a:pt x="26171" y="37652"/>
                  <a:pt x="26610" y="38065"/>
                  <a:pt x="27054" y="38065"/>
                </a:cubicBezTo>
                <a:cubicBezTo>
                  <a:pt x="27103" y="38065"/>
                  <a:pt x="27152" y="38059"/>
                  <a:pt x="27201" y="38050"/>
                </a:cubicBezTo>
                <a:cubicBezTo>
                  <a:pt x="27694" y="37953"/>
                  <a:pt x="31916" y="35659"/>
                  <a:pt x="32500" y="34884"/>
                </a:cubicBezTo>
                <a:cubicBezTo>
                  <a:pt x="33084" y="34112"/>
                  <a:pt x="33384" y="32771"/>
                  <a:pt x="32758" y="32447"/>
                </a:cubicBezTo>
                <a:cubicBezTo>
                  <a:pt x="32214" y="32165"/>
                  <a:pt x="31898" y="31406"/>
                  <a:pt x="31718" y="31406"/>
                </a:cubicBezTo>
                <a:cubicBezTo>
                  <a:pt x="31691" y="31406"/>
                  <a:pt x="31667" y="31423"/>
                  <a:pt x="31646" y="31461"/>
                </a:cubicBezTo>
                <a:cubicBezTo>
                  <a:pt x="31483" y="31745"/>
                  <a:pt x="30940" y="32358"/>
                  <a:pt x="30491" y="32358"/>
                </a:cubicBezTo>
                <a:cubicBezTo>
                  <a:pt x="30484" y="32358"/>
                  <a:pt x="30477" y="32358"/>
                  <a:pt x="30469" y="32358"/>
                </a:cubicBezTo>
                <a:cubicBezTo>
                  <a:pt x="30013" y="32336"/>
                  <a:pt x="28723" y="30422"/>
                  <a:pt x="28508" y="29771"/>
                </a:cubicBezTo>
                <a:cubicBezTo>
                  <a:pt x="28298" y="29139"/>
                  <a:pt x="28843" y="28618"/>
                  <a:pt x="29104" y="28618"/>
                </a:cubicBezTo>
                <a:cubicBezTo>
                  <a:pt x="29110" y="28618"/>
                  <a:pt x="29117" y="28618"/>
                  <a:pt x="29123" y="28619"/>
                </a:cubicBezTo>
                <a:cubicBezTo>
                  <a:pt x="29375" y="28646"/>
                  <a:pt x="30131" y="30647"/>
                  <a:pt x="31127" y="30647"/>
                </a:cubicBezTo>
                <a:cubicBezTo>
                  <a:pt x="31131" y="30647"/>
                  <a:pt x="31135" y="30647"/>
                  <a:pt x="31139" y="30647"/>
                </a:cubicBezTo>
                <a:cubicBezTo>
                  <a:pt x="31157" y="30647"/>
                  <a:pt x="31175" y="30647"/>
                  <a:pt x="31192" y="30647"/>
                </a:cubicBezTo>
                <a:cubicBezTo>
                  <a:pt x="32143" y="30647"/>
                  <a:pt x="32252" y="31077"/>
                  <a:pt x="32951" y="31463"/>
                </a:cubicBezTo>
                <a:cubicBezTo>
                  <a:pt x="33114" y="31553"/>
                  <a:pt x="33394" y="31581"/>
                  <a:pt x="33734" y="31581"/>
                </a:cubicBezTo>
                <a:cubicBezTo>
                  <a:pt x="34283" y="31581"/>
                  <a:pt x="34988" y="31508"/>
                  <a:pt x="35601" y="31508"/>
                </a:cubicBezTo>
                <a:cubicBezTo>
                  <a:pt x="36270" y="31508"/>
                  <a:pt x="36831" y="31595"/>
                  <a:pt x="36963" y="31959"/>
                </a:cubicBezTo>
                <a:cubicBezTo>
                  <a:pt x="37029" y="32144"/>
                  <a:pt x="37123" y="32355"/>
                  <a:pt x="37230" y="32568"/>
                </a:cubicBezTo>
                <a:cubicBezTo>
                  <a:pt x="38331" y="29004"/>
                  <a:pt x="38920" y="25214"/>
                  <a:pt x="38920" y="21286"/>
                </a:cubicBezTo>
                <a:cubicBezTo>
                  <a:pt x="38920" y="14157"/>
                  <a:pt x="36970" y="7482"/>
                  <a:pt x="33573" y="1763"/>
                </a:cubicBezTo>
                <a:cubicBezTo>
                  <a:pt x="33360" y="2025"/>
                  <a:pt x="33212" y="2310"/>
                  <a:pt x="32883" y="2369"/>
                </a:cubicBezTo>
                <a:cubicBezTo>
                  <a:pt x="32151" y="2502"/>
                  <a:pt x="30373" y="2343"/>
                  <a:pt x="29119" y="3133"/>
                </a:cubicBezTo>
                <a:cubicBezTo>
                  <a:pt x="27865" y="3923"/>
                  <a:pt x="27484" y="3845"/>
                  <a:pt x="26728" y="4094"/>
                </a:cubicBezTo>
                <a:cubicBezTo>
                  <a:pt x="25973" y="4344"/>
                  <a:pt x="25305" y="5363"/>
                  <a:pt x="24546" y="5598"/>
                </a:cubicBezTo>
                <a:cubicBezTo>
                  <a:pt x="24112" y="5732"/>
                  <a:pt x="23734" y="5928"/>
                  <a:pt x="23421" y="5928"/>
                </a:cubicBezTo>
                <a:cubicBezTo>
                  <a:pt x="23183" y="5928"/>
                  <a:pt x="22983" y="5815"/>
                  <a:pt x="22826" y="5476"/>
                </a:cubicBezTo>
                <a:cubicBezTo>
                  <a:pt x="22485" y="4743"/>
                  <a:pt x="21351" y="3664"/>
                  <a:pt x="21664" y="3664"/>
                </a:cubicBezTo>
                <a:cubicBezTo>
                  <a:pt x="21689" y="3664"/>
                  <a:pt x="21722" y="3671"/>
                  <a:pt x="21765" y="3685"/>
                </a:cubicBezTo>
                <a:cubicBezTo>
                  <a:pt x="22119" y="3796"/>
                  <a:pt x="23250" y="3963"/>
                  <a:pt x="24144" y="3963"/>
                </a:cubicBezTo>
                <a:cubicBezTo>
                  <a:pt x="24753" y="3963"/>
                  <a:pt x="25252" y="3886"/>
                  <a:pt x="25321" y="3661"/>
                </a:cubicBezTo>
                <a:cubicBezTo>
                  <a:pt x="25492" y="3104"/>
                  <a:pt x="22623" y="1626"/>
                  <a:pt x="22163" y="1371"/>
                </a:cubicBezTo>
                <a:cubicBezTo>
                  <a:pt x="21744" y="1140"/>
                  <a:pt x="20456" y="1"/>
                  <a:pt x="190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8"/>
          <p:cNvSpPr/>
          <p:nvPr/>
        </p:nvSpPr>
        <p:spPr>
          <a:xfrm>
            <a:off x="7239658" y="2684387"/>
            <a:ext cx="150750" cy="257353"/>
          </a:xfrm>
          <a:custGeom>
            <a:avLst/>
            <a:gdLst/>
            <a:ahLst/>
            <a:cxnLst/>
            <a:rect l="l" t="t" r="r" b="b"/>
            <a:pathLst>
              <a:path w="3606" h="6156" extrusionOk="0">
                <a:moveTo>
                  <a:pt x="1383" y="1"/>
                </a:moveTo>
                <a:cubicBezTo>
                  <a:pt x="806" y="1"/>
                  <a:pt x="0" y="363"/>
                  <a:pt x="20" y="751"/>
                </a:cubicBezTo>
                <a:cubicBezTo>
                  <a:pt x="45" y="1291"/>
                  <a:pt x="323" y="1767"/>
                  <a:pt x="755" y="2491"/>
                </a:cubicBezTo>
                <a:cubicBezTo>
                  <a:pt x="1187" y="3214"/>
                  <a:pt x="480" y="5954"/>
                  <a:pt x="914" y="6110"/>
                </a:cubicBezTo>
                <a:cubicBezTo>
                  <a:pt x="999" y="6141"/>
                  <a:pt x="1092" y="6156"/>
                  <a:pt x="1190" y="6156"/>
                </a:cubicBezTo>
                <a:cubicBezTo>
                  <a:pt x="2114" y="6156"/>
                  <a:pt x="3518" y="4887"/>
                  <a:pt x="3560" y="4293"/>
                </a:cubicBezTo>
                <a:cubicBezTo>
                  <a:pt x="3606" y="3635"/>
                  <a:pt x="2538" y="2919"/>
                  <a:pt x="2329" y="2237"/>
                </a:cubicBezTo>
                <a:cubicBezTo>
                  <a:pt x="2122" y="1555"/>
                  <a:pt x="2230" y="649"/>
                  <a:pt x="1893" y="185"/>
                </a:cubicBezTo>
                <a:cubicBezTo>
                  <a:pt x="1799" y="55"/>
                  <a:pt x="1608" y="1"/>
                  <a:pt x="13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8"/>
          <p:cNvSpPr/>
          <p:nvPr/>
        </p:nvSpPr>
        <p:spPr>
          <a:xfrm>
            <a:off x="7147185" y="2775773"/>
            <a:ext cx="102966" cy="132773"/>
          </a:xfrm>
          <a:custGeom>
            <a:avLst/>
            <a:gdLst/>
            <a:ahLst/>
            <a:cxnLst/>
            <a:rect l="l" t="t" r="r" b="b"/>
            <a:pathLst>
              <a:path w="2463" h="3176" extrusionOk="0">
                <a:moveTo>
                  <a:pt x="1876" y="1"/>
                </a:moveTo>
                <a:cubicBezTo>
                  <a:pt x="1867" y="1"/>
                  <a:pt x="1858" y="1"/>
                  <a:pt x="1848" y="2"/>
                </a:cubicBezTo>
                <a:cubicBezTo>
                  <a:pt x="1232" y="28"/>
                  <a:pt x="0" y="2503"/>
                  <a:pt x="867" y="3055"/>
                </a:cubicBezTo>
                <a:cubicBezTo>
                  <a:pt x="998" y="3138"/>
                  <a:pt x="1130" y="3176"/>
                  <a:pt x="1258" y="3176"/>
                </a:cubicBezTo>
                <a:cubicBezTo>
                  <a:pt x="1872" y="3176"/>
                  <a:pt x="2405" y="2322"/>
                  <a:pt x="2411" y="1641"/>
                </a:cubicBezTo>
                <a:cubicBezTo>
                  <a:pt x="2419" y="830"/>
                  <a:pt x="2463" y="1"/>
                  <a:pt x="18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8"/>
          <p:cNvSpPr/>
          <p:nvPr/>
        </p:nvSpPr>
        <p:spPr>
          <a:xfrm>
            <a:off x="5495628" y="3222044"/>
            <a:ext cx="557932" cy="561611"/>
          </a:xfrm>
          <a:custGeom>
            <a:avLst/>
            <a:gdLst/>
            <a:ahLst/>
            <a:cxnLst/>
            <a:rect l="l" t="t" r="r" b="b"/>
            <a:pathLst>
              <a:path w="13346" h="13434" extrusionOk="0">
                <a:moveTo>
                  <a:pt x="1" y="1"/>
                </a:moveTo>
                <a:cubicBezTo>
                  <a:pt x="185" y="3385"/>
                  <a:pt x="805" y="6654"/>
                  <a:pt x="1808" y="9748"/>
                </a:cubicBezTo>
                <a:lnTo>
                  <a:pt x="1856" y="9900"/>
                </a:lnTo>
                <a:cubicBezTo>
                  <a:pt x="2094" y="9743"/>
                  <a:pt x="2412" y="9648"/>
                  <a:pt x="2834" y="9648"/>
                </a:cubicBezTo>
                <a:cubicBezTo>
                  <a:pt x="3955" y="9648"/>
                  <a:pt x="4348" y="10316"/>
                  <a:pt x="4412" y="11019"/>
                </a:cubicBezTo>
                <a:cubicBezTo>
                  <a:pt x="4470" y="11634"/>
                  <a:pt x="4277" y="12276"/>
                  <a:pt x="4093" y="12528"/>
                </a:cubicBezTo>
                <a:cubicBezTo>
                  <a:pt x="3991" y="12673"/>
                  <a:pt x="3942" y="12803"/>
                  <a:pt x="3926" y="12921"/>
                </a:cubicBezTo>
                <a:cubicBezTo>
                  <a:pt x="3892" y="13181"/>
                  <a:pt x="4017" y="13367"/>
                  <a:pt x="4070" y="13434"/>
                </a:cubicBezTo>
                <a:lnTo>
                  <a:pt x="9548" y="13434"/>
                </a:lnTo>
                <a:lnTo>
                  <a:pt x="9548" y="13296"/>
                </a:lnTo>
                <a:lnTo>
                  <a:pt x="9548" y="7966"/>
                </a:lnTo>
                <a:cubicBezTo>
                  <a:pt x="9594" y="7922"/>
                  <a:pt x="9742" y="7813"/>
                  <a:pt x="9955" y="7806"/>
                </a:cubicBezTo>
                <a:cubicBezTo>
                  <a:pt x="9973" y="7806"/>
                  <a:pt x="9989" y="7806"/>
                  <a:pt x="10008" y="7808"/>
                </a:cubicBezTo>
                <a:cubicBezTo>
                  <a:pt x="10141" y="7811"/>
                  <a:pt x="10294" y="7859"/>
                  <a:pt x="10463" y="7980"/>
                </a:cubicBezTo>
                <a:cubicBezTo>
                  <a:pt x="10656" y="8120"/>
                  <a:pt x="11083" y="8268"/>
                  <a:pt x="11551" y="8301"/>
                </a:cubicBezTo>
                <a:cubicBezTo>
                  <a:pt x="11604" y="8306"/>
                  <a:pt x="11658" y="8309"/>
                  <a:pt x="11715" y="8309"/>
                </a:cubicBezTo>
                <a:cubicBezTo>
                  <a:pt x="11727" y="8309"/>
                  <a:pt x="11739" y="8309"/>
                  <a:pt x="11751" y="8309"/>
                </a:cubicBezTo>
                <a:cubicBezTo>
                  <a:pt x="11849" y="8309"/>
                  <a:pt x="11947" y="8302"/>
                  <a:pt x="12044" y="8286"/>
                </a:cubicBezTo>
                <a:cubicBezTo>
                  <a:pt x="12721" y="8205"/>
                  <a:pt x="13346" y="7805"/>
                  <a:pt x="13346" y="6718"/>
                </a:cubicBezTo>
                <a:cubicBezTo>
                  <a:pt x="13346" y="5638"/>
                  <a:pt x="12731" y="5231"/>
                  <a:pt x="12055" y="5148"/>
                </a:cubicBezTo>
                <a:cubicBezTo>
                  <a:pt x="11945" y="5131"/>
                  <a:pt x="11834" y="5125"/>
                  <a:pt x="11721" y="5125"/>
                </a:cubicBezTo>
                <a:cubicBezTo>
                  <a:pt x="11663" y="5125"/>
                  <a:pt x="11606" y="5129"/>
                  <a:pt x="11550" y="5134"/>
                </a:cubicBezTo>
                <a:cubicBezTo>
                  <a:pt x="11084" y="5167"/>
                  <a:pt x="10658" y="5314"/>
                  <a:pt x="10464" y="5455"/>
                </a:cubicBezTo>
                <a:cubicBezTo>
                  <a:pt x="10295" y="5577"/>
                  <a:pt x="10143" y="5623"/>
                  <a:pt x="10010" y="5626"/>
                </a:cubicBezTo>
                <a:cubicBezTo>
                  <a:pt x="9990" y="5629"/>
                  <a:pt x="9974" y="5629"/>
                  <a:pt x="9957" y="5629"/>
                </a:cubicBezTo>
                <a:cubicBezTo>
                  <a:pt x="9743" y="5620"/>
                  <a:pt x="9597" y="5512"/>
                  <a:pt x="9549" y="5468"/>
                </a:cubicBezTo>
                <a:lnTo>
                  <a:pt x="95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8"/>
          <p:cNvSpPr/>
          <p:nvPr/>
        </p:nvSpPr>
        <p:spPr>
          <a:xfrm>
            <a:off x="5893028" y="3222211"/>
            <a:ext cx="720178" cy="561402"/>
          </a:xfrm>
          <a:custGeom>
            <a:avLst/>
            <a:gdLst/>
            <a:ahLst/>
            <a:cxnLst/>
            <a:rect l="l" t="t" r="r" b="b"/>
            <a:pathLst>
              <a:path w="17227" h="13429" extrusionOk="0">
                <a:moveTo>
                  <a:pt x="1" y="1"/>
                </a:moveTo>
                <a:lnTo>
                  <a:pt x="1" y="5456"/>
                </a:lnTo>
                <a:cubicBezTo>
                  <a:pt x="16" y="5471"/>
                  <a:pt x="185" y="5627"/>
                  <a:pt x="448" y="5627"/>
                </a:cubicBezTo>
                <a:cubicBezTo>
                  <a:pt x="586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49" y="7845"/>
                  <a:pt x="586" y="7801"/>
                  <a:pt x="448" y="7801"/>
                </a:cubicBezTo>
                <a:cubicBezTo>
                  <a:pt x="186" y="7801"/>
                  <a:pt x="16" y="7958"/>
                  <a:pt x="1" y="7974"/>
                </a:cubicBezTo>
                <a:lnTo>
                  <a:pt x="1" y="13429"/>
                </a:lnTo>
                <a:lnTo>
                  <a:pt x="5477" y="13429"/>
                </a:lnTo>
                <a:cubicBezTo>
                  <a:pt x="5556" y="13331"/>
                  <a:pt x="5784" y="12983"/>
                  <a:pt x="5454" y="12526"/>
                </a:cubicBezTo>
                <a:cubicBezTo>
                  <a:pt x="5063" y="11986"/>
                  <a:pt x="4612" y="9643"/>
                  <a:pt x="6714" y="9643"/>
                </a:cubicBezTo>
                <a:cubicBezTo>
                  <a:pt x="8817" y="9643"/>
                  <a:pt x="8368" y="11986"/>
                  <a:pt x="7976" y="12526"/>
                </a:cubicBezTo>
                <a:cubicBezTo>
                  <a:pt x="7646" y="12983"/>
                  <a:pt x="7874" y="13333"/>
                  <a:pt x="7951" y="13429"/>
                </a:cubicBezTo>
                <a:lnTo>
                  <a:pt x="13429" y="13429"/>
                </a:lnTo>
                <a:lnTo>
                  <a:pt x="13429" y="7961"/>
                </a:lnTo>
                <a:cubicBezTo>
                  <a:pt x="13477" y="7919"/>
                  <a:pt x="13634" y="7802"/>
                  <a:pt x="13860" y="7802"/>
                </a:cubicBezTo>
                <a:cubicBezTo>
                  <a:pt x="13998" y="7802"/>
                  <a:pt x="14162" y="7845"/>
                  <a:pt x="14343" y="7976"/>
                </a:cubicBezTo>
                <a:cubicBezTo>
                  <a:pt x="14565" y="8136"/>
                  <a:pt x="15090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2" y="5123"/>
                  <a:pt x="15633" y="5123"/>
                </a:cubicBezTo>
                <a:cubicBezTo>
                  <a:pt x="15091" y="5123"/>
                  <a:pt x="14566" y="5293"/>
                  <a:pt x="14344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30" y="5468"/>
                </a:cubicBezTo>
                <a:lnTo>
                  <a:pt x="134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8"/>
          <p:cNvSpPr/>
          <p:nvPr/>
        </p:nvSpPr>
        <p:spPr>
          <a:xfrm>
            <a:off x="6454430" y="3222211"/>
            <a:ext cx="720220" cy="561402"/>
          </a:xfrm>
          <a:custGeom>
            <a:avLst/>
            <a:gdLst/>
            <a:ahLst/>
            <a:cxnLst/>
            <a:rect l="l" t="t" r="r" b="b"/>
            <a:pathLst>
              <a:path w="17228" h="13429" extrusionOk="0">
                <a:moveTo>
                  <a:pt x="1" y="1"/>
                </a:moveTo>
                <a:lnTo>
                  <a:pt x="1" y="5456"/>
                </a:lnTo>
                <a:cubicBezTo>
                  <a:pt x="17" y="5471"/>
                  <a:pt x="185" y="5627"/>
                  <a:pt x="448" y="5627"/>
                </a:cubicBezTo>
                <a:cubicBezTo>
                  <a:pt x="585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49" y="7845"/>
                  <a:pt x="585" y="7801"/>
                  <a:pt x="447" y="7801"/>
                </a:cubicBezTo>
                <a:cubicBezTo>
                  <a:pt x="185" y="7801"/>
                  <a:pt x="17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5" y="13331"/>
                  <a:pt x="5784" y="12983"/>
                  <a:pt x="5453" y="12526"/>
                </a:cubicBezTo>
                <a:cubicBezTo>
                  <a:pt x="5064" y="11986"/>
                  <a:pt x="4612" y="9643"/>
                  <a:pt x="6715" y="9643"/>
                </a:cubicBezTo>
                <a:cubicBezTo>
                  <a:pt x="8818" y="9643"/>
                  <a:pt x="8367" y="11986"/>
                  <a:pt x="7975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4" y="7802"/>
                  <a:pt x="13861" y="7802"/>
                </a:cubicBezTo>
                <a:cubicBezTo>
                  <a:pt x="13999" y="7802"/>
                  <a:pt x="14162" y="7845"/>
                  <a:pt x="14343" y="7976"/>
                </a:cubicBezTo>
                <a:cubicBezTo>
                  <a:pt x="14564" y="8136"/>
                  <a:pt x="15089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4" y="5123"/>
                  <a:pt x="15634" y="5123"/>
                </a:cubicBezTo>
                <a:cubicBezTo>
                  <a:pt x="15092" y="5123"/>
                  <a:pt x="14567" y="5293"/>
                  <a:pt x="14345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29" y="5468"/>
                </a:cubicBezTo>
                <a:lnTo>
                  <a:pt x="134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8"/>
          <p:cNvSpPr/>
          <p:nvPr/>
        </p:nvSpPr>
        <p:spPr>
          <a:xfrm>
            <a:off x="7014662" y="3222211"/>
            <a:ext cx="720178" cy="561402"/>
          </a:xfrm>
          <a:custGeom>
            <a:avLst/>
            <a:gdLst/>
            <a:ahLst/>
            <a:cxnLst/>
            <a:rect l="l" t="t" r="r" b="b"/>
            <a:pathLst>
              <a:path w="17227" h="13429" extrusionOk="0">
                <a:moveTo>
                  <a:pt x="1" y="1"/>
                </a:moveTo>
                <a:lnTo>
                  <a:pt x="1" y="5456"/>
                </a:lnTo>
                <a:cubicBezTo>
                  <a:pt x="16" y="5471"/>
                  <a:pt x="185" y="5627"/>
                  <a:pt x="447" y="5627"/>
                </a:cubicBezTo>
                <a:cubicBezTo>
                  <a:pt x="585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50" y="7845"/>
                  <a:pt x="586" y="7801"/>
                  <a:pt x="448" y="7801"/>
                </a:cubicBezTo>
                <a:cubicBezTo>
                  <a:pt x="186" y="7801"/>
                  <a:pt x="16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5" y="13331"/>
                  <a:pt x="5784" y="12983"/>
                  <a:pt x="5454" y="12526"/>
                </a:cubicBezTo>
                <a:cubicBezTo>
                  <a:pt x="5064" y="11986"/>
                  <a:pt x="4613" y="9643"/>
                  <a:pt x="6715" y="9643"/>
                </a:cubicBezTo>
                <a:cubicBezTo>
                  <a:pt x="8818" y="9643"/>
                  <a:pt x="8367" y="11986"/>
                  <a:pt x="7976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5" y="7802"/>
                  <a:pt x="13861" y="7802"/>
                </a:cubicBezTo>
                <a:cubicBezTo>
                  <a:pt x="13999" y="7802"/>
                  <a:pt x="14162" y="7845"/>
                  <a:pt x="14343" y="7976"/>
                </a:cubicBezTo>
                <a:cubicBezTo>
                  <a:pt x="14564" y="8136"/>
                  <a:pt x="15089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2" y="5123"/>
                  <a:pt x="15633" y="5123"/>
                </a:cubicBezTo>
                <a:cubicBezTo>
                  <a:pt x="15091" y="5123"/>
                  <a:pt x="14566" y="5293"/>
                  <a:pt x="14345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29" y="5468"/>
                </a:cubicBezTo>
                <a:lnTo>
                  <a:pt x="134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8"/>
          <p:cNvSpPr/>
          <p:nvPr/>
        </p:nvSpPr>
        <p:spPr>
          <a:xfrm>
            <a:off x="7576273" y="3222211"/>
            <a:ext cx="720220" cy="561402"/>
          </a:xfrm>
          <a:custGeom>
            <a:avLst/>
            <a:gdLst/>
            <a:ahLst/>
            <a:cxnLst/>
            <a:rect l="l" t="t" r="r" b="b"/>
            <a:pathLst>
              <a:path w="17228" h="13429" extrusionOk="0">
                <a:moveTo>
                  <a:pt x="1" y="1"/>
                </a:moveTo>
                <a:lnTo>
                  <a:pt x="1" y="5456"/>
                </a:lnTo>
                <a:cubicBezTo>
                  <a:pt x="17" y="5471"/>
                  <a:pt x="186" y="5627"/>
                  <a:pt x="448" y="5627"/>
                </a:cubicBezTo>
                <a:cubicBezTo>
                  <a:pt x="586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50" y="7845"/>
                  <a:pt x="586" y="7801"/>
                  <a:pt x="448" y="7801"/>
                </a:cubicBezTo>
                <a:cubicBezTo>
                  <a:pt x="186" y="7801"/>
                  <a:pt x="17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7" y="13331"/>
                  <a:pt x="5785" y="12983"/>
                  <a:pt x="5454" y="12526"/>
                </a:cubicBezTo>
                <a:cubicBezTo>
                  <a:pt x="5064" y="11986"/>
                  <a:pt x="4613" y="9643"/>
                  <a:pt x="6715" y="9643"/>
                </a:cubicBezTo>
                <a:cubicBezTo>
                  <a:pt x="8818" y="9643"/>
                  <a:pt x="8367" y="11986"/>
                  <a:pt x="7976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5" y="7802"/>
                  <a:pt x="13861" y="7802"/>
                </a:cubicBezTo>
                <a:cubicBezTo>
                  <a:pt x="13999" y="7802"/>
                  <a:pt x="14163" y="7845"/>
                  <a:pt x="14344" y="7976"/>
                </a:cubicBezTo>
                <a:cubicBezTo>
                  <a:pt x="14565" y="8136"/>
                  <a:pt x="15090" y="8306"/>
                  <a:pt x="15632" y="8306"/>
                </a:cubicBezTo>
                <a:cubicBezTo>
                  <a:pt x="16412" y="8306"/>
                  <a:pt x="17227" y="7954"/>
                  <a:pt x="17227" y="6714"/>
                </a:cubicBezTo>
                <a:cubicBezTo>
                  <a:pt x="17227" y="5475"/>
                  <a:pt x="16413" y="5123"/>
                  <a:pt x="15634" y="5123"/>
                </a:cubicBezTo>
                <a:cubicBezTo>
                  <a:pt x="15091" y="5123"/>
                  <a:pt x="14566" y="5293"/>
                  <a:pt x="14344" y="5454"/>
                </a:cubicBezTo>
                <a:cubicBezTo>
                  <a:pt x="14163" y="5584"/>
                  <a:pt x="14000" y="5627"/>
                  <a:pt x="13862" y="5627"/>
                </a:cubicBezTo>
                <a:cubicBezTo>
                  <a:pt x="13635" y="5627"/>
                  <a:pt x="13477" y="5510"/>
                  <a:pt x="13428" y="5468"/>
                </a:cubicBezTo>
                <a:lnTo>
                  <a:pt x="134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8"/>
          <p:cNvSpPr/>
          <p:nvPr/>
        </p:nvSpPr>
        <p:spPr>
          <a:xfrm>
            <a:off x="8136003" y="3222044"/>
            <a:ext cx="557807" cy="561611"/>
          </a:xfrm>
          <a:custGeom>
            <a:avLst/>
            <a:gdLst/>
            <a:ahLst/>
            <a:cxnLst/>
            <a:rect l="l" t="t" r="r" b="b"/>
            <a:pathLst>
              <a:path w="13343" h="13434" extrusionOk="0">
                <a:moveTo>
                  <a:pt x="0" y="1"/>
                </a:moveTo>
                <a:lnTo>
                  <a:pt x="0" y="5457"/>
                </a:lnTo>
                <a:cubicBezTo>
                  <a:pt x="16" y="5470"/>
                  <a:pt x="186" y="5629"/>
                  <a:pt x="449" y="5629"/>
                </a:cubicBezTo>
                <a:cubicBezTo>
                  <a:pt x="453" y="5629"/>
                  <a:pt x="458" y="5629"/>
                  <a:pt x="462" y="5629"/>
                </a:cubicBezTo>
                <a:cubicBezTo>
                  <a:pt x="473" y="5629"/>
                  <a:pt x="487" y="5629"/>
                  <a:pt x="500" y="5626"/>
                </a:cubicBezTo>
                <a:cubicBezTo>
                  <a:pt x="628" y="5618"/>
                  <a:pt x="771" y="5568"/>
                  <a:pt x="929" y="5455"/>
                </a:cubicBezTo>
                <a:cubicBezTo>
                  <a:pt x="1095" y="5334"/>
                  <a:pt x="1439" y="5206"/>
                  <a:pt x="1829" y="5156"/>
                </a:cubicBezTo>
                <a:cubicBezTo>
                  <a:pt x="1899" y="5144"/>
                  <a:pt x="1969" y="5138"/>
                  <a:pt x="2040" y="5133"/>
                </a:cubicBezTo>
                <a:cubicBezTo>
                  <a:pt x="2097" y="5127"/>
                  <a:pt x="2154" y="5125"/>
                  <a:pt x="2211" y="5125"/>
                </a:cubicBezTo>
                <a:cubicBezTo>
                  <a:pt x="2262" y="5125"/>
                  <a:pt x="2313" y="5127"/>
                  <a:pt x="2364" y="5131"/>
                </a:cubicBezTo>
                <a:cubicBezTo>
                  <a:pt x="3098" y="5173"/>
                  <a:pt x="3812" y="5556"/>
                  <a:pt x="3812" y="6718"/>
                </a:cubicBezTo>
                <a:cubicBezTo>
                  <a:pt x="3812" y="7880"/>
                  <a:pt x="3098" y="8262"/>
                  <a:pt x="2367" y="8303"/>
                </a:cubicBezTo>
                <a:cubicBezTo>
                  <a:pt x="2315" y="8307"/>
                  <a:pt x="2263" y="8309"/>
                  <a:pt x="2212" y="8309"/>
                </a:cubicBezTo>
                <a:cubicBezTo>
                  <a:pt x="2154" y="8309"/>
                  <a:pt x="2098" y="8306"/>
                  <a:pt x="2043" y="8301"/>
                </a:cubicBezTo>
                <a:cubicBezTo>
                  <a:pt x="1976" y="8297"/>
                  <a:pt x="1910" y="8289"/>
                  <a:pt x="1844" y="8280"/>
                </a:cubicBezTo>
                <a:cubicBezTo>
                  <a:pt x="1446" y="8231"/>
                  <a:pt x="1098" y="8104"/>
                  <a:pt x="929" y="7979"/>
                </a:cubicBezTo>
                <a:cubicBezTo>
                  <a:pt x="772" y="7866"/>
                  <a:pt x="628" y="7816"/>
                  <a:pt x="500" y="7808"/>
                </a:cubicBezTo>
                <a:cubicBezTo>
                  <a:pt x="487" y="7806"/>
                  <a:pt x="473" y="7806"/>
                  <a:pt x="462" y="7806"/>
                </a:cubicBezTo>
                <a:cubicBezTo>
                  <a:pt x="456" y="7806"/>
                  <a:pt x="450" y="7805"/>
                  <a:pt x="444" y="7805"/>
                </a:cubicBezTo>
                <a:cubicBezTo>
                  <a:pt x="184" y="7805"/>
                  <a:pt x="17" y="7963"/>
                  <a:pt x="0" y="7977"/>
                </a:cubicBezTo>
                <a:lnTo>
                  <a:pt x="0" y="13434"/>
                </a:lnTo>
                <a:lnTo>
                  <a:pt x="5479" y="13434"/>
                </a:lnTo>
                <a:cubicBezTo>
                  <a:pt x="5538" y="13362"/>
                  <a:pt x="5678" y="13145"/>
                  <a:pt x="5607" y="12846"/>
                </a:cubicBezTo>
                <a:lnTo>
                  <a:pt x="5607" y="12844"/>
                </a:lnTo>
                <a:cubicBezTo>
                  <a:pt x="5585" y="12747"/>
                  <a:pt x="5535" y="12643"/>
                  <a:pt x="5454" y="12528"/>
                </a:cubicBezTo>
                <a:cubicBezTo>
                  <a:pt x="5324" y="12347"/>
                  <a:pt x="5187" y="11965"/>
                  <a:pt x="5141" y="11539"/>
                </a:cubicBezTo>
                <a:lnTo>
                  <a:pt x="5141" y="11536"/>
                </a:lnTo>
                <a:cubicBezTo>
                  <a:pt x="5046" y="10687"/>
                  <a:pt x="5315" y="9648"/>
                  <a:pt x="6713" y="9648"/>
                </a:cubicBezTo>
                <a:cubicBezTo>
                  <a:pt x="7839" y="9648"/>
                  <a:pt x="8232" y="10315"/>
                  <a:pt x="8296" y="11021"/>
                </a:cubicBezTo>
                <a:cubicBezTo>
                  <a:pt x="8354" y="11636"/>
                  <a:pt x="8161" y="12276"/>
                  <a:pt x="7977" y="12528"/>
                </a:cubicBezTo>
                <a:cubicBezTo>
                  <a:pt x="7875" y="12671"/>
                  <a:pt x="7826" y="12802"/>
                  <a:pt x="7809" y="12921"/>
                </a:cubicBezTo>
                <a:cubicBezTo>
                  <a:pt x="7774" y="13181"/>
                  <a:pt x="7899" y="13367"/>
                  <a:pt x="7953" y="13434"/>
                </a:cubicBezTo>
                <a:lnTo>
                  <a:pt x="10126" y="13434"/>
                </a:lnTo>
                <a:cubicBezTo>
                  <a:pt x="10146" y="13387"/>
                  <a:pt x="10164" y="13342"/>
                  <a:pt x="10188" y="13296"/>
                </a:cubicBezTo>
                <a:cubicBezTo>
                  <a:pt x="11989" y="9191"/>
                  <a:pt x="13090" y="4709"/>
                  <a:pt x="13343" y="3"/>
                </a:cubicBezTo>
                <a:lnTo>
                  <a:pt x="1334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8"/>
          <p:cNvSpPr/>
          <p:nvPr/>
        </p:nvSpPr>
        <p:spPr>
          <a:xfrm>
            <a:off x="7576273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0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3" y="8936"/>
                </a:cubicBezTo>
                <a:cubicBezTo>
                  <a:pt x="15091" y="8936"/>
                  <a:pt x="14566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5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8"/>
          <p:cNvSpPr/>
          <p:nvPr/>
        </p:nvSpPr>
        <p:spPr>
          <a:xfrm>
            <a:off x="8136003" y="3618399"/>
            <a:ext cx="425912" cy="720889"/>
          </a:xfrm>
          <a:custGeom>
            <a:avLst/>
            <a:gdLst/>
            <a:ahLst/>
            <a:cxnLst/>
            <a:rect l="l" t="t" r="r" b="b"/>
            <a:pathLst>
              <a:path w="10188" h="17244" extrusionOk="0">
                <a:moveTo>
                  <a:pt x="6692" y="0"/>
                </a:moveTo>
                <a:cubicBezTo>
                  <a:pt x="5202" y="0"/>
                  <a:pt x="4993" y="1178"/>
                  <a:pt x="5141" y="2055"/>
                </a:cubicBezTo>
                <a:lnTo>
                  <a:pt x="5141" y="2058"/>
                </a:lnTo>
                <a:cubicBezTo>
                  <a:pt x="5199" y="2418"/>
                  <a:pt x="5317" y="2726"/>
                  <a:pt x="5432" y="2883"/>
                </a:cubicBezTo>
                <a:cubicBezTo>
                  <a:pt x="5561" y="3064"/>
                  <a:pt x="5606" y="3225"/>
                  <a:pt x="5606" y="3363"/>
                </a:cubicBezTo>
                <a:lnTo>
                  <a:pt x="5606" y="3365"/>
                </a:lnTo>
                <a:cubicBezTo>
                  <a:pt x="5606" y="3641"/>
                  <a:pt x="5432" y="3815"/>
                  <a:pt x="5432" y="3815"/>
                </a:cubicBezTo>
                <a:lnTo>
                  <a:pt x="0" y="3815"/>
                </a:lnTo>
                <a:lnTo>
                  <a:pt x="0" y="9271"/>
                </a:lnTo>
                <a:cubicBezTo>
                  <a:pt x="16" y="9284"/>
                  <a:pt x="186" y="9443"/>
                  <a:pt x="449" y="9443"/>
                </a:cubicBezTo>
                <a:cubicBezTo>
                  <a:pt x="453" y="9443"/>
                  <a:pt x="458" y="9443"/>
                  <a:pt x="462" y="9443"/>
                </a:cubicBezTo>
                <a:cubicBezTo>
                  <a:pt x="473" y="9443"/>
                  <a:pt x="487" y="9443"/>
                  <a:pt x="500" y="9440"/>
                </a:cubicBezTo>
                <a:cubicBezTo>
                  <a:pt x="628" y="9432"/>
                  <a:pt x="771" y="9383"/>
                  <a:pt x="929" y="9269"/>
                </a:cubicBezTo>
                <a:cubicBezTo>
                  <a:pt x="1099" y="9145"/>
                  <a:pt x="1447" y="9018"/>
                  <a:pt x="1844" y="8967"/>
                </a:cubicBezTo>
                <a:cubicBezTo>
                  <a:pt x="1909" y="8958"/>
                  <a:pt x="1976" y="8950"/>
                  <a:pt x="2042" y="8947"/>
                </a:cubicBezTo>
                <a:cubicBezTo>
                  <a:pt x="2098" y="8941"/>
                  <a:pt x="2154" y="8939"/>
                  <a:pt x="2211" y="8939"/>
                </a:cubicBezTo>
                <a:cubicBezTo>
                  <a:pt x="2263" y="8939"/>
                  <a:pt x="2314" y="8941"/>
                  <a:pt x="2366" y="8945"/>
                </a:cubicBezTo>
                <a:cubicBezTo>
                  <a:pt x="3098" y="8987"/>
                  <a:pt x="3812" y="9369"/>
                  <a:pt x="3812" y="10529"/>
                </a:cubicBezTo>
                <a:cubicBezTo>
                  <a:pt x="3812" y="11694"/>
                  <a:pt x="3098" y="12076"/>
                  <a:pt x="2364" y="12118"/>
                </a:cubicBezTo>
                <a:cubicBezTo>
                  <a:pt x="2315" y="12121"/>
                  <a:pt x="2266" y="12123"/>
                  <a:pt x="2216" y="12123"/>
                </a:cubicBezTo>
                <a:cubicBezTo>
                  <a:pt x="2157" y="12123"/>
                  <a:pt x="2098" y="12120"/>
                  <a:pt x="2040" y="12114"/>
                </a:cubicBezTo>
                <a:cubicBezTo>
                  <a:pt x="1967" y="12109"/>
                  <a:pt x="1898" y="12103"/>
                  <a:pt x="1829" y="12092"/>
                </a:cubicBezTo>
                <a:cubicBezTo>
                  <a:pt x="1439" y="12043"/>
                  <a:pt x="1095" y="11916"/>
                  <a:pt x="929" y="11794"/>
                </a:cubicBezTo>
                <a:cubicBezTo>
                  <a:pt x="772" y="11680"/>
                  <a:pt x="628" y="11630"/>
                  <a:pt x="500" y="11622"/>
                </a:cubicBezTo>
                <a:cubicBezTo>
                  <a:pt x="487" y="11620"/>
                  <a:pt x="473" y="11620"/>
                  <a:pt x="462" y="11620"/>
                </a:cubicBezTo>
                <a:cubicBezTo>
                  <a:pt x="457" y="11619"/>
                  <a:pt x="452" y="11619"/>
                  <a:pt x="447" y="11619"/>
                </a:cubicBezTo>
                <a:cubicBezTo>
                  <a:pt x="185" y="11619"/>
                  <a:pt x="17" y="11778"/>
                  <a:pt x="0" y="11791"/>
                </a:cubicBezTo>
                <a:lnTo>
                  <a:pt x="0" y="17243"/>
                </a:lnTo>
                <a:lnTo>
                  <a:pt x="344" y="17243"/>
                </a:lnTo>
                <a:cubicBezTo>
                  <a:pt x="4498" y="13601"/>
                  <a:pt x="7855" y="9072"/>
                  <a:pt x="10126" y="3954"/>
                </a:cubicBezTo>
                <a:cubicBezTo>
                  <a:pt x="10146" y="3907"/>
                  <a:pt x="10164" y="3862"/>
                  <a:pt x="10188" y="3816"/>
                </a:cubicBezTo>
                <a:lnTo>
                  <a:pt x="10188" y="3815"/>
                </a:lnTo>
                <a:lnTo>
                  <a:pt x="7977" y="3815"/>
                </a:lnTo>
                <a:cubicBezTo>
                  <a:pt x="7977" y="3815"/>
                  <a:pt x="7834" y="3669"/>
                  <a:pt x="7809" y="3440"/>
                </a:cubicBezTo>
                <a:cubicBezTo>
                  <a:pt x="7791" y="3289"/>
                  <a:pt x="7822" y="3098"/>
                  <a:pt x="7977" y="2883"/>
                </a:cubicBezTo>
                <a:cubicBezTo>
                  <a:pt x="8144" y="2654"/>
                  <a:pt x="8316" y="2101"/>
                  <a:pt x="8296" y="1540"/>
                </a:cubicBezTo>
                <a:cubicBezTo>
                  <a:pt x="8274" y="779"/>
                  <a:pt x="7903" y="0"/>
                  <a:pt x="66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8"/>
          <p:cNvSpPr/>
          <p:nvPr/>
        </p:nvSpPr>
        <p:spPr>
          <a:xfrm>
            <a:off x="7014704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1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2" y="8936"/>
                </a:cubicBezTo>
                <a:cubicBezTo>
                  <a:pt x="15090" y="8936"/>
                  <a:pt x="14565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5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8"/>
          <p:cNvSpPr/>
          <p:nvPr/>
        </p:nvSpPr>
        <p:spPr>
          <a:xfrm>
            <a:off x="5571086" y="3618566"/>
            <a:ext cx="482432" cy="577037"/>
          </a:xfrm>
          <a:custGeom>
            <a:avLst/>
            <a:gdLst/>
            <a:ahLst/>
            <a:cxnLst/>
            <a:rect l="l" t="t" r="r" b="b"/>
            <a:pathLst>
              <a:path w="11540" h="13803" extrusionOk="0">
                <a:moveTo>
                  <a:pt x="1002" y="1"/>
                </a:moveTo>
                <a:cubicBezTo>
                  <a:pt x="565" y="1"/>
                  <a:pt x="241" y="103"/>
                  <a:pt x="0" y="269"/>
                </a:cubicBezTo>
                <a:lnTo>
                  <a:pt x="51" y="415"/>
                </a:lnTo>
                <a:cubicBezTo>
                  <a:pt x="1687" y="5390"/>
                  <a:pt x="4317" y="9917"/>
                  <a:pt x="7702" y="13755"/>
                </a:cubicBezTo>
                <a:cubicBezTo>
                  <a:pt x="7715" y="13772"/>
                  <a:pt x="7730" y="13788"/>
                  <a:pt x="7743" y="13802"/>
                </a:cubicBezTo>
                <a:lnTo>
                  <a:pt x="7743" y="11775"/>
                </a:lnTo>
                <a:cubicBezTo>
                  <a:pt x="7789" y="11731"/>
                  <a:pt x="7937" y="11622"/>
                  <a:pt x="8150" y="11615"/>
                </a:cubicBezTo>
                <a:lnTo>
                  <a:pt x="8164" y="11615"/>
                </a:lnTo>
                <a:cubicBezTo>
                  <a:pt x="8174" y="11615"/>
                  <a:pt x="8189" y="11615"/>
                  <a:pt x="8202" y="11617"/>
                </a:cubicBezTo>
                <a:cubicBezTo>
                  <a:pt x="8335" y="11620"/>
                  <a:pt x="8488" y="11668"/>
                  <a:pt x="8657" y="11788"/>
                </a:cubicBezTo>
                <a:cubicBezTo>
                  <a:pt x="8803" y="11896"/>
                  <a:pt x="9085" y="12007"/>
                  <a:pt x="9418" y="12071"/>
                </a:cubicBezTo>
                <a:cubicBezTo>
                  <a:pt x="9469" y="12079"/>
                  <a:pt x="9518" y="12088"/>
                  <a:pt x="9568" y="12093"/>
                </a:cubicBezTo>
                <a:cubicBezTo>
                  <a:pt x="9624" y="12101"/>
                  <a:pt x="9685" y="12106"/>
                  <a:pt x="9742" y="12110"/>
                </a:cubicBezTo>
                <a:cubicBezTo>
                  <a:pt x="9800" y="12116"/>
                  <a:pt x="9859" y="12119"/>
                  <a:pt x="9918" y="12119"/>
                </a:cubicBezTo>
                <a:cubicBezTo>
                  <a:pt x="9968" y="12119"/>
                  <a:pt x="10017" y="12117"/>
                  <a:pt x="10066" y="12114"/>
                </a:cubicBezTo>
                <a:cubicBezTo>
                  <a:pt x="10112" y="12110"/>
                  <a:pt x="10160" y="12108"/>
                  <a:pt x="10204" y="12102"/>
                </a:cubicBezTo>
                <a:cubicBezTo>
                  <a:pt x="10897" y="12031"/>
                  <a:pt x="11540" y="11628"/>
                  <a:pt x="11540" y="10527"/>
                </a:cubicBezTo>
                <a:cubicBezTo>
                  <a:pt x="11540" y="9428"/>
                  <a:pt x="10897" y="9026"/>
                  <a:pt x="10207" y="8954"/>
                </a:cubicBezTo>
                <a:cubicBezTo>
                  <a:pt x="10162" y="8949"/>
                  <a:pt x="10115" y="8946"/>
                  <a:pt x="10069" y="8943"/>
                </a:cubicBezTo>
                <a:cubicBezTo>
                  <a:pt x="10019" y="8939"/>
                  <a:pt x="9969" y="8938"/>
                  <a:pt x="9919" y="8938"/>
                </a:cubicBezTo>
                <a:cubicBezTo>
                  <a:pt x="9860" y="8938"/>
                  <a:pt x="9802" y="8940"/>
                  <a:pt x="9745" y="8946"/>
                </a:cubicBezTo>
                <a:cubicBezTo>
                  <a:pt x="9683" y="8948"/>
                  <a:pt x="9625" y="8954"/>
                  <a:pt x="9567" y="8963"/>
                </a:cubicBezTo>
                <a:cubicBezTo>
                  <a:pt x="9517" y="8968"/>
                  <a:pt x="9467" y="8977"/>
                  <a:pt x="9417" y="8985"/>
                </a:cubicBezTo>
                <a:cubicBezTo>
                  <a:pt x="9085" y="9049"/>
                  <a:pt x="8802" y="9159"/>
                  <a:pt x="8654" y="9269"/>
                </a:cubicBezTo>
                <a:cubicBezTo>
                  <a:pt x="8487" y="9391"/>
                  <a:pt x="8334" y="9437"/>
                  <a:pt x="8201" y="9440"/>
                </a:cubicBezTo>
                <a:cubicBezTo>
                  <a:pt x="8187" y="9442"/>
                  <a:pt x="8173" y="9442"/>
                  <a:pt x="8163" y="9442"/>
                </a:cubicBezTo>
                <a:lnTo>
                  <a:pt x="8149" y="9442"/>
                </a:lnTo>
                <a:cubicBezTo>
                  <a:pt x="7936" y="9434"/>
                  <a:pt x="7789" y="9325"/>
                  <a:pt x="7741" y="9282"/>
                </a:cubicBezTo>
                <a:lnTo>
                  <a:pt x="7741" y="3952"/>
                </a:lnTo>
                <a:lnTo>
                  <a:pt x="7741" y="3814"/>
                </a:lnTo>
                <a:lnTo>
                  <a:pt x="2287" y="3814"/>
                </a:lnTo>
                <a:cubicBezTo>
                  <a:pt x="2287" y="3814"/>
                  <a:pt x="2143" y="3669"/>
                  <a:pt x="2119" y="3440"/>
                </a:cubicBezTo>
                <a:cubicBezTo>
                  <a:pt x="2102" y="3287"/>
                  <a:pt x="2132" y="3096"/>
                  <a:pt x="2287" y="2884"/>
                </a:cubicBezTo>
                <a:cubicBezTo>
                  <a:pt x="2453" y="2654"/>
                  <a:pt x="2626" y="2099"/>
                  <a:pt x="2606" y="1538"/>
                </a:cubicBezTo>
                <a:cubicBezTo>
                  <a:pt x="2584" y="776"/>
                  <a:pt x="2213" y="1"/>
                  <a:pt x="10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8"/>
          <p:cNvSpPr/>
          <p:nvPr/>
        </p:nvSpPr>
        <p:spPr>
          <a:xfrm>
            <a:off x="5893028" y="3618650"/>
            <a:ext cx="720304" cy="720680"/>
          </a:xfrm>
          <a:custGeom>
            <a:avLst/>
            <a:gdLst/>
            <a:ahLst/>
            <a:cxnLst/>
            <a:rect l="l" t="t" r="r" b="b"/>
            <a:pathLst>
              <a:path w="17230" h="17239" extrusionOk="0">
                <a:moveTo>
                  <a:pt x="6693" y="1"/>
                </a:moveTo>
                <a:cubicBezTo>
                  <a:pt x="5205" y="1"/>
                  <a:pt x="4994" y="1172"/>
                  <a:pt x="5142" y="2050"/>
                </a:cubicBezTo>
                <a:lnTo>
                  <a:pt x="5142" y="2054"/>
                </a:lnTo>
                <a:lnTo>
                  <a:pt x="5142" y="2058"/>
                </a:lnTo>
                <a:cubicBezTo>
                  <a:pt x="5200" y="2418"/>
                  <a:pt x="5318" y="2726"/>
                  <a:pt x="5433" y="2883"/>
                </a:cubicBezTo>
                <a:cubicBezTo>
                  <a:pt x="5562" y="3063"/>
                  <a:pt x="5607" y="3225"/>
                  <a:pt x="5607" y="3363"/>
                </a:cubicBezTo>
                <a:lnTo>
                  <a:pt x="5607" y="3365"/>
                </a:lnTo>
                <a:cubicBezTo>
                  <a:pt x="5607" y="3640"/>
                  <a:pt x="5433" y="3814"/>
                  <a:pt x="5433" y="3814"/>
                </a:cubicBezTo>
                <a:lnTo>
                  <a:pt x="1" y="3814"/>
                </a:lnTo>
                <a:lnTo>
                  <a:pt x="1" y="9271"/>
                </a:lnTo>
                <a:cubicBezTo>
                  <a:pt x="17" y="9284"/>
                  <a:pt x="187" y="9442"/>
                  <a:pt x="449" y="9442"/>
                </a:cubicBezTo>
                <a:lnTo>
                  <a:pt x="463" y="9442"/>
                </a:lnTo>
                <a:cubicBezTo>
                  <a:pt x="473" y="9442"/>
                  <a:pt x="488" y="9442"/>
                  <a:pt x="501" y="9439"/>
                </a:cubicBezTo>
                <a:cubicBezTo>
                  <a:pt x="629" y="9431"/>
                  <a:pt x="772" y="9383"/>
                  <a:pt x="930" y="9268"/>
                </a:cubicBezTo>
                <a:cubicBezTo>
                  <a:pt x="1101" y="9140"/>
                  <a:pt x="1461" y="9009"/>
                  <a:pt x="1866" y="8963"/>
                </a:cubicBezTo>
                <a:cubicBezTo>
                  <a:pt x="1924" y="8954"/>
                  <a:pt x="1982" y="8948"/>
                  <a:pt x="2044" y="8945"/>
                </a:cubicBezTo>
                <a:cubicBezTo>
                  <a:pt x="2099" y="8939"/>
                  <a:pt x="2155" y="8937"/>
                  <a:pt x="2213" y="8937"/>
                </a:cubicBezTo>
                <a:cubicBezTo>
                  <a:pt x="2264" y="8937"/>
                  <a:pt x="2316" y="8939"/>
                  <a:pt x="2368" y="8943"/>
                </a:cubicBezTo>
                <a:cubicBezTo>
                  <a:pt x="2414" y="8945"/>
                  <a:pt x="2461" y="8948"/>
                  <a:pt x="2506" y="8954"/>
                </a:cubicBezTo>
                <a:cubicBezTo>
                  <a:pt x="3187" y="9035"/>
                  <a:pt x="3813" y="9441"/>
                  <a:pt x="3813" y="10526"/>
                </a:cubicBezTo>
                <a:cubicBezTo>
                  <a:pt x="3813" y="11615"/>
                  <a:pt x="3187" y="12018"/>
                  <a:pt x="2503" y="12102"/>
                </a:cubicBezTo>
                <a:cubicBezTo>
                  <a:pt x="2459" y="12107"/>
                  <a:pt x="2411" y="12109"/>
                  <a:pt x="2365" y="12113"/>
                </a:cubicBezTo>
                <a:cubicBezTo>
                  <a:pt x="2316" y="12116"/>
                  <a:pt x="2267" y="12118"/>
                  <a:pt x="2217" y="12118"/>
                </a:cubicBezTo>
                <a:cubicBezTo>
                  <a:pt x="2158" y="12118"/>
                  <a:pt x="2099" y="12115"/>
                  <a:pt x="2041" y="12109"/>
                </a:cubicBezTo>
                <a:cubicBezTo>
                  <a:pt x="1984" y="12106"/>
                  <a:pt x="1923" y="12101"/>
                  <a:pt x="1867" y="12093"/>
                </a:cubicBezTo>
                <a:cubicBezTo>
                  <a:pt x="1463" y="12045"/>
                  <a:pt x="1102" y="11912"/>
                  <a:pt x="931" y="11788"/>
                </a:cubicBezTo>
                <a:cubicBezTo>
                  <a:pt x="775" y="11674"/>
                  <a:pt x="630" y="11624"/>
                  <a:pt x="502" y="11616"/>
                </a:cubicBezTo>
                <a:cubicBezTo>
                  <a:pt x="489" y="11614"/>
                  <a:pt x="475" y="11614"/>
                  <a:pt x="464" y="11614"/>
                </a:cubicBezTo>
                <a:lnTo>
                  <a:pt x="451" y="11614"/>
                </a:lnTo>
                <a:cubicBezTo>
                  <a:pt x="188" y="11614"/>
                  <a:pt x="19" y="11772"/>
                  <a:pt x="2" y="11785"/>
                </a:cubicBezTo>
                <a:lnTo>
                  <a:pt x="2" y="13754"/>
                </a:lnTo>
                <a:cubicBezTo>
                  <a:pt x="16" y="13770"/>
                  <a:pt x="30" y="13787"/>
                  <a:pt x="43" y="13801"/>
                </a:cubicBezTo>
                <a:cubicBezTo>
                  <a:pt x="1118" y="15020"/>
                  <a:pt x="2273" y="16170"/>
                  <a:pt x="3495" y="17238"/>
                </a:cubicBezTo>
                <a:lnTo>
                  <a:pt x="5480" y="17238"/>
                </a:lnTo>
                <a:cubicBezTo>
                  <a:pt x="5557" y="17144"/>
                  <a:pt x="5784" y="16792"/>
                  <a:pt x="5455" y="16336"/>
                </a:cubicBezTo>
                <a:cubicBezTo>
                  <a:pt x="5063" y="15796"/>
                  <a:pt x="4612" y="13456"/>
                  <a:pt x="6714" y="13456"/>
                </a:cubicBezTo>
                <a:cubicBezTo>
                  <a:pt x="6939" y="13456"/>
                  <a:pt x="7136" y="13484"/>
                  <a:pt x="7304" y="13530"/>
                </a:cubicBezTo>
                <a:cubicBezTo>
                  <a:pt x="7362" y="13547"/>
                  <a:pt x="7417" y="13566"/>
                  <a:pt x="7470" y="13589"/>
                </a:cubicBezTo>
                <a:cubicBezTo>
                  <a:pt x="7523" y="13610"/>
                  <a:pt x="7573" y="13635"/>
                  <a:pt x="7620" y="13663"/>
                </a:cubicBezTo>
                <a:cubicBezTo>
                  <a:pt x="7653" y="13683"/>
                  <a:pt x="7684" y="13701"/>
                  <a:pt x="7715" y="13721"/>
                </a:cubicBezTo>
                <a:cubicBezTo>
                  <a:pt x="8634" y="14348"/>
                  <a:pt x="8285" y="15908"/>
                  <a:pt x="7977" y="16336"/>
                </a:cubicBezTo>
                <a:cubicBezTo>
                  <a:pt x="7944" y="16380"/>
                  <a:pt x="7918" y="16425"/>
                  <a:pt x="7893" y="16466"/>
                </a:cubicBezTo>
                <a:lnTo>
                  <a:pt x="7893" y="16469"/>
                </a:lnTo>
                <a:cubicBezTo>
                  <a:pt x="7871" y="16510"/>
                  <a:pt x="7854" y="16552"/>
                  <a:pt x="7840" y="16594"/>
                </a:cubicBezTo>
                <a:cubicBezTo>
                  <a:pt x="7812" y="16674"/>
                  <a:pt x="7802" y="16749"/>
                  <a:pt x="7802" y="16818"/>
                </a:cubicBezTo>
                <a:cubicBezTo>
                  <a:pt x="7802" y="16851"/>
                  <a:pt x="7805" y="16882"/>
                  <a:pt x="7810" y="16909"/>
                </a:cubicBezTo>
                <a:cubicBezTo>
                  <a:pt x="7812" y="16942"/>
                  <a:pt x="7822" y="16971"/>
                  <a:pt x="7829" y="16998"/>
                </a:cubicBezTo>
                <a:cubicBezTo>
                  <a:pt x="7838" y="17025"/>
                  <a:pt x="7847" y="17050"/>
                  <a:pt x="7858" y="17075"/>
                </a:cubicBezTo>
                <a:cubicBezTo>
                  <a:pt x="7875" y="17114"/>
                  <a:pt x="7893" y="17149"/>
                  <a:pt x="7911" y="17178"/>
                </a:cubicBezTo>
                <a:cubicBezTo>
                  <a:pt x="7924" y="17202"/>
                  <a:pt x="7941" y="17226"/>
                  <a:pt x="7951" y="17238"/>
                </a:cubicBezTo>
                <a:lnTo>
                  <a:pt x="13428" y="17238"/>
                </a:lnTo>
                <a:lnTo>
                  <a:pt x="13428" y="11774"/>
                </a:lnTo>
                <a:cubicBezTo>
                  <a:pt x="13471" y="11736"/>
                  <a:pt x="13595" y="11641"/>
                  <a:pt x="13779" y="11619"/>
                </a:cubicBezTo>
                <a:cubicBezTo>
                  <a:pt x="13810" y="11616"/>
                  <a:pt x="13843" y="11614"/>
                  <a:pt x="13876" y="11614"/>
                </a:cubicBezTo>
                <a:cubicBezTo>
                  <a:pt x="13906" y="11614"/>
                  <a:pt x="13937" y="11616"/>
                  <a:pt x="13970" y="11621"/>
                </a:cubicBezTo>
                <a:cubicBezTo>
                  <a:pt x="13998" y="11628"/>
                  <a:pt x="14029" y="11634"/>
                  <a:pt x="14059" y="11641"/>
                </a:cubicBezTo>
                <a:cubicBezTo>
                  <a:pt x="14147" y="11669"/>
                  <a:pt x="14242" y="11717"/>
                  <a:pt x="14344" y="11789"/>
                </a:cubicBezTo>
                <a:cubicBezTo>
                  <a:pt x="14485" y="11891"/>
                  <a:pt x="14747" y="11993"/>
                  <a:pt x="15059" y="12056"/>
                </a:cubicBezTo>
                <a:cubicBezTo>
                  <a:pt x="15241" y="12094"/>
                  <a:pt x="15439" y="12117"/>
                  <a:pt x="15641" y="12117"/>
                </a:cubicBezTo>
                <a:cubicBezTo>
                  <a:pt x="15735" y="12117"/>
                  <a:pt x="15831" y="12112"/>
                  <a:pt x="15925" y="12101"/>
                </a:cubicBezTo>
                <a:cubicBezTo>
                  <a:pt x="15965" y="12094"/>
                  <a:pt x="16000" y="12088"/>
                  <a:pt x="16040" y="12083"/>
                </a:cubicBezTo>
                <a:cubicBezTo>
                  <a:pt x="16046" y="12083"/>
                  <a:pt x="16051" y="12083"/>
                  <a:pt x="16057" y="12081"/>
                </a:cubicBezTo>
                <a:cubicBezTo>
                  <a:pt x="16683" y="11959"/>
                  <a:pt x="17229" y="11540"/>
                  <a:pt x="17229" y="10524"/>
                </a:cubicBezTo>
                <a:cubicBezTo>
                  <a:pt x="17229" y="9576"/>
                  <a:pt x="16752" y="9147"/>
                  <a:pt x="16180" y="9001"/>
                </a:cubicBezTo>
                <a:cubicBezTo>
                  <a:pt x="16136" y="8983"/>
                  <a:pt x="16091" y="8976"/>
                  <a:pt x="16045" y="8971"/>
                </a:cubicBezTo>
                <a:cubicBezTo>
                  <a:pt x="16005" y="8964"/>
                  <a:pt x="15969" y="8959"/>
                  <a:pt x="15930" y="8954"/>
                </a:cubicBezTo>
                <a:cubicBezTo>
                  <a:pt x="15913" y="8950"/>
                  <a:pt x="15897" y="8948"/>
                  <a:pt x="15880" y="8948"/>
                </a:cubicBezTo>
                <a:cubicBezTo>
                  <a:pt x="15806" y="8940"/>
                  <a:pt x="15733" y="8938"/>
                  <a:pt x="15659" y="8938"/>
                </a:cubicBezTo>
                <a:cubicBezTo>
                  <a:pt x="15622" y="8938"/>
                  <a:pt x="15586" y="8938"/>
                  <a:pt x="15551" y="8940"/>
                </a:cubicBezTo>
                <a:cubicBezTo>
                  <a:pt x="15517" y="8940"/>
                  <a:pt x="15484" y="8943"/>
                  <a:pt x="15451" y="8945"/>
                </a:cubicBezTo>
                <a:cubicBezTo>
                  <a:pt x="15378" y="8948"/>
                  <a:pt x="15309" y="8957"/>
                  <a:pt x="15243" y="8967"/>
                </a:cubicBezTo>
                <a:cubicBezTo>
                  <a:pt x="15213" y="8973"/>
                  <a:pt x="15185" y="8976"/>
                  <a:pt x="15156" y="8981"/>
                </a:cubicBezTo>
                <a:cubicBezTo>
                  <a:pt x="15114" y="8986"/>
                  <a:pt x="15076" y="8996"/>
                  <a:pt x="15037" y="9003"/>
                </a:cubicBezTo>
                <a:cubicBezTo>
                  <a:pt x="14737" y="9065"/>
                  <a:pt x="14482" y="9167"/>
                  <a:pt x="14347" y="9267"/>
                </a:cubicBezTo>
                <a:cubicBezTo>
                  <a:pt x="14245" y="9339"/>
                  <a:pt x="14151" y="9386"/>
                  <a:pt x="14061" y="9413"/>
                </a:cubicBezTo>
                <a:cubicBezTo>
                  <a:pt x="14031" y="9423"/>
                  <a:pt x="14001" y="9428"/>
                  <a:pt x="13972" y="9434"/>
                </a:cubicBezTo>
                <a:cubicBezTo>
                  <a:pt x="13939" y="9439"/>
                  <a:pt x="13909" y="9442"/>
                  <a:pt x="13879" y="9442"/>
                </a:cubicBezTo>
                <a:cubicBezTo>
                  <a:pt x="13845" y="9442"/>
                  <a:pt x="13812" y="9439"/>
                  <a:pt x="13781" y="9437"/>
                </a:cubicBezTo>
                <a:cubicBezTo>
                  <a:pt x="13598" y="9413"/>
                  <a:pt x="13473" y="9320"/>
                  <a:pt x="13430" y="9281"/>
                </a:cubicBezTo>
                <a:lnTo>
                  <a:pt x="13430" y="3814"/>
                </a:lnTo>
                <a:lnTo>
                  <a:pt x="7978" y="3814"/>
                </a:lnTo>
                <a:cubicBezTo>
                  <a:pt x="7978" y="3814"/>
                  <a:pt x="7835" y="3670"/>
                  <a:pt x="7810" y="3442"/>
                </a:cubicBezTo>
                <a:lnTo>
                  <a:pt x="7810" y="3439"/>
                </a:lnTo>
                <a:cubicBezTo>
                  <a:pt x="7792" y="3288"/>
                  <a:pt x="7823" y="3097"/>
                  <a:pt x="7978" y="2884"/>
                </a:cubicBezTo>
                <a:cubicBezTo>
                  <a:pt x="8145" y="2653"/>
                  <a:pt x="8317" y="2103"/>
                  <a:pt x="8296" y="1543"/>
                </a:cubicBezTo>
                <a:lnTo>
                  <a:pt x="8296" y="1540"/>
                </a:lnTo>
                <a:cubicBezTo>
                  <a:pt x="8296" y="1515"/>
                  <a:pt x="8294" y="1494"/>
                  <a:pt x="8291" y="1468"/>
                </a:cubicBezTo>
                <a:cubicBezTo>
                  <a:pt x="8251" y="731"/>
                  <a:pt x="7865" y="1"/>
                  <a:pt x="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8"/>
          <p:cNvSpPr/>
          <p:nvPr/>
        </p:nvSpPr>
        <p:spPr>
          <a:xfrm>
            <a:off x="6454472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0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3" y="8936"/>
                </a:cubicBezTo>
                <a:cubicBezTo>
                  <a:pt x="15091" y="8936"/>
                  <a:pt x="14566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4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8"/>
          <p:cNvSpPr/>
          <p:nvPr/>
        </p:nvSpPr>
        <p:spPr>
          <a:xfrm>
            <a:off x="7576231" y="4180804"/>
            <a:ext cx="561528" cy="423027"/>
          </a:xfrm>
          <a:custGeom>
            <a:avLst/>
            <a:gdLst/>
            <a:ahLst/>
            <a:cxnLst/>
            <a:rect l="l" t="t" r="r" b="b"/>
            <a:pathLst>
              <a:path w="13432" h="10119" extrusionOk="0">
                <a:moveTo>
                  <a:pt x="6692" y="0"/>
                </a:moveTo>
                <a:cubicBezTo>
                  <a:pt x="4591" y="0"/>
                  <a:pt x="5043" y="2341"/>
                  <a:pt x="5432" y="2884"/>
                </a:cubicBezTo>
                <a:cubicBezTo>
                  <a:pt x="5771" y="3351"/>
                  <a:pt x="5524" y="3705"/>
                  <a:pt x="5452" y="3791"/>
                </a:cubicBezTo>
                <a:cubicBezTo>
                  <a:pt x="5441" y="3806"/>
                  <a:pt x="5432" y="3815"/>
                  <a:pt x="5432" y="3815"/>
                </a:cubicBezTo>
                <a:lnTo>
                  <a:pt x="1" y="3815"/>
                </a:lnTo>
                <a:lnTo>
                  <a:pt x="1" y="9269"/>
                </a:lnTo>
                <a:cubicBezTo>
                  <a:pt x="14" y="9279"/>
                  <a:pt x="147" y="9404"/>
                  <a:pt x="355" y="9434"/>
                </a:cubicBezTo>
                <a:cubicBezTo>
                  <a:pt x="377" y="9437"/>
                  <a:pt x="401" y="9439"/>
                  <a:pt x="425" y="9439"/>
                </a:cubicBezTo>
                <a:cubicBezTo>
                  <a:pt x="444" y="9439"/>
                  <a:pt x="464" y="9438"/>
                  <a:pt x="483" y="9436"/>
                </a:cubicBezTo>
                <a:cubicBezTo>
                  <a:pt x="612" y="9431"/>
                  <a:pt x="765" y="9386"/>
                  <a:pt x="931" y="9266"/>
                </a:cubicBezTo>
                <a:cubicBezTo>
                  <a:pt x="1100" y="9143"/>
                  <a:pt x="1444" y="9016"/>
                  <a:pt x="1839" y="8961"/>
                </a:cubicBezTo>
                <a:cubicBezTo>
                  <a:pt x="1897" y="8951"/>
                  <a:pt x="1959" y="8946"/>
                  <a:pt x="2017" y="8943"/>
                </a:cubicBezTo>
                <a:cubicBezTo>
                  <a:pt x="2079" y="8938"/>
                  <a:pt x="2143" y="8936"/>
                  <a:pt x="2207" y="8936"/>
                </a:cubicBezTo>
                <a:cubicBezTo>
                  <a:pt x="2253" y="8936"/>
                  <a:pt x="2300" y="8937"/>
                  <a:pt x="2346" y="8941"/>
                </a:cubicBezTo>
                <a:cubicBezTo>
                  <a:pt x="2394" y="8941"/>
                  <a:pt x="2444" y="8943"/>
                  <a:pt x="2491" y="8951"/>
                </a:cubicBezTo>
                <a:cubicBezTo>
                  <a:pt x="2527" y="8958"/>
                  <a:pt x="2563" y="8963"/>
                  <a:pt x="2601" y="8968"/>
                </a:cubicBezTo>
                <a:cubicBezTo>
                  <a:pt x="3152" y="9061"/>
                  <a:pt x="3648" y="9379"/>
                  <a:pt x="3781" y="10118"/>
                </a:cubicBezTo>
                <a:cubicBezTo>
                  <a:pt x="7288" y="8586"/>
                  <a:pt x="10523" y="6547"/>
                  <a:pt x="13390" y="4091"/>
                </a:cubicBezTo>
                <a:cubicBezTo>
                  <a:pt x="13403" y="4080"/>
                  <a:pt x="13418" y="4068"/>
                  <a:pt x="13431" y="4055"/>
                </a:cubicBezTo>
                <a:lnTo>
                  <a:pt x="13431" y="3815"/>
                </a:lnTo>
                <a:lnTo>
                  <a:pt x="7975" y="3815"/>
                </a:lnTo>
                <a:cubicBezTo>
                  <a:pt x="7975" y="3815"/>
                  <a:pt x="7966" y="3805"/>
                  <a:pt x="7955" y="3791"/>
                </a:cubicBezTo>
                <a:cubicBezTo>
                  <a:pt x="7933" y="3764"/>
                  <a:pt x="7889" y="3710"/>
                  <a:pt x="7857" y="3629"/>
                </a:cubicBezTo>
                <a:cubicBezTo>
                  <a:pt x="7846" y="3605"/>
                  <a:pt x="7836" y="3579"/>
                  <a:pt x="7828" y="3551"/>
                </a:cubicBezTo>
                <a:cubicBezTo>
                  <a:pt x="7826" y="3539"/>
                  <a:pt x="7820" y="3524"/>
                  <a:pt x="7817" y="3510"/>
                </a:cubicBezTo>
                <a:cubicBezTo>
                  <a:pt x="7815" y="3497"/>
                  <a:pt x="7810" y="3481"/>
                  <a:pt x="7810" y="3464"/>
                </a:cubicBezTo>
                <a:cubicBezTo>
                  <a:pt x="7805" y="3436"/>
                  <a:pt x="7801" y="3406"/>
                  <a:pt x="7801" y="3372"/>
                </a:cubicBezTo>
                <a:cubicBezTo>
                  <a:pt x="7801" y="3303"/>
                  <a:pt x="7812" y="3229"/>
                  <a:pt x="7841" y="3148"/>
                </a:cubicBezTo>
                <a:cubicBezTo>
                  <a:pt x="7854" y="3107"/>
                  <a:pt x="7870" y="3064"/>
                  <a:pt x="7894" y="3021"/>
                </a:cubicBezTo>
                <a:cubicBezTo>
                  <a:pt x="7916" y="2977"/>
                  <a:pt x="7944" y="2931"/>
                  <a:pt x="7977" y="2886"/>
                </a:cubicBezTo>
                <a:cubicBezTo>
                  <a:pt x="8284" y="2456"/>
                  <a:pt x="8614" y="913"/>
                  <a:pt x="7711" y="276"/>
                </a:cubicBezTo>
                <a:cubicBezTo>
                  <a:pt x="7683" y="255"/>
                  <a:pt x="7653" y="237"/>
                  <a:pt x="7620" y="217"/>
                </a:cubicBezTo>
                <a:cubicBezTo>
                  <a:pt x="7572" y="190"/>
                  <a:pt x="7523" y="165"/>
                  <a:pt x="7470" y="143"/>
                </a:cubicBezTo>
                <a:cubicBezTo>
                  <a:pt x="7418" y="120"/>
                  <a:pt x="7363" y="101"/>
                  <a:pt x="7304" y="84"/>
                </a:cubicBezTo>
                <a:cubicBezTo>
                  <a:pt x="7130" y="31"/>
                  <a:pt x="6927" y="0"/>
                  <a:pt x="66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8"/>
          <p:cNvSpPr/>
          <p:nvPr/>
        </p:nvSpPr>
        <p:spPr>
          <a:xfrm>
            <a:off x="8136003" y="4340166"/>
            <a:ext cx="13336" cy="11664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0" y="1"/>
                </a:moveTo>
                <a:lnTo>
                  <a:pt x="0" y="279"/>
                </a:lnTo>
                <a:cubicBezTo>
                  <a:pt x="13" y="268"/>
                  <a:pt x="28" y="256"/>
                  <a:pt x="41" y="243"/>
                </a:cubicBezTo>
                <a:cubicBezTo>
                  <a:pt x="133" y="162"/>
                  <a:pt x="227" y="82"/>
                  <a:pt x="319" y="1"/>
                </a:cubicBezTo>
                <a:close/>
              </a:path>
            </a:pathLst>
          </a:custGeom>
          <a:solidFill>
            <a:srgbClr val="F00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8"/>
          <p:cNvSpPr/>
          <p:nvPr/>
        </p:nvSpPr>
        <p:spPr>
          <a:xfrm>
            <a:off x="7014704" y="4180763"/>
            <a:ext cx="718966" cy="555842"/>
          </a:xfrm>
          <a:custGeom>
            <a:avLst/>
            <a:gdLst/>
            <a:ahLst/>
            <a:cxnLst/>
            <a:rect l="l" t="t" r="r" b="b"/>
            <a:pathLst>
              <a:path w="17198" h="13296" extrusionOk="0">
                <a:moveTo>
                  <a:pt x="6695" y="0"/>
                </a:moveTo>
                <a:cubicBezTo>
                  <a:pt x="4592" y="0"/>
                  <a:pt x="5042" y="2341"/>
                  <a:pt x="5431" y="2883"/>
                </a:cubicBezTo>
                <a:cubicBezTo>
                  <a:pt x="5770" y="3351"/>
                  <a:pt x="5523" y="3705"/>
                  <a:pt x="5451" y="3791"/>
                </a:cubicBezTo>
                <a:cubicBezTo>
                  <a:pt x="5440" y="3806"/>
                  <a:pt x="5431" y="3814"/>
                  <a:pt x="5431" y="3814"/>
                </a:cubicBezTo>
                <a:lnTo>
                  <a:pt x="3" y="3814"/>
                </a:lnTo>
                <a:lnTo>
                  <a:pt x="3" y="9269"/>
                </a:lnTo>
                <a:cubicBezTo>
                  <a:pt x="16" y="9281"/>
                  <a:pt x="186" y="9440"/>
                  <a:pt x="449" y="9440"/>
                </a:cubicBezTo>
                <a:cubicBezTo>
                  <a:pt x="482" y="9440"/>
                  <a:pt x="518" y="9436"/>
                  <a:pt x="556" y="9431"/>
                </a:cubicBezTo>
                <a:cubicBezTo>
                  <a:pt x="670" y="9413"/>
                  <a:pt x="795" y="9362"/>
                  <a:pt x="930" y="9265"/>
                </a:cubicBezTo>
                <a:cubicBezTo>
                  <a:pt x="1113" y="9133"/>
                  <a:pt x="1497" y="8996"/>
                  <a:pt x="1930" y="8952"/>
                </a:cubicBezTo>
                <a:cubicBezTo>
                  <a:pt x="2030" y="8942"/>
                  <a:pt x="2131" y="8935"/>
                  <a:pt x="2234" y="8935"/>
                </a:cubicBezTo>
                <a:cubicBezTo>
                  <a:pt x="2325" y="8935"/>
                  <a:pt x="2417" y="8940"/>
                  <a:pt x="2509" y="8952"/>
                </a:cubicBezTo>
                <a:cubicBezTo>
                  <a:pt x="3186" y="9037"/>
                  <a:pt x="3813" y="9442"/>
                  <a:pt x="3813" y="10528"/>
                </a:cubicBezTo>
                <a:cubicBezTo>
                  <a:pt x="3813" y="11611"/>
                  <a:pt x="3190" y="12015"/>
                  <a:pt x="2511" y="12101"/>
                </a:cubicBezTo>
                <a:cubicBezTo>
                  <a:pt x="2418" y="12113"/>
                  <a:pt x="2324" y="12119"/>
                  <a:pt x="2230" y="12119"/>
                </a:cubicBezTo>
                <a:cubicBezTo>
                  <a:pt x="2130" y="12119"/>
                  <a:pt x="2030" y="12112"/>
                  <a:pt x="1932" y="12101"/>
                </a:cubicBezTo>
                <a:cubicBezTo>
                  <a:pt x="1501" y="12056"/>
                  <a:pt x="1114" y="11920"/>
                  <a:pt x="930" y="11787"/>
                </a:cubicBezTo>
                <a:cubicBezTo>
                  <a:pt x="793" y="11691"/>
                  <a:pt x="670" y="11642"/>
                  <a:pt x="556" y="11622"/>
                </a:cubicBezTo>
                <a:cubicBezTo>
                  <a:pt x="521" y="11617"/>
                  <a:pt x="487" y="11615"/>
                  <a:pt x="454" y="11615"/>
                </a:cubicBezTo>
                <a:cubicBezTo>
                  <a:pt x="428" y="11615"/>
                  <a:pt x="403" y="11616"/>
                  <a:pt x="378" y="11619"/>
                </a:cubicBezTo>
                <a:cubicBezTo>
                  <a:pt x="154" y="11640"/>
                  <a:pt x="15" y="11772"/>
                  <a:pt x="1" y="11785"/>
                </a:cubicBezTo>
                <a:lnTo>
                  <a:pt x="1" y="13248"/>
                </a:lnTo>
                <a:lnTo>
                  <a:pt x="29" y="13248"/>
                </a:lnTo>
                <a:cubicBezTo>
                  <a:pt x="652" y="13278"/>
                  <a:pt x="1280" y="13295"/>
                  <a:pt x="1915" y="13295"/>
                </a:cubicBezTo>
                <a:cubicBezTo>
                  <a:pt x="7348" y="13295"/>
                  <a:pt x="12515" y="12165"/>
                  <a:pt x="17197" y="10127"/>
                </a:cubicBezTo>
                <a:cubicBezTo>
                  <a:pt x="17062" y="9340"/>
                  <a:pt x="16512" y="9027"/>
                  <a:pt x="15925" y="8952"/>
                </a:cubicBezTo>
                <a:cubicBezTo>
                  <a:pt x="15877" y="8947"/>
                  <a:pt x="15827" y="8945"/>
                  <a:pt x="15781" y="8942"/>
                </a:cubicBezTo>
                <a:cubicBezTo>
                  <a:pt x="15735" y="8938"/>
                  <a:pt x="15689" y="8937"/>
                  <a:pt x="15643" y="8937"/>
                </a:cubicBezTo>
                <a:cubicBezTo>
                  <a:pt x="15578" y="8937"/>
                  <a:pt x="15514" y="8940"/>
                  <a:pt x="15451" y="8945"/>
                </a:cubicBezTo>
                <a:cubicBezTo>
                  <a:pt x="14978" y="8974"/>
                  <a:pt x="14542" y="9125"/>
                  <a:pt x="14346" y="9265"/>
                </a:cubicBezTo>
                <a:cubicBezTo>
                  <a:pt x="14190" y="9378"/>
                  <a:pt x="14042" y="9429"/>
                  <a:pt x="13917" y="9436"/>
                </a:cubicBezTo>
                <a:cubicBezTo>
                  <a:pt x="13898" y="9438"/>
                  <a:pt x="13879" y="9439"/>
                  <a:pt x="13860" y="9439"/>
                </a:cubicBezTo>
                <a:cubicBezTo>
                  <a:pt x="13835" y="9439"/>
                  <a:pt x="13812" y="9437"/>
                  <a:pt x="13789" y="9434"/>
                </a:cubicBezTo>
                <a:cubicBezTo>
                  <a:pt x="13604" y="9414"/>
                  <a:pt x="13474" y="9317"/>
                  <a:pt x="13433" y="9281"/>
                </a:cubicBezTo>
                <a:lnTo>
                  <a:pt x="13433" y="3814"/>
                </a:lnTo>
                <a:lnTo>
                  <a:pt x="7979" y="3814"/>
                </a:lnTo>
                <a:cubicBezTo>
                  <a:pt x="7979" y="3814"/>
                  <a:pt x="7969" y="3805"/>
                  <a:pt x="7959" y="3791"/>
                </a:cubicBezTo>
                <a:cubicBezTo>
                  <a:pt x="7936" y="3764"/>
                  <a:pt x="7893" y="3710"/>
                  <a:pt x="7859" y="3628"/>
                </a:cubicBezTo>
                <a:cubicBezTo>
                  <a:pt x="7848" y="3604"/>
                  <a:pt x="7840" y="3579"/>
                  <a:pt x="7831" y="3551"/>
                </a:cubicBezTo>
                <a:cubicBezTo>
                  <a:pt x="7822" y="3524"/>
                  <a:pt x="7814" y="3495"/>
                  <a:pt x="7811" y="3462"/>
                </a:cubicBezTo>
                <a:cubicBezTo>
                  <a:pt x="7806" y="3435"/>
                  <a:pt x="7804" y="3404"/>
                  <a:pt x="7804" y="3371"/>
                </a:cubicBezTo>
                <a:cubicBezTo>
                  <a:pt x="7804" y="3302"/>
                  <a:pt x="7814" y="3228"/>
                  <a:pt x="7842" y="3147"/>
                </a:cubicBezTo>
                <a:cubicBezTo>
                  <a:pt x="7867" y="3064"/>
                  <a:pt x="7911" y="2975"/>
                  <a:pt x="7978" y="2883"/>
                </a:cubicBezTo>
                <a:cubicBezTo>
                  <a:pt x="8066" y="2761"/>
                  <a:pt x="8158" y="2543"/>
                  <a:pt x="8222" y="2282"/>
                </a:cubicBezTo>
                <a:cubicBezTo>
                  <a:pt x="8222" y="2279"/>
                  <a:pt x="8222" y="2279"/>
                  <a:pt x="8224" y="2277"/>
                </a:cubicBezTo>
                <a:cubicBezTo>
                  <a:pt x="8382" y="1603"/>
                  <a:pt x="8352" y="639"/>
                  <a:pt x="7620" y="216"/>
                </a:cubicBezTo>
                <a:cubicBezTo>
                  <a:pt x="7575" y="187"/>
                  <a:pt x="7526" y="164"/>
                  <a:pt x="7473" y="142"/>
                </a:cubicBezTo>
                <a:cubicBezTo>
                  <a:pt x="7263" y="54"/>
                  <a:pt x="7008" y="0"/>
                  <a:pt x="6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8"/>
          <p:cNvSpPr/>
          <p:nvPr/>
        </p:nvSpPr>
        <p:spPr>
          <a:xfrm>
            <a:off x="6040057" y="4180721"/>
            <a:ext cx="573275" cy="479213"/>
          </a:xfrm>
          <a:custGeom>
            <a:avLst/>
            <a:gdLst/>
            <a:ahLst/>
            <a:cxnLst/>
            <a:rect l="l" t="t" r="r" b="b"/>
            <a:pathLst>
              <a:path w="13713" h="11463" extrusionOk="0">
                <a:moveTo>
                  <a:pt x="3175" y="0"/>
                </a:moveTo>
                <a:cubicBezTo>
                  <a:pt x="1073" y="0"/>
                  <a:pt x="1525" y="2341"/>
                  <a:pt x="1916" y="2883"/>
                </a:cubicBezTo>
                <a:cubicBezTo>
                  <a:pt x="2254" y="3351"/>
                  <a:pt x="2007" y="3705"/>
                  <a:pt x="1936" y="3791"/>
                </a:cubicBezTo>
                <a:cubicBezTo>
                  <a:pt x="1923" y="3806"/>
                  <a:pt x="1916" y="3814"/>
                  <a:pt x="1916" y="3814"/>
                </a:cubicBezTo>
                <a:lnTo>
                  <a:pt x="1" y="3814"/>
                </a:lnTo>
                <a:cubicBezTo>
                  <a:pt x="3881" y="7216"/>
                  <a:pt x="8457" y="9844"/>
                  <a:pt x="13487" y="11462"/>
                </a:cubicBezTo>
                <a:cubicBezTo>
                  <a:pt x="13628" y="11230"/>
                  <a:pt x="13712" y="10924"/>
                  <a:pt x="13712" y="10529"/>
                </a:cubicBezTo>
                <a:cubicBezTo>
                  <a:pt x="13712" y="9443"/>
                  <a:pt x="13087" y="9039"/>
                  <a:pt x="12408" y="8953"/>
                </a:cubicBezTo>
                <a:cubicBezTo>
                  <a:pt x="12317" y="8941"/>
                  <a:pt x="12225" y="8936"/>
                  <a:pt x="12134" y="8936"/>
                </a:cubicBezTo>
                <a:cubicBezTo>
                  <a:pt x="12031" y="8936"/>
                  <a:pt x="11929" y="8943"/>
                  <a:pt x="11829" y="8953"/>
                </a:cubicBezTo>
                <a:cubicBezTo>
                  <a:pt x="11398" y="8999"/>
                  <a:pt x="11013" y="9134"/>
                  <a:pt x="10830" y="9266"/>
                </a:cubicBezTo>
                <a:cubicBezTo>
                  <a:pt x="10693" y="9363"/>
                  <a:pt x="10566" y="9413"/>
                  <a:pt x="10455" y="9432"/>
                </a:cubicBezTo>
                <a:cubicBezTo>
                  <a:pt x="10418" y="9438"/>
                  <a:pt x="10382" y="9441"/>
                  <a:pt x="10347" y="9441"/>
                </a:cubicBezTo>
                <a:cubicBezTo>
                  <a:pt x="10318" y="9441"/>
                  <a:pt x="10291" y="9439"/>
                  <a:pt x="10264" y="9435"/>
                </a:cubicBezTo>
                <a:cubicBezTo>
                  <a:pt x="10081" y="9413"/>
                  <a:pt x="9956" y="9318"/>
                  <a:pt x="9913" y="9282"/>
                </a:cubicBezTo>
                <a:lnTo>
                  <a:pt x="9913" y="3815"/>
                </a:lnTo>
                <a:lnTo>
                  <a:pt x="4461" y="3815"/>
                </a:lnTo>
                <a:cubicBezTo>
                  <a:pt x="4461" y="3815"/>
                  <a:pt x="4452" y="3806"/>
                  <a:pt x="4442" y="3792"/>
                </a:cubicBezTo>
                <a:cubicBezTo>
                  <a:pt x="4418" y="3765"/>
                  <a:pt x="4375" y="3711"/>
                  <a:pt x="4342" y="3629"/>
                </a:cubicBezTo>
                <a:cubicBezTo>
                  <a:pt x="4331" y="3605"/>
                  <a:pt x="4322" y="3580"/>
                  <a:pt x="4314" y="3552"/>
                </a:cubicBezTo>
                <a:cubicBezTo>
                  <a:pt x="4305" y="3525"/>
                  <a:pt x="4296" y="3496"/>
                  <a:pt x="4294" y="3463"/>
                </a:cubicBezTo>
                <a:cubicBezTo>
                  <a:pt x="4289" y="3436"/>
                  <a:pt x="4286" y="3405"/>
                  <a:pt x="4286" y="3372"/>
                </a:cubicBezTo>
                <a:cubicBezTo>
                  <a:pt x="4286" y="3303"/>
                  <a:pt x="4296" y="3229"/>
                  <a:pt x="4325" y="3148"/>
                </a:cubicBezTo>
                <a:cubicBezTo>
                  <a:pt x="4349" y="3065"/>
                  <a:pt x="4394" y="2976"/>
                  <a:pt x="4460" y="2884"/>
                </a:cubicBezTo>
                <a:cubicBezTo>
                  <a:pt x="4778" y="2442"/>
                  <a:pt x="5119" y="810"/>
                  <a:pt x="4103" y="217"/>
                </a:cubicBezTo>
                <a:cubicBezTo>
                  <a:pt x="4055" y="188"/>
                  <a:pt x="4006" y="165"/>
                  <a:pt x="3953" y="143"/>
                </a:cubicBezTo>
                <a:cubicBezTo>
                  <a:pt x="3901" y="119"/>
                  <a:pt x="3845" y="101"/>
                  <a:pt x="3787" y="84"/>
                </a:cubicBezTo>
                <a:cubicBezTo>
                  <a:pt x="3613" y="31"/>
                  <a:pt x="3410" y="0"/>
                  <a:pt x="31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8"/>
          <p:cNvSpPr/>
          <p:nvPr/>
        </p:nvSpPr>
        <p:spPr>
          <a:xfrm>
            <a:off x="6454556" y="4180763"/>
            <a:ext cx="720137" cy="553836"/>
          </a:xfrm>
          <a:custGeom>
            <a:avLst/>
            <a:gdLst/>
            <a:ahLst/>
            <a:cxnLst/>
            <a:rect l="l" t="t" r="r" b="b"/>
            <a:pathLst>
              <a:path w="17226" h="13248" extrusionOk="0">
                <a:moveTo>
                  <a:pt x="6693" y="0"/>
                </a:moveTo>
                <a:cubicBezTo>
                  <a:pt x="4588" y="0"/>
                  <a:pt x="5040" y="2341"/>
                  <a:pt x="5429" y="2883"/>
                </a:cubicBezTo>
                <a:cubicBezTo>
                  <a:pt x="5768" y="3351"/>
                  <a:pt x="5521" y="3705"/>
                  <a:pt x="5449" y="3791"/>
                </a:cubicBezTo>
                <a:cubicBezTo>
                  <a:pt x="5438" y="3806"/>
                  <a:pt x="5429" y="3814"/>
                  <a:pt x="5429" y="3814"/>
                </a:cubicBezTo>
                <a:lnTo>
                  <a:pt x="1" y="3814"/>
                </a:lnTo>
                <a:lnTo>
                  <a:pt x="1" y="9269"/>
                </a:lnTo>
                <a:cubicBezTo>
                  <a:pt x="11" y="9279"/>
                  <a:pt x="141" y="9401"/>
                  <a:pt x="349" y="9434"/>
                </a:cubicBezTo>
                <a:cubicBezTo>
                  <a:pt x="376" y="9438"/>
                  <a:pt x="403" y="9440"/>
                  <a:pt x="432" y="9440"/>
                </a:cubicBezTo>
                <a:cubicBezTo>
                  <a:pt x="467" y="9440"/>
                  <a:pt x="503" y="9437"/>
                  <a:pt x="540" y="9431"/>
                </a:cubicBezTo>
                <a:cubicBezTo>
                  <a:pt x="656" y="9418"/>
                  <a:pt x="788" y="9367"/>
                  <a:pt x="928" y="9265"/>
                </a:cubicBezTo>
                <a:cubicBezTo>
                  <a:pt x="1108" y="9136"/>
                  <a:pt x="1489" y="8999"/>
                  <a:pt x="1914" y="8952"/>
                </a:cubicBezTo>
                <a:cubicBezTo>
                  <a:pt x="2014" y="8942"/>
                  <a:pt x="2116" y="8935"/>
                  <a:pt x="2219" y="8935"/>
                </a:cubicBezTo>
                <a:cubicBezTo>
                  <a:pt x="2310" y="8935"/>
                  <a:pt x="2402" y="8940"/>
                  <a:pt x="2493" y="8952"/>
                </a:cubicBezTo>
                <a:cubicBezTo>
                  <a:pt x="3177" y="9032"/>
                  <a:pt x="3811" y="9434"/>
                  <a:pt x="3811" y="10528"/>
                </a:cubicBezTo>
                <a:cubicBezTo>
                  <a:pt x="3811" y="10926"/>
                  <a:pt x="3725" y="11234"/>
                  <a:pt x="3585" y="11467"/>
                </a:cubicBezTo>
                <a:cubicBezTo>
                  <a:pt x="6699" y="12467"/>
                  <a:pt x="9993" y="13082"/>
                  <a:pt x="13400" y="13248"/>
                </a:cubicBezTo>
                <a:lnTo>
                  <a:pt x="13428" y="13248"/>
                </a:lnTo>
                <a:lnTo>
                  <a:pt x="13428" y="11775"/>
                </a:lnTo>
                <a:cubicBezTo>
                  <a:pt x="13469" y="11735"/>
                  <a:pt x="13594" y="11642"/>
                  <a:pt x="13777" y="11619"/>
                </a:cubicBezTo>
                <a:cubicBezTo>
                  <a:pt x="13802" y="11616"/>
                  <a:pt x="13827" y="11615"/>
                  <a:pt x="13853" y="11615"/>
                </a:cubicBezTo>
                <a:cubicBezTo>
                  <a:pt x="13886" y="11615"/>
                  <a:pt x="13920" y="11617"/>
                  <a:pt x="13955" y="11622"/>
                </a:cubicBezTo>
                <a:cubicBezTo>
                  <a:pt x="14071" y="11635"/>
                  <a:pt x="14202" y="11686"/>
                  <a:pt x="14343" y="11787"/>
                </a:cubicBezTo>
                <a:cubicBezTo>
                  <a:pt x="14523" y="11918"/>
                  <a:pt x="14906" y="12054"/>
                  <a:pt x="15331" y="12101"/>
                </a:cubicBezTo>
                <a:cubicBezTo>
                  <a:pt x="15429" y="12112"/>
                  <a:pt x="15529" y="12119"/>
                  <a:pt x="15629" y="12119"/>
                </a:cubicBezTo>
                <a:cubicBezTo>
                  <a:pt x="15723" y="12119"/>
                  <a:pt x="15817" y="12113"/>
                  <a:pt x="15910" y="12101"/>
                </a:cubicBezTo>
                <a:cubicBezTo>
                  <a:pt x="16594" y="12021"/>
                  <a:pt x="17226" y="11619"/>
                  <a:pt x="17226" y="10528"/>
                </a:cubicBezTo>
                <a:cubicBezTo>
                  <a:pt x="17226" y="9434"/>
                  <a:pt x="16591" y="9032"/>
                  <a:pt x="15909" y="8952"/>
                </a:cubicBezTo>
                <a:cubicBezTo>
                  <a:pt x="15817" y="8940"/>
                  <a:pt x="15725" y="8935"/>
                  <a:pt x="15634" y="8935"/>
                </a:cubicBezTo>
                <a:cubicBezTo>
                  <a:pt x="15531" y="8935"/>
                  <a:pt x="15430" y="8942"/>
                  <a:pt x="15330" y="8952"/>
                </a:cubicBezTo>
                <a:cubicBezTo>
                  <a:pt x="14904" y="9000"/>
                  <a:pt x="14524" y="9136"/>
                  <a:pt x="14344" y="9265"/>
                </a:cubicBezTo>
                <a:cubicBezTo>
                  <a:pt x="14204" y="9367"/>
                  <a:pt x="14071" y="9418"/>
                  <a:pt x="13956" y="9431"/>
                </a:cubicBezTo>
                <a:cubicBezTo>
                  <a:pt x="13918" y="9436"/>
                  <a:pt x="13882" y="9440"/>
                  <a:pt x="13849" y="9440"/>
                </a:cubicBezTo>
                <a:cubicBezTo>
                  <a:pt x="13630" y="9434"/>
                  <a:pt x="13477" y="9323"/>
                  <a:pt x="13431" y="9281"/>
                </a:cubicBezTo>
                <a:lnTo>
                  <a:pt x="13431" y="3814"/>
                </a:lnTo>
                <a:lnTo>
                  <a:pt x="7977" y="3814"/>
                </a:lnTo>
                <a:cubicBezTo>
                  <a:pt x="7977" y="3814"/>
                  <a:pt x="7967" y="3805"/>
                  <a:pt x="7957" y="3791"/>
                </a:cubicBezTo>
                <a:cubicBezTo>
                  <a:pt x="7934" y="3764"/>
                  <a:pt x="7891" y="3710"/>
                  <a:pt x="7857" y="3628"/>
                </a:cubicBezTo>
                <a:cubicBezTo>
                  <a:pt x="7846" y="3604"/>
                  <a:pt x="7838" y="3579"/>
                  <a:pt x="7829" y="3551"/>
                </a:cubicBezTo>
                <a:cubicBezTo>
                  <a:pt x="7820" y="3524"/>
                  <a:pt x="7812" y="3495"/>
                  <a:pt x="7809" y="3462"/>
                </a:cubicBezTo>
                <a:cubicBezTo>
                  <a:pt x="7804" y="3435"/>
                  <a:pt x="7801" y="3404"/>
                  <a:pt x="7801" y="3371"/>
                </a:cubicBezTo>
                <a:cubicBezTo>
                  <a:pt x="7801" y="3302"/>
                  <a:pt x="7812" y="3228"/>
                  <a:pt x="7840" y="3147"/>
                </a:cubicBezTo>
                <a:cubicBezTo>
                  <a:pt x="7865" y="3064"/>
                  <a:pt x="7909" y="2975"/>
                  <a:pt x="7976" y="2883"/>
                </a:cubicBezTo>
                <a:cubicBezTo>
                  <a:pt x="8064" y="2761"/>
                  <a:pt x="8156" y="2543"/>
                  <a:pt x="8220" y="2282"/>
                </a:cubicBezTo>
                <a:cubicBezTo>
                  <a:pt x="8220" y="2279"/>
                  <a:pt x="8220" y="2279"/>
                  <a:pt x="8222" y="2277"/>
                </a:cubicBezTo>
                <a:cubicBezTo>
                  <a:pt x="8380" y="1603"/>
                  <a:pt x="8349" y="639"/>
                  <a:pt x="7618" y="216"/>
                </a:cubicBezTo>
                <a:cubicBezTo>
                  <a:pt x="7573" y="187"/>
                  <a:pt x="7524" y="164"/>
                  <a:pt x="7471" y="142"/>
                </a:cubicBezTo>
                <a:cubicBezTo>
                  <a:pt x="7261" y="54"/>
                  <a:pt x="7006" y="0"/>
                  <a:pt x="6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8"/>
          <p:cNvSpPr/>
          <p:nvPr/>
        </p:nvSpPr>
        <p:spPr>
          <a:xfrm>
            <a:off x="6887867" y="1533740"/>
            <a:ext cx="1808233" cy="3202848"/>
          </a:xfrm>
          <a:custGeom>
            <a:avLst/>
            <a:gdLst/>
            <a:ahLst/>
            <a:cxnLst/>
            <a:rect l="l" t="t" r="r" b="b"/>
            <a:pathLst>
              <a:path w="43254" h="76614" extrusionOk="0">
                <a:moveTo>
                  <a:pt x="4948" y="1"/>
                </a:moveTo>
                <a:cubicBezTo>
                  <a:pt x="3272" y="1"/>
                  <a:pt x="1620" y="109"/>
                  <a:pt x="1" y="317"/>
                </a:cubicBezTo>
                <a:cubicBezTo>
                  <a:pt x="18820" y="2744"/>
                  <a:pt x="33360" y="18826"/>
                  <a:pt x="33360" y="38307"/>
                </a:cubicBezTo>
                <a:cubicBezTo>
                  <a:pt x="33360" y="57786"/>
                  <a:pt x="18819" y="73869"/>
                  <a:pt x="1" y="76296"/>
                </a:cubicBezTo>
                <a:cubicBezTo>
                  <a:pt x="1620" y="76505"/>
                  <a:pt x="3272" y="76613"/>
                  <a:pt x="4948" y="76613"/>
                </a:cubicBezTo>
                <a:cubicBezTo>
                  <a:pt x="26103" y="76613"/>
                  <a:pt x="43254" y="59463"/>
                  <a:pt x="43254" y="38307"/>
                </a:cubicBezTo>
                <a:cubicBezTo>
                  <a:pt x="43253" y="17151"/>
                  <a:pt x="26102" y="1"/>
                  <a:pt x="4948" y="1"/>
                </a:cubicBezTo>
                <a:close/>
              </a:path>
            </a:pathLst>
          </a:custGeom>
          <a:solidFill>
            <a:srgbClr val="000000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8"/>
          <p:cNvSpPr/>
          <p:nvPr/>
        </p:nvSpPr>
        <p:spPr>
          <a:xfrm>
            <a:off x="5493287" y="1533740"/>
            <a:ext cx="1808233" cy="3202848"/>
          </a:xfrm>
          <a:custGeom>
            <a:avLst/>
            <a:gdLst/>
            <a:ahLst/>
            <a:cxnLst/>
            <a:rect l="l" t="t" r="r" b="b"/>
            <a:pathLst>
              <a:path w="43254" h="76614" extrusionOk="0">
                <a:moveTo>
                  <a:pt x="38307" y="1"/>
                </a:moveTo>
                <a:cubicBezTo>
                  <a:pt x="17151" y="1"/>
                  <a:pt x="1" y="17151"/>
                  <a:pt x="1" y="38307"/>
                </a:cubicBezTo>
                <a:cubicBezTo>
                  <a:pt x="1" y="59463"/>
                  <a:pt x="17151" y="76613"/>
                  <a:pt x="38307" y="76613"/>
                </a:cubicBezTo>
                <a:cubicBezTo>
                  <a:pt x="39983" y="76613"/>
                  <a:pt x="41634" y="76505"/>
                  <a:pt x="43254" y="76296"/>
                </a:cubicBezTo>
                <a:cubicBezTo>
                  <a:pt x="24436" y="73869"/>
                  <a:pt x="9894" y="57786"/>
                  <a:pt x="9894" y="38307"/>
                </a:cubicBezTo>
                <a:cubicBezTo>
                  <a:pt x="9894" y="18826"/>
                  <a:pt x="24435" y="2744"/>
                  <a:pt x="43254" y="317"/>
                </a:cubicBezTo>
                <a:cubicBezTo>
                  <a:pt x="41634" y="109"/>
                  <a:pt x="39983" y="1"/>
                  <a:pt x="38307" y="1"/>
                </a:cubicBezTo>
                <a:close/>
              </a:path>
            </a:pathLst>
          </a:cu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>
          <a:extLst>
            <a:ext uri="{FF2B5EF4-FFF2-40B4-BE49-F238E27FC236}">
              <a16:creationId xmlns:a16="http://schemas.microsoft.com/office/drawing/2014/main" id="{F1F2605F-6801-DC8C-311E-0F4A6AB7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Google Shape;3114;p38">
            <a:extLst>
              <a:ext uri="{FF2B5EF4-FFF2-40B4-BE49-F238E27FC236}">
                <a16:creationId xmlns:a16="http://schemas.microsoft.com/office/drawing/2014/main" id="{5817CA09-9455-F101-355F-BCA0D121218C}"/>
              </a:ext>
            </a:extLst>
          </p:cNvPr>
          <p:cNvGrpSpPr/>
          <p:nvPr/>
        </p:nvGrpSpPr>
        <p:grpSpPr>
          <a:xfrm>
            <a:off x="457150" y="1533750"/>
            <a:ext cx="6996000" cy="631800"/>
            <a:chOff x="457150" y="1711600"/>
            <a:chExt cx="6996000" cy="631800"/>
          </a:xfrm>
        </p:grpSpPr>
        <p:sp>
          <p:nvSpPr>
            <p:cNvPr id="3115" name="Google Shape;3115;p38">
              <a:extLst>
                <a:ext uri="{FF2B5EF4-FFF2-40B4-BE49-F238E27FC236}">
                  <a16:creationId xmlns:a16="http://schemas.microsoft.com/office/drawing/2014/main" id="{F934B8D9-B387-42DB-D5A8-398EA7FEA1A2}"/>
                </a:ext>
              </a:extLst>
            </p:cNvPr>
            <p:cNvSpPr/>
            <p:nvPr/>
          </p:nvSpPr>
          <p:spPr>
            <a:xfrm flipH="1">
              <a:off x="457150" y="1711600"/>
              <a:ext cx="6996000" cy="631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6" name="Google Shape;3116;p38">
              <a:extLst>
                <a:ext uri="{FF2B5EF4-FFF2-40B4-BE49-F238E27FC236}">
                  <a16:creationId xmlns:a16="http://schemas.microsoft.com/office/drawing/2014/main" id="{CAEC7C0E-806E-40F3-607D-46781117973A}"/>
                </a:ext>
              </a:extLst>
            </p:cNvPr>
            <p:cNvSpPr/>
            <p:nvPr/>
          </p:nvSpPr>
          <p:spPr>
            <a:xfrm flipH="1">
              <a:off x="4727083" y="1768449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17" name="Google Shape;3117;p38">
              <a:extLst>
                <a:ext uri="{FF2B5EF4-FFF2-40B4-BE49-F238E27FC236}">
                  <a16:creationId xmlns:a16="http://schemas.microsoft.com/office/drawing/2014/main" id="{0AD54B03-8C2D-B209-E7F3-3FE9DBBDC518}"/>
                </a:ext>
              </a:extLst>
            </p:cNvPr>
            <p:cNvSpPr txBox="1"/>
            <p:nvPr/>
          </p:nvSpPr>
          <p:spPr>
            <a:xfrm flipH="1">
              <a:off x="580502" y="1853199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8" name="Google Shape;3118;p38">
              <a:extLst>
                <a:ext uri="{FF2B5EF4-FFF2-40B4-BE49-F238E27FC236}">
                  <a16:creationId xmlns:a16="http://schemas.microsoft.com/office/drawing/2014/main" id="{15862F74-6037-9BCE-CC9D-DF4329D43DD1}"/>
                </a:ext>
              </a:extLst>
            </p:cNvPr>
            <p:cNvSpPr txBox="1"/>
            <p:nvPr/>
          </p:nvSpPr>
          <p:spPr>
            <a:xfrm flipH="1">
              <a:off x="1579806" y="1751799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9" name="Google Shape;3119;p38">
            <a:extLst>
              <a:ext uri="{FF2B5EF4-FFF2-40B4-BE49-F238E27FC236}">
                <a16:creationId xmlns:a16="http://schemas.microsoft.com/office/drawing/2014/main" id="{191433EA-560D-1B6E-CE78-1655644FCE69}"/>
              </a:ext>
            </a:extLst>
          </p:cNvPr>
          <p:cNvGrpSpPr/>
          <p:nvPr/>
        </p:nvGrpSpPr>
        <p:grpSpPr>
          <a:xfrm>
            <a:off x="457149" y="2390642"/>
            <a:ext cx="6502200" cy="631800"/>
            <a:chOff x="457149" y="2449967"/>
            <a:chExt cx="6502200" cy="631800"/>
          </a:xfrm>
        </p:grpSpPr>
        <p:sp>
          <p:nvSpPr>
            <p:cNvPr id="3120" name="Google Shape;3120;p38">
              <a:extLst>
                <a:ext uri="{FF2B5EF4-FFF2-40B4-BE49-F238E27FC236}">
                  <a16:creationId xmlns:a16="http://schemas.microsoft.com/office/drawing/2014/main" id="{C0290FA2-4AD2-95B3-1CE7-A060A583CE9A}"/>
                </a:ext>
              </a:extLst>
            </p:cNvPr>
            <p:cNvSpPr/>
            <p:nvPr/>
          </p:nvSpPr>
          <p:spPr>
            <a:xfrm flipH="1">
              <a:off x="457149" y="2449967"/>
              <a:ext cx="6502200" cy="631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1" name="Google Shape;3121;p38">
              <a:extLst>
                <a:ext uri="{FF2B5EF4-FFF2-40B4-BE49-F238E27FC236}">
                  <a16:creationId xmlns:a16="http://schemas.microsoft.com/office/drawing/2014/main" id="{FCCC7A1B-E6C7-6077-FDAF-3AD71B17DC2A}"/>
                </a:ext>
              </a:extLst>
            </p:cNvPr>
            <p:cNvSpPr/>
            <p:nvPr/>
          </p:nvSpPr>
          <p:spPr>
            <a:xfrm flipH="1">
              <a:off x="4727083" y="2506816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22" name="Google Shape;3122;p38">
              <a:extLst>
                <a:ext uri="{FF2B5EF4-FFF2-40B4-BE49-F238E27FC236}">
                  <a16:creationId xmlns:a16="http://schemas.microsoft.com/office/drawing/2014/main" id="{0389CB05-9386-B495-18D7-0CE63036C4B1}"/>
                </a:ext>
              </a:extLst>
            </p:cNvPr>
            <p:cNvSpPr txBox="1"/>
            <p:nvPr/>
          </p:nvSpPr>
          <p:spPr>
            <a:xfrm flipH="1">
              <a:off x="580502" y="2591566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3" name="Google Shape;3123;p38">
              <a:extLst>
                <a:ext uri="{FF2B5EF4-FFF2-40B4-BE49-F238E27FC236}">
                  <a16:creationId xmlns:a16="http://schemas.microsoft.com/office/drawing/2014/main" id="{F82DA668-02C8-6009-BC25-A111EBA3F234}"/>
                </a:ext>
              </a:extLst>
            </p:cNvPr>
            <p:cNvSpPr txBox="1"/>
            <p:nvPr/>
          </p:nvSpPr>
          <p:spPr>
            <a:xfrm flipH="1">
              <a:off x="1579806" y="2490166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4" name="Google Shape;3124;p38">
            <a:extLst>
              <a:ext uri="{FF2B5EF4-FFF2-40B4-BE49-F238E27FC236}">
                <a16:creationId xmlns:a16="http://schemas.microsoft.com/office/drawing/2014/main" id="{EA6F687E-79F8-73E5-FB80-990898A28644}"/>
              </a:ext>
            </a:extLst>
          </p:cNvPr>
          <p:cNvGrpSpPr/>
          <p:nvPr/>
        </p:nvGrpSpPr>
        <p:grpSpPr>
          <a:xfrm>
            <a:off x="457149" y="3247533"/>
            <a:ext cx="6502200" cy="631800"/>
            <a:chOff x="457149" y="3188333"/>
            <a:chExt cx="6502200" cy="631800"/>
          </a:xfrm>
        </p:grpSpPr>
        <p:sp>
          <p:nvSpPr>
            <p:cNvPr id="3125" name="Google Shape;3125;p38">
              <a:extLst>
                <a:ext uri="{FF2B5EF4-FFF2-40B4-BE49-F238E27FC236}">
                  <a16:creationId xmlns:a16="http://schemas.microsoft.com/office/drawing/2014/main" id="{5C97A4D9-D853-7D5F-934E-13AAE34D097E}"/>
                </a:ext>
              </a:extLst>
            </p:cNvPr>
            <p:cNvSpPr/>
            <p:nvPr/>
          </p:nvSpPr>
          <p:spPr>
            <a:xfrm flipH="1">
              <a:off x="457149" y="3188333"/>
              <a:ext cx="6502200" cy="631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26" name="Google Shape;3126;p38">
              <a:extLst>
                <a:ext uri="{FF2B5EF4-FFF2-40B4-BE49-F238E27FC236}">
                  <a16:creationId xmlns:a16="http://schemas.microsoft.com/office/drawing/2014/main" id="{C5D35F9C-09C4-5BD1-D692-AF7C206B0BD8}"/>
                </a:ext>
              </a:extLst>
            </p:cNvPr>
            <p:cNvSpPr/>
            <p:nvPr/>
          </p:nvSpPr>
          <p:spPr>
            <a:xfrm flipH="1">
              <a:off x="4727083" y="3245183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27" name="Google Shape;3127;p38">
              <a:extLst>
                <a:ext uri="{FF2B5EF4-FFF2-40B4-BE49-F238E27FC236}">
                  <a16:creationId xmlns:a16="http://schemas.microsoft.com/office/drawing/2014/main" id="{87D0017E-BAFD-319B-8F4F-99AF8CBF6366}"/>
                </a:ext>
              </a:extLst>
            </p:cNvPr>
            <p:cNvSpPr txBox="1"/>
            <p:nvPr/>
          </p:nvSpPr>
          <p:spPr>
            <a:xfrm flipH="1">
              <a:off x="580502" y="3329933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8" name="Google Shape;3128;p38">
              <a:extLst>
                <a:ext uri="{FF2B5EF4-FFF2-40B4-BE49-F238E27FC236}">
                  <a16:creationId xmlns:a16="http://schemas.microsoft.com/office/drawing/2014/main" id="{2874342D-38AD-5DD7-8584-B0AABBD1BDF9}"/>
                </a:ext>
              </a:extLst>
            </p:cNvPr>
            <p:cNvSpPr txBox="1"/>
            <p:nvPr/>
          </p:nvSpPr>
          <p:spPr>
            <a:xfrm flipH="1">
              <a:off x="1579806" y="3228533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9" name="Google Shape;3129;p38">
            <a:extLst>
              <a:ext uri="{FF2B5EF4-FFF2-40B4-BE49-F238E27FC236}">
                <a16:creationId xmlns:a16="http://schemas.microsoft.com/office/drawing/2014/main" id="{090CB752-EBD5-3EFE-EDE7-927A26875A3C}"/>
              </a:ext>
            </a:extLst>
          </p:cNvPr>
          <p:cNvGrpSpPr/>
          <p:nvPr/>
        </p:nvGrpSpPr>
        <p:grpSpPr>
          <a:xfrm>
            <a:off x="457275" y="4104425"/>
            <a:ext cx="6996000" cy="631800"/>
            <a:chOff x="457275" y="3926700"/>
            <a:chExt cx="6996000" cy="631800"/>
          </a:xfrm>
        </p:grpSpPr>
        <p:sp>
          <p:nvSpPr>
            <p:cNvPr id="3130" name="Google Shape;3130;p38">
              <a:extLst>
                <a:ext uri="{FF2B5EF4-FFF2-40B4-BE49-F238E27FC236}">
                  <a16:creationId xmlns:a16="http://schemas.microsoft.com/office/drawing/2014/main" id="{6417C27E-E450-F084-B514-5E8231073CF6}"/>
                </a:ext>
              </a:extLst>
            </p:cNvPr>
            <p:cNvSpPr/>
            <p:nvPr/>
          </p:nvSpPr>
          <p:spPr>
            <a:xfrm flipH="1">
              <a:off x="457275" y="3926700"/>
              <a:ext cx="6996000" cy="631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31" name="Google Shape;3131;p38">
              <a:extLst>
                <a:ext uri="{FF2B5EF4-FFF2-40B4-BE49-F238E27FC236}">
                  <a16:creationId xmlns:a16="http://schemas.microsoft.com/office/drawing/2014/main" id="{F7194B50-3403-8E5D-0225-D1FA27282A8A}"/>
                </a:ext>
              </a:extLst>
            </p:cNvPr>
            <p:cNvSpPr/>
            <p:nvPr/>
          </p:nvSpPr>
          <p:spPr>
            <a:xfrm flipH="1">
              <a:off x="4727083" y="3983549"/>
              <a:ext cx="518100" cy="51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3132" name="Google Shape;3132;p38">
              <a:extLst>
                <a:ext uri="{FF2B5EF4-FFF2-40B4-BE49-F238E27FC236}">
                  <a16:creationId xmlns:a16="http://schemas.microsoft.com/office/drawing/2014/main" id="{8DBC2D70-2FD3-CBDC-632D-5C244F067198}"/>
                </a:ext>
              </a:extLst>
            </p:cNvPr>
            <p:cNvSpPr txBox="1"/>
            <p:nvPr/>
          </p:nvSpPr>
          <p:spPr>
            <a:xfrm flipH="1">
              <a:off x="580502" y="4068299"/>
              <a:ext cx="999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3" name="Google Shape;3133;p38">
              <a:extLst>
                <a:ext uri="{FF2B5EF4-FFF2-40B4-BE49-F238E27FC236}">
                  <a16:creationId xmlns:a16="http://schemas.microsoft.com/office/drawing/2014/main" id="{761A96AB-2431-A641-A20F-C57304BA6E0E}"/>
                </a:ext>
              </a:extLst>
            </p:cNvPr>
            <p:cNvSpPr txBox="1"/>
            <p:nvPr/>
          </p:nvSpPr>
          <p:spPr>
            <a:xfrm flipH="1">
              <a:off x="1579806" y="3966899"/>
              <a:ext cx="25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4" name="Google Shape;3134;p38">
            <a:extLst>
              <a:ext uri="{FF2B5EF4-FFF2-40B4-BE49-F238E27FC236}">
                <a16:creationId xmlns:a16="http://schemas.microsoft.com/office/drawing/2014/main" id="{60C5309C-BF73-FF8F-E64E-DE622ADDE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3136" name="Google Shape;3136;p38">
            <a:extLst>
              <a:ext uri="{FF2B5EF4-FFF2-40B4-BE49-F238E27FC236}">
                <a16:creationId xmlns:a16="http://schemas.microsoft.com/office/drawing/2014/main" id="{0F158758-FF23-B361-6D17-3C0ABF8EAA76}"/>
              </a:ext>
            </a:extLst>
          </p:cNvPr>
          <p:cNvSpPr/>
          <p:nvPr/>
        </p:nvSpPr>
        <p:spPr>
          <a:xfrm>
            <a:off x="5493287" y="2309979"/>
            <a:ext cx="832175" cy="1233505"/>
          </a:xfrm>
          <a:custGeom>
            <a:avLst/>
            <a:gdLst/>
            <a:ahLst/>
            <a:cxnLst/>
            <a:rect l="l" t="t" r="r" b="b"/>
            <a:pathLst>
              <a:path w="19906" h="29506" extrusionOk="0">
                <a:moveTo>
                  <a:pt x="6482" y="1"/>
                </a:moveTo>
                <a:cubicBezTo>
                  <a:pt x="6446" y="1"/>
                  <a:pt x="6411" y="4"/>
                  <a:pt x="6376" y="11"/>
                </a:cubicBezTo>
                <a:cubicBezTo>
                  <a:pt x="5718" y="134"/>
                  <a:pt x="5876" y="1343"/>
                  <a:pt x="5123" y="1343"/>
                </a:cubicBezTo>
                <a:cubicBezTo>
                  <a:pt x="5096" y="1343"/>
                  <a:pt x="5068" y="1341"/>
                  <a:pt x="5038" y="1338"/>
                </a:cubicBezTo>
                <a:cubicBezTo>
                  <a:pt x="4948" y="1325"/>
                  <a:pt x="4859" y="1287"/>
                  <a:pt x="4767" y="1221"/>
                </a:cubicBezTo>
                <a:cubicBezTo>
                  <a:pt x="1728" y="6708"/>
                  <a:pt x="1" y="13024"/>
                  <a:pt x="1" y="19737"/>
                </a:cubicBezTo>
                <a:cubicBezTo>
                  <a:pt x="1" y="22887"/>
                  <a:pt x="380" y="25944"/>
                  <a:pt x="1096" y="28873"/>
                </a:cubicBezTo>
                <a:cubicBezTo>
                  <a:pt x="1299" y="28077"/>
                  <a:pt x="1670" y="27412"/>
                  <a:pt x="2383" y="27412"/>
                </a:cubicBezTo>
                <a:cubicBezTo>
                  <a:pt x="2494" y="27412"/>
                  <a:pt x="2614" y="27428"/>
                  <a:pt x="2742" y="27463"/>
                </a:cubicBezTo>
                <a:cubicBezTo>
                  <a:pt x="4593" y="27954"/>
                  <a:pt x="6645" y="28526"/>
                  <a:pt x="7765" y="29367"/>
                </a:cubicBezTo>
                <a:cubicBezTo>
                  <a:pt x="7893" y="29462"/>
                  <a:pt x="7990" y="29505"/>
                  <a:pt x="8062" y="29505"/>
                </a:cubicBezTo>
                <a:cubicBezTo>
                  <a:pt x="8623" y="29505"/>
                  <a:pt x="7689" y="26909"/>
                  <a:pt x="8295" y="26311"/>
                </a:cubicBezTo>
                <a:cubicBezTo>
                  <a:pt x="8980" y="25635"/>
                  <a:pt x="11126" y="25255"/>
                  <a:pt x="11195" y="24203"/>
                </a:cubicBezTo>
                <a:cubicBezTo>
                  <a:pt x="11259" y="23151"/>
                  <a:pt x="11956" y="20657"/>
                  <a:pt x="13541" y="19622"/>
                </a:cubicBezTo>
                <a:cubicBezTo>
                  <a:pt x="15124" y="18586"/>
                  <a:pt x="16757" y="18584"/>
                  <a:pt x="17474" y="17891"/>
                </a:cubicBezTo>
                <a:cubicBezTo>
                  <a:pt x="18193" y="17199"/>
                  <a:pt x="19906" y="14326"/>
                  <a:pt x="19429" y="13274"/>
                </a:cubicBezTo>
                <a:cubicBezTo>
                  <a:pt x="18955" y="12224"/>
                  <a:pt x="17418" y="10052"/>
                  <a:pt x="16687" y="9010"/>
                </a:cubicBezTo>
                <a:cubicBezTo>
                  <a:pt x="16404" y="8609"/>
                  <a:pt x="16059" y="8494"/>
                  <a:pt x="15684" y="8494"/>
                </a:cubicBezTo>
                <a:cubicBezTo>
                  <a:pt x="15179" y="8494"/>
                  <a:pt x="14620" y="8703"/>
                  <a:pt x="14089" y="8703"/>
                </a:cubicBezTo>
                <a:cubicBezTo>
                  <a:pt x="13995" y="8703"/>
                  <a:pt x="13901" y="8697"/>
                  <a:pt x="13809" y="8681"/>
                </a:cubicBezTo>
                <a:cubicBezTo>
                  <a:pt x="12808" y="8511"/>
                  <a:pt x="12930" y="6708"/>
                  <a:pt x="12028" y="6555"/>
                </a:cubicBezTo>
                <a:cubicBezTo>
                  <a:pt x="11935" y="6540"/>
                  <a:pt x="11836" y="6532"/>
                  <a:pt x="11734" y="6532"/>
                </a:cubicBezTo>
                <a:cubicBezTo>
                  <a:pt x="10844" y="6532"/>
                  <a:pt x="9695" y="7116"/>
                  <a:pt x="9732" y="8087"/>
                </a:cubicBezTo>
                <a:cubicBezTo>
                  <a:pt x="9770" y="9167"/>
                  <a:pt x="10618" y="10965"/>
                  <a:pt x="9854" y="11564"/>
                </a:cubicBezTo>
                <a:cubicBezTo>
                  <a:pt x="9366" y="11948"/>
                  <a:pt x="9002" y="12427"/>
                  <a:pt x="8492" y="12427"/>
                </a:cubicBezTo>
                <a:cubicBezTo>
                  <a:pt x="8203" y="12427"/>
                  <a:pt x="7867" y="12272"/>
                  <a:pt x="7435" y="11859"/>
                </a:cubicBezTo>
                <a:cubicBezTo>
                  <a:pt x="6240" y="10722"/>
                  <a:pt x="3914" y="10142"/>
                  <a:pt x="3230" y="9010"/>
                </a:cubicBezTo>
                <a:cubicBezTo>
                  <a:pt x="2546" y="7876"/>
                  <a:pt x="2300" y="6680"/>
                  <a:pt x="4084" y="5439"/>
                </a:cubicBezTo>
                <a:cubicBezTo>
                  <a:pt x="5869" y="4202"/>
                  <a:pt x="8052" y="2681"/>
                  <a:pt x="8057" y="1883"/>
                </a:cubicBezTo>
                <a:cubicBezTo>
                  <a:pt x="8065" y="1126"/>
                  <a:pt x="7156" y="1"/>
                  <a:pt x="6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8">
            <a:extLst>
              <a:ext uri="{FF2B5EF4-FFF2-40B4-BE49-F238E27FC236}">
                <a16:creationId xmlns:a16="http://schemas.microsoft.com/office/drawing/2014/main" id="{45381D57-BBDB-062B-5E6B-231C48E29FDD}"/>
              </a:ext>
            </a:extLst>
          </p:cNvPr>
          <p:cNvSpPr/>
          <p:nvPr/>
        </p:nvSpPr>
        <p:spPr>
          <a:xfrm>
            <a:off x="5600768" y="3712921"/>
            <a:ext cx="1119084" cy="923268"/>
          </a:xfrm>
          <a:custGeom>
            <a:avLst/>
            <a:gdLst/>
            <a:ahLst/>
            <a:cxnLst/>
            <a:rect l="l" t="t" r="r" b="b"/>
            <a:pathLst>
              <a:path w="26769" h="22085" extrusionOk="0">
                <a:moveTo>
                  <a:pt x="0" y="0"/>
                </a:moveTo>
                <a:lnTo>
                  <a:pt x="0" y="0"/>
                </a:lnTo>
                <a:cubicBezTo>
                  <a:pt x="319" y="821"/>
                  <a:pt x="661" y="1627"/>
                  <a:pt x="1033" y="2416"/>
                </a:cubicBezTo>
                <a:cubicBezTo>
                  <a:pt x="1462" y="2572"/>
                  <a:pt x="1828" y="2729"/>
                  <a:pt x="2088" y="2913"/>
                </a:cubicBezTo>
                <a:cubicBezTo>
                  <a:pt x="3101" y="3617"/>
                  <a:pt x="4544" y="6398"/>
                  <a:pt x="6612" y="6398"/>
                </a:cubicBezTo>
                <a:cubicBezTo>
                  <a:pt x="6805" y="6398"/>
                  <a:pt x="7005" y="6373"/>
                  <a:pt x="7210" y="6321"/>
                </a:cubicBezTo>
                <a:lnTo>
                  <a:pt x="7210" y="6321"/>
                </a:lnTo>
                <a:cubicBezTo>
                  <a:pt x="7210" y="6321"/>
                  <a:pt x="7537" y="7793"/>
                  <a:pt x="6913" y="8594"/>
                </a:cubicBezTo>
                <a:cubicBezTo>
                  <a:pt x="6597" y="8999"/>
                  <a:pt x="6160" y="9512"/>
                  <a:pt x="5853" y="10145"/>
                </a:cubicBezTo>
                <a:cubicBezTo>
                  <a:pt x="10138" y="15483"/>
                  <a:pt x="15823" y="19649"/>
                  <a:pt x="22350" y="22084"/>
                </a:cubicBezTo>
                <a:lnTo>
                  <a:pt x="22353" y="22084"/>
                </a:lnTo>
                <a:cubicBezTo>
                  <a:pt x="22361" y="22084"/>
                  <a:pt x="22368" y="22084"/>
                  <a:pt x="22376" y="22084"/>
                </a:cubicBezTo>
                <a:cubicBezTo>
                  <a:pt x="23733" y="22084"/>
                  <a:pt x="24570" y="21038"/>
                  <a:pt x="24790" y="19132"/>
                </a:cubicBezTo>
                <a:cubicBezTo>
                  <a:pt x="25018" y="17128"/>
                  <a:pt x="25326" y="16124"/>
                  <a:pt x="25835" y="15401"/>
                </a:cubicBezTo>
                <a:cubicBezTo>
                  <a:pt x="26342" y="14686"/>
                  <a:pt x="26769" y="13506"/>
                  <a:pt x="25527" y="12477"/>
                </a:cubicBezTo>
                <a:cubicBezTo>
                  <a:pt x="24286" y="11451"/>
                  <a:pt x="22759" y="12121"/>
                  <a:pt x="21732" y="11179"/>
                </a:cubicBezTo>
                <a:cubicBezTo>
                  <a:pt x="20707" y="10239"/>
                  <a:pt x="19577" y="10139"/>
                  <a:pt x="19104" y="10106"/>
                </a:cubicBezTo>
                <a:cubicBezTo>
                  <a:pt x="18630" y="10072"/>
                  <a:pt x="19293" y="7269"/>
                  <a:pt x="17700" y="6828"/>
                </a:cubicBezTo>
                <a:cubicBezTo>
                  <a:pt x="16107" y="6387"/>
                  <a:pt x="15576" y="6230"/>
                  <a:pt x="14974" y="5457"/>
                </a:cubicBezTo>
                <a:cubicBezTo>
                  <a:pt x="14475" y="4815"/>
                  <a:pt x="12889" y="4226"/>
                  <a:pt x="11660" y="4226"/>
                </a:cubicBezTo>
                <a:cubicBezTo>
                  <a:pt x="11412" y="4226"/>
                  <a:pt x="11177" y="4250"/>
                  <a:pt x="10970" y="4303"/>
                </a:cubicBezTo>
                <a:cubicBezTo>
                  <a:pt x="9737" y="4618"/>
                  <a:pt x="8987" y="5011"/>
                  <a:pt x="7973" y="5039"/>
                </a:cubicBezTo>
                <a:cubicBezTo>
                  <a:pt x="7932" y="5040"/>
                  <a:pt x="7893" y="5041"/>
                  <a:pt x="7855" y="5041"/>
                </a:cubicBezTo>
                <a:cubicBezTo>
                  <a:pt x="6942" y="5041"/>
                  <a:pt x="6725" y="4724"/>
                  <a:pt x="5771" y="4707"/>
                </a:cubicBezTo>
                <a:cubicBezTo>
                  <a:pt x="4775" y="4694"/>
                  <a:pt x="3987" y="4175"/>
                  <a:pt x="4125" y="3175"/>
                </a:cubicBezTo>
                <a:cubicBezTo>
                  <a:pt x="4264" y="2172"/>
                  <a:pt x="3436" y="1804"/>
                  <a:pt x="2391" y="1305"/>
                </a:cubicBezTo>
                <a:cubicBezTo>
                  <a:pt x="1462" y="861"/>
                  <a:pt x="1682" y="26"/>
                  <a:pt x="1012" y="26"/>
                </a:cubicBezTo>
                <a:cubicBezTo>
                  <a:pt x="927" y="26"/>
                  <a:pt x="827" y="39"/>
                  <a:pt x="709" y="69"/>
                </a:cubicBezTo>
                <a:cubicBezTo>
                  <a:pt x="634" y="88"/>
                  <a:pt x="557" y="97"/>
                  <a:pt x="478" y="97"/>
                </a:cubicBezTo>
                <a:cubicBezTo>
                  <a:pt x="323" y="97"/>
                  <a:pt x="162" y="63"/>
                  <a:pt x="0" y="0"/>
                </a:cubicBezTo>
                <a:close/>
              </a:path>
            </a:pathLst>
          </a:custGeom>
          <a:solidFill>
            <a:srgbClr val="28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8">
            <a:extLst>
              <a:ext uri="{FF2B5EF4-FFF2-40B4-BE49-F238E27FC236}">
                <a16:creationId xmlns:a16="http://schemas.microsoft.com/office/drawing/2014/main" id="{501635A0-2A59-024B-E397-A34C0F33D44E}"/>
              </a:ext>
            </a:extLst>
          </p:cNvPr>
          <p:cNvSpPr/>
          <p:nvPr/>
        </p:nvSpPr>
        <p:spPr>
          <a:xfrm>
            <a:off x="5752312" y="2133938"/>
            <a:ext cx="446229" cy="371439"/>
          </a:xfrm>
          <a:custGeom>
            <a:avLst/>
            <a:gdLst/>
            <a:ahLst/>
            <a:cxnLst/>
            <a:rect l="l" t="t" r="r" b="b"/>
            <a:pathLst>
              <a:path w="10674" h="8885" extrusionOk="0">
                <a:moveTo>
                  <a:pt x="3108" y="1"/>
                </a:moveTo>
                <a:cubicBezTo>
                  <a:pt x="3085" y="1"/>
                  <a:pt x="3062" y="1"/>
                  <a:pt x="3039" y="3"/>
                </a:cubicBezTo>
                <a:cubicBezTo>
                  <a:pt x="2766" y="19"/>
                  <a:pt x="2449" y="59"/>
                  <a:pt x="2131" y="105"/>
                </a:cubicBezTo>
                <a:lnTo>
                  <a:pt x="2131" y="108"/>
                </a:lnTo>
                <a:cubicBezTo>
                  <a:pt x="1375" y="1054"/>
                  <a:pt x="663" y="2037"/>
                  <a:pt x="1" y="3057"/>
                </a:cubicBezTo>
                <a:cubicBezTo>
                  <a:pt x="425" y="2932"/>
                  <a:pt x="862" y="2799"/>
                  <a:pt x="1206" y="2799"/>
                </a:cubicBezTo>
                <a:cubicBezTo>
                  <a:pt x="1387" y="2799"/>
                  <a:pt x="1543" y="2836"/>
                  <a:pt x="1657" y="2929"/>
                </a:cubicBezTo>
                <a:cubicBezTo>
                  <a:pt x="2360" y="3508"/>
                  <a:pt x="3741" y="4908"/>
                  <a:pt x="3148" y="6049"/>
                </a:cubicBezTo>
                <a:cubicBezTo>
                  <a:pt x="2556" y="7191"/>
                  <a:pt x="3863" y="8126"/>
                  <a:pt x="5535" y="8343"/>
                </a:cubicBezTo>
                <a:cubicBezTo>
                  <a:pt x="6597" y="8482"/>
                  <a:pt x="7612" y="8884"/>
                  <a:pt x="8419" y="8884"/>
                </a:cubicBezTo>
                <a:cubicBezTo>
                  <a:pt x="8882" y="8884"/>
                  <a:pt x="9275" y="8752"/>
                  <a:pt x="9571" y="8363"/>
                </a:cubicBezTo>
                <a:cubicBezTo>
                  <a:pt x="10382" y="7294"/>
                  <a:pt x="10674" y="6119"/>
                  <a:pt x="9077" y="5207"/>
                </a:cubicBezTo>
                <a:cubicBezTo>
                  <a:pt x="7479" y="4296"/>
                  <a:pt x="7382" y="2935"/>
                  <a:pt x="6404" y="2221"/>
                </a:cubicBezTo>
                <a:cubicBezTo>
                  <a:pt x="5447" y="1519"/>
                  <a:pt x="4220" y="1"/>
                  <a:pt x="3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8">
            <a:extLst>
              <a:ext uri="{FF2B5EF4-FFF2-40B4-BE49-F238E27FC236}">
                <a16:creationId xmlns:a16="http://schemas.microsoft.com/office/drawing/2014/main" id="{0F444526-68DF-0A94-D8CC-BB7287052E8E}"/>
              </a:ext>
            </a:extLst>
          </p:cNvPr>
          <p:cNvSpPr/>
          <p:nvPr/>
        </p:nvSpPr>
        <p:spPr>
          <a:xfrm>
            <a:off x="6114668" y="1760626"/>
            <a:ext cx="1060175" cy="961682"/>
          </a:xfrm>
          <a:custGeom>
            <a:avLst/>
            <a:gdLst/>
            <a:ahLst/>
            <a:cxnLst/>
            <a:rect l="l" t="t" r="r" b="b"/>
            <a:pathLst>
              <a:path w="25360" h="23004" extrusionOk="0">
                <a:moveTo>
                  <a:pt x="15404" y="1"/>
                </a:moveTo>
                <a:cubicBezTo>
                  <a:pt x="13003" y="1"/>
                  <a:pt x="8565" y="604"/>
                  <a:pt x="7299" y="1038"/>
                </a:cubicBezTo>
                <a:cubicBezTo>
                  <a:pt x="5979" y="1491"/>
                  <a:pt x="2825" y="3018"/>
                  <a:pt x="2457" y="3963"/>
                </a:cubicBezTo>
                <a:cubicBezTo>
                  <a:pt x="2087" y="4908"/>
                  <a:pt x="451" y="5161"/>
                  <a:pt x="225" y="6181"/>
                </a:cubicBezTo>
                <a:cubicBezTo>
                  <a:pt x="1" y="7204"/>
                  <a:pt x="1547" y="7323"/>
                  <a:pt x="3601" y="7839"/>
                </a:cubicBezTo>
                <a:cubicBezTo>
                  <a:pt x="5654" y="8356"/>
                  <a:pt x="6403" y="9187"/>
                  <a:pt x="6591" y="10907"/>
                </a:cubicBezTo>
                <a:cubicBezTo>
                  <a:pt x="6779" y="12627"/>
                  <a:pt x="9557" y="13014"/>
                  <a:pt x="8882" y="14975"/>
                </a:cubicBezTo>
                <a:cubicBezTo>
                  <a:pt x="8208" y="16937"/>
                  <a:pt x="7774" y="18067"/>
                  <a:pt x="8553" y="19651"/>
                </a:cubicBezTo>
                <a:cubicBezTo>
                  <a:pt x="9295" y="21158"/>
                  <a:pt x="11269" y="23004"/>
                  <a:pt x="11977" y="23004"/>
                </a:cubicBezTo>
                <a:cubicBezTo>
                  <a:pt x="12013" y="23004"/>
                  <a:pt x="12046" y="22999"/>
                  <a:pt x="12075" y="22989"/>
                </a:cubicBezTo>
                <a:cubicBezTo>
                  <a:pt x="12679" y="22783"/>
                  <a:pt x="13668" y="18462"/>
                  <a:pt x="15277" y="17573"/>
                </a:cubicBezTo>
                <a:cubicBezTo>
                  <a:pt x="16888" y="16683"/>
                  <a:pt x="21404" y="15129"/>
                  <a:pt x="21616" y="14580"/>
                </a:cubicBezTo>
                <a:cubicBezTo>
                  <a:pt x="21827" y="14030"/>
                  <a:pt x="22677" y="7961"/>
                  <a:pt x="22513" y="6841"/>
                </a:cubicBezTo>
                <a:cubicBezTo>
                  <a:pt x="22348" y="5720"/>
                  <a:pt x="25215" y="3955"/>
                  <a:pt x="25310" y="2652"/>
                </a:cubicBezTo>
                <a:cubicBezTo>
                  <a:pt x="25359" y="1978"/>
                  <a:pt x="24548" y="1854"/>
                  <a:pt x="23553" y="1854"/>
                </a:cubicBezTo>
                <a:cubicBezTo>
                  <a:pt x="22977" y="1854"/>
                  <a:pt x="22338" y="1896"/>
                  <a:pt x="21770" y="1896"/>
                </a:cubicBezTo>
                <a:cubicBezTo>
                  <a:pt x="21423" y="1896"/>
                  <a:pt x="21103" y="1880"/>
                  <a:pt x="20838" y="1831"/>
                </a:cubicBezTo>
                <a:cubicBezTo>
                  <a:pt x="19384" y="1560"/>
                  <a:pt x="18197" y="165"/>
                  <a:pt x="16066" y="20"/>
                </a:cubicBezTo>
                <a:cubicBezTo>
                  <a:pt x="15870" y="7"/>
                  <a:pt x="15648" y="1"/>
                  <a:pt x="154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8">
            <a:extLst>
              <a:ext uri="{FF2B5EF4-FFF2-40B4-BE49-F238E27FC236}">
                <a16:creationId xmlns:a16="http://schemas.microsoft.com/office/drawing/2014/main" id="{CBA99AA0-91D7-B927-C0D6-9FE2C6628ECB}"/>
              </a:ext>
            </a:extLst>
          </p:cNvPr>
          <p:cNvSpPr/>
          <p:nvPr/>
        </p:nvSpPr>
        <p:spPr>
          <a:xfrm>
            <a:off x="7069051" y="2245223"/>
            <a:ext cx="1627059" cy="2398951"/>
          </a:xfrm>
          <a:custGeom>
            <a:avLst/>
            <a:gdLst/>
            <a:ahLst/>
            <a:cxnLst/>
            <a:rect l="l" t="t" r="r" b="b"/>
            <a:pathLst>
              <a:path w="38920" h="57384" extrusionOk="0">
                <a:moveTo>
                  <a:pt x="19092" y="1"/>
                </a:moveTo>
                <a:cubicBezTo>
                  <a:pt x="18963" y="1"/>
                  <a:pt x="18834" y="11"/>
                  <a:pt x="18705" y="33"/>
                </a:cubicBezTo>
                <a:cubicBezTo>
                  <a:pt x="17200" y="288"/>
                  <a:pt x="14603" y="1514"/>
                  <a:pt x="13849" y="2694"/>
                </a:cubicBezTo>
                <a:cubicBezTo>
                  <a:pt x="13096" y="3874"/>
                  <a:pt x="11644" y="6256"/>
                  <a:pt x="10838" y="6766"/>
                </a:cubicBezTo>
                <a:cubicBezTo>
                  <a:pt x="10038" y="7274"/>
                  <a:pt x="9291" y="8390"/>
                  <a:pt x="9459" y="9376"/>
                </a:cubicBezTo>
                <a:cubicBezTo>
                  <a:pt x="9609" y="10236"/>
                  <a:pt x="10212" y="10868"/>
                  <a:pt x="10636" y="10868"/>
                </a:cubicBezTo>
                <a:cubicBezTo>
                  <a:pt x="10698" y="10868"/>
                  <a:pt x="10755" y="10854"/>
                  <a:pt x="10807" y="10827"/>
                </a:cubicBezTo>
                <a:cubicBezTo>
                  <a:pt x="11166" y="10635"/>
                  <a:pt x="11758" y="9762"/>
                  <a:pt x="12012" y="9762"/>
                </a:cubicBezTo>
                <a:cubicBezTo>
                  <a:pt x="12048" y="9762"/>
                  <a:pt x="12077" y="9779"/>
                  <a:pt x="12098" y="9818"/>
                </a:cubicBezTo>
                <a:cubicBezTo>
                  <a:pt x="12266" y="10132"/>
                  <a:pt x="12540" y="11399"/>
                  <a:pt x="12812" y="12002"/>
                </a:cubicBezTo>
                <a:cubicBezTo>
                  <a:pt x="12969" y="12350"/>
                  <a:pt x="13130" y="12509"/>
                  <a:pt x="13346" y="12509"/>
                </a:cubicBezTo>
                <a:cubicBezTo>
                  <a:pt x="13507" y="12509"/>
                  <a:pt x="13698" y="12421"/>
                  <a:pt x="13939" y="12257"/>
                </a:cubicBezTo>
                <a:cubicBezTo>
                  <a:pt x="14505" y="11875"/>
                  <a:pt x="14765" y="10239"/>
                  <a:pt x="14729" y="9419"/>
                </a:cubicBezTo>
                <a:cubicBezTo>
                  <a:pt x="14693" y="8601"/>
                  <a:pt x="14688" y="6887"/>
                  <a:pt x="15618" y="6263"/>
                </a:cubicBezTo>
                <a:cubicBezTo>
                  <a:pt x="16460" y="5701"/>
                  <a:pt x="16948" y="4488"/>
                  <a:pt x="17500" y="4488"/>
                </a:cubicBezTo>
                <a:cubicBezTo>
                  <a:pt x="17559" y="4488"/>
                  <a:pt x="17619" y="4502"/>
                  <a:pt x="17680" y="4532"/>
                </a:cubicBezTo>
                <a:cubicBezTo>
                  <a:pt x="18309" y="4843"/>
                  <a:pt x="17524" y="5790"/>
                  <a:pt x="17165" y="6658"/>
                </a:cubicBezTo>
                <a:cubicBezTo>
                  <a:pt x="16805" y="7526"/>
                  <a:pt x="16492" y="9064"/>
                  <a:pt x="17001" y="9086"/>
                </a:cubicBezTo>
                <a:cubicBezTo>
                  <a:pt x="17011" y="9087"/>
                  <a:pt x="17022" y="9087"/>
                  <a:pt x="17033" y="9087"/>
                </a:cubicBezTo>
                <a:cubicBezTo>
                  <a:pt x="17407" y="9087"/>
                  <a:pt x="18449" y="8870"/>
                  <a:pt x="19122" y="8870"/>
                </a:cubicBezTo>
                <a:cubicBezTo>
                  <a:pt x="19458" y="8870"/>
                  <a:pt x="19702" y="8924"/>
                  <a:pt x="19724" y="9086"/>
                </a:cubicBezTo>
                <a:cubicBezTo>
                  <a:pt x="19790" y="9583"/>
                  <a:pt x="17427" y="9584"/>
                  <a:pt x="17522" y="10555"/>
                </a:cubicBezTo>
                <a:cubicBezTo>
                  <a:pt x="17616" y="11525"/>
                  <a:pt x="16854" y="11815"/>
                  <a:pt x="16372" y="12330"/>
                </a:cubicBezTo>
                <a:cubicBezTo>
                  <a:pt x="15921" y="12811"/>
                  <a:pt x="14007" y="14105"/>
                  <a:pt x="12828" y="14105"/>
                </a:cubicBezTo>
                <a:cubicBezTo>
                  <a:pt x="12743" y="14105"/>
                  <a:pt x="12662" y="14098"/>
                  <a:pt x="12585" y="14084"/>
                </a:cubicBezTo>
                <a:cubicBezTo>
                  <a:pt x="12270" y="14026"/>
                  <a:pt x="11918" y="13992"/>
                  <a:pt x="11558" y="13992"/>
                </a:cubicBezTo>
                <a:cubicBezTo>
                  <a:pt x="10612" y="13992"/>
                  <a:pt x="9611" y="14227"/>
                  <a:pt x="9084" y="14884"/>
                </a:cubicBezTo>
                <a:cubicBezTo>
                  <a:pt x="8352" y="15797"/>
                  <a:pt x="7865" y="16849"/>
                  <a:pt x="6907" y="17455"/>
                </a:cubicBezTo>
                <a:cubicBezTo>
                  <a:pt x="5948" y="18059"/>
                  <a:pt x="6422" y="20563"/>
                  <a:pt x="6287" y="20970"/>
                </a:cubicBezTo>
                <a:cubicBezTo>
                  <a:pt x="6287" y="20970"/>
                  <a:pt x="5120" y="20806"/>
                  <a:pt x="4249" y="20806"/>
                </a:cubicBezTo>
                <a:cubicBezTo>
                  <a:pt x="3813" y="20806"/>
                  <a:pt x="3452" y="20847"/>
                  <a:pt x="3348" y="20970"/>
                </a:cubicBezTo>
                <a:cubicBezTo>
                  <a:pt x="3036" y="21339"/>
                  <a:pt x="3166" y="22928"/>
                  <a:pt x="2983" y="23443"/>
                </a:cubicBezTo>
                <a:cubicBezTo>
                  <a:pt x="2800" y="23958"/>
                  <a:pt x="2825" y="24945"/>
                  <a:pt x="3187" y="25016"/>
                </a:cubicBezTo>
                <a:cubicBezTo>
                  <a:pt x="3520" y="25083"/>
                  <a:pt x="4065" y="25595"/>
                  <a:pt x="4365" y="25595"/>
                </a:cubicBezTo>
                <a:cubicBezTo>
                  <a:pt x="4395" y="25595"/>
                  <a:pt x="4422" y="25590"/>
                  <a:pt x="4447" y="25579"/>
                </a:cubicBezTo>
                <a:cubicBezTo>
                  <a:pt x="4716" y="25457"/>
                  <a:pt x="5675" y="24952"/>
                  <a:pt x="6220" y="24812"/>
                </a:cubicBezTo>
                <a:cubicBezTo>
                  <a:pt x="6769" y="24669"/>
                  <a:pt x="6791" y="23868"/>
                  <a:pt x="7204" y="23200"/>
                </a:cubicBezTo>
                <a:cubicBezTo>
                  <a:pt x="7614" y="22535"/>
                  <a:pt x="7611" y="21347"/>
                  <a:pt x="9085" y="20901"/>
                </a:cubicBezTo>
                <a:cubicBezTo>
                  <a:pt x="9594" y="20747"/>
                  <a:pt x="10041" y="20684"/>
                  <a:pt x="10422" y="20684"/>
                </a:cubicBezTo>
                <a:cubicBezTo>
                  <a:pt x="11142" y="20684"/>
                  <a:pt x="11627" y="20908"/>
                  <a:pt x="11852" y="21161"/>
                </a:cubicBezTo>
                <a:cubicBezTo>
                  <a:pt x="12193" y="21549"/>
                  <a:pt x="13958" y="22363"/>
                  <a:pt x="13958" y="23274"/>
                </a:cubicBezTo>
                <a:cubicBezTo>
                  <a:pt x="13957" y="23519"/>
                  <a:pt x="14041" y="23613"/>
                  <a:pt x="14162" y="23613"/>
                </a:cubicBezTo>
                <a:cubicBezTo>
                  <a:pt x="14493" y="23613"/>
                  <a:pt x="15102" y="22918"/>
                  <a:pt x="15041" y="22690"/>
                </a:cubicBezTo>
                <a:cubicBezTo>
                  <a:pt x="14957" y="22379"/>
                  <a:pt x="13517" y="21138"/>
                  <a:pt x="13073" y="20728"/>
                </a:cubicBezTo>
                <a:cubicBezTo>
                  <a:pt x="12627" y="20317"/>
                  <a:pt x="12495" y="19481"/>
                  <a:pt x="12882" y="19351"/>
                </a:cubicBezTo>
                <a:cubicBezTo>
                  <a:pt x="12896" y="19346"/>
                  <a:pt x="12910" y="19344"/>
                  <a:pt x="12926" y="19344"/>
                </a:cubicBezTo>
                <a:cubicBezTo>
                  <a:pt x="13358" y="19344"/>
                  <a:pt x="14555" y="21018"/>
                  <a:pt x="14866" y="21163"/>
                </a:cubicBezTo>
                <a:cubicBezTo>
                  <a:pt x="15187" y="21313"/>
                  <a:pt x="15758" y="21886"/>
                  <a:pt x="15686" y="22363"/>
                </a:cubicBezTo>
                <a:cubicBezTo>
                  <a:pt x="15617" y="22839"/>
                  <a:pt x="16456" y="24950"/>
                  <a:pt x="16805" y="25019"/>
                </a:cubicBezTo>
                <a:cubicBezTo>
                  <a:pt x="16828" y="25023"/>
                  <a:pt x="16851" y="25025"/>
                  <a:pt x="16876" y="25025"/>
                </a:cubicBezTo>
                <a:cubicBezTo>
                  <a:pt x="17235" y="25025"/>
                  <a:pt x="17799" y="24595"/>
                  <a:pt x="17661" y="24204"/>
                </a:cubicBezTo>
                <a:cubicBezTo>
                  <a:pt x="17518" y="23783"/>
                  <a:pt x="16891" y="23085"/>
                  <a:pt x="17332" y="22774"/>
                </a:cubicBezTo>
                <a:cubicBezTo>
                  <a:pt x="17771" y="22464"/>
                  <a:pt x="18928" y="22714"/>
                  <a:pt x="19450" y="22361"/>
                </a:cubicBezTo>
                <a:cubicBezTo>
                  <a:pt x="19975" y="22010"/>
                  <a:pt x="19179" y="21556"/>
                  <a:pt x="19636" y="20689"/>
                </a:cubicBezTo>
                <a:cubicBezTo>
                  <a:pt x="20062" y="19876"/>
                  <a:pt x="20352" y="18681"/>
                  <a:pt x="20863" y="18681"/>
                </a:cubicBezTo>
                <a:cubicBezTo>
                  <a:pt x="20897" y="18681"/>
                  <a:pt x="20933" y="18687"/>
                  <a:pt x="20969" y="18698"/>
                </a:cubicBezTo>
                <a:cubicBezTo>
                  <a:pt x="21534" y="18874"/>
                  <a:pt x="21547" y="20487"/>
                  <a:pt x="21933" y="20487"/>
                </a:cubicBezTo>
                <a:cubicBezTo>
                  <a:pt x="21942" y="20487"/>
                  <a:pt x="21951" y="20487"/>
                  <a:pt x="21960" y="20485"/>
                </a:cubicBezTo>
                <a:cubicBezTo>
                  <a:pt x="22186" y="20440"/>
                  <a:pt x="22669" y="20241"/>
                  <a:pt x="23213" y="20241"/>
                </a:cubicBezTo>
                <a:cubicBezTo>
                  <a:pt x="23660" y="20241"/>
                  <a:pt x="24146" y="20375"/>
                  <a:pt x="24564" y="20839"/>
                </a:cubicBezTo>
                <a:cubicBezTo>
                  <a:pt x="25497" y="21874"/>
                  <a:pt x="25222" y="22241"/>
                  <a:pt x="24264" y="22363"/>
                </a:cubicBezTo>
                <a:cubicBezTo>
                  <a:pt x="24104" y="22384"/>
                  <a:pt x="23920" y="22391"/>
                  <a:pt x="23722" y="22391"/>
                </a:cubicBezTo>
                <a:cubicBezTo>
                  <a:pt x="23204" y="22391"/>
                  <a:pt x="22591" y="22341"/>
                  <a:pt x="22071" y="22341"/>
                </a:cubicBezTo>
                <a:cubicBezTo>
                  <a:pt x="21601" y="22341"/>
                  <a:pt x="21207" y="22382"/>
                  <a:pt x="21026" y="22537"/>
                </a:cubicBezTo>
                <a:cubicBezTo>
                  <a:pt x="20568" y="22932"/>
                  <a:pt x="18872" y="23182"/>
                  <a:pt x="18862" y="23628"/>
                </a:cubicBezTo>
                <a:cubicBezTo>
                  <a:pt x="18851" y="24054"/>
                  <a:pt x="19255" y="25240"/>
                  <a:pt x="19791" y="25240"/>
                </a:cubicBezTo>
                <a:cubicBezTo>
                  <a:pt x="19816" y="25240"/>
                  <a:pt x="19842" y="25237"/>
                  <a:pt x="19867" y="25231"/>
                </a:cubicBezTo>
                <a:cubicBezTo>
                  <a:pt x="20343" y="25130"/>
                  <a:pt x="22013" y="24893"/>
                  <a:pt x="22696" y="24893"/>
                </a:cubicBezTo>
                <a:cubicBezTo>
                  <a:pt x="22838" y="24893"/>
                  <a:pt x="22937" y="24903"/>
                  <a:pt x="22975" y="24927"/>
                </a:cubicBezTo>
                <a:cubicBezTo>
                  <a:pt x="23189" y="25066"/>
                  <a:pt x="22381" y="28073"/>
                  <a:pt x="21771" y="28200"/>
                </a:cubicBezTo>
                <a:cubicBezTo>
                  <a:pt x="21163" y="28328"/>
                  <a:pt x="20659" y="28361"/>
                  <a:pt x="20090" y="28476"/>
                </a:cubicBezTo>
                <a:cubicBezTo>
                  <a:pt x="19999" y="28494"/>
                  <a:pt x="19886" y="28503"/>
                  <a:pt x="19757" y="28503"/>
                </a:cubicBezTo>
                <a:cubicBezTo>
                  <a:pt x="19081" y="28503"/>
                  <a:pt x="17983" y="28254"/>
                  <a:pt x="17468" y="27855"/>
                </a:cubicBezTo>
                <a:cubicBezTo>
                  <a:pt x="17292" y="27721"/>
                  <a:pt x="17090" y="27666"/>
                  <a:pt x="16866" y="27666"/>
                </a:cubicBezTo>
                <a:cubicBezTo>
                  <a:pt x="16302" y="27666"/>
                  <a:pt x="15606" y="28014"/>
                  <a:pt x="14878" y="28301"/>
                </a:cubicBezTo>
                <a:cubicBezTo>
                  <a:pt x="14704" y="28370"/>
                  <a:pt x="14523" y="28399"/>
                  <a:pt x="14341" y="28399"/>
                </a:cubicBezTo>
                <a:cubicBezTo>
                  <a:pt x="13458" y="28399"/>
                  <a:pt x="12531" y="27710"/>
                  <a:pt x="12153" y="27382"/>
                </a:cubicBezTo>
                <a:cubicBezTo>
                  <a:pt x="11698" y="26985"/>
                  <a:pt x="12222" y="26054"/>
                  <a:pt x="12153" y="25639"/>
                </a:cubicBezTo>
                <a:cubicBezTo>
                  <a:pt x="12101" y="25314"/>
                  <a:pt x="11047" y="24913"/>
                  <a:pt x="10262" y="24913"/>
                </a:cubicBezTo>
                <a:cubicBezTo>
                  <a:pt x="10041" y="24913"/>
                  <a:pt x="9841" y="24945"/>
                  <a:pt x="9690" y="25019"/>
                </a:cubicBezTo>
                <a:cubicBezTo>
                  <a:pt x="9005" y="25354"/>
                  <a:pt x="6965" y="25776"/>
                  <a:pt x="6308" y="25947"/>
                </a:cubicBezTo>
                <a:cubicBezTo>
                  <a:pt x="6178" y="25981"/>
                  <a:pt x="6037" y="25994"/>
                  <a:pt x="5894" y="25994"/>
                </a:cubicBezTo>
                <a:cubicBezTo>
                  <a:pt x="5376" y="25994"/>
                  <a:pt x="4832" y="25818"/>
                  <a:pt x="4651" y="25818"/>
                </a:cubicBezTo>
                <a:cubicBezTo>
                  <a:pt x="4631" y="25818"/>
                  <a:pt x="4616" y="25820"/>
                  <a:pt x="4605" y="25825"/>
                </a:cubicBezTo>
                <a:cubicBezTo>
                  <a:pt x="4467" y="25883"/>
                  <a:pt x="4212" y="26946"/>
                  <a:pt x="3578" y="27196"/>
                </a:cubicBezTo>
                <a:cubicBezTo>
                  <a:pt x="2947" y="27449"/>
                  <a:pt x="2941" y="28381"/>
                  <a:pt x="2576" y="29357"/>
                </a:cubicBezTo>
                <a:cubicBezTo>
                  <a:pt x="2209" y="30333"/>
                  <a:pt x="501" y="31729"/>
                  <a:pt x="249" y="33781"/>
                </a:cubicBezTo>
                <a:cubicBezTo>
                  <a:pt x="1" y="35836"/>
                  <a:pt x="249" y="37864"/>
                  <a:pt x="1163" y="39496"/>
                </a:cubicBezTo>
                <a:cubicBezTo>
                  <a:pt x="2042" y="41069"/>
                  <a:pt x="3260" y="41762"/>
                  <a:pt x="4777" y="41762"/>
                </a:cubicBezTo>
                <a:cubicBezTo>
                  <a:pt x="4833" y="41762"/>
                  <a:pt x="4890" y="41761"/>
                  <a:pt x="4947" y="41759"/>
                </a:cubicBezTo>
                <a:cubicBezTo>
                  <a:pt x="5990" y="41726"/>
                  <a:pt x="7583" y="41469"/>
                  <a:pt x="8812" y="41469"/>
                </a:cubicBezTo>
                <a:cubicBezTo>
                  <a:pt x="9467" y="41469"/>
                  <a:pt x="10019" y="41542"/>
                  <a:pt x="10329" y="41761"/>
                </a:cubicBezTo>
                <a:cubicBezTo>
                  <a:pt x="11220" y="42391"/>
                  <a:pt x="11313" y="43814"/>
                  <a:pt x="11060" y="44891"/>
                </a:cubicBezTo>
                <a:cubicBezTo>
                  <a:pt x="10811" y="45970"/>
                  <a:pt x="11334" y="46813"/>
                  <a:pt x="12314" y="48577"/>
                </a:cubicBezTo>
                <a:cubicBezTo>
                  <a:pt x="13295" y="50343"/>
                  <a:pt x="13774" y="51187"/>
                  <a:pt x="13182" y="52527"/>
                </a:cubicBezTo>
                <a:cubicBezTo>
                  <a:pt x="12588" y="53871"/>
                  <a:pt x="12519" y="54651"/>
                  <a:pt x="13089" y="56106"/>
                </a:cubicBezTo>
                <a:cubicBezTo>
                  <a:pt x="13289" y="56616"/>
                  <a:pt x="13403" y="57018"/>
                  <a:pt x="13466" y="57383"/>
                </a:cubicBezTo>
                <a:cubicBezTo>
                  <a:pt x="17604" y="55910"/>
                  <a:pt x="21413" y="53746"/>
                  <a:pt x="24753" y="51029"/>
                </a:cubicBezTo>
                <a:cubicBezTo>
                  <a:pt x="24582" y="49522"/>
                  <a:pt x="24207" y="47733"/>
                  <a:pt x="24812" y="46497"/>
                </a:cubicBezTo>
                <a:cubicBezTo>
                  <a:pt x="25496" y="45101"/>
                  <a:pt x="28294" y="42860"/>
                  <a:pt x="28650" y="41782"/>
                </a:cubicBezTo>
                <a:cubicBezTo>
                  <a:pt x="29001" y="40724"/>
                  <a:pt x="29712" y="39335"/>
                  <a:pt x="29110" y="39335"/>
                </a:cubicBezTo>
                <a:cubicBezTo>
                  <a:pt x="29099" y="39335"/>
                  <a:pt x="29088" y="39336"/>
                  <a:pt x="29076" y="39337"/>
                </a:cubicBezTo>
                <a:cubicBezTo>
                  <a:pt x="28518" y="39380"/>
                  <a:pt x="28057" y="39624"/>
                  <a:pt x="27172" y="39624"/>
                </a:cubicBezTo>
                <a:cubicBezTo>
                  <a:pt x="27009" y="39624"/>
                  <a:pt x="26832" y="39616"/>
                  <a:pt x="26637" y="39597"/>
                </a:cubicBezTo>
                <a:cubicBezTo>
                  <a:pt x="25383" y="39466"/>
                  <a:pt x="24648" y="36868"/>
                  <a:pt x="24264" y="36377"/>
                </a:cubicBezTo>
                <a:cubicBezTo>
                  <a:pt x="23876" y="35886"/>
                  <a:pt x="22453" y="33324"/>
                  <a:pt x="22464" y="32594"/>
                </a:cubicBezTo>
                <a:cubicBezTo>
                  <a:pt x="22474" y="31864"/>
                  <a:pt x="21436" y="29696"/>
                  <a:pt x="21962" y="29670"/>
                </a:cubicBezTo>
                <a:cubicBezTo>
                  <a:pt x="21964" y="29670"/>
                  <a:pt x="21967" y="29670"/>
                  <a:pt x="21969" y="29670"/>
                </a:cubicBezTo>
                <a:cubicBezTo>
                  <a:pt x="22499" y="29670"/>
                  <a:pt x="23821" y="32333"/>
                  <a:pt x="24248" y="33147"/>
                </a:cubicBezTo>
                <a:cubicBezTo>
                  <a:pt x="24678" y="33964"/>
                  <a:pt x="25539" y="35692"/>
                  <a:pt x="25871" y="36722"/>
                </a:cubicBezTo>
                <a:cubicBezTo>
                  <a:pt x="26171" y="37652"/>
                  <a:pt x="26610" y="38065"/>
                  <a:pt x="27054" y="38065"/>
                </a:cubicBezTo>
                <a:cubicBezTo>
                  <a:pt x="27103" y="38065"/>
                  <a:pt x="27152" y="38059"/>
                  <a:pt x="27201" y="38050"/>
                </a:cubicBezTo>
                <a:cubicBezTo>
                  <a:pt x="27694" y="37953"/>
                  <a:pt x="31916" y="35659"/>
                  <a:pt x="32500" y="34884"/>
                </a:cubicBezTo>
                <a:cubicBezTo>
                  <a:pt x="33084" y="34112"/>
                  <a:pt x="33384" y="32771"/>
                  <a:pt x="32758" y="32447"/>
                </a:cubicBezTo>
                <a:cubicBezTo>
                  <a:pt x="32214" y="32165"/>
                  <a:pt x="31898" y="31406"/>
                  <a:pt x="31718" y="31406"/>
                </a:cubicBezTo>
                <a:cubicBezTo>
                  <a:pt x="31691" y="31406"/>
                  <a:pt x="31667" y="31423"/>
                  <a:pt x="31646" y="31461"/>
                </a:cubicBezTo>
                <a:cubicBezTo>
                  <a:pt x="31483" y="31745"/>
                  <a:pt x="30940" y="32358"/>
                  <a:pt x="30491" y="32358"/>
                </a:cubicBezTo>
                <a:cubicBezTo>
                  <a:pt x="30484" y="32358"/>
                  <a:pt x="30477" y="32358"/>
                  <a:pt x="30469" y="32358"/>
                </a:cubicBezTo>
                <a:cubicBezTo>
                  <a:pt x="30013" y="32336"/>
                  <a:pt x="28723" y="30422"/>
                  <a:pt x="28508" y="29771"/>
                </a:cubicBezTo>
                <a:cubicBezTo>
                  <a:pt x="28298" y="29139"/>
                  <a:pt x="28843" y="28618"/>
                  <a:pt x="29104" y="28618"/>
                </a:cubicBezTo>
                <a:cubicBezTo>
                  <a:pt x="29110" y="28618"/>
                  <a:pt x="29117" y="28618"/>
                  <a:pt x="29123" y="28619"/>
                </a:cubicBezTo>
                <a:cubicBezTo>
                  <a:pt x="29375" y="28646"/>
                  <a:pt x="30131" y="30647"/>
                  <a:pt x="31127" y="30647"/>
                </a:cubicBezTo>
                <a:cubicBezTo>
                  <a:pt x="31131" y="30647"/>
                  <a:pt x="31135" y="30647"/>
                  <a:pt x="31139" y="30647"/>
                </a:cubicBezTo>
                <a:cubicBezTo>
                  <a:pt x="31157" y="30647"/>
                  <a:pt x="31175" y="30647"/>
                  <a:pt x="31192" y="30647"/>
                </a:cubicBezTo>
                <a:cubicBezTo>
                  <a:pt x="32143" y="30647"/>
                  <a:pt x="32252" y="31077"/>
                  <a:pt x="32951" y="31463"/>
                </a:cubicBezTo>
                <a:cubicBezTo>
                  <a:pt x="33114" y="31553"/>
                  <a:pt x="33394" y="31581"/>
                  <a:pt x="33734" y="31581"/>
                </a:cubicBezTo>
                <a:cubicBezTo>
                  <a:pt x="34283" y="31581"/>
                  <a:pt x="34988" y="31508"/>
                  <a:pt x="35601" y="31508"/>
                </a:cubicBezTo>
                <a:cubicBezTo>
                  <a:pt x="36270" y="31508"/>
                  <a:pt x="36831" y="31595"/>
                  <a:pt x="36963" y="31959"/>
                </a:cubicBezTo>
                <a:cubicBezTo>
                  <a:pt x="37029" y="32144"/>
                  <a:pt x="37123" y="32355"/>
                  <a:pt x="37230" y="32568"/>
                </a:cubicBezTo>
                <a:cubicBezTo>
                  <a:pt x="38331" y="29004"/>
                  <a:pt x="38920" y="25214"/>
                  <a:pt x="38920" y="21286"/>
                </a:cubicBezTo>
                <a:cubicBezTo>
                  <a:pt x="38920" y="14157"/>
                  <a:pt x="36970" y="7482"/>
                  <a:pt x="33573" y="1763"/>
                </a:cubicBezTo>
                <a:cubicBezTo>
                  <a:pt x="33360" y="2025"/>
                  <a:pt x="33212" y="2310"/>
                  <a:pt x="32883" y="2369"/>
                </a:cubicBezTo>
                <a:cubicBezTo>
                  <a:pt x="32151" y="2502"/>
                  <a:pt x="30373" y="2343"/>
                  <a:pt x="29119" y="3133"/>
                </a:cubicBezTo>
                <a:cubicBezTo>
                  <a:pt x="27865" y="3923"/>
                  <a:pt x="27484" y="3845"/>
                  <a:pt x="26728" y="4094"/>
                </a:cubicBezTo>
                <a:cubicBezTo>
                  <a:pt x="25973" y="4344"/>
                  <a:pt x="25305" y="5363"/>
                  <a:pt x="24546" y="5598"/>
                </a:cubicBezTo>
                <a:cubicBezTo>
                  <a:pt x="24112" y="5732"/>
                  <a:pt x="23734" y="5928"/>
                  <a:pt x="23421" y="5928"/>
                </a:cubicBezTo>
                <a:cubicBezTo>
                  <a:pt x="23183" y="5928"/>
                  <a:pt x="22983" y="5815"/>
                  <a:pt x="22826" y="5476"/>
                </a:cubicBezTo>
                <a:cubicBezTo>
                  <a:pt x="22485" y="4743"/>
                  <a:pt x="21351" y="3664"/>
                  <a:pt x="21664" y="3664"/>
                </a:cubicBezTo>
                <a:cubicBezTo>
                  <a:pt x="21689" y="3664"/>
                  <a:pt x="21722" y="3671"/>
                  <a:pt x="21765" y="3685"/>
                </a:cubicBezTo>
                <a:cubicBezTo>
                  <a:pt x="22119" y="3796"/>
                  <a:pt x="23250" y="3963"/>
                  <a:pt x="24144" y="3963"/>
                </a:cubicBezTo>
                <a:cubicBezTo>
                  <a:pt x="24753" y="3963"/>
                  <a:pt x="25252" y="3886"/>
                  <a:pt x="25321" y="3661"/>
                </a:cubicBezTo>
                <a:cubicBezTo>
                  <a:pt x="25492" y="3104"/>
                  <a:pt x="22623" y="1626"/>
                  <a:pt x="22163" y="1371"/>
                </a:cubicBezTo>
                <a:cubicBezTo>
                  <a:pt x="21744" y="1140"/>
                  <a:pt x="20456" y="1"/>
                  <a:pt x="190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8">
            <a:extLst>
              <a:ext uri="{FF2B5EF4-FFF2-40B4-BE49-F238E27FC236}">
                <a16:creationId xmlns:a16="http://schemas.microsoft.com/office/drawing/2014/main" id="{B3D945BC-9123-83F9-276C-71B3A1583652}"/>
              </a:ext>
            </a:extLst>
          </p:cNvPr>
          <p:cNvSpPr/>
          <p:nvPr/>
        </p:nvSpPr>
        <p:spPr>
          <a:xfrm>
            <a:off x="7239658" y="2684387"/>
            <a:ext cx="150750" cy="257353"/>
          </a:xfrm>
          <a:custGeom>
            <a:avLst/>
            <a:gdLst/>
            <a:ahLst/>
            <a:cxnLst/>
            <a:rect l="l" t="t" r="r" b="b"/>
            <a:pathLst>
              <a:path w="3606" h="6156" extrusionOk="0">
                <a:moveTo>
                  <a:pt x="1383" y="1"/>
                </a:moveTo>
                <a:cubicBezTo>
                  <a:pt x="806" y="1"/>
                  <a:pt x="0" y="363"/>
                  <a:pt x="20" y="751"/>
                </a:cubicBezTo>
                <a:cubicBezTo>
                  <a:pt x="45" y="1291"/>
                  <a:pt x="323" y="1767"/>
                  <a:pt x="755" y="2491"/>
                </a:cubicBezTo>
                <a:cubicBezTo>
                  <a:pt x="1187" y="3214"/>
                  <a:pt x="480" y="5954"/>
                  <a:pt x="914" y="6110"/>
                </a:cubicBezTo>
                <a:cubicBezTo>
                  <a:pt x="999" y="6141"/>
                  <a:pt x="1092" y="6156"/>
                  <a:pt x="1190" y="6156"/>
                </a:cubicBezTo>
                <a:cubicBezTo>
                  <a:pt x="2114" y="6156"/>
                  <a:pt x="3518" y="4887"/>
                  <a:pt x="3560" y="4293"/>
                </a:cubicBezTo>
                <a:cubicBezTo>
                  <a:pt x="3606" y="3635"/>
                  <a:pt x="2538" y="2919"/>
                  <a:pt x="2329" y="2237"/>
                </a:cubicBezTo>
                <a:cubicBezTo>
                  <a:pt x="2122" y="1555"/>
                  <a:pt x="2230" y="649"/>
                  <a:pt x="1893" y="185"/>
                </a:cubicBezTo>
                <a:cubicBezTo>
                  <a:pt x="1799" y="55"/>
                  <a:pt x="1608" y="1"/>
                  <a:pt x="13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8">
            <a:extLst>
              <a:ext uri="{FF2B5EF4-FFF2-40B4-BE49-F238E27FC236}">
                <a16:creationId xmlns:a16="http://schemas.microsoft.com/office/drawing/2014/main" id="{3B82C79E-827C-AE1D-41AD-985B295A1B14}"/>
              </a:ext>
            </a:extLst>
          </p:cNvPr>
          <p:cNvSpPr/>
          <p:nvPr/>
        </p:nvSpPr>
        <p:spPr>
          <a:xfrm>
            <a:off x="7147185" y="2775773"/>
            <a:ext cx="102966" cy="132773"/>
          </a:xfrm>
          <a:custGeom>
            <a:avLst/>
            <a:gdLst/>
            <a:ahLst/>
            <a:cxnLst/>
            <a:rect l="l" t="t" r="r" b="b"/>
            <a:pathLst>
              <a:path w="2463" h="3176" extrusionOk="0">
                <a:moveTo>
                  <a:pt x="1876" y="1"/>
                </a:moveTo>
                <a:cubicBezTo>
                  <a:pt x="1867" y="1"/>
                  <a:pt x="1858" y="1"/>
                  <a:pt x="1848" y="2"/>
                </a:cubicBezTo>
                <a:cubicBezTo>
                  <a:pt x="1232" y="28"/>
                  <a:pt x="0" y="2503"/>
                  <a:pt x="867" y="3055"/>
                </a:cubicBezTo>
                <a:cubicBezTo>
                  <a:pt x="998" y="3138"/>
                  <a:pt x="1130" y="3176"/>
                  <a:pt x="1258" y="3176"/>
                </a:cubicBezTo>
                <a:cubicBezTo>
                  <a:pt x="1872" y="3176"/>
                  <a:pt x="2405" y="2322"/>
                  <a:pt x="2411" y="1641"/>
                </a:cubicBezTo>
                <a:cubicBezTo>
                  <a:pt x="2419" y="830"/>
                  <a:pt x="2463" y="1"/>
                  <a:pt x="18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8">
            <a:extLst>
              <a:ext uri="{FF2B5EF4-FFF2-40B4-BE49-F238E27FC236}">
                <a16:creationId xmlns:a16="http://schemas.microsoft.com/office/drawing/2014/main" id="{1A1E0DCF-5EFC-F1D8-EB3A-85A0739D6787}"/>
              </a:ext>
            </a:extLst>
          </p:cNvPr>
          <p:cNvSpPr/>
          <p:nvPr/>
        </p:nvSpPr>
        <p:spPr>
          <a:xfrm>
            <a:off x="5495628" y="3222044"/>
            <a:ext cx="557932" cy="561611"/>
          </a:xfrm>
          <a:custGeom>
            <a:avLst/>
            <a:gdLst/>
            <a:ahLst/>
            <a:cxnLst/>
            <a:rect l="l" t="t" r="r" b="b"/>
            <a:pathLst>
              <a:path w="13346" h="13434" extrusionOk="0">
                <a:moveTo>
                  <a:pt x="1" y="1"/>
                </a:moveTo>
                <a:cubicBezTo>
                  <a:pt x="185" y="3385"/>
                  <a:pt x="805" y="6654"/>
                  <a:pt x="1808" y="9748"/>
                </a:cubicBezTo>
                <a:lnTo>
                  <a:pt x="1856" y="9900"/>
                </a:lnTo>
                <a:cubicBezTo>
                  <a:pt x="2094" y="9743"/>
                  <a:pt x="2412" y="9648"/>
                  <a:pt x="2834" y="9648"/>
                </a:cubicBezTo>
                <a:cubicBezTo>
                  <a:pt x="3955" y="9648"/>
                  <a:pt x="4348" y="10316"/>
                  <a:pt x="4412" y="11019"/>
                </a:cubicBezTo>
                <a:cubicBezTo>
                  <a:pt x="4470" y="11634"/>
                  <a:pt x="4277" y="12276"/>
                  <a:pt x="4093" y="12528"/>
                </a:cubicBezTo>
                <a:cubicBezTo>
                  <a:pt x="3991" y="12673"/>
                  <a:pt x="3942" y="12803"/>
                  <a:pt x="3926" y="12921"/>
                </a:cubicBezTo>
                <a:cubicBezTo>
                  <a:pt x="3892" y="13181"/>
                  <a:pt x="4017" y="13367"/>
                  <a:pt x="4070" y="13434"/>
                </a:cubicBezTo>
                <a:lnTo>
                  <a:pt x="9548" y="13434"/>
                </a:lnTo>
                <a:lnTo>
                  <a:pt x="9548" y="13296"/>
                </a:lnTo>
                <a:lnTo>
                  <a:pt x="9548" y="7966"/>
                </a:lnTo>
                <a:cubicBezTo>
                  <a:pt x="9594" y="7922"/>
                  <a:pt x="9742" y="7813"/>
                  <a:pt x="9955" y="7806"/>
                </a:cubicBezTo>
                <a:cubicBezTo>
                  <a:pt x="9973" y="7806"/>
                  <a:pt x="9989" y="7806"/>
                  <a:pt x="10008" y="7808"/>
                </a:cubicBezTo>
                <a:cubicBezTo>
                  <a:pt x="10141" y="7811"/>
                  <a:pt x="10294" y="7859"/>
                  <a:pt x="10463" y="7980"/>
                </a:cubicBezTo>
                <a:cubicBezTo>
                  <a:pt x="10656" y="8120"/>
                  <a:pt x="11083" y="8268"/>
                  <a:pt x="11551" y="8301"/>
                </a:cubicBezTo>
                <a:cubicBezTo>
                  <a:pt x="11604" y="8306"/>
                  <a:pt x="11658" y="8309"/>
                  <a:pt x="11715" y="8309"/>
                </a:cubicBezTo>
                <a:cubicBezTo>
                  <a:pt x="11727" y="8309"/>
                  <a:pt x="11739" y="8309"/>
                  <a:pt x="11751" y="8309"/>
                </a:cubicBezTo>
                <a:cubicBezTo>
                  <a:pt x="11849" y="8309"/>
                  <a:pt x="11947" y="8302"/>
                  <a:pt x="12044" y="8286"/>
                </a:cubicBezTo>
                <a:cubicBezTo>
                  <a:pt x="12721" y="8205"/>
                  <a:pt x="13346" y="7805"/>
                  <a:pt x="13346" y="6718"/>
                </a:cubicBezTo>
                <a:cubicBezTo>
                  <a:pt x="13346" y="5638"/>
                  <a:pt x="12731" y="5231"/>
                  <a:pt x="12055" y="5148"/>
                </a:cubicBezTo>
                <a:cubicBezTo>
                  <a:pt x="11945" y="5131"/>
                  <a:pt x="11834" y="5125"/>
                  <a:pt x="11721" y="5125"/>
                </a:cubicBezTo>
                <a:cubicBezTo>
                  <a:pt x="11663" y="5125"/>
                  <a:pt x="11606" y="5129"/>
                  <a:pt x="11550" y="5134"/>
                </a:cubicBezTo>
                <a:cubicBezTo>
                  <a:pt x="11084" y="5167"/>
                  <a:pt x="10658" y="5314"/>
                  <a:pt x="10464" y="5455"/>
                </a:cubicBezTo>
                <a:cubicBezTo>
                  <a:pt x="10295" y="5577"/>
                  <a:pt x="10143" y="5623"/>
                  <a:pt x="10010" y="5626"/>
                </a:cubicBezTo>
                <a:cubicBezTo>
                  <a:pt x="9990" y="5629"/>
                  <a:pt x="9974" y="5629"/>
                  <a:pt x="9957" y="5629"/>
                </a:cubicBezTo>
                <a:cubicBezTo>
                  <a:pt x="9743" y="5620"/>
                  <a:pt x="9597" y="5512"/>
                  <a:pt x="9549" y="5468"/>
                </a:cubicBezTo>
                <a:lnTo>
                  <a:pt x="95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8">
            <a:extLst>
              <a:ext uri="{FF2B5EF4-FFF2-40B4-BE49-F238E27FC236}">
                <a16:creationId xmlns:a16="http://schemas.microsoft.com/office/drawing/2014/main" id="{73864A50-C1D5-F1D1-A1CD-1AD5F34ECAA1}"/>
              </a:ext>
            </a:extLst>
          </p:cNvPr>
          <p:cNvSpPr/>
          <p:nvPr/>
        </p:nvSpPr>
        <p:spPr>
          <a:xfrm>
            <a:off x="5893028" y="3222211"/>
            <a:ext cx="720178" cy="561402"/>
          </a:xfrm>
          <a:custGeom>
            <a:avLst/>
            <a:gdLst/>
            <a:ahLst/>
            <a:cxnLst/>
            <a:rect l="l" t="t" r="r" b="b"/>
            <a:pathLst>
              <a:path w="17227" h="13429" extrusionOk="0">
                <a:moveTo>
                  <a:pt x="1" y="1"/>
                </a:moveTo>
                <a:lnTo>
                  <a:pt x="1" y="5456"/>
                </a:lnTo>
                <a:cubicBezTo>
                  <a:pt x="16" y="5471"/>
                  <a:pt x="185" y="5627"/>
                  <a:pt x="448" y="5627"/>
                </a:cubicBezTo>
                <a:cubicBezTo>
                  <a:pt x="586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49" y="7845"/>
                  <a:pt x="586" y="7801"/>
                  <a:pt x="448" y="7801"/>
                </a:cubicBezTo>
                <a:cubicBezTo>
                  <a:pt x="186" y="7801"/>
                  <a:pt x="16" y="7958"/>
                  <a:pt x="1" y="7974"/>
                </a:cubicBezTo>
                <a:lnTo>
                  <a:pt x="1" y="13429"/>
                </a:lnTo>
                <a:lnTo>
                  <a:pt x="5477" y="13429"/>
                </a:lnTo>
                <a:cubicBezTo>
                  <a:pt x="5556" y="13331"/>
                  <a:pt x="5784" y="12983"/>
                  <a:pt x="5454" y="12526"/>
                </a:cubicBezTo>
                <a:cubicBezTo>
                  <a:pt x="5063" y="11986"/>
                  <a:pt x="4612" y="9643"/>
                  <a:pt x="6714" y="9643"/>
                </a:cubicBezTo>
                <a:cubicBezTo>
                  <a:pt x="8817" y="9643"/>
                  <a:pt x="8368" y="11986"/>
                  <a:pt x="7976" y="12526"/>
                </a:cubicBezTo>
                <a:cubicBezTo>
                  <a:pt x="7646" y="12983"/>
                  <a:pt x="7874" y="13333"/>
                  <a:pt x="7951" y="13429"/>
                </a:cubicBezTo>
                <a:lnTo>
                  <a:pt x="13429" y="13429"/>
                </a:lnTo>
                <a:lnTo>
                  <a:pt x="13429" y="7961"/>
                </a:lnTo>
                <a:cubicBezTo>
                  <a:pt x="13477" y="7919"/>
                  <a:pt x="13634" y="7802"/>
                  <a:pt x="13860" y="7802"/>
                </a:cubicBezTo>
                <a:cubicBezTo>
                  <a:pt x="13998" y="7802"/>
                  <a:pt x="14162" y="7845"/>
                  <a:pt x="14343" y="7976"/>
                </a:cubicBezTo>
                <a:cubicBezTo>
                  <a:pt x="14565" y="8136"/>
                  <a:pt x="15090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2" y="5123"/>
                  <a:pt x="15633" y="5123"/>
                </a:cubicBezTo>
                <a:cubicBezTo>
                  <a:pt x="15091" y="5123"/>
                  <a:pt x="14566" y="5293"/>
                  <a:pt x="14344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30" y="5468"/>
                </a:cubicBezTo>
                <a:lnTo>
                  <a:pt x="134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8">
            <a:extLst>
              <a:ext uri="{FF2B5EF4-FFF2-40B4-BE49-F238E27FC236}">
                <a16:creationId xmlns:a16="http://schemas.microsoft.com/office/drawing/2014/main" id="{AA0C5E04-39DD-9C27-3CF4-EDF7B547256A}"/>
              </a:ext>
            </a:extLst>
          </p:cNvPr>
          <p:cNvSpPr/>
          <p:nvPr/>
        </p:nvSpPr>
        <p:spPr>
          <a:xfrm>
            <a:off x="6454430" y="3222211"/>
            <a:ext cx="720220" cy="561402"/>
          </a:xfrm>
          <a:custGeom>
            <a:avLst/>
            <a:gdLst/>
            <a:ahLst/>
            <a:cxnLst/>
            <a:rect l="l" t="t" r="r" b="b"/>
            <a:pathLst>
              <a:path w="17228" h="13429" extrusionOk="0">
                <a:moveTo>
                  <a:pt x="1" y="1"/>
                </a:moveTo>
                <a:lnTo>
                  <a:pt x="1" y="5456"/>
                </a:lnTo>
                <a:cubicBezTo>
                  <a:pt x="17" y="5471"/>
                  <a:pt x="185" y="5627"/>
                  <a:pt x="448" y="5627"/>
                </a:cubicBezTo>
                <a:cubicBezTo>
                  <a:pt x="585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49" y="7845"/>
                  <a:pt x="585" y="7801"/>
                  <a:pt x="447" y="7801"/>
                </a:cubicBezTo>
                <a:cubicBezTo>
                  <a:pt x="185" y="7801"/>
                  <a:pt x="17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5" y="13331"/>
                  <a:pt x="5784" y="12983"/>
                  <a:pt x="5453" y="12526"/>
                </a:cubicBezTo>
                <a:cubicBezTo>
                  <a:pt x="5064" y="11986"/>
                  <a:pt x="4612" y="9643"/>
                  <a:pt x="6715" y="9643"/>
                </a:cubicBezTo>
                <a:cubicBezTo>
                  <a:pt x="8818" y="9643"/>
                  <a:pt x="8367" y="11986"/>
                  <a:pt x="7975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4" y="7802"/>
                  <a:pt x="13861" y="7802"/>
                </a:cubicBezTo>
                <a:cubicBezTo>
                  <a:pt x="13999" y="7802"/>
                  <a:pt x="14162" y="7845"/>
                  <a:pt x="14343" y="7976"/>
                </a:cubicBezTo>
                <a:cubicBezTo>
                  <a:pt x="14564" y="8136"/>
                  <a:pt x="15089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4" y="5123"/>
                  <a:pt x="15634" y="5123"/>
                </a:cubicBezTo>
                <a:cubicBezTo>
                  <a:pt x="15092" y="5123"/>
                  <a:pt x="14567" y="5293"/>
                  <a:pt x="14345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29" y="5468"/>
                </a:cubicBezTo>
                <a:lnTo>
                  <a:pt x="134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8">
            <a:extLst>
              <a:ext uri="{FF2B5EF4-FFF2-40B4-BE49-F238E27FC236}">
                <a16:creationId xmlns:a16="http://schemas.microsoft.com/office/drawing/2014/main" id="{8772B5A2-19D2-8201-FD27-1DACAA7604E9}"/>
              </a:ext>
            </a:extLst>
          </p:cNvPr>
          <p:cNvSpPr/>
          <p:nvPr/>
        </p:nvSpPr>
        <p:spPr>
          <a:xfrm>
            <a:off x="7014662" y="3222211"/>
            <a:ext cx="720178" cy="561402"/>
          </a:xfrm>
          <a:custGeom>
            <a:avLst/>
            <a:gdLst/>
            <a:ahLst/>
            <a:cxnLst/>
            <a:rect l="l" t="t" r="r" b="b"/>
            <a:pathLst>
              <a:path w="17227" h="13429" extrusionOk="0">
                <a:moveTo>
                  <a:pt x="1" y="1"/>
                </a:moveTo>
                <a:lnTo>
                  <a:pt x="1" y="5456"/>
                </a:lnTo>
                <a:cubicBezTo>
                  <a:pt x="16" y="5471"/>
                  <a:pt x="185" y="5627"/>
                  <a:pt x="447" y="5627"/>
                </a:cubicBezTo>
                <a:cubicBezTo>
                  <a:pt x="585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50" y="7845"/>
                  <a:pt x="586" y="7801"/>
                  <a:pt x="448" y="7801"/>
                </a:cubicBezTo>
                <a:cubicBezTo>
                  <a:pt x="186" y="7801"/>
                  <a:pt x="16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5" y="13331"/>
                  <a:pt x="5784" y="12983"/>
                  <a:pt x="5454" y="12526"/>
                </a:cubicBezTo>
                <a:cubicBezTo>
                  <a:pt x="5064" y="11986"/>
                  <a:pt x="4613" y="9643"/>
                  <a:pt x="6715" y="9643"/>
                </a:cubicBezTo>
                <a:cubicBezTo>
                  <a:pt x="8818" y="9643"/>
                  <a:pt x="8367" y="11986"/>
                  <a:pt x="7976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5" y="7802"/>
                  <a:pt x="13861" y="7802"/>
                </a:cubicBezTo>
                <a:cubicBezTo>
                  <a:pt x="13999" y="7802"/>
                  <a:pt x="14162" y="7845"/>
                  <a:pt x="14343" y="7976"/>
                </a:cubicBezTo>
                <a:cubicBezTo>
                  <a:pt x="14564" y="8136"/>
                  <a:pt x="15089" y="8306"/>
                  <a:pt x="15632" y="8306"/>
                </a:cubicBezTo>
                <a:cubicBezTo>
                  <a:pt x="16411" y="8306"/>
                  <a:pt x="17226" y="7954"/>
                  <a:pt x="17226" y="6714"/>
                </a:cubicBezTo>
                <a:cubicBezTo>
                  <a:pt x="17227" y="5475"/>
                  <a:pt x="16412" y="5123"/>
                  <a:pt x="15633" y="5123"/>
                </a:cubicBezTo>
                <a:cubicBezTo>
                  <a:pt x="15091" y="5123"/>
                  <a:pt x="14566" y="5293"/>
                  <a:pt x="14345" y="5454"/>
                </a:cubicBezTo>
                <a:cubicBezTo>
                  <a:pt x="14164" y="5584"/>
                  <a:pt x="14001" y="5627"/>
                  <a:pt x="13863" y="5627"/>
                </a:cubicBezTo>
                <a:cubicBezTo>
                  <a:pt x="13636" y="5627"/>
                  <a:pt x="13478" y="5510"/>
                  <a:pt x="13429" y="5468"/>
                </a:cubicBezTo>
                <a:lnTo>
                  <a:pt x="134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8">
            <a:extLst>
              <a:ext uri="{FF2B5EF4-FFF2-40B4-BE49-F238E27FC236}">
                <a16:creationId xmlns:a16="http://schemas.microsoft.com/office/drawing/2014/main" id="{178A3D19-3FD8-411E-3C97-89F7C91AB79B}"/>
              </a:ext>
            </a:extLst>
          </p:cNvPr>
          <p:cNvSpPr/>
          <p:nvPr/>
        </p:nvSpPr>
        <p:spPr>
          <a:xfrm>
            <a:off x="7576273" y="3222211"/>
            <a:ext cx="720220" cy="561402"/>
          </a:xfrm>
          <a:custGeom>
            <a:avLst/>
            <a:gdLst/>
            <a:ahLst/>
            <a:cxnLst/>
            <a:rect l="l" t="t" r="r" b="b"/>
            <a:pathLst>
              <a:path w="17228" h="13429" extrusionOk="0">
                <a:moveTo>
                  <a:pt x="1" y="1"/>
                </a:moveTo>
                <a:lnTo>
                  <a:pt x="1" y="5456"/>
                </a:lnTo>
                <a:cubicBezTo>
                  <a:pt x="17" y="5471"/>
                  <a:pt x="186" y="5627"/>
                  <a:pt x="448" y="5627"/>
                </a:cubicBezTo>
                <a:cubicBezTo>
                  <a:pt x="586" y="5627"/>
                  <a:pt x="749" y="5584"/>
                  <a:pt x="930" y="5454"/>
                </a:cubicBezTo>
                <a:cubicBezTo>
                  <a:pt x="1152" y="5293"/>
                  <a:pt x="1677" y="5123"/>
                  <a:pt x="2220" y="5123"/>
                </a:cubicBezTo>
                <a:cubicBezTo>
                  <a:pt x="2999" y="5123"/>
                  <a:pt x="3813" y="5475"/>
                  <a:pt x="3813" y="6714"/>
                </a:cubicBezTo>
                <a:cubicBezTo>
                  <a:pt x="3813" y="7954"/>
                  <a:pt x="2998" y="8306"/>
                  <a:pt x="2219" y="8306"/>
                </a:cubicBezTo>
                <a:cubicBezTo>
                  <a:pt x="1677" y="8306"/>
                  <a:pt x="1152" y="8136"/>
                  <a:pt x="930" y="7976"/>
                </a:cubicBezTo>
                <a:cubicBezTo>
                  <a:pt x="750" y="7845"/>
                  <a:pt x="586" y="7801"/>
                  <a:pt x="448" y="7801"/>
                </a:cubicBezTo>
                <a:cubicBezTo>
                  <a:pt x="186" y="7801"/>
                  <a:pt x="17" y="7958"/>
                  <a:pt x="1" y="7974"/>
                </a:cubicBezTo>
                <a:lnTo>
                  <a:pt x="1" y="13429"/>
                </a:lnTo>
                <a:lnTo>
                  <a:pt x="5478" y="13429"/>
                </a:lnTo>
                <a:cubicBezTo>
                  <a:pt x="5557" y="13331"/>
                  <a:pt x="5785" y="12983"/>
                  <a:pt x="5454" y="12526"/>
                </a:cubicBezTo>
                <a:cubicBezTo>
                  <a:pt x="5064" y="11986"/>
                  <a:pt x="4613" y="9643"/>
                  <a:pt x="6715" y="9643"/>
                </a:cubicBezTo>
                <a:cubicBezTo>
                  <a:pt x="8818" y="9643"/>
                  <a:pt x="8367" y="11986"/>
                  <a:pt x="7976" y="12526"/>
                </a:cubicBezTo>
                <a:cubicBezTo>
                  <a:pt x="7645" y="12983"/>
                  <a:pt x="7874" y="13333"/>
                  <a:pt x="7952" y="13429"/>
                </a:cubicBezTo>
                <a:lnTo>
                  <a:pt x="13428" y="13429"/>
                </a:lnTo>
                <a:lnTo>
                  <a:pt x="13428" y="7961"/>
                </a:lnTo>
                <a:cubicBezTo>
                  <a:pt x="13477" y="7919"/>
                  <a:pt x="13635" y="7802"/>
                  <a:pt x="13861" y="7802"/>
                </a:cubicBezTo>
                <a:cubicBezTo>
                  <a:pt x="13999" y="7802"/>
                  <a:pt x="14163" y="7845"/>
                  <a:pt x="14344" y="7976"/>
                </a:cubicBezTo>
                <a:cubicBezTo>
                  <a:pt x="14565" y="8136"/>
                  <a:pt x="15090" y="8306"/>
                  <a:pt x="15632" y="8306"/>
                </a:cubicBezTo>
                <a:cubicBezTo>
                  <a:pt x="16412" y="8306"/>
                  <a:pt x="17227" y="7954"/>
                  <a:pt x="17227" y="6714"/>
                </a:cubicBezTo>
                <a:cubicBezTo>
                  <a:pt x="17227" y="5475"/>
                  <a:pt x="16413" y="5123"/>
                  <a:pt x="15634" y="5123"/>
                </a:cubicBezTo>
                <a:cubicBezTo>
                  <a:pt x="15091" y="5123"/>
                  <a:pt x="14566" y="5293"/>
                  <a:pt x="14344" y="5454"/>
                </a:cubicBezTo>
                <a:cubicBezTo>
                  <a:pt x="14163" y="5584"/>
                  <a:pt x="14000" y="5627"/>
                  <a:pt x="13862" y="5627"/>
                </a:cubicBezTo>
                <a:cubicBezTo>
                  <a:pt x="13635" y="5627"/>
                  <a:pt x="13477" y="5510"/>
                  <a:pt x="13428" y="5468"/>
                </a:cubicBezTo>
                <a:lnTo>
                  <a:pt x="134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8">
            <a:extLst>
              <a:ext uri="{FF2B5EF4-FFF2-40B4-BE49-F238E27FC236}">
                <a16:creationId xmlns:a16="http://schemas.microsoft.com/office/drawing/2014/main" id="{A0BE3D66-B1C3-88FA-D914-53DE93984C05}"/>
              </a:ext>
            </a:extLst>
          </p:cNvPr>
          <p:cNvSpPr/>
          <p:nvPr/>
        </p:nvSpPr>
        <p:spPr>
          <a:xfrm>
            <a:off x="8136003" y="3222044"/>
            <a:ext cx="557807" cy="561611"/>
          </a:xfrm>
          <a:custGeom>
            <a:avLst/>
            <a:gdLst/>
            <a:ahLst/>
            <a:cxnLst/>
            <a:rect l="l" t="t" r="r" b="b"/>
            <a:pathLst>
              <a:path w="13343" h="13434" extrusionOk="0">
                <a:moveTo>
                  <a:pt x="0" y="1"/>
                </a:moveTo>
                <a:lnTo>
                  <a:pt x="0" y="5457"/>
                </a:lnTo>
                <a:cubicBezTo>
                  <a:pt x="16" y="5470"/>
                  <a:pt x="186" y="5629"/>
                  <a:pt x="449" y="5629"/>
                </a:cubicBezTo>
                <a:cubicBezTo>
                  <a:pt x="453" y="5629"/>
                  <a:pt x="458" y="5629"/>
                  <a:pt x="462" y="5629"/>
                </a:cubicBezTo>
                <a:cubicBezTo>
                  <a:pt x="473" y="5629"/>
                  <a:pt x="487" y="5629"/>
                  <a:pt x="500" y="5626"/>
                </a:cubicBezTo>
                <a:cubicBezTo>
                  <a:pt x="628" y="5618"/>
                  <a:pt x="771" y="5568"/>
                  <a:pt x="929" y="5455"/>
                </a:cubicBezTo>
                <a:cubicBezTo>
                  <a:pt x="1095" y="5334"/>
                  <a:pt x="1439" y="5206"/>
                  <a:pt x="1829" y="5156"/>
                </a:cubicBezTo>
                <a:cubicBezTo>
                  <a:pt x="1899" y="5144"/>
                  <a:pt x="1969" y="5138"/>
                  <a:pt x="2040" y="5133"/>
                </a:cubicBezTo>
                <a:cubicBezTo>
                  <a:pt x="2097" y="5127"/>
                  <a:pt x="2154" y="5125"/>
                  <a:pt x="2211" y="5125"/>
                </a:cubicBezTo>
                <a:cubicBezTo>
                  <a:pt x="2262" y="5125"/>
                  <a:pt x="2313" y="5127"/>
                  <a:pt x="2364" y="5131"/>
                </a:cubicBezTo>
                <a:cubicBezTo>
                  <a:pt x="3098" y="5173"/>
                  <a:pt x="3812" y="5556"/>
                  <a:pt x="3812" y="6718"/>
                </a:cubicBezTo>
                <a:cubicBezTo>
                  <a:pt x="3812" y="7880"/>
                  <a:pt x="3098" y="8262"/>
                  <a:pt x="2367" y="8303"/>
                </a:cubicBezTo>
                <a:cubicBezTo>
                  <a:pt x="2315" y="8307"/>
                  <a:pt x="2263" y="8309"/>
                  <a:pt x="2212" y="8309"/>
                </a:cubicBezTo>
                <a:cubicBezTo>
                  <a:pt x="2154" y="8309"/>
                  <a:pt x="2098" y="8306"/>
                  <a:pt x="2043" y="8301"/>
                </a:cubicBezTo>
                <a:cubicBezTo>
                  <a:pt x="1976" y="8297"/>
                  <a:pt x="1910" y="8289"/>
                  <a:pt x="1844" y="8280"/>
                </a:cubicBezTo>
                <a:cubicBezTo>
                  <a:pt x="1446" y="8231"/>
                  <a:pt x="1098" y="8104"/>
                  <a:pt x="929" y="7979"/>
                </a:cubicBezTo>
                <a:cubicBezTo>
                  <a:pt x="772" y="7866"/>
                  <a:pt x="628" y="7816"/>
                  <a:pt x="500" y="7808"/>
                </a:cubicBezTo>
                <a:cubicBezTo>
                  <a:pt x="487" y="7806"/>
                  <a:pt x="473" y="7806"/>
                  <a:pt x="462" y="7806"/>
                </a:cubicBezTo>
                <a:cubicBezTo>
                  <a:pt x="456" y="7806"/>
                  <a:pt x="450" y="7805"/>
                  <a:pt x="444" y="7805"/>
                </a:cubicBezTo>
                <a:cubicBezTo>
                  <a:pt x="184" y="7805"/>
                  <a:pt x="17" y="7963"/>
                  <a:pt x="0" y="7977"/>
                </a:cubicBezTo>
                <a:lnTo>
                  <a:pt x="0" y="13434"/>
                </a:lnTo>
                <a:lnTo>
                  <a:pt x="5479" y="13434"/>
                </a:lnTo>
                <a:cubicBezTo>
                  <a:pt x="5538" y="13362"/>
                  <a:pt x="5678" y="13145"/>
                  <a:pt x="5607" y="12846"/>
                </a:cubicBezTo>
                <a:lnTo>
                  <a:pt x="5607" y="12844"/>
                </a:lnTo>
                <a:cubicBezTo>
                  <a:pt x="5585" y="12747"/>
                  <a:pt x="5535" y="12643"/>
                  <a:pt x="5454" y="12528"/>
                </a:cubicBezTo>
                <a:cubicBezTo>
                  <a:pt x="5324" y="12347"/>
                  <a:pt x="5187" y="11965"/>
                  <a:pt x="5141" y="11539"/>
                </a:cubicBezTo>
                <a:lnTo>
                  <a:pt x="5141" y="11536"/>
                </a:lnTo>
                <a:cubicBezTo>
                  <a:pt x="5046" y="10687"/>
                  <a:pt x="5315" y="9648"/>
                  <a:pt x="6713" y="9648"/>
                </a:cubicBezTo>
                <a:cubicBezTo>
                  <a:pt x="7839" y="9648"/>
                  <a:pt x="8232" y="10315"/>
                  <a:pt x="8296" y="11021"/>
                </a:cubicBezTo>
                <a:cubicBezTo>
                  <a:pt x="8354" y="11636"/>
                  <a:pt x="8161" y="12276"/>
                  <a:pt x="7977" y="12528"/>
                </a:cubicBezTo>
                <a:cubicBezTo>
                  <a:pt x="7875" y="12671"/>
                  <a:pt x="7826" y="12802"/>
                  <a:pt x="7809" y="12921"/>
                </a:cubicBezTo>
                <a:cubicBezTo>
                  <a:pt x="7774" y="13181"/>
                  <a:pt x="7899" y="13367"/>
                  <a:pt x="7953" y="13434"/>
                </a:cubicBezTo>
                <a:lnTo>
                  <a:pt x="10126" y="13434"/>
                </a:lnTo>
                <a:cubicBezTo>
                  <a:pt x="10146" y="13387"/>
                  <a:pt x="10164" y="13342"/>
                  <a:pt x="10188" y="13296"/>
                </a:cubicBezTo>
                <a:cubicBezTo>
                  <a:pt x="11989" y="9191"/>
                  <a:pt x="13090" y="4709"/>
                  <a:pt x="13343" y="3"/>
                </a:cubicBezTo>
                <a:lnTo>
                  <a:pt x="1334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8">
            <a:extLst>
              <a:ext uri="{FF2B5EF4-FFF2-40B4-BE49-F238E27FC236}">
                <a16:creationId xmlns:a16="http://schemas.microsoft.com/office/drawing/2014/main" id="{DE7D660F-173F-AC73-9759-6F126EC73191}"/>
              </a:ext>
            </a:extLst>
          </p:cNvPr>
          <p:cNvSpPr/>
          <p:nvPr/>
        </p:nvSpPr>
        <p:spPr>
          <a:xfrm>
            <a:off x="7576273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0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3" y="8936"/>
                </a:cubicBezTo>
                <a:cubicBezTo>
                  <a:pt x="15091" y="8936"/>
                  <a:pt x="14566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5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8">
            <a:extLst>
              <a:ext uri="{FF2B5EF4-FFF2-40B4-BE49-F238E27FC236}">
                <a16:creationId xmlns:a16="http://schemas.microsoft.com/office/drawing/2014/main" id="{CFAAC3D9-095B-7EBE-5547-F714088B5497}"/>
              </a:ext>
            </a:extLst>
          </p:cNvPr>
          <p:cNvSpPr/>
          <p:nvPr/>
        </p:nvSpPr>
        <p:spPr>
          <a:xfrm>
            <a:off x="8136003" y="3618399"/>
            <a:ext cx="425912" cy="720889"/>
          </a:xfrm>
          <a:custGeom>
            <a:avLst/>
            <a:gdLst/>
            <a:ahLst/>
            <a:cxnLst/>
            <a:rect l="l" t="t" r="r" b="b"/>
            <a:pathLst>
              <a:path w="10188" h="17244" extrusionOk="0">
                <a:moveTo>
                  <a:pt x="6692" y="0"/>
                </a:moveTo>
                <a:cubicBezTo>
                  <a:pt x="5202" y="0"/>
                  <a:pt x="4993" y="1178"/>
                  <a:pt x="5141" y="2055"/>
                </a:cubicBezTo>
                <a:lnTo>
                  <a:pt x="5141" y="2058"/>
                </a:lnTo>
                <a:cubicBezTo>
                  <a:pt x="5199" y="2418"/>
                  <a:pt x="5317" y="2726"/>
                  <a:pt x="5432" y="2883"/>
                </a:cubicBezTo>
                <a:cubicBezTo>
                  <a:pt x="5561" y="3064"/>
                  <a:pt x="5606" y="3225"/>
                  <a:pt x="5606" y="3363"/>
                </a:cubicBezTo>
                <a:lnTo>
                  <a:pt x="5606" y="3365"/>
                </a:lnTo>
                <a:cubicBezTo>
                  <a:pt x="5606" y="3641"/>
                  <a:pt x="5432" y="3815"/>
                  <a:pt x="5432" y="3815"/>
                </a:cubicBezTo>
                <a:lnTo>
                  <a:pt x="0" y="3815"/>
                </a:lnTo>
                <a:lnTo>
                  <a:pt x="0" y="9271"/>
                </a:lnTo>
                <a:cubicBezTo>
                  <a:pt x="16" y="9284"/>
                  <a:pt x="186" y="9443"/>
                  <a:pt x="449" y="9443"/>
                </a:cubicBezTo>
                <a:cubicBezTo>
                  <a:pt x="453" y="9443"/>
                  <a:pt x="458" y="9443"/>
                  <a:pt x="462" y="9443"/>
                </a:cubicBezTo>
                <a:cubicBezTo>
                  <a:pt x="473" y="9443"/>
                  <a:pt x="487" y="9443"/>
                  <a:pt x="500" y="9440"/>
                </a:cubicBezTo>
                <a:cubicBezTo>
                  <a:pt x="628" y="9432"/>
                  <a:pt x="771" y="9383"/>
                  <a:pt x="929" y="9269"/>
                </a:cubicBezTo>
                <a:cubicBezTo>
                  <a:pt x="1099" y="9145"/>
                  <a:pt x="1447" y="9018"/>
                  <a:pt x="1844" y="8967"/>
                </a:cubicBezTo>
                <a:cubicBezTo>
                  <a:pt x="1909" y="8958"/>
                  <a:pt x="1976" y="8950"/>
                  <a:pt x="2042" y="8947"/>
                </a:cubicBezTo>
                <a:cubicBezTo>
                  <a:pt x="2098" y="8941"/>
                  <a:pt x="2154" y="8939"/>
                  <a:pt x="2211" y="8939"/>
                </a:cubicBezTo>
                <a:cubicBezTo>
                  <a:pt x="2263" y="8939"/>
                  <a:pt x="2314" y="8941"/>
                  <a:pt x="2366" y="8945"/>
                </a:cubicBezTo>
                <a:cubicBezTo>
                  <a:pt x="3098" y="8987"/>
                  <a:pt x="3812" y="9369"/>
                  <a:pt x="3812" y="10529"/>
                </a:cubicBezTo>
                <a:cubicBezTo>
                  <a:pt x="3812" y="11694"/>
                  <a:pt x="3098" y="12076"/>
                  <a:pt x="2364" y="12118"/>
                </a:cubicBezTo>
                <a:cubicBezTo>
                  <a:pt x="2315" y="12121"/>
                  <a:pt x="2266" y="12123"/>
                  <a:pt x="2216" y="12123"/>
                </a:cubicBezTo>
                <a:cubicBezTo>
                  <a:pt x="2157" y="12123"/>
                  <a:pt x="2098" y="12120"/>
                  <a:pt x="2040" y="12114"/>
                </a:cubicBezTo>
                <a:cubicBezTo>
                  <a:pt x="1967" y="12109"/>
                  <a:pt x="1898" y="12103"/>
                  <a:pt x="1829" y="12092"/>
                </a:cubicBezTo>
                <a:cubicBezTo>
                  <a:pt x="1439" y="12043"/>
                  <a:pt x="1095" y="11916"/>
                  <a:pt x="929" y="11794"/>
                </a:cubicBezTo>
                <a:cubicBezTo>
                  <a:pt x="772" y="11680"/>
                  <a:pt x="628" y="11630"/>
                  <a:pt x="500" y="11622"/>
                </a:cubicBezTo>
                <a:cubicBezTo>
                  <a:pt x="487" y="11620"/>
                  <a:pt x="473" y="11620"/>
                  <a:pt x="462" y="11620"/>
                </a:cubicBezTo>
                <a:cubicBezTo>
                  <a:pt x="457" y="11619"/>
                  <a:pt x="452" y="11619"/>
                  <a:pt x="447" y="11619"/>
                </a:cubicBezTo>
                <a:cubicBezTo>
                  <a:pt x="185" y="11619"/>
                  <a:pt x="17" y="11778"/>
                  <a:pt x="0" y="11791"/>
                </a:cubicBezTo>
                <a:lnTo>
                  <a:pt x="0" y="17243"/>
                </a:lnTo>
                <a:lnTo>
                  <a:pt x="344" y="17243"/>
                </a:lnTo>
                <a:cubicBezTo>
                  <a:pt x="4498" y="13601"/>
                  <a:pt x="7855" y="9072"/>
                  <a:pt x="10126" y="3954"/>
                </a:cubicBezTo>
                <a:cubicBezTo>
                  <a:pt x="10146" y="3907"/>
                  <a:pt x="10164" y="3862"/>
                  <a:pt x="10188" y="3816"/>
                </a:cubicBezTo>
                <a:lnTo>
                  <a:pt x="10188" y="3815"/>
                </a:lnTo>
                <a:lnTo>
                  <a:pt x="7977" y="3815"/>
                </a:lnTo>
                <a:cubicBezTo>
                  <a:pt x="7977" y="3815"/>
                  <a:pt x="7834" y="3669"/>
                  <a:pt x="7809" y="3440"/>
                </a:cubicBezTo>
                <a:cubicBezTo>
                  <a:pt x="7791" y="3289"/>
                  <a:pt x="7822" y="3098"/>
                  <a:pt x="7977" y="2883"/>
                </a:cubicBezTo>
                <a:cubicBezTo>
                  <a:pt x="8144" y="2654"/>
                  <a:pt x="8316" y="2101"/>
                  <a:pt x="8296" y="1540"/>
                </a:cubicBezTo>
                <a:cubicBezTo>
                  <a:pt x="8274" y="779"/>
                  <a:pt x="7903" y="0"/>
                  <a:pt x="66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8">
            <a:extLst>
              <a:ext uri="{FF2B5EF4-FFF2-40B4-BE49-F238E27FC236}">
                <a16:creationId xmlns:a16="http://schemas.microsoft.com/office/drawing/2014/main" id="{B320203D-56D1-F301-3339-FC0F89D68541}"/>
              </a:ext>
            </a:extLst>
          </p:cNvPr>
          <p:cNvSpPr/>
          <p:nvPr/>
        </p:nvSpPr>
        <p:spPr>
          <a:xfrm>
            <a:off x="7014704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1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2" y="8936"/>
                </a:cubicBezTo>
                <a:cubicBezTo>
                  <a:pt x="15090" y="8936"/>
                  <a:pt x="14565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5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8">
            <a:extLst>
              <a:ext uri="{FF2B5EF4-FFF2-40B4-BE49-F238E27FC236}">
                <a16:creationId xmlns:a16="http://schemas.microsoft.com/office/drawing/2014/main" id="{324AFF6F-F9C4-28E7-9BEB-57A71E17EAAF}"/>
              </a:ext>
            </a:extLst>
          </p:cNvPr>
          <p:cNvSpPr/>
          <p:nvPr/>
        </p:nvSpPr>
        <p:spPr>
          <a:xfrm>
            <a:off x="5571086" y="3618566"/>
            <a:ext cx="482432" cy="577037"/>
          </a:xfrm>
          <a:custGeom>
            <a:avLst/>
            <a:gdLst/>
            <a:ahLst/>
            <a:cxnLst/>
            <a:rect l="l" t="t" r="r" b="b"/>
            <a:pathLst>
              <a:path w="11540" h="13803" extrusionOk="0">
                <a:moveTo>
                  <a:pt x="1002" y="1"/>
                </a:moveTo>
                <a:cubicBezTo>
                  <a:pt x="565" y="1"/>
                  <a:pt x="241" y="103"/>
                  <a:pt x="0" y="269"/>
                </a:cubicBezTo>
                <a:lnTo>
                  <a:pt x="51" y="415"/>
                </a:lnTo>
                <a:cubicBezTo>
                  <a:pt x="1687" y="5390"/>
                  <a:pt x="4317" y="9917"/>
                  <a:pt x="7702" y="13755"/>
                </a:cubicBezTo>
                <a:cubicBezTo>
                  <a:pt x="7715" y="13772"/>
                  <a:pt x="7730" y="13788"/>
                  <a:pt x="7743" y="13802"/>
                </a:cubicBezTo>
                <a:lnTo>
                  <a:pt x="7743" y="11775"/>
                </a:lnTo>
                <a:cubicBezTo>
                  <a:pt x="7789" y="11731"/>
                  <a:pt x="7937" y="11622"/>
                  <a:pt x="8150" y="11615"/>
                </a:cubicBezTo>
                <a:lnTo>
                  <a:pt x="8164" y="11615"/>
                </a:lnTo>
                <a:cubicBezTo>
                  <a:pt x="8174" y="11615"/>
                  <a:pt x="8189" y="11615"/>
                  <a:pt x="8202" y="11617"/>
                </a:cubicBezTo>
                <a:cubicBezTo>
                  <a:pt x="8335" y="11620"/>
                  <a:pt x="8488" y="11668"/>
                  <a:pt x="8657" y="11788"/>
                </a:cubicBezTo>
                <a:cubicBezTo>
                  <a:pt x="8803" y="11896"/>
                  <a:pt x="9085" y="12007"/>
                  <a:pt x="9418" y="12071"/>
                </a:cubicBezTo>
                <a:cubicBezTo>
                  <a:pt x="9469" y="12079"/>
                  <a:pt x="9518" y="12088"/>
                  <a:pt x="9568" y="12093"/>
                </a:cubicBezTo>
                <a:cubicBezTo>
                  <a:pt x="9624" y="12101"/>
                  <a:pt x="9685" y="12106"/>
                  <a:pt x="9742" y="12110"/>
                </a:cubicBezTo>
                <a:cubicBezTo>
                  <a:pt x="9800" y="12116"/>
                  <a:pt x="9859" y="12119"/>
                  <a:pt x="9918" y="12119"/>
                </a:cubicBezTo>
                <a:cubicBezTo>
                  <a:pt x="9968" y="12119"/>
                  <a:pt x="10017" y="12117"/>
                  <a:pt x="10066" y="12114"/>
                </a:cubicBezTo>
                <a:cubicBezTo>
                  <a:pt x="10112" y="12110"/>
                  <a:pt x="10160" y="12108"/>
                  <a:pt x="10204" y="12102"/>
                </a:cubicBezTo>
                <a:cubicBezTo>
                  <a:pt x="10897" y="12031"/>
                  <a:pt x="11540" y="11628"/>
                  <a:pt x="11540" y="10527"/>
                </a:cubicBezTo>
                <a:cubicBezTo>
                  <a:pt x="11540" y="9428"/>
                  <a:pt x="10897" y="9026"/>
                  <a:pt x="10207" y="8954"/>
                </a:cubicBezTo>
                <a:cubicBezTo>
                  <a:pt x="10162" y="8949"/>
                  <a:pt x="10115" y="8946"/>
                  <a:pt x="10069" y="8943"/>
                </a:cubicBezTo>
                <a:cubicBezTo>
                  <a:pt x="10019" y="8939"/>
                  <a:pt x="9969" y="8938"/>
                  <a:pt x="9919" y="8938"/>
                </a:cubicBezTo>
                <a:cubicBezTo>
                  <a:pt x="9860" y="8938"/>
                  <a:pt x="9802" y="8940"/>
                  <a:pt x="9745" y="8946"/>
                </a:cubicBezTo>
                <a:cubicBezTo>
                  <a:pt x="9683" y="8948"/>
                  <a:pt x="9625" y="8954"/>
                  <a:pt x="9567" y="8963"/>
                </a:cubicBezTo>
                <a:cubicBezTo>
                  <a:pt x="9517" y="8968"/>
                  <a:pt x="9467" y="8977"/>
                  <a:pt x="9417" y="8985"/>
                </a:cubicBezTo>
                <a:cubicBezTo>
                  <a:pt x="9085" y="9049"/>
                  <a:pt x="8802" y="9159"/>
                  <a:pt x="8654" y="9269"/>
                </a:cubicBezTo>
                <a:cubicBezTo>
                  <a:pt x="8487" y="9391"/>
                  <a:pt x="8334" y="9437"/>
                  <a:pt x="8201" y="9440"/>
                </a:cubicBezTo>
                <a:cubicBezTo>
                  <a:pt x="8187" y="9442"/>
                  <a:pt x="8173" y="9442"/>
                  <a:pt x="8163" y="9442"/>
                </a:cubicBezTo>
                <a:lnTo>
                  <a:pt x="8149" y="9442"/>
                </a:lnTo>
                <a:cubicBezTo>
                  <a:pt x="7936" y="9434"/>
                  <a:pt x="7789" y="9325"/>
                  <a:pt x="7741" y="9282"/>
                </a:cubicBezTo>
                <a:lnTo>
                  <a:pt x="7741" y="3952"/>
                </a:lnTo>
                <a:lnTo>
                  <a:pt x="7741" y="3814"/>
                </a:lnTo>
                <a:lnTo>
                  <a:pt x="2287" y="3814"/>
                </a:lnTo>
                <a:cubicBezTo>
                  <a:pt x="2287" y="3814"/>
                  <a:pt x="2143" y="3669"/>
                  <a:pt x="2119" y="3440"/>
                </a:cubicBezTo>
                <a:cubicBezTo>
                  <a:pt x="2102" y="3287"/>
                  <a:pt x="2132" y="3096"/>
                  <a:pt x="2287" y="2884"/>
                </a:cubicBezTo>
                <a:cubicBezTo>
                  <a:pt x="2453" y="2654"/>
                  <a:pt x="2626" y="2099"/>
                  <a:pt x="2606" y="1538"/>
                </a:cubicBezTo>
                <a:cubicBezTo>
                  <a:pt x="2584" y="776"/>
                  <a:pt x="2213" y="1"/>
                  <a:pt x="10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8">
            <a:extLst>
              <a:ext uri="{FF2B5EF4-FFF2-40B4-BE49-F238E27FC236}">
                <a16:creationId xmlns:a16="http://schemas.microsoft.com/office/drawing/2014/main" id="{FE34424B-C44A-8FD6-7E39-947CE86B90DB}"/>
              </a:ext>
            </a:extLst>
          </p:cNvPr>
          <p:cNvSpPr/>
          <p:nvPr/>
        </p:nvSpPr>
        <p:spPr>
          <a:xfrm>
            <a:off x="5893028" y="3618650"/>
            <a:ext cx="720304" cy="720680"/>
          </a:xfrm>
          <a:custGeom>
            <a:avLst/>
            <a:gdLst/>
            <a:ahLst/>
            <a:cxnLst/>
            <a:rect l="l" t="t" r="r" b="b"/>
            <a:pathLst>
              <a:path w="17230" h="17239" extrusionOk="0">
                <a:moveTo>
                  <a:pt x="6693" y="1"/>
                </a:moveTo>
                <a:cubicBezTo>
                  <a:pt x="5205" y="1"/>
                  <a:pt x="4994" y="1172"/>
                  <a:pt x="5142" y="2050"/>
                </a:cubicBezTo>
                <a:lnTo>
                  <a:pt x="5142" y="2054"/>
                </a:lnTo>
                <a:lnTo>
                  <a:pt x="5142" y="2058"/>
                </a:lnTo>
                <a:cubicBezTo>
                  <a:pt x="5200" y="2418"/>
                  <a:pt x="5318" y="2726"/>
                  <a:pt x="5433" y="2883"/>
                </a:cubicBezTo>
                <a:cubicBezTo>
                  <a:pt x="5562" y="3063"/>
                  <a:pt x="5607" y="3225"/>
                  <a:pt x="5607" y="3363"/>
                </a:cubicBezTo>
                <a:lnTo>
                  <a:pt x="5607" y="3365"/>
                </a:lnTo>
                <a:cubicBezTo>
                  <a:pt x="5607" y="3640"/>
                  <a:pt x="5433" y="3814"/>
                  <a:pt x="5433" y="3814"/>
                </a:cubicBezTo>
                <a:lnTo>
                  <a:pt x="1" y="3814"/>
                </a:lnTo>
                <a:lnTo>
                  <a:pt x="1" y="9271"/>
                </a:lnTo>
                <a:cubicBezTo>
                  <a:pt x="17" y="9284"/>
                  <a:pt x="187" y="9442"/>
                  <a:pt x="449" y="9442"/>
                </a:cubicBezTo>
                <a:lnTo>
                  <a:pt x="463" y="9442"/>
                </a:lnTo>
                <a:cubicBezTo>
                  <a:pt x="473" y="9442"/>
                  <a:pt x="488" y="9442"/>
                  <a:pt x="501" y="9439"/>
                </a:cubicBezTo>
                <a:cubicBezTo>
                  <a:pt x="629" y="9431"/>
                  <a:pt x="772" y="9383"/>
                  <a:pt x="930" y="9268"/>
                </a:cubicBezTo>
                <a:cubicBezTo>
                  <a:pt x="1101" y="9140"/>
                  <a:pt x="1461" y="9009"/>
                  <a:pt x="1866" y="8963"/>
                </a:cubicBezTo>
                <a:cubicBezTo>
                  <a:pt x="1924" y="8954"/>
                  <a:pt x="1982" y="8948"/>
                  <a:pt x="2044" y="8945"/>
                </a:cubicBezTo>
                <a:cubicBezTo>
                  <a:pt x="2099" y="8939"/>
                  <a:pt x="2155" y="8937"/>
                  <a:pt x="2213" y="8937"/>
                </a:cubicBezTo>
                <a:cubicBezTo>
                  <a:pt x="2264" y="8937"/>
                  <a:pt x="2316" y="8939"/>
                  <a:pt x="2368" y="8943"/>
                </a:cubicBezTo>
                <a:cubicBezTo>
                  <a:pt x="2414" y="8945"/>
                  <a:pt x="2461" y="8948"/>
                  <a:pt x="2506" y="8954"/>
                </a:cubicBezTo>
                <a:cubicBezTo>
                  <a:pt x="3187" y="9035"/>
                  <a:pt x="3813" y="9441"/>
                  <a:pt x="3813" y="10526"/>
                </a:cubicBezTo>
                <a:cubicBezTo>
                  <a:pt x="3813" y="11615"/>
                  <a:pt x="3187" y="12018"/>
                  <a:pt x="2503" y="12102"/>
                </a:cubicBezTo>
                <a:cubicBezTo>
                  <a:pt x="2459" y="12107"/>
                  <a:pt x="2411" y="12109"/>
                  <a:pt x="2365" y="12113"/>
                </a:cubicBezTo>
                <a:cubicBezTo>
                  <a:pt x="2316" y="12116"/>
                  <a:pt x="2267" y="12118"/>
                  <a:pt x="2217" y="12118"/>
                </a:cubicBezTo>
                <a:cubicBezTo>
                  <a:pt x="2158" y="12118"/>
                  <a:pt x="2099" y="12115"/>
                  <a:pt x="2041" y="12109"/>
                </a:cubicBezTo>
                <a:cubicBezTo>
                  <a:pt x="1984" y="12106"/>
                  <a:pt x="1923" y="12101"/>
                  <a:pt x="1867" y="12093"/>
                </a:cubicBezTo>
                <a:cubicBezTo>
                  <a:pt x="1463" y="12045"/>
                  <a:pt x="1102" y="11912"/>
                  <a:pt x="931" y="11788"/>
                </a:cubicBezTo>
                <a:cubicBezTo>
                  <a:pt x="775" y="11674"/>
                  <a:pt x="630" y="11624"/>
                  <a:pt x="502" y="11616"/>
                </a:cubicBezTo>
                <a:cubicBezTo>
                  <a:pt x="489" y="11614"/>
                  <a:pt x="475" y="11614"/>
                  <a:pt x="464" y="11614"/>
                </a:cubicBezTo>
                <a:lnTo>
                  <a:pt x="451" y="11614"/>
                </a:lnTo>
                <a:cubicBezTo>
                  <a:pt x="188" y="11614"/>
                  <a:pt x="19" y="11772"/>
                  <a:pt x="2" y="11785"/>
                </a:cubicBezTo>
                <a:lnTo>
                  <a:pt x="2" y="13754"/>
                </a:lnTo>
                <a:cubicBezTo>
                  <a:pt x="16" y="13770"/>
                  <a:pt x="30" y="13787"/>
                  <a:pt x="43" y="13801"/>
                </a:cubicBezTo>
                <a:cubicBezTo>
                  <a:pt x="1118" y="15020"/>
                  <a:pt x="2273" y="16170"/>
                  <a:pt x="3495" y="17238"/>
                </a:cubicBezTo>
                <a:lnTo>
                  <a:pt x="5480" y="17238"/>
                </a:lnTo>
                <a:cubicBezTo>
                  <a:pt x="5557" y="17144"/>
                  <a:pt x="5784" y="16792"/>
                  <a:pt x="5455" y="16336"/>
                </a:cubicBezTo>
                <a:cubicBezTo>
                  <a:pt x="5063" y="15796"/>
                  <a:pt x="4612" y="13456"/>
                  <a:pt x="6714" y="13456"/>
                </a:cubicBezTo>
                <a:cubicBezTo>
                  <a:pt x="6939" y="13456"/>
                  <a:pt x="7136" y="13484"/>
                  <a:pt x="7304" y="13530"/>
                </a:cubicBezTo>
                <a:cubicBezTo>
                  <a:pt x="7362" y="13547"/>
                  <a:pt x="7417" y="13566"/>
                  <a:pt x="7470" y="13589"/>
                </a:cubicBezTo>
                <a:cubicBezTo>
                  <a:pt x="7523" y="13610"/>
                  <a:pt x="7573" y="13635"/>
                  <a:pt x="7620" y="13663"/>
                </a:cubicBezTo>
                <a:cubicBezTo>
                  <a:pt x="7653" y="13683"/>
                  <a:pt x="7684" y="13701"/>
                  <a:pt x="7715" y="13721"/>
                </a:cubicBezTo>
                <a:cubicBezTo>
                  <a:pt x="8634" y="14348"/>
                  <a:pt x="8285" y="15908"/>
                  <a:pt x="7977" y="16336"/>
                </a:cubicBezTo>
                <a:cubicBezTo>
                  <a:pt x="7944" y="16380"/>
                  <a:pt x="7918" y="16425"/>
                  <a:pt x="7893" y="16466"/>
                </a:cubicBezTo>
                <a:lnTo>
                  <a:pt x="7893" y="16469"/>
                </a:lnTo>
                <a:cubicBezTo>
                  <a:pt x="7871" y="16510"/>
                  <a:pt x="7854" y="16552"/>
                  <a:pt x="7840" y="16594"/>
                </a:cubicBezTo>
                <a:cubicBezTo>
                  <a:pt x="7812" y="16674"/>
                  <a:pt x="7802" y="16749"/>
                  <a:pt x="7802" y="16818"/>
                </a:cubicBezTo>
                <a:cubicBezTo>
                  <a:pt x="7802" y="16851"/>
                  <a:pt x="7805" y="16882"/>
                  <a:pt x="7810" y="16909"/>
                </a:cubicBezTo>
                <a:cubicBezTo>
                  <a:pt x="7812" y="16942"/>
                  <a:pt x="7822" y="16971"/>
                  <a:pt x="7829" y="16998"/>
                </a:cubicBezTo>
                <a:cubicBezTo>
                  <a:pt x="7838" y="17025"/>
                  <a:pt x="7847" y="17050"/>
                  <a:pt x="7858" y="17075"/>
                </a:cubicBezTo>
                <a:cubicBezTo>
                  <a:pt x="7875" y="17114"/>
                  <a:pt x="7893" y="17149"/>
                  <a:pt x="7911" y="17178"/>
                </a:cubicBezTo>
                <a:cubicBezTo>
                  <a:pt x="7924" y="17202"/>
                  <a:pt x="7941" y="17226"/>
                  <a:pt x="7951" y="17238"/>
                </a:cubicBezTo>
                <a:lnTo>
                  <a:pt x="13428" y="17238"/>
                </a:lnTo>
                <a:lnTo>
                  <a:pt x="13428" y="11774"/>
                </a:lnTo>
                <a:cubicBezTo>
                  <a:pt x="13471" y="11736"/>
                  <a:pt x="13595" y="11641"/>
                  <a:pt x="13779" y="11619"/>
                </a:cubicBezTo>
                <a:cubicBezTo>
                  <a:pt x="13810" y="11616"/>
                  <a:pt x="13843" y="11614"/>
                  <a:pt x="13876" y="11614"/>
                </a:cubicBezTo>
                <a:cubicBezTo>
                  <a:pt x="13906" y="11614"/>
                  <a:pt x="13937" y="11616"/>
                  <a:pt x="13970" y="11621"/>
                </a:cubicBezTo>
                <a:cubicBezTo>
                  <a:pt x="13998" y="11628"/>
                  <a:pt x="14029" y="11634"/>
                  <a:pt x="14059" y="11641"/>
                </a:cubicBezTo>
                <a:cubicBezTo>
                  <a:pt x="14147" y="11669"/>
                  <a:pt x="14242" y="11717"/>
                  <a:pt x="14344" y="11789"/>
                </a:cubicBezTo>
                <a:cubicBezTo>
                  <a:pt x="14485" y="11891"/>
                  <a:pt x="14747" y="11993"/>
                  <a:pt x="15059" y="12056"/>
                </a:cubicBezTo>
                <a:cubicBezTo>
                  <a:pt x="15241" y="12094"/>
                  <a:pt x="15439" y="12117"/>
                  <a:pt x="15641" y="12117"/>
                </a:cubicBezTo>
                <a:cubicBezTo>
                  <a:pt x="15735" y="12117"/>
                  <a:pt x="15831" y="12112"/>
                  <a:pt x="15925" y="12101"/>
                </a:cubicBezTo>
                <a:cubicBezTo>
                  <a:pt x="15965" y="12094"/>
                  <a:pt x="16000" y="12088"/>
                  <a:pt x="16040" y="12083"/>
                </a:cubicBezTo>
                <a:cubicBezTo>
                  <a:pt x="16046" y="12083"/>
                  <a:pt x="16051" y="12083"/>
                  <a:pt x="16057" y="12081"/>
                </a:cubicBezTo>
                <a:cubicBezTo>
                  <a:pt x="16683" y="11959"/>
                  <a:pt x="17229" y="11540"/>
                  <a:pt x="17229" y="10524"/>
                </a:cubicBezTo>
                <a:cubicBezTo>
                  <a:pt x="17229" y="9576"/>
                  <a:pt x="16752" y="9147"/>
                  <a:pt x="16180" y="9001"/>
                </a:cubicBezTo>
                <a:cubicBezTo>
                  <a:pt x="16136" y="8983"/>
                  <a:pt x="16091" y="8976"/>
                  <a:pt x="16045" y="8971"/>
                </a:cubicBezTo>
                <a:cubicBezTo>
                  <a:pt x="16005" y="8964"/>
                  <a:pt x="15969" y="8959"/>
                  <a:pt x="15930" y="8954"/>
                </a:cubicBezTo>
                <a:cubicBezTo>
                  <a:pt x="15913" y="8950"/>
                  <a:pt x="15897" y="8948"/>
                  <a:pt x="15880" y="8948"/>
                </a:cubicBezTo>
                <a:cubicBezTo>
                  <a:pt x="15806" y="8940"/>
                  <a:pt x="15733" y="8938"/>
                  <a:pt x="15659" y="8938"/>
                </a:cubicBezTo>
                <a:cubicBezTo>
                  <a:pt x="15622" y="8938"/>
                  <a:pt x="15586" y="8938"/>
                  <a:pt x="15551" y="8940"/>
                </a:cubicBezTo>
                <a:cubicBezTo>
                  <a:pt x="15517" y="8940"/>
                  <a:pt x="15484" y="8943"/>
                  <a:pt x="15451" y="8945"/>
                </a:cubicBezTo>
                <a:cubicBezTo>
                  <a:pt x="15378" y="8948"/>
                  <a:pt x="15309" y="8957"/>
                  <a:pt x="15243" y="8967"/>
                </a:cubicBezTo>
                <a:cubicBezTo>
                  <a:pt x="15213" y="8973"/>
                  <a:pt x="15185" y="8976"/>
                  <a:pt x="15156" y="8981"/>
                </a:cubicBezTo>
                <a:cubicBezTo>
                  <a:pt x="15114" y="8986"/>
                  <a:pt x="15076" y="8996"/>
                  <a:pt x="15037" y="9003"/>
                </a:cubicBezTo>
                <a:cubicBezTo>
                  <a:pt x="14737" y="9065"/>
                  <a:pt x="14482" y="9167"/>
                  <a:pt x="14347" y="9267"/>
                </a:cubicBezTo>
                <a:cubicBezTo>
                  <a:pt x="14245" y="9339"/>
                  <a:pt x="14151" y="9386"/>
                  <a:pt x="14061" y="9413"/>
                </a:cubicBezTo>
                <a:cubicBezTo>
                  <a:pt x="14031" y="9423"/>
                  <a:pt x="14001" y="9428"/>
                  <a:pt x="13972" y="9434"/>
                </a:cubicBezTo>
                <a:cubicBezTo>
                  <a:pt x="13939" y="9439"/>
                  <a:pt x="13909" y="9442"/>
                  <a:pt x="13879" y="9442"/>
                </a:cubicBezTo>
                <a:cubicBezTo>
                  <a:pt x="13845" y="9442"/>
                  <a:pt x="13812" y="9439"/>
                  <a:pt x="13781" y="9437"/>
                </a:cubicBezTo>
                <a:cubicBezTo>
                  <a:pt x="13598" y="9413"/>
                  <a:pt x="13473" y="9320"/>
                  <a:pt x="13430" y="9281"/>
                </a:cubicBezTo>
                <a:lnTo>
                  <a:pt x="13430" y="3814"/>
                </a:lnTo>
                <a:lnTo>
                  <a:pt x="7978" y="3814"/>
                </a:lnTo>
                <a:cubicBezTo>
                  <a:pt x="7978" y="3814"/>
                  <a:pt x="7835" y="3670"/>
                  <a:pt x="7810" y="3442"/>
                </a:cubicBezTo>
                <a:lnTo>
                  <a:pt x="7810" y="3439"/>
                </a:lnTo>
                <a:cubicBezTo>
                  <a:pt x="7792" y="3288"/>
                  <a:pt x="7823" y="3097"/>
                  <a:pt x="7978" y="2884"/>
                </a:cubicBezTo>
                <a:cubicBezTo>
                  <a:pt x="8145" y="2653"/>
                  <a:pt x="8317" y="2103"/>
                  <a:pt x="8296" y="1543"/>
                </a:cubicBezTo>
                <a:lnTo>
                  <a:pt x="8296" y="1540"/>
                </a:lnTo>
                <a:cubicBezTo>
                  <a:pt x="8296" y="1515"/>
                  <a:pt x="8294" y="1494"/>
                  <a:pt x="8291" y="1468"/>
                </a:cubicBezTo>
                <a:cubicBezTo>
                  <a:pt x="8251" y="731"/>
                  <a:pt x="7865" y="1"/>
                  <a:pt x="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8">
            <a:extLst>
              <a:ext uri="{FF2B5EF4-FFF2-40B4-BE49-F238E27FC236}">
                <a16:creationId xmlns:a16="http://schemas.microsoft.com/office/drawing/2014/main" id="{99A536A1-8AA9-5BEF-488B-0335FBA0BC76}"/>
              </a:ext>
            </a:extLst>
          </p:cNvPr>
          <p:cNvSpPr/>
          <p:nvPr/>
        </p:nvSpPr>
        <p:spPr>
          <a:xfrm>
            <a:off x="6454472" y="3618524"/>
            <a:ext cx="720178" cy="720806"/>
          </a:xfrm>
          <a:custGeom>
            <a:avLst/>
            <a:gdLst/>
            <a:ahLst/>
            <a:cxnLst/>
            <a:rect l="l" t="t" r="r" b="b"/>
            <a:pathLst>
              <a:path w="17227" h="17242" extrusionOk="0">
                <a:moveTo>
                  <a:pt x="6693" y="1"/>
                </a:moveTo>
                <a:cubicBezTo>
                  <a:pt x="4590" y="1"/>
                  <a:pt x="5039" y="2343"/>
                  <a:pt x="5431" y="2884"/>
                </a:cubicBezTo>
                <a:cubicBezTo>
                  <a:pt x="5822" y="3424"/>
                  <a:pt x="5431" y="3814"/>
                  <a:pt x="5431" y="3814"/>
                </a:cubicBezTo>
                <a:lnTo>
                  <a:pt x="1" y="3814"/>
                </a:lnTo>
                <a:lnTo>
                  <a:pt x="1" y="9270"/>
                </a:lnTo>
                <a:cubicBezTo>
                  <a:pt x="17" y="9284"/>
                  <a:pt x="186" y="9441"/>
                  <a:pt x="447" y="9441"/>
                </a:cubicBezTo>
                <a:cubicBezTo>
                  <a:pt x="585" y="9441"/>
                  <a:pt x="749" y="9397"/>
                  <a:pt x="930" y="9267"/>
                </a:cubicBezTo>
                <a:cubicBezTo>
                  <a:pt x="1152" y="9107"/>
                  <a:pt x="1677" y="8936"/>
                  <a:pt x="2219" y="8936"/>
                </a:cubicBezTo>
                <a:cubicBezTo>
                  <a:pt x="2998" y="8936"/>
                  <a:pt x="3813" y="9288"/>
                  <a:pt x="3813" y="10528"/>
                </a:cubicBezTo>
                <a:cubicBezTo>
                  <a:pt x="3813" y="11768"/>
                  <a:pt x="2999" y="12120"/>
                  <a:pt x="2220" y="12120"/>
                </a:cubicBezTo>
                <a:cubicBezTo>
                  <a:pt x="1677" y="12120"/>
                  <a:pt x="1152" y="11949"/>
                  <a:pt x="930" y="11789"/>
                </a:cubicBezTo>
                <a:cubicBezTo>
                  <a:pt x="750" y="11658"/>
                  <a:pt x="587" y="11615"/>
                  <a:pt x="449" y="11615"/>
                </a:cubicBezTo>
                <a:cubicBezTo>
                  <a:pt x="187" y="11615"/>
                  <a:pt x="17" y="11772"/>
                  <a:pt x="1" y="11788"/>
                </a:cubicBezTo>
                <a:lnTo>
                  <a:pt x="1" y="17241"/>
                </a:lnTo>
                <a:lnTo>
                  <a:pt x="5478" y="17241"/>
                </a:lnTo>
                <a:cubicBezTo>
                  <a:pt x="5557" y="17145"/>
                  <a:pt x="5785" y="16795"/>
                  <a:pt x="5454" y="16339"/>
                </a:cubicBezTo>
                <a:cubicBezTo>
                  <a:pt x="5064" y="15799"/>
                  <a:pt x="4613" y="13456"/>
                  <a:pt x="6715" y="13456"/>
                </a:cubicBezTo>
                <a:cubicBezTo>
                  <a:pt x="8818" y="13456"/>
                  <a:pt x="8367" y="15799"/>
                  <a:pt x="7976" y="16339"/>
                </a:cubicBezTo>
                <a:cubicBezTo>
                  <a:pt x="7645" y="16795"/>
                  <a:pt x="7874" y="17146"/>
                  <a:pt x="7952" y="17241"/>
                </a:cubicBezTo>
                <a:lnTo>
                  <a:pt x="13428" y="17241"/>
                </a:lnTo>
                <a:lnTo>
                  <a:pt x="13428" y="11775"/>
                </a:lnTo>
                <a:cubicBezTo>
                  <a:pt x="13477" y="11733"/>
                  <a:pt x="13635" y="11616"/>
                  <a:pt x="13862" y="11616"/>
                </a:cubicBezTo>
                <a:cubicBezTo>
                  <a:pt x="14000" y="11616"/>
                  <a:pt x="14163" y="11659"/>
                  <a:pt x="14344" y="11789"/>
                </a:cubicBezTo>
                <a:cubicBezTo>
                  <a:pt x="14565" y="11949"/>
                  <a:pt x="15090" y="12120"/>
                  <a:pt x="15633" y="12120"/>
                </a:cubicBezTo>
                <a:cubicBezTo>
                  <a:pt x="16412" y="12120"/>
                  <a:pt x="17227" y="11768"/>
                  <a:pt x="17227" y="10528"/>
                </a:cubicBezTo>
                <a:cubicBezTo>
                  <a:pt x="17227" y="9288"/>
                  <a:pt x="16412" y="8936"/>
                  <a:pt x="15633" y="8936"/>
                </a:cubicBezTo>
                <a:cubicBezTo>
                  <a:pt x="15091" y="8936"/>
                  <a:pt x="14566" y="9107"/>
                  <a:pt x="14344" y="9267"/>
                </a:cubicBezTo>
                <a:cubicBezTo>
                  <a:pt x="14163" y="9397"/>
                  <a:pt x="13999" y="9440"/>
                  <a:pt x="13861" y="9440"/>
                </a:cubicBezTo>
                <a:cubicBezTo>
                  <a:pt x="13634" y="9440"/>
                  <a:pt x="13477" y="9324"/>
                  <a:pt x="13428" y="9281"/>
                </a:cubicBezTo>
                <a:lnTo>
                  <a:pt x="13428" y="3814"/>
                </a:lnTo>
                <a:lnTo>
                  <a:pt x="7976" y="3814"/>
                </a:lnTo>
                <a:cubicBezTo>
                  <a:pt x="7976" y="3814"/>
                  <a:pt x="7586" y="3424"/>
                  <a:pt x="7976" y="2884"/>
                </a:cubicBezTo>
                <a:cubicBezTo>
                  <a:pt x="8366" y="2343"/>
                  <a:pt x="8793" y="1"/>
                  <a:pt x="66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8">
            <a:extLst>
              <a:ext uri="{FF2B5EF4-FFF2-40B4-BE49-F238E27FC236}">
                <a16:creationId xmlns:a16="http://schemas.microsoft.com/office/drawing/2014/main" id="{EF4DD463-BB08-9927-F736-6AAB073C52DA}"/>
              </a:ext>
            </a:extLst>
          </p:cNvPr>
          <p:cNvSpPr/>
          <p:nvPr/>
        </p:nvSpPr>
        <p:spPr>
          <a:xfrm>
            <a:off x="7576231" y="4180804"/>
            <a:ext cx="561528" cy="423027"/>
          </a:xfrm>
          <a:custGeom>
            <a:avLst/>
            <a:gdLst/>
            <a:ahLst/>
            <a:cxnLst/>
            <a:rect l="l" t="t" r="r" b="b"/>
            <a:pathLst>
              <a:path w="13432" h="10119" extrusionOk="0">
                <a:moveTo>
                  <a:pt x="6692" y="0"/>
                </a:moveTo>
                <a:cubicBezTo>
                  <a:pt x="4591" y="0"/>
                  <a:pt x="5043" y="2341"/>
                  <a:pt x="5432" y="2884"/>
                </a:cubicBezTo>
                <a:cubicBezTo>
                  <a:pt x="5771" y="3351"/>
                  <a:pt x="5524" y="3705"/>
                  <a:pt x="5452" y="3791"/>
                </a:cubicBezTo>
                <a:cubicBezTo>
                  <a:pt x="5441" y="3806"/>
                  <a:pt x="5432" y="3815"/>
                  <a:pt x="5432" y="3815"/>
                </a:cubicBezTo>
                <a:lnTo>
                  <a:pt x="1" y="3815"/>
                </a:lnTo>
                <a:lnTo>
                  <a:pt x="1" y="9269"/>
                </a:lnTo>
                <a:cubicBezTo>
                  <a:pt x="14" y="9279"/>
                  <a:pt x="147" y="9404"/>
                  <a:pt x="355" y="9434"/>
                </a:cubicBezTo>
                <a:cubicBezTo>
                  <a:pt x="377" y="9437"/>
                  <a:pt x="401" y="9439"/>
                  <a:pt x="425" y="9439"/>
                </a:cubicBezTo>
                <a:cubicBezTo>
                  <a:pt x="444" y="9439"/>
                  <a:pt x="464" y="9438"/>
                  <a:pt x="483" y="9436"/>
                </a:cubicBezTo>
                <a:cubicBezTo>
                  <a:pt x="612" y="9431"/>
                  <a:pt x="765" y="9386"/>
                  <a:pt x="931" y="9266"/>
                </a:cubicBezTo>
                <a:cubicBezTo>
                  <a:pt x="1100" y="9143"/>
                  <a:pt x="1444" y="9016"/>
                  <a:pt x="1839" y="8961"/>
                </a:cubicBezTo>
                <a:cubicBezTo>
                  <a:pt x="1897" y="8951"/>
                  <a:pt x="1959" y="8946"/>
                  <a:pt x="2017" y="8943"/>
                </a:cubicBezTo>
                <a:cubicBezTo>
                  <a:pt x="2079" y="8938"/>
                  <a:pt x="2143" y="8936"/>
                  <a:pt x="2207" y="8936"/>
                </a:cubicBezTo>
                <a:cubicBezTo>
                  <a:pt x="2253" y="8936"/>
                  <a:pt x="2300" y="8937"/>
                  <a:pt x="2346" y="8941"/>
                </a:cubicBezTo>
                <a:cubicBezTo>
                  <a:pt x="2394" y="8941"/>
                  <a:pt x="2444" y="8943"/>
                  <a:pt x="2491" y="8951"/>
                </a:cubicBezTo>
                <a:cubicBezTo>
                  <a:pt x="2527" y="8958"/>
                  <a:pt x="2563" y="8963"/>
                  <a:pt x="2601" y="8968"/>
                </a:cubicBezTo>
                <a:cubicBezTo>
                  <a:pt x="3152" y="9061"/>
                  <a:pt x="3648" y="9379"/>
                  <a:pt x="3781" y="10118"/>
                </a:cubicBezTo>
                <a:cubicBezTo>
                  <a:pt x="7288" y="8586"/>
                  <a:pt x="10523" y="6547"/>
                  <a:pt x="13390" y="4091"/>
                </a:cubicBezTo>
                <a:cubicBezTo>
                  <a:pt x="13403" y="4080"/>
                  <a:pt x="13418" y="4068"/>
                  <a:pt x="13431" y="4055"/>
                </a:cubicBezTo>
                <a:lnTo>
                  <a:pt x="13431" y="3815"/>
                </a:lnTo>
                <a:lnTo>
                  <a:pt x="7975" y="3815"/>
                </a:lnTo>
                <a:cubicBezTo>
                  <a:pt x="7975" y="3815"/>
                  <a:pt x="7966" y="3805"/>
                  <a:pt x="7955" y="3791"/>
                </a:cubicBezTo>
                <a:cubicBezTo>
                  <a:pt x="7933" y="3764"/>
                  <a:pt x="7889" y="3710"/>
                  <a:pt x="7857" y="3629"/>
                </a:cubicBezTo>
                <a:cubicBezTo>
                  <a:pt x="7846" y="3605"/>
                  <a:pt x="7836" y="3579"/>
                  <a:pt x="7828" y="3551"/>
                </a:cubicBezTo>
                <a:cubicBezTo>
                  <a:pt x="7826" y="3539"/>
                  <a:pt x="7820" y="3524"/>
                  <a:pt x="7817" y="3510"/>
                </a:cubicBezTo>
                <a:cubicBezTo>
                  <a:pt x="7815" y="3497"/>
                  <a:pt x="7810" y="3481"/>
                  <a:pt x="7810" y="3464"/>
                </a:cubicBezTo>
                <a:cubicBezTo>
                  <a:pt x="7805" y="3436"/>
                  <a:pt x="7801" y="3406"/>
                  <a:pt x="7801" y="3372"/>
                </a:cubicBezTo>
                <a:cubicBezTo>
                  <a:pt x="7801" y="3303"/>
                  <a:pt x="7812" y="3229"/>
                  <a:pt x="7841" y="3148"/>
                </a:cubicBezTo>
                <a:cubicBezTo>
                  <a:pt x="7854" y="3107"/>
                  <a:pt x="7870" y="3064"/>
                  <a:pt x="7894" y="3021"/>
                </a:cubicBezTo>
                <a:cubicBezTo>
                  <a:pt x="7916" y="2977"/>
                  <a:pt x="7944" y="2931"/>
                  <a:pt x="7977" y="2886"/>
                </a:cubicBezTo>
                <a:cubicBezTo>
                  <a:pt x="8284" y="2456"/>
                  <a:pt x="8614" y="913"/>
                  <a:pt x="7711" y="276"/>
                </a:cubicBezTo>
                <a:cubicBezTo>
                  <a:pt x="7683" y="255"/>
                  <a:pt x="7653" y="237"/>
                  <a:pt x="7620" y="217"/>
                </a:cubicBezTo>
                <a:cubicBezTo>
                  <a:pt x="7572" y="190"/>
                  <a:pt x="7523" y="165"/>
                  <a:pt x="7470" y="143"/>
                </a:cubicBezTo>
                <a:cubicBezTo>
                  <a:pt x="7418" y="120"/>
                  <a:pt x="7363" y="101"/>
                  <a:pt x="7304" y="84"/>
                </a:cubicBezTo>
                <a:cubicBezTo>
                  <a:pt x="7130" y="31"/>
                  <a:pt x="6927" y="0"/>
                  <a:pt x="66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8">
            <a:extLst>
              <a:ext uri="{FF2B5EF4-FFF2-40B4-BE49-F238E27FC236}">
                <a16:creationId xmlns:a16="http://schemas.microsoft.com/office/drawing/2014/main" id="{49D57005-6171-BCD4-D1F5-40B9B02506B5}"/>
              </a:ext>
            </a:extLst>
          </p:cNvPr>
          <p:cNvSpPr/>
          <p:nvPr/>
        </p:nvSpPr>
        <p:spPr>
          <a:xfrm>
            <a:off x="8136003" y="4340166"/>
            <a:ext cx="13336" cy="11664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0" y="1"/>
                </a:moveTo>
                <a:lnTo>
                  <a:pt x="0" y="279"/>
                </a:lnTo>
                <a:cubicBezTo>
                  <a:pt x="13" y="268"/>
                  <a:pt x="28" y="256"/>
                  <a:pt x="41" y="243"/>
                </a:cubicBezTo>
                <a:cubicBezTo>
                  <a:pt x="133" y="162"/>
                  <a:pt x="227" y="82"/>
                  <a:pt x="319" y="1"/>
                </a:cubicBezTo>
                <a:close/>
              </a:path>
            </a:pathLst>
          </a:custGeom>
          <a:solidFill>
            <a:srgbClr val="F00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8">
            <a:extLst>
              <a:ext uri="{FF2B5EF4-FFF2-40B4-BE49-F238E27FC236}">
                <a16:creationId xmlns:a16="http://schemas.microsoft.com/office/drawing/2014/main" id="{1D28ABA9-E57D-4154-940C-CE5B4A6E9152}"/>
              </a:ext>
            </a:extLst>
          </p:cNvPr>
          <p:cNvSpPr/>
          <p:nvPr/>
        </p:nvSpPr>
        <p:spPr>
          <a:xfrm>
            <a:off x="7014704" y="4180763"/>
            <a:ext cx="718966" cy="555842"/>
          </a:xfrm>
          <a:custGeom>
            <a:avLst/>
            <a:gdLst/>
            <a:ahLst/>
            <a:cxnLst/>
            <a:rect l="l" t="t" r="r" b="b"/>
            <a:pathLst>
              <a:path w="17198" h="13296" extrusionOk="0">
                <a:moveTo>
                  <a:pt x="6695" y="0"/>
                </a:moveTo>
                <a:cubicBezTo>
                  <a:pt x="4592" y="0"/>
                  <a:pt x="5042" y="2341"/>
                  <a:pt x="5431" y="2883"/>
                </a:cubicBezTo>
                <a:cubicBezTo>
                  <a:pt x="5770" y="3351"/>
                  <a:pt x="5523" y="3705"/>
                  <a:pt x="5451" y="3791"/>
                </a:cubicBezTo>
                <a:cubicBezTo>
                  <a:pt x="5440" y="3806"/>
                  <a:pt x="5431" y="3814"/>
                  <a:pt x="5431" y="3814"/>
                </a:cubicBezTo>
                <a:lnTo>
                  <a:pt x="3" y="3814"/>
                </a:lnTo>
                <a:lnTo>
                  <a:pt x="3" y="9269"/>
                </a:lnTo>
                <a:cubicBezTo>
                  <a:pt x="16" y="9281"/>
                  <a:pt x="186" y="9440"/>
                  <a:pt x="449" y="9440"/>
                </a:cubicBezTo>
                <a:cubicBezTo>
                  <a:pt x="482" y="9440"/>
                  <a:pt x="518" y="9436"/>
                  <a:pt x="556" y="9431"/>
                </a:cubicBezTo>
                <a:cubicBezTo>
                  <a:pt x="670" y="9413"/>
                  <a:pt x="795" y="9362"/>
                  <a:pt x="930" y="9265"/>
                </a:cubicBezTo>
                <a:cubicBezTo>
                  <a:pt x="1113" y="9133"/>
                  <a:pt x="1497" y="8996"/>
                  <a:pt x="1930" y="8952"/>
                </a:cubicBezTo>
                <a:cubicBezTo>
                  <a:pt x="2030" y="8942"/>
                  <a:pt x="2131" y="8935"/>
                  <a:pt x="2234" y="8935"/>
                </a:cubicBezTo>
                <a:cubicBezTo>
                  <a:pt x="2325" y="8935"/>
                  <a:pt x="2417" y="8940"/>
                  <a:pt x="2509" y="8952"/>
                </a:cubicBezTo>
                <a:cubicBezTo>
                  <a:pt x="3186" y="9037"/>
                  <a:pt x="3813" y="9442"/>
                  <a:pt x="3813" y="10528"/>
                </a:cubicBezTo>
                <a:cubicBezTo>
                  <a:pt x="3813" y="11611"/>
                  <a:pt x="3190" y="12015"/>
                  <a:pt x="2511" y="12101"/>
                </a:cubicBezTo>
                <a:cubicBezTo>
                  <a:pt x="2418" y="12113"/>
                  <a:pt x="2324" y="12119"/>
                  <a:pt x="2230" y="12119"/>
                </a:cubicBezTo>
                <a:cubicBezTo>
                  <a:pt x="2130" y="12119"/>
                  <a:pt x="2030" y="12112"/>
                  <a:pt x="1932" y="12101"/>
                </a:cubicBezTo>
                <a:cubicBezTo>
                  <a:pt x="1501" y="12056"/>
                  <a:pt x="1114" y="11920"/>
                  <a:pt x="930" y="11787"/>
                </a:cubicBezTo>
                <a:cubicBezTo>
                  <a:pt x="793" y="11691"/>
                  <a:pt x="670" y="11642"/>
                  <a:pt x="556" y="11622"/>
                </a:cubicBezTo>
                <a:cubicBezTo>
                  <a:pt x="521" y="11617"/>
                  <a:pt x="487" y="11615"/>
                  <a:pt x="454" y="11615"/>
                </a:cubicBezTo>
                <a:cubicBezTo>
                  <a:pt x="428" y="11615"/>
                  <a:pt x="403" y="11616"/>
                  <a:pt x="378" y="11619"/>
                </a:cubicBezTo>
                <a:cubicBezTo>
                  <a:pt x="154" y="11640"/>
                  <a:pt x="15" y="11772"/>
                  <a:pt x="1" y="11785"/>
                </a:cubicBezTo>
                <a:lnTo>
                  <a:pt x="1" y="13248"/>
                </a:lnTo>
                <a:lnTo>
                  <a:pt x="29" y="13248"/>
                </a:lnTo>
                <a:cubicBezTo>
                  <a:pt x="652" y="13278"/>
                  <a:pt x="1280" y="13295"/>
                  <a:pt x="1915" y="13295"/>
                </a:cubicBezTo>
                <a:cubicBezTo>
                  <a:pt x="7348" y="13295"/>
                  <a:pt x="12515" y="12165"/>
                  <a:pt x="17197" y="10127"/>
                </a:cubicBezTo>
                <a:cubicBezTo>
                  <a:pt x="17062" y="9340"/>
                  <a:pt x="16512" y="9027"/>
                  <a:pt x="15925" y="8952"/>
                </a:cubicBezTo>
                <a:cubicBezTo>
                  <a:pt x="15877" y="8947"/>
                  <a:pt x="15827" y="8945"/>
                  <a:pt x="15781" y="8942"/>
                </a:cubicBezTo>
                <a:cubicBezTo>
                  <a:pt x="15735" y="8938"/>
                  <a:pt x="15689" y="8937"/>
                  <a:pt x="15643" y="8937"/>
                </a:cubicBezTo>
                <a:cubicBezTo>
                  <a:pt x="15578" y="8937"/>
                  <a:pt x="15514" y="8940"/>
                  <a:pt x="15451" y="8945"/>
                </a:cubicBezTo>
                <a:cubicBezTo>
                  <a:pt x="14978" y="8974"/>
                  <a:pt x="14542" y="9125"/>
                  <a:pt x="14346" y="9265"/>
                </a:cubicBezTo>
                <a:cubicBezTo>
                  <a:pt x="14190" y="9378"/>
                  <a:pt x="14042" y="9429"/>
                  <a:pt x="13917" y="9436"/>
                </a:cubicBezTo>
                <a:cubicBezTo>
                  <a:pt x="13898" y="9438"/>
                  <a:pt x="13879" y="9439"/>
                  <a:pt x="13860" y="9439"/>
                </a:cubicBezTo>
                <a:cubicBezTo>
                  <a:pt x="13835" y="9439"/>
                  <a:pt x="13812" y="9437"/>
                  <a:pt x="13789" y="9434"/>
                </a:cubicBezTo>
                <a:cubicBezTo>
                  <a:pt x="13604" y="9414"/>
                  <a:pt x="13474" y="9317"/>
                  <a:pt x="13433" y="9281"/>
                </a:cubicBezTo>
                <a:lnTo>
                  <a:pt x="13433" y="3814"/>
                </a:lnTo>
                <a:lnTo>
                  <a:pt x="7979" y="3814"/>
                </a:lnTo>
                <a:cubicBezTo>
                  <a:pt x="7979" y="3814"/>
                  <a:pt x="7969" y="3805"/>
                  <a:pt x="7959" y="3791"/>
                </a:cubicBezTo>
                <a:cubicBezTo>
                  <a:pt x="7936" y="3764"/>
                  <a:pt x="7893" y="3710"/>
                  <a:pt x="7859" y="3628"/>
                </a:cubicBezTo>
                <a:cubicBezTo>
                  <a:pt x="7848" y="3604"/>
                  <a:pt x="7840" y="3579"/>
                  <a:pt x="7831" y="3551"/>
                </a:cubicBezTo>
                <a:cubicBezTo>
                  <a:pt x="7822" y="3524"/>
                  <a:pt x="7814" y="3495"/>
                  <a:pt x="7811" y="3462"/>
                </a:cubicBezTo>
                <a:cubicBezTo>
                  <a:pt x="7806" y="3435"/>
                  <a:pt x="7804" y="3404"/>
                  <a:pt x="7804" y="3371"/>
                </a:cubicBezTo>
                <a:cubicBezTo>
                  <a:pt x="7804" y="3302"/>
                  <a:pt x="7814" y="3228"/>
                  <a:pt x="7842" y="3147"/>
                </a:cubicBezTo>
                <a:cubicBezTo>
                  <a:pt x="7867" y="3064"/>
                  <a:pt x="7911" y="2975"/>
                  <a:pt x="7978" y="2883"/>
                </a:cubicBezTo>
                <a:cubicBezTo>
                  <a:pt x="8066" y="2761"/>
                  <a:pt x="8158" y="2543"/>
                  <a:pt x="8222" y="2282"/>
                </a:cubicBezTo>
                <a:cubicBezTo>
                  <a:pt x="8222" y="2279"/>
                  <a:pt x="8222" y="2279"/>
                  <a:pt x="8224" y="2277"/>
                </a:cubicBezTo>
                <a:cubicBezTo>
                  <a:pt x="8382" y="1603"/>
                  <a:pt x="8352" y="639"/>
                  <a:pt x="7620" y="216"/>
                </a:cubicBezTo>
                <a:cubicBezTo>
                  <a:pt x="7575" y="187"/>
                  <a:pt x="7526" y="164"/>
                  <a:pt x="7473" y="142"/>
                </a:cubicBezTo>
                <a:cubicBezTo>
                  <a:pt x="7263" y="54"/>
                  <a:pt x="7008" y="0"/>
                  <a:pt x="6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8">
            <a:extLst>
              <a:ext uri="{FF2B5EF4-FFF2-40B4-BE49-F238E27FC236}">
                <a16:creationId xmlns:a16="http://schemas.microsoft.com/office/drawing/2014/main" id="{21D48B2B-0680-A8FA-905B-9895598CF264}"/>
              </a:ext>
            </a:extLst>
          </p:cNvPr>
          <p:cNvSpPr/>
          <p:nvPr/>
        </p:nvSpPr>
        <p:spPr>
          <a:xfrm>
            <a:off x="6040057" y="4180721"/>
            <a:ext cx="573275" cy="479213"/>
          </a:xfrm>
          <a:custGeom>
            <a:avLst/>
            <a:gdLst/>
            <a:ahLst/>
            <a:cxnLst/>
            <a:rect l="l" t="t" r="r" b="b"/>
            <a:pathLst>
              <a:path w="13713" h="11463" extrusionOk="0">
                <a:moveTo>
                  <a:pt x="3175" y="0"/>
                </a:moveTo>
                <a:cubicBezTo>
                  <a:pt x="1073" y="0"/>
                  <a:pt x="1525" y="2341"/>
                  <a:pt x="1916" y="2883"/>
                </a:cubicBezTo>
                <a:cubicBezTo>
                  <a:pt x="2254" y="3351"/>
                  <a:pt x="2007" y="3705"/>
                  <a:pt x="1936" y="3791"/>
                </a:cubicBezTo>
                <a:cubicBezTo>
                  <a:pt x="1923" y="3806"/>
                  <a:pt x="1916" y="3814"/>
                  <a:pt x="1916" y="3814"/>
                </a:cubicBezTo>
                <a:lnTo>
                  <a:pt x="1" y="3814"/>
                </a:lnTo>
                <a:cubicBezTo>
                  <a:pt x="3881" y="7216"/>
                  <a:pt x="8457" y="9844"/>
                  <a:pt x="13487" y="11462"/>
                </a:cubicBezTo>
                <a:cubicBezTo>
                  <a:pt x="13628" y="11230"/>
                  <a:pt x="13712" y="10924"/>
                  <a:pt x="13712" y="10529"/>
                </a:cubicBezTo>
                <a:cubicBezTo>
                  <a:pt x="13712" y="9443"/>
                  <a:pt x="13087" y="9039"/>
                  <a:pt x="12408" y="8953"/>
                </a:cubicBezTo>
                <a:cubicBezTo>
                  <a:pt x="12317" y="8941"/>
                  <a:pt x="12225" y="8936"/>
                  <a:pt x="12134" y="8936"/>
                </a:cubicBezTo>
                <a:cubicBezTo>
                  <a:pt x="12031" y="8936"/>
                  <a:pt x="11929" y="8943"/>
                  <a:pt x="11829" y="8953"/>
                </a:cubicBezTo>
                <a:cubicBezTo>
                  <a:pt x="11398" y="8999"/>
                  <a:pt x="11013" y="9134"/>
                  <a:pt x="10830" y="9266"/>
                </a:cubicBezTo>
                <a:cubicBezTo>
                  <a:pt x="10693" y="9363"/>
                  <a:pt x="10566" y="9413"/>
                  <a:pt x="10455" y="9432"/>
                </a:cubicBezTo>
                <a:cubicBezTo>
                  <a:pt x="10418" y="9438"/>
                  <a:pt x="10382" y="9441"/>
                  <a:pt x="10347" y="9441"/>
                </a:cubicBezTo>
                <a:cubicBezTo>
                  <a:pt x="10318" y="9441"/>
                  <a:pt x="10291" y="9439"/>
                  <a:pt x="10264" y="9435"/>
                </a:cubicBezTo>
                <a:cubicBezTo>
                  <a:pt x="10081" y="9413"/>
                  <a:pt x="9956" y="9318"/>
                  <a:pt x="9913" y="9282"/>
                </a:cubicBezTo>
                <a:lnTo>
                  <a:pt x="9913" y="3815"/>
                </a:lnTo>
                <a:lnTo>
                  <a:pt x="4461" y="3815"/>
                </a:lnTo>
                <a:cubicBezTo>
                  <a:pt x="4461" y="3815"/>
                  <a:pt x="4452" y="3806"/>
                  <a:pt x="4442" y="3792"/>
                </a:cubicBezTo>
                <a:cubicBezTo>
                  <a:pt x="4418" y="3765"/>
                  <a:pt x="4375" y="3711"/>
                  <a:pt x="4342" y="3629"/>
                </a:cubicBezTo>
                <a:cubicBezTo>
                  <a:pt x="4331" y="3605"/>
                  <a:pt x="4322" y="3580"/>
                  <a:pt x="4314" y="3552"/>
                </a:cubicBezTo>
                <a:cubicBezTo>
                  <a:pt x="4305" y="3525"/>
                  <a:pt x="4296" y="3496"/>
                  <a:pt x="4294" y="3463"/>
                </a:cubicBezTo>
                <a:cubicBezTo>
                  <a:pt x="4289" y="3436"/>
                  <a:pt x="4286" y="3405"/>
                  <a:pt x="4286" y="3372"/>
                </a:cubicBezTo>
                <a:cubicBezTo>
                  <a:pt x="4286" y="3303"/>
                  <a:pt x="4296" y="3229"/>
                  <a:pt x="4325" y="3148"/>
                </a:cubicBezTo>
                <a:cubicBezTo>
                  <a:pt x="4349" y="3065"/>
                  <a:pt x="4394" y="2976"/>
                  <a:pt x="4460" y="2884"/>
                </a:cubicBezTo>
                <a:cubicBezTo>
                  <a:pt x="4778" y="2442"/>
                  <a:pt x="5119" y="810"/>
                  <a:pt x="4103" y="217"/>
                </a:cubicBezTo>
                <a:cubicBezTo>
                  <a:pt x="4055" y="188"/>
                  <a:pt x="4006" y="165"/>
                  <a:pt x="3953" y="143"/>
                </a:cubicBezTo>
                <a:cubicBezTo>
                  <a:pt x="3901" y="119"/>
                  <a:pt x="3845" y="101"/>
                  <a:pt x="3787" y="84"/>
                </a:cubicBezTo>
                <a:cubicBezTo>
                  <a:pt x="3613" y="31"/>
                  <a:pt x="3410" y="0"/>
                  <a:pt x="31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8">
            <a:extLst>
              <a:ext uri="{FF2B5EF4-FFF2-40B4-BE49-F238E27FC236}">
                <a16:creationId xmlns:a16="http://schemas.microsoft.com/office/drawing/2014/main" id="{0889CD2B-EC2E-4081-7F0E-A0D4A6E3BDC7}"/>
              </a:ext>
            </a:extLst>
          </p:cNvPr>
          <p:cNvSpPr/>
          <p:nvPr/>
        </p:nvSpPr>
        <p:spPr>
          <a:xfrm>
            <a:off x="6454556" y="4180763"/>
            <a:ext cx="720137" cy="553836"/>
          </a:xfrm>
          <a:custGeom>
            <a:avLst/>
            <a:gdLst/>
            <a:ahLst/>
            <a:cxnLst/>
            <a:rect l="l" t="t" r="r" b="b"/>
            <a:pathLst>
              <a:path w="17226" h="13248" extrusionOk="0">
                <a:moveTo>
                  <a:pt x="6693" y="0"/>
                </a:moveTo>
                <a:cubicBezTo>
                  <a:pt x="4588" y="0"/>
                  <a:pt x="5040" y="2341"/>
                  <a:pt x="5429" y="2883"/>
                </a:cubicBezTo>
                <a:cubicBezTo>
                  <a:pt x="5768" y="3351"/>
                  <a:pt x="5521" y="3705"/>
                  <a:pt x="5449" y="3791"/>
                </a:cubicBezTo>
                <a:cubicBezTo>
                  <a:pt x="5438" y="3806"/>
                  <a:pt x="5429" y="3814"/>
                  <a:pt x="5429" y="3814"/>
                </a:cubicBezTo>
                <a:lnTo>
                  <a:pt x="1" y="3814"/>
                </a:lnTo>
                <a:lnTo>
                  <a:pt x="1" y="9269"/>
                </a:lnTo>
                <a:cubicBezTo>
                  <a:pt x="11" y="9279"/>
                  <a:pt x="141" y="9401"/>
                  <a:pt x="349" y="9434"/>
                </a:cubicBezTo>
                <a:cubicBezTo>
                  <a:pt x="376" y="9438"/>
                  <a:pt x="403" y="9440"/>
                  <a:pt x="432" y="9440"/>
                </a:cubicBezTo>
                <a:cubicBezTo>
                  <a:pt x="467" y="9440"/>
                  <a:pt x="503" y="9437"/>
                  <a:pt x="540" y="9431"/>
                </a:cubicBezTo>
                <a:cubicBezTo>
                  <a:pt x="656" y="9418"/>
                  <a:pt x="788" y="9367"/>
                  <a:pt x="928" y="9265"/>
                </a:cubicBezTo>
                <a:cubicBezTo>
                  <a:pt x="1108" y="9136"/>
                  <a:pt x="1489" y="8999"/>
                  <a:pt x="1914" y="8952"/>
                </a:cubicBezTo>
                <a:cubicBezTo>
                  <a:pt x="2014" y="8942"/>
                  <a:pt x="2116" y="8935"/>
                  <a:pt x="2219" y="8935"/>
                </a:cubicBezTo>
                <a:cubicBezTo>
                  <a:pt x="2310" y="8935"/>
                  <a:pt x="2402" y="8940"/>
                  <a:pt x="2493" y="8952"/>
                </a:cubicBezTo>
                <a:cubicBezTo>
                  <a:pt x="3177" y="9032"/>
                  <a:pt x="3811" y="9434"/>
                  <a:pt x="3811" y="10528"/>
                </a:cubicBezTo>
                <a:cubicBezTo>
                  <a:pt x="3811" y="10926"/>
                  <a:pt x="3725" y="11234"/>
                  <a:pt x="3585" y="11467"/>
                </a:cubicBezTo>
                <a:cubicBezTo>
                  <a:pt x="6699" y="12467"/>
                  <a:pt x="9993" y="13082"/>
                  <a:pt x="13400" y="13248"/>
                </a:cubicBezTo>
                <a:lnTo>
                  <a:pt x="13428" y="13248"/>
                </a:lnTo>
                <a:lnTo>
                  <a:pt x="13428" y="11775"/>
                </a:lnTo>
                <a:cubicBezTo>
                  <a:pt x="13469" y="11735"/>
                  <a:pt x="13594" y="11642"/>
                  <a:pt x="13777" y="11619"/>
                </a:cubicBezTo>
                <a:cubicBezTo>
                  <a:pt x="13802" y="11616"/>
                  <a:pt x="13827" y="11615"/>
                  <a:pt x="13853" y="11615"/>
                </a:cubicBezTo>
                <a:cubicBezTo>
                  <a:pt x="13886" y="11615"/>
                  <a:pt x="13920" y="11617"/>
                  <a:pt x="13955" y="11622"/>
                </a:cubicBezTo>
                <a:cubicBezTo>
                  <a:pt x="14071" y="11635"/>
                  <a:pt x="14202" y="11686"/>
                  <a:pt x="14343" y="11787"/>
                </a:cubicBezTo>
                <a:cubicBezTo>
                  <a:pt x="14523" y="11918"/>
                  <a:pt x="14906" y="12054"/>
                  <a:pt x="15331" y="12101"/>
                </a:cubicBezTo>
                <a:cubicBezTo>
                  <a:pt x="15429" y="12112"/>
                  <a:pt x="15529" y="12119"/>
                  <a:pt x="15629" y="12119"/>
                </a:cubicBezTo>
                <a:cubicBezTo>
                  <a:pt x="15723" y="12119"/>
                  <a:pt x="15817" y="12113"/>
                  <a:pt x="15910" y="12101"/>
                </a:cubicBezTo>
                <a:cubicBezTo>
                  <a:pt x="16594" y="12021"/>
                  <a:pt x="17226" y="11619"/>
                  <a:pt x="17226" y="10528"/>
                </a:cubicBezTo>
                <a:cubicBezTo>
                  <a:pt x="17226" y="9434"/>
                  <a:pt x="16591" y="9032"/>
                  <a:pt x="15909" y="8952"/>
                </a:cubicBezTo>
                <a:cubicBezTo>
                  <a:pt x="15817" y="8940"/>
                  <a:pt x="15725" y="8935"/>
                  <a:pt x="15634" y="8935"/>
                </a:cubicBezTo>
                <a:cubicBezTo>
                  <a:pt x="15531" y="8935"/>
                  <a:pt x="15430" y="8942"/>
                  <a:pt x="15330" y="8952"/>
                </a:cubicBezTo>
                <a:cubicBezTo>
                  <a:pt x="14904" y="9000"/>
                  <a:pt x="14524" y="9136"/>
                  <a:pt x="14344" y="9265"/>
                </a:cubicBezTo>
                <a:cubicBezTo>
                  <a:pt x="14204" y="9367"/>
                  <a:pt x="14071" y="9418"/>
                  <a:pt x="13956" y="9431"/>
                </a:cubicBezTo>
                <a:cubicBezTo>
                  <a:pt x="13918" y="9436"/>
                  <a:pt x="13882" y="9440"/>
                  <a:pt x="13849" y="9440"/>
                </a:cubicBezTo>
                <a:cubicBezTo>
                  <a:pt x="13630" y="9434"/>
                  <a:pt x="13477" y="9323"/>
                  <a:pt x="13431" y="9281"/>
                </a:cubicBezTo>
                <a:lnTo>
                  <a:pt x="13431" y="3814"/>
                </a:lnTo>
                <a:lnTo>
                  <a:pt x="7977" y="3814"/>
                </a:lnTo>
                <a:cubicBezTo>
                  <a:pt x="7977" y="3814"/>
                  <a:pt x="7967" y="3805"/>
                  <a:pt x="7957" y="3791"/>
                </a:cubicBezTo>
                <a:cubicBezTo>
                  <a:pt x="7934" y="3764"/>
                  <a:pt x="7891" y="3710"/>
                  <a:pt x="7857" y="3628"/>
                </a:cubicBezTo>
                <a:cubicBezTo>
                  <a:pt x="7846" y="3604"/>
                  <a:pt x="7838" y="3579"/>
                  <a:pt x="7829" y="3551"/>
                </a:cubicBezTo>
                <a:cubicBezTo>
                  <a:pt x="7820" y="3524"/>
                  <a:pt x="7812" y="3495"/>
                  <a:pt x="7809" y="3462"/>
                </a:cubicBezTo>
                <a:cubicBezTo>
                  <a:pt x="7804" y="3435"/>
                  <a:pt x="7801" y="3404"/>
                  <a:pt x="7801" y="3371"/>
                </a:cubicBezTo>
                <a:cubicBezTo>
                  <a:pt x="7801" y="3302"/>
                  <a:pt x="7812" y="3228"/>
                  <a:pt x="7840" y="3147"/>
                </a:cubicBezTo>
                <a:cubicBezTo>
                  <a:pt x="7865" y="3064"/>
                  <a:pt x="7909" y="2975"/>
                  <a:pt x="7976" y="2883"/>
                </a:cubicBezTo>
                <a:cubicBezTo>
                  <a:pt x="8064" y="2761"/>
                  <a:pt x="8156" y="2543"/>
                  <a:pt x="8220" y="2282"/>
                </a:cubicBezTo>
                <a:cubicBezTo>
                  <a:pt x="8220" y="2279"/>
                  <a:pt x="8220" y="2279"/>
                  <a:pt x="8222" y="2277"/>
                </a:cubicBezTo>
                <a:cubicBezTo>
                  <a:pt x="8380" y="1603"/>
                  <a:pt x="8349" y="639"/>
                  <a:pt x="7618" y="216"/>
                </a:cubicBezTo>
                <a:cubicBezTo>
                  <a:pt x="7573" y="187"/>
                  <a:pt x="7524" y="164"/>
                  <a:pt x="7471" y="142"/>
                </a:cubicBezTo>
                <a:cubicBezTo>
                  <a:pt x="7261" y="54"/>
                  <a:pt x="7006" y="0"/>
                  <a:pt x="6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8">
            <a:extLst>
              <a:ext uri="{FF2B5EF4-FFF2-40B4-BE49-F238E27FC236}">
                <a16:creationId xmlns:a16="http://schemas.microsoft.com/office/drawing/2014/main" id="{E1D382EF-2769-C74F-1A62-9F4EF99E7367}"/>
              </a:ext>
            </a:extLst>
          </p:cNvPr>
          <p:cNvSpPr/>
          <p:nvPr/>
        </p:nvSpPr>
        <p:spPr>
          <a:xfrm>
            <a:off x="6887867" y="1533740"/>
            <a:ext cx="1808233" cy="3202848"/>
          </a:xfrm>
          <a:custGeom>
            <a:avLst/>
            <a:gdLst/>
            <a:ahLst/>
            <a:cxnLst/>
            <a:rect l="l" t="t" r="r" b="b"/>
            <a:pathLst>
              <a:path w="43254" h="76614" extrusionOk="0">
                <a:moveTo>
                  <a:pt x="4948" y="1"/>
                </a:moveTo>
                <a:cubicBezTo>
                  <a:pt x="3272" y="1"/>
                  <a:pt x="1620" y="109"/>
                  <a:pt x="1" y="317"/>
                </a:cubicBezTo>
                <a:cubicBezTo>
                  <a:pt x="18820" y="2744"/>
                  <a:pt x="33360" y="18826"/>
                  <a:pt x="33360" y="38307"/>
                </a:cubicBezTo>
                <a:cubicBezTo>
                  <a:pt x="33360" y="57786"/>
                  <a:pt x="18819" y="73869"/>
                  <a:pt x="1" y="76296"/>
                </a:cubicBezTo>
                <a:cubicBezTo>
                  <a:pt x="1620" y="76505"/>
                  <a:pt x="3272" y="76613"/>
                  <a:pt x="4948" y="76613"/>
                </a:cubicBezTo>
                <a:cubicBezTo>
                  <a:pt x="26103" y="76613"/>
                  <a:pt x="43254" y="59463"/>
                  <a:pt x="43254" y="38307"/>
                </a:cubicBezTo>
                <a:cubicBezTo>
                  <a:pt x="43253" y="17151"/>
                  <a:pt x="26102" y="1"/>
                  <a:pt x="4948" y="1"/>
                </a:cubicBezTo>
                <a:close/>
              </a:path>
            </a:pathLst>
          </a:custGeom>
          <a:solidFill>
            <a:srgbClr val="000000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8">
            <a:extLst>
              <a:ext uri="{FF2B5EF4-FFF2-40B4-BE49-F238E27FC236}">
                <a16:creationId xmlns:a16="http://schemas.microsoft.com/office/drawing/2014/main" id="{7F084CFD-6797-B244-9639-6E94D8DA234B}"/>
              </a:ext>
            </a:extLst>
          </p:cNvPr>
          <p:cNvSpPr/>
          <p:nvPr/>
        </p:nvSpPr>
        <p:spPr>
          <a:xfrm>
            <a:off x="8481419" y="1533740"/>
            <a:ext cx="1808233" cy="3202848"/>
          </a:xfrm>
          <a:custGeom>
            <a:avLst/>
            <a:gdLst/>
            <a:ahLst/>
            <a:cxnLst/>
            <a:rect l="l" t="t" r="r" b="b"/>
            <a:pathLst>
              <a:path w="43254" h="76614" extrusionOk="0">
                <a:moveTo>
                  <a:pt x="38307" y="1"/>
                </a:moveTo>
                <a:cubicBezTo>
                  <a:pt x="17151" y="1"/>
                  <a:pt x="1" y="17151"/>
                  <a:pt x="1" y="38307"/>
                </a:cubicBezTo>
                <a:cubicBezTo>
                  <a:pt x="1" y="59463"/>
                  <a:pt x="17151" y="76613"/>
                  <a:pt x="38307" y="76613"/>
                </a:cubicBezTo>
                <a:cubicBezTo>
                  <a:pt x="39983" y="76613"/>
                  <a:pt x="41634" y="76505"/>
                  <a:pt x="43254" y="76296"/>
                </a:cubicBezTo>
                <a:cubicBezTo>
                  <a:pt x="24436" y="73869"/>
                  <a:pt x="9894" y="57786"/>
                  <a:pt x="9894" y="38307"/>
                </a:cubicBezTo>
                <a:cubicBezTo>
                  <a:pt x="9894" y="18826"/>
                  <a:pt x="24435" y="2744"/>
                  <a:pt x="43254" y="317"/>
                </a:cubicBezTo>
                <a:cubicBezTo>
                  <a:pt x="41634" y="109"/>
                  <a:pt x="39983" y="1"/>
                  <a:pt x="38307" y="1"/>
                </a:cubicBezTo>
                <a:close/>
              </a:path>
            </a:pathLst>
          </a:custGeom>
          <a:solidFill>
            <a:srgbClr val="FFFFFF">
              <a:alpha val="35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5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6" name="Google Shape;3166;p39"/>
          <p:cNvGrpSpPr/>
          <p:nvPr/>
        </p:nvGrpSpPr>
        <p:grpSpPr>
          <a:xfrm>
            <a:off x="3014261" y="1494217"/>
            <a:ext cx="3115703" cy="2741370"/>
            <a:chOff x="3016746" y="1294658"/>
            <a:chExt cx="1626065" cy="1430703"/>
          </a:xfrm>
        </p:grpSpPr>
        <p:sp>
          <p:nvSpPr>
            <p:cNvPr id="3167" name="Google Shape;3167;p39"/>
            <p:cNvSpPr/>
            <p:nvPr/>
          </p:nvSpPr>
          <p:spPr>
            <a:xfrm>
              <a:off x="3021256" y="1967805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8" y="1"/>
                    <a:pt x="1" y="1097"/>
                    <a:pt x="1" y="2450"/>
                  </a:cubicBezTo>
                  <a:cubicBezTo>
                    <a:pt x="1" y="3803"/>
                    <a:pt x="1098" y="4900"/>
                    <a:pt x="2450" y="4900"/>
                  </a:cubicBezTo>
                  <a:cubicBezTo>
                    <a:pt x="3803" y="4900"/>
                    <a:pt x="4900" y="3803"/>
                    <a:pt x="4900" y="2450"/>
                  </a:cubicBezTo>
                  <a:cubicBezTo>
                    <a:pt x="4900" y="1097"/>
                    <a:pt x="3803" y="1"/>
                    <a:pt x="2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3016746" y="1594018"/>
              <a:ext cx="92586" cy="84324"/>
            </a:xfrm>
            <a:custGeom>
              <a:avLst/>
              <a:gdLst/>
              <a:ahLst/>
              <a:cxnLst/>
              <a:rect l="l" t="t" r="r" b="b"/>
              <a:pathLst>
                <a:path w="5379" h="4899" extrusionOk="0">
                  <a:moveTo>
                    <a:pt x="2689" y="0"/>
                  </a:moveTo>
                  <a:cubicBezTo>
                    <a:pt x="2063" y="0"/>
                    <a:pt x="1436" y="239"/>
                    <a:pt x="958" y="717"/>
                  </a:cubicBezTo>
                  <a:cubicBezTo>
                    <a:pt x="0" y="1673"/>
                    <a:pt x="0" y="3225"/>
                    <a:pt x="958" y="4181"/>
                  </a:cubicBezTo>
                  <a:cubicBezTo>
                    <a:pt x="1436" y="4659"/>
                    <a:pt x="2063" y="4898"/>
                    <a:pt x="2689" y="4898"/>
                  </a:cubicBezTo>
                  <a:cubicBezTo>
                    <a:pt x="3316" y="4898"/>
                    <a:pt x="3943" y="4659"/>
                    <a:pt x="4422" y="4181"/>
                  </a:cubicBezTo>
                  <a:cubicBezTo>
                    <a:pt x="5378" y="3225"/>
                    <a:pt x="5378" y="1673"/>
                    <a:pt x="4422" y="717"/>
                  </a:cubicBezTo>
                  <a:cubicBezTo>
                    <a:pt x="3943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3881003" y="2641020"/>
              <a:ext cx="84324" cy="84341"/>
            </a:xfrm>
            <a:custGeom>
              <a:avLst/>
              <a:gdLst/>
              <a:ahLst/>
              <a:cxnLst/>
              <a:rect l="l" t="t" r="r" b="b"/>
              <a:pathLst>
                <a:path w="4899" h="4900" extrusionOk="0">
                  <a:moveTo>
                    <a:pt x="2450" y="1"/>
                  </a:moveTo>
                  <a:cubicBezTo>
                    <a:pt x="1097" y="1"/>
                    <a:pt x="1" y="1098"/>
                    <a:pt x="1" y="2450"/>
                  </a:cubicBezTo>
                  <a:cubicBezTo>
                    <a:pt x="1" y="3804"/>
                    <a:pt x="1097" y="4899"/>
                    <a:pt x="2450" y="4899"/>
                  </a:cubicBezTo>
                  <a:cubicBezTo>
                    <a:pt x="3803" y="4899"/>
                    <a:pt x="4898" y="3804"/>
                    <a:pt x="4898" y="2450"/>
                  </a:cubicBezTo>
                  <a:cubicBezTo>
                    <a:pt x="4898" y="1098"/>
                    <a:pt x="3803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3829744" y="2103439"/>
              <a:ext cx="186928" cy="186945"/>
            </a:xfrm>
            <a:custGeom>
              <a:avLst/>
              <a:gdLst/>
              <a:ahLst/>
              <a:cxnLst/>
              <a:rect l="l" t="t" r="r" b="b"/>
              <a:pathLst>
                <a:path w="10860" h="10861" extrusionOk="0">
                  <a:moveTo>
                    <a:pt x="1" y="1"/>
                  </a:moveTo>
                  <a:lnTo>
                    <a:pt x="1" y="3247"/>
                  </a:lnTo>
                  <a:cubicBezTo>
                    <a:pt x="334" y="3079"/>
                    <a:pt x="711" y="2982"/>
                    <a:pt x="1112" y="2982"/>
                  </a:cubicBezTo>
                  <a:cubicBezTo>
                    <a:pt x="2464" y="2982"/>
                    <a:pt x="3561" y="4079"/>
                    <a:pt x="3561" y="5432"/>
                  </a:cubicBezTo>
                  <a:cubicBezTo>
                    <a:pt x="3561" y="6785"/>
                    <a:pt x="2464" y="7882"/>
                    <a:pt x="1112" y="7882"/>
                  </a:cubicBezTo>
                  <a:cubicBezTo>
                    <a:pt x="711" y="7882"/>
                    <a:pt x="331" y="7786"/>
                    <a:pt x="1" y="7617"/>
                  </a:cubicBezTo>
                  <a:lnTo>
                    <a:pt x="1" y="10861"/>
                  </a:lnTo>
                  <a:lnTo>
                    <a:pt x="10859" y="10861"/>
                  </a:lnTo>
                  <a:lnTo>
                    <a:pt x="10859" y="7615"/>
                  </a:lnTo>
                  <a:cubicBezTo>
                    <a:pt x="10525" y="7785"/>
                    <a:pt x="10149" y="7881"/>
                    <a:pt x="9748" y="7881"/>
                  </a:cubicBezTo>
                  <a:cubicBezTo>
                    <a:pt x="8394" y="7881"/>
                    <a:pt x="7296" y="6784"/>
                    <a:pt x="7296" y="5430"/>
                  </a:cubicBezTo>
                  <a:cubicBezTo>
                    <a:pt x="7296" y="4079"/>
                    <a:pt x="8390" y="2982"/>
                    <a:pt x="9745" y="2982"/>
                  </a:cubicBezTo>
                  <a:cubicBezTo>
                    <a:pt x="9746" y="2982"/>
                    <a:pt x="9747" y="2982"/>
                    <a:pt x="9748" y="2982"/>
                  </a:cubicBezTo>
                  <a:cubicBezTo>
                    <a:pt x="10149" y="2982"/>
                    <a:pt x="10527" y="3079"/>
                    <a:pt x="10859" y="3249"/>
                  </a:cubicBezTo>
                  <a:lnTo>
                    <a:pt x="108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3876906" y="2266751"/>
              <a:ext cx="92362" cy="84358"/>
            </a:xfrm>
            <a:custGeom>
              <a:avLst/>
              <a:gdLst/>
              <a:ahLst/>
              <a:cxnLst/>
              <a:rect l="l" t="t" r="r" b="b"/>
              <a:pathLst>
                <a:path w="5366" h="4901" extrusionOk="0">
                  <a:moveTo>
                    <a:pt x="2681" y="1"/>
                  </a:moveTo>
                  <a:cubicBezTo>
                    <a:pt x="1555" y="1"/>
                    <a:pt x="542" y="781"/>
                    <a:pt x="291" y="1926"/>
                  </a:cubicBezTo>
                  <a:cubicBezTo>
                    <a:pt x="0" y="3246"/>
                    <a:pt x="836" y="4552"/>
                    <a:pt x="2158" y="4843"/>
                  </a:cubicBezTo>
                  <a:cubicBezTo>
                    <a:pt x="2335" y="4882"/>
                    <a:pt x="2512" y="4900"/>
                    <a:pt x="2686" y="4900"/>
                  </a:cubicBezTo>
                  <a:cubicBezTo>
                    <a:pt x="3811" y="4900"/>
                    <a:pt x="4824" y="4121"/>
                    <a:pt x="5075" y="2977"/>
                  </a:cubicBezTo>
                  <a:cubicBezTo>
                    <a:pt x="5365" y="1655"/>
                    <a:pt x="4531" y="348"/>
                    <a:pt x="3209" y="58"/>
                  </a:cubicBezTo>
                  <a:cubicBezTo>
                    <a:pt x="3032" y="19"/>
                    <a:pt x="2855" y="1"/>
                    <a:pt x="2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3876855" y="2042318"/>
              <a:ext cx="92586" cy="84324"/>
            </a:xfrm>
            <a:custGeom>
              <a:avLst/>
              <a:gdLst/>
              <a:ahLst/>
              <a:cxnLst/>
              <a:rect l="l" t="t" r="r" b="b"/>
              <a:pathLst>
                <a:path w="5379" h="4899" extrusionOk="0">
                  <a:moveTo>
                    <a:pt x="2689" y="0"/>
                  </a:moveTo>
                  <a:cubicBezTo>
                    <a:pt x="2063" y="0"/>
                    <a:pt x="1436" y="239"/>
                    <a:pt x="958" y="717"/>
                  </a:cubicBezTo>
                  <a:cubicBezTo>
                    <a:pt x="0" y="1673"/>
                    <a:pt x="0" y="3225"/>
                    <a:pt x="958" y="4181"/>
                  </a:cubicBezTo>
                  <a:cubicBezTo>
                    <a:pt x="1436" y="4659"/>
                    <a:pt x="2063" y="4898"/>
                    <a:pt x="2689" y="4898"/>
                  </a:cubicBezTo>
                  <a:cubicBezTo>
                    <a:pt x="3316" y="4898"/>
                    <a:pt x="3943" y="4659"/>
                    <a:pt x="4422" y="4181"/>
                  </a:cubicBezTo>
                  <a:cubicBezTo>
                    <a:pt x="5378" y="3225"/>
                    <a:pt x="5378" y="1673"/>
                    <a:pt x="4422" y="717"/>
                  </a:cubicBezTo>
                  <a:cubicBezTo>
                    <a:pt x="3943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4016672" y="1916546"/>
              <a:ext cx="186911" cy="186945"/>
            </a:xfrm>
            <a:custGeom>
              <a:avLst/>
              <a:gdLst/>
              <a:ahLst/>
              <a:cxnLst/>
              <a:rect l="l" t="t" r="r" b="b"/>
              <a:pathLst>
                <a:path w="10859" h="10861" extrusionOk="0">
                  <a:moveTo>
                    <a:pt x="0" y="0"/>
                  </a:moveTo>
                  <a:lnTo>
                    <a:pt x="0" y="3247"/>
                  </a:lnTo>
                  <a:cubicBezTo>
                    <a:pt x="334" y="3078"/>
                    <a:pt x="711" y="2982"/>
                    <a:pt x="1111" y="2982"/>
                  </a:cubicBezTo>
                  <a:cubicBezTo>
                    <a:pt x="2464" y="2982"/>
                    <a:pt x="3561" y="4079"/>
                    <a:pt x="3561" y="5431"/>
                  </a:cubicBezTo>
                  <a:cubicBezTo>
                    <a:pt x="3561" y="6785"/>
                    <a:pt x="2464" y="7882"/>
                    <a:pt x="1111" y="7882"/>
                  </a:cubicBezTo>
                  <a:cubicBezTo>
                    <a:pt x="711" y="7882"/>
                    <a:pt x="333" y="7786"/>
                    <a:pt x="0" y="7617"/>
                  </a:cubicBezTo>
                  <a:lnTo>
                    <a:pt x="0" y="10860"/>
                  </a:lnTo>
                  <a:lnTo>
                    <a:pt x="10859" y="10860"/>
                  </a:lnTo>
                  <a:lnTo>
                    <a:pt x="10859" y="7614"/>
                  </a:lnTo>
                  <a:cubicBezTo>
                    <a:pt x="10525" y="7784"/>
                    <a:pt x="10148" y="7881"/>
                    <a:pt x="9748" y="7881"/>
                  </a:cubicBezTo>
                  <a:cubicBezTo>
                    <a:pt x="8394" y="7881"/>
                    <a:pt x="7297" y="6784"/>
                    <a:pt x="7297" y="5430"/>
                  </a:cubicBezTo>
                  <a:cubicBezTo>
                    <a:pt x="7297" y="4078"/>
                    <a:pt x="8393" y="2982"/>
                    <a:pt x="9745" y="2982"/>
                  </a:cubicBezTo>
                  <a:cubicBezTo>
                    <a:pt x="9746" y="2982"/>
                    <a:pt x="9747" y="2982"/>
                    <a:pt x="9748" y="2982"/>
                  </a:cubicBezTo>
                  <a:cubicBezTo>
                    <a:pt x="10148" y="2982"/>
                    <a:pt x="10528" y="3078"/>
                    <a:pt x="10859" y="3248"/>
                  </a:cubicBezTo>
                  <a:lnTo>
                    <a:pt x="10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4063662" y="2079979"/>
              <a:ext cx="92775" cy="84341"/>
            </a:xfrm>
            <a:custGeom>
              <a:avLst/>
              <a:gdLst/>
              <a:ahLst/>
              <a:cxnLst/>
              <a:rect l="l" t="t" r="r" b="b"/>
              <a:pathLst>
                <a:path w="5390" h="4900" extrusionOk="0">
                  <a:moveTo>
                    <a:pt x="2693" y="0"/>
                  </a:moveTo>
                  <a:cubicBezTo>
                    <a:pt x="1582" y="0"/>
                    <a:pt x="576" y="761"/>
                    <a:pt x="310" y="1889"/>
                  </a:cubicBezTo>
                  <a:cubicBezTo>
                    <a:pt x="0" y="3206"/>
                    <a:pt x="817" y="4524"/>
                    <a:pt x="2134" y="4834"/>
                  </a:cubicBezTo>
                  <a:cubicBezTo>
                    <a:pt x="2323" y="4878"/>
                    <a:pt x="2512" y="4899"/>
                    <a:pt x="2697" y="4899"/>
                  </a:cubicBezTo>
                  <a:cubicBezTo>
                    <a:pt x="3808" y="4899"/>
                    <a:pt x="4814" y="4139"/>
                    <a:pt x="5079" y="3011"/>
                  </a:cubicBezTo>
                  <a:cubicBezTo>
                    <a:pt x="5389" y="1693"/>
                    <a:pt x="4573" y="376"/>
                    <a:pt x="3257" y="66"/>
                  </a:cubicBezTo>
                  <a:cubicBezTo>
                    <a:pt x="3068" y="22"/>
                    <a:pt x="2879" y="0"/>
                    <a:pt x="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4063782" y="1855390"/>
              <a:ext cx="92569" cy="84341"/>
            </a:xfrm>
            <a:custGeom>
              <a:avLst/>
              <a:gdLst/>
              <a:ahLst/>
              <a:cxnLst/>
              <a:rect l="l" t="t" r="r" b="b"/>
              <a:pathLst>
                <a:path w="5378" h="4900" extrusionOk="0">
                  <a:moveTo>
                    <a:pt x="2689" y="1"/>
                  </a:moveTo>
                  <a:cubicBezTo>
                    <a:pt x="2063" y="1"/>
                    <a:pt x="1436" y="240"/>
                    <a:pt x="958" y="719"/>
                  </a:cubicBezTo>
                  <a:cubicBezTo>
                    <a:pt x="0" y="1675"/>
                    <a:pt x="0" y="3225"/>
                    <a:pt x="958" y="4182"/>
                  </a:cubicBezTo>
                  <a:cubicBezTo>
                    <a:pt x="1436" y="4660"/>
                    <a:pt x="2063" y="4900"/>
                    <a:pt x="2689" y="4900"/>
                  </a:cubicBezTo>
                  <a:cubicBezTo>
                    <a:pt x="3316" y="4900"/>
                    <a:pt x="3943" y="4660"/>
                    <a:pt x="4422" y="4182"/>
                  </a:cubicBezTo>
                  <a:cubicBezTo>
                    <a:pt x="5378" y="3225"/>
                    <a:pt x="5378" y="1675"/>
                    <a:pt x="4422" y="719"/>
                  </a:cubicBezTo>
                  <a:cubicBezTo>
                    <a:pt x="3943" y="240"/>
                    <a:pt x="3316" y="1"/>
                    <a:pt x="2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4390544" y="1729618"/>
              <a:ext cx="186945" cy="186945"/>
            </a:xfrm>
            <a:custGeom>
              <a:avLst/>
              <a:gdLst/>
              <a:ahLst/>
              <a:cxnLst/>
              <a:rect l="l" t="t" r="r" b="b"/>
              <a:pathLst>
                <a:path w="10861" h="10861" extrusionOk="0">
                  <a:moveTo>
                    <a:pt x="1" y="1"/>
                  </a:moveTo>
                  <a:lnTo>
                    <a:pt x="1" y="10860"/>
                  </a:lnTo>
                  <a:lnTo>
                    <a:pt x="3247" y="10860"/>
                  </a:lnTo>
                  <a:cubicBezTo>
                    <a:pt x="3075" y="10527"/>
                    <a:pt x="2980" y="10150"/>
                    <a:pt x="2980" y="9749"/>
                  </a:cubicBezTo>
                  <a:cubicBezTo>
                    <a:pt x="2980" y="8396"/>
                    <a:pt x="4077" y="7297"/>
                    <a:pt x="5431" y="7297"/>
                  </a:cubicBezTo>
                  <a:cubicBezTo>
                    <a:pt x="6784" y="7297"/>
                    <a:pt x="7881" y="8393"/>
                    <a:pt x="7878" y="9747"/>
                  </a:cubicBezTo>
                  <a:cubicBezTo>
                    <a:pt x="7878" y="10149"/>
                    <a:pt x="7783" y="10527"/>
                    <a:pt x="7611" y="10859"/>
                  </a:cubicBezTo>
                  <a:lnTo>
                    <a:pt x="10860" y="10859"/>
                  </a:lnTo>
                  <a:lnTo>
                    <a:pt x="10860" y="1"/>
                  </a:lnTo>
                  <a:lnTo>
                    <a:pt x="7613" y="1"/>
                  </a:lnTo>
                  <a:cubicBezTo>
                    <a:pt x="7783" y="333"/>
                    <a:pt x="7878" y="710"/>
                    <a:pt x="7878" y="1112"/>
                  </a:cubicBezTo>
                  <a:cubicBezTo>
                    <a:pt x="7878" y="2463"/>
                    <a:pt x="6781" y="3561"/>
                    <a:pt x="5428" y="3561"/>
                  </a:cubicBezTo>
                  <a:cubicBezTo>
                    <a:pt x="4075" y="3561"/>
                    <a:pt x="2978" y="2463"/>
                    <a:pt x="2978" y="1112"/>
                  </a:cubicBezTo>
                  <a:cubicBezTo>
                    <a:pt x="2978" y="710"/>
                    <a:pt x="3074" y="331"/>
                    <a:pt x="3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4326669" y="1780997"/>
              <a:ext cx="90710" cy="84358"/>
            </a:xfrm>
            <a:custGeom>
              <a:avLst/>
              <a:gdLst/>
              <a:ahLst/>
              <a:cxnLst/>
              <a:rect l="l" t="t" r="r" b="b"/>
              <a:pathLst>
                <a:path w="5270" h="4901" extrusionOk="0">
                  <a:moveTo>
                    <a:pt x="2631" y="1"/>
                  </a:moveTo>
                  <a:cubicBezTo>
                    <a:pt x="1452" y="1"/>
                    <a:pt x="413" y="855"/>
                    <a:pt x="217" y="2057"/>
                  </a:cubicBezTo>
                  <a:cubicBezTo>
                    <a:pt x="0" y="3392"/>
                    <a:pt x="906" y="4650"/>
                    <a:pt x="2242" y="4868"/>
                  </a:cubicBezTo>
                  <a:cubicBezTo>
                    <a:pt x="2375" y="4889"/>
                    <a:pt x="2508" y="4900"/>
                    <a:pt x="2638" y="4900"/>
                  </a:cubicBezTo>
                  <a:cubicBezTo>
                    <a:pt x="3817" y="4900"/>
                    <a:pt x="4857" y="4045"/>
                    <a:pt x="5053" y="2844"/>
                  </a:cubicBezTo>
                  <a:cubicBezTo>
                    <a:pt x="5269" y="1508"/>
                    <a:pt x="4363" y="249"/>
                    <a:pt x="3028" y="33"/>
                  </a:cubicBezTo>
                  <a:cubicBezTo>
                    <a:pt x="2894" y="11"/>
                    <a:pt x="2762" y="1"/>
                    <a:pt x="2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4550035" y="1780980"/>
              <a:ext cx="92775" cy="84341"/>
            </a:xfrm>
            <a:custGeom>
              <a:avLst/>
              <a:gdLst/>
              <a:ahLst/>
              <a:cxnLst/>
              <a:rect l="l" t="t" r="r" b="b"/>
              <a:pathLst>
                <a:path w="5390" h="4900" extrusionOk="0">
                  <a:moveTo>
                    <a:pt x="2693" y="0"/>
                  </a:moveTo>
                  <a:cubicBezTo>
                    <a:pt x="1582" y="0"/>
                    <a:pt x="576" y="761"/>
                    <a:pt x="310" y="1889"/>
                  </a:cubicBezTo>
                  <a:cubicBezTo>
                    <a:pt x="1" y="3205"/>
                    <a:pt x="817" y="4524"/>
                    <a:pt x="2135" y="4834"/>
                  </a:cubicBezTo>
                  <a:cubicBezTo>
                    <a:pt x="2323" y="4878"/>
                    <a:pt x="2512" y="4900"/>
                    <a:pt x="2697" y="4900"/>
                  </a:cubicBezTo>
                  <a:cubicBezTo>
                    <a:pt x="3808" y="4900"/>
                    <a:pt x="4814" y="4139"/>
                    <a:pt x="5080" y="3011"/>
                  </a:cubicBezTo>
                  <a:cubicBezTo>
                    <a:pt x="5389" y="1694"/>
                    <a:pt x="4573" y="376"/>
                    <a:pt x="3255" y="66"/>
                  </a:cubicBezTo>
                  <a:cubicBezTo>
                    <a:pt x="3067" y="22"/>
                    <a:pt x="2878" y="0"/>
                    <a:pt x="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4203651" y="1355763"/>
              <a:ext cx="186911" cy="186979"/>
            </a:xfrm>
            <a:custGeom>
              <a:avLst/>
              <a:gdLst/>
              <a:ahLst/>
              <a:cxnLst/>
              <a:rect l="l" t="t" r="r" b="b"/>
              <a:pathLst>
                <a:path w="10859" h="10863" extrusionOk="0">
                  <a:moveTo>
                    <a:pt x="0" y="1"/>
                  </a:moveTo>
                  <a:lnTo>
                    <a:pt x="0" y="3248"/>
                  </a:lnTo>
                  <a:cubicBezTo>
                    <a:pt x="332" y="3077"/>
                    <a:pt x="709" y="2981"/>
                    <a:pt x="1111" y="2981"/>
                  </a:cubicBezTo>
                  <a:cubicBezTo>
                    <a:pt x="2465" y="2981"/>
                    <a:pt x="3562" y="4079"/>
                    <a:pt x="3562" y="5433"/>
                  </a:cubicBezTo>
                  <a:cubicBezTo>
                    <a:pt x="3562" y="6784"/>
                    <a:pt x="2465" y="7879"/>
                    <a:pt x="1111" y="7879"/>
                  </a:cubicBezTo>
                  <a:cubicBezTo>
                    <a:pt x="709" y="7879"/>
                    <a:pt x="331" y="7783"/>
                    <a:pt x="0" y="7613"/>
                  </a:cubicBezTo>
                  <a:lnTo>
                    <a:pt x="0" y="10862"/>
                  </a:lnTo>
                  <a:lnTo>
                    <a:pt x="10859" y="10862"/>
                  </a:lnTo>
                  <a:lnTo>
                    <a:pt x="10859" y="7614"/>
                  </a:lnTo>
                  <a:cubicBezTo>
                    <a:pt x="10525" y="7785"/>
                    <a:pt x="10148" y="7879"/>
                    <a:pt x="9746" y="7879"/>
                  </a:cubicBezTo>
                  <a:cubicBezTo>
                    <a:pt x="8394" y="7879"/>
                    <a:pt x="7297" y="6782"/>
                    <a:pt x="7297" y="5430"/>
                  </a:cubicBezTo>
                  <a:cubicBezTo>
                    <a:pt x="7297" y="4076"/>
                    <a:pt x="8394" y="2979"/>
                    <a:pt x="9746" y="2979"/>
                  </a:cubicBezTo>
                  <a:cubicBezTo>
                    <a:pt x="10148" y="2979"/>
                    <a:pt x="10526" y="3075"/>
                    <a:pt x="10859" y="3244"/>
                  </a:cubicBezTo>
                  <a:lnTo>
                    <a:pt x="108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4250710" y="1295037"/>
              <a:ext cx="92775" cy="84358"/>
            </a:xfrm>
            <a:custGeom>
              <a:avLst/>
              <a:gdLst/>
              <a:ahLst/>
              <a:cxnLst/>
              <a:rect l="l" t="t" r="r" b="b"/>
              <a:pathLst>
                <a:path w="5390" h="4901" extrusionOk="0">
                  <a:moveTo>
                    <a:pt x="2694" y="1"/>
                  </a:moveTo>
                  <a:cubicBezTo>
                    <a:pt x="1582" y="1"/>
                    <a:pt x="576" y="761"/>
                    <a:pt x="310" y="1890"/>
                  </a:cubicBezTo>
                  <a:cubicBezTo>
                    <a:pt x="0" y="3206"/>
                    <a:pt x="817" y="4525"/>
                    <a:pt x="2134" y="4835"/>
                  </a:cubicBezTo>
                  <a:cubicBezTo>
                    <a:pt x="2323" y="4879"/>
                    <a:pt x="2511" y="4901"/>
                    <a:pt x="2697" y="4901"/>
                  </a:cubicBezTo>
                  <a:cubicBezTo>
                    <a:pt x="3808" y="4901"/>
                    <a:pt x="4814" y="4140"/>
                    <a:pt x="5079" y="3012"/>
                  </a:cubicBezTo>
                  <a:cubicBezTo>
                    <a:pt x="5389" y="1695"/>
                    <a:pt x="4573" y="376"/>
                    <a:pt x="3255" y="66"/>
                  </a:cubicBezTo>
                  <a:cubicBezTo>
                    <a:pt x="3067" y="22"/>
                    <a:pt x="2879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4250796" y="1519540"/>
              <a:ext cx="92586" cy="84324"/>
            </a:xfrm>
            <a:custGeom>
              <a:avLst/>
              <a:gdLst/>
              <a:ahLst/>
              <a:cxnLst/>
              <a:rect l="l" t="t" r="r" b="b"/>
              <a:pathLst>
                <a:path w="5379" h="4899" extrusionOk="0">
                  <a:moveTo>
                    <a:pt x="2690" y="1"/>
                  </a:moveTo>
                  <a:cubicBezTo>
                    <a:pt x="2063" y="1"/>
                    <a:pt x="1436" y="240"/>
                    <a:pt x="958" y="718"/>
                  </a:cubicBezTo>
                  <a:cubicBezTo>
                    <a:pt x="1" y="1674"/>
                    <a:pt x="1" y="3226"/>
                    <a:pt x="958" y="4182"/>
                  </a:cubicBezTo>
                  <a:cubicBezTo>
                    <a:pt x="1436" y="4660"/>
                    <a:pt x="2063" y="4899"/>
                    <a:pt x="2690" y="4899"/>
                  </a:cubicBezTo>
                  <a:cubicBezTo>
                    <a:pt x="3317" y="4899"/>
                    <a:pt x="3944" y="4660"/>
                    <a:pt x="4422" y="4182"/>
                  </a:cubicBezTo>
                  <a:cubicBezTo>
                    <a:pt x="5378" y="3226"/>
                    <a:pt x="5378" y="1674"/>
                    <a:pt x="4422" y="718"/>
                  </a:cubicBezTo>
                  <a:cubicBezTo>
                    <a:pt x="3944" y="240"/>
                    <a:pt x="3317" y="1"/>
                    <a:pt x="2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3829847" y="1542673"/>
              <a:ext cx="186928" cy="186962"/>
            </a:xfrm>
            <a:custGeom>
              <a:avLst/>
              <a:gdLst/>
              <a:ahLst/>
              <a:cxnLst/>
              <a:rect l="l" t="t" r="r" b="b"/>
              <a:pathLst>
                <a:path w="10860" h="10862" extrusionOk="0">
                  <a:moveTo>
                    <a:pt x="7614" y="0"/>
                  </a:moveTo>
                  <a:cubicBezTo>
                    <a:pt x="7784" y="334"/>
                    <a:pt x="7880" y="711"/>
                    <a:pt x="7880" y="1113"/>
                  </a:cubicBezTo>
                  <a:cubicBezTo>
                    <a:pt x="7880" y="2466"/>
                    <a:pt x="6783" y="3563"/>
                    <a:pt x="5429" y="3563"/>
                  </a:cubicBezTo>
                  <a:cubicBezTo>
                    <a:pt x="4074" y="3563"/>
                    <a:pt x="2980" y="2468"/>
                    <a:pt x="2981" y="1114"/>
                  </a:cubicBezTo>
                  <a:cubicBezTo>
                    <a:pt x="2981" y="712"/>
                    <a:pt x="3078" y="334"/>
                    <a:pt x="3248" y="3"/>
                  </a:cubicBezTo>
                  <a:lnTo>
                    <a:pt x="0" y="3"/>
                  </a:lnTo>
                  <a:lnTo>
                    <a:pt x="0" y="10862"/>
                  </a:lnTo>
                  <a:lnTo>
                    <a:pt x="3246" y="10862"/>
                  </a:lnTo>
                  <a:cubicBezTo>
                    <a:pt x="3078" y="10528"/>
                    <a:pt x="2981" y="10151"/>
                    <a:pt x="2981" y="9749"/>
                  </a:cubicBezTo>
                  <a:cubicBezTo>
                    <a:pt x="2981" y="8398"/>
                    <a:pt x="4078" y="7300"/>
                    <a:pt x="5431" y="7300"/>
                  </a:cubicBezTo>
                  <a:cubicBezTo>
                    <a:pt x="6785" y="7300"/>
                    <a:pt x="7882" y="8398"/>
                    <a:pt x="7882" y="9749"/>
                  </a:cubicBezTo>
                  <a:cubicBezTo>
                    <a:pt x="7882" y="10151"/>
                    <a:pt x="7785" y="10529"/>
                    <a:pt x="7616" y="10862"/>
                  </a:cubicBezTo>
                  <a:lnTo>
                    <a:pt x="10860" y="1086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3987393" y="1593880"/>
              <a:ext cx="95736" cy="84341"/>
            </a:xfrm>
            <a:custGeom>
              <a:avLst/>
              <a:gdLst/>
              <a:ahLst/>
              <a:cxnLst/>
              <a:rect l="l" t="t" r="r" b="b"/>
              <a:pathLst>
                <a:path w="5562" h="4900" extrusionOk="0">
                  <a:moveTo>
                    <a:pt x="2781" y="0"/>
                  </a:moveTo>
                  <a:cubicBezTo>
                    <a:pt x="2467" y="0"/>
                    <a:pt x="2148" y="61"/>
                    <a:pt x="1840" y="189"/>
                  </a:cubicBezTo>
                  <a:cubicBezTo>
                    <a:pt x="590" y="708"/>
                    <a:pt x="0" y="2143"/>
                    <a:pt x="521" y="3391"/>
                  </a:cubicBezTo>
                  <a:cubicBezTo>
                    <a:pt x="912" y="4333"/>
                    <a:pt x="1823" y="4900"/>
                    <a:pt x="2784" y="4900"/>
                  </a:cubicBezTo>
                  <a:cubicBezTo>
                    <a:pt x="3097" y="4900"/>
                    <a:pt x="3416" y="4839"/>
                    <a:pt x="3724" y="4711"/>
                  </a:cubicBezTo>
                  <a:cubicBezTo>
                    <a:pt x="4972" y="4191"/>
                    <a:pt x="5562" y="2757"/>
                    <a:pt x="5043" y="1508"/>
                  </a:cubicBezTo>
                  <a:cubicBezTo>
                    <a:pt x="4651" y="567"/>
                    <a:pt x="3740" y="0"/>
                    <a:pt x="2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3764526" y="1594018"/>
              <a:ext cx="92552" cy="84341"/>
            </a:xfrm>
            <a:custGeom>
              <a:avLst/>
              <a:gdLst/>
              <a:ahLst/>
              <a:cxnLst/>
              <a:rect l="l" t="t" r="r" b="b"/>
              <a:pathLst>
                <a:path w="5377" h="4900" extrusionOk="0">
                  <a:moveTo>
                    <a:pt x="2689" y="0"/>
                  </a:moveTo>
                  <a:cubicBezTo>
                    <a:pt x="2062" y="0"/>
                    <a:pt x="1435" y="239"/>
                    <a:pt x="956" y="717"/>
                  </a:cubicBezTo>
                  <a:cubicBezTo>
                    <a:pt x="0" y="1675"/>
                    <a:pt x="0" y="3225"/>
                    <a:pt x="956" y="4181"/>
                  </a:cubicBezTo>
                  <a:cubicBezTo>
                    <a:pt x="1435" y="4660"/>
                    <a:pt x="2062" y="4899"/>
                    <a:pt x="2689" y="4899"/>
                  </a:cubicBezTo>
                  <a:cubicBezTo>
                    <a:pt x="3316" y="4899"/>
                    <a:pt x="3942" y="4660"/>
                    <a:pt x="4420" y="4181"/>
                  </a:cubicBezTo>
                  <a:cubicBezTo>
                    <a:pt x="5376" y="3225"/>
                    <a:pt x="5376" y="1675"/>
                    <a:pt x="4420" y="717"/>
                  </a:cubicBezTo>
                  <a:cubicBezTo>
                    <a:pt x="3942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3455923" y="1355763"/>
              <a:ext cx="186911" cy="186997"/>
            </a:xfrm>
            <a:custGeom>
              <a:avLst/>
              <a:gdLst/>
              <a:ahLst/>
              <a:cxnLst/>
              <a:rect l="l" t="t" r="r" b="b"/>
              <a:pathLst>
                <a:path w="10859" h="10864" extrusionOk="0">
                  <a:moveTo>
                    <a:pt x="0" y="1"/>
                  </a:moveTo>
                  <a:lnTo>
                    <a:pt x="0" y="3250"/>
                  </a:lnTo>
                  <a:cubicBezTo>
                    <a:pt x="332" y="3080"/>
                    <a:pt x="709" y="2985"/>
                    <a:pt x="1111" y="2985"/>
                  </a:cubicBezTo>
                  <a:cubicBezTo>
                    <a:pt x="2464" y="2985"/>
                    <a:pt x="3561" y="4082"/>
                    <a:pt x="3561" y="5434"/>
                  </a:cubicBezTo>
                  <a:cubicBezTo>
                    <a:pt x="3561" y="6788"/>
                    <a:pt x="2464" y="7885"/>
                    <a:pt x="1111" y="7885"/>
                  </a:cubicBezTo>
                  <a:cubicBezTo>
                    <a:pt x="709" y="7885"/>
                    <a:pt x="331" y="7789"/>
                    <a:pt x="0" y="7620"/>
                  </a:cubicBezTo>
                  <a:lnTo>
                    <a:pt x="0" y="10863"/>
                  </a:lnTo>
                  <a:lnTo>
                    <a:pt x="10859" y="10863"/>
                  </a:lnTo>
                  <a:lnTo>
                    <a:pt x="10859" y="7617"/>
                  </a:lnTo>
                  <a:cubicBezTo>
                    <a:pt x="10525" y="7787"/>
                    <a:pt x="10148" y="7884"/>
                    <a:pt x="9746" y="7884"/>
                  </a:cubicBezTo>
                  <a:cubicBezTo>
                    <a:pt x="8392" y="7884"/>
                    <a:pt x="7295" y="6787"/>
                    <a:pt x="7295" y="5433"/>
                  </a:cubicBezTo>
                  <a:cubicBezTo>
                    <a:pt x="7295" y="4079"/>
                    <a:pt x="8392" y="2983"/>
                    <a:pt x="9746" y="2983"/>
                  </a:cubicBezTo>
                  <a:cubicBezTo>
                    <a:pt x="10148" y="2983"/>
                    <a:pt x="10526" y="3078"/>
                    <a:pt x="10859" y="3250"/>
                  </a:cubicBezTo>
                  <a:lnTo>
                    <a:pt x="108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3502930" y="1519213"/>
              <a:ext cx="92741" cy="84341"/>
            </a:xfrm>
            <a:custGeom>
              <a:avLst/>
              <a:gdLst/>
              <a:ahLst/>
              <a:cxnLst/>
              <a:rect l="l" t="t" r="r" b="b"/>
              <a:pathLst>
                <a:path w="5388" h="4900" extrusionOk="0">
                  <a:moveTo>
                    <a:pt x="2693" y="0"/>
                  </a:moveTo>
                  <a:cubicBezTo>
                    <a:pt x="1582" y="0"/>
                    <a:pt x="576" y="760"/>
                    <a:pt x="310" y="1889"/>
                  </a:cubicBezTo>
                  <a:cubicBezTo>
                    <a:pt x="1" y="3206"/>
                    <a:pt x="817" y="4524"/>
                    <a:pt x="2133" y="4834"/>
                  </a:cubicBezTo>
                  <a:cubicBezTo>
                    <a:pt x="2322" y="4879"/>
                    <a:pt x="2510" y="4900"/>
                    <a:pt x="2696" y="4900"/>
                  </a:cubicBezTo>
                  <a:cubicBezTo>
                    <a:pt x="3806" y="4900"/>
                    <a:pt x="4813" y="4139"/>
                    <a:pt x="5078" y="3012"/>
                  </a:cubicBezTo>
                  <a:cubicBezTo>
                    <a:pt x="5388" y="1694"/>
                    <a:pt x="4571" y="375"/>
                    <a:pt x="3255" y="65"/>
                  </a:cubicBezTo>
                  <a:cubicBezTo>
                    <a:pt x="3067" y="21"/>
                    <a:pt x="2879" y="0"/>
                    <a:pt x="2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3503033" y="1294658"/>
              <a:ext cx="92569" cy="84324"/>
            </a:xfrm>
            <a:custGeom>
              <a:avLst/>
              <a:gdLst/>
              <a:ahLst/>
              <a:cxnLst/>
              <a:rect l="l" t="t" r="r" b="b"/>
              <a:pathLst>
                <a:path w="5378" h="4899" extrusionOk="0">
                  <a:moveTo>
                    <a:pt x="2689" y="0"/>
                  </a:moveTo>
                  <a:cubicBezTo>
                    <a:pt x="2062" y="0"/>
                    <a:pt x="1436" y="239"/>
                    <a:pt x="958" y="717"/>
                  </a:cubicBezTo>
                  <a:cubicBezTo>
                    <a:pt x="0" y="1673"/>
                    <a:pt x="0" y="3224"/>
                    <a:pt x="958" y="4182"/>
                  </a:cubicBezTo>
                  <a:cubicBezTo>
                    <a:pt x="1436" y="4660"/>
                    <a:pt x="2062" y="4899"/>
                    <a:pt x="2689" y="4899"/>
                  </a:cubicBezTo>
                  <a:cubicBezTo>
                    <a:pt x="3316" y="4899"/>
                    <a:pt x="3943" y="4660"/>
                    <a:pt x="4422" y="4182"/>
                  </a:cubicBezTo>
                  <a:cubicBezTo>
                    <a:pt x="5378" y="3224"/>
                    <a:pt x="5378" y="1673"/>
                    <a:pt x="4422" y="717"/>
                  </a:cubicBezTo>
                  <a:cubicBezTo>
                    <a:pt x="3943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3455871" y="1916546"/>
              <a:ext cx="186962" cy="186911"/>
            </a:xfrm>
            <a:custGeom>
              <a:avLst/>
              <a:gdLst/>
              <a:ahLst/>
              <a:cxnLst/>
              <a:rect l="l" t="t" r="r" b="b"/>
              <a:pathLst>
                <a:path w="10862" h="10859" extrusionOk="0">
                  <a:moveTo>
                    <a:pt x="0" y="0"/>
                  </a:moveTo>
                  <a:lnTo>
                    <a:pt x="0" y="10859"/>
                  </a:lnTo>
                  <a:lnTo>
                    <a:pt x="3248" y="10859"/>
                  </a:lnTo>
                  <a:cubicBezTo>
                    <a:pt x="3076" y="10525"/>
                    <a:pt x="2980" y="10149"/>
                    <a:pt x="2980" y="9748"/>
                  </a:cubicBezTo>
                  <a:cubicBezTo>
                    <a:pt x="2980" y="8394"/>
                    <a:pt x="4079" y="7296"/>
                    <a:pt x="5432" y="7296"/>
                  </a:cubicBezTo>
                  <a:cubicBezTo>
                    <a:pt x="6783" y="7296"/>
                    <a:pt x="7879" y="8394"/>
                    <a:pt x="7879" y="9748"/>
                  </a:cubicBezTo>
                  <a:cubicBezTo>
                    <a:pt x="7879" y="10149"/>
                    <a:pt x="7784" y="10527"/>
                    <a:pt x="7612" y="10859"/>
                  </a:cubicBezTo>
                  <a:lnTo>
                    <a:pt x="10862" y="10859"/>
                  </a:lnTo>
                  <a:lnTo>
                    <a:pt x="10862" y="0"/>
                  </a:lnTo>
                  <a:lnTo>
                    <a:pt x="7614" y="0"/>
                  </a:lnTo>
                  <a:cubicBezTo>
                    <a:pt x="7783" y="333"/>
                    <a:pt x="7879" y="709"/>
                    <a:pt x="7879" y="1111"/>
                  </a:cubicBezTo>
                  <a:cubicBezTo>
                    <a:pt x="7879" y="2464"/>
                    <a:pt x="6782" y="3561"/>
                    <a:pt x="5430" y="3561"/>
                  </a:cubicBezTo>
                  <a:cubicBezTo>
                    <a:pt x="4076" y="3561"/>
                    <a:pt x="2979" y="2464"/>
                    <a:pt x="2979" y="1111"/>
                  </a:cubicBezTo>
                  <a:cubicBezTo>
                    <a:pt x="2979" y="709"/>
                    <a:pt x="3075" y="331"/>
                    <a:pt x="3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3395094" y="1967805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7" y="1"/>
                    <a:pt x="0" y="1097"/>
                    <a:pt x="0" y="2450"/>
                  </a:cubicBezTo>
                  <a:cubicBezTo>
                    <a:pt x="0" y="3803"/>
                    <a:pt x="1097" y="4900"/>
                    <a:pt x="2450" y="4900"/>
                  </a:cubicBezTo>
                  <a:cubicBezTo>
                    <a:pt x="3804" y="4900"/>
                    <a:pt x="4899" y="3803"/>
                    <a:pt x="4899" y="2450"/>
                  </a:cubicBezTo>
                  <a:cubicBezTo>
                    <a:pt x="4899" y="1097"/>
                    <a:pt x="3804" y="1"/>
                    <a:pt x="2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3619631" y="1967805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6" y="1"/>
                    <a:pt x="1" y="1097"/>
                    <a:pt x="1" y="2450"/>
                  </a:cubicBezTo>
                  <a:cubicBezTo>
                    <a:pt x="1" y="3803"/>
                    <a:pt x="1096" y="4900"/>
                    <a:pt x="2450" y="4900"/>
                  </a:cubicBezTo>
                  <a:cubicBezTo>
                    <a:pt x="3803" y="4900"/>
                    <a:pt x="4900" y="3803"/>
                    <a:pt x="4900" y="2450"/>
                  </a:cubicBezTo>
                  <a:cubicBezTo>
                    <a:pt x="4900" y="1097"/>
                    <a:pt x="3803" y="1"/>
                    <a:pt x="2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3082033" y="1916546"/>
              <a:ext cx="186997" cy="186911"/>
            </a:xfrm>
            <a:custGeom>
              <a:avLst/>
              <a:gdLst/>
              <a:ahLst/>
              <a:cxnLst/>
              <a:rect l="l" t="t" r="r" b="b"/>
              <a:pathLst>
                <a:path w="10864" h="10859" extrusionOk="0">
                  <a:moveTo>
                    <a:pt x="1" y="0"/>
                  </a:moveTo>
                  <a:lnTo>
                    <a:pt x="1" y="10859"/>
                  </a:lnTo>
                  <a:lnTo>
                    <a:pt x="3247" y="10859"/>
                  </a:lnTo>
                  <a:cubicBezTo>
                    <a:pt x="3077" y="10525"/>
                    <a:pt x="2981" y="10149"/>
                    <a:pt x="2981" y="9748"/>
                  </a:cubicBezTo>
                  <a:cubicBezTo>
                    <a:pt x="2981" y="8394"/>
                    <a:pt x="4078" y="7296"/>
                    <a:pt x="5432" y="7296"/>
                  </a:cubicBezTo>
                  <a:cubicBezTo>
                    <a:pt x="6784" y="7296"/>
                    <a:pt x="7881" y="8394"/>
                    <a:pt x="7881" y="9748"/>
                  </a:cubicBezTo>
                  <a:cubicBezTo>
                    <a:pt x="7881" y="10149"/>
                    <a:pt x="7786" y="10527"/>
                    <a:pt x="7614" y="10859"/>
                  </a:cubicBezTo>
                  <a:lnTo>
                    <a:pt x="10864" y="10859"/>
                  </a:lnTo>
                  <a:lnTo>
                    <a:pt x="10864" y="0"/>
                  </a:lnTo>
                  <a:lnTo>
                    <a:pt x="7616" y="0"/>
                  </a:lnTo>
                  <a:cubicBezTo>
                    <a:pt x="7786" y="333"/>
                    <a:pt x="7881" y="709"/>
                    <a:pt x="7881" y="1111"/>
                  </a:cubicBezTo>
                  <a:cubicBezTo>
                    <a:pt x="7881" y="2464"/>
                    <a:pt x="6784" y="3561"/>
                    <a:pt x="5432" y="3561"/>
                  </a:cubicBezTo>
                  <a:cubicBezTo>
                    <a:pt x="4078" y="3561"/>
                    <a:pt x="2981" y="2464"/>
                    <a:pt x="2981" y="1111"/>
                  </a:cubicBezTo>
                  <a:cubicBezTo>
                    <a:pt x="2981" y="709"/>
                    <a:pt x="3077" y="331"/>
                    <a:pt x="3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3245793" y="1967805"/>
              <a:ext cx="84324" cy="84341"/>
            </a:xfrm>
            <a:custGeom>
              <a:avLst/>
              <a:gdLst/>
              <a:ahLst/>
              <a:cxnLst/>
              <a:rect l="l" t="t" r="r" b="b"/>
              <a:pathLst>
                <a:path w="4899" h="4900" extrusionOk="0">
                  <a:moveTo>
                    <a:pt x="2449" y="1"/>
                  </a:moveTo>
                  <a:cubicBezTo>
                    <a:pt x="1097" y="1"/>
                    <a:pt x="0" y="1097"/>
                    <a:pt x="0" y="2450"/>
                  </a:cubicBezTo>
                  <a:cubicBezTo>
                    <a:pt x="0" y="3803"/>
                    <a:pt x="1097" y="4900"/>
                    <a:pt x="2449" y="4900"/>
                  </a:cubicBezTo>
                  <a:cubicBezTo>
                    <a:pt x="3803" y="4900"/>
                    <a:pt x="4899" y="3803"/>
                    <a:pt x="4899" y="2450"/>
                  </a:cubicBezTo>
                  <a:cubicBezTo>
                    <a:pt x="4899" y="1097"/>
                    <a:pt x="3803" y="1"/>
                    <a:pt x="2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3642730" y="2103439"/>
              <a:ext cx="187014" cy="186928"/>
            </a:xfrm>
            <a:custGeom>
              <a:avLst/>
              <a:gdLst/>
              <a:ahLst/>
              <a:cxnLst/>
              <a:rect l="l" t="t" r="r" b="b"/>
              <a:pathLst>
                <a:path w="10865" h="10860" extrusionOk="0">
                  <a:moveTo>
                    <a:pt x="0" y="1"/>
                  </a:moveTo>
                  <a:lnTo>
                    <a:pt x="0" y="10860"/>
                  </a:lnTo>
                  <a:lnTo>
                    <a:pt x="3246" y="10860"/>
                  </a:lnTo>
                  <a:cubicBezTo>
                    <a:pt x="3076" y="10526"/>
                    <a:pt x="2981" y="10149"/>
                    <a:pt x="2981" y="9749"/>
                  </a:cubicBezTo>
                  <a:cubicBezTo>
                    <a:pt x="2981" y="8396"/>
                    <a:pt x="4078" y="7299"/>
                    <a:pt x="5431" y="7299"/>
                  </a:cubicBezTo>
                  <a:cubicBezTo>
                    <a:pt x="6785" y="7299"/>
                    <a:pt x="7882" y="8396"/>
                    <a:pt x="7882" y="9749"/>
                  </a:cubicBezTo>
                  <a:cubicBezTo>
                    <a:pt x="7882" y="10149"/>
                    <a:pt x="7788" y="10527"/>
                    <a:pt x="7616" y="10860"/>
                  </a:cubicBezTo>
                  <a:lnTo>
                    <a:pt x="10864" y="10860"/>
                  </a:lnTo>
                  <a:lnTo>
                    <a:pt x="10864" y="1"/>
                  </a:lnTo>
                  <a:lnTo>
                    <a:pt x="7616" y="1"/>
                  </a:lnTo>
                  <a:cubicBezTo>
                    <a:pt x="7787" y="336"/>
                    <a:pt x="7882" y="711"/>
                    <a:pt x="7882" y="1112"/>
                  </a:cubicBezTo>
                  <a:cubicBezTo>
                    <a:pt x="7882" y="2466"/>
                    <a:pt x="6785" y="3563"/>
                    <a:pt x="5431" y="3563"/>
                  </a:cubicBezTo>
                  <a:cubicBezTo>
                    <a:pt x="4078" y="3563"/>
                    <a:pt x="2981" y="2466"/>
                    <a:pt x="2981" y="1112"/>
                  </a:cubicBezTo>
                  <a:cubicBezTo>
                    <a:pt x="2981" y="711"/>
                    <a:pt x="3078" y="335"/>
                    <a:pt x="3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3577805" y="2154681"/>
              <a:ext cx="92810" cy="84358"/>
            </a:xfrm>
            <a:custGeom>
              <a:avLst/>
              <a:gdLst/>
              <a:ahLst/>
              <a:cxnLst/>
              <a:rect l="l" t="t" r="r" b="b"/>
              <a:pathLst>
                <a:path w="5392" h="4901" extrusionOk="0">
                  <a:moveTo>
                    <a:pt x="2694" y="0"/>
                  </a:moveTo>
                  <a:cubicBezTo>
                    <a:pt x="1584" y="0"/>
                    <a:pt x="579" y="759"/>
                    <a:pt x="312" y="1885"/>
                  </a:cubicBezTo>
                  <a:cubicBezTo>
                    <a:pt x="1" y="3201"/>
                    <a:pt x="815" y="4522"/>
                    <a:pt x="2131" y="4834"/>
                  </a:cubicBezTo>
                  <a:cubicBezTo>
                    <a:pt x="2320" y="4879"/>
                    <a:pt x="2510" y="4901"/>
                    <a:pt x="2696" y="4901"/>
                  </a:cubicBezTo>
                  <a:cubicBezTo>
                    <a:pt x="3806" y="4901"/>
                    <a:pt x="4812" y="4141"/>
                    <a:pt x="5080" y="3014"/>
                  </a:cubicBezTo>
                  <a:cubicBezTo>
                    <a:pt x="5391" y="1698"/>
                    <a:pt x="4577" y="378"/>
                    <a:pt x="3260" y="67"/>
                  </a:cubicBezTo>
                  <a:cubicBezTo>
                    <a:pt x="3070" y="22"/>
                    <a:pt x="2880" y="0"/>
                    <a:pt x="2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3802290" y="2154801"/>
              <a:ext cx="92775" cy="84341"/>
            </a:xfrm>
            <a:custGeom>
              <a:avLst/>
              <a:gdLst/>
              <a:ahLst/>
              <a:cxnLst/>
              <a:rect l="l" t="t" r="r" b="b"/>
              <a:pathLst>
                <a:path w="5390" h="4900" extrusionOk="0">
                  <a:moveTo>
                    <a:pt x="2692" y="1"/>
                  </a:moveTo>
                  <a:cubicBezTo>
                    <a:pt x="1582" y="1"/>
                    <a:pt x="576" y="762"/>
                    <a:pt x="310" y="1889"/>
                  </a:cubicBezTo>
                  <a:cubicBezTo>
                    <a:pt x="0" y="3207"/>
                    <a:pt x="817" y="4524"/>
                    <a:pt x="2134" y="4834"/>
                  </a:cubicBezTo>
                  <a:cubicBezTo>
                    <a:pt x="2323" y="4879"/>
                    <a:pt x="2511" y="4900"/>
                    <a:pt x="2697" y="4900"/>
                  </a:cubicBezTo>
                  <a:cubicBezTo>
                    <a:pt x="3808" y="4900"/>
                    <a:pt x="4814" y="4139"/>
                    <a:pt x="5079" y="3012"/>
                  </a:cubicBezTo>
                  <a:cubicBezTo>
                    <a:pt x="5389" y="1694"/>
                    <a:pt x="4573" y="376"/>
                    <a:pt x="3255" y="67"/>
                  </a:cubicBezTo>
                  <a:cubicBezTo>
                    <a:pt x="3066" y="22"/>
                    <a:pt x="2878" y="1"/>
                    <a:pt x="2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3268961" y="1916477"/>
              <a:ext cx="186928" cy="187014"/>
            </a:xfrm>
            <a:custGeom>
              <a:avLst/>
              <a:gdLst/>
              <a:ahLst/>
              <a:cxnLst/>
              <a:rect l="l" t="t" r="r" b="b"/>
              <a:pathLst>
                <a:path w="10860" h="10865" extrusionOk="0">
                  <a:moveTo>
                    <a:pt x="1" y="0"/>
                  </a:moveTo>
                  <a:lnTo>
                    <a:pt x="1" y="3247"/>
                  </a:lnTo>
                  <a:cubicBezTo>
                    <a:pt x="334" y="3076"/>
                    <a:pt x="711" y="2983"/>
                    <a:pt x="1113" y="2983"/>
                  </a:cubicBezTo>
                  <a:cubicBezTo>
                    <a:pt x="2464" y="2983"/>
                    <a:pt x="3563" y="4080"/>
                    <a:pt x="3563" y="5432"/>
                  </a:cubicBezTo>
                  <a:cubicBezTo>
                    <a:pt x="3563" y="6786"/>
                    <a:pt x="2464" y="7883"/>
                    <a:pt x="1113" y="7883"/>
                  </a:cubicBezTo>
                  <a:cubicBezTo>
                    <a:pt x="711" y="7883"/>
                    <a:pt x="333" y="7788"/>
                    <a:pt x="1" y="7618"/>
                  </a:cubicBezTo>
                  <a:lnTo>
                    <a:pt x="1" y="10864"/>
                  </a:lnTo>
                  <a:lnTo>
                    <a:pt x="10859" y="10864"/>
                  </a:lnTo>
                  <a:lnTo>
                    <a:pt x="10859" y="7618"/>
                  </a:lnTo>
                  <a:cubicBezTo>
                    <a:pt x="10524" y="7787"/>
                    <a:pt x="10150" y="7883"/>
                    <a:pt x="9748" y="7883"/>
                  </a:cubicBezTo>
                  <a:cubicBezTo>
                    <a:pt x="8395" y="7883"/>
                    <a:pt x="7298" y="6786"/>
                    <a:pt x="7298" y="5432"/>
                  </a:cubicBezTo>
                  <a:cubicBezTo>
                    <a:pt x="7298" y="4080"/>
                    <a:pt x="8395" y="2983"/>
                    <a:pt x="9748" y="2983"/>
                  </a:cubicBezTo>
                  <a:cubicBezTo>
                    <a:pt x="10150" y="2983"/>
                    <a:pt x="10526" y="3078"/>
                    <a:pt x="10859" y="3247"/>
                  </a:cubicBezTo>
                  <a:lnTo>
                    <a:pt x="10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3316054" y="1855682"/>
              <a:ext cx="92793" cy="84358"/>
            </a:xfrm>
            <a:custGeom>
              <a:avLst/>
              <a:gdLst/>
              <a:ahLst/>
              <a:cxnLst/>
              <a:rect l="l" t="t" r="r" b="b"/>
              <a:pathLst>
                <a:path w="5391" h="4901" extrusionOk="0">
                  <a:moveTo>
                    <a:pt x="2693" y="0"/>
                  </a:moveTo>
                  <a:cubicBezTo>
                    <a:pt x="1584" y="0"/>
                    <a:pt x="578" y="759"/>
                    <a:pt x="312" y="1887"/>
                  </a:cubicBezTo>
                  <a:cubicBezTo>
                    <a:pt x="0" y="3203"/>
                    <a:pt x="814" y="4522"/>
                    <a:pt x="2130" y="4834"/>
                  </a:cubicBezTo>
                  <a:cubicBezTo>
                    <a:pt x="2320" y="4879"/>
                    <a:pt x="2510" y="4901"/>
                    <a:pt x="2696" y="4901"/>
                  </a:cubicBezTo>
                  <a:cubicBezTo>
                    <a:pt x="3806" y="4901"/>
                    <a:pt x="4812" y="4142"/>
                    <a:pt x="5079" y="3016"/>
                  </a:cubicBezTo>
                  <a:cubicBezTo>
                    <a:pt x="5391" y="1698"/>
                    <a:pt x="4577" y="379"/>
                    <a:pt x="3259" y="67"/>
                  </a:cubicBezTo>
                  <a:cubicBezTo>
                    <a:pt x="3070" y="22"/>
                    <a:pt x="2880" y="0"/>
                    <a:pt x="2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3316123" y="2080288"/>
              <a:ext cx="92586" cy="84341"/>
            </a:xfrm>
            <a:custGeom>
              <a:avLst/>
              <a:gdLst/>
              <a:ahLst/>
              <a:cxnLst/>
              <a:rect l="l" t="t" r="r" b="b"/>
              <a:pathLst>
                <a:path w="5379" h="4900" extrusionOk="0">
                  <a:moveTo>
                    <a:pt x="2689" y="1"/>
                  </a:moveTo>
                  <a:cubicBezTo>
                    <a:pt x="2062" y="1"/>
                    <a:pt x="1435" y="240"/>
                    <a:pt x="957" y="718"/>
                  </a:cubicBezTo>
                  <a:cubicBezTo>
                    <a:pt x="1" y="1674"/>
                    <a:pt x="1" y="3226"/>
                    <a:pt x="957" y="4182"/>
                  </a:cubicBezTo>
                  <a:cubicBezTo>
                    <a:pt x="1435" y="4660"/>
                    <a:pt x="2062" y="4899"/>
                    <a:pt x="2689" y="4899"/>
                  </a:cubicBezTo>
                  <a:cubicBezTo>
                    <a:pt x="3316" y="4899"/>
                    <a:pt x="3943" y="4660"/>
                    <a:pt x="4421" y="4182"/>
                  </a:cubicBezTo>
                  <a:cubicBezTo>
                    <a:pt x="5378" y="3226"/>
                    <a:pt x="5378" y="1674"/>
                    <a:pt x="4421" y="718"/>
                  </a:cubicBezTo>
                  <a:cubicBezTo>
                    <a:pt x="3943" y="240"/>
                    <a:pt x="3316" y="1"/>
                    <a:pt x="2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3455837" y="1542725"/>
              <a:ext cx="187031" cy="186911"/>
            </a:xfrm>
            <a:custGeom>
              <a:avLst/>
              <a:gdLst/>
              <a:ahLst/>
              <a:cxnLst/>
              <a:rect l="l" t="t" r="r" b="b"/>
              <a:pathLst>
                <a:path w="10866" h="10859" extrusionOk="0">
                  <a:moveTo>
                    <a:pt x="1" y="0"/>
                  </a:moveTo>
                  <a:lnTo>
                    <a:pt x="1" y="10859"/>
                  </a:lnTo>
                  <a:lnTo>
                    <a:pt x="3247" y="10859"/>
                  </a:lnTo>
                  <a:cubicBezTo>
                    <a:pt x="3078" y="10524"/>
                    <a:pt x="2982" y="10148"/>
                    <a:pt x="2982" y="9746"/>
                  </a:cubicBezTo>
                  <a:cubicBezTo>
                    <a:pt x="2982" y="8392"/>
                    <a:pt x="4081" y="7295"/>
                    <a:pt x="5434" y="7295"/>
                  </a:cubicBezTo>
                  <a:cubicBezTo>
                    <a:pt x="6785" y="7295"/>
                    <a:pt x="7884" y="8392"/>
                    <a:pt x="7884" y="9746"/>
                  </a:cubicBezTo>
                  <a:cubicBezTo>
                    <a:pt x="7884" y="10148"/>
                    <a:pt x="7788" y="10525"/>
                    <a:pt x="7619" y="10859"/>
                  </a:cubicBezTo>
                  <a:lnTo>
                    <a:pt x="10865" y="10859"/>
                  </a:lnTo>
                  <a:lnTo>
                    <a:pt x="10865" y="0"/>
                  </a:lnTo>
                  <a:lnTo>
                    <a:pt x="7619" y="0"/>
                  </a:lnTo>
                  <a:cubicBezTo>
                    <a:pt x="7789" y="332"/>
                    <a:pt x="7884" y="709"/>
                    <a:pt x="7884" y="1111"/>
                  </a:cubicBezTo>
                  <a:cubicBezTo>
                    <a:pt x="7884" y="2463"/>
                    <a:pt x="6785" y="3560"/>
                    <a:pt x="5434" y="3560"/>
                  </a:cubicBezTo>
                  <a:cubicBezTo>
                    <a:pt x="4081" y="3560"/>
                    <a:pt x="2982" y="2463"/>
                    <a:pt x="2982" y="1111"/>
                  </a:cubicBezTo>
                  <a:cubicBezTo>
                    <a:pt x="2982" y="709"/>
                    <a:pt x="3077" y="331"/>
                    <a:pt x="3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9"/>
            <p:cNvSpPr/>
            <p:nvPr/>
          </p:nvSpPr>
          <p:spPr>
            <a:xfrm>
              <a:off x="3615121" y="1594018"/>
              <a:ext cx="92552" cy="84324"/>
            </a:xfrm>
            <a:custGeom>
              <a:avLst/>
              <a:gdLst/>
              <a:ahLst/>
              <a:cxnLst/>
              <a:rect l="l" t="t" r="r" b="b"/>
              <a:pathLst>
                <a:path w="5377" h="4899" extrusionOk="0">
                  <a:moveTo>
                    <a:pt x="2689" y="0"/>
                  </a:moveTo>
                  <a:cubicBezTo>
                    <a:pt x="2061" y="0"/>
                    <a:pt x="1434" y="239"/>
                    <a:pt x="956" y="717"/>
                  </a:cubicBezTo>
                  <a:cubicBezTo>
                    <a:pt x="0" y="1673"/>
                    <a:pt x="0" y="3225"/>
                    <a:pt x="956" y="4181"/>
                  </a:cubicBezTo>
                  <a:cubicBezTo>
                    <a:pt x="1434" y="4659"/>
                    <a:pt x="2061" y="4898"/>
                    <a:pt x="2689" y="4898"/>
                  </a:cubicBezTo>
                  <a:cubicBezTo>
                    <a:pt x="3316" y="4898"/>
                    <a:pt x="3943" y="4659"/>
                    <a:pt x="4421" y="4181"/>
                  </a:cubicBezTo>
                  <a:cubicBezTo>
                    <a:pt x="5377" y="3225"/>
                    <a:pt x="5377" y="1673"/>
                    <a:pt x="4421" y="717"/>
                  </a:cubicBezTo>
                  <a:cubicBezTo>
                    <a:pt x="3943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9"/>
            <p:cNvSpPr/>
            <p:nvPr/>
          </p:nvSpPr>
          <p:spPr>
            <a:xfrm>
              <a:off x="3390498" y="1593915"/>
              <a:ext cx="92793" cy="84358"/>
            </a:xfrm>
            <a:custGeom>
              <a:avLst/>
              <a:gdLst/>
              <a:ahLst/>
              <a:cxnLst/>
              <a:rect l="l" t="t" r="r" b="b"/>
              <a:pathLst>
                <a:path w="5391" h="4901" extrusionOk="0">
                  <a:moveTo>
                    <a:pt x="2693" y="0"/>
                  </a:moveTo>
                  <a:cubicBezTo>
                    <a:pt x="1584" y="0"/>
                    <a:pt x="579" y="760"/>
                    <a:pt x="312" y="1886"/>
                  </a:cubicBezTo>
                  <a:cubicBezTo>
                    <a:pt x="1" y="3202"/>
                    <a:pt x="814" y="4522"/>
                    <a:pt x="2132" y="4834"/>
                  </a:cubicBezTo>
                  <a:cubicBezTo>
                    <a:pt x="2322" y="4879"/>
                    <a:pt x="2512" y="4900"/>
                    <a:pt x="2699" y="4900"/>
                  </a:cubicBezTo>
                  <a:cubicBezTo>
                    <a:pt x="3808" y="4900"/>
                    <a:pt x="4812" y="4141"/>
                    <a:pt x="5080" y="3015"/>
                  </a:cubicBezTo>
                  <a:cubicBezTo>
                    <a:pt x="5391" y="1699"/>
                    <a:pt x="4577" y="378"/>
                    <a:pt x="3261" y="67"/>
                  </a:cubicBezTo>
                  <a:cubicBezTo>
                    <a:pt x="3071" y="22"/>
                    <a:pt x="2880" y="0"/>
                    <a:pt x="2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3082016" y="1542725"/>
              <a:ext cx="187014" cy="186911"/>
            </a:xfrm>
            <a:custGeom>
              <a:avLst/>
              <a:gdLst/>
              <a:ahLst/>
              <a:cxnLst/>
              <a:rect l="l" t="t" r="r" b="b"/>
              <a:pathLst>
                <a:path w="10865" h="10859" extrusionOk="0">
                  <a:moveTo>
                    <a:pt x="1" y="0"/>
                  </a:moveTo>
                  <a:lnTo>
                    <a:pt x="1" y="10859"/>
                  </a:lnTo>
                  <a:lnTo>
                    <a:pt x="3247" y="10859"/>
                  </a:lnTo>
                  <a:cubicBezTo>
                    <a:pt x="3078" y="10524"/>
                    <a:pt x="2982" y="10148"/>
                    <a:pt x="2982" y="9746"/>
                  </a:cubicBezTo>
                  <a:cubicBezTo>
                    <a:pt x="2982" y="8392"/>
                    <a:pt x="4079" y="7295"/>
                    <a:pt x="5433" y="7295"/>
                  </a:cubicBezTo>
                  <a:cubicBezTo>
                    <a:pt x="6785" y="7295"/>
                    <a:pt x="7882" y="8392"/>
                    <a:pt x="7882" y="9746"/>
                  </a:cubicBezTo>
                  <a:cubicBezTo>
                    <a:pt x="7882" y="10148"/>
                    <a:pt x="7787" y="10525"/>
                    <a:pt x="7617" y="10859"/>
                  </a:cubicBezTo>
                  <a:lnTo>
                    <a:pt x="10865" y="10859"/>
                  </a:lnTo>
                  <a:lnTo>
                    <a:pt x="10865" y="0"/>
                  </a:lnTo>
                  <a:lnTo>
                    <a:pt x="7617" y="0"/>
                  </a:lnTo>
                  <a:cubicBezTo>
                    <a:pt x="7789" y="332"/>
                    <a:pt x="7882" y="709"/>
                    <a:pt x="7882" y="1111"/>
                  </a:cubicBezTo>
                  <a:cubicBezTo>
                    <a:pt x="7882" y="2463"/>
                    <a:pt x="6785" y="3560"/>
                    <a:pt x="5433" y="3560"/>
                  </a:cubicBezTo>
                  <a:cubicBezTo>
                    <a:pt x="4079" y="3560"/>
                    <a:pt x="2982" y="2463"/>
                    <a:pt x="2982" y="1111"/>
                  </a:cubicBezTo>
                  <a:cubicBezTo>
                    <a:pt x="2982" y="709"/>
                    <a:pt x="3077" y="331"/>
                    <a:pt x="3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3239631" y="1593898"/>
              <a:ext cx="95770" cy="84358"/>
            </a:xfrm>
            <a:custGeom>
              <a:avLst/>
              <a:gdLst/>
              <a:ahLst/>
              <a:cxnLst/>
              <a:rect l="l" t="t" r="r" b="b"/>
              <a:pathLst>
                <a:path w="5564" h="4901" extrusionOk="0">
                  <a:moveTo>
                    <a:pt x="2782" y="0"/>
                  </a:moveTo>
                  <a:cubicBezTo>
                    <a:pt x="2468" y="0"/>
                    <a:pt x="2148" y="61"/>
                    <a:pt x="1840" y="190"/>
                  </a:cubicBezTo>
                  <a:cubicBezTo>
                    <a:pt x="591" y="710"/>
                    <a:pt x="1" y="2144"/>
                    <a:pt x="521" y="3393"/>
                  </a:cubicBezTo>
                  <a:cubicBezTo>
                    <a:pt x="914" y="4333"/>
                    <a:pt x="1824" y="4901"/>
                    <a:pt x="2784" y="4901"/>
                  </a:cubicBezTo>
                  <a:cubicBezTo>
                    <a:pt x="3098" y="4901"/>
                    <a:pt x="3417" y="4840"/>
                    <a:pt x="3724" y="4712"/>
                  </a:cubicBezTo>
                  <a:cubicBezTo>
                    <a:pt x="4972" y="4191"/>
                    <a:pt x="5564" y="2758"/>
                    <a:pt x="5043" y="1509"/>
                  </a:cubicBezTo>
                  <a:cubicBezTo>
                    <a:pt x="4651" y="568"/>
                    <a:pt x="3741" y="0"/>
                    <a:pt x="2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3455820" y="2290350"/>
              <a:ext cx="187014" cy="186928"/>
            </a:xfrm>
            <a:custGeom>
              <a:avLst/>
              <a:gdLst/>
              <a:ahLst/>
              <a:cxnLst/>
              <a:rect l="l" t="t" r="r" b="b"/>
              <a:pathLst>
                <a:path w="10865" h="10860" extrusionOk="0">
                  <a:moveTo>
                    <a:pt x="1" y="1"/>
                  </a:moveTo>
                  <a:lnTo>
                    <a:pt x="1" y="10859"/>
                  </a:lnTo>
                  <a:lnTo>
                    <a:pt x="3247" y="10859"/>
                  </a:lnTo>
                  <a:cubicBezTo>
                    <a:pt x="3075" y="10525"/>
                    <a:pt x="2982" y="10149"/>
                    <a:pt x="2982" y="9748"/>
                  </a:cubicBezTo>
                  <a:cubicBezTo>
                    <a:pt x="2982" y="8396"/>
                    <a:pt x="4079" y="7299"/>
                    <a:pt x="5431" y="7299"/>
                  </a:cubicBezTo>
                  <a:cubicBezTo>
                    <a:pt x="6785" y="7299"/>
                    <a:pt x="7882" y="8396"/>
                    <a:pt x="7882" y="9748"/>
                  </a:cubicBezTo>
                  <a:cubicBezTo>
                    <a:pt x="7882" y="10149"/>
                    <a:pt x="7789" y="10527"/>
                    <a:pt x="7617" y="10859"/>
                  </a:cubicBezTo>
                  <a:lnTo>
                    <a:pt x="10865" y="10859"/>
                  </a:lnTo>
                  <a:lnTo>
                    <a:pt x="10865" y="1"/>
                  </a:lnTo>
                  <a:lnTo>
                    <a:pt x="7617" y="1"/>
                  </a:lnTo>
                  <a:cubicBezTo>
                    <a:pt x="7786" y="335"/>
                    <a:pt x="7882" y="711"/>
                    <a:pt x="7882" y="1111"/>
                  </a:cubicBezTo>
                  <a:cubicBezTo>
                    <a:pt x="7882" y="2465"/>
                    <a:pt x="6785" y="3562"/>
                    <a:pt x="5431" y="3562"/>
                  </a:cubicBezTo>
                  <a:cubicBezTo>
                    <a:pt x="4079" y="3562"/>
                    <a:pt x="2982" y="2465"/>
                    <a:pt x="2982" y="1111"/>
                  </a:cubicBezTo>
                  <a:cubicBezTo>
                    <a:pt x="2982" y="710"/>
                    <a:pt x="3078" y="333"/>
                    <a:pt x="3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3390842" y="2341695"/>
              <a:ext cx="92741" cy="84358"/>
            </a:xfrm>
            <a:custGeom>
              <a:avLst/>
              <a:gdLst/>
              <a:ahLst/>
              <a:cxnLst/>
              <a:rect l="l" t="t" r="r" b="b"/>
              <a:pathLst>
                <a:path w="5388" h="4901" extrusionOk="0">
                  <a:moveTo>
                    <a:pt x="2692" y="0"/>
                  </a:moveTo>
                  <a:cubicBezTo>
                    <a:pt x="1582" y="0"/>
                    <a:pt x="576" y="761"/>
                    <a:pt x="310" y="1889"/>
                  </a:cubicBezTo>
                  <a:cubicBezTo>
                    <a:pt x="0" y="3206"/>
                    <a:pt x="817" y="4525"/>
                    <a:pt x="2133" y="4835"/>
                  </a:cubicBezTo>
                  <a:cubicBezTo>
                    <a:pt x="2322" y="4879"/>
                    <a:pt x="2510" y="4900"/>
                    <a:pt x="2696" y="4900"/>
                  </a:cubicBezTo>
                  <a:cubicBezTo>
                    <a:pt x="3807" y="4900"/>
                    <a:pt x="4812" y="4139"/>
                    <a:pt x="5078" y="3011"/>
                  </a:cubicBezTo>
                  <a:cubicBezTo>
                    <a:pt x="5388" y="1694"/>
                    <a:pt x="4571" y="376"/>
                    <a:pt x="3255" y="66"/>
                  </a:cubicBezTo>
                  <a:cubicBezTo>
                    <a:pt x="3066" y="21"/>
                    <a:pt x="2878" y="0"/>
                    <a:pt x="2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3616481" y="2341763"/>
              <a:ext cx="90710" cy="84341"/>
            </a:xfrm>
            <a:custGeom>
              <a:avLst/>
              <a:gdLst/>
              <a:ahLst/>
              <a:cxnLst/>
              <a:rect l="l" t="t" r="r" b="b"/>
              <a:pathLst>
                <a:path w="5270" h="4900" extrusionOk="0">
                  <a:moveTo>
                    <a:pt x="2632" y="0"/>
                  </a:moveTo>
                  <a:cubicBezTo>
                    <a:pt x="1453" y="0"/>
                    <a:pt x="413" y="855"/>
                    <a:pt x="217" y="2056"/>
                  </a:cubicBezTo>
                  <a:cubicBezTo>
                    <a:pt x="1" y="3392"/>
                    <a:pt x="907" y="4651"/>
                    <a:pt x="2242" y="4867"/>
                  </a:cubicBezTo>
                  <a:cubicBezTo>
                    <a:pt x="2376" y="4889"/>
                    <a:pt x="2508" y="4899"/>
                    <a:pt x="2639" y="4899"/>
                  </a:cubicBezTo>
                  <a:cubicBezTo>
                    <a:pt x="3818" y="4899"/>
                    <a:pt x="4857" y="4045"/>
                    <a:pt x="5053" y="2843"/>
                  </a:cubicBezTo>
                  <a:cubicBezTo>
                    <a:pt x="5270" y="1508"/>
                    <a:pt x="4364" y="250"/>
                    <a:pt x="3028" y="32"/>
                  </a:cubicBezTo>
                  <a:cubicBezTo>
                    <a:pt x="2895" y="11"/>
                    <a:pt x="2762" y="0"/>
                    <a:pt x="2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3829744" y="2477209"/>
              <a:ext cx="186928" cy="187014"/>
            </a:xfrm>
            <a:custGeom>
              <a:avLst/>
              <a:gdLst/>
              <a:ahLst/>
              <a:cxnLst/>
              <a:rect l="l" t="t" r="r" b="b"/>
              <a:pathLst>
                <a:path w="10860" h="10865" extrusionOk="0">
                  <a:moveTo>
                    <a:pt x="1" y="0"/>
                  </a:moveTo>
                  <a:lnTo>
                    <a:pt x="1" y="3248"/>
                  </a:lnTo>
                  <a:cubicBezTo>
                    <a:pt x="334" y="3076"/>
                    <a:pt x="711" y="2983"/>
                    <a:pt x="1112" y="2983"/>
                  </a:cubicBezTo>
                  <a:cubicBezTo>
                    <a:pt x="2464" y="2983"/>
                    <a:pt x="3561" y="4080"/>
                    <a:pt x="3561" y="5432"/>
                  </a:cubicBezTo>
                  <a:cubicBezTo>
                    <a:pt x="3561" y="6786"/>
                    <a:pt x="2464" y="7883"/>
                    <a:pt x="1112" y="7883"/>
                  </a:cubicBezTo>
                  <a:cubicBezTo>
                    <a:pt x="711" y="7883"/>
                    <a:pt x="331" y="7790"/>
                    <a:pt x="1" y="7618"/>
                  </a:cubicBezTo>
                  <a:lnTo>
                    <a:pt x="1" y="10864"/>
                  </a:lnTo>
                  <a:lnTo>
                    <a:pt x="10859" y="10864"/>
                  </a:lnTo>
                  <a:lnTo>
                    <a:pt x="10859" y="7618"/>
                  </a:lnTo>
                  <a:cubicBezTo>
                    <a:pt x="10524" y="7787"/>
                    <a:pt x="10149" y="7883"/>
                    <a:pt x="9748" y="7883"/>
                  </a:cubicBezTo>
                  <a:cubicBezTo>
                    <a:pt x="8394" y="7883"/>
                    <a:pt x="7296" y="6786"/>
                    <a:pt x="7296" y="5432"/>
                  </a:cubicBezTo>
                  <a:cubicBezTo>
                    <a:pt x="7296" y="4080"/>
                    <a:pt x="8394" y="2983"/>
                    <a:pt x="9748" y="2983"/>
                  </a:cubicBezTo>
                  <a:cubicBezTo>
                    <a:pt x="10149" y="2983"/>
                    <a:pt x="10525" y="3079"/>
                    <a:pt x="10859" y="3248"/>
                  </a:cubicBezTo>
                  <a:lnTo>
                    <a:pt x="10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3881003" y="2416500"/>
              <a:ext cx="84324" cy="84341"/>
            </a:xfrm>
            <a:custGeom>
              <a:avLst/>
              <a:gdLst/>
              <a:ahLst/>
              <a:cxnLst/>
              <a:rect l="l" t="t" r="r" b="b"/>
              <a:pathLst>
                <a:path w="4899" h="4900" extrusionOk="0">
                  <a:moveTo>
                    <a:pt x="2450" y="0"/>
                  </a:moveTo>
                  <a:cubicBezTo>
                    <a:pt x="1097" y="0"/>
                    <a:pt x="1" y="1097"/>
                    <a:pt x="1" y="2450"/>
                  </a:cubicBezTo>
                  <a:cubicBezTo>
                    <a:pt x="1" y="3802"/>
                    <a:pt x="1097" y="4899"/>
                    <a:pt x="2450" y="4899"/>
                  </a:cubicBezTo>
                  <a:cubicBezTo>
                    <a:pt x="3803" y="4899"/>
                    <a:pt x="4898" y="3802"/>
                    <a:pt x="4898" y="2450"/>
                  </a:cubicBezTo>
                  <a:cubicBezTo>
                    <a:pt x="4898" y="1097"/>
                    <a:pt x="3803" y="0"/>
                    <a:pt x="2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3829727" y="1916546"/>
              <a:ext cx="186945" cy="186911"/>
            </a:xfrm>
            <a:custGeom>
              <a:avLst/>
              <a:gdLst/>
              <a:ahLst/>
              <a:cxnLst/>
              <a:rect l="l" t="t" r="r" b="b"/>
              <a:pathLst>
                <a:path w="10861" h="10859" extrusionOk="0">
                  <a:moveTo>
                    <a:pt x="0" y="0"/>
                  </a:moveTo>
                  <a:lnTo>
                    <a:pt x="0" y="10859"/>
                  </a:lnTo>
                  <a:lnTo>
                    <a:pt x="3242" y="10859"/>
                  </a:lnTo>
                  <a:cubicBezTo>
                    <a:pt x="3072" y="10525"/>
                    <a:pt x="2977" y="10149"/>
                    <a:pt x="2977" y="9748"/>
                  </a:cubicBezTo>
                  <a:cubicBezTo>
                    <a:pt x="2977" y="8396"/>
                    <a:pt x="4076" y="7299"/>
                    <a:pt x="5429" y="7299"/>
                  </a:cubicBezTo>
                  <a:cubicBezTo>
                    <a:pt x="6780" y="7299"/>
                    <a:pt x="7879" y="8396"/>
                    <a:pt x="7879" y="9748"/>
                  </a:cubicBezTo>
                  <a:cubicBezTo>
                    <a:pt x="7879" y="10149"/>
                    <a:pt x="7784" y="10527"/>
                    <a:pt x="7612" y="10859"/>
                  </a:cubicBezTo>
                  <a:lnTo>
                    <a:pt x="10860" y="10859"/>
                  </a:lnTo>
                  <a:lnTo>
                    <a:pt x="10860" y="0"/>
                  </a:lnTo>
                  <a:lnTo>
                    <a:pt x="7612" y="0"/>
                  </a:lnTo>
                  <a:cubicBezTo>
                    <a:pt x="7783" y="335"/>
                    <a:pt x="7879" y="711"/>
                    <a:pt x="7879" y="1111"/>
                  </a:cubicBezTo>
                  <a:cubicBezTo>
                    <a:pt x="7879" y="2464"/>
                    <a:pt x="6780" y="3562"/>
                    <a:pt x="5429" y="3562"/>
                  </a:cubicBezTo>
                  <a:cubicBezTo>
                    <a:pt x="4076" y="3562"/>
                    <a:pt x="2977" y="2464"/>
                    <a:pt x="2977" y="1111"/>
                  </a:cubicBezTo>
                  <a:cubicBezTo>
                    <a:pt x="2977" y="711"/>
                    <a:pt x="3073" y="334"/>
                    <a:pt x="3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3988822" y="1967891"/>
              <a:ext cx="92758" cy="84358"/>
            </a:xfrm>
            <a:custGeom>
              <a:avLst/>
              <a:gdLst/>
              <a:ahLst/>
              <a:cxnLst/>
              <a:rect l="l" t="t" r="r" b="b"/>
              <a:pathLst>
                <a:path w="5389" h="4901" extrusionOk="0">
                  <a:moveTo>
                    <a:pt x="2692" y="0"/>
                  </a:moveTo>
                  <a:cubicBezTo>
                    <a:pt x="1581" y="0"/>
                    <a:pt x="576" y="761"/>
                    <a:pt x="311" y="1888"/>
                  </a:cubicBezTo>
                  <a:cubicBezTo>
                    <a:pt x="1" y="3206"/>
                    <a:pt x="817" y="4525"/>
                    <a:pt x="2133" y="4835"/>
                  </a:cubicBezTo>
                  <a:cubicBezTo>
                    <a:pt x="2322" y="4879"/>
                    <a:pt x="2511" y="4900"/>
                    <a:pt x="2697" y="4900"/>
                  </a:cubicBezTo>
                  <a:cubicBezTo>
                    <a:pt x="3808" y="4900"/>
                    <a:pt x="4813" y="4139"/>
                    <a:pt x="5078" y="3011"/>
                  </a:cubicBezTo>
                  <a:cubicBezTo>
                    <a:pt x="5388" y="1694"/>
                    <a:pt x="4572" y="376"/>
                    <a:pt x="3256" y="66"/>
                  </a:cubicBezTo>
                  <a:cubicBezTo>
                    <a:pt x="3067" y="21"/>
                    <a:pt x="2878" y="0"/>
                    <a:pt x="2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3764130" y="1967805"/>
              <a:ext cx="92775" cy="84376"/>
            </a:xfrm>
            <a:custGeom>
              <a:avLst/>
              <a:gdLst/>
              <a:ahLst/>
              <a:cxnLst/>
              <a:rect l="l" t="t" r="r" b="b"/>
              <a:pathLst>
                <a:path w="5390" h="4902" extrusionOk="0">
                  <a:moveTo>
                    <a:pt x="2698" y="1"/>
                  </a:moveTo>
                  <a:cubicBezTo>
                    <a:pt x="2512" y="1"/>
                    <a:pt x="2323" y="22"/>
                    <a:pt x="2135" y="66"/>
                  </a:cubicBezTo>
                  <a:cubicBezTo>
                    <a:pt x="817" y="376"/>
                    <a:pt x="1" y="1695"/>
                    <a:pt x="311" y="3011"/>
                  </a:cubicBezTo>
                  <a:cubicBezTo>
                    <a:pt x="576" y="4140"/>
                    <a:pt x="1582" y="4901"/>
                    <a:pt x="2693" y="4901"/>
                  </a:cubicBezTo>
                  <a:cubicBezTo>
                    <a:pt x="2879" y="4901"/>
                    <a:pt x="3067" y="4880"/>
                    <a:pt x="3256" y="4836"/>
                  </a:cubicBezTo>
                  <a:cubicBezTo>
                    <a:pt x="4573" y="4526"/>
                    <a:pt x="5390" y="3207"/>
                    <a:pt x="5080" y="1891"/>
                  </a:cubicBezTo>
                  <a:cubicBezTo>
                    <a:pt x="4814" y="762"/>
                    <a:pt x="3808" y="1"/>
                    <a:pt x="2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4390562" y="1542725"/>
              <a:ext cx="186928" cy="186911"/>
            </a:xfrm>
            <a:custGeom>
              <a:avLst/>
              <a:gdLst/>
              <a:ahLst/>
              <a:cxnLst/>
              <a:rect l="l" t="t" r="r" b="b"/>
              <a:pathLst>
                <a:path w="10860" h="10859" extrusionOk="0">
                  <a:moveTo>
                    <a:pt x="1" y="0"/>
                  </a:moveTo>
                  <a:lnTo>
                    <a:pt x="1" y="3242"/>
                  </a:lnTo>
                  <a:cubicBezTo>
                    <a:pt x="335" y="3072"/>
                    <a:pt x="711" y="2977"/>
                    <a:pt x="1112" y="2977"/>
                  </a:cubicBezTo>
                  <a:cubicBezTo>
                    <a:pt x="2464" y="2977"/>
                    <a:pt x="3561" y="4075"/>
                    <a:pt x="3561" y="5429"/>
                  </a:cubicBezTo>
                  <a:cubicBezTo>
                    <a:pt x="3561" y="6780"/>
                    <a:pt x="2464" y="7879"/>
                    <a:pt x="1112" y="7879"/>
                  </a:cubicBezTo>
                  <a:cubicBezTo>
                    <a:pt x="711" y="7879"/>
                    <a:pt x="332" y="7784"/>
                    <a:pt x="1" y="7614"/>
                  </a:cubicBezTo>
                  <a:lnTo>
                    <a:pt x="1" y="10859"/>
                  </a:lnTo>
                  <a:lnTo>
                    <a:pt x="10859" y="10859"/>
                  </a:lnTo>
                  <a:lnTo>
                    <a:pt x="10859" y="7614"/>
                  </a:lnTo>
                  <a:cubicBezTo>
                    <a:pt x="10524" y="7782"/>
                    <a:pt x="10149" y="7879"/>
                    <a:pt x="9748" y="7879"/>
                  </a:cubicBezTo>
                  <a:cubicBezTo>
                    <a:pt x="8396" y="7879"/>
                    <a:pt x="7296" y="6780"/>
                    <a:pt x="7296" y="5429"/>
                  </a:cubicBezTo>
                  <a:cubicBezTo>
                    <a:pt x="7296" y="4075"/>
                    <a:pt x="8396" y="2977"/>
                    <a:pt x="9748" y="2977"/>
                  </a:cubicBezTo>
                  <a:cubicBezTo>
                    <a:pt x="10149" y="2977"/>
                    <a:pt x="10526" y="3073"/>
                    <a:pt x="10859" y="3242"/>
                  </a:cubicBezTo>
                  <a:lnTo>
                    <a:pt x="10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4437707" y="1706071"/>
              <a:ext cx="92569" cy="84341"/>
            </a:xfrm>
            <a:custGeom>
              <a:avLst/>
              <a:gdLst/>
              <a:ahLst/>
              <a:cxnLst/>
              <a:rect l="l" t="t" r="r" b="b"/>
              <a:pathLst>
                <a:path w="5378" h="4900" extrusionOk="0">
                  <a:moveTo>
                    <a:pt x="2689" y="0"/>
                  </a:moveTo>
                  <a:cubicBezTo>
                    <a:pt x="2062" y="0"/>
                    <a:pt x="1436" y="239"/>
                    <a:pt x="958" y="718"/>
                  </a:cubicBezTo>
                  <a:cubicBezTo>
                    <a:pt x="0" y="1674"/>
                    <a:pt x="0" y="3225"/>
                    <a:pt x="958" y="4182"/>
                  </a:cubicBezTo>
                  <a:cubicBezTo>
                    <a:pt x="1436" y="4660"/>
                    <a:pt x="2062" y="4899"/>
                    <a:pt x="2689" y="4899"/>
                  </a:cubicBezTo>
                  <a:cubicBezTo>
                    <a:pt x="3316" y="4899"/>
                    <a:pt x="3943" y="4660"/>
                    <a:pt x="4422" y="4182"/>
                  </a:cubicBezTo>
                  <a:cubicBezTo>
                    <a:pt x="5378" y="3225"/>
                    <a:pt x="5378" y="1674"/>
                    <a:pt x="4422" y="718"/>
                  </a:cubicBezTo>
                  <a:cubicBezTo>
                    <a:pt x="3943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4437552" y="1481483"/>
              <a:ext cx="93085" cy="84341"/>
            </a:xfrm>
            <a:custGeom>
              <a:avLst/>
              <a:gdLst/>
              <a:ahLst/>
              <a:cxnLst/>
              <a:rect l="l" t="t" r="r" b="b"/>
              <a:pathLst>
                <a:path w="5408" h="4900" extrusionOk="0">
                  <a:moveTo>
                    <a:pt x="2708" y="0"/>
                  </a:moveTo>
                  <a:cubicBezTo>
                    <a:pt x="2512" y="0"/>
                    <a:pt x="2314" y="24"/>
                    <a:pt x="2115" y="73"/>
                  </a:cubicBezTo>
                  <a:cubicBezTo>
                    <a:pt x="802" y="398"/>
                    <a:pt x="1" y="1727"/>
                    <a:pt x="328" y="3040"/>
                  </a:cubicBezTo>
                  <a:cubicBezTo>
                    <a:pt x="604" y="4154"/>
                    <a:pt x="1603" y="4900"/>
                    <a:pt x="2702" y="4900"/>
                  </a:cubicBezTo>
                  <a:cubicBezTo>
                    <a:pt x="2898" y="4900"/>
                    <a:pt x="3096" y="4876"/>
                    <a:pt x="3295" y="4827"/>
                  </a:cubicBezTo>
                  <a:cubicBezTo>
                    <a:pt x="4608" y="4502"/>
                    <a:pt x="5408" y="3173"/>
                    <a:pt x="5083" y="1859"/>
                  </a:cubicBezTo>
                  <a:cubicBezTo>
                    <a:pt x="4805" y="746"/>
                    <a:pt x="3806" y="0"/>
                    <a:pt x="2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4016741" y="1542725"/>
              <a:ext cx="186928" cy="186911"/>
            </a:xfrm>
            <a:custGeom>
              <a:avLst/>
              <a:gdLst/>
              <a:ahLst/>
              <a:cxnLst/>
              <a:rect l="l" t="t" r="r" b="b"/>
              <a:pathLst>
                <a:path w="10860" h="10859" extrusionOk="0">
                  <a:moveTo>
                    <a:pt x="1" y="0"/>
                  </a:moveTo>
                  <a:lnTo>
                    <a:pt x="1" y="3242"/>
                  </a:lnTo>
                  <a:cubicBezTo>
                    <a:pt x="333" y="3072"/>
                    <a:pt x="710" y="2977"/>
                    <a:pt x="1112" y="2977"/>
                  </a:cubicBezTo>
                  <a:cubicBezTo>
                    <a:pt x="2464" y="2977"/>
                    <a:pt x="3561" y="4075"/>
                    <a:pt x="3561" y="5429"/>
                  </a:cubicBezTo>
                  <a:cubicBezTo>
                    <a:pt x="3561" y="6780"/>
                    <a:pt x="2464" y="7879"/>
                    <a:pt x="1112" y="7879"/>
                  </a:cubicBezTo>
                  <a:cubicBezTo>
                    <a:pt x="710" y="7879"/>
                    <a:pt x="331" y="7784"/>
                    <a:pt x="1" y="7614"/>
                  </a:cubicBezTo>
                  <a:lnTo>
                    <a:pt x="1" y="10859"/>
                  </a:lnTo>
                  <a:lnTo>
                    <a:pt x="10859" y="10859"/>
                  </a:lnTo>
                  <a:lnTo>
                    <a:pt x="10859" y="7614"/>
                  </a:lnTo>
                  <a:cubicBezTo>
                    <a:pt x="10523" y="7782"/>
                    <a:pt x="10149" y="7879"/>
                    <a:pt x="9747" y="7879"/>
                  </a:cubicBezTo>
                  <a:cubicBezTo>
                    <a:pt x="8394" y="7879"/>
                    <a:pt x="7296" y="6780"/>
                    <a:pt x="7296" y="5429"/>
                  </a:cubicBezTo>
                  <a:cubicBezTo>
                    <a:pt x="7296" y="4075"/>
                    <a:pt x="8394" y="2977"/>
                    <a:pt x="9747" y="2977"/>
                  </a:cubicBezTo>
                  <a:cubicBezTo>
                    <a:pt x="10149" y="2977"/>
                    <a:pt x="10526" y="3073"/>
                    <a:pt x="10859" y="3242"/>
                  </a:cubicBezTo>
                  <a:lnTo>
                    <a:pt x="10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4063868" y="1706071"/>
              <a:ext cx="92586" cy="84341"/>
            </a:xfrm>
            <a:custGeom>
              <a:avLst/>
              <a:gdLst/>
              <a:ahLst/>
              <a:cxnLst/>
              <a:rect l="l" t="t" r="r" b="b"/>
              <a:pathLst>
                <a:path w="5379" h="4900" extrusionOk="0">
                  <a:moveTo>
                    <a:pt x="2690" y="0"/>
                  </a:moveTo>
                  <a:cubicBezTo>
                    <a:pt x="2063" y="0"/>
                    <a:pt x="1436" y="239"/>
                    <a:pt x="958" y="718"/>
                  </a:cubicBezTo>
                  <a:cubicBezTo>
                    <a:pt x="1" y="1674"/>
                    <a:pt x="1" y="3225"/>
                    <a:pt x="958" y="4182"/>
                  </a:cubicBezTo>
                  <a:cubicBezTo>
                    <a:pt x="1436" y="4660"/>
                    <a:pt x="2063" y="4899"/>
                    <a:pt x="2690" y="4899"/>
                  </a:cubicBezTo>
                  <a:cubicBezTo>
                    <a:pt x="3317" y="4899"/>
                    <a:pt x="3944" y="4660"/>
                    <a:pt x="4423" y="4182"/>
                  </a:cubicBezTo>
                  <a:cubicBezTo>
                    <a:pt x="5379" y="3225"/>
                    <a:pt x="5379" y="1674"/>
                    <a:pt x="4423" y="718"/>
                  </a:cubicBezTo>
                  <a:cubicBezTo>
                    <a:pt x="3944" y="239"/>
                    <a:pt x="3317" y="0"/>
                    <a:pt x="2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4063851" y="1481414"/>
              <a:ext cx="92827" cy="84376"/>
            </a:xfrm>
            <a:custGeom>
              <a:avLst/>
              <a:gdLst/>
              <a:ahLst/>
              <a:cxnLst/>
              <a:rect l="l" t="t" r="r" b="b"/>
              <a:pathLst>
                <a:path w="5393" h="4902" extrusionOk="0">
                  <a:moveTo>
                    <a:pt x="2698" y="1"/>
                  </a:moveTo>
                  <a:cubicBezTo>
                    <a:pt x="2511" y="1"/>
                    <a:pt x="2321" y="22"/>
                    <a:pt x="2132" y="67"/>
                  </a:cubicBezTo>
                  <a:cubicBezTo>
                    <a:pt x="816" y="380"/>
                    <a:pt x="1" y="1699"/>
                    <a:pt x="313" y="3015"/>
                  </a:cubicBezTo>
                  <a:cubicBezTo>
                    <a:pt x="580" y="4143"/>
                    <a:pt x="1585" y="4901"/>
                    <a:pt x="2695" y="4901"/>
                  </a:cubicBezTo>
                  <a:cubicBezTo>
                    <a:pt x="2882" y="4901"/>
                    <a:pt x="3071" y="4880"/>
                    <a:pt x="3261" y="4835"/>
                  </a:cubicBezTo>
                  <a:cubicBezTo>
                    <a:pt x="4577" y="4522"/>
                    <a:pt x="5392" y="3203"/>
                    <a:pt x="5079" y="1886"/>
                  </a:cubicBezTo>
                  <a:cubicBezTo>
                    <a:pt x="4813" y="759"/>
                    <a:pt x="3807" y="1"/>
                    <a:pt x="2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3268961" y="1355763"/>
              <a:ext cx="186979" cy="186928"/>
            </a:xfrm>
            <a:custGeom>
              <a:avLst/>
              <a:gdLst/>
              <a:ahLst/>
              <a:cxnLst/>
              <a:rect l="l" t="t" r="r" b="b"/>
              <a:pathLst>
                <a:path w="10863" h="10860" extrusionOk="0">
                  <a:moveTo>
                    <a:pt x="1" y="1"/>
                  </a:moveTo>
                  <a:lnTo>
                    <a:pt x="1" y="10859"/>
                  </a:lnTo>
                  <a:lnTo>
                    <a:pt x="3246" y="10859"/>
                  </a:lnTo>
                  <a:cubicBezTo>
                    <a:pt x="3077" y="10524"/>
                    <a:pt x="2981" y="10150"/>
                    <a:pt x="2981" y="9748"/>
                  </a:cubicBezTo>
                  <a:cubicBezTo>
                    <a:pt x="2981" y="8396"/>
                    <a:pt x="4079" y="7297"/>
                    <a:pt x="5430" y="7297"/>
                  </a:cubicBezTo>
                  <a:cubicBezTo>
                    <a:pt x="6784" y="7297"/>
                    <a:pt x="7882" y="8396"/>
                    <a:pt x="7882" y="9748"/>
                  </a:cubicBezTo>
                  <a:cubicBezTo>
                    <a:pt x="7882" y="10150"/>
                    <a:pt x="7786" y="10527"/>
                    <a:pt x="7617" y="10859"/>
                  </a:cubicBezTo>
                  <a:lnTo>
                    <a:pt x="10862" y="10859"/>
                  </a:lnTo>
                  <a:lnTo>
                    <a:pt x="10862" y="1"/>
                  </a:lnTo>
                  <a:lnTo>
                    <a:pt x="7619" y="1"/>
                  </a:lnTo>
                  <a:cubicBezTo>
                    <a:pt x="7789" y="334"/>
                    <a:pt x="7884" y="711"/>
                    <a:pt x="7884" y="1113"/>
                  </a:cubicBezTo>
                  <a:cubicBezTo>
                    <a:pt x="7884" y="2464"/>
                    <a:pt x="6787" y="3563"/>
                    <a:pt x="5433" y="3563"/>
                  </a:cubicBezTo>
                  <a:cubicBezTo>
                    <a:pt x="4080" y="3563"/>
                    <a:pt x="2983" y="2464"/>
                    <a:pt x="2983" y="1113"/>
                  </a:cubicBezTo>
                  <a:cubicBezTo>
                    <a:pt x="2983" y="711"/>
                    <a:pt x="3077" y="333"/>
                    <a:pt x="3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3208183" y="1407056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8" y="1"/>
                    <a:pt x="1" y="1098"/>
                    <a:pt x="1" y="2450"/>
                  </a:cubicBezTo>
                  <a:cubicBezTo>
                    <a:pt x="1" y="3804"/>
                    <a:pt x="1098" y="4899"/>
                    <a:pt x="2450" y="4899"/>
                  </a:cubicBezTo>
                  <a:cubicBezTo>
                    <a:pt x="3804" y="4899"/>
                    <a:pt x="4900" y="3804"/>
                    <a:pt x="4900" y="2450"/>
                  </a:cubicBezTo>
                  <a:cubicBezTo>
                    <a:pt x="4900" y="1098"/>
                    <a:pt x="3804" y="1"/>
                    <a:pt x="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9"/>
            <p:cNvSpPr/>
            <p:nvPr/>
          </p:nvSpPr>
          <p:spPr>
            <a:xfrm>
              <a:off x="3432858" y="1407056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6" y="1"/>
                    <a:pt x="0" y="1098"/>
                    <a:pt x="0" y="2450"/>
                  </a:cubicBezTo>
                  <a:cubicBezTo>
                    <a:pt x="0" y="3804"/>
                    <a:pt x="1096" y="4899"/>
                    <a:pt x="2450" y="4899"/>
                  </a:cubicBezTo>
                  <a:cubicBezTo>
                    <a:pt x="3802" y="4899"/>
                    <a:pt x="4899" y="3804"/>
                    <a:pt x="4899" y="2450"/>
                  </a:cubicBezTo>
                  <a:cubicBezTo>
                    <a:pt x="4899" y="1098"/>
                    <a:pt x="3802" y="1"/>
                    <a:pt x="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9"/>
            <p:cNvSpPr/>
            <p:nvPr/>
          </p:nvSpPr>
          <p:spPr>
            <a:xfrm>
              <a:off x="3455923" y="1729618"/>
              <a:ext cx="186911" cy="186945"/>
            </a:xfrm>
            <a:custGeom>
              <a:avLst/>
              <a:gdLst/>
              <a:ahLst/>
              <a:cxnLst/>
              <a:rect l="l" t="t" r="r" b="b"/>
              <a:pathLst>
                <a:path w="10859" h="10861" extrusionOk="0">
                  <a:moveTo>
                    <a:pt x="0" y="1"/>
                  </a:moveTo>
                  <a:lnTo>
                    <a:pt x="0" y="3243"/>
                  </a:lnTo>
                  <a:cubicBezTo>
                    <a:pt x="332" y="3072"/>
                    <a:pt x="709" y="2978"/>
                    <a:pt x="1111" y="2978"/>
                  </a:cubicBezTo>
                  <a:cubicBezTo>
                    <a:pt x="2464" y="2978"/>
                    <a:pt x="3561" y="4076"/>
                    <a:pt x="3561" y="5428"/>
                  </a:cubicBezTo>
                  <a:cubicBezTo>
                    <a:pt x="3561" y="6781"/>
                    <a:pt x="2464" y="7879"/>
                    <a:pt x="1111" y="7879"/>
                  </a:cubicBezTo>
                  <a:cubicBezTo>
                    <a:pt x="709" y="7879"/>
                    <a:pt x="331" y="7784"/>
                    <a:pt x="0" y="7614"/>
                  </a:cubicBezTo>
                  <a:lnTo>
                    <a:pt x="0" y="10860"/>
                  </a:lnTo>
                  <a:lnTo>
                    <a:pt x="10859" y="10860"/>
                  </a:lnTo>
                  <a:lnTo>
                    <a:pt x="10859" y="7615"/>
                  </a:lnTo>
                  <a:cubicBezTo>
                    <a:pt x="10524" y="7784"/>
                    <a:pt x="10148" y="7881"/>
                    <a:pt x="9746" y="7881"/>
                  </a:cubicBezTo>
                  <a:cubicBezTo>
                    <a:pt x="8395" y="7881"/>
                    <a:pt x="7295" y="6784"/>
                    <a:pt x="7295" y="5431"/>
                  </a:cubicBezTo>
                  <a:cubicBezTo>
                    <a:pt x="7295" y="4077"/>
                    <a:pt x="8395" y="2980"/>
                    <a:pt x="9746" y="2980"/>
                  </a:cubicBezTo>
                  <a:cubicBezTo>
                    <a:pt x="10148" y="2980"/>
                    <a:pt x="10525" y="3075"/>
                    <a:pt x="10859" y="3246"/>
                  </a:cubicBezTo>
                  <a:lnTo>
                    <a:pt x="10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3507164" y="1892948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7" y="1"/>
                    <a:pt x="0" y="1098"/>
                    <a:pt x="0" y="2450"/>
                  </a:cubicBezTo>
                  <a:cubicBezTo>
                    <a:pt x="0" y="3804"/>
                    <a:pt x="1097" y="4900"/>
                    <a:pt x="2450" y="4900"/>
                  </a:cubicBezTo>
                  <a:cubicBezTo>
                    <a:pt x="3803" y="4900"/>
                    <a:pt x="4899" y="3804"/>
                    <a:pt x="4899" y="2450"/>
                  </a:cubicBezTo>
                  <a:cubicBezTo>
                    <a:pt x="4899" y="1098"/>
                    <a:pt x="3803" y="1"/>
                    <a:pt x="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3507164" y="1668307"/>
              <a:ext cx="84341" cy="84341"/>
            </a:xfrm>
            <a:custGeom>
              <a:avLst/>
              <a:gdLst/>
              <a:ahLst/>
              <a:cxnLst/>
              <a:rect l="l" t="t" r="r" b="b"/>
              <a:pathLst>
                <a:path w="4900" h="4900" extrusionOk="0">
                  <a:moveTo>
                    <a:pt x="2450" y="1"/>
                  </a:moveTo>
                  <a:cubicBezTo>
                    <a:pt x="1097" y="1"/>
                    <a:pt x="0" y="1098"/>
                    <a:pt x="0" y="2450"/>
                  </a:cubicBezTo>
                  <a:cubicBezTo>
                    <a:pt x="0" y="3804"/>
                    <a:pt x="1097" y="4900"/>
                    <a:pt x="2450" y="4900"/>
                  </a:cubicBezTo>
                  <a:cubicBezTo>
                    <a:pt x="3803" y="4900"/>
                    <a:pt x="4899" y="3804"/>
                    <a:pt x="4899" y="2450"/>
                  </a:cubicBezTo>
                  <a:cubicBezTo>
                    <a:pt x="4899" y="1098"/>
                    <a:pt x="3803" y="1"/>
                    <a:pt x="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9"/>
            <p:cNvSpPr/>
            <p:nvPr/>
          </p:nvSpPr>
          <p:spPr>
            <a:xfrm>
              <a:off x="3082067" y="1729618"/>
              <a:ext cx="186911" cy="186945"/>
            </a:xfrm>
            <a:custGeom>
              <a:avLst/>
              <a:gdLst/>
              <a:ahLst/>
              <a:cxnLst/>
              <a:rect l="l" t="t" r="r" b="b"/>
              <a:pathLst>
                <a:path w="10859" h="10861" extrusionOk="0">
                  <a:moveTo>
                    <a:pt x="0" y="1"/>
                  </a:moveTo>
                  <a:lnTo>
                    <a:pt x="0" y="3243"/>
                  </a:lnTo>
                  <a:cubicBezTo>
                    <a:pt x="334" y="3072"/>
                    <a:pt x="711" y="2978"/>
                    <a:pt x="1113" y="2978"/>
                  </a:cubicBezTo>
                  <a:cubicBezTo>
                    <a:pt x="2464" y="2978"/>
                    <a:pt x="3562" y="4076"/>
                    <a:pt x="3562" y="5428"/>
                  </a:cubicBezTo>
                  <a:cubicBezTo>
                    <a:pt x="3562" y="6781"/>
                    <a:pt x="2464" y="7879"/>
                    <a:pt x="1113" y="7879"/>
                  </a:cubicBezTo>
                  <a:cubicBezTo>
                    <a:pt x="711" y="7879"/>
                    <a:pt x="333" y="7784"/>
                    <a:pt x="0" y="7614"/>
                  </a:cubicBezTo>
                  <a:lnTo>
                    <a:pt x="0" y="10860"/>
                  </a:lnTo>
                  <a:lnTo>
                    <a:pt x="10859" y="10860"/>
                  </a:lnTo>
                  <a:lnTo>
                    <a:pt x="10859" y="7615"/>
                  </a:lnTo>
                  <a:cubicBezTo>
                    <a:pt x="10524" y="7784"/>
                    <a:pt x="10150" y="7881"/>
                    <a:pt x="9748" y="7881"/>
                  </a:cubicBezTo>
                  <a:cubicBezTo>
                    <a:pt x="8395" y="7881"/>
                    <a:pt x="7297" y="6784"/>
                    <a:pt x="7297" y="5431"/>
                  </a:cubicBezTo>
                  <a:cubicBezTo>
                    <a:pt x="7297" y="4077"/>
                    <a:pt x="8395" y="2980"/>
                    <a:pt x="9748" y="2980"/>
                  </a:cubicBezTo>
                  <a:cubicBezTo>
                    <a:pt x="10150" y="2980"/>
                    <a:pt x="10527" y="3075"/>
                    <a:pt x="10859" y="3246"/>
                  </a:cubicBezTo>
                  <a:lnTo>
                    <a:pt x="10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9"/>
            <p:cNvSpPr/>
            <p:nvPr/>
          </p:nvSpPr>
          <p:spPr>
            <a:xfrm>
              <a:off x="3129230" y="1892965"/>
              <a:ext cx="92569" cy="84341"/>
            </a:xfrm>
            <a:custGeom>
              <a:avLst/>
              <a:gdLst/>
              <a:ahLst/>
              <a:cxnLst/>
              <a:rect l="l" t="t" r="r" b="b"/>
              <a:pathLst>
                <a:path w="5378" h="4900" extrusionOk="0">
                  <a:moveTo>
                    <a:pt x="2689" y="0"/>
                  </a:moveTo>
                  <a:cubicBezTo>
                    <a:pt x="2062" y="0"/>
                    <a:pt x="1435" y="239"/>
                    <a:pt x="956" y="717"/>
                  </a:cubicBezTo>
                  <a:cubicBezTo>
                    <a:pt x="0" y="1675"/>
                    <a:pt x="0" y="3225"/>
                    <a:pt x="956" y="4181"/>
                  </a:cubicBezTo>
                  <a:cubicBezTo>
                    <a:pt x="1435" y="4660"/>
                    <a:pt x="2062" y="4899"/>
                    <a:pt x="2689" y="4899"/>
                  </a:cubicBezTo>
                  <a:cubicBezTo>
                    <a:pt x="3316" y="4899"/>
                    <a:pt x="3942" y="4660"/>
                    <a:pt x="4420" y="4181"/>
                  </a:cubicBezTo>
                  <a:cubicBezTo>
                    <a:pt x="5378" y="3225"/>
                    <a:pt x="5378" y="1675"/>
                    <a:pt x="4420" y="717"/>
                  </a:cubicBezTo>
                  <a:cubicBezTo>
                    <a:pt x="3942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9"/>
            <p:cNvSpPr/>
            <p:nvPr/>
          </p:nvSpPr>
          <p:spPr>
            <a:xfrm>
              <a:off x="3129230" y="1668324"/>
              <a:ext cx="92552" cy="84341"/>
            </a:xfrm>
            <a:custGeom>
              <a:avLst/>
              <a:gdLst/>
              <a:ahLst/>
              <a:cxnLst/>
              <a:rect l="l" t="t" r="r" b="b"/>
              <a:pathLst>
                <a:path w="5377" h="4900" extrusionOk="0">
                  <a:moveTo>
                    <a:pt x="2689" y="0"/>
                  </a:moveTo>
                  <a:cubicBezTo>
                    <a:pt x="2062" y="0"/>
                    <a:pt x="1435" y="239"/>
                    <a:pt x="956" y="717"/>
                  </a:cubicBezTo>
                  <a:cubicBezTo>
                    <a:pt x="0" y="1675"/>
                    <a:pt x="0" y="3225"/>
                    <a:pt x="956" y="4181"/>
                  </a:cubicBezTo>
                  <a:cubicBezTo>
                    <a:pt x="1435" y="4660"/>
                    <a:pt x="2062" y="4899"/>
                    <a:pt x="2689" y="4899"/>
                  </a:cubicBezTo>
                  <a:cubicBezTo>
                    <a:pt x="3316" y="4899"/>
                    <a:pt x="3942" y="4660"/>
                    <a:pt x="4420" y="4181"/>
                  </a:cubicBezTo>
                  <a:cubicBezTo>
                    <a:pt x="5376" y="3225"/>
                    <a:pt x="5376" y="1675"/>
                    <a:pt x="4420" y="717"/>
                  </a:cubicBezTo>
                  <a:cubicBezTo>
                    <a:pt x="3942" y="239"/>
                    <a:pt x="3316" y="0"/>
                    <a:pt x="2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9"/>
            <p:cNvSpPr/>
            <p:nvPr/>
          </p:nvSpPr>
          <p:spPr>
            <a:xfrm>
              <a:off x="3955464" y="1729618"/>
              <a:ext cx="308878" cy="186928"/>
            </a:xfrm>
            <a:custGeom>
              <a:avLst/>
              <a:gdLst/>
              <a:ahLst/>
              <a:cxnLst/>
              <a:rect l="l" t="t" r="r" b="b"/>
              <a:pathLst>
                <a:path w="17945" h="10860" extrusionOk="0">
                  <a:moveTo>
                    <a:pt x="3555" y="1"/>
                  </a:moveTo>
                  <a:lnTo>
                    <a:pt x="3555" y="3246"/>
                  </a:lnTo>
                  <a:cubicBezTo>
                    <a:pt x="3223" y="3078"/>
                    <a:pt x="2847" y="2980"/>
                    <a:pt x="2450" y="2980"/>
                  </a:cubicBezTo>
                  <a:cubicBezTo>
                    <a:pt x="1096" y="2980"/>
                    <a:pt x="0" y="4077"/>
                    <a:pt x="0" y="5430"/>
                  </a:cubicBezTo>
                  <a:cubicBezTo>
                    <a:pt x="0" y="6784"/>
                    <a:pt x="1099" y="7879"/>
                    <a:pt x="2450" y="7879"/>
                  </a:cubicBezTo>
                  <a:cubicBezTo>
                    <a:pt x="2847" y="7879"/>
                    <a:pt x="3223" y="7782"/>
                    <a:pt x="3555" y="7614"/>
                  </a:cubicBezTo>
                  <a:lnTo>
                    <a:pt x="3555" y="10859"/>
                  </a:lnTo>
                  <a:lnTo>
                    <a:pt x="6796" y="10859"/>
                  </a:lnTo>
                  <a:cubicBezTo>
                    <a:pt x="6627" y="10527"/>
                    <a:pt x="6532" y="10151"/>
                    <a:pt x="6532" y="9754"/>
                  </a:cubicBezTo>
                  <a:cubicBezTo>
                    <a:pt x="6532" y="8403"/>
                    <a:pt x="7630" y="7304"/>
                    <a:pt x="8984" y="7304"/>
                  </a:cubicBezTo>
                  <a:cubicBezTo>
                    <a:pt x="10337" y="7304"/>
                    <a:pt x="11434" y="8403"/>
                    <a:pt x="11434" y="9754"/>
                  </a:cubicBezTo>
                  <a:cubicBezTo>
                    <a:pt x="11434" y="10151"/>
                    <a:pt x="11339" y="10527"/>
                    <a:pt x="11170" y="10859"/>
                  </a:cubicBezTo>
                  <a:lnTo>
                    <a:pt x="14414" y="10859"/>
                  </a:lnTo>
                  <a:lnTo>
                    <a:pt x="14414" y="7624"/>
                  </a:lnTo>
                  <a:cubicBezTo>
                    <a:pt x="14740" y="7784"/>
                    <a:pt x="15106" y="7879"/>
                    <a:pt x="15495" y="7879"/>
                  </a:cubicBezTo>
                  <a:cubicBezTo>
                    <a:pt x="16849" y="7879"/>
                    <a:pt x="17945" y="6781"/>
                    <a:pt x="17945" y="5428"/>
                  </a:cubicBezTo>
                  <a:cubicBezTo>
                    <a:pt x="17945" y="4076"/>
                    <a:pt x="16846" y="2979"/>
                    <a:pt x="15495" y="2979"/>
                  </a:cubicBezTo>
                  <a:cubicBezTo>
                    <a:pt x="15106" y="2979"/>
                    <a:pt x="14740" y="3072"/>
                    <a:pt x="14414" y="3234"/>
                  </a:cubicBezTo>
                  <a:lnTo>
                    <a:pt x="14414" y="1"/>
                  </a:lnTo>
                  <a:lnTo>
                    <a:pt x="11184" y="1"/>
                  </a:lnTo>
                  <a:cubicBezTo>
                    <a:pt x="11343" y="326"/>
                    <a:pt x="11434" y="693"/>
                    <a:pt x="11434" y="1078"/>
                  </a:cubicBezTo>
                  <a:cubicBezTo>
                    <a:pt x="11434" y="2430"/>
                    <a:pt x="10335" y="3527"/>
                    <a:pt x="8984" y="3527"/>
                  </a:cubicBezTo>
                  <a:cubicBezTo>
                    <a:pt x="7630" y="3527"/>
                    <a:pt x="6532" y="2430"/>
                    <a:pt x="6532" y="1078"/>
                  </a:cubicBezTo>
                  <a:cubicBezTo>
                    <a:pt x="6532" y="693"/>
                    <a:pt x="6623" y="326"/>
                    <a:pt x="6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9"/>
            <p:cNvSpPr/>
            <p:nvPr/>
          </p:nvSpPr>
          <p:spPr>
            <a:xfrm>
              <a:off x="4390476" y="1855390"/>
              <a:ext cx="186911" cy="308861"/>
            </a:xfrm>
            <a:custGeom>
              <a:avLst/>
              <a:gdLst/>
              <a:ahLst/>
              <a:cxnLst/>
              <a:rect l="l" t="t" r="r" b="b"/>
              <a:pathLst>
                <a:path w="10859" h="17944" extrusionOk="0">
                  <a:moveTo>
                    <a:pt x="5430" y="0"/>
                  </a:moveTo>
                  <a:cubicBezTo>
                    <a:pt x="4077" y="0"/>
                    <a:pt x="2980" y="1097"/>
                    <a:pt x="2980" y="2449"/>
                  </a:cubicBezTo>
                  <a:cubicBezTo>
                    <a:pt x="2980" y="2847"/>
                    <a:pt x="3078" y="3221"/>
                    <a:pt x="3245" y="3553"/>
                  </a:cubicBezTo>
                  <a:lnTo>
                    <a:pt x="0" y="3553"/>
                  </a:lnTo>
                  <a:lnTo>
                    <a:pt x="0" y="6794"/>
                  </a:lnTo>
                  <a:cubicBezTo>
                    <a:pt x="333" y="6625"/>
                    <a:pt x="707" y="6532"/>
                    <a:pt x="1104" y="6532"/>
                  </a:cubicBezTo>
                  <a:cubicBezTo>
                    <a:pt x="2457" y="6532"/>
                    <a:pt x="3554" y="7629"/>
                    <a:pt x="3554" y="8983"/>
                  </a:cubicBezTo>
                  <a:cubicBezTo>
                    <a:pt x="3557" y="10335"/>
                    <a:pt x="2458" y="11432"/>
                    <a:pt x="1107" y="11432"/>
                  </a:cubicBezTo>
                  <a:cubicBezTo>
                    <a:pt x="709" y="11432"/>
                    <a:pt x="334" y="11337"/>
                    <a:pt x="2" y="11168"/>
                  </a:cubicBezTo>
                  <a:lnTo>
                    <a:pt x="2" y="14412"/>
                  </a:lnTo>
                  <a:lnTo>
                    <a:pt x="3237" y="14412"/>
                  </a:lnTo>
                  <a:cubicBezTo>
                    <a:pt x="3076" y="14739"/>
                    <a:pt x="2982" y="15104"/>
                    <a:pt x="2982" y="15494"/>
                  </a:cubicBezTo>
                  <a:cubicBezTo>
                    <a:pt x="2982" y="16847"/>
                    <a:pt x="4080" y="17943"/>
                    <a:pt x="5431" y="17943"/>
                  </a:cubicBezTo>
                  <a:cubicBezTo>
                    <a:pt x="6783" y="17943"/>
                    <a:pt x="7880" y="16846"/>
                    <a:pt x="7880" y="15494"/>
                  </a:cubicBezTo>
                  <a:cubicBezTo>
                    <a:pt x="7880" y="15104"/>
                    <a:pt x="7788" y="14739"/>
                    <a:pt x="7626" y="14412"/>
                  </a:cubicBezTo>
                  <a:lnTo>
                    <a:pt x="10859" y="14412"/>
                  </a:lnTo>
                  <a:lnTo>
                    <a:pt x="10859" y="11182"/>
                  </a:lnTo>
                  <a:cubicBezTo>
                    <a:pt x="10532" y="11341"/>
                    <a:pt x="10167" y="11432"/>
                    <a:pt x="9781" y="11432"/>
                  </a:cubicBezTo>
                  <a:cubicBezTo>
                    <a:pt x="8429" y="11432"/>
                    <a:pt x="7332" y="10335"/>
                    <a:pt x="7332" y="8983"/>
                  </a:cubicBezTo>
                  <a:cubicBezTo>
                    <a:pt x="7332" y="7629"/>
                    <a:pt x="8429" y="6532"/>
                    <a:pt x="9781" y="6532"/>
                  </a:cubicBezTo>
                  <a:cubicBezTo>
                    <a:pt x="10167" y="6532"/>
                    <a:pt x="10532" y="6623"/>
                    <a:pt x="10859" y="6780"/>
                  </a:cubicBezTo>
                  <a:lnTo>
                    <a:pt x="10859" y="3553"/>
                  </a:lnTo>
                  <a:lnTo>
                    <a:pt x="7614" y="3553"/>
                  </a:lnTo>
                  <a:cubicBezTo>
                    <a:pt x="7781" y="3221"/>
                    <a:pt x="7879" y="2847"/>
                    <a:pt x="7879" y="2449"/>
                  </a:cubicBezTo>
                  <a:cubicBezTo>
                    <a:pt x="7879" y="1096"/>
                    <a:pt x="6782" y="0"/>
                    <a:pt x="5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4203599" y="2042662"/>
              <a:ext cx="186911" cy="308861"/>
            </a:xfrm>
            <a:custGeom>
              <a:avLst/>
              <a:gdLst/>
              <a:ahLst/>
              <a:cxnLst/>
              <a:rect l="l" t="t" r="r" b="b"/>
              <a:pathLst>
                <a:path w="10859" h="17944" extrusionOk="0">
                  <a:moveTo>
                    <a:pt x="5428" y="1"/>
                  </a:moveTo>
                  <a:cubicBezTo>
                    <a:pt x="4074" y="1"/>
                    <a:pt x="2979" y="1098"/>
                    <a:pt x="2979" y="2450"/>
                  </a:cubicBezTo>
                  <a:cubicBezTo>
                    <a:pt x="2979" y="2840"/>
                    <a:pt x="3071" y="3205"/>
                    <a:pt x="3234" y="3532"/>
                  </a:cubicBezTo>
                  <a:lnTo>
                    <a:pt x="0" y="3532"/>
                  </a:lnTo>
                  <a:lnTo>
                    <a:pt x="0" y="6762"/>
                  </a:lnTo>
                  <a:cubicBezTo>
                    <a:pt x="327" y="6603"/>
                    <a:pt x="694" y="6512"/>
                    <a:pt x="1079" y="6512"/>
                  </a:cubicBezTo>
                  <a:cubicBezTo>
                    <a:pt x="2432" y="6512"/>
                    <a:pt x="3529" y="7609"/>
                    <a:pt x="3529" y="8961"/>
                  </a:cubicBezTo>
                  <a:cubicBezTo>
                    <a:pt x="3529" y="10315"/>
                    <a:pt x="2432" y="11412"/>
                    <a:pt x="1079" y="11412"/>
                  </a:cubicBezTo>
                  <a:cubicBezTo>
                    <a:pt x="694" y="11412"/>
                    <a:pt x="327" y="11321"/>
                    <a:pt x="0" y="11162"/>
                  </a:cubicBezTo>
                  <a:lnTo>
                    <a:pt x="0" y="14391"/>
                  </a:lnTo>
                  <a:lnTo>
                    <a:pt x="3245" y="14391"/>
                  </a:lnTo>
                  <a:cubicBezTo>
                    <a:pt x="3078" y="14721"/>
                    <a:pt x="2980" y="15097"/>
                    <a:pt x="2980" y="15495"/>
                  </a:cubicBezTo>
                  <a:cubicBezTo>
                    <a:pt x="2980" y="16848"/>
                    <a:pt x="4079" y="17944"/>
                    <a:pt x="5430" y="17944"/>
                  </a:cubicBezTo>
                  <a:cubicBezTo>
                    <a:pt x="6783" y="17944"/>
                    <a:pt x="7879" y="16847"/>
                    <a:pt x="7879" y="15495"/>
                  </a:cubicBezTo>
                  <a:cubicBezTo>
                    <a:pt x="7879" y="15097"/>
                    <a:pt x="7781" y="14721"/>
                    <a:pt x="7614" y="14391"/>
                  </a:cubicBezTo>
                  <a:lnTo>
                    <a:pt x="10859" y="14391"/>
                  </a:lnTo>
                  <a:lnTo>
                    <a:pt x="10859" y="11148"/>
                  </a:lnTo>
                  <a:cubicBezTo>
                    <a:pt x="10528" y="11317"/>
                    <a:pt x="10153" y="11412"/>
                    <a:pt x="9755" y="11412"/>
                  </a:cubicBezTo>
                  <a:cubicBezTo>
                    <a:pt x="8402" y="11412"/>
                    <a:pt x="7305" y="10315"/>
                    <a:pt x="7305" y="8961"/>
                  </a:cubicBezTo>
                  <a:cubicBezTo>
                    <a:pt x="7304" y="7609"/>
                    <a:pt x="8401" y="6512"/>
                    <a:pt x="9753" y="6512"/>
                  </a:cubicBezTo>
                  <a:cubicBezTo>
                    <a:pt x="10151" y="6512"/>
                    <a:pt x="10525" y="6605"/>
                    <a:pt x="10857" y="6776"/>
                  </a:cubicBezTo>
                  <a:lnTo>
                    <a:pt x="10857" y="3532"/>
                  </a:lnTo>
                  <a:lnTo>
                    <a:pt x="7622" y="3532"/>
                  </a:lnTo>
                  <a:cubicBezTo>
                    <a:pt x="7784" y="3205"/>
                    <a:pt x="7878" y="2840"/>
                    <a:pt x="7878" y="2450"/>
                  </a:cubicBezTo>
                  <a:cubicBezTo>
                    <a:pt x="7878" y="1097"/>
                    <a:pt x="6781" y="1"/>
                    <a:pt x="5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3581626" y="2477295"/>
              <a:ext cx="308861" cy="186928"/>
            </a:xfrm>
            <a:custGeom>
              <a:avLst/>
              <a:gdLst/>
              <a:ahLst/>
              <a:cxnLst/>
              <a:rect l="l" t="t" r="r" b="b"/>
              <a:pathLst>
                <a:path w="17944" h="10860" extrusionOk="0">
                  <a:moveTo>
                    <a:pt x="3556" y="1"/>
                  </a:moveTo>
                  <a:lnTo>
                    <a:pt x="3556" y="3246"/>
                  </a:lnTo>
                  <a:cubicBezTo>
                    <a:pt x="3223" y="3078"/>
                    <a:pt x="2848" y="2981"/>
                    <a:pt x="2450" y="2981"/>
                  </a:cubicBezTo>
                  <a:cubicBezTo>
                    <a:pt x="1096" y="2981"/>
                    <a:pt x="1" y="4079"/>
                    <a:pt x="1" y="5430"/>
                  </a:cubicBezTo>
                  <a:cubicBezTo>
                    <a:pt x="1" y="6784"/>
                    <a:pt x="1099" y="7880"/>
                    <a:pt x="2450" y="7880"/>
                  </a:cubicBezTo>
                  <a:cubicBezTo>
                    <a:pt x="2848" y="7880"/>
                    <a:pt x="3223" y="7782"/>
                    <a:pt x="3556" y="7614"/>
                  </a:cubicBezTo>
                  <a:lnTo>
                    <a:pt x="3556" y="10859"/>
                  </a:lnTo>
                  <a:lnTo>
                    <a:pt x="6796" y="10859"/>
                  </a:lnTo>
                  <a:cubicBezTo>
                    <a:pt x="6628" y="10529"/>
                    <a:pt x="6533" y="10153"/>
                    <a:pt x="6533" y="9755"/>
                  </a:cubicBezTo>
                  <a:cubicBezTo>
                    <a:pt x="6533" y="8403"/>
                    <a:pt x="7630" y="7306"/>
                    <a:pt x="8985" y="7306"/>
                  </a:cubicBezTo>
                  <a:cubicBezTo>
                    <a:pt x="8986" y="7306"/>
                    <a:pt x="8987" y="7306"/>
                    <a:pt x="8987" y="7306"/>
                  </a:cubicBezTo>
                  <a:cubicBezTo>
                    <a:pt x="10337" y="7306"/>
                    <a:pt x="11434" y="8402"/>
                    <a:pt x="11434" y="9754"/>
                  </a:cubicBezTo>
                  <a:cubicBezTo>
                    <a:pt x="11434" y="10152"/>
                    <a:pt x="11339" y="10527"/>
                    <a:pt x="11171" y="10858"/>
                  </a:cubicBezTo>
                  <a:lnTo>
                    <a:pt x="14413" y="10858"/>
                  </a:lnTo>
                  <a:lnTo>
                    <a:pt x="14413" y="7624"/>
                  </a:lnTo>
                  <a:cubicBezTo>
                    <a:pt x="14739" y="7785"/>
                    <a:pt x="15106" y="7878"/>
                    <a:pt x="15494" y="7878"/>
                  </a:cubicBezTo>
                  <a:cubicBezTo>
                    <a:pt x="16850" y="7878"/>
                    <a:pt x="17944" y="6781"/>
                    <a:pt x="17944" y="5429"/>
                  </a:cubicBezTo>
                  <a:cubicBezTo>
                    <a:pt x="17944" y="4075"/>
                    <a:pt x="16847" y="2979"/>
                    <a:pt x="15494" y="2979"/>
                  </a:cubicBezTo>
                  <a:cubicBezTo>
                    <a:pt x="15106" y="2979"/>
                    <a:pt x="14739" y="3071"/>
                    <a:pt x="14413" y="3235"/>
                  </a:cubicBezTo>
                  <a:lnTo>
                    <a:pt x="14413" y="1"/>
                  </a:lnTo>
                  <a:lnTo>
                    <a:pt x="11185" y="1"/>
                  </a:lnTo>
                  <a:cubicBezTo>
                    <a:pt x="11342" y="327"/>
                    <a:pt x="11433" y="694"/>
                    <a:pt x="11433" y="1080"/>
                  </a:cubicBezTo>
                  <a:cubicBezTo>
                    <a:pt x="11433" y="2432"/>
                    <a:pt x="10336" y="3529"/>
                    <a:pt x="8985" y="3529"/>
                  </a:cubicBezTo>
                  <a:cubicBezTo>
                    <a:pt x="7630" y="3529"/>
                    <a:pt x="6533" y="2432"/>
                    <a:pt x="6533" y="1080"/>
                  </a:cubicBezTo>
                  <a:cubicBezTo>
                    <a:pt x="6533" y="694"/>
                    <a:pt x="6623" y="327"/>
                    <a:pt x="6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3955550" y="1355763"/>
              <a:ext cx="308896" cy="186928"/>
            </a:xfrm>
            <a:custGeom>
              <a:avLst/>
              <a:gdLst/>
              <a:ahLst/>
              <a:cxnLst/>
              <a:rect l="l" t="t" r="r" b="b"/>
              <a:pathLst>
                <a:path w="17946" h="10860" extrusionOk="0">
                  <a:moveTo>
                    <a:pt x="3554" y="1"/>
                  </a:moveTo>
                  <a:lnTo>
                    <a:pt x="3554" y="3246"/>
                  </a:lnTo>
                  <a:cubicBezTo>
                    <a:pt x="3223" y="3078"/>
                    <a:pt x="2848" y="2981"/>
                    <a:pt x="2450" y="2981"/>
                  </a:cubicBezTo>
                  <a:cubicBezTo>
                    <a:pt x="1096" y="2981"/>
                    <a:pt x="1" y="4079"/>
                    <a:pt x="1" y="5430"/>
                  </a:cubicBezTo>
                  <a:cubicBezTo>
                    <a:pt x="1" y="6784"/>
                    <a:pt x="1098" y="7879"/>
                    <a:pt x="2450" y="7879"/>
                  </a:cubicBezTo>
                  <a:cubicBezTo>
                    <a:pt x="2848" y="7879"/>
                    <a:pt x="3223" y="7782"/>
                    <a:pt x="3554" y="7614"/>
                  </a:cubicBezTo>
                  <a:lnTo>
                    <a:pt x="3554" y="10859"/>
                  </a:lnTo>
                  <a:lnTo>
                    <a:pt x="6796" y="10859"/>
                  </a:lnTo>
                  <a:cubicBezTo>
                    <a:pt x="6628" y="10528"/>
                    <a:pt x="6533" y="10153"/>
                    <a:pt x="6533" y="9755"/>
                  </a:cubicBezTo>
                  <a:cubicBezTo>
                    <a:pt x="6533" y="8403"/>
                    <a:pt x="7630" y="7306"/>
                    <a:pt x="8983" y="7306"/>
                  </a:cubicBezTo>
                  <a:cubicBezTo>
                    <a:pt x="10336" y="7307"/>
                    <a:pt x="11434" y="8403"/>
                    <a:pt x="11434" y="9755"/>
                  </a:cubicBezTo>
                  <a:cubicBezTo>
                    <a:pt x="11434" y="10153"/>
                    <a:pt x="11339" y="10528"/>
                    <a:pt x="11171" y="10859"/>
                  </a:cubicBezTo>
                  <a:lnTo>
                    <a:pt x="14414" y="10859"/>
                  </a:lnTo>
                  <a:lnTo>
                    <a:pt x="14414" y="7625"/>
                  </a:lnTo>
                  <a:cubicBezTo>
                    <a:pt x="14739" y="7786"/>
                    <a:pt x="15106" y="7879"/>
                    <a:pt x="15496" y="7879"/>
                  </a:cubicBezTo>
                  <a:cubicBezTo>
                    <a:pt x="16850" y="7879"/>
                    <a:pt x="17945" y="6782"/>
                    <a:pt x="17945" y="5430"/>
                  </a:cubicBezTo>
                  <a:cubicBezTo>
                    <a:pt x="17945" y="4076"/>
                    <a:pt x="16847" y="2981"/>
                    <a:pt x="15496" y="2981"/>
                  </a:cubicBezTo>
                  <a:cubicBezTo>
                    <a:pt x="15106" y="2981"/>
                    <a:pt x="14739" y="3073"/>
                    <a:pt x="14414" y="3236"/>
                  </a:cubicBezTo>
                  <a:lnTo>
                    <a:pt x="14414" y="1"/>
                  </a:lnTo>
                  <a:lnTo>
                    <a:pt x="11184" y="1"/>
                  </a:lnTo>
                  <a:cubicBezTo>
                    <a:pt x="11344" y="327"/>
                    <a:pt x="11433" y="694"/>
                    <a:pt x="11433" y="1080"/>
                  </a:cubicBezTo>
                  <a:cubicBezTo>
                    <a:pt x="11433" y="2432"/>
                    <a:pt x="10336" y="3529"/>
                    <a:pt x="8983" y="3529"/>
                  </a:cubicBezTo>
                  <a:cubicBezTo>
                    <a:pt x="7630" y="3529"/>
                    <a:pt x="6533" y="2431"/>
                    <a:pt x="6533" y="1080"/>
                  </a:cubicBezTo>
                  <a:cubicBezTo>
                    <a:pt x="6533" y="694"/>
                    <a:pt x="6623" y="327"/>
                    <a:pt x="6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3768967" y="2290350"/>
              <a:ext cx="308861" cy="186928"/>
            </a:xfrm>
            <a:custGeom>
              <a:avLst/>
              <a:gdLst/>
              <a:ahLst/>
              <a:cxnLst/>
              <a:rect l="l" t="t" r="r" b="b"/>
              <a:pathLst>
                <a:path w="17944" h="10860" extrusionOk="0">
                  <a:moveTo>
                    <a:pt x="11148" y="1"/>
                  </a:moveTo>
                  <a:cubicBezTo>
                    <a:pt x="11318" y="331"/>
                    <a:pt x="11412" y="707"/>
                    <a:pt x="11412" y="1105"/>
                  </a:cubicBezTo>
                  <a:cubicBezTo>
                    <a:pt x="11412" y="2457"/>
                    <a:pt x="10315" y="3554"/>
                    <a:pt x="8961" y="3554"/>
                  </a:cubicBezTo>
                  <a:cubicBezTo>
                    <a:pt x="7607" y="3554"/>
                    <a:pt x="6511" y="2458"/>
                    <a:pt x="6511" y="1106"/>
                  </a:cubicBezTo>
                  <a:cubicBezTo>
                    <a:pt x="6511" y="708"/>
                    <a:pt x="6605" y="333"/>
                    <a:pt x="6775" y="2"/>
                  </a:cubicBezTo>
                  <a:lnTo>
                    <a:pt x="3532" y="2"/>
                  </a:lnTo>
                  <a:lnTo>
                    <a:pt x="3532" y="3236"/>
                  </a:lnTo>
                  <a:cubicBezTo>
                    <a:pt x="3205" y="3075"/>
                    <a:pt x="2839" y="2982"/>
                    <a:pt x="2450" y="2982"/>
                  </a:cubicBezTo>
                  <a:cubicBezTo>
                    <a:pt x="1096" y="2982"/>
                    <a:pt x="0" y="4079"/>
                    <a:pt x="0" y="5431"/>
                  </a:cubicBezTo>
                  <a:cubicBezTo>
                    <a:pt x="0" y="6784"/>
                    <a:pt x="1097" y="7881"/>
                    <a:pt x="2450" y="7881"/>
                  </a:cubicBezTo>
                  <a:cubicBezTo>
                    <a:pt x="2839" y="7881"/>
                    <a:pt x="3205" y="7789"/>
                    <a:pt x="3532" y="7625"/>
                  </a:cubicBezTo>
                  <a:lnTo>
                    <a:pt x="3532" y="10859"/>
                  </a:lnTo>
                  <a:lnTo>
                    <a:pt x="6761" y="10859"/>
                  </a:lnTo>
                  <a:cubicBezTo>
                    <a:pt x="6602" y="10532"/>
                    <a:pt x="6511" y="10165"/>
                    <a:pt x="6511" y="9780"/>
                  </a:cubicBezTo>
                  <a:cubicBezTo>
                    <a:pt x="6511" y="8428"/>
                    <a:pt x="7608" y="7331"/>
                    <a:pt x="8961" y="7331"/>
                  </a:cubicBezTo>
                  <a:cubicBezTo>
                    <a:pt x="10315" y="7331"/>
                    <a:pt x="11412" y="8428"/>
                    <a:pt x="11412" y="9780"/>
                  </a:cubicBezTo>
                  <a:cubicBezTo>
                    <a:pt x="11412" y="10165"/>
                    <a:pt x="11321" y="10532"/>
                    <a:pt x="11162" y="10859"/>
                  </a:cubicBezTo>
                  <a:lnTo>
                    <a:pt x="14390" y="10859"/>
                  </a:lnTo>
                  <a:lnTo>
                    <a:pt x="14390" y="7614"/>
                  </a:lnTo>
                  <a:cubicBezTo>
                    <a:pt x="14721" y="7782"/>
                    <a:pt x="15096" y="7879"/>
                    <a:pt x="15494" y="7879"/>
                  </a:cubicBezTo>
                  <a:cubicBezTo>
                    <a:pt x="16848" y="7879"/>
                    <a:pt x="17943" y="6781"/>
                    <a:pt x="17943" y="5430"/>
                  </a:cubicBezTo>
                  <a:cubicBezTo>
                    <a:pt x="17943" y="4077"/>
                    <a:pt x="16846" y="2980"/>
                    <a:pt x="15494" y="2980"/>
                  </a:cubicBezTo>
                  <a:cubicBezTo>
                    <a:pt x="15096" y="2980"/>
                    <a:pt x="14721" y="3078"/>
                    <a:pt x="14390" y="3246"/>
                  </a:cubicBezTo>
                  <a:lnTo>
                    <a:pt x="14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3208183" y="2103422"/>
              <a:ext cx="308896" cy="186928"/>
            </a:xfrm>
            <a:custGeom>
              <a:avLst/>
              <a:gdLst/>
              <a:ahLst/>
              <a:cxnLst/>
              <a:rect l="l" t="t" r="r" b="b"/>
              <a:pathLst>
                <a:path w="17946" h="10860" extrusionOk="0">
                  <a:moveTo>
                    <a:pt x="11150" y="1"/>
                  </a:moveTo>
                  <a:cubicBezTo>
                    <a:pt x="11318" y="331"/>
                    <a:pt x="11413" y="707"/>
                    <a:pt x="11413" y="1105"/>
                  </a:cubicBezTo>
                  <a:cubicBezTo>
                    <a:pt x="11413" y="2457"/>
                    <a:pt x="10315" y="3554"/>
                    <a:pt x="8961" y="3554"/>
                  </a:cubicBezTo>
                  <a:cubicBezTo>
                    <a:pt x="8960" y="3554"/>
                    <a:pt x="8959" y="3554"/>
                    <a:pt x="8959" y="3554"/>
                  </a:cubicBezTo>
                  <a:cubicBezTo>
                    <a:pt x="7609" y="3554"/>
                    <a:pt x="6512" y="2458"/>
                    <a:pt x="6512" y="1106"/>
                  </a:cubicBezTo>
                  <a:cubicBezTo>
                    <a:pt x="6512" y="708"/>
                    <a:pt x="6607" y="333"/>
                    <a:pt x="6775" y="2"/>
                  </a:cubicBezTo>
                  <a:lnTo>
                    <a:pt x="3532" y="2"/>
                  </a:lnTo>
                  <a:lnTo>
                    <a:pt x="3532" y="3236"/>
                  </a:lnTo>
                  <a:cubicBezTo>
                    <a:pt x="3207" y="3075"/>
                    <a:pt x="2840" y="2982"/>
                    <a:pt x="2450" y="2982"/>
                  </a:cubicBezTo>
                  <a:cubicBezTo>
                    <a:pt x="1096" y="2982"/>
                    <a:pt x="1" y="4079"/>
                    <a:pt x="1" y="5431"/>
                  </a:cubicBezTo>
                  <a:cubicBezTo>
                    <a:pt x="1" y="6785"/>
                    <a:pt x="1099" y="7881"/>
                    <a:pt x="2450" y="7881"/>
                  </a:cubicBezTo>
                  <a:cubicBezTo>
                    <a:pt x="2840" y="7881"/>
                    <a:pt x="3207" y="7789"/>
                    <a:pt x="3532" y="7625"/>
                  </a:cubicBezTo>
                  <a:lnTo>
                    <a:pt x="3532" y="10859"/>
                  </a:lnTo>
                  <a:lnTo>
                    <a:pt x="6762" y="10859"/>
                  </a:lnTo>
                  <a:cubicBezTo>
                    <a:pt x="6602" y="10533"/>
                    <a:pt x="6512" y="10165"/>
                    <a:pt x="6512" y="9780"/>
                  </a:cubicBezTo>
                  <a:cubicBezTo>
                    <a:pt x="6512" y="8428"/>
                    <a:pt x="7610" y="7331"/>
                    <a:pt x="8961" y="7331"/>
                  </a:cubicBezTo>
                  <a:cubicBezTo>
                    <a:pt x="10315" y="7331"/>
                    <a:pt x="11413" y="8428"/>
                    <a:pt x="11413" y="9780"/>
                  </a:cubicBezTo>
                  <a:cubicBezTo>
                    <a:pt x="11413" y="10165"/>
                    <a:pt x="11323" y="10533"/>
                    <a:pt x="11164" y="10859"/>
                  </a:cubicBezTo>
                  <a:lnTo>
                    <a:pt x="14390" y="10859"/>
                  </a:lnTo>
                  <a:lnTo>
                    <a:pt x="14390" y="7614"/>
                  </a:lnTo>
                  <a:cubicBezTo>
                    <a:pt x="14723" y="7782"/>
                    <a:pt x="15098" y="7879"/>
                    <a:pt x="15496" y="7879"/>
                  </a:cubicBezTo>
                  <a:cubicBezTo>
                    <a:pt x="16850" y="7879"/>
                    <a:pt x="17945" y="6781"/>
                    <a:pt x="17945" y="5430"/>
                  </a:cubicBezTo>
                  <a:cubicBezTo>
                    <a:pt x="17945" y="4076"/>
                    <a:pt x="16847" y="2980"/>
                    <a:pt x="15496" y="2980"/>
                  </a:cubicBezTo>
                  <a:cubicBezTo>
                    <a:pt x="15098" y="2980"/>
                    <a:pt x="14723" y="3078"/>
                    <a:pt x="14390" y="3246"/>
                  </a:cubicBezTo>
                  <a:lnTo>
                    <a:pt x="14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9"/>
            <p:cNvSpPr/>
            <p:nvPr/>
          </p:nvSpPr>
          <p:spPr>
            <a:xfrm>
              <a:off x="3207805" y="1729618"/>
              <a:ext cx="308861" cy="186928"/>
            </a:xfrm>
            <a:custGeom>
              <a:avLst/>
              <a:gdLst/>
              <a:ahLst/>
              <a:cxnLst/>
              <a:rect l="l" t="t" r="r" b="b"/>
              <a:pathLst>
                <a:path w="17944" h="10860" extrusionOk="0">
                  <a:moveTo>
                    <a:pt x="3554" y="1"/>
                  </a:moveTo>
                  <a:lnTo>
                    <a:pt x="3554" y="3246"/>
                  </a:lnTo>
                  <a:cubicBezTo>
                    <a:pt x="3223" y="3078"/>
                    <a:pt x="2848" y="2980"/>
                    <a:pt x="2450" y="2980"/>
                  </a:cubicBezTo>
                  <a:cubicBezTo>
                    <a:pt x="1096" y="2980"/>
                    <a:pt x="0" y="4077"/>
                    <a:pt x="0" y="5430"/>
                  </a:cubicBezTo>
                  <a:cubicBezTo>
                    <a:pt x="0" y="6784"/>
                    <a:pt x="1097" y="7879"/>
                    <a:pt x="2450" y="7879"/>
                  </a:cubicBezTo>
                  <a:cubicBezTo>
                    <a:pt x="2848" y="7879"/>
                    <a:pt x="3223" y="7782"/>
                    <a:pt x="3554" y="7614"/>
                  </a:cubicBezTo>
                  <a:lnTo>
                    <a:pt x="3554" y="10859"/>
                  </a:lnTo>
                  <a:lnTo>
                    <a:pt x="6796" y="10859"/>
                  </a:lnTo>
                  <a:cubicBezTo>
                    <a:pt x="6627" y="10527"/>
                    <a:pt x="6532" y="10151"/>
                    <a:pt x="6532" y="9754"/>
                  </a:cubicBezTo>
                  <a:cubicBezTo>
                    <a:pt x="6532" y="8403"/>
                    <a:pt x="7629" y="7304"/>
                    <a:pt x="8983" y="7304"/>
                  </a:cubicBezTo>
                  <a:cubicBezTo>
                    <a:pt x="10336" y="7304"/>
                    <a:pt x="11433" y="8403"/>
                    <a:pt x="11433" y="9754"/>
                  </a:cubicBezTo>
                  <a:cubicBezTo>
                    <a:pt x="11433" y="10151"/>
                    <a:pt x="11339" y="10527"/>
                    <a:pt x="11170" y="10859"/>
                  </a:cubicBezTo>
                  <a:lnTo>
                    <a:pt x="14412" y="10859"/>
                  </a:lnTo>
                  <a:lnTo>
                    <a:pt x="14412" y="7624"/>
                  </a:lnTo>
                  <a:cubicBezTo>
                    <a:pt x="14739" y="7784"/>
                    <a:pt x="15106" y="7879"/>
                    <a:pt x="15494" y="7879"/>
                  </a:cubicBezTo>
                  <a:cubicBezTo>
                    <a:pt x="16848" y="7879"/>
                    <a:pt x="17943" y="6781"/>
                    <a:pt x="17943" y="5428"/>
                  </a:cubicBezTo>
                  <a:cubicBezTo>
                    <a:pt x="17943" y="4076"/>
                    <a:pt x="16846" y="2979"/>
                    <a:pt x="15494" y="2979"/>
                  </a:cubicBezTo>
                  <a:cubicBezTo>
                    <a:pt x="15106" y="2979"/>
                    <a:pt x="14739" y="3072"/>
                    <a:pt x="14412" y="3234"/>
                  </a:cubicBezTo>
                  <a:lnTo>
                    <a:pt x="14412" y="1"/>
                  </a:lnTo>
                  <a:lnTo>
                    <a:pt x="11183" y="1"/>
                  </a:lnTo>
                  <a:cubicBezTo>
                    <a:pt x="11342" y="326"/>
                    <a:pt x="11433" y="693"/>
                    <a:pt x="11433" y="1078"/>
                  </a:cubicBezTo>
                  <a:cubicBezTo>
                    <a:pt x="11433" y="2430"/>
                    <a:pt x="10336" y="3527"/>
                    <a:pt x="8983" y="3527"/>
                  </a:cubicBezTo>
                  <a:cubicBezTo>
                    <a:pt x="7629" y="3527"/>
                    <a:pt x="6532" y="2430"/>
                    <a:pt x="6532" y="1078"/>
                  </a:cubicBezTo>
                  <a:cubicBezTo>
                    <a:pt x="6532" y="693"/>
                    <a:pt x="6623" y="326"/>
                    <a:pt x="6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9"/>
            <p:cNvSpPr/>
            <p:nvPr/>
          </p:nvSpPr>
          <p:spPr>
            <a:xfrm>
              <a:off x="3642851" y="2229590"/>
              <a:ext cx="186893" cy="308896"/>
            </a:xfrm>
            <a:custGeom>
              <a:avLst/>
              <a:gdLst/>
              <a:ahLst/>
              <a:cxnLst/>
              <a:rect l="l" t="t" r="r" b="b"/>
              <a:pathLst>
                <a:path w="10858" h="17946" extrusionOk="0">
                  <a:moveTo>
                    <a:pt x="5429" y="1"/>
                  </a:moveTo>
                  <a:cubicBezTo>
                    <a:pt x="4075" y="1"/>
                    <a:pt x="2980" y="1098"/>
                    <a:pt x="2980" y="2450"/>
                  </a:cubicBezTo>
                  <a:cubicBezTo>
                    <a:pt x="2980" y="2840"/>
                    <a:pt x="3072" y="3205"/>
                    <a:pt x="3234" y="3532"/>
                  </a:cubicBezTo>
                  <a:lnTo>
                    <a:pt x="0" y="3532"/>
                  </a:lnTo>
                  <a:lnTo>
                    <a:pt x="0" y="6778"/>
                  </a:lnTo>
                  <a:cubicBezTo>
                    <a:pt x="331" y="6608"/>
                    <a:pt x="710" y="6512"/>
                    <a:pt x="1111" y="6512"/>
                  </a:cubicBezTo>
                  <a:cubicBezTo>
                    <a:pt x="2465" y="6512"/>
                    <a:pt x="3562" y="7609"/>
                    <a:pt x="3562" y="8963"/>
                  </a:cubicBezTo>
                  <a:cubicBezTo>
                    <a:pt x="3562" y="10315"/>
                    <a:pt x="2465" y="11412"/>
                    <a:pt x="1111" y="11412"/>
                  </a:cubicBezTo>
                  <a:cubicBezTo>
                    <a:pt x="710" y="11412"/>
                    <a:pt x="334" y="11316"/>
                    <a:pt x="0" y="11145"/>
                  </a:cubicBezTo>
                  <a:lnTo>
                    <a:pt x="0" y="14393"/>
                  </a:lnTo>
                  <a:lnTo>
                    <a:pt x="3245" y="14393"/>
                  </a:lnTo>
                  <a:cubicBezTo>
                    <a:pt x="3078" y="14725"/>
                    <a:pt x="2980" y="15101"/>
                    <a:pt x="2980" y="15496"/>
                  </a:cubicBezTo>
                  <a:cubicBezTo>
                    <a:pt x="2980" y="16850"/>
                    <a:pt x="4077" y="17945"/>
                    <a:pt x="5429" y="17945"/>
                  </a:cubicBezTo>
                  <a:cubicBezTo>
                    <a:pt x="6783" y="17945"/>
                    <a:pt x="7879" y="16848"/>
                    <a:pt x="7879" y="15496"/>
                  </a:cubicBezTo>
                  <a:cubicBezTo>
                    <a:pt x="7879" y="15098"/>
                    <a:pt x="7782" y="14725"/>
                    <a:pt x="7614" y="14393"/>
                  </a:cubicBezTo>
                  <a:lnTo>
                    <a:pt x="10857" y="14393"/>
                  </a:lnTo>
                  <a:lnTo>
                    <a:pt x="10857" y="11147"/>
                  </a:lnTo>
                  <a:cubicBezTo>
                    <a:pt x="10525" y="11316"/>
                    <a:pt x="10147" y="11412"/>
                    <a:pt x="9745" y="11412"/>
                  </a:cubicBezTo>
                  <a:cubicBezTo>
                    <a:pt x="8394" y="11412"/>
                    <a:pt x="7295" y="10315"/>
                    <a:pt x="7295" y="8963"/>
                  </a:cubicBezTo>
                  <a:cubicBezTo>
                    <a:pt x="7298" y="7606"/>
                    <a:pt x="8394" y="6510"/>
                    <a:pt x="9745" y="6510"/>
                  </a:cubicBezTo>
                  <a:cubicBezTo>
                    <a:pt x="10147" y="6510"/>
                    <a:pt x="10524" y="6607"/>
                    <a:pt x="10857" y="6776"/>
                  </a:cubicBezTo>
                  <a:lnTo>
                    <a:pt x="10857" y="3532"/>
                  </a:lnTo>
                  <a:lnTo>
                    <a:pt x="7623" y="3532"/>
                  </a:lnTo>
                  <a:cubicBezTo>
                    <a:pt x="7787" y="3205"/>
                    <a:pt x="7879" y="2840"/>
                    <a:pt x="7879" y="2450"/>
                  </a:cubicBezTo>
                  <a:cubicBezTo>
                    <a:pt x="7879" y="1096"/>
                    <a:pt x="6782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9"/>
            <p:cNvSpPr/>
            <p:nvPr/>
          </p:nvSpPr>
          <p:spPr>
            <a:xfrm>
              <a:off x="4142271" y="1916546"/>
              <a:ext cx="308999" cy="186893"/>
            </a:xfrm>
            <a:custGeom>
              <a:avLst/>
              <a:gdLst/>
              <a:ahLst/>
              <a:cxnLst/>
              <a:rect l="l" t="t" r="r" b="b"/>
              <a:pathLst>
                <a:path w="17952" h="10858" extrusionOk="0">
                  <a:moveTo>
                    <a:pt x="3561" y="0"/>
                  </a:moveTo>
                  <a:lnTo>
                    <a:pt x="3561" y="3248"/>
                  </a:lnTo>
                  <a:cubicBezTo>
                    <a:pt x="3227" y="3078"/>
                    <a:pt x="2850" y="2980"/>
                    <a:pt x="2450" y="2980"/>
                  </a:cubicBezTo>
                  <a:cubicBezTo>
                    <a:pt x="1096" y="2980"/>
                    <a:pt x="0" y="4077"/>
                    <a:pt x="0" y="5430"/>
                  </a:cubicBezTo>
                  <a:cubicBezTo>
                    <a:pt x="0" y="6784"/>
                    <a:pt x="1097" y="7879"/>
                    <a:pt x="2450" y="7879"/>
                  </a:cubicBezTo>
                  <a:cubicBezTo>
                    <a:pt x="2850" y="7879"/>
                    <a:pt x="3226" y="7781"/>
                    <a:pt x="3561" y="7610"/>
                  </a:cubicBezTo>
                  <a:lnTo>
                    <a:pt x="3561" y="10858"/>
                  </a:lnTo>
                  <a:lnTo>
                    <a:pt x="6804" y="10858"/>
                  </a:lnTo>
                  <a:cubicBezTo>
                    <a:pt x="6632" y="10525"/>
                    <a:pt x="6539" y="10147"/>
                    <a:pt x="6539" y="9745"/>
                  </a:cubicBezTo>
                  <a:cubicBezTo>
                    <a:pt x="6539" y="8394"/>
                    <a:pt x="7636" y="7296"/>
                    <a:pt x="8990" y="7296"/>
                  </a:cubicBezTo>
                  <a:cubicBezTo>
                    <a:pt x="10342" y="7296"/>
                    <a:pt x="11439" y="8394"/>
                    <a:pt x="11439" y="9745"/>
                  </a:cubicBezTo>
                  <a:cubicBezTo>
                    <a:pt x="11439" y="10147"/>
                    <a:pt x="11344" y="10524"/>
                    <a:pt x="11174" y="10858"/>
                  </a:cubicBezTo>
                  <a:lnTo>
                    <a:pt x="14420" y="10858"/>
                  </a:lnTo>
                  <a:lnTo>
                    <a:pt x="14420" y="7624"/>
                  </a:lnTo>
                  <a:cubicBezTo>
                    <a:pt x="14747" y="7784"/>
                    <a:pt x="15113" y="7879"/>
                    <a:pt x="15502" y="7879"/>
                  </a:cubicBezTo>
                  <a:cubicBezTo>
                    <a:pt x="16856" y="7879"/>
                    <a:pt x="17951" y="6781"/>
                    <a:pt x="17951" y="5430"/>
                  </a:cubicBezTo>
                  <a:cubicBezTo>
                    <a:pt x="17951" y="4076"/>
                    <a:pt x="16856" y="2980"/>
                    <a:pt x="15502" y="2980"/>
                  </a:cubicBezTo>
                  <a:cubicBezTo>
                    <a:pt x="15113" y="2980"/>
                    <a:pt x="14747" y="3072"/>
                    <a:pt x="14420" y="3234"/>
                  </a:cubicBezTo>
                  <a:lnTo>
                    <a:pt x="14420" y="0"/>
                  </a:lnTo>
                  <a:lnTo>
                    <a:pt x="11174" y="0"/>
                  </a:lnTo>
                  <a:cubicBezTo>
                    <a:pt x="11343" y="334"/>
                    <a:pt x="11439" y="711"/>
                    <a:pt x="11439" y="1111"/>
                  </a:cubicBezTo>
                  <a:cubicBezTo>
                    <a:pt x="11439" y="2464"/>
                    <a:pt x="10342" y="3562"/>
                    <a:pt x="8990" y="3562"/>
                  </a:cubicBezTo>
                  <a:cubicBezTo>
                    <a:pt x="7636" y="3562"/>
                    <a:pt x="6539" y="2464"/>
                    <a:pt x="6539" y="1111"/>
                  </a:cubicBezTo>
                  <a:cubicBezTo>
                    <a:pt x="6539" y="711"/>
                    <a:pt x="6634" y="335"/>
                    <a:pt x="6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9"/>
            <p:cNvSpPr/>
            <p:nvPr/>
          </p:nvSpPr>
          <p:spPr>
            <a:xfrm>
              <a:off x="3455923" y="2042163"/>
              <a:ext cx="186859" cy="309016"/>
            </a:xfrm>
            <a:custGeom>
              <a:avLst/>
              <a:gdLst/>
              <a:ahLst/>
              <a:cxnLst/>
              <a:rect l="l" t="t" r="r" b="b"/>
              <a:pathLst>
                <a:path w="10856" h="17953" extrusionOk="0">
                  <a:moveTo>
                    <a:pt x="5427" y="1"/>
                  </a:moveTo>
                  <a:cubicBezTo>
                    <a:pt x="4076" y="1"/>
                    <a:pt x="2977" y="1098"/>
                    <a:pt x="2977" y="2450"/>
                  </a:cubicBezTo>
                  <a:cubicBezTo>
                    <a:pt x="2977" y="2849"/>
                    <a:pt x="3075" y="3226"/>
                    <a:pt x="3247" y="3561"/>
                  </a:cubicBezTo>
                  <a:lnTo>
                    <a:pt x="0" y="3561"/>
                  </a:lnTo>
                  <a:lnTo>
                    <a:pt x="0" y="6805"/>
                  </a:lnTo>
                  <a:cubicBezTo>
                    <a:pt x="331" y="6633"/>
                    <a:pt x="709" y="6539"/>
                    <a:pt x="1111" y="6539"/>
                  </a:cubicBezTo>
                  <a:cubicBezTo>
                    <a:pt x="2464" y="6539"/>
                    <a:pt x="3561" y="7636"/>
                    <a:pt x="3561" y="8990"/>
                  </a:cubicBezTo>
                  <a:cubicBezTo>
                    <a:pt x="3561" y="10343"/>
                    <a:pt x="2464" y="11440"/>
                    <a:pt x="1111" y="11440"/>
                  </a:cubicBezTo>
                  <a:cubicBezTo>
                    <a:pt x="709" y="11440"/>
                    <a:pt x="332" y="11345"/>
                    <a:pt x="0" y="11175"/>
                  </a:cubicBezTo>
                  <a:lnTo>
                    <a:pt x="0" y="14421"/>
                  </a:lnTo>
                  <a:lnTo>
                    <a:pt x="3233" y="14421"/>
                  </a:lnTo>
                  <a:cubicBezTo>
                    <a:pt x="3072" y="14748"/>
                    <a:pt x="2977" y="15113"/>
                    <a:pt x="2977" y="15503"/>
                  </a:cubicBezTo>
                  <a:cubicBezTo>
                    <a:pt x="2977" y="16856"/>
                    <a:pt x="4076" y="17952"/>
                    <a:pt x="5427" y="17952"/>
                  </a:cubicBezTo>
                  <a:cubicBezTo>
                    <a:pt x="6779" y="17952"/>
                    <a:pt x="7876" y="16855"/>
                    <a:pt x="7876" y="15503"/>
                  </a:cubicBezTo>
                  <a:cubicBezTo>
                    <a:pt x="7876" y="15113"/>
                    <a:pt x="7784" y="14748"/>
                    <a:pt x="7622" y="14421"/>
                  </a:cubicBezTo>
                  <a:lnTo>
                    <a:pt x="10856" y="14421"/>
                  </a:lnTo>
                  <a:lnTo>
                    <a:pt x="10856" y="11175"/>
                  </a:lnTo>
                  <a:cubicBezTo>
                    <a:pt x="10522" y="11343"/>
                    <a:pt x="10145" y="11440"/>
                    <a:pt x="9745" y="11440"/>
                  </a:cubicBezTo>
                  <a:cubicBezTo>
                    <a:pt x="8392" y="11440"/>
                    <a:pt x="7294" y="10341"/>
                    <a:pt x="7294" y="8990"/>
                  </a:cubicBezTo>
                  <a:cubicBezTo>
                    <a:pt x="7294" y="7636"/>
                    <a:pt x="8392" y="6539"/>
                    <a:pt x="9745" y="6539"/>
                  </a:cubicBezTo>
                  <a:cubicBezTo>
                    <a:pt x="10147" y="6539"/>
                    <a:pt x="10521" y="6634"/>
                    <a:pt x="10856" y="6805"/>
                  </a:cubicBezTo>
                  <a:lnTo>
                    <a:pt x="10856" y="3561"/>
                  </a:lnTo>
                  <a:lnTo>
                    <a:pt x="7608" y="3561"/>
                  </a:lnTo>
                  <a:cubicBezTo>
                    <a:pt x="7778" y="3227"/>
                    <a:pt x="7876" y="2851"/>
                    <a:pt x="7876" y="2450"/>
                  </a:cubicBezTo>
                  <a:cubicBezTo>
                    <a:pt x="7876" y="1096"/>
                    <a:pt x="6779" y="1"/>
                    <a:pt x="5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9"/>
            <p:cNvSpPr/>
            <p:nvPr/>
          </p:nvSpPr>
          <p:spPr>
            <a:xfrm>
              <a:off x="4142461" y="1542742"/>
              <a:ext cx="308861" cy="186911"/>
            </a:xfrm>
            <a:custGeom>
              <a:avLst/>
              <a:gdLst/>
              <a:ahLst/>
              <a:cxnLst/>
              <a:rect l="l" t="t" r="r" b="b"/>
              <a:pathLst>
                <a:path w="17944" h="10859" extrusionOk="0">
                  <a:moveTo>
                    <a:pt x="3554" y="0"/>
                  </a:moveTo>
                  <a:lnTo>
                    <a:pt x="3554" y="3245"/>
                  </a:lnTo>
                  <a:cubicBezTo>
                    <a:pt x="3223" y="3078"/>
                    <a:pt x="2847" y="2980"/>
                    <a:pt x="2450" y="2980"/>
                  </a:cubicBezTo>
                  <a:cubicBezTo>
                    <a:pt x="1096" y="2980"/>
                    <a:pt x="0" y="4077"/>
                    <a:pt x="0" y="5430"/>
                  </a:cubicBezTo>
                  <a:cubicBezTo>
                    <a:pt x="0" y="6781"/>
                    <a:pt x="1097" y="7879"/>
                    <a:pt x="2450" y="7879"/>
                  </a:cubicBezTo>
                  <a:cubicBezTo>
                    <a:pt x="2847" y="7879"/>
                    <a:pt x="3223" y="7781"/>
                    <a:pt x="3554" y="7614"/>
                  </a:cubicBezTo>
                  <a:lnTo>
                    <a:pt x="3554" y="10859"/>
                  </a:lnTo>
                  <a:lnTo>
                    <a:pt x="6796" y="10859"/>
                  </a:lnTo>
                  <a:cubicBezTo>
                    <a:pt x="6627" y="10527"/>
                    <a:pt x="6532" y="10151"/>
                    <a:pt x="6532" y="9754"/>
                  </a:cubicBezTo>
                  <a:cubicBezTo>
                    <a:pt x="6532" y="8403"/>
                    <a:pt x="7629" y="7304"/>
                    <a:pt x="8983" y="7304"/>
                  </a:cubicBezTo>
                  <a:cubicBezTo>
                    <a:pt x="8984" y="7304"/>
                    <a:pt x="8985" y="7304"/>
                    <a:pt x="8986" y="7304"/>
                  </a:cubicBezTo>
                  <a:cubicBezTo>
                    <a:pt x="10338" y="7304"/>
                    <a:pt x="11434" y="8402"/>
                    <a:pt x="11434" y="9752"/>
                  </a:cubicBezTo>
                  <a:cubicBezTo>
                    <a:pt x="11434" y="10150"/>
                    <a:pt x="11339" y="10525"/>
                    <a:pt x="11170" y="10858"/>
                  </a:cubicBezTo>
                  <a:lnTo>
                    <a:pt x="14414" y="10858"/>
                  </a:lnTo>
                  <a:lnTo>
                    <a:pt x="14414" y="7622"/>
                  </a:lnTo>
                  <a:cubicBezTo>
                    <a:pt x="14739" y="7783"/>
                    <a:pt x="15106" y="7876"/>
                    <a:pt x="15495" y="7876"/>
                  </a:cubicBezTo>
                  <a:cubicBezTo>
                    <a:pt x="16849" y="7876"/>
                    <a:pt x="17943" y="6779"/>
                    <a:pt x="17943" y="5427"/>
                  </a:cubicBezTo>
                  <a:cubicBezTo>
                    <a:pt x="17943" y="4076"/>
                    <a:pt x="16846" y="2977"/>
                    <a:pt x="15495" y="2977"/>
                  </a:cubicBezTo>
                  <a:cubicBezTo>
                    <a:pt x="15106" y="2977"/>
                    <a:pt x="14739" y="3071"/>
                    <a:pt x="14414" y="3233"/>
                  </a:cubicBezTo>
                  <a:lnTo>
                    <a:pt x="14414" y="0"/>
                  </a:lnTo>
                  <a:lnTo>
                    <a:pt x="11184" y="0"/>
                  </a:lnTo>
                  <a:cubicBezTo>
                    <a:pt x="11343" y="326"/>
                    <a:pt x="11432" y="693"/>
                    <a:pt x="11432" y="1078"/>
                  </a:cubicBezTo>
                  <a:cubicBezTo>
                    <a:pt x="11432" y="2430"/>
                    <a:pt x="10335" y="3527"/>
                    <a:pt x="8983" y="3527"/>
                  </a:cubicBezTo>
                  <a:cubicBezTo>
                    <a:pt x="7629" y="3527"/>
                    <a:pt x="6532" y="2430"/>
                    <a:pt x="6532" y="1078"/>
                  </a:cubicBezTo>
                  <a:cubicBezTo>
                    <a:pt x="6532" y="693"/>
                    <a:pt x="6623" y="326"/>
                    <a:pt x="6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9"/>
            <p:cNvSpPr/>
            <p:nvPr/>
          </p:nvSpPr>
          <p:spPr>
            <a:xfrm>
              <a:off x="3269047" y="1481913"/>
              <a:ext cx="186893" cy="308861"/>
            </a:xfrm>
            <a:custGeom>
              <a:avLst/>
              <a:gdLst/>
              <a:ahLst/>
              <a:cxnLst/>
              <a:rect l="l" t="t" r="r" b="b"/>
              <a:pathLst>
                <a:path w="10858" h="17944" extrusionOk="0">
                  <a:moveTo>
                    <a:pt x="5429" y="1"/>
                  </a:moveTo>
                  <a:cubicBezTo>
                    <a:pt x="4075" y="1"/>
                    <a:pt x="2980" y="1099"/>
                    <a:pt x="2980" y="2451"/>
                  </a:cubicBezTo>
                  <a:cubicBezTo>
                    <a:pt x="2980" y="2839"/>
                    <a:pt x="3072" y="3206"/>
                    <a:pt x="3234" y="3533"/>
                  </a:cubicBezTo>
                  <a:lnTo>
                    <a:pt x="0" y="3533"/>
                  </a:lnTo>
                  <a:lnTo>
                    <a:pt x="0" y="6779"/>
                  </a:lnTo>
                  <a:cubicBezTo>
                    <a:pt x="331" y="6608"/>
                    <a:pt x="710" y="6513"/>
                    <a:pt x="1111" y="6513"/>
                  </a:cubicBezTo>
                  <a:cubicBezTo>
                    <a:pt x="2465" y="6513"/>
                    <a:pt x="3562" y="7610"/>
                    <a:pt x="3562" y="8964"/>
                  </a:cubicBezTo>
                  <a:cubicBezTo>
                    <a:pt x="3562" y="10316"/>
                    <a:pt x="2465" y="11413"/>
                    <a:pt x="1111" y="11413"/>
                  </a:cubicBezTo>
                  <a:cubicBezTo>
                    <a:pt x="710" y="11413"/>
                    <a:pt x="334" y="11317"/>
                    <a:pt x="0" y="11147"/>
                  </a:cubicBezTo>
                  <a:lnTo>
                    <a:pt x="0" y="14392"/>
                  </a:lnTo>
                  <a:lnTo>
                    <a:pt x="3245" y="14392"/>
                  </a:lnTo>
                  <a:cubicBezTo>
                    <a:pt x="3078" y="14722"/>
                    <a:pt x="2980" y="15098"/>
                    <a:pt x="2980" y="15493"/>
                  </a:cubicBezTo>
                  <a:cubicBezTo>
                    <a:pt x="2980" y="16847"/>
                    <a:pt x="4077" y="17944"/>
                    <a:pt x="5429" y="17944"/>
                  </a:cubicBezTo>
                  <a:cubicBezTo>
                    <a:pt x="6783" y="17944"/>
                    <a:pt x="7879" y="16845"/>
                    <a:pt x="7879" y="15493"/>
                  </a:cubicBezTo>
                  <a:cubicBezTo>
                    <a:pt x="7879" y="15095"/>
                    <a:pt x="7782" y="14722"/>
                    <a:pt x="7614" y="14392"/>
                  </a:cubicBezTo>
                  <a:lnTo>
                    <a:pt x="10857" y="14392"/>
                  </a:lnTo>
                  <a:lnTo>
                    <a:pt x="10857" y="11144"/>
                  </a:lnTo>
                  <a:cubicBezTo>
                    <a:pt x="10525" y="11314"/>
                    <a:pt x="10147" y="11409"/>
                    <a:pt x="9745" y="11409"/>
                  </a:cubicBezTo>
                  <a:cubicBezTo>
                    <a:pt x="8394" y="11409"/>
                    <a:pt x="7295" y="10312"/>
                    <a:pt x="7295" y="8959"/>
                  </a:cubicBezTo>
                  <a:cubicBezTo>
                    <a:pt x="7295" y="7608"/>
                    <a:pt x="8391" y="6510"/>
                    <a:pt x="9745" y="6510"/>
                  </a:cubicBezTo>
                  <a:cubicBezTo>
                    <a:pt x="10147" y="6510"/>
                    <a:pt x="10524" y="6606"/>
                    <a:pt x="10857" y="6775"/>
                  </a:cubicBezTo>
                  <a:lnTo>
                    <a:pt x="10857" y="3533"/>
                  </a:lnTo>
                  <a:lnTo>
                    <a:pt x="7623" y="3533"/>
                  </a:lnTo>
                  <a:cubicBezTo>
                    <a:pt x="7787" y="3206"/>
                    <a:pt x="7879" y="2839"/>
                    <a:pt x="7879" y="2451"/>
                  </a:cubicBezTo>
                  <a:cubicBezTo>
                    <a:pt x="7879" y="1098"/>
                    <a:pt x="6782" y="1"/>
                    <a:pt x="5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9"/>
            <p:cNvSpPr/>
            <p:nvPr/>
          </p:nvSpPr>
          <p:spPr>
            <a:xfrm>
              <a:off x="4016672" y="2229572"/>
              <a:ext cx="186893" cy="308999"/>
            </a:xfrm>
            <a:custGeom>
              <a:avLst/>
              <a:gdLst/>
              <a:ahLst/>
              <a:cxnLst/>
              <a:rect l="l" t="t" r="r" b="b"/>
              <a:pathLst>
                <a:path w="10858" h="17952" extrusionOk="0">
                  <a:moveTo>
                    <a:pt x="5430" y="0"/>
                  </a:moveTo>
                  <a:cubicBezTo>
                    <a:pt x="4076" y="0"/>
                    <a:pt x="2980" y="1097"/>
                    <a:pt x="2980" y="2450"/>
                  </a:cubicBezTo>
                  <a:cubicBezTo>
                    <a:pt x="2980" y="2839"/>
                    <a:pt x="3072" y="3205"/>
                    <a:pt x="3236" y="3532"/>
                  </a:cubicBezTo>
                  <a:lnTo>
                    <a:pt x="0" y="3532"/>
                  </a:lnTo>
                  <a:lnTo>
                    <a:pt x="0" y="6778"/>
                  </a:lnTo>
                  <a:cubicBezTo>
                    <a:pt x="334" y="6609"/>
                    <a:pt x="711" y="6513"/>
                    <a:pt x="1111" y="6513"/>
                  </a:cubicBezTo>
                  <a:cubicBezTo>
                    <a:pt x="2464" y="6513"/>
                    <a:pt x="3564" y="7610"/>
                    <a:pt x="3564" y="8962"/>
                  </a:cubicBezTo>
                  <a:cubicBezTo>
                    <a:pt x="3564" y="10316"/>
                    <a:pt x="2464" y="11413"/>
                    <a:pt x="1111" y="11413"/>
                  </a:cubicBezTo>
                  <a:cubicBezTo>
                    <a:pt x="711" y="11413"/>
                    <a:pt x="335" y="11317"/>
                    <a:pt x="0" y="11148"/>
                  </a:cubicBezTo>
                  <a:lnTo>
                    <a:pt x="0" y="14391"/>
                  </a:lnTo>
                  <a:lnTo>
                    <a:pt x="3250" y="14391"/>
                  </a:lnTo>
                  <a:cubicBezTo>
                    <a:pt x="3078" y="14725"/>
                    <a:pt x="2980" y="15102"/>
                    <a:pt x="2980" y="15502"/>
                  </a:cubicBezTo>
                  <a:cubicBezTo>
                    <a:pt x="2980" y="16856"/>
                    <a:pt x="4077" y="17952"/>
                    <a:pt x="5430" y="17952"/>
                  </a:cubicBezTo>
                  <a:cubicBezTo>
                    <a:pt x="6783" y="17952"/>
                    <a:pt x="7879" y="16855"/>
                    <a:pt x="7879" y="15502"/>
                  </a:cubicBezTo>
                  <a:cubicBezTo>
                    <a:pt x="7879" y="15103"/>
                    <a:pt x="7781" y="14726"/>
                    <a:pt x="7611" y="14391"/>
                  </a:cubicBezTo>
                  <a:lnTo>
                    <a:pt x="10858" y="14391"/>
                  </a:lnTo>
                  <a:lnTo>
                    <a:pt x="10858" y="11148"/>
                  </a:lnTo>
                  <a:cubicBezTo>
                    <a:pt x="10525" y="11320"/>
                    <a:pt x="10147" y="11413"/>
                    <a:pt x="9747" y="11413"/>
                  </a:cubicBezTo>
                  <a:cubicBezTo>
                    <a:pt x="8394" y="11413"/>
                    <a:pt x="7297" y="10316"/>
                    <a:pt x="7297" y="8962"/>
                  </a:cubicBezTo>
                  <a:cubicBezTo>
                    <a:pt x="7297" y="7608"/>
                    <a:pt x="8394" y="6513"/>
                    <a:pt x="9747" y="6513"/>
                  </a:cubicBezTo>
                  <a:cubicBezTo>
                    <a:pt x="10147" y="6513"/>
                    <a:pt x="10524" y="6606"/>
                    <a:pt x="10858" y="6778"/>
                  </a:cubicBezTo>
                  <a:lnTo>
                    <a:pt x="10858" y="3532"/>
                  </a:lnTo>
                  <a:lnTo>
                    <a:pt x="7625" y="3532"/>
                  </a:lnTo>
                  <a:cubicBezTo>
                    <a:pt x="7786" y="3205"/>
                    <a:pt x="7879" y="2839"/>
                    <a:pt x="7879" y="2450"/>
                  </a:cubicBezTo>
                  <a:cubicBezTo>
                    <a:pt x="7879" y="1096"/>
                    <a:pt x="6782" y="0"/>
                    <a:pt x="5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9"/>
            <p:cNvSpPr/>
            <p:nvPr/>
          </p:nvSpPr>
          <p:spPr>
            <a:xfrm>
              <a:off x="3642765" y="1729618"/>
              <a:ext cx="186979" cy="186945"/>
            </a:xfrm>
            <a:custGeom>
              <a:avLst/>
              <a:gdLst/>
              <a:ahLst/>
              <a:cxnLst/>
              <a:rect l="l" t="t" r="r" b="b"/>
              <a:pathLst>
                <a:path w="10863" h="10861" extrusionOk="0">
                  <a:moveTo>
                    <a:pt x="1" y="1"/>
                  </a:moveTo>
                  <a:lnTo>
                    <a:pt x="1" y="10860"/>
                  </a:lnTo>
                  <a:lnTo>
                    <a:pt x="3249" y="10860"/>
                  </a:lnTo>
                  <a:cubicBezTo>
                    <a:pt x="3077" y="10527"/>
                    <a:pt x="2981" y="10150"/>
                    <a:pt x="2981" y="9749"/>
                  </a:cubicBezTo>
                  <a:cubicBezTo>
                    <a:pt x="2981" y="8396"/>
                    <a:pt x="4079" y="7297"/>
                    <a:pt x="5433" y="7297"/>
                  </a:cubicBezTo>
                  <a:cubicBezTo>
                    <a:pt x="6784" y="7297"/>
                    <a:pt x="7882" y="8393"/>
                    <a:pt x="7880" y="9747"/>
                  </a:cubicBezTo>
                  <a:cubicBezTo>
                    <a:pt x="7880" y="10149"/>
                    <a:pt x="7785" y="10527"/>
                    <a:pt x="7613" y="10859"/>
                  </a:cubicBezTo>
                  <a:lnTo>
                    <a:pt x="10862" y="10859"/>
                  </a:lnTo>
                  <a:lnTo>
                    <a:pt x="10862" y="1"/>
                  </a:lnTo>
                  <a:lnTo>
                    <a:pt x="7614" y="1"/>
                  </a:lnTo>
                  <a:cubicBezTo>
                    <a:pt x="7785" y="333"/>
                    <a:pt x="7880" y="710"/>
                    <a:pt x="7880" y="1112"/>
                  </a:cubicBezTo>
                  <a:cubicBezTo>
                    <a:pt x="7880" y="2463"/>
                    <a:pt x="6783" y="3561"/>
                    <a:pt x="5430" y="3561"/>
                  </a:cubicBezTo>
                  <a:cubicBezTo>
                    <a:pt x="4076" y="3561"/>
                    <a:pt x="2979" y="2463"/>
                    <a:pt x="2979" y="1112"/>
                  </a:cubicBezTo>
                  <a:cubicBezTo>
                    <a:pt x="2979" y="710"/>
                    <a:pt x="3076" y="331"/>
                    <a:pt x="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9"/>
            <p:cNvSpPr/>
            <p:nvPr/>
          </p:nvSpPr>
          <p:spPr>
            <a:xfrm>
              <a:off x="3577787" y="1780825"/>
              <a:ext cx="92793" cy="84358"/>
            </a:xfrm>
            <a:custGeom>
              <a:avLst/>
              <a:gdLst/>
              <a:ahLst/>
              <a:cxnLst/>
              <a:rect l="l" t="t" r="r" b="b"/>
              <a:pathLst>
                <a:path w="5391" h="4901" extrusionOk="0">
                  <a:moveTo>
                    <a:pt x="2695" y="0"/>
                  </a:moveTo>
                  <a:cubicBezTo>
                    <a:pt x="1585" y="0"/>
                    <a:pt x="579" y="759"/>
                    <a:pt x="312" y="1885"/>
                  </a:cubicBezTo>
                  <a:cubicBezTo>
                    <a:pt x="1" y="3203"/>
                    <a:pt x="814" y="4522"/>
                    <a:pt x="2132" y="4834"/>
                  </a:cubicBezTo>
                  <a:cubicBezTo>
                    <a:pt x="2321" y="4879"/>
                    <a:pt x="2511" y="4901"/>
                    <a:pt x="2698" y="4901"/>
                  </a:cubicBezTo>
                  <a:cubicBezTo>
                    <a:pt x="3807" y="4901"/>
                    <a:pt x="4813" y="4142"/>
                    <a:pt x="5079" y="3016"/>
                  </a:cubicBezTo>
                  <a:cubicBezTo>
                    <a:pt x="5391" y="1698"/>
                    <a:pt x="4577" y="379"/>
                    <a:pt x="3261" y="67"/>
                  </a:cubicBezTo>
                  <a:cubicBezTo>
                    <a:pt x="3071" y="22"/>
                    <a:pt x="2881" y="0"/>
                    <a:pt x="2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3802221" y="1780791"/>
              <a:ext cx="93102" cy="84358"/>
            </a:xfrm>
            <a:custGeom>
              <a:avLst/>
              <a:gdLst/>
              <a:ahLst/>
              <a:cxnLst/>
              <a:rect l="l" t="t" r="r" b="b"/>
              <a:pathLst>
                <a:path w="5409" h="4901" extrusionOk="0">
                  <a:moveTo>
                    <a:pt x="2701" y="1"/>
                  </a:moveTo>
                  <a:cubicBezTo>
                    <a:pt x="1604" y="1"/>
                    <a:pt x="605" y="744"/>
                    <a:pt x="328" y="1858"/>
                  </a:cubicBezTo>
                  <a:cubicBezTo>
                    <a:pt x="0" y="3170"/>
                    <a:pt x="798" y="4500"/>
                    <a:pt x="2112" y="4827"/>
                  </a:cubicBezTo>
                  <a:cubicBezTo>
                    <a:pt x="2311" y="4877"/>
                    <a:pt x="2511" y="4900"/>
                    <a:pt x="2707" y="4900"/>
                  </a:cubicBezTo>
                  <a:cubicBezTo>
                    <a:pt x="3805" y="4900"/>
                    <a:pt x="4803" y="4157"/>
                    <a:pt x="5080" y="3043"/>
                  </a:cubicBezTo>
                  <a:cubicBezTo>
                    <a:pt x="5408" y="1731"/>
                    <a:pt x="4610" y="401"/>
                    <a:pt x="3297" y="74"/>
                  </a:cubicBezTo>
                  <a:cubicBezTo>
                    <a:pt x="3097" y="25"/>
                    <a:pt x="2898" y="1"/>
                    <a:pt x="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9"/>
            <p:cNvSpPr/>
            <p:nvPr/>
          </p:nvSpPr>
          <p:spPr>
            <a:xfrm>
              <a:off x="3642851" y="1481913"/>
              <a:ext cx="186911" cy="308878"/>
            </a:xfrm>
            <a:custGeom>
              <a:avLst/>
              <a:gdLst/>
              <a:ahLst/>
              <a:cxnLst/>
              <a:rect l="l" t="t" r="r" b="b"/>
              <a:pathLst>
                <a:path w="10859" h="17945" extrusionOk="0">
                  <a:moveTo>
                    <a:pt x="5428" y="1"/>
                  </a:moveTo>
                  <a:cubicBezTo>
                    <a:pt x="4075" y="1"/>
                    <a:pt x="2978" y="1099"/>
                    <a:pt x="2978" y="2451"/>
                  </a:cubicBezTo>
                  <a:cubicBezTo>
                    <a:pt x="2978" y="2839"/>
                    <a:pt x="3071" y="3206"/>
                    <a:pt x="3232" y="3533"/>
                  </a:cubicBezTo>
                  <a:lnTo>
                    <a:pt x="0" y="3533"/>
                  </a:lnTo>
                  <a:lnTo>
                    <a:pt x="0" y="6761"/>
                  </a:lnTo>
                  <a:cubicBezTo>
                    <a:pt x="327" y="6604"/>
                    <a:pt x="692" y="6513"/>
                    <a:pt x="1078" y="6513"/>
                  </a:cubicBezTo>
                  <a:cubicBezTo>
                    <a:pt x="2430" y="6513"/>
                    <a:pt x="3527" y="7610"/>
                    <a:pt x="3527" y="8962"/>
                  </a:cubicBezTo>
                  <a:cubicBezTo>
                    <a:pt x="3527" y="10316"/>
                    <a:pt x="2430" y="11413"/>
                    <a:pt x="1078" y="11413"/>
                  </a:cubicBezTo>
                  <a:cubicBezTo>
                    <a:pt x="692" y="11413"/>
                    <a:pt x="327" y="11322"/>
                    <a:pt x="0" y="11163"/>
                  </a:cubicBezTo>
                  <a:lnTo>
                    <a:pt x="0" y="14392"/>
                  </a:lnTo>
                  <a:lnTo>
                    <a:pt x="3245" y="14392"/>
                  </a:lnTo>
                  <a:cubicBezTo>
                    <a:pt x="3078" y="14722"/>
                    <a:pt x="2980" y="15098"/>
                    <a:pt x="2980" y="15496"/>
                  </a:cubicBezTo>
                  <a:cubicBezTo>
                    <a:pt x="2980" y="16849"/>
                    <a:pt x="4077" y="17945"/>
                    <a:pt x="5429" y="17945"/>
                  </a:cubicBezTo>
                  <a:cubicBezTo>
                    <a:pt x="6782" y="17945"/>
                    <a:pt x="7879" y="16848"/>
                    <a:pt x="7879" y="15496"/>
                  </a:cubicBezTo>
                  <a:cubicBezTo>
                    <a:pt x="7879" y="15098"/>
                    <a:pt x="7781" y="14722"/>
                    <a:pt x="7614" y="14392"/>
                  </a:cubicBezTo>
                  <a:lnTo>
                    <a:pt x="10859" y="14392"/>
                  </a:lnTo>
                  <a:lnTo>
                    <a:pt x="10859" y="11149"/>
                  </a:lnTo>
                  <a:cubicBezTo>
                    <a:pt x="10526" y="11318"/>
                    <a:pt x="10152" y="11413"/>
                    <a:pt x="9755" y="11413"/>
                  </a:cubicBezTo>
                  <a:cubicBezTo>
                    <a:pt x="8402" y="11413"/>
                    <a:pt x="7305" y="10316"/>
                    <a:pt x="7305" y="8962"/>
                  </a:cubicBezTo>
                  <a:cubicBezTo>
                    <a:pt x="7302" y="7610"/>
                    <a:pt x="8401" y="6513"/>
                    <a:pt x="9752" y="6513"/>
                  </a:cubicBezTo>
                  <a:cubicBezTo>
                    <a:pt x="10150" y="6513"/>
                    <a:pt x="10525" y="6606"/>
                    <a:pt x="10857" y="6775"/>
                  </a:cubicBezTo>
                  <a:lnTo>
                    <a:pt x="10857" y="3533"/>
                  </a:lnTo>
                  <a:lnTo>
                    <a:pt x="7622" y="3533"/>
                  </a:lnTo>
                  <a:cubicBezTo>
                    <a:pt x="7782" y="3206"/>
                    <a:pt x="7877" y="2839"/>
                    <a:pt x="7877" y="2451"/>
                  </a:cubicBezTo>
                  <a:cubicBezTo>
                    <a:pt x="7877" y="1098"/>
                    <a:pt x="6779" y="1"/>
                    <a:pt x="5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9"/>
            <p:cNvSpPr/>
            <p:nvPr/>
          </p:nvSpPr>
          <p:spPr>
            <a:xfrm>
              <a:off x="3829761" y="1668479"/>
              <a:ext cx="186911" cy="308861"/>
            </a:xfrm>
            <a:custGeom>
              <a:avLst/>
              <a:gdLst/>
              <a:ahLst/>
              <a:cxnLst/>
              <a:rect l="l" t="t" r="r" b="b"/>
              <a:pathLst>
                <a:path w="10859" h="17944" extrusionOk="0">
                  <a:moveTo>
                    <a:pt x="5429" y="0"/>
                  </a:moveTo>
                  <a:cubicBezTo>
                    <a:pt x="4076" y="0"/>
                    <a:pt x="2979" y="1098"/>
                    <a:pt x="2979" y="2450"/>
                  </a:cubicBezTo>
                  <a:cubicBezTo>
                    <a:pt x="2979" y="2848"/>
                    <a:pt x="3076" y="3220"/>
                    <a:pt x="3245" y="3553"/>
                  </a:cubicBezTo>
                  <a:lnTo>
                    <a:pt x="1" y="3553"/>
                  </a:lnTo>
                  <a:lnTo>
                    <a:pt x="1" y="6799"/>
                  </a:lnTo>
                  <a:cubicBezTo>
                    <a:pt x="333" y="6630"/>
                    <a:pt x="711" y="6534"/>
                    <a:pt x="1112" y="6534"/>
                  </a:cubicBezTo>
                  <a:cubicBezTo>
                    <a:pt x="2464" y="6534"/>
                    <a:pt x="3561" y="7631"/>
                    <a:pt x="3561" y="8983"/>
                  </a:cubicBezTo>
                  <a:cubicBezTo>
                    <a:pt x="3561" y="10337"/>
                    <a:pt x="2464" y="11434"/>
                    <a:pt x="1112" y="11434"/>
                  </a:cubicBezTo>
                  <a:cubicBezTo>
                    <a:pt x="711" y="11434"/>
                    <a:pt x="334" y="11338"/>
                    <a:pt x="1" y="11169"/>
                  </a:cubicBezTo>
                  <a:lnTo>
                    <a:pt x="1" y="14412"/>
                  </a:lnTo>
                  <a:lnTo>
                    <a:pt x="3233" y="14412"/>
                  </a:lnTo>
                  <a:cubicBezTo>
                    <a:pt x="3071" y="14739"/>
                    <a:pt x="2979" y="15105"/>
                    <a:pt x="2979" y="15494"/>
                  </a:cubicBezTo>
                  <a:cubicBezTo>
                    <a:pt x="2979" y="16848"/>
                    <a:pt x="4076" y="17944"/>
                    <a:pt x="5429" y="17944"/>
                  </a:cubicBezTo>
                  <a:cubicBezTo>
                    <a:pt x="6781" y="17944"/>
                    <a:pt x="7878" y="16847"/>
                    <a:pt x="7878" y="15494"/>
                  </a:cubicBezTo>
                  <a:cubicBezTo>
                    <a:pt x="7878" y="15105"/>
                    <a:pt x="7786" y="14739"/>
                    <a:pt x="7623" y="14412"/>
                  </a:cubicBezTo>
                  <a:lnTo>
                    <a:pt x="10858" y="14412"/>
                  </a:lnTo>
                  <a:lnTo>
                    <a:pt x="10858" y="11166"/>
                  </a:lnTo>
                  <a:cubicBezTo>
                    <a:pt x="10526" y="11336"/>
                    <a:pt x="10148" y="11433"/>
                    <a:pt x="9747" y="11433"/>
                  </a:cubicBezTo>
                  <a:cubicBezTo>
                    <a:pt x="8393" y="11433"/>
                    <a:pt x="7295" y="10336"/>
                    <a:pt x="7295" y="8982"/>
                  </a:cubicBezTo>
                  <a:cubicBezTo>
                    <a:pt x="7295" y="7629"/>
                    <a:pt x="8390" y="6532"/>
                    <a:pt x="9747" y="6532"/>
                  </a:cubicBezTo>
                  <a:cubicBezTo>
                    <a:pt x="10148" y="6532"/>
                    <a:pt x="10524" y="6627"/>
                    <a:pt x="10858" y="6799"/>
                  </a:cubicBezTo>
                  <a:lnTo>
                    <a:pt x="10858" y="3553"/>
                  </a:lnTo>
                  <a:lnTo>
                    <a:pt x="7613" y="3553"/>
                  </a:lnTo>
                  <a:cubicBezTo>
                    <a:pt x="7781" y="3220"/>
                    <a:pt x="7878" y="2845"/>
                    <a:pt x="7878" y="2450"/>
                  </a:cubicBezTo>
                  <a:cubicBezTo>
                    <a:pt x="7878" y="1096"/>
                    <a:pt x="6781" y="0"/>
                    <a:pt x="5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9"/>
            <p:cNvSpPr/>
            <p:nvPr/>
          </p:nvSpPr>
          <p:spPr>
            <a:xfrm>
              <a:off x="3642851" y="1855769"/>
              <a:ext cx="186911" cy="308861"/>
            </a:xfrm>
            <a:custGeom>
              <a:avLst/>
              <a:gdLst/>
              <a:ahLst/>
              <a:cxnLst/>
              <a:rect l="l" t="t" r="r" b="b"/>
              <a:pathLst>
                <a:path w="10859" h="17944" extrusionOk="0">
                  <a:moveTo>
                    <a:pt x="5428" y="0"/>
                  </a:moveTo>
                  <a:cubicBezTo>
                    <a:pt x="4075" y="0"/>
                    <a:pt x="2978" y="1097"/>
                    <a:pt x="2978" y="2450"/>
                  </a:cubicBezTo>
                  <a:cubicBezTo>
                    <a:pt x="2978" y="2839"/>
                    <a:pt x="3071" y="3205"/>
                    <a:pt x="3232" y="3531"/>
                  </a:cubicBezTo>
                  <a:lnTo>
                    <a:pt x="0" y="3531"/>
                  </a:lnTo>
                  <a:lnTo>
                    <a:pt x="0" y="6761"/>
                  </a:lnTo>
                  <a:cubicBezTo>
                    <a:pt x="327" y="6602"/>
                    <a:pt x="692" y="6511"/>
                    <a:pt x="1078" y="6511"/>
                  </a:cubicBezTo>
                  <a:cubicBezTo>
                    <a:pt x="2430" y="6511"/>
                    <a:pt x="3527" y="7608"/>
                    <a:pt x="3527" y="8961"/>
                  </a:cubicBezTo>
                  <a:cubicBezTo>
                    <a:pt x="3527" y="10315"/>
                    <a:pt x="2430" y="11412"/>
                    <a:pt x="1078" y="11412"/>
                  </a:cubicBezTo>
                  <a:cubicBezTo>
                    <a:pt x="692" y="11412"/>
                    <a:pt x="327" y="11321"/>
                    <a:pt x="0" y="11162"/>
                  </a:cubicBezTo>
                  <a:lnTo>
                    <a:pt x="0" y="14390"/>
                  </a:lnTo>
                  <a:lnTo>
                    <a:pt x="3245" y="14390"/>
                  </a:lnTo>
                  <a:cubicBezTo>
                    <a:pt x="3078" y="14721"/>
                    <a:pt x="2980" y="15096"/>
                    <a:pt x="2980" y="15494"/>
                  </a:cubicBezTo>
                  <a:cubicBezTo>
                    <a:pt x="2980" y="16848"/>
                    <a:pt x="4077" y="17943"/>
                    <a:pt x="5429" y="17943"/>
                  </a:cubicBezTo>
                  <a:cubicBezTo>
                    <a:pt x="6782" y="17943"/>
                    <a:pt x="7879" y="16846"/>
                    <a:pt x="7879" y="15494"/>
                  </a:cubicBezTo>
                  <a:cubicBezTo>
                    <a:pt x="7879" y="15096"/>
                    <a:pt x="7781" y="14721"/>
                    <a:pt x="7614" y="14390"/>
                  </a:cubicBezTo>
                  <a:lnTo>
                    <a:pt x="10859" y="14390"/>
                  </a:lnTo>
                  <a:lnTo>
                    <a:pt x="10859" y="11148"/>
                  </a:lnTo>
                  <a:cubicBezTo>
                    <a:pt x="10526" y="11317"/>
                    <a:pt x="10152" y="11412"/>
                    <a:pt x="9755" y="11412"/>
                  </a:cubicBezTo>
                  <a:cubicBezTo>
                    <a:pt x="8402" y="11412"/>
                    <a:pt x="7305" y="10315"/>
                    <a:pt x="7305" y="8961"/>
                  </a:cubicBezTo>
                  <a:cubicBezTo>
                    <a:pt x="7302" y="7608"/>
                    <a:pt x="8401" y="6511"/>
                    <a:pt x="9752" y="6511"/>
                  </a:cubicBezTo>
                  <a:cubicBezTo>
                    <a:pt x="10150" y="6511"/>
                    <a:pt x="10525" y="6605"/>
                    <a:pt x="10857" y="6775"/>
                  </a:cubicBezTo>
                  <a:lnTo>
                    <a:pt x="10857" y="3531"/>
                  </a:lnTo>
                  <a:lnTo>
                    <a:pt x="7622" y="3531"/>
                  </a:lnTo>
                  <a:cubicBezTo>
                    <a:pt x="7782" y="3205"/>
                    <a:pt x="7877" y="2839"/>
                    <a:pt x="7877" y="2450"/>
                  </a:cubicBezTo>
                  <a:cubicBezTo>
                    <a:pt x="7877" y="1096"/>
                    <a:pt x="6779" y="0"/>
                    <a:pt x="5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9"/>
            <p:cNvSpPr/>
            <p:nvPr/>
          </p:nvSpPr>
          <p:spPr>
            <a:xfrm>
              <a:off x="3955791" y="2103439"/>
              <a:ext cx="308930" cy="186945"/>
            </a:xfrm>
            <a:custGeom>
              <a:avLst/>
              <a:gdLst/>
              <a:ahLst/>
              <a:cxnLst/>
              <a:rect l="l" t="t" r="r" b="b"/>
              <a:pathLst>
                <a:path w="17948" h="10861" extrusionOk="0">
                  <a:moveTo>
                    <a:pt x="3532" y="1"/>
                  </a:moveTo>
                  <a:lnTo>
                    <a:pt x="3532" y="3235"/>
                  </a:lnTo>
                  <a:cubicBezTo>
                    <a:pt x="3207" y="3074"/>
                    <a:pt x="2840" y="2982"/>
                    <a:pt x="2450" y="2982"/>
                  </a:cubicBezTo>
                  <a:cubicBezTo>
                    <a:pt x="1096" y="2982"/>
                    <a:pt x="1" y="4079"/>
                    <a:pt x="1" y="5432"/>
                  </a:cubicBezTo>
                  <a:cubicBezTo>
                    <a:pt x="1" y="6785"/>
                    <a:pt x="1099" y="7881"/>
                    <a:pt x="2450" y="7881"/>
                  </a:cubicBezTo>
                  <a:cubicBezTo>
                    <a:pt x="2840" y="7881"/>
                    <a:pt x="3204" y="7789"/>
                    <a:pt x="3532" y="7628"/>
                  </a:cubicBezTo>
                  <a:lnTo>
                    <a:pt x="3532" y="10861"/>
                  </a:lnTo>
                  <a:lnTo>
                    <a:pt x="6780" y="10861"/>
                  </a:lnTo>
                  <a:cubicBezTo>
                    <a:pt x="6608" y="10530"/>
                    <a:pt x="6514" y="10151"/>
                    <a:pt x="6514" y="9750"/>
                  </a:cubicBezTo>
                  <a:cubicBezTo>
                    <a:pt x="6514" y="8398"/>
                    <a:pt x="7611" y="7300"/>
                    <a:pt x="8964" y="7300"/>
                  </a:cubicBezTo>
                  <a:cubicBezTo>
                    <a:pt x="10318" y="7300"/>
                    <a:pt x="11415" y="8398"/>
                    <a:pt x="11415" y="9750"/>
                  </a:cubicBezTo>
                  <a:cubicBezTo>
                    <a:pt x="11415" y="10151"/>
                    <a:pt x="11320" y="10527"/>
                    <a:pt x="11150" y="10861"/>
                  </a:cubicBezTo>
                  <a:lnTo>
                    <a:pt x="14396" y="10861"/>
                  </a:lnTo>
                  <a:lnTo>
                    <a:pt x="14396" y="7617"/>
                  </a:lnTo>
                  <a:cubicBezTo>
                    <a:pt x="14727" y="7785"/>
                    <a:pt x="15101" y="7882"/>
                    <a:pt x="15499" y="7882"/>
                  </a:cubicBezTo>
                  <a:cubicBezTo>
                    <a:pt x="16852" y="7882"/>
                    <a:pt x="17948" y="6785"/>
                    <a:pt x="17948" y="5433"/>
                  </a:cubicBezTo>
                  <a:cubicBezTo>
                    <a:pt x="17948" y="4078"/>
                    <a:pt x="16852" y="2981"/>
                    <a:pt x="15499" y="2981"/>
                  </a:cubicBezTo>
                  <a:cubicBezTo>
                    <a:pt x="15101" y="2981"/>
                    <a:pt x="14727" y="3077"/>
                    <a:pt x="14396" y="3246"/>
                  </a:cubicBezTo>
                  <a:lnTo>
                    <a:pt x="14396" y="1"/>
                  </a:lnTo>
                  <a:lnTo>
                    <a:pt x="11150" y="1"/>
                  </a:lnTo>
                  <a:cubicBezTo>
                    <a:pt x="11318" y="333"/>
                    <a:pt x="11415" y="710"/>
                    <a:pt x="11415" y="1112"/>
                  </a:cubicBezTo>
                  <a:cubicBezTo>
                    <a:pt x="11415" y="2466"/>
                    <a:pt x="10318" y="3563"/>
                    <a:pt x="8964" y="3563"/>
                  </a:cubicBezTo>
                  <a:cubicBezTo>
                    <a:pt x="7611" y="3563"/>
                    <a:pt x="6514" y="2466"/>
                    <a:pt x="6514" y="1112"/>
                  </a:cubicBezTo>
                  <a:cubicBezTo>
                    <a:pt x="6514" y="710"/>
                    <a:pt x="6609" y="336"/>
                    <a:pt x="6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9"/>
            <p:cNvSpPr/>
            <p:nvPr/>
          </p:nvSpPr>
          <p:spPr>
            <a:xfrm>
              <a:off x="4203651" y="1668772"/>
              <a:ext cx="186928" cy="308947"/>
            </a:xfrm>
            <a:custGeom>
              <a:avLst/>
              <a:gdLst/>
              <a:ahLst/>
              <a:cxnLst/>
              <a:rect l="l" t="t" r="r" b="b"/>
              <a:pathLst>
                <a:path w="10860" h="17949" extrusionOk="0">
                  <a:moveTo>
                    <a:pt x="5429" y="0"/>
                  </a:moveTo>
                  <a:cubicBezTo>
                    <a:pt x="4076" y="0"/>
                    <a:pt x="2980" y="1097"/>
                    <a:pt x="2980" y="2450"/>
                  </a:cubicBezTo>
                  <a:cubicBezTo>
                    <a:pt x="2980" y="2839"/>
                    <a:pt x="3072" y="3203"/>
                    <a:pt x="3233" y="3531"/>
                  </a:cubicBezTo>
                  <a:lnTo>
                    <a:pt x="0" y="3531"/>
                  </a:lnTo>
                  <a:lnTo>
                    <a:pt x="0" y="6781"/>
                  </a:lnTo>
                  <a:cubicBezTo>
                    <a:pt x="331" y="6609"/>
                    <a:pt x="709" y="6515"/>
                    <a:pt x="1111" y="6515"/>
                  </a:cubicBezTo>
                  <a:cubicBezTo>
                    <a:pt x="2463" y="6515"/>
                    <a:pt x="3561" y="7612"/>
                    <a:pt x="3561" y="8965"/>
                  </a:cubicBezTo>
                  <a:cubicBezTo>
                    <a:pt x="3561" y="10319"/>
                    <a:pt x="2463" y="11416"/>
                    <a:pt x="1111" y="11416"/>
                  </a:cubicBezTo>
                  <a:cubicBezTo>
                    <a:pt x="709" y="11416"/>
                    <a:pt x="332" y="11321"/>
                    <a:pt x="0" y="11150"/>
                  </a:cubicBezTo>
                  <a:lnTo>
                    <a:pt x="0" y="14397"/>
                  </a:lnTo>
                  <a:lnTo>
                    <a:pt x="3242" y="14397"/>
                  </a:lnTo>
                  <a:cubicBezTo>
                    <a:pt x="3075" y="14729"/>
                    <a:pt x="2977" y="15102"/>
                    <a:pt x="2977" y="15499"/>
                  </a:cubicBezTo>
                  <a:cubicBezTo>
                    <a:pt x="2977" y="16853"/>
                    <a:pt x="4074" y="17949"/>
                    <a:pt x="5427" y="17949"/>
                  </a:cubicBezTo>
                  <a:cubicBezTo>
                    <a:pt x="6780" y="17949"/>
                    <a:pt x="7876" y="16852"/>
                    <a:pt x="7876" y="15499"/>
                  </a:cubicBezTo>
                  <a:cubicBezTo>
                    <a:pt x="7876" y="15102"/>
                    <a:pt x="7780" y="14729"/>
                    <a:pt x="7611" y="14397"/>
                  </a:cubicBezTo>
                  <a:lnTo>
                    <a:pt x="10856" y="14397"/>
                  </a:lnTo>
                  <a:lnTo>
                    <a:pt x="10856" y="11150"/>
                  </a:lnTo>
                  <a:cubicBezTo>
                    <a:pt x="10522" y="11319"/>
                    <a:pt x="10145" y="11416"/>
                    <a:pt x="9745" y="11416"/>
                  </a:cubicBezTo>
                  <a:cubicBezTo>
                    <a:pt x="8391" y="11416"/>
                    <a:pt x="7294" y="10319"/>
                    <a:pt x="7294" y="8965"/>
                  </a:cubicBezTo>
                  <a:cubicBezTo>
                    <a:pt x="7297" y="7611"/>
                    <a:pt x="8395" y="6513"/>
                    <a:pt x="9748" y="6513"/>
                  </a:cubicBezTo>
                  <a:cubicBezTo>
                    <a:pt x="10150" y="6513"/>
                    <a:pt x="10525" y="6609"/>
                    <a:pt x="10860" y="6778"/>
                  </a:cubicBezTo>
                  <a:lnTo>
                    <a:pt x="10860" y="3531"/>
                  </a:lnTo>
                  <a:lnTo>
                    <a:pt x="7625" y="3531"/>
                  </a:lnTo>
                  <a:cubicBezTo>
                    <a:pt x="7785" y="3205"/>
                    <a:pt x="7879" y="2839"/>
                    <a:pt x="7879" y="2450"/>
                  </a:cubicBezTo>
                  <a:cubicBezTo>
                    <a:pt x="7879" y="1096"/>
                    <a:pt x="6780" y="0"/>
                    <a:pt x="5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9" name="Google Shape;3249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3250" name="Google Shape;3250;p39"/>
          <p:cNvGrpSpPr/>
          <p:nvPr/>
        </p:nvGrpSpPr>
        <p:grpSpPr>
          <a:xfrm>
            <a:off x="457200" y="1246237"/>
            <a:ext cx="1980300" cy="1002031"/>
            <a:chOff x="457200" y="1246237"/>
            <a:chExt cx="1980300" cy="1002031"/>
          </a:xfrm>
        </p:grpSpPr>
        <p:sp>
          <p:nvSpPr>
            <p:cNvPr id="3251" name="Google Shape;3251;p39"/>
            <p:cNvSpPr txBox="1"/>
            <p:nvPr/>
          </p:nvSpPr>
          <p:spPr>
            <a:xfrm>
              <a:off x="457225" y="12462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2" name="Google Shape;3252;p39"/>
            <p:cNvSpPr txBox="1"/>
            <p:nvPr/>
          </p:nvSpPr>
          <p:spPr>
            <a:xfrm>
              <a:off x="457200" y="1696868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53" name="Google Shape;3253;p39"/>
          <p:cNvCxnSpPr>
            <a:stCxn id="3251" idx="3"/>
          </p:cNvCxnSpPr>
          <p:nvPr/>
        </p:nvCxnSpPr>
        <p:spPr>
          <a:xfrm>
            <a:off x="1759525" y="1470187"/>
            <a:ext cx="1856400" cy="4761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54" name="Google Shape;3254;p39"/>
          <p:cNvGrpSpPr/>
          <p:nvPr/>
        </p:nvGrpSpPr>
        <p:grpSpPr>
          <a:xfrm>
            <a:off x="6706500" y="1246237"/>
            <a:ext cx="1980325" cy="1002031"/>
            <a:chOff x="6706500" y="1246237"/>
            <a:chExt cx="1980325" cy="1002031"/>
          </a:xfrm>
        </p:grpSpPr>
        <p:sp>
          <p:nvSpPr>
            <p:cNvPr id="3255" name="Google Shape;3255;p39"/>
            <p:cNvSpPr txBox="1"/>
            <p:nvPr/>
          </p:nvSpPr>
          <p:spPr>
            <a:xfrm>
              <a:off x="7384525" y="12462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6" name="Google Shape;3256;p39"/>
            <p:cNvSpPr txBox="1"/>
            <p:nvPr/>
          </p:nvSpPr>
          <p:spPr>
            <a:xfrm>
              <a:off x="6706500" y="1696868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57" name="Google Shape;3257;p39"/>
          <p:cNvCxnSpPr>
            <a:stCxn id="3255" idx="1"/>
          </p:cNvCxnSpPr>
          <p:nvPr/>
        </p:nvCxnSpPr>
        <p:spPr>
          <a:xfrm flipH="1">
            <a:off x="5851225" y="1470187"/>
            <a:ext cx="1533300" cy="3630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58" name="Google Shape;3258;p39"/>
          <p:cNvGrpSpPr/>
          <p:nvPr/>
        </p:nvGrpSpPr>
        <p:grpSpPr>
          <a:xfrm>
            <a:off x="457200" y="2354037"/>
            <a:ext cx="1980300" cy="1002035"/>
            <a:chOff x="457200" y="2354037"/>
            <a:chExt cx="1980300" cy="1002035"/>
          </a:xfrm>
        </p:grpSpPr>
        <p:sp>
          <p:nvSpPr>
            <p:cNvPr id="3259" name="Google Shape;3259;p39"/>
            <p:cNvSpPr txBox="1"/>
            <p:nvPr/>
          </p:nvSpPr>
          <p:spPr>
            <a:xfrm>
              <a:off x="457225" y="23540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0" name="Google Shape;3260;p39"/>
            <p:cNvSpPr txBox="1"/>
            <p:nvPr/>
          </p:nvSpPr>
          <p:spPr>
            <a:xfrm>
              <a:off x="457200" y="2804671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61" name="Google Shape;3261;p39"/>
          <p:cNvCxnSpPr>
            <a:stCxn id="3259" idx="3"/>
          </p:cNvCxnSpPr>
          <p:nvPr/>
        </p:nvCxnSpPr>
        <p:spPr>
          <a:xfrm rot="10800000" flipH="1">
            <a:off x="1759525" y="2409687"/>
            <a:ext cx="1508100" cy="1683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62" name="Google Shape;3262;p39"/>
          <p:cNvGrpSpPr/>
          <p:nvPr/>
        </p:nvGrpSpPr>
        <p:grpSpPr>
          <a:xfrm>
            <a:off x="6706500" y="2354037"/>
            <a:ext cx="1980325" cy="1002035"/>
            <a:chOff x="6706500" y="2354037"/>
            <a:chExt cx="1980325" cy="1002035"/>
          </a:xfrm>
        </p:grpSpPr>
        <p:sp>
          <p:nvSpPr>
            <p:cNvPr id="3263" name="Google Shape;3263;p39"/>
            <p:cNvSpPr txBox="1"/>
            <p:nvPr/>
          </p:nvSpPr>
          <p:spPr>
            <a:xfrm>
              <a:off x="7384525" y="23540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4" name="Google Shape;3264;p39"/>
            <p:cNvSpPr txBox="1"/>
            <p:nvPr/>
          </p:nvSpPr>
          <p:spPr>
            <a:xfrm>
              <a:off x="6706500" y="2804671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65" name="Google Shape;3265;p39"/>
          <p:cNvCxnSpPr>
            <a:stCxn id="3263" idx="1"/>
          </p:cNvCxnSpPr>
          <p:nvPr/>
        </p:nvCxnSpPr>
        <p:spPr>
          <a:xfrm rot="10800000">
            <a:off x="6053725" y="2409687"/>
            <a:ext cx="1330800" cy="1683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66" name="Google Shape;3266;p39"/>
          <p:cNvGrpSpPr/>
          <p:nvPr/>
        </p:nvGrpSpPr>
        <p:grpSpPr>
          <a:xfrm>
            <a:off x="457200" y="3461837"/>
            <a:ext cx="1980300" cy="1000811"/>
            <a:chOff x="457200" y="3461837"/>
            <a:chExt cx="1980300" cy="1000811"/>
          </a:xfrm>
        </p:grpSpPr>
        <p:sp>
          <p:nvSpPr>
            <p:cNvPr id="3267" name="Google Shape;3267;p39"/>
            <p:cNvSpPr txBox="1"/>
            <p:nvPr/>
          </p:nvSpPr>
          <p:spPr>
            <a:xfrm>
              <a:off x="457225" y="34618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8" name="Google Shape;3268;p39"/>
            <p:cNvSpPr txBox="1"/>
            <p:nvPr/>
          </p:nvSpPr>
          <p:spPr>
            <a:xfrm>
              <a:off x="457200" y="3911248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69" name="Google Shape;3269;p39"/>
          <p:cNvCxnSpPr>
            <a:stCxn id="3267" idx="3"/>
          </p:cNvCxnSpPr>
          <p:nvPr/>
        </p:nvCxnSpPr>
        <p:spPr>
          <a:xfrm rot="10800000" flipH="1">
            <a:off x="1759525" y="3143087"/>
            <a:ext cx="1869000" cy="5427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270" name="Google Shape;3270;p39"/>
          <p:cNvGrpSpPr/>
          <p:nvPr/>
        </p:nvGrpSpPr>
        <p:grpSpPr>
          <a:xfrm>
            <a:off x="6706500" y="3461837"/>
            <a:ext cx="1980325" cy="1000811"/>
            <a:chOff x="6706500" y="3461837"/>
            <a:chExt cx="1980325" cy="1000811"/>
          </a:xfrm>
        </p:grpSpPr>
        <p:sp>
          <p:nvSpPr>
            <p:cNvPr id="3271" name="Google Shape;3271;p39"/>
            <p:cNvSpPr txBox="1"/>
            <p:nvPr/>
          </p:nvSpPr>
          <p:spPr>
            <a:xfrm>
              <a:off x="7384525" y="3461837"/>
              <a:ext cx="1302300" cy="44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2" name="Google Shape;3272;p39"/>
            <p:cNvSpPr txBox="1"/>
            <p:nvPr/>
          </p:nvSpPr>
          <p:spPr>
            <a:xfrm>
              <a:off x="6706500" y="3911248"/>
              <a:ext cx="1980300" cy="551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73" name="Google Shape;3273;p39"/>
          <p:cNvCxnSpPr>
            <a:stCxn id="3271" idx="1"/>
          </p:cNvCxnSpPr>
          <p:nvPr/>
        </p:nvCxnSpPr>
        <p:spPr>
          <a:xfrm rot="10800000">
            <a:off x="5464825" y="3289787"/>
            <a:ext cx="1919700" cy="3960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3279" name="Google Shape;3279;p40"/>
          <p:cNvGrpSpPr/>
          <p:nvPr/>
        </p:nvGrpSpPr>
        <p:grpSpPr>
          <a:xfrm>
            <a:off x="457282" y="1513374"/>
            <a:ext cx="4185335" cy="3223112"/>
            <a:chOff x="3152375" y="3034625"/>
            <a:chExt cx="970625" cy="747475"/>
          </a:xfrm>
        </p:grpSpPr>
        <p:sp>
          <p:nvSpPr>
            <p:cNvPr id="3280" name="Google Shape;3280;p40"/>
            <p:cNvSpPr/>
            <p:nvPr/>
          </p:nvSpPr>
          <p:spPr>
            <a:xfrm>
              <a:off x="3807525" y="3037075"/>
              <a:ext cx="70100" cy="590900"/>
            </a:xfrm>
            <a:custGeom>
              <a:avLst/>
              <a:gdLst/>
              <a:ahLst/>
              <a:cxnLst/>
              <a:rect l="l" t="t" r="r" b="b"/>
              <a:pathLst>
                <a:path w="2804" h="23636" extrusionOk="0">
                  <a:moveTo>
                    <a:pt x="0" y="0"/>
                  </a:moveTo>
                  <a:lnTo>
                    <a:pt x="0" y="23635"/>
                  </a:lnTo>
                  <a:lnTo>
                    <a:pt x="2804" y="23635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0"/>
            <p:cNvSpPr/>
            <p:nvPr/>
          </p:nvSpPr>
          <p:spPr>
            <a:xfrm>
              <a:off x="3558075" y="3333300"/>
              <a:ext cx="137100" cy="157550"/>
            </a:xfrm>
            <a:custGeom>
              <a:avLst/>
              <a:gdLst/>
              <a:ahLst/>
              <a:cxnLst/>
              <a:rect l="l" t="t" r="r" b="b"/>
              <a:pathLst>
                <a:path w="5484" h="6302" extrusionOk="0">
                  <a:moveTo>
                    <a:pt x="1404" y="0"/>
                  </a:moveTo>
                  <a:lnTo>
                    <a:pt x="1" y="1274"/>
                  </a:lnTo>
                  <a:lnTo>
                    <a:pt x="3198" y="6302"/>
                  </a:lnTo>
                  <a:lnTo>
                    <a:pt x="5484" y="6235"/>
                  </a:lnTo>
                  <a:lnTo>
                    <a:pt x="5451" y="486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0"/>
            <p:cNvSpPr/>
            <p:nvPr/>
          </p:nvSpPr>
          <p:spPr>
            <a:xfrm>
              <a:off x="3265025" y="3379500"/>
              <a:ext cx="218225" cy="180050"/>
            </a:xfrm>
            <a:custGeom>
              <a:avLst/>
              <a:gdLst/>
              <a:ahLst/>
              <a:cxnLst/>
              <a:rect l="l" t="t" r="r" b="b"/>
              <a:pathLst>
                <a:path w="8729" h="7202" extrusionOk="0">
                  <a:moveTo>
                    <a:pt x="1" y="1"/>
                  </a:moveTo>
                  <a:lnTo>
                    <a:pt x="2260" y="6628"/>
                  </a:lnTo>
                  <a:lnTo>
                    <a:pt x="8728" y="7202"/>
                  </a:lnTo>
                  <a:lnTo>
                    <a:pt x="8728" y="7202"/>
                  </a:lnTo>
                  <a:lnTo>
                    <a:pt x="7832" y="4013"/>
                  </a:lnTo>
                  <a:cubicBezTo>
                    <a:pt x="7684" y="3485"/>
                    <a:pt x="7206" y="3123"/>
                    <a:pt x="6659" y="3123"/>
                  </a:cubicBezTo>
                  <a:lnTo>
                    <a:pt x="3314" y="3123"/>
                  </a:lnTo>
                  <a:lnTo>
                    <a:pt x="2616" y="765"/>
                  </a:lnTo>
                  <a:cubicBezTo>
                    <a:pt x="2482" y="312"/>
                    <a:pt x="2067" y="1"/>
                    <a:pt x="1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0"/>
            <p:cNvSpPr/>
            <p:nvPr/>
          </p:nvSpPr>
          <p:spPr>
            <a:xfrm>
              <a:off x="3158925" y="3541000"/>
              <a:ext cx="253500" cy="126750"/>
            </a:xfrm>
            <a:custGeom>
              <a:avLst/>
              <a:gdLst/>
              <a:ahLst/>
              <a:cxnLst/>
              <a:rect l="l" t="t" r="r" b="b"/>
              <a:pathLst>
                <a:path w="10140" h="5070" extrusionOk="0">
                  <a:moveTo>
                    <a:pt x="1896" y="0"/>
                  </a:moveTo>
                  <a:lnTo>
                    <a:pt x="1" y="4013"/>
                  </a:lnTo>
                  <a:lnTo>
                    <a:pt x="1532" y="3975"/>
                  </a:lnTo>
                  <a:lnTo>
                    <a:pt x="1751" y="5069"/>
                  </a:lnTo>
                  <a:lnTo>
                    <a:pt x="9992" y="5069"/>
                  </a:lnTo>
                  <a:lnTo>
                    <a:pt x="10139" y="2263"/>
                  </a:lnTo>
                  <a:lnTo>
                    <a:pt x="6311" y="37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0"/>
            <p:cNvSpPr/>
            <p:nvPr/>
          </p:nvSpPr>
          <p:spPr>
            <a:xfrm>
              <a:off x="3568475" y="3519000"/>
              <a:ext cx="260625" cy="154125"/>
            </a:xfrm>
            <a:custGeom>
              <a:avLst/>
              <a:gdLst/>
              <a:ahLst/>
              <a:cxnLst/>
              <a:rect l="l" t="t" r="r" b="b"/>
              <a:pathLst>
                <a:path w="10425" h="6165" extrusionOk="0">
                  <a:moveTo>
                    <a:pt x="3823" y="1"/>
                  </a:moveTo>
                  <a:lnTo>
                    <a:pt x="0" y="2850"/>
                  </a:lnTo>
                  <a:lnTo>
                    <a:pt x="0" y="6164"/>
                  </a:lnTo>
                  <a:lnTo>
                    <a:pt x="10425" y="6164"/>
                  </a:lnTo>
                  <a:lnTo>
                    <a:pt x="9722" y="1427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0"/>
            <p:cNvSpPr/>
            <p:nvPr/>
          </p:nvSpPr>
          <p:spPr>
            <a:xfrm>
              <a:off x="3290600" y="3034625"/>
              <a:ext cx="305825" cy="38800"/>
            </a:xfrm>
            <a:custGeom>
              <a:avLst/>
              <a:gdLst/>
              <a:ahLst/>
              <a:cxnLst/>
              <a:rect l="l" t="t" r="r" b="b"/>
              <a:pathLst>
                <a:path w="12233" h="1552" extrusionOk="0">
                  <a:moveTo>
                    <a:pt x="1401" y="0"/>
                  </a:moveTo>
                  <a:cubicBezTo>
                    <a:pt x="627" y="0"/>
                    <a:pt x="1" y="628"/>
                    <a:pt x="1" y="1401"/>
                  </a:cubicBezTo>
                  <a:lnTo>
                    <a:pt x="1" y="1551"/>
                  </a:lnTo>
                  <a:lnTo>
                    <a:pt x="12232" y="1551"/>
                  </a:lnTo>
                  <a:cubicBezTo>
                    <a:pt x="12232" y="1076"/>
                    <a:pt x="11904" y="666"/>
                    <a:pt x="11441" y="562"/>
                  </a:cubicBezTo>
                  <a:lnTo>
                    <a:pt x="8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0"/>
            <p:cNvSpPr/>
            <p:nvPr/>
          </p:nvSpPr>
          <p:spPr>
            <a:xfrm>
              <a:off x="3300075" y="3073400"/>
              <a:ext cx="283400" cy="14750"/>
            </a:xfrm>
            <a:custGeom>
              <a:avLst/>
              <a:gdLst/>
              <a:ahLst/>
              <a:cxnLst/>
              <a:rect l="l" t="t" r="r" b="b"/>
              <a:pathLst>
                <a:path w="11336" h="590" extrusionOk="0">
                  <a:moveTo>
                    <a:pt x="0" y="0"/>
                  </a:moveTo>
                  <a:lnTo>
                    <a:pt x="0" y="590"/>
                  </a:lnTo>
                  <a:lnTo>
                    <a:pt x="11335" y="590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0"/>
            <p:cNvSpPr/>
            <p:nvPr/>
          </p:nvSpPr>
          <p:spPr>
            <a:xfrm>
              <a:off x="3270150" y="3080725"/>
              <a:ext cx="43925" cy="309725"/>
            </a:xfrm>
            <a:custGeom>
              <a:avLst/>
              <a:gdLst/>
              <a:ahLst/>
              <a:cxnLst/>
              <a:rect l="l" t="t" r="r" b="b"/>
              <a:pathLst>
                <a:path w="1757" h="12389" fill="none" extrusionOk="0">
                  <a:moveTo>
                    <a:pt x="1757" y="1"/>
                  </a:moveTo>
                  <a:lnTo>
                    <a:pt x="0" y="1238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0"/>
            <p:cNvSpPr/>
            <p:nvPr/>
          </p:nvSpPr>
          <p:spPr>
            <a:xfrm>
              <a:off x="3568475" y="3080725"/>
              <a:ext cx="128750" cy="418250"/>
            </a:xfrm>
            <a:custGeom>
              <a:avLst/>
              <a:gdLst/>
              <a:ahLst/>
              <a:cxnLst/>
              <a:rect l="l" t="t" r="r" b="b"/>
              <a:pathLst>
                <a:path w="5150" h="16730" fill="none" extrusionOk="0">
                  <a:moveTo>
                    <a:pt x="0" y="1"/>
                  </a:moveTo>
                  <a:lnTo>
                    <a:pt x="4352" y="9036"/>
                  </a:lnTo>
                  <a:lnTo>
                    <a:pt x="5149" y="1672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0"/>
            <p:cNvSpPr/>
            <p:nvPr/>
          </p:nvSpPr>
          <p:spPr>
            <a:xfrm>
              <a:off x="3524450" y="3423600"/>
              <a:ext cx="78550" cy="104850"/>
            </a:xfrm>
            <a:custGeom>
              <a:avLst/>
              <a:gdLst/>
              <a:ahLst/>
              <a:cxnLst/>
              <a:rect l="l" t="t" r="r" b="b"/>
              <a:pathLst>
                <a:path w="3142" h="4194" fill="none" extrusionOk="0">
                  <a:moveTo>
                    <a:pt x="3142" y="4194"/>
                  </a:moveTo>
                  <a:lnTo>
                    <a:pt x="1448" y="864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0"/>
            <p:cNvSpPr/>
            <p:nvPr/>
          </p:nvSpPr>
          <p:spPr>
            <a:xfrm>
              <a:off x="3318175" y="3523500"/>
              <a:ext cx="289025" cy="34350"/>
            </a:xfrm>
            <a:custGeom>
              <a:avLst/>
              <a:gdLst/>
              <a:ahLst/>
              <a:cxnLst/>
              <a:rect l="l" t="t" r="r" b="b"/>
              <a:pathLst>
                <a:path w="11561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1561" y="1373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0"/>
            <p:cNvSpPr/>
            <p:nvPr/>
          </p:nvSpPr>
          <p:spPr>
            <a:xfrm>
              <a:off x="3152375" y="3354250"/>
              <a:ext cx="688475" cy="329500"/>
            </a:xfrm>
            <a:custGeom>
              <a:avLst/>
              <a:gdLst/>
              <a:ahLst/>
              <a:cxnLst/>
              <a:rect l="l" t="t" r="r" b="b"/>
              <a:pathLst>
                <a:path w="27539" h="13180" extrusionOk="0">
                  <a:moveTo>
                    <a:pt x="2555" y="0"/>
                  </a:moveTo>
                  <a:lnTo>
                    <a:pt x="2555" y="6315"/>
                  </a:lnTo>
                  <a:lnTo>
                    <a:pt x="1" y="7621"/>
                  </a:lnTo>
                  <a:lnTo>
                    <a:pt x="1" y="12024"/>
                  </a:lnTo>
                  <a:lnTo>
                    <a:pt x="479" y="11744"/>
                  </a:lnTo>
                  <a:cubicBezTo>
                    <a:pt x="479" y="11744"/>
                    <a:pt x="1004" y="8058"/>
                    <a:pt x="4710" y="8058"/>
                  </a:cubicBezTo>
                  <a:cubicBezTo>
                    <a:pt x="9156" y="8058"/>
                    <a:pt x="9654" y="11744"/>
                    <a:pt x="9694" y="13180"/>
                  </a:cubicBezTo>
                  <a:lnTo>
                    <a:pt x="17068" y="13180"/>
                  </a:lnTo>
                  <a:cubicBezTo>
                    <a:pt x="17050" y="13016"/>
                    <a:pt x="17041" y="12848"/>
                    <a:pt x="17041" y="12680"/>
                  </a:cubicBezTo>
                  <a:cubicBezTo>
                    <a:pt x="17041" y="10036"/>
                    <a:pt x="19185" y="7893"/>
                    <a:pt x="21829" y="7893"/>
                  </a:cubicBezTo>
                  <a:cubicBezTo>
                    <a:pt x="24471" y="7893"/>
                    <a:pt x="26615" y="10036"/>
                    <a:pt x="26615" y="12680"/>
                  </a:cubicBezTo>
                  <a:cubicBezTo>
                    <a:pt x="26615" y="12848"/>
                    <a:pt x="26606" y="13016"/>
                    <a:pt x="26589" y="13180"/>
                  </a:cubicBezTo>
                  <a:lnTo>
                    <a:pt x="27538" y="13180"/>
                  </a:lnTo>
                  <a:lnTo>
                    <a:pt x="27538" y="7543"/>
                  </a:lnTo>
                  <a:lnTo>
                    <a:pt x="23629" y="4960"/>
                  </a:lnTo>
                  <a:lnTo>
                    <a:pt x="18121" y="4960"/>
                  </a:lnTo>
                  <a:lnTo>
                    <a:pt x="17242" y="7231"/>
                  </a:lnTo>
                  <a:lnTo>
                    <a:pt x="7344" y="7231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0"/>
            <p:cNvSpPr/>
            <p:nvPr/>
          </p:nvSpPr>
          <p:spPr>
            <a:xfrm>
              <a:off x="3172800" y="3571125"/>
              <a:ext cx="203975" cy="203950"/>
            </a:xfrm>
            <a:custGeom>
              <a:avLst/>
              <a:gdLst/>
              <a:ahLst/>
              <a:cxnLst/>
              <a:rect l="l" t="t" r="r" b="b"/>
              <a:pathLst>
                <a:path w="8159" h="8158" extrusionOk="0">
                  <a:moveTo>
                    <a:pt x="4079" y="1"/>
                  </a:moveTo>
                  <a:cubicBezTo>
                    <a:pt x="1827" y="1"/>
                    <a:pt x="1" y="1827"/>
                    <a:pt x="1" y="4079"/>
                  </a:cubicBezTo>
                  <a:cubicBezTo>
                    <a:pt x="1" y="6332"/>
                    <a:pt x="1827" y="8158"/>
                    <a:pt x="4079" y="8158"/>
                  </a:cubicBezTo>
                  <a:cubicBezTo>
                    <a:pt x="6332" y="8158"/>
                    <a:pt x="8158" y="6332"/>
                    <a:pt x="8158" y="4079"/>
                  </a:cubicBezTo>
                  <a:cubicBezTo>
                    <a:pt x="8158" y="1827"/>
                    <a:pt x="6332" y="1"/>
                    <a:pt x="4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0"/>
            <p:cNvSpPr/>
            <p:nvPr/>
          </p:nvSpPr>
          <p:spPr>
            <a:xfrm>
              <a:off x="3213900" y="3612225"/>
              <a:ext cx="121775" cy="121775"/>
            </a:xfrm>
            <a:custGeom>
              <a:avLst/>
              <a:gdLst/>
              <a:ahLst/>
              <a:cxnLst/>
              <a:rect l="l" t="t" r="r" b="b"/>
              <a:pathLst>
                <a:path w="4871" h="4871" extrusionOk="0">
                  <a:moveTo>
                    <a:pt x="2435" y="0"/>
                  </a:moveTo>
                  <a:cubicBezTo>
                    <a:pt x="1091" y="0"/>
                    <a:pt x="1" y="1090"/>
                    <a:pt x="1" y="2435"/>
                  </a:cubicBezTo>
                  <a:cubicBezTo>
                    <a:pt x="1" y="3780"/>
                    <a:pt x="1091" y="4870"/>
                    <a:pt x="2435" y="4870"/>
                  </a:cubicBezTo>
                  <a:cubicBezTo>
                    <a:pt x="3780" y="4870"/>
                    <a:pt x="4870" y="3780"/>
                    <a:pt x="4870" y="2435"/>
                  </a:cubicBezTo>
                  <a:cubicBezTo>
                    <a:pt x="4870" y="1090"/>
                    <a:pt x="3780" y="0"/>
                    <a:pt x="2435" y="0"/>
                  </a:cubicBezTo>
                  <a:close/>
                </a:path>
              </a:pathLst>
            </a:custGeom>
            <a:solidFill>
              <a:srgbClr val="EBB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0"/>
            <p:cNvSpPr/>
            <p:nvPr/>
          </p:nvSpPr>
          <p:spPr>
            <a:xfrm>
              <a:off x="3221800" y="3620125"/>
              <a:ext cx="105975" cy="105975"/>
            </a:xfrm>
            <a:custGeom>
              <a:avLst/>
              <a:gdLst/>
              <a:ahLst/>
              <a:cxnLst/>
              <a:rect l="l" t="t" r="r" b="b"/>
              <a:pathLst>
                <a:path w="4239" h="4239" fill="none" extrusionOk="0">
                  <a:moveTo>
                    <a:pt x="4238" y="2119"/>
                  </a:moveTo>
                  <a:cubicBezTo>
                    <a:pt x="4238" y="3289"/>
                    <a:pt x="3289" y="4238"/>
                    <a:pt x="2119" y="4238"/>
                  </a:cubicBezTo>
                  <a:cubicBezTo>
                    <a:pt x="950" y="4238"/>
                    <a:pt x="0" y="3289"/>
                    <a:pt x="0" y="2119"/>
                  </a:cubicBezTo>
                  <a:cubicBezTo>
                    <a:pt x="0" y="950"/>
                    <a:pt x="950" y="0"/>
                    <a:pt x="2119" y="0"/>
                  </a:cubicBezTo>
                  <a:cubicBezTo>
                    <a:pt x="3289" y="0"/>
                    <a:pt x="4238" y="950"/>
                    <a:pt x="4238" y="2119"/>
                  </a:cubicBezTo>
                  <a:close/>
                </a:path>
              </a:pathLst>
            </a:custGeom>
            <a:noFill/>
            <a:ln w="425" cap="flat" cmpd="sng">
              <a:solidFill>
                <a:srgbClr val="CC9315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0"/>
            <p:cNvSpPr/>
            <p:nvPr/>
          </p:nvSpPr>
          <p:spPr>
            <a:xfrm>
              <a:off x="3252325" y="3650650"/>
              <a:ext cx="44925" cy="44925"/>
            </a:xfrm>
            <a:custGeom>
              <a:avLst/>
              <a:gdLst/>
              <a:ahLst/>
              <a:cxnLst/>
              <a:rect l="l" t="t" r="r" b="b"/>
              <a:pathLst>
                <a:path w="1797" h="1797" extrusionOk="0">
                  <a:moveTo>
                    <a:pt x="898" y="0"/>
                  </a:moveTo>
                  <a:cubicBezTo>
                    <a:pt x="402" y="0"/>
                    <a:pt x="0" y="403"/>
                    <a:pt x="0" y="898"/>
                  </a:cubicBezTo>
                  <a:cubicBezTo>
                    <a:pt x="0" y="1395"/>
                    <a:pt x="402" y="1796"/>
                    <a:pt x="898" y="1796"/>
                  </a:cubicBezTo>
                  <a:cubicBezTo>
                    <a:pt x="1395" y="1796"/>
                    <a:pt x="1796" y="1395"/>
                    <a:pt x="1796" y="898"/>
                  </a:cubicBezTo>
                  <a:cubicBezTo>
                    <a:pt x="1796" y="403"/>
                    <a:pt x="1395" y="0"/>
                    <a:pt x="898" y="0"/>
                  </a:cubicBezTo>
                  <a:close/>
                </a:path>
              </a:pathLst>
            </a:custGeom>
            <a:solidFill>
              <a:srgbClr val="CC93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0"/>
            <p:cNvSpPr/>
            <p:nvPr/>
          </p:nvSpPr>
          <p:spPr>
            <a:xfrm>
              <a:off x="3267800" y="3564200"/>
              <a:ext cx="13925" cy="13925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1" y="0"/>
                  </a:moveTo>
                  <a:lnTo>
                    <a:pt x="1" y="557"/>
                  </a:lnTo>
                  <a:lnTo>
                    <a:pt x="557" y="557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0"/>
            <p:cNvSpPr/>
            <p:nvPr/>
          </p:nvSpPr>
          <p:spPr>
            <a:xfrm>
              <a:off x="3267800" y="3768125"/>
              <a:ext cx="13925" cy="13975"/>
            </a:xfrm>
            <a:custGeom>
              <a:avLst/>
              <a:gdLst/>
              <a:ahLst/>
              <a:cxnLst/>
              <a:rect l="l" t="t" r="r" b="b"/>
              <a:pathLst>
                <a:path w="557" h="559" extrusionOk="0">
                  <a:moveTo>
                    <a:pt x="1" y="0"/>
                  </a:moveTo>
                  <a:lnTo>
                    <a:pt x="1" y="558"/>
                  </a:lnTo>
                  <a:lnTo>
                    <a:pt x="557" y="55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0"/>
            <p:cNvSpPr/>
            <p:nvPr/>
          </p:nvSpPr>
          <p:spPr>
            <a:xfrm>
              <a:off x="3369025" y="3672700"/>
              <a:ext cx="14850" cy="14875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39" y="1"/>
                  </a:moveTo>
                  <a:lnTo>
                    <a:pt x="0" y="556"/>
                  </a:lnTo>
                  <a:lnTo>
                    <a:pt x="555" y="594"/>
                  </a:lnTo>
                  <a:lnTo>
                    <a:pt x="594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0"/>
            <p:cNvSpPr/>
            <p:nvPr/>
          </p:nvSpPr>
          <p:spPr>
            <a:xfrm>
              <a:off x="3165525" y="3658825"/>
              <a:ext cx="14850" cy="14875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38" y="1"/>
                  </a:moveTo>
                  <a:lnTo>
                    <a:pt x="0" y="556"/>
                  </a:lnTo>
                  <a:lnTo>
                    <a:pt x="557" y="594"/>
                  </a:lnTo>
                  <a:lnTo>
                    <a:pt x="594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0"/>
            <p:cNvSpPr/>
            <p:nvPr/>
          </p:nvSpPr>
          <p:spPr>
            <a:xfrm>
              <a:off x="3363250" y="3695250"/>
              <a:ext cx="17475" cy="17500"/>
            </a:xfrm>
            <a:custGeom>
              <a:avLst/>
              <a:gdLst/>
              <a:ahLst/>
              <a:cxnLst/>
              <a:rect l="l" t="t" r="r" b="b"/>
              <a:pathLst>
                <a:path w="699" h="700" extrusionOk="0">
                  <a:moveTo>
                    <a:pt x="167" y="1"/>
                  </a:moveTo>
                  <a:lnTo>
                    <a:pt x="1" y="532"/>
                  </a:lnTo>
                  <a:lnTo>
                    <a:pt x="532" y="700"/>
                  </a:lnTo>
                  <a:lnTo>
                    <a:pt x="698" y="16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0"/>
            <p:cNvSpPr/>
            <p:nvPr/>
          </p:nvSpPr>
          <p:spPr>
            <a:xfrm>
              <a:off x="3168725" y="36340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167" y="1"/>
                  </a:moveTo>
                  <a:lnTo>
                    <a:pt x="0" y="532"/>
                  </a:lnTo>
                  <a:lnTo>
                    <a:pt x="531" y="698"/>
                  </a:lnTo>
                  <a:lnTo>
                    <a:pt x="697" y="16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0"/>
            <p:cNvSpPr/>
            <p:nvPr/>
          </p:nvSpPr>
          <p:spPr>
            <a:xfrm>
              <a:off x="3352300" y="3716525"/>
              <a:ext cx="19175" cy="19150"/>
            </a:xfrm>
            <a:custGeom>
              <a:avLst/>
              <a:gdLst/>
              <a:ahLst/>
              <a:cxnLst/>
              <a:rect l="l" t="t" r="r" b="b"/>
              <a:pathLst>
                <a:path w="767" h="766" extrusionOk="0">
                  <a:moveTo>
                    <a:pt x="291" y="1"/>
                  </a:moveTo>
                  <a:lnTo>
                    <a:pt x="0" y="476"/>
                  </a:lnTo>
                  <a:lnTo>
                    <a:pt x="477" y="765"/>
                  </a:lnTo>
                  <a:lnTo>
                    <a:pt x="766" y="29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0"/>
            <p:cNvSpPr/>
            <p:nvPr/>
          </p:nvSpPr>
          <p:spPr>
            <a:xfrm>
              <a:off x="3178050" y="3610650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289" y="1"/>
                  </a:moveTo>
                  <a:lnTo>
                    <a:pt x="0" y="476"/>
                  </a:lnTo>
                  <a:lnTo>
                    <a:pt x="475" y="765"/>
                  </a:lnTo>
                  <a:lnTo>
                    <a:pt x="764" y="29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0"/>
            <p:cNvSpPr/>
            <p:nvPr/>
          </p:nvSpPr>
          <p:spPr>
            <a:xfrm>
              <a:off x="3336675" y="3735425"/>
              <a:ext cx="19700" cy="19750"/>
            </a:xfrm>
            <a:custGeom>
              <a:avLst/>
              <a:gdLst/>
              <a:ahLst/>
              <a:cxnLst/>
              <a:rect l="l" t="t" r="r" b="b"/>
              <a:pathLst>
                <a:path w="788" h="790" extrusionOk="0">
                  <a:moveTo>
                    <a:pt x="395" y="1"/>
                  </a:moveTo>
                  <a:lnTo>
                    <a:pt x="1" y="395"/>
                  </a:lnTo>
                  <a:lnTo>
                    <a:pt x="393" y="789"/>
                  </a:lnTo>
                  <a:lnTo>
                    <a:pt x="788" y="395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0"/>
            <p:cNvSpPr/>
            <p:nvPr/>
          </p:nvSpPr>
          <p:spPr>
            <a:xfrm>
              <a:off x="3192600" y="3591050"/>
              <a:ext cx="19725" cy="19750"/>
            </a:xfrm>
            <a:custGeom>
              <a:avLst/>
              <a:gdLst/>
              <a:ahLst/>
              <a:cxnLst/>
              <a:rect l="l" t="t" r="r" b="b"/>
              <a:pathLst>
                <a:path w="789" h="790" extrusionOk="0">
                  <a:moveTo>
                    <a:pt x="394" y="1"/>
                  </a:moveTo>
                  <a:lnTo>
                    <a:pt x="0" y="395"/>
                  </a:lnTo>
                  <a:lnTo>
                    <a:pt x="394" y="789"/>
                  </a:lnTo>
                  <a:lnTo>
                    <a:pt x="788" y="395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0"/>
            <p:cNvSpPr/>
            <p:nvPr/>
          </p:nvSpPr>
          <p:spPr>
            <a:xfrm>
              <a:off x="3317575" y="3751200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479" y="0"/>
                  </a:moveTo>
                  <a:lnTo>
                    <a:pt x="0" y="286"/>
                  </a:lnTo>
                  <a:lnTo>
                    <a:pt x="288" y="764"/>
                  </a:lnTo>
                  <a:lnTo>
                    <a:pt x="765" y="477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0"/>
            <p:cNvSpPr/>
            <p:nvPr/>
          </p:nvSpPr>
          <p:spPr>
            <a:xfrm>
              <a:off x="3212575" y="3576325"/>
              <a:ext cx="19150" cy="19125"/>
            </a:xfrm>
            <a:custGeom>
              <a:avLst/>
              <a:gdLst/>
              <a:ahLst/>
              <a:cxnLst/>
              <a:rect l="l" t="t" r="r" b="b"/>
              <a:pathLst>
                <a:path w="766" h="765" extrusionOk="0">
                  <a:moveTo>
                    <a:pt x="478" y="0"/>
                  </a:moveTo>
                  <a:lnTo>
                    <a:pt x="1" y="287"/>
                  </a:lnTo>
                  <a:lnTo>
                    <a:pt x="287" y="765"/>
                  </a:lnTo>
                  <a:lnTo>
                    <a:pt x="765" y="47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0"/>
            <p:cNvSpPr/>
            <p:nvPr/>
          </p:nvSpPr>
          <p:spPr>
            <a:xfrm>
              <a:off x="3292775" y="3763225"/>
              <a:ext cx="17075" cy="17025"/>
            </a:xfrm>
            <a:custGeom>
              <a:avLst/>
              <a:gdLst/>
              <a:ahLst/>
              <a:cxnLst/>
              <a:rect l="l" t="t" r="r" b="b"/>
              <a:pathLst>
                <a:path w="683" h="681" extrusionOk="0">
                  <a:moveTo>
                    <a:pt x="538" y="0"/>
                  </a:moveTo>
                  <a:lnTo>
                    <a:pt x="1" y="142"/>
                  </a:lnTo>
                  <a:lnTo>
                    <a:pt x="144" y="680"/>
                  </a:lnTo>
                  <a:lnTo>
                    <a:pt x="682" y="53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0"/>
            <p:cNvSpPr/>
            <p:nvPr/>
          </p:nvSpPr>
          <p:spPr>
            <a:xfrm>
              <a:off x="3240200" y="3566175"/>
              <a:ext cx="17050" cy="17050"/>
            </a:xfrm>
            <a:custGeom>
              <a:avLst/>
              <a:gdLst/>
              <a:ahLst/>
              <a:cxnLst/>
              <a:rect l="l" t="t" r="r" b="b"/>
              <a:pathLst>
                <a:path w="682" h="682" extrusionOk="0">
                  <a:moveTo>
                    <a:pt x="538" y="1"/>
                  </a:moveTo>
                  <a:lnTo>
                    <a:pt x="0" y="143"/>
                  </a:lnTo>
                  <a:lnTo>
                    <a:pt x="144" y="681"/>
                  </a:lnTo>
                  <a:lnTo>
                    <a:pt x="682" y="5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0"/>
            <p:cNvSpPr/>
            <p:nvPr/>
          </p:nvSpPr>
          <p:spPr>
            <a:xfrm>
              <a:off x="3367600" y="3649225"/>
              <a:ext cx="15925" cy="15950"/>
            </a:xfrm>
            <a:custGeom>
              <a:avLst/>
              <a:gdLst/>
              <a:ahLst/>
              <a:cxnLst/>
              <a:rect l="l" t="t" r="r" b="b"/>
              <a:pathLst>
                <a:path w="637" h="638" extrusionOk="0">
                  <a:moveTo>
                    <a:pt x="550" y="0"/>
                  </a:moveTo>
                  <a:lnTo>
                    <a:pt x="0" y="89"/>
                  </a:lnTo>
                  <a:lnTo>
                    <a:pt x="87" y="638"/>
                  </a:lnTo>
                  <a:lnTo>
                    <a:pt x="636" y="551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0"/>
            <p:cNvSpPr/>
            <p:nvPr/>
          </p:nvSpPr>
          <p:spPr>
            <a:xfrm>
              <a:off x="3166150" y="3681125"/>
              <a:ext cx="15975" cy="15975"/>
            </a:xfrm>
            <a:custGeom>
              <a:avLst/>
              <a:gdLst/>
              <a:ahLst/>
              <a:cxnLst/>
              <a:rect l="l" t="t" r="r" b="b"/>
              <a:pathLst>
                <a:path w="639" h="639" extrusionOk="0">
                  <a:moveTo>
                    <a:pt x="551" y="1"/>
                  </a:moveTo>
                  <a:lnTo>
                    <a:pt x="1" y="88"/>
                  </a:lnTo>
                  <a:lnTo>
                    <a:pt x="89" y="639"/>
                  </a:lnTo>
                  <a:lnTo>
                    <a:pt x="638" y="552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0"/>
            <p:cNvSpPr/>
            <p:nvPr/>
          </p:nvSpPr>
          <p:spPr>
            <a:xfrm>
              <a:off x="3359725" y="36249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515" y="1"/>
                  </a:moveTo>
                  <a:lnTo>
                    <a:pt x="1" y="214"/>
                  </a:lnTo>
                  <a:lnTo>
                    <a:pt x="214" y="728"/>
                  </a:lnTo>
                  <a:lnTo>
                    <a:pt x="728" y="515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0"/>
            <p:cNvSpPr/>
            <p:nvPr/>
          </p:nvSpPr>
          <p:spPr>
            <a:xfrm>
              <a:off x="3171450" y="370327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514" y="0"/>
                  </a:moveTo>
                  <a:lnTo>
                    <a:pt x="1" y="214"/>
                  </a:lnTo>
                  <a:lnTo>
                    <a:pt x="214" y="727"/>
                  </a:lnTo>
                  <a:lnTo>
                    <a:pt x="728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0"/>
            <p:cNvSpPr/>
            <p:nvPr/>
          </p:nvSpPr>
          <p:spPr>
            <a:xfrm>
              <a:off x="3346525" y="3601825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445" y="1"/>
                  </a:moveTo>
                  <a:lnTo>
                    <a:pt x="1" y="335"/>
                  </a:lnTo>
                  <a:lnTo>
                    <a:pt x="335" y="781"/>
                  </a:lnTo>
                  <a:lnTo>
                    <a:pt x="781" y="44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0"/>
            <p:cNvSpPr/>
            <p:nvPr/>
          </p:nvSpPr>
          <p:spPr>
            <a:xfrm>
              <a:off x="3183600" y="3724425"/>
              <a:ext cx="19500" cy="19525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444" y="1"/>
                  </a:moveTo>
                  <a:lnTo>
                    <a:pt x="0" y="337"/>
                  </a:lnTo>
                  <a:lnTo>
                    <a:pt x="334" y="781"/>
                  </a:lnTo>
                  <a:lnTo>
                    <a:pt x="780" y="44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0"/>
            <p:cNvSpPr/>
            <p:nvPr/>
          </p:nvSpPr>
          <p:spPr>
            <a:xfrm>
              <a:off x="3330675" y="3585000"/>
              <a:ext cx="19625" cy="19675"/>
            </a:xfrm>
            <a:custGeom>
              <a:avLst/>
              <a:gdLst/>
              <a:ahLst/>
              <a:cxnLst/>
              <a:rect l="l" t="t" r="r" b="b"/>
              <a:pathLst>
                <a:path w="785" h="787" extrusionOk="0">
                  <a:moveTo>
                    <a:pt x="357" y="1"/>
                  </a:moveTo>
                  <a:lnTo>
                    <a:pt x="0" y="428"/>
                  </a:lnTo>
                  <a:lnTo>
                    <a:pt x="427" y="786"/>
                  </a:lnTo>
                  <a:lnTo>
                    <a:pt x="784" y="35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0"/>
            <p:cNvSpPr/>
            <p:nvPr/>
          </p:nvSpPr>
          <p:spPr>
            <a:xfrm>
              <a:off x="3199425" y="37412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59" y="0"/>
                  </a:moveTo>
                  <a:lnTo>
                    <a:pt x="0" y="427"/>
                  </a:lnTo>
                  <a:lnTo>
                    <a:pt x="427" y="784"/>
                  </a:lnTo>
                  <a:lnTo>
                    <a:pt x="786" y="359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0"/>
            <p:cNvSpPr/>
            <p:nvPr/>
          </p:nvSpPr>
          <p:spPr>
            <a:xfrm>
              <a:off x="3309900" y="3571875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43" y="1"/>
                  </a:moveTo>
                  <a:lnTo>
                    <a:pt x="0" y="503"/>
                  </a:lnTo>
                  <a:lnTo>
                    <a:pt x="501" y="745"/>
                  </a:lnTo>
                  <a:lnTo>
                    <a:pt x="744" y="244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0"/>
            <p:cNvSpPr/>
            <p:nvPr/>
          </p:nvSpPr>
          <p:spPr>
            <a:xfrm>
              <a:off x="3221125" y="3755450"/>
              <a:ext cx="18625" cy="18650"/>
            </a:xfrm>
            <a:custGeom>
              <a:avLst/>
              <a:gdLst/>
              <a:ahLst/>
              <a:cxnLst/>
              <a:rect l="l" t="t" r="r" b="b"/>
              <a:pathLst>
                <a:path w="745" h="746" extrusionOk="0">
                  <a:moveTo>
                    <a:pt x="244" y="1"/>
                  </a:moveTo>
                  <a:lnTo>
                    <a:pt x="0" y="502"/>
                  </a:lnTo>
                  <a:lnTo>
                    <a:pt x="503" y="745"/>
                  </a:lnTo>
                  <a:lnTo>
                    <a:pt x="745" y="24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0"/>
            <p:cNvSpPr/>
            <p:nvPr/>
          </p:nvSpPr>
          <p:spPr>
            <a:xfrm>
              <a:off x="3289850" y="3565425"/>
              <a:ext cx="16800" cy="16800"/>
            </a:xfrm>
            <a:custGeom>
              <a:avLst/>
              <a:gdLst/>
              <a:ahLst/>
              <a:cxnLst/>
              <a:rect l="l" t="t" r="r" b="b"/>
              <a:pathLst>
                <a:path w="672" h="672" extrusionOk="0">
                  <a:moveTo>
                    <a:pt x="129" y="1"/>
                  </a:moveTo>
                  <a:lnTo>
                    <a:pt x="1" y="543"/>
                  </a:lnTo>
                  <a:lnTo>
                    <a:pt x="543" y="671"/>
                  </a:lnTo>
                  <a:lnTo>
                    <a:pt x="671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0"/>
            <p:cNvSpPr/>
            <p:nvPr/>
          </p:nvSpPr>
          <p:spPr>
            <a:xfrm>
              <a:off x="3243150" y="3763950"/>
              <a:ext cx="16750" cy="16800"/>
            </a:xfrm>
            <a:custGeom>
              <a:avLst/>
              <a:gdLst/>
              <a:ahLst/>
              <a:cxnLst/>
              <a:rect l="l" t="t" r="r" b="b"/>
              <a:pathLst>
                <a:path w="670" h="672" extrusionOk="0">
                  <a:moveTo>
                    <a:pt x="127" y="1"/>
                  </a:moveTo>
                  <a:lnTo>
                    <a:pt x="0" y="543"/>
                  </a:lnTo>
                  <a:lnTo>
                    <a:pt x="543" y="671"/>
                  </a:lnTo>
                  <a:lnTo>
                    <a:pt x="669" y="12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0"/>
            <p:cNvSpPr/>
            <p:nvPr/>
          </p:nvSpPr>
          <p:spPr>
            <a:xfrm>
              <a:off x="3595200" y="3571125"/>
              <a:ext cx="203975" cy="203950"/>
            </a:xfrm>
            <a:custGeom>
              <a:avLst/>
              <a:gdLst/>
              <a:ahLst/>
              <a:cxnLst/>
              <a:rect l="l" t="t" r="r" b="b"/>
              <a:pathLst>
                <a:path w="8159" h="8158" extrusionOk="0">
                  <a:moveTo>
                    <a:pt x="4079" y="1"/>
                  </a:moveTo>
                  <a:cubicBezTo>
                    <a:pt x="1827" y="1"/>
                    <a:pt x="0" y="1827"/>
                    <a:pt x="0" y="4079"/>
                  </a:cubicBezTo>
                  <a:cubicBezTo>
                    <a:pt x="0" y="6332"/>
                    <a:pt x="1827" y="8158"/>
                    <a:pt x="4079" y="8158"/>
                  </a:cubicBezTo>
                  <a:cubicBezTo>
                    <a:pt x="6331" y="8158"/>
                    <a:pt x="8159" y="6332"/>
                    <a:pt x="8159" y="4079"/>
                  </a:cubicBezTo>
                  <a:cubicBezTo>
                    <a:pt x="8159" y="1827"/>
                    <a:pt x="6331" y="1"/>
                    <a:pt x="4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0"/>
            <p:cNvSpPr/>
            <p:nvPr/>
          </p:nvSpPr>
          <p:spPr>
            <a:xfrm>
              <a:off x="3636275" y="3612225"/>
              <a:ext cx="121825" cy="121775"/>
            </a:xfrm>
            <a:custGeom>
              <a:avLst/>
              <a:gdLst/>
              <a:ahLst/>
              <a:cxnLst/>
              <a:rect l="l" t="t" r="r" b="b"/>
              <a:pathLst>
                <a:path w="4873" h="4871" extrusionOk="0">
                  <a:moveTo>
                    <a:pt x="2436" y="0"/>
                  </a:moveTo>
                  <a:cubicBezTo>
                    <a:pt x="1091" y="0"/>
                    <a:pt x="1" y="1090"/>
                    <a:pt x="1" y="2435"/>
                  </a:cubicBezTo>
                  <a:cubicBezTo>
                    <a:pt x="1" y="3780"/>
                    <a:pt x="1091" y="4870"/>
                    <a:pt x="2436" y="4870"/>
                  </a:cubicBezTo>
                  <a:cubicBezTo>
                    <a:pt x="3782" y="4870"/>
                    <a:pt x="4872" y="3780"/>
                    <a:pt x="4872" y="2435"/>
                  </a:cubicBezTo>
                  <a:cubicBezTo>
                    <a:pt x="4872" y="1090"/>
                    <a:pt x="3782" y="0"/>
                    <a:pt x="2436" y="0"/>
                  </a:cubicBezTo>
                  <a:close/>
                </a:path>
              </a:pathLst>
            </a:custGeom>
            <a:solidFill>
              <a:srgbClr val="EBB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0"/>
            <p:cNvSpPr/>
            <p:nvPr/>
          </p:nvSpPr>
          <p:spPr>
            <a:xfrm>
              <a:off x="3644225" y="3620125"/>
              <a:ext cx="105925" cy="105975"/>
            </a:xfrm>
            <a:custGeom>
              <a:avLst/>
              <a:gdLst/>
              <a:ahLst/>
              <a:cxnLst/>
              <a:rect l="l" t="t" r="r" b="b"/>
              <a:pathLst>
                <a:path w="4237" h="4239" fill="none" extrusionOk="0">
                  <a:moveTo>
                    <a:pt x="4237" y="2119"/>
                  </a:moveTo>
                  <a:cubicBezTo>
                    <a:pt x="4237" y="3289"/>
                    <a:pt x="3289" y="4238"/>
                    <a:pt x="2118" y="4238"/>
                  </a:cubicBezTo>
                  <a:cubicBezTo>
                    <a:pt x="948" y="4238"/>
                    <a:pt x="0" y="3289"/>
                    <a:pt x="0" y="2119"/>
                  </a:cubicBezTo>
                  <a:cubicBezTo>
                    <a:pt x="0" y="950"/>
                    <a:pt x="948" y="0"/>
                    <a:pt x="2118" y="0"/>
                  </a:cubicBezTo>
                  <a:cubicBezTo>
                    <a:pt x="3289" y="0"/>
                    <a:pt x="4237" y="950"/>
                    <a:pt x="4237" y="2119"/>
                  </a:cubicBezTo>
                  <a:close/>
                </a:path>
              </a:pathLst>
            </a:custGeom>
            <a:noFill/>
            <a:ln w="425" cap="flat" cmpd="sng">
              <a:solidFill>
                <a:srgbClr val="CC9315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0"/>
            <p:cNvSpPr/>
            <p:nvPr/>
          </p:nvSpPr>
          <p:spPr>
            <a:xfrm>
              <a:off x="3674700" y="3650650"/>
              <a:ext cx="44975" cy="44925"/>
            </a:xfrm>
            <a:custGeom>
              <a:avLst/>
              <a:gdLst/>
              <a:ahLst/>
              <a:cxnLst/>
              <a:rect l="l" t="t" r="r" b="b"/>
              <a:pathLst>
                <a:path w="1799" h="1797" extrusionOk="0">
                  <a:moveTo>
                    <a:pt x="899" y="0"/>
                  </a:moveTo>
                  <a:cubicBezTo>
                    <a:pt x="403" y="0"/>
                    <a:pt x="1" y="403"/>
                    <a:pt x="1" y="898"/>
                  </a:cubicBezTo>
                  <a:cubicBezTo>
                    <a:pt x="1" y="1395"/>
                    <a:pt x="403" y="1796"/>
                    <a:pt x="899" y="1796"/>
                  </a:cubicBezTo>
                  <a:cubicBezTo>
                    <a:pt x="1395" y="1796"/>
                    <a:pt x="1798" y="1395"/>
                    <a:pt x="1798" y="898"/>
                  </a:cubicBezTo>
                  <a:cubicBezTo>
                    <a:pt x="1798" y="403"/>
                    <a:pt x="1395" y="0"/>
                    <a:pt x="899" y="0"/>
                  </a:cubicBezTo>
                  <a:close/>
                </a:path>
              </a:pathLst>
            </a:custGeom>
            <a:solidFill>
              <a:srgbClr val="CC93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0"/>
            <p:cNvSpPr/>
            <p:nvPr/>
          </p:nvSpPr>
          <p:spPr>
            <a:xfrm>
              <a:off x="3690250" y="3564200"/>
              <a:ext cx="13950" cy="13925"/>
            </a:xfrm>
            <a:custGeom>
              <a:avLst/>
              <a:gdLst/>
              <a:ahLst/>
              <a:cxnLst/>
              <a:rect l="l" t="t" r="r" b="b"/>
              <a:pathLst>
                <a:path w="558" h="557" extrusionOk="0">
                  <a:moveTo>
                    <a:pt x="1" y="0"/>
                  </a:moveTo>
                  <a:lnTo>
                    <a:pt x="1" y="557"/>
                  </a:lnTo>
                  <a:lnTo>
                    <a:pt x="557" y="557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0"/>
            <p:cNvSpPr/>
            <p:nvPr/>
          </p:nvSpPr>
          <p:spPr>
            <a:xfrm>
              <a:off x="3690250" y="3768125"/>
              <a:ext cx="13950" cy="13975"/>
            </a:xfrm>
            <a:custGeom>
              <a:avLst/>
              <a:gdLst/>
              <a:ahLst/>
              <a:cxnLst/>
              <a:rect l="l" t="t" r="r" b="b"/>
              <a:pathLst>
                <a:path w="558" h="559" extrusionOk="0">
                  <a:moveTo>
                    <a:pt x="1" y="0"/>
                  </a:moveTo>
                  <a:lnTo>
                    <a:pt x="1" y="558"/>
                  </a:lnTo>
                  <a:lnTo>
                    <a:pt x="557" y="55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0"/>
            <p:cNvSpPr/>
            <p:nvPr/>
          </p:nvSpPr>
          <p:spPr>
            <a:xfrm>
              <a:off x="3791425" y="3672750"/>
              <a:ext cx="14875" cy="14850"/>
            </a:xfrm>
            <a:custGeom>
              <a:avLst/>
              <a:gdLst/>
              <a:ahLst/>
              <a:cxnLst/>
              <a:rect l="l" t="t" r="r" b="b"/>
              <a:pathLst>
                <a:path w="595" h="594" extrusionOk="0">
                  <a:moveTo>
                    <a:pt x="38" y="0"/>
                  </a:moveTo>
                  <a:lnTo>
                    <a:pt x="1" y="555"/>
                  </a:lnTo>
                  <a:lnTo>
                    <a:pt x="556" y="594"/>
                  </a:lnTo>
                  <a:lnTo>
                    <a:pt x="594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0"/>
            <p:cNvSpPr/>
            <p:nvPr/>
          </p:nvSpPr>
          <p:spPr>
            <a:xfrm>
              <a:off x="3587925" y="3658825"/>
              <a:ext cx="14875" cy="14875"/>
            </a:xfrm>
            <a:custGeom>
              <a:avLst/>
              <a:gdLst/>
              <a:ahLst/>
              <a:cxnLst/>
              <a:rect l="l" t="t" r="r" b="b"/>
              <a:pathLst>
                <a:path w="595" h="595" extrusionOk="0">
                  <a:moveTo>
                    <a:pt x="39" y="1"/>
                  </a:moveTo>
                  <a:lnTo>
                    <a:pt x="1" y="556"/>
                  </a:lnTo>
                  <a:lnTo>
                    <a:pt x="557" y="594"/>
                  </a:lnTo>
                  <a:lnTo>
                    <a:pt x="594" y="3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0"/>
            <p:cNvSpPr/>
            <p:nvPr/>
          </p:nvSpPr>
          <p:spPr>
            <a:xfrm>
              <a:off x="3785675" y="36952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168" y="1"/>
                  </a:moveTo>
                  <a:lnTo>
                    <a:pt x="0" y="532"/>
                  </a:lnTo>
                  <a:lnTo>
                    <a:pt x="531" y="700"/>
                  </a:lnTo>
                  <a:lnTo>
                    <a:pt x="699" y="16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0"/>
            <p:cNvSpPr/>
            <p:nvPr/>
          </p:nvSpPr>
          <p:spPr>
            <a:xfrm>
              <a:off x="3591125" y="3634075"/>
              <a:ext cx="17500" cy="17450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67" y="0"/>
                  </a:moveTo>
                  <a:lnTo>
                    <a:pt x="1" y="531"/>
                  </a:lnTo>
                  <a:lnTo>
                    <a:pt x="532" y="698"/>
                  </a:lnTo>
                  <a:lnTo>
                    <a:pt x="700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0"/>
            <p:cNvSpPr/>
            <p:nvPr/>
          </p:nvSpPr>
          <p:spPr>
            <a:xfrm>
              <a:off x="3774750" y="371650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289" y="1"/>
                  </a:moveTo>
                  <a:lnTo>
                    <a:pt x="0" y="477"/>
                  </a:lnTo>
                  <a:lnTo>
                    <a:pt x="476" y="766"/>
                  </a:lnTo>
                  <a:lnTo>
                    <a:pt x="765" y="289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0"/>
            <p:cNvSpPr/>
            <p:nvPr/>
          </p:nvSpPr>
          <p:spPr>
            <a:xfrm>
              <a:off x="3600450" y="3610575"/>
              <a:ext cx="19125" cy="19150"/>
            </a:xfrm>
            <a:custGeom>
              <a:avLst/>
              <a:gdLst/>
              <a:ahLst/>
              <a:cxnLst/>
              <a:rect l="l" t="t" r="r" b="b"/>
              <a:pathLst>
                <a:path w="765" h="766" extrusionOk="0">
                  <a:moveTo>
                    <a:pt x="290" y="1"/>
                  </a:moveTo>
                  <a:lnTo>
                    <a:pt x="1" y="476"/>
                  </a:lnTo>
                  <a:lnTo>
                    <a:pt x="476" y="765"/>
                  </a:lnTo>
                  <a:lnTo>
                    <a:pt x="765" y="290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0"/>
            <p:cNvSpPr/>
            <p:nvPr/>
          </p:nvSpPr>
          <p:spPr>
            <a:xfrm>
              <a:off x="3759050" y="3735475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395" y="0"/>
                  </a:moveTo>
                  <a:lnTo>
                    <a:pt x="1" y="394"/>
                  </a:lnTo>
                  <a:lnTo>
                    <a:pt x="394" y="788"/>
                  </a:lnTo>
                  <a:lnTo>
                    <a:pt x="788" y="39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0"/>
            <p:cNvSpPr/>
            <p:nvPr/>
          </p:nvSpPr>
          <p:spPr>
            <a:xfrm>
              <a:off x="3615000" y="3591025"/>
              <a:ext cx="19750" cy="19700"/>
            </a:xfrm>
            <a:custGeom>
              <a:avLst/>
              <a:gdLst/>
              <a:ahLst/>
              <a:cxnLst/>
              <a:rect l="l" t="t" r="r" b="b"/>
              <a:pathLst>
                <a:path w="790" h="788" extrusionOk="0">
                  <a:moveTo>
                    <a:pt x="395" y="0"/>
                  </a:moveTo>
                  <a:lnTo>
                    <a:pt x="1" y="394"/>
                  </a:lnTo>
                  <a:lnTo>
                    <a:pt x="395" y="787"/>
                  </a:lnTo>
                  <a:lnTo>
                    <a:pt x="789" y="39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0"/>
            <p:cNvSpPr/>
            <p:nvPr/>
          </p:nvSpPr>
          <p:spPr>
            <a:xfrm>
              <a:off x="3740000" y="3751225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477" y="0"/>
                  </a:moveTo>
                  <a:lnTo>
                    <a:pt x="0" y="287"/>
                  </a:lnTo>
                  <a:lnTo>
                    <a:pt x="286" y="765"/>
                  </a:lnTo>
                  <a:lnTo>
                    <a:pt x="764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0"/>
            <p:cNvSpPr/>
            <p:nvPr/>
          </p:nvSpPr>
          <p:spPr>
            <a:xfrm>
              <a:off x="3635000" y="3576325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479" y="0"/>
                  </a:moveTo>
                  <a:lnTo>
                    <a:pt x="0" y="288"/>
                  </a:lnTo>
                  <a:lnTo>
                    <a:pt x="288" y="765"/>
                  </a:lnTo>
                  <a:lnTo>
                    <a:pt x="765" y="479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0"/>
            <p:cNvSpPr/>
            <p:nvPr/>
          </p:nvSpPr>
          <p:spPr>
            <a:xfrm>
              <a:off x="3715200" y="3763175"/>
              <a:ext cx="17025" cy="17075"/>
            </a:xfrm>
            <a:custGeom>
              <a:avLst/>
              <a:gdLst/>
              <a:ahLst/>
              <a:cxnLst/>
              <a:rect l="l" t="t" r="r" b="b"/>
              <a:pathLst>
                <a:path w="681" h="683" extrusionOk="0">
                  <a:moveTo>
                    <a:pt x="538" y="1"/>
                  </a:moveTo>
                  <a:lnTo>
                    <a:pt x="0" y="144"/>
                  </a:lnTo>
                  <a:lnTo>
                    <a:pt x="143" y="682"/>
                  </a:lnTo>
                  <a:lnTo>
                    <a:pt x="680" y="5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0"/>
            <p:cNvSpPr/>
            <p:nvPr/>
          </p:nvSpPr>
          <p:spPr>
            <a:xfrm>
              <a:off x="3662650" y="356615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538" y="0"/>
                  </a:moveTo>
                  <a:lnTo>
                    <a:pt x="0" y="143"/>
                  </a:lnTo>
                  <a:lnTo>
                    <a:pt x="144" y="681"/>
                  </a:lnTo>
                  <a:lnTo>
                    <a:pt x="682" y="538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0"/>
            <p:cNvSpPr/>
            <p:nvPr/>
          </p:nvSpPr>
          <p:spPr>
            <a:xfrm>
              <a:off x="3790000" y="3649250"/>
              <a:ext cx="15950" cy="15975"/>
            </a:xfrm>
            <a:custGeom>
              <a:avLst/>
              <a:gdLst/>
              <a:ahLst/>
              <a:cxnLst/>
              <a:rect l="l" t="t" r="r" b="b"/>
              <a:pathLst>
                <a:path w="638" h="639" extrusionOk="0">
                  <a:moveTo>
                    <a:pt x="550" y="1"/>
                  </a:moveTo>
                  <a:lnTo>
                    <a:pt x="1" y="88"/>
                  </a:lnTo>
                  <a:lnTo>
                    <a:pt x="88" y="638"/>
                  </a:lnTo>
                  <a:lnTo>
                    <a:pt x="637" y="55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0"/>
            <p:cNvSpPr/>
            <p:nvPr/>
          </p:nvSpPr>
          <p:spPr>
            <a:xfrm>
              <a:off x="3588575" y="3681125"/>
              <a:ext cx="15950" cy="15950"/>
            </a:xfrm>
            <a:custGeom>
              <a:avLst/>
              <a:gdLst/>
              <a:ahLst/>
              <a:cxnLst/>
              <a:rect l="l" t="t" r="r" b="b"/>
              <a:pathLst>
                <a:path w="638" h="638" extrusionOk="0">
                  <a:moveTo>
                    <a:pt x="551" y="1"/>
                  </a:moveTo>
                  <a:lnTo>
                    <a:pt x="0" y="88"/>
                  </a:lnTo>
                  <a:lnTo>
                    <a:pt x="89" y="637"/>
                  </a:lnTo>
                  <a:lnTo>
                    <a:pt x="638" y="55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0"/>
            <p:cNvSpPr/>
            <p:nvPr/>
          </p:nvSpPr>
          <p:spPr>
            <a:xfrm>
              <a:off x="3782150" y="3624950"/>
              <a:ext cx="18200" cy="18250"/>
            </a:xfrm>
            <a:custGeom>
              <a:avLst/>
              <a:gdLst/>
              <a:ahLst/>
              <a:cxnLst/>
              <a:rect l="l" t="t" r="r" b="b"/>
              <a:pathLst>
                <a:path w="728" h="730" extrusionOk="0">
                  <a:moveTo>
                    <a:pt x="514" y="1"/>
                  </a:moveTo>
                  <a:lnTo>
                    <a:pt x="0" y="214"/>
                  </a:lnTo>
                  <a:lnTo>
                    <a:pt x="214" y="729"/>
                  </a:lnTo>
                  <a:lnTo>
                    <a:pt x="728" y="51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0"/>
            <p:cNvSpPr/>
            <p:nvPr/>
          </p:nvSpPr>
          <p:spPr>
            <a:xfrm>
              <a:off x="3593875" y="3703225"/>
              <a:ext cx="18200" cy="18250"/>
            </a:xfrm>
            <a:custGeom>
              <a:avLst/>
              <a:gdLst/>
              <a:ahLst/>
              <a:cxnLst/>
              <a:rect l="l" t="t" r="r" b="b"/>
              <a:pathLst>
                <a:path w="728" h="730" extrusionOk="0">
                  <a:moveTo>
                    <a:pt x="514" y="1"/>
                  </a:moveTo>
                  <a:lnTo>
                    <a:pt x="0" y="216"/>
                  </a:lnTo>
                  <a:lnTo>
                    <a:pt x="214" y="729"/>
                  </a:lnTo>
                  <a:lnTo>
                    <a:pt x="728" y="516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0"/>
            <p:cNvSpPr/>
            <p:nvPr/>
          </p:nvSpPr>
          <p:spPr>
            <a:xfrm>
              <a:off x="3768925" y="3601800"/>
              <a:ext cx="19500" cy="19525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444" y="0"/>
                  </a:moveTo>
                  <a:lnTo>
                    <a:pt x="0" y="335"/>
                  </a:lnTo>
                  <a:lnTo>
                    <a:pt x="335" y="780"/>
                  </a:lnTo>
                  <a:lnTo>
                    <a:pt x="780" y="446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0"/>
            <p:cNvSpPr/>
            <p:nvPr/>
          </p:nvSpPr>
          <p:spPr>
            <a:xfrm>
              <a:off x="3605975" y="37244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446" y="0"/>
                  </a:moveTo>
                  <a:lnTo>
                    <a:pt x="0" y="336"/>
                  </a:lnTo>
                  <a:lnTo>
                    <a:pt x="335" y="780"/>
                  </a:lnTo>
                  <a:lnTo>
                    <a:pt x="780" y="446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0"/>
            <p:cNvSpPr/>
            <p:nvPr/>
          </p:nvSpPr>
          <p:spPr>
            <a:xfrm>
              <a:off x="3753000" y="3584975"/>
              <a:ext cx="19650" cy="1965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58" y="0"/>
                  </a:moveTo>
                  <a:lnTo>
                    <a:pt x="1" y="427"/>
                  </a:lnTo>
                  <a:lnTo>
                    <a:pt x="428" y="786"/>
                  </a:lnTo>
                  <a:lnTo>
                    <a:pt x="785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0"/>
            <p:cNvSpPr/>
            <p:nvPr/>
          </p:nvSpPr>
          <p:spPr>
            <a:xfrm>
              <a:off x="3621875" y="3741150"/>
              <a:ext cx="19625" cy="19675"/>
            </a:xfrm>
            <a:custGeom>
              <a:avLst/>
              <a:gdLst/>
              <a:ahLst/>
              <a:cxnLst/>
              <a:rect l="l" t="t" r="r" b="b"/>
              <a:pathLst>
                <a:path w="785" h="787" extrusionOk="0">
                  <a:moveTo>
                    <a:pt x="358" y="1"/>
                  </a:moveTo>
                  <a:lnTo>
                    <a:pt x="0" y="428"/>
                  </a:lnTo>
                  <a:lnTo>
                    <a:pt x="426" y="786"/>
                  </a:lnTo>
                  <a:lnTo>
                    <a:pt x="784" y="35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0"/>
            <p:cNvSpPr/>
            <p:nvPr/>
          </p:nvSpPr>
          <p:spPr>
            <a:xfrm>
              <a:off x="3732275" y="3571875"/>
              <a:ext cx="18625" cy="18600"/>
            </a:xfrm>
            <a:custGeom>
              <a:avLst/>
              <a:gdLst/>
              <a:ahLst/>
              <a:cxnLst/>
              <a:rect l="l" t="t" r="r" b="b"/>
              <a:pathLst>
                <a:path w="745" h="744" extrusionOk="0">
                  <a:moveTo>
                    <a:pt x="244" y="1"/>
                  </a:moveTo>
                  <a:lnTo>
                    <a:pt x="0" y="502"/>
                  </a:lnTo>
                  <a:lnTo>
                    <a:pt x="503" y="743"/>
                  </a:lnTo>
                  <a:lnTo>
                    <a:pt x="745" y="2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0"/>
            <p:cNvSpPr/>
            <p:nvPr/>
          </p:nvSpPr>
          <p:spPr>
            <a:xfrm>
              <a:off x="3643550" y="3755450"/>
              <a:ext cx="18575" cy="18600"/>
            </a:xfrm>
            <a:custGeom>
              <a:avLst/>
              <a:gdLst/>
              <a:ahLst/>
              <a:cxnLst/>
              <a:rect l="l" t="t" r="r" b="b"/>
              <a:pathLst>
                <a:path w="743" h="744" extrusionOk="0">
                  <a:moveTo>
                    <a:pt x="242" y="1"/>
                  </a:moveTo>
                  <a:lnTo>
                    <a:pt x="0" y="502"/>
                  </a:lnTo>
                  <a:lnTo>
                    <a:pt x="501" y="744"/>
                  </a:lnTo>
                  <a:lnTo>
                    <a:pt x="743" y="243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0"/>
            <p:cNvSpPr/>
            <p:nvPr/>
          </p:nvSpPr>
          <p:spPr>
            <a:xfrm>
              <a:off x="3712275" y="35654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129" y="1"/>
                  </a:moveTo>
                  <a:lnTo>
                    <a:pt x="0" y="543"/>
                  </a:lnTo>
                  <a:lnTo>
                    <a:pt x="543" y="670"/>
                  </a:lnTo>
                  <a:lnTo>
                    <a:pt x="66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3665550" y="37639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128" y="1"/>
                  </a:moveTo>
                  <a:lnTo>
                    <a:pt x="1" y="543"/>
                  </a:lnTo>
                  <a:lnTo>
                    <a:pt x="543" y="670"/>
                  </a:lnTo>
                  <a:lnTo>
                    <a:pt x="670" y="12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0"/>
            <p:cNvSpPr/>
            <p:nvPr/>
          </p:nvSpPr>
          <p:spPr>
            <a:xfrm>
              <a:off x="3811500" y="3543050"/>
              <a:ext cx="35525" cy="140700"/>
            </a:xfrm>
            <a:custGeom>
              <a:avLst/>
              <a:gdLst/>
              <a:ahLst/>
              <a:cxnLst/>
              <a:rect l="l" t="t" r="r" b="b"/>
              <a:pathLst>
                <a:path w="1421" h="5628" extrusionOk="0">
                  <a:moveTo>
                    <a:pt x="1" y="1"/>
                  </a:moveTo>
                  <a:lnTo>
                    <a:pt x="1" y="5628"/>
                  </a:lnTo>
                  <a:lnTo>
                    <a:pt x="1421" y="562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0"/>
            <p:cNvSpPr/>
            <p:nvPr/>
          </p:nvSpPr>
          <p:spPr>
            <a:xfrm>
              <a:off x="3242075" y="3500475"/>
              <a:ext cx="49200" cy="5975"/>
            </a:xfrm>
            <a:custGeom>
              <a:avLst/>
              <a:gdLst/>
              <a:ahLst/>
              <a:cxnLst/>
              <a:rect l="l" t="t" r="r" b="b"/>
              <a:pathLst>
                <a:path w="1968" h="239" extrusionOk="0">
                  <a:moveTo>
                    <a:pt x="1" y="0"/>
                  </a:moveTo>
                  <a:lnTo>
                    <a:pt x="1" y="238"/>
                  </a:lnTo>
                  <a:lnTo>
                    <a:pt x="1967" y="238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3242075" y="3512350"/>
              <a:ext cx="49200" cy="5975"/>
            </a:xfrm>
            <a:custGeom>
              <a:avLst/>
              <a:gdLst/>
              <a:ahLst/>
              <a:cxnLst/>
              <a:rect l="l" t="t" r="r" b="b"/>
              <a:pathLst>
                <a:path w="1968" h="239" extrusionOk="0">
                  <a:moveTo>
                    <a:pt x="1" y="1"/>
                  </a:moveTo>
                  <a:lnTo>
                    <a:pt x="1" y="238"/>
                  </a:lnTo>
                  <a:lnTo>
                    <a:pt x="1967" y="238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0"/>
            <p:cNvSpPr/>
            <p:nvPr/>
          </p:nvSpPr>
          <p:spPr>
            <a:xfrm>
              <a:off x="3242075" y="3524200"/>
              <a:ext cx="49200" cy="6000"/>
            </a:xfrm>
            <a:custGeom>
              <a:avLst/>
              <a:gdLst/>
              <a:ahLst/>
              <a:cxnLst/>
              <a:rect l="l" t="t" r="r" b="b"/>
              <a:pathLst>
                <a:path w="1968" h="240" extrusionOk="0">
                  <a:moveTo>
                    <a:pt x="1" y="1"/>
                  </a:moveTo>
                  <a:lnTo>
                    <a:pt x="1" y="240"/>
                  </a:lnTo>
                  <a:lnTo>
                    <a:pt x="1967" y="240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0"/>
            <p:cNvSpPr/>
            <p:nvPr/>
          </p:nvSpPr>
          <p:spPr>
            <a:xfrm>
              <a:off x="3407100" y="3545375"/>
              <a:ext cx="161400" cy="127825"/>
            </a:xfrm>
            <a:custGeom>
              <a:avLst/>
              <a:gdLst/>
              <a:ahLst/>
              <a:cxnLst/>
              <a:rect l="l" t="t" r="r" b="b"/>
              <a:pathLst>
                <a:path w="6456" h="5113" fill="none" extrusionOk="0">
                  <a:moveTo>
                    <a:pt x="0" y="0"/>
                  </a:moveTo>
                  <a:lnTo>
                    <a:pt x="6455" y="0"/>
                  </a:lnTo>
                  <a:lnTo>
                    <a:pt x="6455" y="5112"/>
                  </a:lnTo>
                  <a:lnTo>
                    <a:pt x="0" y="5112"/>
                  </a:lnTo>
                  <a:close/>
                </a:path>
              </a:pathLst>
            </a:custGeom>
            <a:noFill/>
            <a:ln w="475" cap="flat" cmpd="sng">
              <a:solidFill>
                <a:srgbClr val="CC9315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3295125" y="3053500"/>
              <a:ext cx="291325" cy="25"/>
            </a:xfrm>
            <a:custGeom>
              <a:avLst/>
              <a:gdLst/>
              <a:ahLst/>
              <a:cxnLst/>
              <a:rect l="l" t="t" r="r" b="b"/>
              <a:pathLst>
                <a:path w="11653" h="1" fill="none" extrusionOk="0">
                  <a:moveTo>
                    <a:pt x="11653" y="1"/>
                  </a:moveTo>
                  <a:lnTo>
                    <a:pt x="0" y="1"/>
                  </a:lnTo>
                </a:path>
              </a:pathLst>
            </a:custGeom>
            <a:noFill/>
            <a:ln w="475" cap="flat" cmpd="sng">
              <a:solidFill>
                <a:srgbClr val="CC9315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0"/>
            <p:cNvSpPr/>
            <p:nvPr/>
          </p:nvSpPr>
          <p:spPr>
            <a:xfrm>
              <a:off x="3528200" y="3303700"/>
              <a:ext cx="91550" cy="78775"/>
            </a:xfrm>
            <a:custGeom>
              <a:avLst/>
              <a:gdLst/>
              <a:ahLst/>
              <a:cxnLst/>
              <a:rect l="l" t="t" r="r" b="b"/>
              <a:pathLst>
                <a:path w="3662" h="3151" extrusionOk="0">
                  <a:moveTo>
                    <a:pt x="3336" y="1"/>
                  </a:moveTo>
                  <a:cubicBezTo>
                    <a:pt x="3268" y="1"/>
                    <a:pt x="3200" y="24"/>
                    <a:pt x="3145" y="71"/>
                  </a:cubicBezTo>
                  <a:lnTo>
                    <a:pt x="138" y="2633"/>
                  </a:lnTo>
                  <a:cubicBezTo>
                    <a:pt x="15" y="2737"/>
                    <a:pt x="0" y="2925"/>
                    <a:pt x="104" y="3047"/>
                  </a:cubicBezTo>
                  <a:cubicBezTo>
                    <a:pt x="162" y="3116"/>
                    <a:pt x="245" y="3150"/>
                    <a:pt x="329" y="3150"/>
                  </a:cubicBezTo>
                  <a:cubicBezTo>
                    <a:pt x="397" y="3150"/>
                    <a:pt x="464" y="3128"/>
                    <a:pt x="520" y="3081"/>
                  </a:cubicBezTo>
                  <a:lnTo>
                    <a:pt x="3525" y="520"/>
                  </a:lnTo>
                  <a:cubicBezTo>
                    <a:pt x="3648" y="414"/>
                    <a:pt x="3662" y="228"/>
                    <a:pt x="3560" y="104"/>
                  </a:cubicBezTo>
                  <a:cubicBezTo>
                    <a:pt x="3501" y="36"/>
                    <a:pt x="3419" y="1"/>
                    <a:pt x="3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0"/>
            <p:cNvSpPr/>
            <p:nvPr/>
          </p:nvSpPr>
          <p:spPr>
            <a:xfrm>
              <a:off x="3593025" y="3418350"/>
              <a:ext cx="29075" cy="26650"/>
            </a:xfrm>
            <a:custGeom>
              <a:avLst/>
              <a:gdLst/>
              <a:ahLst/>
              <a:cxnLst/>
              <a:rect l="l" t="t" r="r" b="b"/>
              <a:pathLst>
                <a:path w="1163" h="1066" extrusionOk="0">
                  <a:moveTo>
                    <a:pt x="821" y="1"/>
                  </a:moveTo>
                  <a:lnTo>
                    <a:pt x="0" y="589"/>
                  </a:lnTo>
                  <a:lnTo>
                    <a:pt x="342" y="1065"/>
                  </a:lnTo>
                  <a:lnTo>
                    <a:pt x="1163" y="4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3581775" y="3402350"/>
              <a:ext cx="29100" cy="26675"/>
            </a:xfrm>
            <a:custGeom>
              <a:avLst/>
              <a:gdLst/>
              <a:ahLst/>
              <a:cxnLst/>
              <a:rect l="l" t="t" r="r" b="b"/>
              <a:pathLst>
                <a:path w="1164" h="1067" extrusionOk="0">
                  <a:moveTo>
                    <a:pt x="822" y="0"/>
                  </a:moveTo>
                  <a:lnTo>
                    <a:pt x="1" y="590"/>
                  </a:lnTo>
                  <a:lnTo>
                    <a:pt x="342" y="1066"/>
                  </a:lnTo>
                  <a:lnTo>
                    <a:pt x="1163" y="479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0"/>
            <p:cNvSpPr/>
            <p:nvPr/>
          </p:nvSpPr>
          <p:spPr>
            <a:xfrm>
              <a:off x="3570450" y="3386375"/>
              <a:ext cx="29100" cy="26675"/>
            </a:xfrm>
            <a:custGeom>
              <a:avLst/>
              <a:gdLst/>
              <a:ahLst/>
              <a:cxnLst/>
              <a:rect l="l" t="t" r="r" b="b"/>
              <a:pathLst>
                <a:path w="1164" h="1067" extrusionOk="0">
                  <a:moveTo>
                    <a:pt x="822" y="0"/>
                  </a:moveTo>
                  <a:lnTo>
                    <a:pt x="1" y="588"/>
                  </a:lnTo>
                  <a:lnTo>
                    <a:pt x="343" y="1066"/>
                  </a:lnTo>
                  <a:lnTo>
                    <a:pt x="1164" y="479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0"/>
            <p:cNvSpPr/>
            <p:nvPr/>
          </p:nvSpPr>
          <p:spPr>
            <a:xfrm>
              <a:off x="3508550" y="3410850"/>
              <a:ext cx="20250" cy="20225"/>
            </a:xfrm>
            <a:custGeom>
              <a:avLst/>
              <a:gdLst/>
              <a:ahLst/>
              <a:cxnLst/>
              <a:rect l="l" t="t" r="r" b="b"/>
              <a:pathLst>
                <a:path w="810" h="809" extrusionOk="0">
                  <a:moveTo>
                    <a:pt x="405" y="1"/>
                  </a:moveTo>
                  <a:cubicBezTo>
                    <a:pt x="181" y="1"/>
                    <a:pt x="1" y="181"/>
                    <a:pt x="1" y="405"/>
                  </a:cubicBezTo>
                  <a:cubicBezTo>
                    <a:pt x="1" y="627"/>
                    <a:pt x="181" y="809"/>
                    <a:pt x="405" y="809"/>
                  </a:cubicBezTo>
                  <a:cubicBezTo>
                    <a:pt x="628" y="809"/>
                    <a:pt x="809" y="627"/>
                    <a:pt x="809" y="405"/>
                  </a:cubicBezTo>
                  <a:cubicBezTo>
                    <a:pt x="809" y="181"/>
                    <a:pt x="628" y="1"/>
                    <a:pt x="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3900225" y="3738375"/>
              <a:ext cx="222775" cy="19200"/>
            </a:xfrm>
            <a:custGeom>
              <a:avLst/>
              <a:gdLst/>
              <a:ahLst/>
              <a:cxnLst/>
              <a:rect l="l" t="t" r="r" b="b"/>
              <a:pathLst>
                <a:path w="8911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911" y="768"/>
                  </a:lnTo>
                  <a:lnTo>
                    <a:pt x="8911" y="554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0"/>
            <p:cNvSpPr/>
            <p:nvPr/>
          </p:nvSpPr>
          <p:spPr>
            <a:xfrm>
              <a:off x="3900225" y="3376650"/>
              <a:ext cx="24075" cy="380925"/>
            </a:xfrm>
            <a:custGeom>
              <a:avLst/>
              <a:gdLst/>
              <a:ahLst/>
              <a:cxnLst/>
              <a:rect l="l" t="t" r="r" b="b"/>
              <a:pathLst>
                <a:path w="963" h="15237" extrusionOk="0">
                  <a:moveTo>
                    <a:pt x="1" y="1"/>
                  </a:moveTo>
                  <a:lnTo>
                    <a:pt x="1" y="15237"/>
                  </a:lnTo>
                  <a:lnTo>
                    <a:pt x="963" y="1523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0"/>
            <p:cNvSpPr/>
            <p:nvPr/>
          </p:nvSpPr>
          <p:spPr>
            <a:xfrm>
              <a:off x="3860625" y="3404550"/>
              <a:ext cx="54075" cy="7000"/>
            </a:xfrm>
            <a:custGeom>
              <a:avLst/>
              <a:gdLst/>
              <a:ahLst/>
              <a:cxnLst/>
              <a:rect l="l" t="t" r="r" b="b"/>
              <a:pathLst>
                <a:path w="2163" h="280" extrusionOk="0">
                  <a:moveTo>
                    <a:pt x="1" y="1"/>
                  </a:moveTo>
                  <a:lnTo>
                    <a:pt x="1" y="280"/>
                  </a:lnTo>
                  <a:lnTo>
                    <a:pt x="2163" y="280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0"/>
            <p:cNvSpPr/>
            <p:nvPr/>
          </p:nvSpPr>
          <p:spPr>
            <a:xfrm>
              <a:off x="3860625" y="3438575"/>
              <a:ext cx="54075" cy="7000"/>
            </a:xfrm>
            <a:custGeom>
              <a:avLst/>
              <a:gdLst/>
              <a:ahLst/>
              <a:cxnLst/>
              <a:rect l="l" t="t" r="r" b="b"/>
              <a:pathLst>
                <a:path w="2163" h="280" extrusionOk="0">
                  <a:moveTo>
                    <a:pt x="1" y="0"/>
                  </a:moveTo>
                  <a:lnTo>
                    <a:pt x="1" y="279"/>
                  </a:lnTo>
                  <a:lnTo>
                    <a:pt x="2163" y="279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0"/>
            <p:cNvSpPr/>
            <p:nvPr/>
          </p:nvSpPr>
          <p:spPr>
            <a:xfrm>
              <a:off x="3860625" y="3472550"/>
              <a:ext cx="54075" cy="7000"/>
            </a:xfrm>
            <a:custGeom>
              <a:avLst/>
              <a:gdLst/>
              <a:ahLst/>
              <a:cxnLst/>
              <a:rect l="l" t="t" r="r" b="b"/>
              <a:pathLst>
                <a:path w="2163" h="280" extrusionOk="0">
                  <a:moveTo>
                    <a:pt x="1" y="0"/>
                  </a:moveTo>
                  <a:lnTo>
                    <a:pt x="1" y="279"/>
                  </a:lnTo>
                  <a:lnTo>
                    <a:pt x="2163" y="279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0"/>
            <p:cNvSpPr/>
            <p:nvPr/>
          </p:nvSpPr>
          <p:spPr>
            <a:xfrm>
              <a:off x="4052250" y="348952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2" y="0"/>
                  </a:moveTo>
                  <a:cubicBezTo>
                    <a:pt x="1" y="0"/>
                    <a:pt x="1" y="4"/>
                    <a:pt x="2" y="4"/>
                  </a:cubicBezTo>
                  <a:cubicBezTo>
                    <a:pt x="4" y="4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40"/>
          <p:cNvGrpSpPr/>
          <p:nvPr/>
        </p:nvGrpSpPr>
        <p:grpSpPr>
          <a:xfrm>
            <a:off x="5507625" y="1080138"/>
            <a:ext cx="3188400" cy="1078200"/>
            <a:chOff x="5507625" y="1080138"/>
            <a:chExt cx="3188400" cy="1078200"/>
          </a:xfrm>
        </p:grpSpPr>
        <p:sp>
          <p:nvSpPr>
            <p:cNvPr id="3370" name="Google Shape;3370;p40"/>
            <p:cNvSpPr/>
            <p:nvPr/>
          </p:nvSpPr>
          <p:spPr>
            <a:xfrm rot="-5400000">
              <a:off x="6562725" y="25038"/>
              <a:ext cx="1078200" cy="318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AC7FD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1" name="Google Shape;3371;p40"/>
            <p:cNvGrpSpPr/>
            <p:nvPr/>
          </p:nvGrpSpPr>
          <p:grpSpPr>
            <a:xfrm>
              <a:off x="5776963" y="1238250"/>
              <a:ext cx="1689912" cy="858888"/>
              <a:chOff x="6844500" y="1238250"/>
              <a:chExt cx="1689912" cy="858888"/>
            </a:xfrm>
          </p:grpSpPr>
          <p:sp>
            <p:nvSpPr>
              <p:cNvPr id="3372" name="Google Shape;3372;p40"/>
              <p:cNvSpPr txBox="1"/>
              <p:nvPr/>
            </p:nvSpPr>
            <p:spPr>
              <a:xfrm>
                <a:off x="6844512" y="1238250"/>
                <a:ext cx="16899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 - 1/3 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73" name="Google Shape;3373;p40"/>
              <p:cNvSpPr txBox="1"/>
              <p:nvPr/>
            </p:nvSpPr>
            <p:spPr>
              <a:xfrm>
                <a:off x="6844500" y="1525338"/>
                <a:ext cx="16899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very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74" name="Google Shape;3374;p40"/>
          <p:cNvGrpSpPr/>
          <p:nvPr/>
        </p:nvGrpSpPr>
        <p:grpSpPr>
          <a:xfrm>
            <a:off x="5507625" y="3709000"/>
            <a:ext cx="3188400" cy="1078200"/>
            <a:chOff x="5507625" y="3709000"/>
            <a:chExt cx="3188400" cy="1078200"/>
          </a:xfrm>
        </p:grpSpPr>
        <p:sp>
          <p:nvSpPr>
            <p:cNvPr id="3375" name="Google Shape;3375;p40"/>
            <p:cNvSpPr/>
            <p:nvPr/>
          </p:nvSpPr>
          <p:spPr>
            <a:xfrm rot="-5400000">
              <a:off x="6562725" y="2653900"/>
              <a:ext cx="1078200" cy="318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6" name="Google Shape;3376;p40"/>
            <p:cNvGrpSpPr/>
            <p:nvPr/>
          </p:nvGrpSpPr>
          <p:grpSpPr>
            <a:xfrm>
              <a:off x="5776963" y="3818600"/>
              <a:ext cx="1689911" cy="858900"/>
              <a:chOff x="6844500" y="3513800"/>
              <a:chExt cx="1689911" cy="858900"/>
            </a:xfrm>
          </p:grpSpPr>
          <p:sp>
            <p:nvSpPr>
              <p:cNvPr id="3377" name="Google Shape;3377;p40"/>
              <p:cNvSpPr txBox="1"/>
              <p:nvPr/>
            </p:nvSpPr>
            <p:spPr>
              <a:xfrm>
                <a:off x="6844511" y="3513800"/>
                <a:ext cx="16899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 - 1/3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78" name="Google Shape;3378;p40"/>
              <p:cNvSpPr txBox="1"/>
              <p:nvPr/>
            </p:nvSpPr>
            <p:spPr>
              <a:xfrm>
                <a:off x="6844500" y="3800900"/>
                <a:ext cx="16899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with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79" name="Google Shape;3379;p40"/>
          <p:cNvGrpSpPr/>
          <p:nvPr/>
        </p:nvGrpSpPr>
        <p:grpSpPr>
          <a:xfrm>
            <a:off x="5507625" y="2394563"/>
            <a:ext cx="3188400" cy="1078200"/>
            <a:chOff x="5507625" y="2394563"/>
            <a:chExt cx="3188400" cy="1078200"/>
          </a:xfrm>
        </p:grpSpPr>
        <p:sp>
          <p:nvSpPr>
            <p:cNvPr id="3380" name="Google Shape;3380;p40"/>
            <p:cNvSpPr/>
            <p:nvPr/>
          </p:nvSpPr>
          <p:spPr>
            <a:xfrm rot="-5400000">
              <a:off x="6562725" y="1339463"/>
              <a:ext cx="1078200" cy="318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1" name="Google Shape;3381;p40"/>
            <p:cNvGrpSpPr/>
            <p:nvPr/>
          </p:nvGrpSpPr>
          <p:grpSpPr>
            <a:xfrm>
              <a:off x="5776963" y="2528425"/>
              <a:ext cx="1689911" cy="858900"/>
              <a:chOff x="6844500" y="2376025"/>
              <a:chExt cx="1689911" cy="858900"/>
            </a:xfrm>
          </p:grpSpPr>
          <p:sp>
            <p:nvSpPr>
              <p:cNvPr id="3382" name="Google Shape;3382;p40"/>
              <p:cNvSpPr txBox="1"/>
              <p:nvPr/>
            </p:nvSpPr>
            <p:spPr>
              <a:xfrm>
                <a:off x="6844511" y="2376025"/>
                <a:ext cx="16899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 - 1/3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83" name="Google Shape;3383;p40"/>
              <p:cNvSpPr txBox="1"/>
              <p:nvPr/>
            </p:nvSpPr>
            <p:spPr>
              <a:xfrm>
                <a:off x="6844500" y="2663125"/>
                <a:ext cx="16899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This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84" name="Google Shape;3384;p40"/>
          <p:cNvGrpSpPr/>
          <p:nvPr/>
        </p:nvGrpSpPr>
        <p:grpSpPr>
          <a:xfrm>
            <a:off x="7787304" y="1439908"/>
            <a:ext cx="540944" cy="358693"/>
            <a:chOff x="5689725" y="2686925"/>
            <a:chExt cx="584425" cy="387525"/>
          </a:xfrm>
        </p:grpSpPr>
        <p:sp>
          <p:nvSpPr>
            <p:cNvPr id="3385" name="Google Shape;3385;p40"/>
            <p:cNvSpPr/>
            <p:nvPr/>
          </p:nvSpPr>
          <p:spPr>
            <a:xfrm>
              <a:off x="5764050" y="2808025"/>
              <a:ext cx="434525" cy="266425"/>
            </a:xfrm>
            <a:custGeom>
              <a:avLst/>
              <a:gdLst/>
              <a:ahLst/>
              <a:cxnLst/>
              <a:rect l="l" t="t" r="r" b="b"/>
              <a:pathLst>
                <a:path w="17381" h="10657" extrusionOk="0">
                  <a:moveTo>
                    <a:pt x="1" y="1"/>
                  </a:moveTo>
                  <a:lnTo>
                    <a:pt x="952" y="10037"/>
                  </a:lnTo>
                  <a:cubicBezTo>
                    <a:pt x="986" y="10388"/>
                    <a:pt x="1281" y="10657"/>
                    <a:pt x="1634" y="10657"/>
                  </a:cubicBezTo>
                  <a:lnTo>
                    <a:pt x="15793" y="10657"/>
                  </a:lnTo>
                  <a:cubicBezTo>
                    <a:pt x="16147" y="10657"/>
                    <a:pt x="16442" y="10386"/>
                    <a:pt x="16473" y="10035"/>
                  </a:cubicBezTo>
                  <a:lnTo>
                    <a:pt x="17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5784775" y="2807950"/>
              <a:ext cx="413825" cy="266500"/>
            </a:xfrm>
            <a:custGeom>
              <a:avLst/>
              <a:gdLst/>
              <a:ahLst/>
              <a:cxnLst/>
              <a:rect l="l" t="t" r="r" b="b"/>
              <a:pathLst>
                <a:path w="16553" h="10660" extrusionOk="0">
                  <a:moveTo>
                    <a:pt x="14466" y="1"/>
                  </a:moveTo>
                  <a:lnTo>
                    <a:pt x="13935" y="5881"/>
                  </a:lnTo>
                  <a:cubicBezTo>
                    <a:pt x="13788" y="7502"/>
                    <a:pt x="12427" y="8746"/>
                    <a:pt x="10799" y="8746"/>
                  </a:cubicBezTo>
                  <a:lnTo>
                    <a:pt x="0" y="8746"/>
                  </a:lnTo>
                  <a:lnTo>
                    <a:pt x="123" y="10040"/>
                  </a:lnTo>
                  <a:cubicBezTo>
                    <a:pt x="155" y="10391"/>
                    <a:pt x="452" y="10660"/>
                    <a:pt x="805" y="10660"/>
                  </a:cubicBezTo>
                  <a:lnTo>
                    <a:pt x="14964" y="10660"/>
                  </a:lnTo>
                  <a:cubicBezTo>
                    <a:pt x="15318" y="10660"/>
                    <a:pt x="15613" y="10389"/>
                    <a:pt x="15645" y="10037"/>
                  </a:cubicBezTo>
                  <a:lnTo>
                    <a:pt x="1655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5991700" y="2854850"/>
              <a:ext cx="202675" cy="90275"/>
            </a:xfrm>
            <a:custGeom>
              <a:avLst/>
              <a:gdLst/>
              <a:ahLst/>
              <a:cxnLst/>
              <a:rect l="l" t="t" r="r" b="b"/>
              <a:pathLst>
                <a:path w="8107" h="3611" extrusionOk="0">
                  <a:moveTo>
                    <a:pt x="520" y="1"/>
                  </a:moveTo>
                  <a:cubicBezTo>
                    <a:pt x="233" y="1"/>
                    <a:pt x="0" y="232"/>
                    <a:pt x="0" y="520"/>
                  </a:cubicBezTo>
                  <a:lnTo>
                    <a:pt x="0" y="3091"/>
                  </a:lnTo>
                  <a:cubicBezTo>
                    <a:pt x="0" y="3378"/>
                    <a:pt x="233" y="3611"/>
                    <a:pt x="520" y="3611"/>
                  </a:cubicBezTo>
                  <a:lnTo>
                    <a:pt x="7780" y="3611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6134050" y="2854850"/>
              <a:ext cx="60325" cy="90275"/>
            </a:xfrm>
            <a:custGeom>
              <a:avLst/>
              <a:gdLst/>
              <a:ahLst/>
              <a:cxnLst/>
              <a:rect l="l" t="t" r="r" b="b"/>
              <a:pathLst>
                <a:path w="2413" h="3611" extrusionOk="0">
                  <a:moveTo>
                    <a:pt x="327" y="1"/>
                  </a:moveTo>
                  <a:lnTo>
                    <a:pt x="0" y="3611"/>
                  </a:lnTo>
                  <a:lnTo>
                    <a:pt x="2086" y="361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5753675" y="2707825"/>
              <a:ext cx="456500" cy="61925"/>
            </a:xfrm>
            <a:custGeom>
              <a:avLst/>
              <a:gdLst/>
              <a:ahLst/>
              <a:cxnLst/>
              <a:rect l="l" t="t" r="r" b="b"/>
              <a:pathLst>
                <a:path w="18260" h="2477" extrusionOk="0">
                  <a:moveTo>
                    <a:pt x="321" y="0"/>
                  </a:moveTo>
                  <a:cubicBezTo>
                    <a:pt x="142" y="0"/>
                    <a:pt x="0" y="145"/>
                    <a:pt x="0" y="321"/>
                  </a:cubicBezTo>
                  <a:lnTo>
                    <a:pt x="0" y="2476"/>
                  </a:lnTo>
                  <a:lnTo>
                    <a:pt x="18258" y="2476"/>
                  </a:lnTo>
                  <a:lnTo>
                    <a:pt x="18259" y="321"/>
                  </a:lnTo>
                  <a:cubicBezTo>
                    <a:pt x="18259" y="142"/>
                    <a:pt x="18116" y="0"/>
                    <a:pt x="17940" y="0"/>
                  </a:cubicBezTo>
                  <a:close/>
                </a:path>
              </a:pathLst>
            </a:custGeom>
            <a:solidFill>
              <a:srgbClr val="B9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0"/>
            <p:cNvSpPr/>
            <p:nvPr/>
          </p:nvSpPr>
          <p:spPr>
            <a:xfrm>
              <a:off x="5753675" y="2686975"/>
              <a:ext cx="456500" cy="61925"/>
            </a:xfrm>
            <a:custGeom>
              <a:avLst/>
              <a:gdLst/>
              <a:ahLst/>
              <a:cxnLst/>
              <a:rect l="l" t="t" r="r" b="b"/>
              <a:pathLst>
                <a:path w="18260" h="2477" extrusionOk="0">
                  <a:moveTo>
                    <a:pt x="321" y="0"/>
                  </a:moveTo>
                  <a:cubicBezTo>
                    <a:pt x="142" y="0"/>
                    <a:pt x="0" y="145"/>
                    <a:pt x="0" y="321"/>
                  </a:cubicBezTo>
                  <a:lnTo>
                    <a:pt x="0" y="2476"/>
                  </a:lnTo>
                  <a:lnTo>
                    <a:pt x="18258" y="2476"/>
                  </a:lnTo>
                  <a:lnTo>
                    <a:pt x="18259" y="321"/>
                  </a:lnTo>
                  <a:cubicBezTo>
                    <a:pt x="18259" y="142"/>
                    <a:pt x="18116" y="0"/>
                    <a:pt x="17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0"/>
            <p:cNvSpPr/>
            <p:nvPr/>
          </p:nvSpPr>
          <p:spPr>
            <a:xfrm>
              <a:off x="5689725" y="2776750"/>
              <a:ext cx="584425" cy="226875"/>
            </a:xfrm>
            <a:custGeom>
              <a:avLst/>
              <a:gdLst/>
              <a:ahLst/>
              <a:cxnLst/>
              <a:rect l="l" t="t" r="r" b="b"/>
              <a:pathLst>
                <a:path w="23377" h="9075" extrusionOk="0">
                  <a:moveTo>
                    <a:pt x="22572" y="684"/>
                  </a:moveTo>
                  <a:cubicBezTo>
                    <a:pt x="22633" y="684"/>
                    <a:pt x="22685" y="735"/>
                    <a:pt x="22685" y="798"/>
                  </a:cubicBezTo>
                  <a:lnTo>
                    <a:pt x="22685" y="2851"/>
                  </a:lnTo>
                  <a:cubicBezTo>
                    <a:pt x="22685" y="3946"/>
                    <a:pt x="22164" y="4991"/>
                    <a:pt x="21287" y="5646"/>
                  </a:cubicBezTo>
                  <a:lnTo>
                    <a:pt x="17940" y="8156"/>
                  </a:lnTo>
                  <a:cubicBezTo>
                    <a:pt x="17743" y="8305"/>
                    <a:pt x="17497" y="8387"/>
                    <a:pt x="17248" y="8387"/>
                  </a:cubicBezTo>
                  <a:lnTo>
                    <a:pt x="6122" y="8387"/>
                  </a:lnTo>
                  <a:cubicBezTo>
                    <a:pt x="5874" y="8387"/>
                    <a:pt x="5627" y="8305"/>
                    <a:pt x="5430" y="8156"/>
                  </a:cubicBezTo>
                  <a:lnTo>
                    <a:pt x="2083" y="5646"/>
                  </a:lnTo>
                  <a:cubicBezTo>
                    <a:pt x="1208" y="4992"/>
                    <a:pt x="685" y="3946"/>
                    <a:pt x="685" y="2851"/>
                  </a:cubicBezTo>
                  <a:lnTo>
                    <a:pt x="685" y="798"/>
                  </a:lnTo>
                  <a:cubicBezTo>
                    <a:pt x="685" y="735"/>
                    <a:pt x="736" y="684"/>
                    <a:pt x="798" y="684"/>
                  </a:cubicBezTo>
                  <a:close/>
                  <a:moveTo>
                    <a:pt x="801" y="0"/>
                  </a:moveTo>
                  <a:cubicBezTo>
                    <a:pt x="359" y="0"/>
                    <a:pt x="0" y="357"/>
                    <a:pt x="0" y="799"/>
                  </a:cubicBezTo>
                  <a:lnTo>
                    <a:pt x="0" y="2854"/>
                  </a:lnTo>
                  <a:cubicBezTo>
                    <a:pt x="0" y="4164"/>
                    <a:pt x="627" y="5412"/>
                    <a:pt x="1673" y="6198"/>
                  </a:cubicBezTo>
                  <a:lnTo>
                    <a:pt x="5020" y="8708"/>
                  </a:lnTo>
                  <a:cubicBezTo>
                    <a:pt x="5337" y="8945"/>
                    <a:pt x="5728" y="9075"/>
                    <a:pt x="6123" y="9075"/>
                  </a:cubicBezTo>
                  <a:lnTo>
                    <a:pt x="17251" y="9075"/>
                  </a:lnTo>
                  <a:cubicBezTo>
                    <a:pt x="17646" y="9075"/>
                    <a:pt x="18037" y="8943"/>
                    <a:pt x="18357" y="8708"/>
                  </a:cubicBezTo>
                  <a:lnTo>
                    <a:pt x="21706" y="6198"/>
                  </a:lnTo>
                  <a:cubicBezTo>
                    <a:pt x="22752" y="5412"/>
                    <a:pt x="23377" y="4161"/>
                    <a:pt x="23377" y="2854"/>
                  </a:cubicBezTo>
                  <a:lnTo>
                    <a:pt x="23377" y="799"/>
                  </a:lnTo>
                  <a:cubicBezTo>
                    <a:pt x="23377" y="359"/>
                    <a:pt x="23018" y="0"/>
                    <a:pt x="22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5725725" y="2748800"/>
              <a:ext cx="512325" cy="72900"/>
            </a:xfrm>
            <a:custGeom>
              <a:avLst/>
              <a:gdLst/>
              <a:ahLst/>
              <a:cxnLst/>
              <a:rect l="l" t="t" r="r" b="b"/>
              <a:pathLst>
                <a:path w="20493" h="2916" extrusionOk="0">
                  <a:moveTo>
                    <a:pt x="321" y="0"/>
                  </a:moveTo>
                  <a:cubicBezTo>
                    <a:pt x="142" y="0"/>
                    <a:pt x="0" y="145"/>
                    <a:pt x="0" y="321"/>
                  </a:cubicBezTo>
                  <a:lnTo>
                    <a:pt x="0" y="2596"/>
                  </a:lnTo>
                  <a:cubicBezTo>
                    <a:pt x="0" y="2773"/>
                    <a:pt x="145" y="2915"/>
                    <a:pt x="321" y="2915"/>
                  </a:cubicBezTo>
                  <a:lnTo>
                    <a:pt x="20172" y="2915"/>
                  </a:lnTo>
                  <a:cubicBezTo>
                    <a:pt x="20349" y="2915"/>
                    <a:pt x="20492" y="2773"/>
                    <a:pt x="20492" y="2596"/>
                  </a:cubicBezTo>
                  <a:lnTo>
                    <a:pt x="20492" y="321"/>
                  </a:lnTo>
                  <a:cubicBezTo>
                    <a:pt x="20492" y="142"/>
                    <a:pt x="20347" y="0"/>
                    <a:pt x="20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5753625" y="2686975"/>
              <a:ext cx="456500" cy="61925"/>
            </a:xfrm>
            <a:custGeom>
              <a:avLst/>
              <a:gdLst/>
              <a:ahLst/>
              <a:cxnLst/>
              <a:rect l="l" t="t" r="r" b="b"/>
              <a:pathLst>
                <a:path w="18260" h="2477" extrusionOk="0">
                  <a:moveTo>
                    <a:pt x="17159" y="0"/>
                  </a:moveTo>
                  <a:lnTo>
                    <a:pt x="17159" y="1055"/>
                  </a:lnTo>
                  <a:cubicBezTo>
                    <a:pt x="17159" y="1231"/>
                    <a:pt x="17016" y="1376"/>
                    <a:pt x="16839" y="1376"/>
                  </a:cubicBezTo>
                  <a:lnTo>
                    <a:pt x="1" y="1376"/>
                  </a:lnTo>
                  <a:lnTo>
                    <a:pt x="1" y="2476"/>
                  </a:lnTo>
                  <a:lnTo>
                    <a:pt x="18258" y="2476"/>
                  </a:lnTo>
                  <a:lnTo>
                    <a:pt x="18258" y="321"/>
                  </a:lnTo>
                  <a:cubicBezTo>
                    <a:pt x="18260" y="142"/>
                    <a:pt x="18118" y="0"/>
                    <a:pt x="1793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5725725" y="2748875"/>
              <a:ext cx="512325" cy="72900"/>
            </a:xfrm>
            <a:custGeom>
              <a:avLst/>
              <a:gdLst/>
              <a:ahLst/>
              <a:cxnLst/>
              <a:rect l="l" t="t" r="r" b="b"/>
              <a:pathLst>
                <a:path w="20493" h="2916" extrusionOk="0">
                  <a:moveTo>
                    <a:pt x="19390" y="0"/>
                  </a:moveTo>
                  <a:lnTo>
                    <a:pt x="19390" y="1493"/>
                  </a:lnTo>
                  <a:cubicBezTo>
                    <a:pt x="19390" y="1668"/>
                    <a:pt x="19248" y="1813"/>
                    <a:pt x="19070" y="1813"/>
                  </a:cubicBezTo>
                  <a:lnTo>
                    <a:pt x="0" y="1813"/>
                  </a:lnTo>
                  <a:lnTo>
                    <a:pt x="0" y="2595"/>
                  </a:lnTo>
                  <a:cubicBezTo>
                    <a:pt x="0" y="2770"/>
                    <a:pt x="142" y="2915"/>
                    <a:pt x="321" y="2915"/>
                  </a:cubicBezTo>
                  <a:lnTo>
                    <a:pt x="20172" y="2915"/>
                  </a:lnTo>
                  <a:cubicBezTo>
                    <a:pt x="20347" y="2915"/>
                    <a:pt x="20492" y="2772"/>
                    <a:pt x="20492" y="2595"/>
                  </a:cubicBezTo>
                  <a:lnTo>
                    <a:pt x="20492" y="319"/>
                  </a:lnTo>
                  <a:cubicBezTo>
                    <a:pt x="20492" y="144"/>
                    <a:pt x="20349" y="0"/>
                    <a:pt x="2017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5866725" y="2969550"/>
              <a:ext cx="230325" cy="51050"/>
            </a:xfrm>
            <a:custGeom>
              <a:avLst/>
              <a:gdLst/>
              <a:ahLst/>
              <a:cxnLst/>
              <a:rect l="l" t="t" r="r" b="b"/>
              <a:pathLst>
                <a:path w="9213" h="2042" extrusionOk="0">
                  <a:moveTo>
                    <a:pt x="366" y="0"/>
                  </a:moveTo>
                  <a:cubicBezTo>
                    <a:pt x="163" y="0"/>
                    <a:pt x="0" y="164"/>
                    <a:pt x="0" y="366"/>
                  </a:cubicBezTo>
                  <a:lnTo>
                    <a:pt x="0" y="1676"/>
                  </a:lnTo>
                  <a:cubicBezTo>
                    <a:pt x="0" y="1878"/>
                    <a:pt x="164" y="2042"/>
                    <a:pt x="366" y="2042"/>
                  </a:cubicBezTo>
                  <a:lnTo>
                    <a:pt x="8847" y="2042"/>
                  </a:lnTo>
                  <a:cubicBezTo>
                    <a:pt x="9050" y="2042"/>
                    <a:pt x="9212" y="1878"/>
                    <a:pt x="9212" y="1676"/>
                  </a:cubicBezTo>
                  <a:lnTo>
                    <a:pt x="9212" y="366"/>
                  </a:lnTo>
                  <a:cubicBezTo>
                    <a:pt x="9212" y="163"/>
                    <a:pt x="9047" y="0"/>
                    <a:pt x="8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5866725" y="2969575"/>
              <a:ext cx="230325" cy="51075"/>
            </a:xfrm>
            <a:custGeom>
              <a:avLst/>
              <a:gdLst/>
              <a:ahLst/>
              <a:cxnLst/>
              <a:rect l="l" t="t" r="r" b="b"/>
              <a:pathLst>
                <a:path w="9213" h="2043" extrusionOk="0">
                  <a:moveTo>
                    <a:pt x="8327" y="1"/>
                  </a:moveTo>
                  <a:lnTo>
                    <a:pt x="8327" y="791"/>
                  </a:lnTo>
                  <a:cubicBezTo>
                    <a:pt x="8327" y="992"/>
                    <a:pt x="8165" y="1157"/>
                    <a:pt x="7961" y="1157"/>
                  </a:cubicBezTo>
                  <a:lnTo>
                    <a:pt x="0" y="1157"/>
                  </a:lnTo>
                  <a:lnTo>
                    <a:pt x="0" y="1676"/>
                  </a:lnTo>
                  <a:cubicBezTo>
                    <a:pt x="0" y="1877"/>
                    <a:pt x="163" y="2042"/>
                    <a:pt x="366" y="2042"/>
                  </a:cubicBezTo>
                  <a:lnTo>
                    <a:pt x="8847" y="2042"/>
                  </a:lnTo>
                  <a:cubicBezTo>
                    <a:pt x="9047" y="2042"/>
                    <a:pt x="9212" y="1880"/>
                    <a:pt x="9212" y="1676"/>
                  </a:cubicBezTo>
                  <a:lnTo>
                    <a:pt x="9212" y="367"/>
                  </a:lnTo>
                  <a:cubicBezTo>
                    <a:pt x="9212" y="163"/>
                    <a:pt x="9050" y="1"/>
                    <a:pt x="884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6068200" y="2748825"/>
              <a:ext cx="81600" cy="41600"/>
            </a:xfrm>
            <a:custGeom>
              <a:avLst/>
              <a:gdLst/>
              <a:ahLst/>
              <a:cxnLst/>
              <a:rect l="l" t="t" r="r" b="b"/>
              <a:pathLst>
                <a:path w="3264" h="1664" extrusionOk="0">
                  <a:moveTo>
                    <a:pt x="0" y="1"/>
                  </a:moveTo>
                  <a:lnTo>
                    <a:pt x="0" y="1097"/>
                  </a:lnTo>
                  <a:cubicBezTo>
                    <a:pt x="0" y="1410"/>
                    <a:pt x="255" y="1663"/>
                    <a:pt x="568" y="1663"/>
                  </a:cubicBezTo>
                  <a:lnTo>
                    <a:pt x="2697" y="1663"/>
                  </a:lnTo>
                  <a:cubicBezTo>
                    <a:pt x="3010" y="1663"/>
                    <a:pt x="3264" y="1411"/>
                    <a:pt x="3264" y="1097"/>
                  </a:cubicBezTo>
                  <a:lnTo>
                    <a:pt x="32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0"/>
            <p:cNvSpPr/>
            <p:nvPr/>
          </p:nvSpPr>
          <p:spPr>
            <a:xfrm>
              <a:off x="6068200" y="2748825"/>
              <a:ext cx="81600" cy="41600"/>
            </a:xfrm>
            <a:custGeom>
              <a:avLst/>
              <a:gdLst/>
              <a:ahLst/>
              <a:cxnLst/>
              <a:rect l="l" t="t" r="r" b="b"/>
              <a:pathLst>
                <a:path w="3264" h="1664" extrusionOk="0">
                  <a:moveTo>
                    <a:pt x="3264" y="1"/>
                  </a:moveTo>
                  <a:lnTo>
                    <a:pt x="2419" y="2"/>
                  </a:lnTo>
                  <a:lnTo>
                    <a:pt x="2419" y="554"/>
                  </a:lnTo>
                  <a:cubicBezTo>
                    <a:pt x="2419" y="700"/>
                    <a:pt x="2301" y="819"/>
                    <a:pt x="2154" y="819"/>
                  </a:cubicBezTo>
                  <a:lnTo>
                    <a:pt x="0" y="819"/>
                  </a:lnTo>
                  <a:lnTo>
                    <a:pt x="0" y="1097"/>
                  </a:lnTo>
                  <a:cubicBezTo>
                    <a:pt x="0" y="1410"/>
                    <a:pt x="255" y="1663"/>
                    <a:pt x="568" y="1663"/>
                  </a:cubicBezTo>
                  <a:lnTo>
                    <a:pt x="2697" y="1663"/>
                  </a:lnTo>
                  <a:cubicBezTo>
                    <a:pt x="3010" y="1663"/>
                    <a:pt x="3264" y="1410"/>
                    <a:pt x="3264" y="1097"/>
                  </a:cubicBezTo>
                  <a:lnTo>
                    <a:pt x="326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0"/>
            <p:cNvSpPr/>
            <p:nvPr/>
          </p:nvSpPr>
          <p:spPr>
            <a:xfrm>
              <a:off x="5855525" y="2888425"/>
              <a:ext cx="32775" cy="47225"/>
            </a:xfrm>
            <a:custGeom>
              <a:avLst/>
              <a:gdLst/>
              <a:ahLst/>
              <a:cxnLst/>
              <a:rect l="l" t="t" r="r" b="b"/>
              <a:pathLst>
                <a:path w="1311" h="1889" extrusionOk="0">
                  <a:moveTo>
                    <a:pt x="654" y="1"/>
                  </a:moveTo>
                  <a:cubicBezTo>
                    <a:pt x="618" y="1"/>
                    <a:pt x="581" y="18"/>
                    <a:pt x="559" y="52"/>
                  </a:cubicBezTo>
                  <a:cubicBezTo>
                    <a:pt x="378" y="336"/>
                    <a:pt x="0" y="960"/>
                    <a:pt x="0" y="1235"/>
                  </a:cubicBezTo>
                  <a:cubicBezTo>
                    <a:pt x="0" y="1596"/>
                    <a:pt x="293" y="1889"/>
                    <a:pt x="655" y="1889"/>
                  </a:cubicBezTo>
                  <a:cubicBezTo>
                    <a:pt x="1018" y="1889"/>
                    <a:pt x="1310" y="1596"/>
                    <a:pt x="1310" y="1235"/>
                  </a:cubicBezTo>
                  <a:cubicBezTo>
                    <a:pt x="1310" y="958"/>
                    <a:pt x="931" y="336"/>
                    <a:pt x="748" y="52"/>
                  </a:cubicBezTo>
                  <a:cubicBezTo>
                    <a:pt x="726" y="18"/>
                    <a:pt x="690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5856250" y="2888425"/>
              <a:ext cx="32050" cy="47225"/>
            </a:xfrm>
            <a:custGeom>
              <a:avLst/>
              <a:gdLst/>
              <a:ahLst/>
              <a:cxnLst/>
              <a:rect l="l" t="t" r="r" b="b"/>
              <a:pathLst>
                <a:path w="1282" h="1889" extrusionOk="0">
                  <a:moveTo>
                    <a:pt x="626" y="1"/>
                  </a:moveTo>
                  <a:cubicBezTo>
                    <a:pt x="590" y="1"/>
                    <a:pt x="554" y="18"/>
                    <a:pt x="532" y="52"/>
                  </a:cubicBezTo>
                  <a:cubicBezTo>
                    <a:pt x="503" y="99"/>
                    <a:pt x="469" y="153"/>
                    <a:pt x="430" y="216"/>
                  </a:cubicBezTo>
                  <a:cubicBezTo>
                    <a:pt x="539" y="430"/>
                    <a:pt x="626" y="642"/>
                    <a:pt x="626" y="771"/>
                  </a:cubicBezTo>
                  <a:cubicBezTo>
                    <a:pt x="626" y="1122"/>
                    <a:pt x="348" y="1410"/>
                    <a:pt x="1" y="1425"/>
                  </a:cubicBezTo>
                  <a:cubicBezTo>
                    <a:pt x="83" y="1693"/>
                    <a:pt x="331" y="1889"/>
                    <a:pt x="626" y="1889"/>
                  </a:cubicBezTo>
                  <a:cubicBezTo>
                    <a:pt x="989" y="1889"/>
                    <a:pt x="1281" y="1596"/>
                    <a:pt x="1281" y="1235"/>
                  </a:cubicBezTo>
                  <a:cubicBezTo>
                    <a:pt x="1281" y="958"/>
                    <a:pt x="902" y="336"/>
                    <a:pt x="721" y="52"/>
                  </a:cubicBezTo>
                  <a:cubicBezTo>
                    <a:pt x="699" y="18"/>
                    <a:pt x="663" y="1"/>
                    <a:pt x="62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5788050" y="2686975"/>
              <a:ext cx="189375" cy="201600"/>
            </a:xfrm>
            <a:custGeom>
              <a:avLst/>
              <a:gdLst/>
              <a:ahLst/>
              <a:cxnLst/>
              <a:rect l="l" t="t" r="r" b="b"/>
              <a:pathLst>
                <a:path w="7575" h="8064" extrusionOk="0">
                  <a:moveTo>
                    <a:pt x="1" y="0"/>
                  </a:moveTo>
                  <a:lnTo>
                    <a:pt x="185" y="1332"/>
                  </a:lnTo>
                  <a:cubicBezTo>
                    <a:pt x="238" y="1711"/>
                    <a:pt x="560" y="1990"/>
                    <a:pt x="943" y="1990"/>
                  </a:cubicBezTo>
                  <a:lnTo>
                    <a:pt x="1590" y="1990"/>
                  </a:lnTo>
                  <a:cubicBezTo>
                    <a:pt x="1971" y="1990"/>
                    <a:pt x="2294" y="2271"/>
                    <a:pt x="2348" y="2649"/>
                  </a:cubicBezTo>
                  <a:cubicBezTo>
                    <a:pt x="2401" y="3025"/>
                    <a:pt x="2723" y="3307"/>
                    <a:pt x="3105" y="3307"/>
                  </a:cubicBezTo>
                  <a:lnTo>
                    <a:pt x="4267" y="3307"/>
                  </a:lnTo>
                  <a:cubicBezTo>
                    <a:pt x="4438" y="3307"/>
                    <a:pt x="4584" y="3433"/>
                    <a:pt x="4609" y="3606"/>
                  </a:cubicBezTo>
                  <a:lnTo>
                    <a:pt x="4873" y="5491"/>
                  </a:lnTo>
                  <a:cubicBezTo>
                    <a:pt x="4919" y="5838"/>
                    <a:pt x="4821" y="6189"/>
                    <a:pt x="4599" y="6460"/>
                  </a:cubicBezTo>
                  <a:cubicBezTo>
                    <a:pt x="4438" y="6654"/>
                    <a:pt x="4350" y="6915"/>
                    <a:pt x="4382" y="7194"/>
                  </a:cubicBezTo>
                  <a:cubicBezTo>
                    <a:pt x="4431" y="7646"/>
                    <a:pt x="4795" y="8008"/>
                    <a:pt x="5246" y="8058"/>
                  </a:cubicBezTo>
                  <a:cubicBezTo>
                    <a:pt x="5284" y="8062"/>
                    <a:pt x="5321" y="8064"/>
                    <a:pt x="5358" y="8064"/>
                  </a:cubicBezTo>
                  <a:cubicBezTo>
                    <a:pt x="5900" y="8064"/>
                    <a:pt x="6339" y="7624"/>
                    <a:pt x="6339" y="7082"/>
                  </a:cubicBezTo>
                  <a:cubicBezTo>
                    <a:pt x="6339" y="6840"/>
                    <a:pt x="6251" y="6616"/>
                    <a:pt x="6105" y="6446"/>
                  </a:cubicBezTo>
                  <a:cubicBezTo>
                    <a:pt x="5882" y="6184"/>
                    <a:pt x="5795" y="5832"/>
                    <a:pt x="5841" y="5491"/>
                  </a:cubicBezTo>
                  <a:lnTo>
                    <a:pt x="6105" y="3606"/>
                  </a:lnTo>
                  <a:cubicBezTo>
                    <a:pt x="6128" y="3435"/>
                    <a:pt x="6275" y="3307"/>
                    <a:pt x="6447" y="3307"/>
                  </a:cubicBezTo>
                  <a:cubicBezTo>
                    <a:pt x="6829" y="3307"/>
                    <a:pt x="7151" y="3025"/>
                    <a:pt x="7204" y="2649"/>
                  </a:cubicBezTo>
                  <a:lnTo>
                    <a:pt x="7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5904625" y="2686925"/>
              <a:ext cx="72800" cy="201625"/>
            </a:xfrm>
            <a:custGeom>
              <a:avLst/>
              <a:gdLst/>
              <a:ahLst/>
              <a:cxnLst/>
              <a:rect l="l" t="t" r="r" b="b"/>
              <a:pathLst>
                <a:path w="2912" h="8065" extrusionOk="0">
                  <a:moveTo>
                    <a:pt x="2075" y="1"/>
                  </a:moveTo>
                  <a:lnTo>
                    <a:pt x="2075" y="2"/>
                  </a:lnTo>
                  <a:lnTo>
                    <a:pt x="1746" y="2367"/>
                  </a:lnTo>
                  <a:cubicBezTo>
                    <a:pt x="1692" y="2745"/>
                    <a:pt x="1370" y="3026"/>
                    <a:pt x="988" y="3026"/>
                  </a:cubicBezTo>
                  <a:cubicBezTo>
                    <a:pt x="817" y="3026"/>
                    <a:pt x="671" y="3151"/>
                    <a:pt x="646" y="3324"/>
                  </a:cubicBezTo>
                  <a:lnTo>
                    <a:pt x="382" y="5210"/>
                  </a:lnTo>
                  <a:cubicBezTo>
                    <a:pt x="335" y="5550"/>
                    <a:pt x="423" y="5903"/>
                    <a:pt x="646" y="6165"/>
                  </a:cubicBezTo>
                  <a:cubicBezTo>
                    <a:pt x="792" y="6337"/>
                    <a:pt x="880" y="6558"/>
                    <a:pt x="880" y="6800"/>
                  </a:cubicBezTo>
                  <a:cubicBezTo>
                    <a:pt x="880" y="7307"/>
                    <a:pt x="494" y="7724"/>
                    <a:pt x="0" y="7776"/>
                  </a:cubicBezTo>
                  <a:cubicBezTo>
                    <a:pt x="154" y="7929"/>
                    <a:pt x="357" y="8032"/>
                    <a:pt x="581" y="8058"/>
                  </a:cubicBezTo>
                  <a:cubicBezTo>
                    <a:pt x="619" y="8062"/>
                    <a:pt x="657" y="8064"/>
                    <a:pt x="694" y="8064"/>
                  </a:cubicBezTo>
                  <a:cubicBezTo>
                    <a:pt x="1236" y="8064"/>
                    <a:pt x="1676" y="7624"/>
                    <a:pt x="1676" y="7081"/>
                  </a:cubicBezTo>
                  <a:cubicBezTo>
                    <a:pt x="1676" y="6839"/>
                    <a:pt x="1588" y="6617"/>
                    <a:pt x="1442" y="6447"/>
                  </a:cubicBezTo>
                  <a:cubicBezTo>
                    <a:pt x="1218" y="6185"/>
                    <a:pt x="1130" y="5832"/>
                    <a:pt x="1178" y="5491"/>
                  </a:cubicBezTo>
                  <a:lnTo>
                    <a:pt x="1442" y="3605"/>
                  </a:lnTo>
                  <a:cubicBezTo>
                    <a:pt x="1465" y="3435"/>
                    <a:pt x="1612" y="3308"/>
                    <a:pt x="1784" y="3308"/>
                  </a:cubicBezTo>
                  <a:cubicBezTo>
                    <a:pt x="2165" y="3308"/>
                    <a:pt x="2488" y="3026"/>
                    <a:pt x="2541" y="2649"/>
                  </a:cubicBezTo>
                  <a:lnTo>
                    <a:pt x="2911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6015800" y="2874275"/>
              <a:ext cx="108650" cy="17125"/>
            </a:xfrm>
            <a:custGeom>
              <a:avLst/>
              <a:gdLst/>
              <a:ahLst/>
              <a:cxnLst/>
              <a:rect l="l" t="t" r="r" b="b"/>
              <a:pathLst>
                <a:path w="4346" h="685" extrusionOk="0">
                  <a:moveTo>
                    <a:pt x="343" y="1"/>
                  </a:moveTo>
                  <a:cubicBezTo>
                    <a:pt x="154" y="1"/>
                    <a:pt x="1" y="154"/>
                    <a:pt x="1" y="343"/>
                  </a:cubicBezTo>
                  <a:cubicBezTo>
                    <a:pt x="1" y="530"/>
                    <a:pt x="154" y="684"/>
                    <a:pt x="343" y="684"/>
                  </a:cubicBezTo>
                  <a:lnTo>
                    <a:pt x="4003" y="684"/>
                  </a:lnTo>
                  <a:cubicBezTo>
                    <a:pt x="4192" y="684"/>
                    <a:pt x="4345" y="530"/>
                    <a:pt x="4345" y="343"/>
                  </a:cubicBezTo>
                  <a:cubicBezTo>
                    <a:pt x="4345" y="154"/>
                    <a:pt x="4192" y="1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6015800" y="2906000"/>
              <a:ext cx="60975" cy="17150"/>
            </a:xfrm>
            <a:custGeom>
              <a:avLst/>
              <a:gdLst/>
              <a:ahLst/>
              <a:cxnLst/>
              <a:rect l="l" t="t" r="r" b="b"/>
              <a:pathLst>
                <a:path w="2439" h="686" extrusionOk="0">
                  <a:moveTo>
                    <a:pt x="343" y="1"/>
                  </a:moveTo>
                  <a:cubicBezTo>
                    <a:pt x="154" y="1"/>
                    <a:pt x="1" y="154"/>
                    <a:pt x="1" y="343"/>
                  </a:cubicBezTo>
                  <a:cubicBezTo>
                    <a:pt x="1" y="532"/>
                    <a:pt x="154" y="685"/>
                    <a:pt x="343" y="685"/>
                  </a:cubicBezTo>
                  <a:lnTo>
                    <a:pt x="2096" y="685"/>
                  </a:lnTo>
                  <a:cubicBezTo>
                    <a:pt x="2285" y="685"/>
                    <a:pt x="2439" y="532"/>
                    <a:pt x="2439" y="343"/>
                  </a:cubicBezTo>
                  <a:cubicBezTo>
                    <a:pt x="2439" y="154"/>
                    <a:pt x="2285" y="1"/>
                    <a:pt x="2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5" name="Google Shape;3405;p40"/>
          <p:cNvGrpSpPr/>
          <p:nvPr/>
        </p:nvGrpSpPr>
        <p:grpSpPr>
          <a:xfrm>
            <a:off x="7877087" y="2687411"/>
            <a:ext cx="361377" cy="540921"/>
            <a:chOff x="3059575" y="1745450"/>
            <a:chExt cx="390425" cy="584400"/>
          </a:xfrm>
        </p:grpSpPr>
        <p:sp>
          <p:nvSpPr>
            <p:cNvPr id="3406" name="Google Shape;3406;p40"/>
            <p:cNvSpPr/>
            <p:nvPr/>
          </p:nvSpPr>
          <p:spPr>
            <a:xfrm>
              <a:off x="3059625" y="1843325"/>
              <a:ext cx="390350" cy="173075"/>
            </a:xfrm>
            <a:custGeom>
              <a:avLst/>
              <a:gdLst/>
              <a:ahLst/>
              <a:cxnLst/>
              <a:rect l="l" t="t" r="r" b="b"/>
              <a:pathLst>
                <a:path w="15614" h="6923" extrusionOk="0">
                  <a:moveTo>
                    <a:pt x="259" y="0"/>
                  </a:moveTo>
                  <a:cubicBezTo>
                    <a:pt x="116" y="0"/>
                    <a:pt x="0" y="114"/>
                    <a:pt x="0" y="258"/>
                  </a:cubicBezTo>
                  <a:lnTo>
                    <a:pt x="0" y="6455"/>
                  </a:lnTo>
                  <a:lnTo>
                    <a:pt x="229" y="6922"/>
                  </a:lnTo>
                  <a:lnTo>
                    <a:pt x="15385" y="6922"/>
                  </a:lnTo>
                  <a:lnTo>
                    <a:pt x="15613" y="6455"/>
                  </a:lnTo>
                  <a:lnTo>
                    <a:pt x="15613" y="258"/>
                  </a:lnTo>
                  <a:cubicBezTo>
                    <a:pt x="15613" y="114"/>
                    <a:pt x="15498" y="0"/>
                    <a:pt x="15356" y="0"/>
                  </a:cubicBezTo>
                  <a:lnTo>
                    <a:pt x="13140" y="0"/>
                  </a:lnTo>
                  <a:cubicBezTo>
                    <a:pt x="13027" y="0"/>
                    <a:pt x="12929" y="72"/>
                    <a:pt x="12893" y="176"/>
                  </a:cubicBezTo>
                  <a:lnTo>
                    <a:pt x="12138" y="2397"/>
                  </a:lnTo>
                  <a:cubicBezTo>
                    <a:pt x="12111" y="2475"/>
                    <a:pt x="12042" y="2514"/>
                    <a:pt x="11974" y="2514"/>
                  </a:cubicBezTo>
                  <a:cubicBezTo>
                    <a:pt x="11907" y="2514"/>
                    <a:pt x="11841" y="2477"/>
                    <a:pt x="11814" y="2402"/>
                  </a:cubicBezTo>
                  <a:lnTo>
                    <a:pt x="10993" y="168"/>
                  </a:lnTo>
                  <a:cubicBezTo>
                    <a:pt x="10957" y="66"/>
                    <a:pt x="10859" y="0"/>
                    <a:pt x="10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3405725" y="1843325"/>
              <a:ext cx="44200" cy="173075"/>
            </a:xfrm>
            <a:custGeom>
              <a:avLst/>
              <a:gdLst/>
              <a:ahLst/>
              <a:cxnLst/>
              <a:rect l="l" t="t" r="r" b="b"/>
              <a:pathLst>
                <a:path w="1768" h="6923" extrusionOk="0">
                  <a:moveTo>
                    <a:pt x="136" y="0"/>
                  </a:moveTo>
                  <a:lnTo>
                    <a:pt x="136" y="6398"/>
                  </a:lnTo>
                  <a:cubicBezTo>
                    <a:pt x="136" y="6587"/>
                    <a:pt x="86" y="6767"/>
                    <a:pt x="0" y="6922"/>
                  </a:cubicBezTo>
                  <a:lnTo>
                    <a:pt x="1540" y="6922"/>
                  </a:lnTo>
                  <a:lnTo>
                    <a:pt x="1768" y="6455"/>
                  </a:lnTo>
                  <a:lnTo>
                    <a:pt x="1768" y="258"/>
                  </a:lnTo>
                  <a:cubicBezTo>
                    <a:pt x="1768" y="116"/>
                    <a:pt x="1652" y="0"/>
                    <a:pt x="151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3059575" y="2004700"/>
              <a:ext cx="390425" cy="325125"/>
            </a:xfrm>
            <a:custGeom>
              <a:avLst/>
              <a:gdLst/>
              <a:ahLst/>
              <a:cxnLst/>
              <a:rect l="l" t="t" r="r" b="b"/>
              <a:pathLst>
                <a:path w="15617" h="13005" extrusionOk="0">
                  <a:moveTo>
                    <a:pt x="7807" y="9903"/>
                  </a:moveTo>
                  <a:cubicBezTo>
                    <a:pt x="8209" y="9903"/>
                    <a:pt x="8534" y="10229"/>
                    <a:pt x="8534" y="10632"/>
                  </a:cubicBezTo>
                  <a:cubicBezTo>
                    <a:pt x="8537" y="11034"/>
                    <a:pt x="8209" y="11361"/>
                    <a:pt x="7807" y="11361"/>
                  </a:cubicBezTo>
                  <a:cubicBezTo>
                    <a:pt x="7404" y="11361"/>
                    <a:pt x="7078" y="11034"/>
                    <a:pt x="7078" y="10632"/>
                  </a:cubicBezTo>
                  <a:cubicBezTo>
                    <a:pt x="7078" y="10229"/>
                    <a:pt x="7404" y="9903"/>
                    <a:pt x="7807" y="9903"/>
                  </a:cubicBezTo>
                  <a:close/>
                  <a:moveTo>
                    <a:pt x="1" y="0"/>
                  </a:moveTo>
                  <a:lnTo>
                    <a:pt x="1" y="752"/>
                  </a:lnTo>
                  <a:cubicBezTo>
                    <a:pt x="1" y="1282"/>
                    <a:pt x="386" y="1736"/>
                    <a:pt x="910" y="1821"/>
                  </a:cubicBezTo>
                  <a:lnTo>
                    <a:pt x="4875" y="2465"/>
                  </a:lnTo>
                  <a:cubicBezTo>
                    <a:pt x="5306" y="2533"/>
                    <a:pt x="5680" y="2794"/>
                    <a:pt x="5897" y="3170"/>
                  </a:cubicBezTo>
                  <a:cubicBezTo>
                    <a:pt x="6410" y="4063"/>
                    <a:pt x="6681" y="5075"/>
                    <a:pt x="6681" y="6104"/>
                  </a:cubicBezTo>
                  <a:cubicBezTo>
                    <a:pt x="6681" y="7613"/>
                    <a:pt x="6358" y="9107"/>
                    <a:pt x="5734" y="10480"/>
                  </a:cubicBezTo>
                  <a:cubicBezTo>
                    <a:pt x="5625" y="10721"/>
                    <a:pt x="5667" y="11005"/>
                    <a:pt x="5846" y="11203"/>
                  </a:cubicBezTo>
                  <a:lnTo>
                    <a:pt x="7231" y="12746"/>
                  </a:lnTo>
                  <a:cubicBezTo>
                    <a:pt x="7385" y="12918"/>
                    <a:pt x="7597" y="13004"/>
                    <a:pt x="7809" y="13004"/>
                  </a:cubicBezTo>
                  <a:cubicBezTo>
                    <a:pt x="8021" y="13004"/>
                    <a:pt x="8232" y="12918"/>
                    <a:pt x="8386" y="12746"/>
                  </a:cubicBezTo>
                  <a:lnTo>
                    <a:pt x="9773" y="11203"/>
                  </a:lnTo>
                  <a:cubicBezTo>
                    <a:pt x="9950" y="11005"/>
                    <a:pt x="9994" y="10721"/>
                    <a:pt x="9885" y="10480"/>
                  </a:cubicBezTo>
                  <a:cubicBezTo>
                    <a:pt x="9261" y="9106"/>
                    <a:pt x="8936" y="7613"/>
                    <a:pt x="8936" y="6104"/>
                  </a:cubicBezTo>
                  <a:cubicBezTo>
                    <a:pt x="8936" y="5074"/>
                    <a:pt x="9207" y="4063"/>
                    <a:pt x="9722" y="3170"/>
                  </a:cubicBezTo>
                  <a:cubicBezTo>
                    <a:pt x="9939" y="2794"/>
                    <a:pt x="10312" y="2533"/>
                    <a:pt x="10742" y="2465"/>
                  </a:cubicBezTo>
                  <a:lnTo>
                    <a:pt x="14708" y="1821"/>
                  </a:lnTo>
                  <a:cubicBezTo>
                    <a:pt x="15232" y="1734"/>
                    <a:pt x="15617" y="1282"/>
                    <a:pt x="15617" y="752"/>
                  </a:cubicBezTo>
                  <a:lnTo>
                    <a:pt x="15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224900" y="2004700"/>
              <a:ext cx="225075" cy="325150"/>
            </a:xfrm>
            <a:custGeom>
              <a:avLst/>
              <a:gdLst/>
              <a:ahLst/>
              <a:cxnLst/>
              <a:rect l="l" t="t" r="r" b="b"/>
              <a:pathLst>
                <a:path w="9003" h="13006" extrusionOk="0">
                  <a:moveTo>
                    <a:pt x="7368" y="0"/>
                  </a:moveTo>
                  <a:cubicBezTo>
                    <a:pt x="7341" y="507"/>
                    <a:pt x="6967" y="931"/>
                    <a:pt x="6460" y="1013"/>
                  </a:cubicBezTo>
                  <a:lnTo>
                    <a:pt x="2495" y="1660"/>
                  </a:lnTo>
                  <a:cubicBezTo>
                    <a:pt x="2064" y="1729"/>
                    <a:pt x="1690" y="1989"/>
                    <a:pt x="1473" y="2365"/>
                  </a:cubicBezTo>
                  <a:cubicBezTo>
                    <a:pt x="959" y="3258"/>
                    <a:pt x="689" y="4270"/>
                    <a:pt x="689" y="5299"/>
                  </a:cubicBezTo>
                  <a:cubicBezTo>
                    <a:pt x="689" y="6808"/>
                    <a:pt x="1012" y="8302"/>
                    <a:pt x="1636" y="9675"/>
                  </a:cubicBezTo>
                  <a:cubicBezTo>
                    <a:pt x="1697" y="9808"/>
                    <a:pt x="1712" y="9954"/>
                    <a:pt x="1679" y="10092"/>
                  </a:cubicBezTo>
                  <a:cubicBezTo>
                    <a:pt x="1829" y="10226"/>
                    <a:pt x="1921" y="10418"/>
                    <a:pt x="1921" y="10632"/>
                  </a:cubicBezTo>
                  <a:cubicBezTo>
                    <a:pt x="1921" y="11034"/>
                    <a:pt x="1596" y="11361"/>
                    <a:pt x="1194" y="11361"/>
                  </a:cubicBezTo>
                  <a:cubicBezTo>
                    <a:pt x="1040" y="11361"/>
                    <a:pt x="897" y="11312"/>
                    <a:pt x="778" y="11230"/>
                  </a:cubicBezTo>
                  <a:lnTo>
                    <a:pt x="140" y="11942"/>
                  </a:lnTo>
                  <a:cubicBezTo>
                    <a:pt x="97" y="11988"/>
                    <a:pt x="51" y="12029"/>
                    <a:pt x="1" y="12062"/>
                  </a:cubicBezTo>
                  <a:lnTo>
                    <a:pt x="617" y="12748"/>
                  </a:lnTo>
                  <a:cubicBezTo>
                    <a:pt x="771" y="12920"/>
                    <a:pt x="982" y="13006"/>
                    <a:pt x="1194" y="13006"/>
                  </a:cubicBezTo>
                  <a:cubicBezTo>
                    <a:pt x="1406" y="13006"/>
                    <a:pt x="1618" y="12920"/>
                    <a:pt x="1772" y="12748"/>
                  </a:cubicBezTo>
                  <a:lnTo>
                    <a:pt x="3157" y="11204"/>
                  </a:lnTo>
                  <a:cubicBezTo>
                    <a:pt x="3336" y="11006"/>
                    <a:pt x="3380" y="10723"/>
                    <a:pt x="3270" y="10483"/>
                  </a:cubicBezTo>
                  <a:cubicBezTo>
                    <a:pt x="2645" y="9108"/>
                    <a:pt x="2322" y="7616"/>
                    <a:pt x="2322" y="6107"/>
                  </a:cubicBezTo>
                  <a:cubicBezTo>
                    <a:pt x="2322" y="5077"/>
                    <a:pt x="2593" y="4064"/>
                    <a:pt x="3106" y="3173"/>
                  </a:cubicBezTo>
                  <a:cubicBezTo>
                    <a:pt x="3324" y="2795"/>
                    <a:pt x="3697" y="2536"/>
                    <a:pt x="4128" y="2466"/>
                  </a:cubicBezTo>
                  <a:lnTo>
                    <a:pt x="8094" y="1821"/>
                  </a:lnTo>
                  <a:cubicBezTo>
                    <a:pt x="8616" y="1734"/>
                    <a:pt x="9002" y="1282"/>
                    <a:pt x="9002" y="752"/>
                  </a:cubicBezTo>
                  <a:lnTo>
                    <a:pt x="9002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0"/>
            <p:cNvSpPr/>
            <p:nvPr/>
          </p:nvSpPr>
          <p:spPr>
            <a:xfrm>
              <a:off x="3101475" y="1745450"/>
              <a:ext cx="89425" cy="177125"/>
            </a:xfrm>
            <a:custGeom>
              <a:avLst/>
              <a:gdLst/>
              <a:ahLst/>
              <a:cxnLst/>
              <a:rect l="l" t="t" r="r" b="b"/>
              <a:pathLst>
                <a:path w="3577" h="7085" extrusionOk="0">
                  <a:moveTo>
                    <a:pt x="1788" y="0"/>
                  </a:moveTo>
                  <a:cubicBezTo>
                    <a:pt x="1625" y="0"/>
                    <a:pt x="1463" y="89"/>
                    <a:pt x="1391" y="267"/>
                  </a:cubicBezTo>
                  <a:lnTo>
                    <a:pt x="687" y="1994"/>
                  </a:lnTo>
                  <a:cubicBezTo>
                    <a:pt x="233" y="3104"/>
                    <a:pt x="0" y="4291"/>
                    <a:pt x="0" y="5491"/>
                  </a:cubicBezTo>
                  <a:lnTo>
                    <a:pt x="0" y="6039"/>
                  </a:lnTo>
                  <a:lnTo>
                    <a:pt x="321" y="7085"/>
                  </a:lnTo>
                  <a:lnTo>
                    <a:pt x="3255" y="7085"/>
                  </a:lnTo>
                  <a:lnTo>
                    <a:pt x="3577" y="6039"/>
                  </a:lnTo>
                  <a:lnTo>
                    <a:pt x="3577" y="5491"/>
                  </a:lnTo>
                  <a:cubicBezTo>
                    <a:pt x="3577" y="4294"/>
                    <a:pt x="3343" y="3104"/>
                    <a:pt x="2891" y="1994"/>
                  </a:cubicBezTo>
                  <a:lnTo>
                    <a:pt x="2187" y="267"/>
                  </a:lnTo>
                  <a:cubicBezTo>
                    <a:pt x="2114" y="89"/>
                    <a:pt x="1951" y="0"/>
                    <a:pt x="1788" y="0"/>
                  </a:cubicBezTo>
                  <a:close/>
                </a:path>
              </a:pathLst>
            </a:custGeom>
            <a:solidFill>
              <a:srgbClr val="ECB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0"/>
            <p:cNvSpPr/>
            <p:nvPr/>
          </p:nvSpPr>
          <p:spPr>
            <a:xfrm>
              <a:off x="3133050" y="1745450"/>
              <a:ext cx="57825" cy="177100"/>
            </a:xfrm>
            <a:custGeom>
              <a:avLst/>
              <a:gdLst/>
              <a:ahLst/>
              <a:cxnLst/>
              <a:rect l="l" t="t" r="r" b="b"/>
              <a:pathLst>
                <a:path w="2313" h="7084" extrusionOk="0">
                  <a:moveTo>
                    <a:pt x="525" y="0"/>
                  </a:moveTo>
                  <a:cubicBezTo>
                    <a:pt x="362" y="0"/>
                    <a:pt x="199" y="89"/>
                    <a:pt x="126" y="267"/>
                  </a:cubicBezTo>
                  <a:lnTo>
                    <a:pt x="0" y="574"/>
                  </a:lnTo>
                  <a:lnTo>
                    <a:pt x="578" y="1992"/>
                  </a:lnTo>
                  <a:cubicBezTo>
                    <a:pt x="1029" y="3103"/>
                    <a:pt x="1263" y="4291"/>
                    <a:pt x="1263" y="5490"/>
                  </a:cubicBezTo>
                  <a:lnTo>
                    <a:pt x="1263" y="7083"/>
                  </a:lnTo>
                  <a:lnTo>
                    <a:pt x="1991" y="7083"/>
                  </a:lnTo>
                  <a:lnTo>
                    <a:pt x="2310" y="6037"/>
                  </a:lnTo>
                  <a:lnTo>
                    <a:pt x="2310" y="5490"/>
                  </a:lnTo>
                  <a:cubicBezTo>
                    <a:pt x="2312" y="4294"/>
                    <a:pt x="2080" y="3106"/>
                    <a:pt x="1626" y="1994"/>
                  </a:cubicBezTo>
                  <a:lnTo>
                    <a:pt x="922" y="267"/>
                  </a:lnTo>
                  <a:cubicBezTo>
                    <a:pt x="850" y="89"/>
                    <a:pt x="687" y="0"/>
                    <a:pt x="52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3101500" y="1896400"/>
              <a:ext cx="89400" cy="318750"/>
            </a:xfrm>
            <a:custGeom>
              <a:avLst/>
              <a:gdLst/>
              <a:ahLst/>
              <a:cxnLst/>
              <a:rect l="l" t="t" r="r" b="b"/>
              <a:pathLst>
                <a:path w="3576" h="12750" extrusionOk="0">
                  <a:moveTo>
                    <a:pt x="1" y="1"/>
                  </a:moveTo>
                  <a:lnTo>
                    <a:pt x="1" y="1448"/>
                  </a:lnTo>
                  <a:cubicBezTo>
                    <a:pt x="1" y="1912"/>
                    <a:pt x="378" y="2289"/>
                    <a:pt x="842" y="2289"/>
                  </a:cubicBezTo>
                  <a:cubicBezTo>
                    <a:pt x="951" y="2289"/>
                    <a:pt x="1038" y="2377"/>
                    <a:pt x="1038" y="2485"/>
                  </a:cubicBezTo>
                  <a:lnTo>
                    <a:pt x="1038" y="8705"/>
                  </a:lnTo>
                  <a:cubicBezTo>
                    <a:pt x="1038" y="9283"/>
                    <a:pt x="934" y="9855"/>
                    <a:pt x="733" y="10394"/>
                  </a:cubicBezTo>
                  <a:lnTo>
                    <a:pt x="408" y="11261"/>
                  </a:lnTo>
                  <a:cubicBezTo>
                    <a:pt x="349" y="11418"/>
                    <a:pt x="387" y="11598"/>
                    <a:pt x="506" y="11717"/>
                  </a:cubicBezTo>
                  <a:lnTo>
                    <a:pt x="1362" y="12573"/>
                  </a:lnTo>
                  <a:cubicBezTo>
                    <a:pt x="1480" y="12690"/>
                    <a:pt x="1634" y="12749"/>
                    <a:pt x="1788" y="12749"/>
                  </a:cubicBezTo>
                  <a:cubicBezTo>
                    <a:pt x="1942" y="12749"/>
                    <a:pt x="2096" y="12690"/>
                    <a:pt x="2215" y="12573"/>
                  </a:cubicBezTo>
                  <a:lnTo>
                    <a:pt x="3071" y="11717"/>
                  </a:lnTo>
                  <a:cubicBezTo>
                    <a:pt x="3190" y="11598"/>
                    <a:pt x="3228" y="11421"/>
                    <a:pt x="3169" y="11261"/>
                  </a:cubicBezTo>
                  <a:lnTo>
                    <a:pt x="2844" y="10394"/>
                  </a:lnTo>
                  <a:cubicBezTo>
                    <a:pt x="2641" y="9852"/>
                    <a:pt x="2538" y="9281"/>
                    <a:pt x="2538" y="8705"/>
                  </a:cubicBezTo>
                  <a:lnTo>
                    <a:pt x="2538" y="2485"/>
                  </a:lnTo>
                  <a:cubicBezTo>
                    <a:pt x="2538" y="2377"/>
                    <a:pt x="2626" y="2289"/>
                    <a:pt x="2734" y="2289"/>
                  </a:cubicBezTo>
                  <a:cubicBezTo>
                    <a:pt x="3198" y="2289"/>
                    <a:pt x="3576" y="1912"/>
                    <a:pt x="3576" y="1448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3133125" y="1896375"/>
              <a:ext cx="57775" cy="318725"/>
            </a:xfrm>
            <a:custGeom>
              <a:avLst/>
              <a:gdLst/>
              <a:ahLst/>
              <a:cxnLst/>
              <a:rect l="l" t="t" r="r" b="b"/>
              <a:pathLst>
                <a:path w="2311" h="12749" extrusionOk="0">
                  <a:moveTo>
                    <a:pt x="2311" y="0"/>
                  </a:moveTo>
                  <a:lnTo>
                    <a:pt x="1263" y="2"/>
                  </a:lnTo>
                  <a:lnTo>
                    <a:pt x="1263" y="1449"/>
                  </a:lnTo>
                  <a:cubicBezTo>
                    <a:pt x="1263" y="1913"/>
                    <a:pt x="886" y="2290"/>
                    <a:pt x="422" y="2290"/>
                  </a:cubicBezTo>
                  <a:cubicBezTo>
                    <a:pt x="313" y="2290"/>
                    <a:pt x="226" y="2378"/>
                    <a:pt x="226" y="2486"/>
                  </a:cubicBezTo>
                  <a:lnTo>
                    <a:pt x="226" y="8706"/>
                  </a:lnTo>
                  <a:cubicBezTo>
                    <a:pt x="226" y="9284"/>
                    <a:pt x="329" y="9856"/>
                    <a:pt x="531" y="10395"/>
                  </a:cubicBezTo>
                  <a:lnTo>
                    <a:pt x="856" y="11262"/>
                  </a:lnTo>
                  <a:cubicBezTo>
                    <a:pt x="915" y="11419"/>
                    <a:pt x="877" y="11599"/>
                    <a:pt x="758" y="11718"/>
                  </a:cubicBezTo>
                  <a:lnTo>
                    <a:pt x="0" y="12476"/>
                  </a:lnTo>
                  <a:lnTo>
                    <a:pt x="97" y="12572"/>
                  </a:lnTo>
                  <a:cubicBezTo>
                    <a:pt x="215" y="12690"/>
                    <a:pt x="370" y="12749"/>
                    <a:pt x="524" y="12749"/>
                  </a:cubicBezTo>
                  <a:cubicBezTo>
                    <a:pt x="678" y="12749"/>
                    <a:pt x="832" y="12690"/>
                    <a:pt x="950" y="12572"/>
                  </a:cubicBezTo>
                  <a:lnTo>
                    <a:pt x="1806" y="11716"/>
                  </a:lnTo>
                  <a:cubicBezTo>
                    <a:pt x="1925" y="11598"/>
                    <a:pt x="1963" y="11419"/>
                    <a:pt x="1904" y="11261"/>
                  </a:cubicBezTo>
                  <a:lnTo>
                    <a:pt x="1579" y="10393"/>
                  </a:lnTo>
                  <a:cubicBezTo>
                    <a:pt x="1376" y="9852"/>
                    <a:pt x="1273" y="9281"/>
                    <a:pt x="1273" y="8703"/>
                  </a:cubicBezTo>
                  <a:lnTo>
                    <a:pt x="1273" y="2484"/>
                  </a:lnTo>
                  <a:cubicBezTo>
                    <a:pt x="1273" y="2377"/>
                    <a:pt x="1361" y="2287"/>
                    <a:pt x="1469" y="2287"/>
                  </a:cubicBezTo>
                  <a:cubicBezTo>
                    <a:pt x="1933" y="2287"/>
                    <a:pt x="2311" y="1911"/>
                    <a:pt x="2311" y="144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>
              <a:off x="3110225" y="2112100"/>
              <a:ext cx="71975" cy="103100"/>
            </a:xfrm>
            <a:custGeom>
              <a:avLst/>
              <a:gdLst/>
              <a:ahLst/>
              <a:cxnLst/>
              <a:rect l="l" t="t" r="r" b="b"/>
              <a:pathLst>
                <a:path w="2879" h="4124" extrusionOk="0">
                  <a:moveTo>
                    <a:pt x="689" y="1"/>
                  </a:moveTo>
                  <a:lnTo>
                    <a:pt x="689" y="78"/>
                  </a:lnTo>
                  <a:cubicBezTo>
                    <a:pt x="689" y="656"/>
                    <a:pt x="585" y="1229"/>
                    <a:pt x="384" y="1769"/>
                  </a:cubicBezTo>
                  <a:lnTo>
                    <a:pt x="59" y="2635"/>
                  </a:lnTo>
                  <a:cubicBezTo>
                    <a:pt x="0" y="2793"/>
                    <a:pt x="38" y="2971"/>
                    <a:pt x="157" y="3090"/>
                  </a:cubicBezTo>
                  <a:lnTo>
                    <a:pt x="1013" y="3946"/>
                  </a:lnTo>
                  <a:cubicBezTo>
                    <a:pt x="1131" y="4065"/>
                    <a:pt x="1285" y="4124"/>
                    <a:pt x="1439" y="4124"/>
                  </a:cubicBezTo>
                  <a:cubicBezTo>
                    <a:pt x="1593" y="4124"/>
                    <a:pt x="1747" y="4065"/>
                    <a:pt x="1866" y="3946"/>
                  </a:cubicBezTo>
                  <a:lnTo>
                    <a:pt x="2722" y="3090"/>
                  </a:lnTo>
                  <a:cubicBezTo>
                    <a:pt x="2841" y="2971"/>
                    <a:pt x="2879" y="2794"/>
                    <a:pt x="2820" y="2635"/>
                  </a:cubicBezTo>
                  <a:lnTo>
                    <a:pt x="2495" y="1769"/>
                  </a:lnTo>
                  <a:cubicBezTo>
                    <a:pt x="2292" y="1227"/>
                    <a:pt x="2189" y="656"/>
                    <a:pt x="2189" y="78"/>
                  </a:cubicBez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0"/>
            <p:cNvSpPr/>
            <p:nvPr/>
          </p:nvSpPr>
          <p:spPr>
            <a:xfrm>
              <a:off x="3133125" y="2112075"/>
              <a:ext cx="49075" cy="103075"/>
            </a:xfrm>
            <a:custGeom>
              <a:avLst/>
              <a:gdLst/>
              <a:ahLst/>
              <a:cxnLst/>
              <a:rect l="l" t="t" r="r" b="b"/>
              <a:pathLst>
                <a:path w="1963" h="4123" extrusionOk="0">
                  <a:moveTo>
                    <a:pt x="226" y="0"/>
                  </a:moveTo>
                  <a:lnTo>
                    <a:pt x="226" y="2"/>
                  </a:lnTo>
                  <a:lnTo>
                    <a:pt x="226" y="79"/>
                  </a:lnTo>
                  <a:cubicBezTo>
                    <a:pt x="226" y="657"/>
                    <a:pt x="329" y="1230"/>
                    <a:pt x="530" y="1770"/>
                  </a:cubicBezTo>
                  <a:lnTo>
                    <a:pt x="856" y="2636"/>
                  </a:lnTo>
                  <a:cubicBezTo>
                    <a:pt x="915" y="2794"/>
                    <a:pt x="877" y="2972"/>
                    <a:pt x="758" y="3091"/>
                  </a:cubicBezTo>
                  <a:lnTo>
                    <a:pt x="0" y="3849"/>
                  </a:lnTo>
                  <a:lnTo>
                    <a:pt x="97" y="3946"/>
                  </a:lnTo>
                  <a:cubicBezTo>
                    <a:pt x="215" y="4063"/>
                    <a:pt x="370" y="4122"/>
                    <a:pt x="524" y="4122"/>
                  </a:cubicBezTo>
                  <a:cubicBezTo>
                    <a:pt x="678" y="4122"/>
                    <a:pt x="832" y="4063"/>
                    <a:pt x="950" y="3946"/>
                  </a:cubicBezTo>
                  <a:lnTo>
                    <a:pt x="1806" y="3090"/>
                  </a:lnTo>
                  <a:cubicBezTo>
                    <a:pt x="1925" y="2971"/>
                    <a:pt x="1963" y="2794"/>
                    <a:pt x="1904" y="2634"/>
                  </a:cubicBezTo>
                  <a:lnTo>
                    <a:pt x="1579" y="1767"/>
                  </a:lnTo>
                  <a:cubicBezTo>
                    <a:pt x="1376" y="1225"/>
                    <a:pt x="1273" y="654"/>
                    <a:pt x="1273" y="78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0"/>
            <p:cNvSpPr/>
            <p:nvPr/>
          </p:nvSpPr>
          <p:spPr>
            <a:xfrm>
              <a:off x="3226075" y="2145875"/>
              <a:ext cx="57275" cy="17100"/>
            </a:xfrm>
            <a:custGeom>
              <a:avLst/>
              <a:gdLst/>
              <a:ahLst/>
              <a:cxnLst/>
              <a:rect l="l" t="t" r="r" b="b"/>
              <a:pathLst>
                <a:path w="2291" h="684" extrusionOk="0">
                  <a:moveTo>
                    <a:pt x="1" y="0"/>
                  </a:moveTo>
                  <a:cubicBezTo>
                    <a:pt x="14" y="153"/>
                    <a:pt x="20" y="305"/>
                    <a:pt x="20" y="460"/>
                  </a:cubicBezTo>
                  <a:cubicBezTo>
                    <a:pt x="20" y="535"/>
                    <a:pt x="18" y="609"/>
                    <a:pt x="15" y="684"/>
                  </a:cubicBezTo>
                  <a:lnTo>
                    <a:pt x="2275" y="684"/>
                  </a:lnTo>
                  <a:cubicBezTo>
                    <a:pt x="2275" y="609"/>
                    <a:pt x="2273" y="535"/>
                    <a:pt x="2273" y="460"/>
                  </a:cubicBezTo>
                  <a:cubicBezTo>
                    <a:pt x="2273" y="306"/>
                    <a:pt x="2281" y="153"/>
                    <a:pt x="229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>
              <a:off x="3200175" y="2189300"/>
              <a:ext cx="109275" cy="140550"/>
            </a:xfrm>
            <a:custGeom>
              <a:avLst/>
              <a:gdLst/>
              <a:ahLst/>
              <a:cxnLst/>
              <a:rect l="l" t="t" r="r" b="b"/>
              <a:pathLst>
                <a:path w="4371" h="5622" extrusionOk="0">
                  <a:moveTo>
                    <a:pt x="2183" y="2518"/>
                  </a:moveTo>
                  <a:cubicBezTo>
                    <a:pt x="2585" y="2518"/>
                    <a:pt x="2910" y="2844"/>
                    <a:pt x="2910" y="3246"/>
                  </a:cubicBezTo>
                  <a:cubicBezTo>
                    <a:pt x="2910" y="3649"/>
                    <a:pt x="2585" y="3974"/>
                    <a:pt x="2183" y="3974"/>
                  </a:cubicBezTo>
                  <a:cubicBezTo>
                    <a:pt x="1780" y="3974"/>
                    <a:pt x="1454" y="3649"/>
                    <a:pt x="1454" y="3246"/>
                  </a:cubicBezTo>
                  <a:cubicBezTo>
                    <a:pt x="1454" y="2845"/>
                    <a:pt x="1780" y="2518"/>
                    <a:pt x="2183" y="2518"/>
                  </a:cubicBezTo>
                  <a:close/>
                  <a:moveTo>
                    <a:pt x="981" y="1"/>
                  </a:moveTo>
                  <a:cubicBezTo>
                    <a:pt x="846" y="1069"/>
                    <a:pt x="557" y="2114"/>
                    <a:pt x="110" y="3099"/>
                  </a:cubicBezTo>
                  <a:cubicBezTo>
                    <a:pt x="1" y="3339"/>
                    <a:pt x="43" y="3622"/>
                    <a:pt x="222" y="3820"/>
                  </a:cubicBezTo>
                  <a:lnTo>
                    <a:pt x="1607" y="5364"/>
                  </a:lnTo>
                  <a:cubicBezTo>
                    <a:pt x="1761" y="5536"/>
                    <a:pt x="1973" y="5622"/>
                    <a:pt x="2185" y="5622"/>
                  </a:cubicBezTo>
                  <a:cubicBezTo>
                    <a:pt x="2397" y="5622"/>
                    <a:pt x="2608" y="5536"/>
                    <a:pt x="2762" y="5364"/>
                  </a:cubicBezTo>
                  <a:lnTo>
                    <a:pt x="4149" y="3820"/>
                  </a:lnTo>
                  <a:cubicBezTo>
                    <a:pt x="4326" y="3622"/>
                    <a:pt x="4370" y="3339"/>
                    <a:pt x="4261" y="3099"/>
                  </a:cubicBezTo>
                  <a:cubicBezTo>
                    <a:pt x="3814" y="2114"/>
                    <a:pt x="3522" y="1069"/>
                    <a:pt x="3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>
              <a:off x="3224950" y="2189375"/>
              <a:ext cx="84500" cy="140475"/>
            </a:xfrm>
            <a:custGeom>
              <a:avLst/>
              <a:gdLst/>
              <a:ahLst/>
              <a:cxnLst/>
              <a:rect l="l" t="t" r="r" b="b"/>
              <a:pathLst>
                <a:path w="3380" h="5619" extrusionOk="0">
                  <a:moveTo>
                    <a:pt x="897" y="0"/>
                  </a:moveTo>
                  <a:cubicBezTo>
                    <a:pt x="1055" y="786"/>
                    <a:pt x="1301" y="1555"/>
                    <a:pt x="1635" y="2288"/>
                  </a:cubicBezTo>
                  <a:cubicBezTo>
                    <a:pt x="1696" y="2422"/>
                    <a:pt x="1711" y="2569"/>
                    <a:pt x="1679" y="2705"/>
                  </a:cubicBezTo>
                  <a:cubicBezTo>
                    <a:pt x="1831" y="2841"/>
                    <a:pt x="1920" y="3041"/>
                    <a:pt x="1920" y="3245"/>
                  </a:cubicBezTo>
                  <a:cubicBezTo>
                    <a:pt x="1920" y="3647"/>
                    <a:pt x="1595" y="3974"/>
                    <a:pt x="1193" y="3974"/>
                  </a:cubicBezTo>
                  <a:cubicBezTo>
                    <a:pt x="1045" y="3974"/>
                    <a:pt x="900" y="3927"/>
                    <a:pt x="777" y="3843"/>
                  </a:cubicBezTo>
                  <a:lnTo>
                    <a:pt x="139" y="4555"/>
                  </a:lnTo>
                  <a:cubicBezTo>
                    <a:pt x="97" y="4603"/>
                    <a:pt x="50" y="4642"/>
                    <a:pt x="0" y="4676"/>
                  </a:cubicBezTo>
                  <a:lnTo>
                    <a:pt x="616" y="5361"/>
                  </a:lnTo>
                  <a:cubicBezTo>
                    <a:pt x="770" y="5533"/>
                    <a:pt x="982" y="5619"/>
                    <a:pt x="1194" y="5619"/>
                  </a:cubicBezTo>
                  <a:cubicBezTo>
                    <a:pt x="1406" y="5619"/>
                    <a:pt x="1617" y="5533"/>
                    <a:pt x="1771" y="5361"/>
                  </a:cubicBezTo>
                  <a:lnTo>
                    <a:pt x="3157" y="3817"/>
                  </a:lnTo>
                  <a:cubicBezTo>
                    <a:pt x="3335" y="3619"/>
                    <a:pt x="3379" y="3337"/>
                    <a:pt x="3270" y="3096"/>
                  </a:cubicBezTo>
                  <a:cubicBezTo>
                    <a:pt x="2819" y="2111"/>
                    <a:pt x="2529" y="1066"/>
                    <a:pt x="239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3228025" y="1866400"/>
              <a:ext cx="17100" cy="77175"/>
            </a:xfrm>
            <a:custGeom>
              <a:avLst/>
              <a:gdLst/>
              <a:ahLst/>
              <a:cxnLst/>
              <a:rect l="l" t="t" r="r" b="b"/>
              <a:pathLst>
                <a:path w="684" h="3087" extrusionOk="0"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lnTo>
                    <a:pt x="0" y="2744"/>
                  </a:lnTo>
                  <a:cubicBezTo>
                    <a:pt x="0" y="2933"/>
                    <a:pt x="154" y="3087"/>
                    <a:pt x="343" y="3087"/>
                  </a:cubicBezTo>
                  <a:cubicBezTo>
                    <a:pt x="530" y="3087"/>
                    <a:pt x="684" y="2933"/>
                    <a:pt x="684" y="2744"/>
                  </a:cubicBezTo>
                  <a:lnTo>
                    <a:pt x="684" y="343"/>
                  </a:lnTo>
                  <a:cubicBezTo>
                    <a:pt x="684" y="154"/>
                    <a:pt x="530" y="1"/>
                    <a:pt x="34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3264425" y="1866375"/>
              <a:ext cx="17100" cy="113600"/>
            </a:xfrm>
            <a:custGeom>
              <a:avLst/>
              <a:gdLst/>
              <a:ahLst/>
              <a:cxnLst/>
              <a:rect l="l" t="t" r="r" b="b"/>
              <a:pathLst>
                <a:path w="684" h="4544" extrusionOk="0">
                  <a:moveTo>
                    <a:pt x="343" y="0"/>
                  </a:moveTo>
                  <a:cubicBezTo>
                    <a:pt x="154" y="0"/>
                    <a:pt x="0" y="154"/>
                    <a:pt x="0" y="343"/>
                  </a:cubicBezTo>
                  <a:lnTo>
                    <a:pt x="0" y="4202"/>
                  </a:lnTo>
                  <a:cubicBezTo>
                    <a:pt x="0" y="4390"/>
                    <a:pt x="154" y="4544"/>
                    <a:pt x="343" y="4544"/>
                  </a:cubicBezTo>
                  <a:cubicBezTo>
                    <a:pt x="530" y="4544"/>
                    <a:pt x="684" y="4392"/>
                    <a:pt x="684" y="4202"/>
                  </a:cubicBezTo>
                  <a:lnTo>
                    <a:pt x="684" y="343"/>
                  </a:lnTo>
                  <a:cubicBezTo>
                    <a:pt x="684" y="154"/>
                    <a:pt x="530" y="0"/>
                    <a:pt x="34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3318375" y="1939800"/>
              <a:ext cx="17125" cy="40175"/>
            </a:xfrm>
            <a:custGeom>
              <a:avLst/>
              <a:gdLst/>
              <a:ahLst/>
              <a:cxnLst/>
              <a:rect l="l" t="t" r="r" b="b"/>
              <a:pathLst>
                <a:path w="685" h="1607" extrusionOk="0">
                  <a:moveTo>
                    <a:pt x="343" y="0"/>
                  </a:moveTo>
                  <a:cubicBezTo>
                    <a:pt x="155" y="0"/>
                    <a:pt x="1" y="154"/>
                    <a:pt x="1" y="343"/>
                  </a:cubicBezTo>
                  <a:lnTo>
                    <a:pt x="1" y="1265"/>
                  </a:lnTo>
                  <a:cubicBezTo>
                    <a:pt x="1" y="1453"/>
                    <a:pt x="155" y="1607"/>
                    <a:pt x="343" y="1607"/>
                  </a:cubicBezTo>
                  <a:cubicBezTo>
                    <a:pt x="531" y="1607"/>
                    <a:pt x="684" y="1455"/>
                    <a:pt x="684" y="1266"/>
                  </a:cubicBezTo>
                  <a:lnTo>
                    <a:pt x="684" y="343"/>
                  </a:lnTo>
                  <a:cubicBezTo>
                    <a:pt x="684" y="154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3383550" y="1914875"/>
              <a:ext cx="17150" cy="65100"/>
            </a:xfrm>
            <a:custGeom>
              <a:avLst/>
              <a:gdLst/>
              <a:ahLst/>
              <a:cxnLst/>
              <a:rect l="l" t="t" r="r" b="b"/>
              <a:pathLst>
                <a:path w="686" h="2604" extrusionOk="0"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lnTo>
                    <a:pt x="0" y="2262"/>
                  </a:lnTo>
                  <a:cubicBezTo>
                    <a:pt x="0" y="2450"/>
                    <a:pt x="154" y="2604"/>
                    <a:pt x="343" y="2604"/>
                  </a:cubicBezTo>
                  <a:cubicBezTo>
                    <a:pt x="531" y="2604"/>
                    <a:pt x="685" y="2452"/>
                    <a:pt x="685" y="2262"/>
                  </a:cubicBezTo>
                  <a:lnTo>
                    <a:pt x="685" y="343"/>
                  </a:lnTo>
                  <a:cubicBezTo>
                    <a:pt x="685" y="154"/>
                    <a:pt x="531" y="1"/>
                    <a:pt x="34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3" name="Google Shape;3423;p40"/>
          <p:cNvGrpSpPr/>
          <p:nvPr/>
        </p:nvGrpSpPr>
        <p:grpSpPr>
          <a:xfrm>
            <a:off x="7786775" y="4064722"/>
            <a:ext cx="542008" cy="334350"/>
            <a:chOff x="2866950" y="1184325"/>
            <a:chExt cx="585575" cy="361225"/>
          </a:xfrm>
        </p:grpSpPr>
        <p:sp>
          <p:nvSpPr>
            <p:cNvPr id="3424" name="Google Shape;3424;p40"/>
            <p:cNvSpPr/>
            <p:nvPr/>
          </p:nvSpPr>
          <p:spPr>
            <a:xfrm>
              <a:off x="3333450" y="1276300"/>
              <a:ext cx="35950" cy="69525"/>
            </a:xfrm>
            <a:custGeom>
              <a:avLst/>
              <a:gdLst/>
              <a:ahLst/>
              <a:cxnLst/>
              <a:rect l="l" t="t" r="r" b="b"/>
              <a:pathLst>
                <a:path w="1438" h="2781" extrusionOk="0">
                  <a:moveTo>
                    <a:pt x="1045" y="0"/>
                  </a:moveTo>
                  <a:cubicBezTo>
                    <a:pt x="970" y="0"/>
                    <a:pt x="895" y="25"/>
                    <a:pt x="832" y="75"/>
                  </a:cubicBezTo>
                  <a:lnTo>
                    <a:pt x="254" y="534"/>
                  </a:lnTo>
                  <a:cubicBezTo>
                    <a:pt x="93" y="663"/>
                    <a:pt x="1" y="855"/>
                    <a:pt x="1" y="1059"/>
                  </a:cubicBezTo>
                  <a:lnTo>
                    <a:pt x="1" y="2435"/>
                  </a:lnTo>
                  <a:cubicBezTo>
                    <a:pt x="1" y="2625"/>
                    <a:pt x="154" y="2780"/>
                    <a:pt x="348" y="2780"/>
                  </a:cubicBezTo>
                  <a:cubicBezTo>
                    <a:pt x="539" y="2780"/>
                    <a:pt x="693" y="2625"/>
                    <a:pt x="692" y="2435"/>
                  </a:cubicBezTo>
                  <a:lnTo>
                    <a:pt x="692" y="1070"/>
                  </a:lnTo>
                  <a:lnTo>
                    <a:pt x="1262" y="619"/>
                  </a:lnTo>
                  <a:cubicBezTo>
                    <a:pt x="1412" y="499"/>
                    <a:pt x="1438" y="282"/>
                    <a:pt x="1318" y="132"/>
                  </a:cubicBezTo>
                  <a:cubicBezTo>
                    <a:pt x="1249" y="46"/>
                    <a:pt x="1148" y="0"/>
                    <a:pt x="1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2969075" y="1387100"/>
              <a:ext cx="152325" cy="149075"/>
            </a:xfrm>
            <a:custGeom>
              <a:avLst/>
              <a:gdLst/>
              <a:ahLst/>
              <a:cxnLst/>
              <a:rect l="l" t="t" r="r" b="b"/>
              <a:pathLst>
                <a:path w="6093" h="5963" extrusionOk="0">
                  <a:moveTo>
                    <a:pt x="3893" y="1"/>
                  </a:moveTo>
                  <a:cubicBezTo>
                    <a:pt x="3589" y="1"/>
                    <a:pt x="3046" y="570"/>
                    <a:pt x="3046" y="570"/>
                  </a:cubicBezTo>
                  <a:cubicBezTo>
                    <a:pt x="3046" y="570"/>
                    <a:pt x="2495" y="6"/>
                    <a:pt x="2183" y="6"/>
                  </a:cubicBezTo>
                  <a:cubicBezTo>
                    <a:pt x="2160" y="6"/>
                    <a:pt x="2139" y="9"/>
                    <a:pt x="2119" y="15"/>
                  </a:cubicBezTo>
                  <a:cubicBezTo>
                    <a:pt x="890" y="406"/>
                    <a:pt x="0" y="1558"/>
                    <a:pt x="0" y="2916"/>
                  </a:cubicBezTo>
                  <a:cubicBezTo>
                    <a:pt x="0" y="4599"/>
                    <a:pt x="1363" y="5963"/>
                    <a:pt x="3046" y="5963"/>
                  </a:cubicBezTo>
                  <a:cubicBezTo>
                    <a:pt x="4729" y="5963"/>
                    <a:pt x="6092" y="4599"/>
                    <a:pt x="6092" y="2916"/>
                  </a:cubicBezTo>
                  <a:cubicBezTo>
                    <a:pt x="6092" y="1550"/>
                    <a:pt x="5192" y="394"/>
                    <a:pt x="3952" y="9"/>
                  </a:cubicBezTo>
                  <a:cubicBezTo>
                    <a:pt x="3933" y="4"/>
                    <a:pt x="3913" y="1"/>
                    <a:pt x="3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2981150" y="1395925"/>
              <a:ext cx="140250" cy="136625"/>
            </a:xfrm>
            <a:custGeom>
              <a:avLst/>
              <a:gdLst/>
              <a:ahLst/>
              <a:cxnLst/>
              <a:rect l="l" t="t" r="r" b="b"/>
              <a:pathLst>
                <a:path w="5610" h="5465" extrusionOk="0">
                  <a:moveTo>
                    <a:pt x="4208" y="0"/>
                  </a:moveTo>
                  <a:lnTo>
                    <a:pt x="4208" y="0"/>
                  </a:lnTo>
                  <a:cubicBezTo>
                    <a:pt x="4513" y="474"/>
                    <a:pt x="4690" y="1039"/>
                    <a:pt x="4690" y="1645"/>
                  </a:cubicBezTo>
                  <a:cubicBezTo>
                    <a:pt x="4690" y="3328"/>
                    <a:pt x="3328" y="4690"/>
                    <a:pt x="1645" y="4690"/>
                  </a:cubicBezTo>
                  <a:cubicBezTo>
                    <a:pt x="1039" y="4690"/>
                    <a:pt x="474" y="4513"/>
                    <a:pt x="0" y="4208"/>
                  </a:cubicBezTo>
                  <a:lnTo>
                    <a:pt x="0" y="4208"/>
                  </a:lnTo>
                  <a:cubicBezTo>
                    <a:pt x="379" y="4797"/>
                    <a:pt x="956" y="5248"/>
                    <a:pt x="1636" y="5465"/>
                  </a:cubicBezTo>
                  <a:lnTo>
                    <a:pt x="2563" y="5245"/>
                  </a:lnTo>
                  <a:cubicBezTo>
                    <a:pt x="2563" y="5245"/>
                    <a:pt x="3477" y="5465"/>
                    <a:pt x="3490" y="5465"/>
                  </a:cubicBezTo>
                  <a:cubicBezTo>
                    <a:pt x="3490" y="5465"/>
                    <a:pt x="3490" y="5465"/>
                    <a:pt x="3490" y="5465"/>
                  </a:cubicBezTo>
                  <a:cubicBezTo>
                    <a:pt x="4720" y="5072"/>
                    <a:pt x="5609" y="3921"/>
                    <a:pt x="5609" y="2563"/>
                  </a:cubicBezTo>
                  <a:cubicBezTo>
                    <a:pt x="5609" y="1487"/>
                    <a:pt x="5050" y="542"/>
                    <a:pt x="420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0"/>
            <p:cNvSpPr/>
            <p:nvPr/>
          </p:nvSpPr>
          <p:spPr>
            <a:xfrm>
              <a:off x="3022050" y="1383850"/>
              <a:ext cx="46375" cy="152325"/>
            </a:xfrm>
            <a:custGeom>
              <a:avLst/>
              <a:gdLst/>
              <a:ahLst/>
              <a:cxnLst/>
              <a:rect l="l" t="t" r="r" b="b"/>
              <a:pathLst>
                <a:path w="1855" h="6093" extrusionOk="0">
                  <a:moveTo>
                    <a:pt x="927" y="0"/>
                  </a:moveTo>
                  <a:cubicBezTo>
                    <a:pt x="603" y="0"/>
                    <a:pt x="293" y="52"/>
                    <a:pt x="0" y="145"/>
                  </a:cubicBezTo>
                  <a:lnTo>
                    <a:pt x="0" y="5948"/>
                  </a:lnTo>
                  <a:cubicBezTo>
                    <a:pt x="293" y="6041"/>
                    <a:pt x="603" y="6093"/>
                    <a:pt x="927" y="6093"/>
                  </a:cubicBezTo>
                  <a:cubicBezTo>
                    <a:pt x="1252" y="6093"/>
                    <a:pt x="1562" y="6041"/>
                    <a:pt x="1854" y="5948"/>
                  </a:cubicBezTo>
                  <a:lnTo>
                    <a:pt x="1854" y="145"/>
                  </a:lnTo>
                  <a:cubicBezTo>
                    <a:pt x="1562" y="52"/>
                    <a:pt x="1252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0"/>
            <p:cNvSpPr/>
            <p:nvPr/>
          </p:nvSpPr>
          <p:spPr>
            <a:xfrm>
              <a:off x="3144675" y="1353075"/>
              <a:ext cx="141200" cy="106925"/>
            </a:xfrm>
            <a:custGeom>
              <a:avLst/>
              <a:gdLst/>
              <a:ahLst/>
              <a:cxnLst/>
              <a:rect l="l" t="t" r="r" b="b"/>
              <a:pathLst>
                <a:path w="5648" h="4277" extrusionOk="0">
                  <a:moveTo>
                    <a:pt x="1" y="1"/>
                  </a:moveTo>
                  <a:lnTo>
                    <a:pt x="1" y="4277"/>
                  </a:lnTo>
                  <a:lnTo>
                    <a:pt x="5648" y="4277"/>
                  </a:lnTo>
                  <a:lnTo>
                    <a:pt x="5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0"/>
            <p:cNvSpPr/>
            <p:nvPr/>
          </p:nvSpPr>
          <p:spPr>
            <a:xfrm>
              <a:off x="3250300" y="1353075"/>
              <a:ext cx="35575" cy="106925"/>
            </a:xfrm>
            <a:custGeom>
              <a:avLst/>
              <a:gdLst/>
              <a:ahLst/>
              <a:cxnLst/>
              <a:rect l="l" t="t" r="r" b="b"/>
              <a:pathLst>
                <a:path w="1423" h="4277" extrusionOk="0">
                  <a:moveTo>
                    <a:pt x="1" y="1"/>
                  </a:moveTo>
                  <a:lnTo>
                    <a:pt x="1" y="4277"/>
                  </a:lnTo>
                  <a:lnTo>
                    <a:pt x="1423" y="4277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rgbClr val="004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0"/>
            <p:cNvSpPr/>
            <p:nvPr/>
          </p:nvSpPr>
          <p:spPr>
            <a:xfrm>
              <a:off x="2938825" y="1427375"/>
              <a:ext cx="513625" cy="65275"/>
            </a:xfrm>
            <a:custGeom>
              <a:avLst/>
              <a:gdLst/>
              <a:ahLst/>
              <a:cxnLst/>
              <a:rect l="l" t="t" r="r" b="b"/>
              <a:pathLst>
                <a:path w="20545" h="2611" extrusionOk="0">
                  <a:moveTo>
                    <a:pt x="369" y="1"/>
                  </a:moveTo>
                  <a:cubicBezTo>
                    <a:pt x="164" y="1"/>
                    <a:pt x="0" y="166"/>
                    <a:pt x="0" y="371"/>
                  </a:cubicBezTo>
                  <a:lnTo>
                    <a:pt x="0" y="2240"/>
                  </a:lnTo>
                  <a:cubicBezTo>
                    <a:pt x="0" y="2445"/>
                    <a:pt x="164" y="2610"/>
                    <a:pt x="369" y="2610"/>
                  </a:cubicBezTo>
                  <a:lnTo>
                    <a:pt x="18398" y="2610"/>
                  </a:lnTo>
                  <a:cubicBezTo>
                    <a:pt x="18558" y="2610"/>
                    <a:pt x="18713" y="2554"/>
                    <a:pt x="18837" y="2452"/>
                  </a:cubicBezTo>
                  <a:lnTo>
                    <a:pt x="20425" y="1148"/>
                  </a:lnTo>
                  <a:cubicBezTo>
                    <a:pt x="20501" y="1085"/>
                    <a:pt x="20545" y="994"/>
                    <a:pt x="20543" y="899"/>
                  </a:cubicBezTo>
                  <a:lnTo>
                    <a:pt x="20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0"/>
            <p:cNvSpPr/>
            <p:nvPr/>
          </p:nvSpPr>
          <p:spPr>
            <a:xfrm>
              <a:off x="2938825" y="1427375"/>
              <a:ext cx="513625" cy="65300"/>
            </a:xfrm>
            <a:custGeom>
              <a:avLst/>
              <a:gdLst/>
              <a:ahLst/>
              <a:cxnLst/>
              <a:rect l="l" t="t" r="r" b="b"/>
              <a:pathLst>
                <a:path w="20545" h="2612" extrusionOk="0">
                  <a:moveTo>
                    <a:pt x="19725" y="1"/>
                  </a:moveTo>
                  <a:lnTo>
                    <a:pt x="19725" y="90"/>
                  </a:lnTo>
                  <a:cubicBezTo>
                    <a:pt x="19725" y="188"/>
                    <a:pt x="19681" y="279"/>
                    <a:pt x="19605" y="342"/>
                  </a:cubicBezTo>
                  <a:lnTo>
                    <a:pt x="18338" y="1325"/>
                  </a:lnTo>
                  <a:cubicBezTo>
                    <a:pt x="18214" y="1428"/>
                    <a:pt x="18058" y="1483"/>
                    <a:pt x="17899" y="1483"/>
                  </a:cubicBezTo>
                  <a:lnTo>
                    <a:pt x="0" y="1483"/>
                  </a:lnTo>
                  <a:lnTo>
                    <a:pt x="0" y="2241"/>
                  </a:lnTo>
                  <a:cubicBezTo>
                    <a:pt x="0" y="2446"/>
                    <a:pt x="164" y="2612"/>
                    <a:pt x="369" y="2612"/>
                  </a:cubicBezTo>
                  <a:lnTo>
                    <a:pt x="18398" y="2612"/>
                  </a:lnTo>
                  <a:cubicBezTo>
                    <a:pt x="18559" y="2612"/>
                    <a:pt x="18716" y="2556"/>
                    <a:pt x="18837" y="2453"/>
                  </a:cubicBezTo>
                  <a:lnTo>
                    <a:pt x="20425" y="1150"/>
                  </a:lnTo>
                  <a:cubicBezTo>
                    <a:pt x="20501" y="1088"/>
                    <a:pt x="20545" y="996"/>
                    <a:pt x="20545" y="899"/>
                  </a:cubicBezTo>
                  <a:lnTo>
                    <a:pt x="20545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0"/>
            <p:cNvSpPr/>
            <p:nvPr/>
          </p:nvSpPr>
          <p:spPr>
            <a:xfrm>
              <a:off x="2893600" y="1451125"/>
              <a:ext cx="129850" cy="78125"/>
            </a:xfrm>
            <a:custGeom>
              <a:avLst/>
              <a:gdLst/>
              <a:ahLst/>
              <a:cxnLst/>
              <a:rect l="l" t="t" r="r" b="b"/>
              <a:pathLst>
                <a:path w="5194" h="3125" extrusionOk="0">
                  <a:moveTo>
                    <a:pt x="4849" y="1"/>
                  </a:moveTo>
                  <a:cubicBezTo>
                    <a:pt x="4658" y="1"/>
                    <a:pt x="4503" y="154"/>
                    <a:pt x="4503" y="346"/>
                  </a:cubicBezTo>
                  <a:lnTo>
                    <a:pt x="4503" y="990"/>
                  </a:lnTo>
                  <a:cubicBezTo>
                    <a:pt x="4503" y="1184"/>
                    <a:pt x="4373" y="1354"/>
                    <a:pt x="4187" y="1404"/>
                  </a:cubicBezTo>
                  <a:lnTo>
                    <a:pt x="294" y="2444"/>
                  </a:lnTo>
                  <a:cubicBezTo>
                    <a:pt x="110" y="2494"/>
                    <a:pt x="0" y="2684"/>
                    <a:pt x="49" y="2869"/>
                  </a:cubicBezTo>
                  <a:cubicBezTo>
                    <a:pt x="91" y="3022"/>
                    <a:pt x="230" y="3125"/>
                    <a:pt x="384" y="3125"/>
                  </a:cubicBezTo>
                  <a:cubicBezTo>
                    <a:pt x="413" y="3125"/>
                    <a:pt x="442" y="3121"/>
                    <a:pt x="472" y="3112"/>
                  </a:cubicBezTo>
                  <a:lnTo>
                    <a:pt x="4364" y="2071"/>
                  </a:lnTo>
                  <a:cubicBezTo>
                    <a:pt x="4853" y="1941"/>
                    <a:pt x="5194" y="1496"/>
                    <a:pt x="5194" y="990"/>
                  </a:cubicBezTo>
                  <a:lnTo>
                    <a:pt x="5194" y="346"/>
                  </a:lnTo>
                  <a:cubicBezTo>
                    <a:pt x="5194" y="156"/>
                    <a:pt x="5039" y="1"/>
                    <a:pt x="4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0"/>
            <p:cNvSpPr/>
            <p:nvPr/>
          </p:nvSpPr>
          <p:spPr>
            <a:xfrm>
              <a:off x="2866950" y="1458775"/>
              <a:ext cx="56525" cy="76750"/>
            </a:xfrm>
            <a:custGeom>
              <a:avLst/>
              <a:gdLst/>
              <a:ahLst/>
              <a:cxnLst/>
              <a:rect l="l" t="t" r="r" b="b"/>
              <a:pathLst>
                <a:path w="2261" h="3070" extrusionOk="0">
                  <a:moveTo>
                    <a:pt x="446" y="0"/>
                  </a:moveTo>
                  <a:cubicBezTo>
                    <a:pt x="338" y="0"/>
                    <a:pt x="263" y="110"/>
                    <a:pt x="301" y="210"/>
                  </a:cubicBezTo>
                  <a:cubicBezTo>
                    <a:pt x="431" y="543"/>
                    <a:pt x="503" y="905"/>
                    <a:pt x="503" y="1285"/>
                  </a:cubicBezTo>
                  <a:cubicBezTo>
                    <a:pt x="503" y="1853"/>
                    <a:pt x="342" y="2383"/>
                    <a:pt x="64" y="2835"/>
                  </a:cubicBezTo>
                  <a:cubicBezTo>
                    <a:pt x="1" y="2937"/>
                    <a:pt x="76" y="3069"/>
                    <a:pt x="197" y="3069"/>
                  </a:cubicBezTo>
                  <a:lnTo>
                    <a:pt x="1210" y="3069"/>
                  </a:lnTo>
                  <a:cubicBezTo>
                    <a:pt x="1317" y="3069"/>
                    <a:pt x="1420" y="3031"/>
                    <a:pt x="1502" y="2964"/>
                  </a:cubicBezTo>
                  <a:lnTo>
                    <a:pt x="2000" y="2547"/>
                  </a:lnTo>
                  <a:cubicBezTo>
                    <a:pt x="2214" y="2367"/>
                    <a:pt x="2260" y="2056"/>
                    <a:pt x="2108" y="1824"/>
                  </a:cubicBezTo>
                  <a:lnTo>
                    <a:pt x="965" y="71"/>
                  </a:lnTo>
                  <a:cubicBezTo>
                    <a:pt x="942" y="27"/>
                    <a:pt x="892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0"/>
            <p:cNvSpPr/>
            <p:nvPr/>
          </p:nvSpPr>
          <p:spPr>
            <a:xfrm>
              <a:off x="2873500" y="1458800"/>
              <a:ext cx="50050" cy="76725"/>
            </a:xfrm>
            <a:custGeom>
              <a:avLst/>
              <a:gdLst/>
              <a:ahLst/>
              <a:cxnLst/>
              <a:rect l="l" t="t" r="r" b="b"/>
              <a:pathLst>
                <a:path w="2002" h="3069" extrusionOk="0">
                  <a:moveTo>
                    <a:pt x="184" y="1"/>
                  </a:moveTo>
                  <a:cubicBezTo>
                    <a:pt x="74" y="1"/>
                    <a:pt x="1" y="111"/>
                    <a:pt x="40" y="213"/>
                  </a:cubicBezTo>
                  <a:cubicBezTo>
                    <a:pt x="136" y="457"/>
                    <a:pt x="200" y="719"/>
                    <a:pt x="228" y="990"/>
                  </a:cubicBezTo>
                  <a:lnTo>
                    <a:pt x="771" y="1823"/>
                  </a:lnTo>
                  <a:cubicBezTo>
                    <a:pt x="923" y="2057"/>
                    <a:pt x="876" y="2367"/>
                    <a:pt x="662" y="2544"/>
                  </a:cubicBezTo>
                  <a:lnTo>
                    <a:pt x="38" y="3068"/>
                  </a:lnTo>
                  <a:lnTo>
                    <a:pt x="949" y="3068"/>
                  </a:lnTo>
                  <a:cubicBezTo>
                    <a:pt x="1056" y="3068"/>
                    <a:pt x="1160" y="3030"/>
                    <a:pt x="1242" y="2961"/>
                  </a:cubicBezTo>
                  <a:lnTo>
                    <a:pt x="1739" y="2544"/>
                  </a:lnTo>
                  <a:cubicBezTo>
                    <a:pt x="1956" y="2366"/>
                    <a:pt x="2001" y="2057"/>
                    <a:pt x="1851" y="1823"/>
                  </a:cubicBezTo>
                  <a:lnTo>
                    <a:pt x="706" y="70"/>
                  </a:lnTo>
                  <a:cubicBezTo>
                    <a:pt x="677" y="26"/>
                    <a:pt x="630" y="1"/>
                    <a:pt x="57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0"/>
            <p:cNvSpPr/>
            <p:nvPr/>
          </p:nvSpPr>
          <p:spPr>
            <a:xfrm>
              <a:off x="3282975" y="1318575"/>
              <a:ext cx="169400" cy="128450"/>
            </a:xfrm>
            <a:custGeom>
              <a:avLst/>
              <a:gdLst/>
              <a:ahLst/>
              <a:cxnLst/>
              <a:rect l="l" t="t" r="r" b="b"/>
              <a:pathLst>
                <a:path w="6776" h="5138" extrusionOk="0">
                  <a:moveTo>
                    <a:pt x="3" y="1"/>
                  </a:moveTo>
                  <a:lnTo>
                    <a:pt x="0" y="5137"/>
                  </a:lnTo>
                  <a:lnTo>
                    <a:pt x="6776" y="5137"/>
                  </a:lnTo>
                  <a:lnTo>
                    <a:pt x="6776" y="3576"/>
                  </a:lnTo>
                  <a:cubicBezTo>
                    <a:pt x="6776" y="3465"/>
                    <a:pt x="6736" y="3356"/>
                    <a:pt x="6663" y="3271"/>
                  </a:cubicBezTo>
                  <a:cubicBezTo>
                    <a:pt x="5083" y="1461"/>
                    <a:pt x="2876" y="312"/>
                    <a:pt x="488" y="55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0"/>
            <p:cNvSpPr/>
            <p:nvPr/>
          </p:nvSpPr>
          <p:spPr>
            <a:xfrm>
              <a:off x="3211075" y="1374525"/>
              <a:ext cx="171000" cy="170975"/>
            </a:xfrm>
            <a:custGeom>
              <a:avLst/>
              <a:gdLst/>
              <a:ahLst/>
              <a:cxnLst/>
              <a:rect l="l" t="t" r="r" b="b"/>
              <a:pathLst>
                <a:path w="6840" h="6839" extrusionOk="0">
                  <a:moveTo>
                    <a:pt x="3421" y="0"/>
                  </a:moveTo>
                  <a:cubicBezTo>
                    <a:pt x="1531" y="0"/>
                    <a:pt x="1" y="1531"/>
                    <a:pt x="1" y="3419"/>
                  </a:cubicBezTo>
                  <a:cubicBezTo>
                    <a:pt x="1" y="5308"/>
                    <a:pt x="1531" y="6839"/>
                    <a:pt x="3421" y="6839"/>
                  </a:cubicBezTo>
                  <a:cubicBezTo>
                    <a:pt x="5309" y="6839"/>
                    <a:pt x="6839" y="5308"/>
                    <a:pt x="6839" y="3419"/>
                  </a:cubicBezTo>
                  <a:cubicBezTo>
                    <a:pt x="6839" y="1531"/>
                    <a:pt x="5309" y="0"/>
                    <a:pt x="3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0"/>
            <p:cNvSpPr/>
            <p:nvPr/>
          </p:nvSpPr>
          <p:spPr>
            <a:xfrm>
              <a:off x="3226050" y="1389525"/>
              <a:ext cx="156025" cy="156025"/>
            </a:xfrm>
            <a:custGeom>
              <a:avLst/>
              <a:gdLst/>
              <a:ahLst/>
              <a:cxnLst/>
              <a:rect l="l" t="t" r="r" b="b"/>
              <a:pathLst>
                <a:path w="6241" h="6241" extrusionOk="0">
                  <a:moveTo>
                    <a:pt x="4755" y="0"/>
                  </a:moveTo>
                  <a:lnTo>
                    <a:pt x="4755" y="0"/>
                  </a:lnTo>
                  <a:cubicBezTo>
                    <a:pt x="5134" y="550"/>
                    <a:pt x="5355" y="1216"/>
                    <a:pt x="5355" y="1936"/>
                  </a:cubicBezTo>
                  <a:cubicBezTo>
                    <a:pt x="5355" y="3824"/>
                    <a:pt x="3824" y="5355"/>
                    <a:pt x="1936" y="5355"/>
                  </a:cubicBezTo>
                  <a:cubicBezTo>
                    <a:pt x="1216" y="5355"/>
                    <a:pt x="551" y="5134"/>
                    <a:pt x="0" y="4755"/>
                  </a:cubicBezTo>
                  <a:lnTo>
                    <a:pt x="0" y="4755"/>
                  </a:lnTo>
                  <a:cubicBezTo>
                    <a:pt x="616" y="5650"/>
                    <a:pt x="1648" y="6240"/>
                    <a:pt x="2819" y="6240"/>
                  </a:cubicBezTo>
                  <a:cubicBezTo>
                    <a:pt x="4707" y="6240"/>
                    <a:pt x="6239" y="4709"/>
                    <a:pt x="6239" y="2822"/>
                  </a:cubicBezTo>
                  <a:cubicBezTo>
                    <a:pt x="6240" y="1648"/>
                    <a:pt x="5650" y="616"/>
                    <a:pt x="475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0"/>
            <p:cNvSpPr/>
            <p:nvPr/>
          </p:nvSpPr>
          <p:spPr>
            <a:xfrm>
              <a:off x="3263900" y="1427350"/>
              <a:ext cx="65350" cy="65325"/>
            </a:xfrm>
            <a:custGeom>
              <a:avLst/>
              <a:gdLst/>
              <a:ahLst/>
              <a:cxnLst/>
              <a:rect l="l" t="t" r="r" b="b"/>
              <a:pathLst>
                <a:path w="2614" h="2613" extrusionOk="0">
                  <a:moveTo>
                    <a:pt x="1308" y="0"/>
                  </a:moveTo>
                  <a:cubicBezTo>
                    <a:pt x="586" y="0"/>
                    <a:pt x="1" y="584"/>
                    <a:pt x="1" y="1306"/>
                  </a:cubicBezTo>
                  <a:cubicBezTo>
                    <a:pt x="1" y="2027"/>
                    <a:pt x="586" y="2613"/>
                    <a:pt x="1308" y="2613"/>
                  </a:cubicBezTo>
                  <a:cubicBezTo>
                    <a:pt x="2028" y="2613"/>
                    <a:pt x="2613" y="2027"/>
                    <a:pt x="2613" y="1306"/>
                  </a:cubicBezTo>
                  <a:cubicBezTo>
                    <a:pt x="2613" y="584"/>
                    <a:pt x="2028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0"/>
            <p:cNvSpPr/>
            <p:nvPr/>
          </p:nvSpPr>
          <p:spPr>
            <a:xfrm>
              <a:off x="3266325" y="1429800"/>
              <a:ext cx="62925" cy="62900"/>
            </a:xfrm>
            <a:custGeom>
              <a:avLst/>
              <a:gdLst/>
              <a:ahLst/>
              <a:cxnLst/>
              <a:rect l="l" t="t" r="r" b="b"/>
              <a:pathLst>
                <a:path w="2517" h="2516" extrusionOk="0">
                  <a:moveTo>
                    <a:pt x="1710" y="0"/>
                  </a:moveTo>
                  <a:cubicBezTo>
                    <a:pt x="1774" y="154"/>
                    <a:pt x="1808" y="325"/>
                    <a:pt x="1808" y="502"/>
                  </a:cubicBezTo>
                  <a:cubicBezTo>
                    <a:pt x="1808" y="1222"/>
                    <a:pt x="1222" y="1808"/>
                    <a:pt x="502" y="1808"/>
                  </a:cubicBezTo>
                  <a:cubicBezTo>
                    <a:pt x="325" y="1808"/>
                    <a:pt x="157" y="1774"/>
                    <a:pt x="0" y="1710"/>
                  </a:cubicBezTo>
                  <a:lnTo>
                    <a:pt x="0" y="1710"/>
                  </a:lnTo>
                  <a:cubicBezTo>
                    <a:pt x="197" y="2184"/>
                    <a:pt x="663" y="2516"/>
                    <a:pt x="1208" y="2516"/>
                  </a:cubicBezTo>
                  <a:cubicBezTo>
                    <a:pt x="1929" y="2516"/>
                    <a:pt x="2515" y="1931"/>
                    <a:pt x="2515" y="1211"/>
                  </a:cubicBezTo>
                  <a:cubicBezTo>
                    <a:pt x="2516" y="663"/>
                    <a:pt x="2184" y="197"/>
                    <a:pt x="171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0"/>
            <p:cNvSpPr/>
            <p:nvPr/>
          </p:nvSpPr>
          <p:spPr>
            <a:xfrm>
              <a:off x="3022075" y="1497600"/>
              <a:ext cx="46425" cy="38575"/>
            </a:xfrm>
            <a:custGeom>
              <a:avLst/>
              <a:gdLst/>
              <a:ahLst/>
              <a:cxnLst/>
              <a:rect l="l" t="t" r="r" b="b"/>
              <a:pathLst>
                <a:path w="1857" h="1543" extrusionOk="0">
                  <a:moveTo>
                    <a:pt x="1856" y="0"/>
                  </a:moveTo>
                  <a:cubicBezTo>
                    <a:pt x="1341" y="391"/>
                    <a:pt x="702" y="623"/>
                    <a:pt x="8" y="623"/>
                  </a:cubicBezTo>
                  <a:lnTo>
                    <a:pt x="1" y="623"/>
                  </a:lnTo>
                  <a:lnTo>
                    <a:pt x="1" y="1398"/>
                  </a:lnTo>
                  <a:cubicBezTo>
                    <a:pt x="293" y="1491"/>
                    <a:pt x="605" y="1543"/>
                    <a:pt x="929" y="1543"/>
                  </a:cubicBezTo>
                  <a:cubicBezTo>
                    <a:pt x="1252" y="1543"/>
                    <a:pt x="1564" y="1491"/>
                    <a:pt x="1856" y="1398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0"/>
            <p:cNvSpPr/>
            <p:nvPr/>
          </p:nvSpPr>
          <p:spPr>
            <a:xfrm>
              <a:off x="3135675" y="1374150"/>
              <a:ext cx="17375" cy="136075"/>
            </a:xfrm>
            <a:custGeom>
              <a:avLst/>
              <a:gdLst/>
              <a:ahLst/>
              <a:cxnLst/>
              <a:rect l="l" t="t" r="r" b="b"/>
              <a:pathLst>
                <a:path w="695" h="5443" extrusionOk="0">
                  <a:moveTo>
                    <a:pt x="346" y="1"/>
                  </a:moveTo>
                  <a:cubicBezTo>
                    <a:pt x="156" y="1"/>
                    <a:pt x="1" y="154"/>
                    <a:pt x="1" y="346"/>
                  </a:cubicBezTo>
                  <a:lnTo>
                    <a:pt x="1" y="5098"/>
                  </a:lnTo>
                  <a:cubicBezTo>
                    <a:pt x="1" y="5288"/>
                    <a:pt x="154" y="5443"/>
                    <a:pt x="346" y="5443"/>
                  </a:cubicBezTo>
                  <a:cubicBezTo>
                    <a:pt x="539" y="5443"/>
                    <a:pt x="694" y="5288"/>
                    <a:pt x="693" y="5098"/>
                  </a:cubicBezTo>
                  <a:lnTo>
                    <a:pt x="693" y="346"/>
                  </a:lnTo>
                  <a:cubicBezTo>
                    <a:pt x="693" y="156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0"/>
            <p:cNvSpPr/>
            <p:nvPr/>
          </p:nvSpPr>
          <p:spPr>
            <a:xfrm>
              <a:off x="3181075" y="1374150"/>
              <a:ext cx="17325" cy="136075"/>
            </a:xfrm>
            <a:custGeom>
              <a:avLst/>
              <a:gdLst/>
              <a:ahLst/>
              <a:cxnLst/>
              <a:rect l="l" t="t" r="r" b="b"/>
              <a:pathLst>
                <a:path w="693" h="5443" extrusionOk="0">
                  <a:moveTo>
                    <a:pt x="346" y="1"/>
                  </a:moveTo>
                  <a:cubicBezTo>
                    <a:pt x="157" y="1"/>
                    <a:pt x="1" y="154"/>
                    <a:pt x="1" y="346"/>
                  </a:cubicBezTo>
                  <a:lnTo>
                    <a:pt x="1" y="5098"/>
                  </a:lnTo>
                  <a:cubicBezTo>
                    <a:pt x="1" y="5288"/>
                    <a:pt x="154" y="5443"/>
                    <a:pt x="346" y="5443"/>
                  </a:cubicBezTo>
                  <a:cubicBezTo>
                    <a:pt x="539" y="5443"/>
                    <a:pt x="693" y="5288"/>
                    <a:pt x="693" y="5098"/>
                  </a:cubicBezTo>
                  <a:lnTo>
                    <a:pt x="693" y="346"/>
                  </a:lnTo>
                  <a:cubicBezTo>
                    <a:pt x="693" y="156"/>
                    <a:pt x="539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0"/>
            <p:cNvSpPr/>
            <p:nvPr/>
          </p:nvSpPr>
          <p:spPr>
            <a:xfrm>
              <a:off x="3124925" y="1192900"/>
              <a:ext cx="158150" cy="190975"/>
            </a:xfrm>
            <a:custGeom>
              <a:avLst/>
              <a:gdLst/>
              <a:ahLst/>
              <a:cxnLst/>
              <a:rect l="l" t="t" r="r" b="b"/>
              <a:pathLst>
                <a:path w="6326" h="7639" extrusionOk="0">
                  <a:moveTo>
                    <a:pt x="2171" y="1"/>
                  </a:moveTo>
                  <a:lnTo>
                    <a:pt x="131" y="4859"/>
                  </a:lnTo>
                  <a:cubicBezTo>
                    <a:pt x="44" y="5064"/>
                    <a:pt x="0" y="5282"/>
                    <a:pt x="0" y="5503"/>
                  </a:cubicBezTo>
                  <a:lnTo>
                    <a:pt x="0" y="7315"/>
                  </a:lnTo>
                  <a:cubicBezTo>
                    <a:pt x="0" y="7494"/>
                    <a:pt x="145" y="7638"/>
                    <a:pt x="325" y="7638"/>
                  </a:cubicBezTo>
                  <a:lnTo>
                    <a:pt x="3457" y="7638"/>
                  </a:lnTo>
                  <a:lnTo>
                    <a:pt x="3780" y="7134"/>
                  </a:lnTo>
                  <a:cubicBezTo>
                    <a:pt x="3780" y="7134"/>
                    <a:pt x="4034" y="7601"/>
                    <a:pt x="4140" y="7601"/>
                  </a:cubicBezTo>
                  <a:cubicBezTo>
                    <a:pt x="4143" y="7601"/>
                    <a:pt x="4145" y="7601"/>
                    <a:pt x="4148" y="7600"/>
                  </a:cubicBezTo>
                  <a:cubicBezTo>
                    <a:pt x="4240" y="7580"/>
                    <a:pt x="4328" y="7549"/>
                    <a:pt x="4411" y="7511"/>
                  </a:cubicBezTo>
                  <a:lnTo>
                    <a:pt x="6325" y="6636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0"/>
            <p:cNvSpPr/>
            <p:nvPr/>
          </p:nvSpPr>
          <p:spPr>
            <a:xfrm>
              <a:off x="3250225" y="1192950"/>
              <a:ext cx="32850" cy="180975"/>
            </a:xfrm>
            <a:custGeom>
              <a:avLst/>
              <a:gdLst/>
              <a:ahLst/>
              <a:cxnLst/>
              <a:rect l="l" t="t" r="r" b="b"/>
              <a:pathLst>
                <a:path w="1314" h="7239" extrusionOk="0">
                  <a:moveTo>
                    <a:pt x="1" y="0"/>
                  </a:moveTo>
                  <a:lnTo>
                    <a:pt x="1" y="2"/>
                  </a:lnTo>
                  <a:lnTo>
                    <a:pt x="1" y="7238"/>
                  </a:lnTo>
                  <a:lnTo>
                    <a:pt x="1313" y="6637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0"/>
            <p:cNvSpPr/>
            <p:nvPr/>
          </p:nvSpPr>
          <p:spPr>
            <a:xfrm>
              <a:off x="3135675" y="1456475"/>
              <a:ext cx="62725" cy="17325"/>
            </a:xfrm>
            <a:custGeom>
              <a:avLst/>
              <a:gdLst/>
              <a:ahLst/>
              <a:cxnLst/>
              <a:rect l="l" t="t" r="r" b="b"/>
              <a:pathLst>
                <a:path w="2509" h="693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cubicBezTo>
                    <a:pt x="1" y="536"/>
                    <a:pt x="154" y="692"/>
                    <a:pt x="346" y="692"/>
                  </a:cubicBezTo>
                  <a:lnTo>
                    <a:pt x="2162" y="692"/>
                  </a:lnTo>
                  <a:cubicBezTo>
                    <a:pt x="2355" y="692"/>
                    <a:pt x="2509" y="536"/>
                    <a:pt x="2509" y="346"/>
                  </a:cubicBezTo>
                  <a:cubicBezTo>
                    <a:pt x="2509" y="155"/>
                    <a:pt x="2355" y="0"/>
                    <a:pt x="2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0"/>
            <p:cNvSpPr/>
            <p:nvPr/>
          </p:nvSpPr>
          <p:spPr>
            <a:xfrm>
              <a:off x="3135675" y="1418725"/>
              <a:ext cx="62725" cy="17275"/>
            </a:xfrm>
            <a:custGeom>
              <a:avLst/>
              <a:gdLst/>
              <a:ahLst/>
              <a:cxnLst/>
              <a:rect l="l" t="t" r="r" b="b"/>
              <a:pathLst>
                <a:path w="2509" h="691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4" y="691"/>
                    <a:pt x="346" y="691"/>
                  </a:cubicBezTo>
                  <a:lnTo>
                    <a:pt x="2162" y="691"/>
                  </a:lnTo>
                  <a:cubicBezTo>
                    <a:pt x="2355" y="691"/>
                    <a:pt x="2509" y="536"/>
                    <a:pt x="2509" y="345"/>
                  </a:cubicBezTo>
                  <a:cubicBezTo>
                    <a:pt x="2509" y="155"/>
                    <a:pt x="2355" y="0"/>
                    <a:pt x="2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0"/>
            <p:cNvSpPr/>
            <p:nvPr/>
          </p:nvSpPr>
          <p:spPr>
            <a:xfrm>
              <a:off x="3283075" y="1318550"/>
              <a:ext cx="169450" cy="128425"/>
            </a:xfrm>
            <a:custGeom>
              <a:avLst/>
              <a:gdLst/>
              <a:ahLst/>
              <a:cxnLst/>
              <a:rect l="l" t="t" r="r" b="b"/>
              <a:pathLst>
                <a:path w="6778" h="5137" extrusionOk="0">
                  <a:moveTo>
                    <a:pt x="1" y="0"/>
                  </a:moveTo>
                  <a:lnTo>
                    <a:pt x="1" y="1092"/>
                  </a:lnTo>
                  <a:cubicBezTo>
                    <a:pt x="1925" y="1401"/>
                    <a:pt x="3706" y="2290"/>
                    <a:pt x="5109" y="3637"/>
                  </a:cubicBezTo>
                  <a:cubicBezTo>
                    <a:pt x="5205" y="3727"/>
                    <a:pt x="5260" y="3855"/>
                    <a:pt x="5260" y="3988"/>
                  </a:cubicBezTo>
                  <a:lnTo>
                    <a:pt x="5260" y="5137"/>
                  </a:lnTo>
                  <a:lnTo>
                    <a:pt x="6778" y="5137"/>
                  </a:lnTo>
                  <a:lnTo>
                    <a:pt x="6778" y="3574"/>
                  </a:lnTo>
                  <a:cubicBezTo>
                    <a:pt x="6775" y="3463"/>
                    <a:pt x="6734" y="3356"/>
                    <a:pt x="6661" y="3271"/>
                  </a:cubicBezTo>
                  <a:cubicBezTo>
                    <a:pt x="5079" y="1462"/>
                    <a:pt x="2875" y="313"/>
                    <a:pt x="485" y="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0"/>
            <p:cNvSpPr/>
            <p:nvPr/>
          </p:nvSpPr>
          <p:spPr>
            <a:xfrm>
              <a:off x="3396900" y="1411800"/>
              <a:ext cx="32725" cy="17300"/>
            </a:xfrm>
            <a:custGeom>
              <a:avLst/>
              <a:gdLst/>
              <a:ahLst/>
              <a:cxnLst/>
              <a:rect l="l" t="t" r="r" b="b"/>
              <a:pathLst>
                <a:path w="1309" h="692" extrusionOk="0">
                  <a:moveTo>
                    <a:pt x="346" y="0"/>
                  </a:moveTo>
                  <a:cubicBezTo>
                    <a:pt x="155" y="0"/>
                    <a:pt x="0" y="156"/>
                    <a:pt x="0" y="346"/>
                  </a:cubicBezTo>
                  <a:cubicBezTo>
                    <a:pt x="0" y="536"/>
                    <a:pt x="154" y="691"/>
                    <a:pt x="346" y="691"/>
                  </a:cubicBezTo>
                  <a:lnTo>
                    <a:pt x="960" y="691"/>
                  </a:lnTo>
                  <a:cubicBezTo>
                    <a:pt x="1154" y="691"/>
                    <a:pt x="1309" y="536"/>
                    <a:pt x="1306" y="346"/>
                  </a:cubicBezTo>
                  <a:cubicBezTo>
                    <a:pt x="1306" y="156"/>
                    <a:pt x="1154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0"/>
            <p:cNvSpPr/>
            <p:nvPr/>
          </p:nvSpPr>
          <p:spPr>
            <a:xfrm>
              <a:off x="3124925" y="1192975"/>
              <a:ext cx="103750" cy="190900"/>
            </a:xfrm>
            <a:custGeom>
              <a:avLst/>
              <a:gdLst/>
              <a:ahLst/>
              <a:cxnLst/>
              <a:rect l="l" t="t" r="r" b="b"/>
              <a:pathLst>
                <a:path w="4150" h="7636" extrusionOk="0">
                  <a:moveTo>
                    <a:pt x="3457" y="1"/>
                  </a:moveTo>
                  <a:lnTo>
                    <a:pt x="3457" y="5423"/>
                  </a:lnTo>
                  <a:lnTo>
                    <a:pt x="3" y="5423"/>
                  </a:lnTo>
                  <a:cubicBezTo>
                    <a:pt x="0" y="5449"/>
                    <a:pt x="0" y="5475"/>
                    <a:pt x="0" y="5503"/>
                  </a:cubicBezTo>
                  <a:lnTo>
                    <a:pt x="0" y="6113"/>
                  </a:lnTo>
                  <a:lnTo>
                    <a:pt x="3456" y="6113"/>
                  </a:lnTo>
                  <a:lnTo>
                    <a:pt x="3456" y="7635"/>
                  </a:lnTo>
                  <a:lnTo>
                    <a:pt x="3836" y="7635"/>
                  </a:lnTo>
                  <a:cubicBezTo>
                    <a:pt x="3943" y="7635"/>
                    <a:pt x="4047" y="7622"/>
                    <a:pt x="4149" y="7599"/>
                  </a:cubicBezTo>
                  <a:lnTo>
                    <a:pt x="4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0"/>
            <p:cNvSpPr/>
            <p:nvPr/>
          </p:nvSpPr>
          <p:spPr>
            <a:xfrm>
              <a:off x="3163150" y="1184325"/>
              <a:ext cx="135500" cy="17325"/>
            </a:xfrm>
            <a:custGeom>
              <a:avLst/>
              <a:gdLst/>
              <a:ahLst/>
              <a:cxnLst/>
              <a:rect l="l" t="t" r="r" b="b"/>
              <a:pathLst>
                <a:path w="5420" h="693" extrusionOk="0">
                  <a:moveTo>
                    <a:pt x="348" y="0"/>
                  </a:moveTo>
                  <a:cubicBezTo>
                    <a:pt x="157" y="0"/>
                    <a:pt x="1" y="157"/>
                    <a:pt x="1" y="347"/>
                  </a:cubicBezTo>
                  <a:cubicBezTo>
                    <a:pt x="1" y="537"/>
                    <a:pt x="154" y="692"/>
                    <a:pt x="348" y="692"/>
                  </a:cubicBezTo>
                  <a:lnTo>
                    <a:pt x="5074" y="692"/>
                  </a:lnTo>
                  <a:cubicBezTo>
                    <a:pt x="5265" y="692"/>
                    <a:pt x="5420" y="537"/>
                    <a:pt x="5420" y="347"/>
                  </a:cubicBezTo>
                  <a:cubicBezTo>
                    <a:pt x="5420" y="157"/>
                    <a:pt x="5266" y="0"/>
                    <a:pt x="5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51" name="Google Shape;3451;p40"/>
          <p:cNvCxnSpPr>
            <a:stCxn id="3370" idx="3"/>
            <a:endCxn id="3452" idx="3"/>
          </p:cNvCxnSpPr>
          <p:nvPr/>
        </p:nvCxnSpPr>
        <p:spPr>
          <a:xfrm flipH="1">
            <a:off x="4952025" y="1619238"/>
            <a:ext cx="555600" cy="9129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3" name="Google Shape;3453;p40"/>
          <p:cNvCxnSpPr>
            <a:stCxn id="3380" idx="3"/>
            <a:endCxn id="3454" idx="3"/>
          </p:cNvCxnSpPr>
          <p:nvPr/>
        </p:nvCxnSpPr>
        <p:spPr>
          <a:xfrm flipH="1">
            <a:off x="4952025" y="2933663"/>
            <a:ext cx="555600" cy="382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5" name="Google Shape;3455;p40"/>
          <p:cNvCxnSpPr>
            <a:stCxn id="3375" idx="3"/>
            <a:endCxn id="3456" idx="3"/>
          </p:cNvCxnSpPr>
          <p:nvPr/>
        </p:nvCxnSpPr>
        <p:spPr>
          <a:xfrm rot="10800000">
            <a:off x="4952025" y="4101100"/>
            <a:ext cx="555600" cy="1470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57" name="Google Shape;3457;p40"/>
          <p:cNvGrpSpPr/>
          <p:nvPr/>
        </p:nvGrpSpPr>
        <p:grpSpPr>
          <a:xfrm>
            <a:off x="3848275" y="2139765"/>
            <a:ext cx="1103813" cy="2353708"/>
            <a:chOff x="3848275" y="2139765"/>
            <a:chExt cx="1103813" cy="2353708"/>
          </a:xfrm>
        </p:grpSpPr>
        <p:grpSp>
          <p:nvGrpSpPr>
            <p:cNvPr id="3458" name="Google Shape;3458;p40"/>
            <p:cNvGrpSpPr/>
            <p:nvPr/>
          </p:nvGrpSpPr>
          <p:grpSpPr>
            <a:xfrm>
              <a:off x="3848278" y="2139765"/>
              <a:ext cx="1103810" cy="2353708"/>
              <a:chOff x="7872210" y="1698160"/>
              <a:chExt cx="823800" cy="1349990"/>
            </a:xfrm>
          </p:grpSpPr>
          <p:sp>
            <p:nvSpPr>
              <p:cNvPr id="3454" name="Google Shape;3454;p40"/>
              <p:cNvSpPr/>
              <p:nvPr/>
            </p:nvSpPr>
            <p:spPr>
              <a:xfrm>
                <a:off x="7872210" y="2148150"/>
                <a:ext cx="823800" cy="450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0"/>
              <p:cNvSpPr/>
              <p:nvPr/>
            </p:nvSpPr>
            <p:spPr>
              <a:xfrm>
                <a:off x="7872210" y="1698160"/>
                <a:ext cx="823800" cy="450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0"/>
              <p:cNvSpPr/>
              <p:nvPr/>
            </p:nvSpPr>
            <p:spPr>
              <a:xfrm>
                <a:off x="7872210" y="2598150"/>
                <a:ext cx="823800" cy="450000"/>
              </a:xfrm>
              <a:prstGeom prst="rect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9" name="Google Shape;3459;p40"/>
            <p:cNvSpPr/>
            <p:nvPr/>
          </p:nvSpPr>
          <p:spPr>
            <a:xfrm>
              <a:off x="4417078" y="2149200"/>
              <a:ext cx="524100" cy="23355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0"/>
            <p:cNvSpPr/>
            <p:nvPr/>
          </p:nvSpPr>
          <p:spPr>
            <a:xfrm>
              <a:off x="3848275" y="2149200"/>
              <a:ext cx="247200" cy="2335500"/>
            </a:xfrm>
            <a:prstGeom prst="rect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41"/>
          <p:cNvSpPr/>
          <p:nvPr/>
        </p:nvSpPr>
        <p:spPr>
          <a:xfrm flipH="1">
            <a:off x="1980273" y="1741338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41"/>
          <p:cNvSpPr/>
          <p:nvPr/>
        </p:nvSpPr>
        <p:spPr>
          <a:xfrm flipH="1">
            <a:off x="1980273" y="3615613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aphicFrame>
        <p:nvGraphicFramePr>
          <p:cNvPr id="3468" name="Google Shape;3468;p41"/>
          <p:cNvGraphicFramePr/>
          <p:nvPr/>
        </p:nvGraphicFramePr>
        <p:xfrm>
          <a:off x="457200" y="131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{6E6FCD87-8596-43C2-A3A7-F06D6819BD86}</a:tableStyleId>
              </a:tblPr>
              <a:tblGrid>
                <a:gridCol w="105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Color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#</a:t>
                      </a:r>
                      <a:endParaRPr sz="18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</a:t>
                      </a:r>
                      <a:endParaRPr sz="12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Dark blue</a:t>
                      </a:r>
                      <a:endParaRPr sz="12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Baby blue</a:t>
                      </a:r>
                      <a:endParaRPr sz="12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2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Peach</a:t>
                      </a:r>
                      <a:endParaRPr sz="12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69" name="Google Shape;3469;p41"/>
          <p:cNvSpPr/>
          <p:nvPr/>
        </p:nvSpPr>
        <p:spPr>
          <a:xfrm flipH="1">
            <a:off x="2906050" y="2339050"/>
            <a:ext cx="1357800" cy="1251600"/>
          </a:xfrm>
          <a:prstGeom prst="roundRect">
            <a:avLst>
              <a:gd name="adj" fmla="val 3408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Counting building blocks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470" name="Google Shape;3470;p41"/>
          <p:cNvCxnSpPr>
            <a:stCxn id="3469" idx="2"/>
            <a:endCxn id="3466" idx="2"/>
          </p:cNvCxnSpPr>
          <p:nvPr/>
        </p:nvCxnSpPr>
        <p:spPr>
          <a:xfrm rot="5400000">
            <a:off x="2913250" y="3230350"/>
            <a:ext cx="311400" cy="1032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1" name="Google Shape;3471;p41"/>
          <p:cNvCxnSpPr>
            <a:stCxn id="3469" idx="0"/>
            <a:endCxn id="3465" idx="2"/>
          </p:cNvCxnSpPr>
          <p:nvPr/>
        </p:nvCxnSpPr>
        <p:spPr>
          <a:xfrm rot="5400000" flipH="1">
            <a:off x="2913250" y="1667350"/>
            <a:ext cx="311400" cy="1032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72" name="Google Shape;3472;p41"/>
          <p:cNvGrpSpPr/>
          <p:nvPr/>
        </p:nvGrpSpPr>
        <p:grpSpPr>
          <a:xfrm>
            <a:off x="4205649" y="1568724"/>
            <a:ext cx="5397353" cy="3921687"/>
            <a:chOff x="4205649" y="1568724"/>
            <a:chExt cx="5397353" cy="3921687"/>
          </a:xfrm>
        </p:grpSpPr>
        <p:grpSp>
          <p:nvGrpSpPr>
            <p:cNvPr id="3473" name="Google Shape;3473;p41"/>
            <p:cNvGrpSpPr/>
            <p:nvPr/>
          </p:nvGrpSpPr>
          <p:grpSpPr>
            <a:xfrm>
              <a:off x="6705228" y="1568724"/>
              <a:ext cx="664545" cy="662386"/>
              <a:chOff x="6705228" y="1568724"/>
              <a:chExt cx="664545" cy="662386"/>
            </a:xfrm>
          </p:grpSpPr>
          <p:sp>
            <p:nvSpPr>
              <p:cNvPr id="3474" name="Google Shape;3474;p41"/>
              <p:cNvSpPr/>
              <p:nvPr/>
            </p:nvSpPr>
            <p:spPr>
              <a:xfrm>
                <a:off x="6797442" y="1568724"/>
                <a:ext cx="572332" cy="662386"/>
              </a:xfrm>
              <a:custGeom>
                <a:avLst/>
                <a:gdLst/>
                <a:ahLst/>
                <a:cxnLst/>
                <a:rect l="l" t="t" r="r" b="b"/>
                <a:pathLst>
                  <a:path w="13518" h="15645" extrusionOk="0">
                    <a:moveTo>
                      <a:pt x="8090" y="1"/>
                    </a:moveTo>
                    <a:lnTo>
                      <a:pt x="1" y="5377"/>
                    </a:lnTo>
                    <a:lnTo>
                      <a:pt x="1073" y="13517"/>
                    </a:lnTo>
                    <a:lnTo>
                      <a:pt x="3250" y="15644"/>
                    </a:lnTo>
                    <a:lnTo>
                      <a:pt x="13518" y="12393"/>
                    </a:lnTo>
                    <a:lnTo>
                      <a:pt x="10268" y="2128"/>
                    </a:lnTo>
                    <a:lnTo>
                      <a:pt x="8090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1"/>
              <p:cNvSpPr/>
              <p:nvPr/>
            </p:nvSpPr>
            <p:spPr>
              <a:xfrm>
                <a:off x="6705228" y="1568809"/>
                <a:ext cx="572276" cy="572107"/>
              </a:xfrm>
              <a:custGeom>
                <a:avLst/>
                <a:gdLst/>
                <a:ahLst/>
                <a:cxnLst/>
                <a:rect l="l" t="t" r="r" b="b"/>
                <a:pathLst>
                  <a:path w="13517" h="13513" extrusionOk="0">
                    <a:moveTo>
                      <a:pt x="10258" y="1"/>
                    </a:moveTo>
                    <a:cubicBezTo>
                      <a:pt x="10256" y="1"/>
                      <a:pt x="10255" y="1"/>
                      <a:pt x="10253" y="2"/>
                    </a:cubicBezTo>
                    <a:lnTo>
                      <a:pt x="12" y="3243"/>
                    </a:lnTo>
                    <a:cubicBezTo>
                      <a:pt x="5" y="3246"/>
                      <a:pt x="1" y="3253"/>
                      <a:pt x="3" y="3260"/>
                    </a:cubicBezTo>
                    <a:lnTo>
                      <a:pt x="3245" y="13502"/>
                    </a:lnTo>
                    <a:cubicBezTo>
                      <a:pt x="3247" y="13508"/>
                      <a:pt x="3252" y="13512"/>
                      <a:pt x="3257" y="13512"/>
                    </a:cubicBezTo>
                    <a:cubicBezTo>
                      <a:pt x="3259" y="13512"/>
                      <a:pt x="3260" y="13512"/>
                      <a:pt x="3262" y="13511"/>
                    </a:cubicBezTo>
                    <a:lnTo>
                      <a:pt x="13504" y="10270"/>
                    </a:lnTo>
                    <a:cubicBezTo>
                      <a:pt x="13512" y="10267"/>
                      <a:pt x="13517" y="10260"/>
                      <a:pt x="13513" y="10253"/>
                    </a:cubicBezTo>
                    <a:lnTo>
                      <a:pt x="10270" y="10"/>
                    </a:lnTo>
                    <a:cubicBezTo>
                      <a:pt x="10269" y="4"/>
                      <a:pt x="10263" y="1"/>
                      <a:pt x="102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1"/>
              <p:cNvSpPr/>
              <p:nvPr/>
            </p:nvSpPr>
            <p:spPr>
              <a:xfrm>
                <a:off x="6715136" y="1662165"/>
                <a:ext cx="174219" cy="330910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7816" extrusionOk="0">
                    <a:moveTo>
                      <a:pt x="4026" y="0"/>
                    </a:moveTo>
                    <a:cubicBezTo>
                      <a:pt x="3781" y="0"/>
                      <a:pt x="318" y="1096"/>
                      <a:pt x="161" y="1182"/>
                    </a:cubicBezTo>
                    <a:cubicBezTo>
                      <a:pt x="0" y="1273"/>
                      <a:pt x="1886" y="6976"/>
                      <a:pt x="2192" y="7816"/>
                    </a:cubicBezTo>
                    <a:cubicBezTo>
                      <a:pt x="2192" y="7816"/>
                      <a:pt x="2193" y="7816"/>
                      <a:pt x="2193" y="7816"/>
                    </a:cubicBezTo>
                    <a:cubicBezTo>
                      <a:pt x="2310" y="7816"/>
                      <a:pt x="363" y="1816"/>
                      <a:pt x="420" y="1397"/>
                    </a:cubicBezTo>
                    <a:cubicBezTo>
                      <a:pt x="437" y="1265"/>
                      <a:pt x="4114" y="61"/>
                      <a:pt x="4039" y="2"/>
                    </a:cubicBezTo>
                    <a:cubicBezTo>
                      <a:pt x="4037" y="1"/>
                      <a:pt x="4033" y="0"/>
                      <a:pt x="40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7" name="Google Shape;3477;p41"/>
            <p:cNvGrpSpPr/>
            <p:nvPr/>
          </p:nvGrpSpPr>
          <p:grpSpPr>
            <a:xfrm>
              <a:off x="7309441" y="1891809"/>
              <a:ext cx="654334" cy="499636"/>
              <a:chOff x="7309441" y="1891809"/>
              <a:chExt cx="654334" cy="499636"/>
            </a:xfrm>
          </p:grpSpPr>
          <p:sp>
            <p:nvSpPr>
              <p:cNvPr id="3478" name="Google Shape;3478;p41"/>
              <p:cNvSpPr/>
              <p:nvPr/>
            </p:nvSpPr>
            <p:spPr>
              <a:xfrm>
                <a:off x="7309441" y="1923859"/>
                <a:ext cx="603916" cy="467586"/>
              </a:xfrm>
              <a:custGeom>
                <a:avLst/>
                <a:gdLst/>
                <a:ahLst/>
                <a:cxnLst/>
                <a:rect l="l" t="t" r="r" b="b"/>
                <a:pathLst>
                  <a:path w="14264" h="11044" extrusionOk="0">
                    <a:moveTo>
                      <a:pt x="6743" y="0"/>
                    </a:moveTo>
                    <a:lnTo>
                      <a:pt x="6114" y="748"/>
                    </a:lnTo>
                    <a:lnTo>
                      <a:pt x="5576" y="1843"/>
                    </a:lnTo>
                    <a:lnTo>
                      <a:pt x="4601" y="1364"/>
                    </a:lnTo>
                    <a:lnTo>
                      <a:pt x="1" y="4166"/>
                    </a:lnTo>
                    <a:lnTo>
                      <a:pt x="2177" y="6291"/>
                    </a:lnTo>
                    <a:lnTo>
                      <a:pt x="11842" y="11043"/>
                    </a:lnTo>
                    <a:lnTo>
                      <a:pt x="14264" y="6116"/>
                    </a:lnTo>
                    <a:lnTo>
                      <a:pt x="13289" y="5635"/>
                    </a:lnTo>
                    <a:lnTo>
                      <a:pt x="13827" y="4539"/>
                    </a:lnTo>
                    <a:lnTo>
                      <a:pt x="11651" y="2412"/>
                    </a:lnTo>
                    <a:lnTo>
                      <a:pt x="11023" y="3160"/>
                    </a:lnTo>
                    <a:lnTo>
                      <a:pt x="10484" y="4257"/>
                    </a:lnTo>
                    <a:lnTo>
                      <a:pt x="8381" y="3222"/>
                    </a:lnTo>
                    <a:lnTo>
                      <a:pt x="8920" y="2125"/>
                    </a:lnTo>
                    <a:lnTo>
                      <a:pt x="6743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1"/>
              <p:cNvSpPr/>
              <p:nvPr/>
            </p:nvSpPr>
            <p:spPr>
              <a:xfrm>
                <a:off x="7309526" y="1891809"/>
                <a:ext cx="511534" cy="409413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9670" extrusionOk="0">
                    <a:moveTo>
                      <a:pt x="2426" y="0"/>
                    </a:moveTo>
                    <a:cubicBezTo>
                      <a:pt x="2421" y="0"/>
                      <a:pt x="2416" y="3"/>
                      <a:pt x="2414" y="8"/>
                    </a:cubicBezTo>
                    <a:lnTo>
                      <a:pt x="4" y="4911"/>
                    </a:lnTo>
                    <a:cubicBezTo>
                      <a:pt x="1" y="4918"/>
                      <a:pt x="4" y="4925"/>
                      <a:pt x="10" y="4929"/>
                    </a:cubicBezTo>
                    <a:lnTo>
                      <a:pt x="9651" y="9668"/>
                    </a:lnTo>
                    <a:cubicBezTo>
                      <a:pt x="9653" y="9669"/>
                      <a:pt x="9655" y="9669"/>
                      <a:pt x="9657" y="9669"/>
                    </a:cubicBezTo>
                    <a:cubicBezTo>
                      <a:pt x="9662" y="9669"/>
                      <a:pt x="9667" y="9666"/>
                      <a:pt x="9668" y="9661"/>
                    </a:cubicBezTo>
                    <a:lnTo>
                      <a:pt x="12079" y="4759"/>
                    </a:lnTo>
                    <a:cubicBezTo>
                      <a:pt x="12082" y="4751"/>
                      <a:pt x="12079" y="4744"/>
                      <a:pt x="12072" y="4741"/>
                    </a:cubicBezTo>
                    <a:lnTo>
                      <a:pt x="2431" y="1"/>
                    </a:lnTo>
                    <a:cubicBezTo>
                      <a:pt x="2430" y="1"/>
                      <a:pt x="2428" y="0"/>
                      <a:pt x="2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1"/>
              <p:cNvSpPr/>
              <p:nvPr/>
            </p:nvSpPr>
            <p:spPr>
              <a:xfrm>
                <a:off x="7341322" y="1899938"/>
                <a:ext cx="317115" cy="146322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3456" extrusionOk="0">
                    <a:moveTo>
                      <a:pt x="1744" y="0"/>
                    </a:moveTo>
                    <a:cubicBezTo>
                      <a:pt x="1739" y="0"/>
                      <a:pt x="1734" y="3"/>
                      <a:pt x="1731" y="8"/>
                    </a:cubicBezTo>
                    <a:cubicBezTo>
                      <a:pt x="1731" y="8"/>
                      <a:pt x="0" y="3374"/>
                      <a:pt x="38" y="3454"/>
                    </a:cubicBezTo>
                    <a:cubicBezTo>
                      <a:pt x="38" y="3455"/>
                      <a:pt x="39" y="3455"/>
                      <a:pt x="40" y="3455"/>
                    </a:cubicBezTo>
                    <a:cubicBezTo>
                      <a:pt x="115" y="3455"/>
                      <a:pt x="1776" y="193"/>
                      <a:pt x="1776" y="193"/>
                    </a:cubicBezTo>
                    <a:cubicBezTo>
                      <a:pt x="1778" y="188"/>
                      <a:pt x="1783" y="185"/>
                      <a:pt x="1789" y="185"/>
                    </a:cubicBezTo>
                    <a:cubicBezTo>
                      <a:pt x="1791" y="185"/>
                      <a:pt x="1793" y="185"/>
                      <a:pt x="1795" y="186"/>
                    </a:cubicBezTo>
                    <a:cubicBezTo>
                      <a:pt x="1795" y="186"/>
                      <a:pt x="7332" y="2827"/>
                      <a:pt x="7486" y="2827"/>
                    </a:cubicBezTo>
                    <a:cubicBezTo>
                      <a:pt x="7488" y="2827"/>
                      <a:pt x="7489" y="2826"/>
                      <a:pt x="7489" y="2825"/>
                    </a:cubicBezTo>
                    <a:cubicBezTo>
                      <a:pt x="7483" y="2746"/>
                      <a:pt x="1749" y="2"/>
                      <a:pt x="1749" y="2"/>
                    </a:cubicBezTo>
                    <a:cubicBezTo>
                      <a:pt x="1748" y="1"/>
                      <a:pt x="1746" y="0"/>
                      <a:pt x="17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1"/>
              <p:cNvSpPr/>
              <p:nvPr/>
            </p:nvSpPr>
            <p:spPr>
              <a:xfrm>
                <a:off x="7562475" y="1901050"/>
                <a:ext cx="401300" cy="3307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13229" extrusionOk="0">
                    <a:moveTo>
                      <a:pt x="0" y="2558"/>
                    </a:moveTo>
                    <a:lnTo>
                      <a:pt x="10584" y="7761"/>
                    </a:lnTo>
                    <a:lnTo>
                      <a:pt x="13759" y="13229"/>
                    </a:lnTo>
                    <a:lnTo>
                      <a:pt x="16052" y="8731"/>
                    </a:lnTo>
                    <a:lnTo>
                      <a:pt x="5292" y="794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3482" name="Google Shape;3482;p41"/>
            <p:cNvGrpSpPr/>
            <p:nvPr/>
          </p:nvGrpSpPr>
          <p:grpSpPr>
            <a:xfrm>
              <a:off x="6400910" y="2502450"/>
              <a:ext cx="622923" cy="620637"/>
              <a:chOff x="6400910" y="2502450"/>
              <a:chExt cx="622923" cy="620637"/>
            </a:xfrm>
          </p:grpSpPr>
          <p:sp>
            <p:nvSpPr>
              <p:cNvPr id="3483" name="Google Shape;3483;p41"/>
              <p:cNvSpPr/>
              <p:nvPr/>
            </p:nvSpPr>
            <p:spPr>
              <a:xfrm>
                <a:off x="6400910" y="2584586"/>
                <a:ext cx="622923" cy="53850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2719" extrusionOk="0">
                    <a:moveTo>
                      <a:pt x="12534" y="0"/>
                    </a:moveTo>
                    <a:lnTo>
                      <a:pt x="4120" y="185"/>
                    </a:lnTo>
                    <a:lnTo>
                      <a:pt x="0" y="8650"/>
                    </a:lnTo>
                    <a:lnTo>
                      <a:pt x="2178" y="10777"/>
                    </a:lnTo>
                    <a:lnTo>
                      <a:pt x="12770" y="12718"/>
                    </a:lnTo>
                    <a:lnTo>
                      <a:pt x="14713" y="2126"/>
                    </a:lnTo>
                    <a:lnTo>
                      <a:pt x="12534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1"/>
              <p:cNvSpPr/>
              <p:nvPr/>
            </p:nvSpPr>
            <p:spPr>
              <a:xfrm>
                <a:off x="6400953" y="2502450"/>
                <a:ext cx="530583" cy="530499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2530" extrusionOk="0">
                    <a:moveTo>
                      <a:pt x="1950" y="1"/>
                    </a:moveTo>
                    <a:cubicBezTo>
                      <a:pt x="1944" y="1"/>
                      <a:pt x="1939" y="5"/>
                      <a:pt x="1938" y="12"/>
                    </a:cubicBezTo>
                    <a:lnTo>
                      <a:pt x="1" y="10577"/>
                    </a:lnTo>
                    <a:cubicBezTo>
                      <a:pt x="0" y="10585"/>
                      <a:pt x="5" y="10591"/>
                      <a:pt x="12" y="10593"/>
                    </a:cubicBezTo>
                    <a:lnTo>
                      <a:pt x="10578" y="12529"/>
                    </a:lnTo>
                    <a:cubicBezTo>
                      <a:pt x="10579" y="12530"/>
                      <a:pt x="10580" y="12530"/>
                      <a:pt x="10581" y="12530"/>
                    </a:cubicBezTo>
                    <a:cubicBezTo>
                      <a:pt x="10588" y="12530"/>
                      <a:pt x="10593" y="12525"/>
                      <a:pt x="10594" y="12519"/>
                    </a:cubicBezTo>
                    <a:lnTo>
                      <a:pt x="12530" y="1953"/>
                    </a:lnTo>
                    <a:cubicBezTo>
                      <a:pt x="12531" y="1945"/>
                      <a:pt x="12526" y="1939"/>
                      <a:pt x="12520" y="1937"/>
                    </a:cubicBezTo>
                    <a:lnTo>
                      <a:pt x="1954" y="1"/>
                    </a:lnTo>
                    <a:cubicBezTo>
                      <a:pt x="1953" y="1"/>
                      <a:pt x="1951" y="1"/>
                      <a:pt x="1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1"/>
              <p:cNvSpPr/>
              <p:nvPr/>
            </p:nvSpPr>
            <p:spPr>
              <a:xfrm>
                <a:off x="6439438" y="2515405"/>
                <a:ext cx="224266" cy="288451"/>
              </a:xfrm>
              <a:custGeom>
                <a:avLst/>
                <a:gdLst/>
                <a:ahLst/>
                <a:cxnLst/>
                <a:rect l="l" t="t" r="r" b="b"/>
                <a:pathLst>
                  <a:path w="5297" h="6813" extrusionOk="0">
                    <a:moveTo>
                      <a:pt x="1316" y="1"/>
                    </a:moveTo>
                    <a:cubicBezTo>
                      <a:pt x="1315" y="1"/>
                      <a:pt x="1315" y="1"/>
                      <a:pt x="1315" y="1"/>
                    </a:cubicBezTo>
                    <a:cubicBezTo>
                      <a:pt x="1131" y="5"/>
                      <a:pt x="123" y="5926"/>
                      <a:pt x="0" y="6812"/>
                    </a:cubicBezTo>
                    <a:cubicBezTo>
                      <a:pt x="1" y="6812"/>
                      <a:pt x="1" y="6812"/>
                      <a:pt x="2" y="6812"/>
                    </a:cubicBezTo>
                    <a:cubicBezTo>
                      <a:pt x="112" y="6812"/>
                      <a:pt x="1196" y="652"/>
                      <a:pt x="1443" y="312"/>
                    </a:cubicBezTo>
                    <a:cubicBezTo>
                      <a:pt x="1449" y="304"/>
                      <a:pt x="1477" y="300"/>
                      <a:pt x="1523" y="300"/>
                    </a:cubicBezTo>
                    <a:cubicBezTo>
                      <a:pt x="2041" y="300"/>
                      <a:pt x="4901" y="784"/>
                      <a:pt x="5257" y="784"/>
                    </a:cubicBezTo>
                    <a:cubicBezTo>
                      <a:pt x="5283" y="784"/>
                      <a:pt x="5296" y="782"/>
                      <a:pt x="5294" y="776"/>
                    </a:cubicBezTo>
                    <a:cubicBezTo>
                      <a:pt x="5254" y="689"/>
                      <a:pt x="1510" y="1"/>
                      <a:pt x="1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6" name="Google Shape;3486;p41"/>
            <p:cNvGrpSpPr/>
            <p:nvPr/>
          </p:nvGrpSpPr>
          <p:grpSpPr>
            <a:xfrm>
              <a:off x="5700070" y="1704419"/>
              <a:ext cx="1032339" cy="499255"/>
              <a:chOff x="5700070" y="1704419"/>
              <a:chExt cx="1032339" cy="499255"/>
            </a:xfrm>
          </p:grpSpPr>
          <p:sp>
            <p:nvSpPr>
              <p:cNvPr id="3487" name="Google Shape;3487;p41"/>
              <p:cNvSpPr/>
              <p:nvPr/>
            </p:nvSpPr>
            <p:spPr>
              <a:xfrm>
                <a:off x="5746262" y="1704419"/>
                <a:ext cx="986148" cy="499255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11792" extrusionOk="0">
                    <a:moveTo>
                      <a:pt x="20023" y="0"/>
                    </a:moveTo>
                    <a:lnTo>
                      <a:pt x="1088" y="6381"/>
                    </a:lnTo>
                    <a:lnTo>
                      <a:pt x="1" y="9665"/>
                    </a:lnTo>
                    <a:lnTo>
                      <a:pt x="2178" y="11792"/>
                    </a:lnTo>
                    <a:lnTo>
                      <a:pt x="23291" y="7536"/>
                    </a:lnTo>
                    <a:lnTo>
                      <a:pt x="22201" y="2126"/>
                    </a:lnTo>
                    <a:lnTo>
                      <a:pt x="20023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1"/>
              <p:cNvSpPr/>
              <p:nvPr/>
            </p:nvSpPr>
            <p:spPr>
              <a:xfrm>
                <a:off x="5700070" y="1704504"/>
                <a:ext cx="940084" cy="409074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9662" extrusionOk="0">
                    <a:moveTo>
                      <a:pt x="21103" y="0"/>
                    </a:moveTo>
                    <a:cubicBezTo>
                      <a:pt x="21102" y="0"/>
                      <a:pt x="21102" y="0"/>
                      <a:pt x="21101" y="0"/>
                    </a:cubicBezTo>
                    <a:lnTo>
                      <a:pt x="13" y="4251"/>
                    </a:lnTo>
                    <a:cubicBezTo>
                      <a:pt x="4" y="4252"/>
                      <a:pt x="0" y="4261"/>
                      <a:pt x="2" y="4267"/>
                    </a:cubicBezTo>
                    <a:lnTo>
                      <a:pt x="1087" y="9651"/>
                    </a:lnTo>
                    <a:cubicBezTo>
                      <a:pt x="1088" y="9658"/>
                      <a:pt x="1095" y="9662"/>
                      <a:pt x="1101" y="9662"/>
                    </a:cubicBezTo>
                    <a:cubicBezTo>
                      <a:pt x="1102" y="9662"/>
                      <a:pt x="1103" y="9662"/>
                      <a:pt x="1103" y="9662"/>
                    </a:cubicBezTo>
                    <a:lnTo>
                      <a:pt x="22191" y="5411"/>
                    </a:lnTo>
                    <a:cubicBezTo>
                      <a:pt x="22199" y="5410"/>
                      <a:pt x="22203" y="5402"/>
                      <a:pt x="22202" y="5395"/>
                    </a:cubicBezTo>
                    <a:lnTo>
                      <a:pt x="21117" y="11"/>
                    </a:lnTo>
                    <a:cubicBezTo>
                      <a:pt x="21115" y="4"/>
                      <a:pt x="21109" y="0"/>
                      <a:pt x="2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1"/>
              <p:cNvSpPr/>
              <p:nvPr/>
            </p:nvSpPr>
            <p:spPr>
              <a:xfrm>
                <a:off x="5708877" y="1860013"/>
                <a:ext cx="178753" cy="222362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5252" extrusionOk="0">
                    <a:moveTo>
                      <a:pt x="4124" y="1"/>
                    </a:moveTo>
                    <a:cubicBezTo>
                      <a:pt x="3771" y="1"/>
                      <a:pt x="333" y="693"/>
                      <a:pt x="170" y="761"/>
                    </a:cubicBezTo>
                    <a:cubicBezTo>
                      <a:pt x="0" y="833"/>
                      <a:pt x="751" y="4384"/>
                      <a:pt x="964" y="5252"/>
                    </a:cubicBezTo>
                    <a:cubicBezTo>
                      <a:pt x="965" y="5252"/>
                      <a:pt x="965" y="5252"/>
                      <a:pt x="966" y="5252"/>
                    </a:cubicBezTo>
                    <a:cubicBezTo>
                      <a:pt x="1078" y="5252"/>
                      <a:pt x="301" y="1412"/>
                      <a:pt x="405" y="1002"/>
                    </a:cubicBezTo>
                    <a:cubicBezTo>
                      <a:pt x="437" y="872"/>
                      <a:pt x="4221" y="71"/>
                      <a:pt x="4152" y="5"/>
                    </a:cubicBezTo>
                    <a:cubicBezTo>
                      <a:pt x="4149" y="2"/>
                      <a:pt x="4140" y="1"/>
                      <a:pt x="4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0" name="Google Shape;3490;p41"/>
            <p:cNvGrpSpPr/>
            <p:nvPr/>
          </p:nvGrpSpPr>
          <p:grpSpPr>
            <a:xfrm>
              <a:off x="8578833" y="1867168"/>
              <a:ext cx="1024168" cy="462717"/>
              <a:chOff x="8578833" y="1867168"/>
              <a:chExt cx="1024168" cy="462717"/>
            </a:xfrm>
          </p:grpSpPr>
          <p:sp>
            <p:nvSpPr>
              <p:cNvPr id="3491" name="Google Shape;3491;p41"/>
              <p:cNvSpPr/>
              <p:nvPr/>
            </p:nvSpPr>
            <p:spPr>
              <a:xfrm>
                <a:off x="8578833" y="1986393"/>
                <a:ext cx="1024168" cy="343492"/>
              </a:xfrm>
              <a:custGeom>
                <a:avLst/>
                <a:gdLst/>
                <a:ahLst/>
                <a:cxnLst/>
                <a:rect l="l" t="t" r="r" b="b"/>
                <a:pathLst>
                  <a:path w="24190" h="8113" extrusionOk="0">
                    <a:moveTo>
                      <a:pt x="2814" y="1"/>
                    </a:moveTo>
                    <a:lnTo>
                      <a:pt x="0" y="2658"/>
                    </a:lnTo>
                    <a:lnTo>
                      <a:pt x="2140" y="5479"/>
                    </a:lnTo>
                    <a:lnTo>
                      <a:pt x="23516" y="8112"/>
                    </a:lnTo>
                    <a:lnTo>
                      <a:pt x="24190" y="2636"/>
                    </a:lnTo>
                    <a:lnTo>
                      <a:pt x="2814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1"/>
              <p:cNvSpPr/>
              <p:nvPr/>
            </p:nvSpPr>
            <p:spPr>
              <a:xfrm>
                <a:off x="8578918" y="1867168"/>
                <a:ext cx="933521" cy="343280"/>
              </a:xfrm>
              <a:custGeom>
                <a:avLst/>
                <a:gdLst/>
                <a:ahLst/>
                <a:cxnLst/>
                <a:rect l="l" t="t" r="r" b="b"/>
                <a:pathLst>
                  <a:path w="22049" h="8108" extrusionOk="0">
                    <a:moveTo>
                      <a:pt x="686" y="0"/>
                    </a:moveTo>
                    <a:cubicBezTo>
                      <a:pt x="680" y="0"/>
                      <a:pt x="673" y="6"/>
                      <a:pt x="672" y="12"/>
                    </a:cubicBezTo>
                    <a:lnTo>
                      <a:pt x="0" y="5462"/>
                    </a:lnTo>
                    <a:cubicBezTo>
                      <a:pt x="0" y="5469"/>
                      <a:pt x="5" y="5476"/>
                      <a:pt x="12" y="5477"/>
                    </a:cubicBezTo>
                    <a:lnTo>
                      <a:pt x="21361" y="8108"/>
                    </a:lnTo>
                    <a:cubicBezTo>
                      <a:pt x="21369" y="8108"/>
                      <a:pt x="21375" y="8103"/>
                      <a:pt x="21376" y="8095"/>
                    </a:cubicBezTo>
                    <a:lnTo>
                      <a:pt x="22048" y="2647"/>
                    </a:lnTo>
                    <a:cubicBezTo>
                      <a:pt x="22048" y="2640"/>
                      <a:pt x="22043" y="2634"/>
                      <a:pt x="22035" y="2632"/>
                    </a:cubicBez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1"/>
              <p:cNvSpPr/>
              <p:nvPr/>
            </p:nvSpPr>
            <p:spPr>
              <a:xfrm>
                <a:off x="8591958" y="1879319"/>
                <a:ext cx="198398" cy="191158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4515" extrusionOk="0">
                    <a:moveTo>
                      <a:pt x="675" y="1"/>
                    </a:moveTo>
                    <a:cubicBezTo>
                      <a:pt x="670" y="1"/>
                      <a:pt x="667" y="1"/>
                      <a:pt x="664" y="1"/>
                    </a:cubicBezTo>
                    <a:cubicBezTo>
                      <a:pt x="481" y="16"/>
                      <a:pt x="72" y="3622"/>
                      <a:pt x="0" y="4513"/>
                    </a:cubicBezTo>
                    <a:cubicBezTo>
                      <a:pt x="1" y="4514"/>
                      <a:pt x="2" y="4514"/>
                      <a:pt x="3" y="4514"/>
                    </a:cubicBezTo>
                    <a:cubicBezTo>
                      <a:pt x="112" y="4514"/>
                      <a:pt x="585" y="660"/>
                      <a:pt x="811" y="304"/>
                    </a:cubicBezTo>
                    <a:cubicBezTo>
                      <a:pt x="820" y="291"/>
                      <a:pt x="878" y="285"/>
                      <a:pt x="976" y="285"/>
                    </a:cubicBezTo>
                    <a:cubicBezTo>
                      <a:pt x="1645" y="285"/>
                      <a:pt x="4134" y="553"/>
                      <a:pt x="4605" y="553"/>
                    </a:cubicBezTo>
                    <a:cubicBezTo>
                      <a:pt x="4659" y="553"/>
                      <a:pt x="4686" y="549"/>
                      <a:pt x="4682" y="542"/>
                    </a:cubicBezTo>
                    <a:cubicBezTo>
                      <a:pt x="4637" y="458"/>
                      <a:pt x="964" y="1"/>
                      <a:pt x="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4" name="Google Shape;3494;p41"/>
            <p:cNvGrpSpPr/>
            <p:nvPr/>
          </p:nvGrpSpPr>
          <p:grpSpPr>
            <a:xfrm>
              <a:off x="5106485" y="3210272"/>
              <a:ext cx="777462" cy="1091190"/>
              <a:chOff x="5106485" y="3210272"/>
              <a:chExt cx="777462" cy="1091190"/>
            </a:xfrm>
          </p:grpSpPr>
          <p:sp>
            <p:nvSpPr>
              <p:cNvPr id="3495" name="Google Shape;3495;p41"/>
              <p:cNvSpPr/>
              <p:nvPr/>
            </p:nvSpPr>
            <p:spPr>
              <a:xfrm>
                <a:off x="5198571" y="3210272"/>
                <a:ext cx="685375" cy="1091190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5773" extrusionOk="0">
                    <a:moveTo>
                      <a:pt x="8191" y="0"/>
                    </a:moveTo>
                    <a:lnTo>
                      <a:pt x="1" y="5036"/>
                    </a:lnTo>
                    <a:lnTo>
                      <a:pt x="3596" y="23485"/>
                    </a:lnTo>
                    <a:lnTo>
                      <a:pt x="5820" y="25773"/>
                    </a:lnTo>
                    <a:lnTo>
                      <a:pt x="16187" y="22864"/>
                    </a:lnTo>
                    <a:lnTo>
                      <a:pt x="10370" y="2126"/>
                    </a:lnTo>
                    <a:lnTo>
                      <a:pt x="8191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1"/>
              <p:cNvSpPr/>
              <p:nvPr/>
            </p:nvSpPr>
            <p:spPr>
              <a:xfrm>
                <a:off x="5106485" y="3210399"/>
                <a:ext cx="685206" cy="1000924"/>
              </a:xfrm>
              <a:custGeom>
                <a:avLst/>
                <a:gdLst/>
                <a:ahLst/>
                <a:cxnLst/>
                <a:rect l="l" t="t" r="r" b="b"/>
                <a:pathLst>
                  <a:path w="16184" h="23641" extrusionOk="0">
                    <a:moveTo>
                      <a:pt x="10356" y="0"/>
                    </a:moveTo>
                    <a:cubicBezTo>
                      <a:pt x="10356" y="0"/>
                      <a:pt x="10355" y="0"/>
                      <a:pt x="10354" y="1"/>
                    </a:cubicBezTo>
                    <a:lnTo>
                      <a:pt x="12" y="2903"/>
                    </a:lnTo>
                    <a:cubicBezTo>
                      <a:pt x="5" y="2904"/>
                      <a:pt x="1" y="2912"/>
                      <a:pt x="2" y="2919"/>
                    </a:cubicBezTo>
                    <a:lnTo>
                      <a:pt x="5814" y="23631"/>
                    </a:lnTo>
                    <a:cubicBezTo>
                      <a:pt x="5815" y="23637"/>
                      <a:pt x="5822" y="23641"/>
                      <a:pt x="5828" y="23641"/>
                    </a:cubicBezTo>
                    <a:cubicBezTo>
                      <a:pt x="5828" y="23641"/>
                      <a:pt x="5829" y="23641"/>
                      <a:pt x="5830" y="23641"/>
                    </a:cubicBezTo>
                    <a:lnTo>
                      <a:pt x="16172" y="20738"/>
                    </a:lnTo>
                    <a:cubicBezTo>
                      <a:pt x="16179" y="20737"/>
                      <a:pt x="16183" y="20729"/>
                      <a:pt x="16182" y="20722"/>
                    </a:cubicBezTo>
                    <a:lnTo>
                      <a:pt x="10370" y="10"/>
                    </a:lnTo>
                    <a:cubicBezTo>
                      <a:pt x="10369" y="4"/>
                      <a:pt x="10362" y="0"/>
                      <a:pt x="10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1"/>
              <p:cNvSpPr/>
              <p:nvPr/>
            </p:nvSpPr>
            <p:spPr>
              <a:xfrm>
                <a:off x="5119906" y="3262094"/>
                <a:ext cx="286123" cy="246791"/>
              </a:xfrm>
              <a:custGeom>
                <a:avLst/>
                <a:gdLst/>
                <a:ahLst/>
                <a:cxnLst/>
                <a:rect l="l" t="t" r="r" b="b"/>
                <a:pathLst>
                  <a:path w="6758" h="5829" extrusionOk="0">
                    <a:moveTo>
                      <a:pt x="6674" y="1"/>
                    </a:moveTo>
                    <a:cubicBezTo>
                      <a:pt x="5804" y="206"/>
                      <a:pt x="0" y="1753"/>
                      <a:pt x="13" y="1938"/>
                    </a:cubicBezTo>
                    <a:cubicBezTo>
                      <a:pt x="27" y="2122"/>
                      <a:pt x="1060" y="5797"/>
                      <a:pt x="1150" y="5828"/>
                    </a:cubicBezTo>
                    <a:cubicBezTo>
                      <a:pt x="1151" y="5829"/>
                      <a:pt x="1151" y="5829"/>
                      <a:pt x="1152" y="5829"/>
                    </a:cubicBezTo>
                    <a:cubicBezTo>
                      <a:pt x="1233" y="5829"/>
                      <a:pt x="233" y="2124"/>
                      <a:pt x="333" y="2037"/>
                    </a:cubicBezTo>
                    <a:cubicBezTo>
                      <a:pt x="654" y="1758"/>
                      <a:pt x="6757" y="94"/>
                      <a:pt x="6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8" name="Google Shape;3498;p41"/>
            <p:cNvGrpSpPr/>
            <p:nvPr/>
          </p:nvGrpSpPr>
          <p:grpSpPr>
            <a:xfrm>
              <a:off x="8235087" y="2933717"/>
              <a:ext cx="1074593" cy="1039367"/>
              <a:chOff x="8235087" y="2933717"/>
              <a:chExt cx="1074593" cy="1039367"/>
            </a:xfrm>
          </p:grpSpPr>
          <p:sp>
            <p:nvSpPr>
              <p:cNvPr id="3499" name="Google Shape;3499;p41"/>
              <p:cNvSpPr/>
              <p:nvPr/>
            </p:nvSpPr>
            <p:spPr>
              <a:xfrm>
                <a:off x="8235087" y="3023517"/>
                <a:ext cx="1074593" cy="949568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22428" extrusionOk="0">
                    <a:moveTo>
                      <a:pt x="9394" y="0"/>
                    </a:moveTo>
                    <a:lnTo>
                      <a:pt x="1" y="5867"/>
                    </a:lnTo>
                    <a:lnTo>
                      <a:pt x="2178" y="7992"/>
                    </a:lnTo>
                    <a:lnTo>
                      <a:pt x="18162" y="22428"/>
                    </a:lnTo>
                    <a:lnTo>
                      <a:pt x="25380" y="14436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1"/>
              <p:cNvSpPr/>
              <p:nvPr/>
            </p:nvSpPr>
            <p:spPr>
              <a:xfrm>
                <a:off x="8235214" y="2933717"/>
                <a:ext cx="982084" cy="949144"/>
              </a:xfrm>
              <a:custGeom>
                <a:avLst/>
                <a:gdLst/>
                <a:ahLst/>
                <a:cxnLst/>
                <a:rect l="l" t="t" r="r" b="b"/>
                <a:pathLst>
                  <a:path w="23196" h="22418" extrusionOk="0">
                    <a:moveTo>
                      <a:pt x="7216" y="0"/>
                    </a:moveTo>
                    <a:cubicBezTo>
                      <a:pt x="7212" y="0"/>
                      <a:pt x="7208" y="2"/>
                      <a:pt x="7205" y="5"/>
                    </a:cubicBezTo>
                    <a:lnTo>
                      <a:pt x="5" y="7979"/>
                    </a:lnTo>
                    <a:cubicBezTo>
                      <a:pt x="0" y="7984"/>
                      <a:pt x="1" y="7993"/>
                      <a:pt x="6" y="7998"/>
                    </a:cubicBezTo>
                    <a:lnTo>
                      <a:pt x="15972" y="22414"/>
                    </a:lnTo>
                    <a:cubicBezTo>
                      <a:pt x="15974" y="22417"/>
                      <a:pt x="15977" y="22418"/>
                      <a:pt x="15980" y="22418"/>
                    </a:cubicBezTo>
                    <a:cubicBezTo>
                      <a:pt x="15984" y="22418"/>
                      <a:pt x="15988" y="22416"/>
                      <a:pt x="15991" y="22413"/>
                    </a:cubicBezTo>
                    <a:lnTo>
                      <a:pt x="23191" y="14440"/>
                    </a:lnTo>
                    <a:cubicBezTo>
                      <a:pt x="23196" y="14435"/>
                      <a:pt x="23195" y="14428"/>
                      <a:pt x="23190" y="14422"/>
                    </a:cubicBezTo>
                    <a:lnTo>
                      <a:pt x="7224" y="4"/>
                    </a:lnTo>
                    <a:cubicBezTo>
                      <a:pt x="7222" y="2"/>
                      <a:pt x="7219" y="0"/>
                      <a:pt x="7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1"/>
              <p:cNvSpPr/>
              <p:nvPr/>
            </p:nvSpPr>
            <p:spPr>
              <a:xfrm>
                <a:off x="8248043" y="3053619"/>
                <a:ext cx="204537" cy="333458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7876" extrusionOk="0">
                    <a:moveTo>
                      <a:pt x="4710" y="1"/>
                    </a:moveTo>
                    <a:lnTo>
                      <a:pt x="4710" y="1"/>
                    </a:lnTo>
                    <a:cubicBezTo>
                      <a:pt x="4084" y="638"/>
                      <a:pt x="1" y="5044"/>
                      <a:pt x="110" y="5192"/>
                    </a:cubicBezTo>
                    <a:cubicBezTo>
                      <a:pt x="220" y="5340"/>
                      <a:pt x="3032" y="7876"/>
                      <a:pt x="3147" y="7876"/>
                    </a:cubicBezTo>
                    <a:cubicBezTo>
                      <a:pt x="3147" y="7876"/>
                      <a:pt x="3148" y="7876"/>
                      <a:pt x="3148" y="7876"/>
                    </a:cubicBezTo>
                    <a:cubicBezTo>
                      <a:pt x="3243" y="7853"/>
                      <a:pt x="397" y="5233"/>
                      <a:pt x="434" y="5105"/>
                    </a:cubicBezTo>
                    <a:cubicBezTo>
                      <a:pt x="556" y="4699"/>
                      <a:pt x="4830" y="35"/>
                      <a:pt x="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2" name="Google Shape;3502;p41"/>
            <p:cNvGrpSpPr/>
            <p:nvPr/>
          </p:nvGrpSpPr>
          <p:grpSpPr>
            <a:xfrm>
              <a:off x="7526849" y="2475149"/>
              <a:ext cx="640200" cy="828098"/>
              <a:chOff x="7526849" y="2475149"/>
              <a:chExt cx="640200" cy="828098"/>
            </a:xfrm>
          </p:grpSpPr>
          <p:sp>
            <p:nvSpPr>
              <p:cNvPr id="3503" name="Google Shape;3503;p41"/>
              <p:cNvSpPr/>
              <p:nvPr/>
            </p:nvSpPr>
            <p:spPr>
              <a:xfrm>
                <a:off x="7526849" y="2539800"/>
                <a:ext cx="640200" cy="763448"/>
              </a:xfrm>
              <a:custGeom>
                <a:avLst/>
                <a:gdLst/>
                <a:ahLst/>
                <a:cxnLst/>
                <a:rect l="l" t="t" r="r" b="b"/>
                <a:pathLst>
                  <a:path w="15121" h="18032" extrusionOk="0">
                    <a:moveTo>
                      <a:pt x="12943" y="0"/>
                    </a:moveTo>
                    <a:lnTo>
                      <a:pt x="4460" y="596"/>
                    </a:lnTo>
                    <a:lnTo>
                      <a:pt x="1" y="14377"/>
                    </a:lnTo>
                    <a:lnTo>
                      <a:pt x="2179" y="16502"/>
                    </a:lnTo>
                    <a:lnTo>
                      <a:pt x="12838" y="18031"/>
                    </a:lnTo>
                    <a:lnTo>
                      <a:pt x="15120" y="2125"/>
                    </a:lnTo>
                    <a:lnTo>
                      <a:pt x="12943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1"/>
              <p:cNvSpPr/>
              <p:nvPr/>
            </p:nvSpPr>
            <p:spPr>
              <a:xfrm>
                <a:off x="7526891" y="2475149"/>
                <a:ext cx="547902" cy="738002"/>
              </a:xfrm>
              <a:custGeom>
                <a:avLst/>
                <a:gdLst/>
                <a:ahLst/>
                <a:cxnLst/>
                <a:rect l="l" t="t" r="r" b="b"/>
                <a:pathLst>
                  <a:path w="12941" h="17431" extrusionOk="0">
                    <a:moveTo>
                      <a:pt x="2292" y="1"/>
                    </a:moveTo>
                    <a:cubicBezTo>
                      <a:pt x="2286" y="1"/>
                      <a:pt x="2281" y="6"/>
                      <a:pt x="2281" y="12"/>
                    </a:cubicBezTo>
                    <a:lnTo>
                      <a:pt x="3" y="15891"/>
                    </a:lnTo>
                    <a:cubicBezTo>
                      <a:pt x="1" y="15898"/>
                      <a:pt x="6" y="15905"/>
                      <a:pt x="14" y="15905"/>
                    </a:cubicBezTo>
                    <a:lnTo>
                      <a:pt x="10646" y="17430"/>
                    </a:lnTo>
                    <a:cubicBezTo>
                      <a:pt x="10648" y="17431"/>
                      <a:pt x="10649" y="17431"/>
                      <a:pt x="10650" y="17431"/>
                    </a:cubicBezTo>
                    <a:cubicBezTo>
                      <a:pt x="10656" y="17431"/>
                      <a:pt x="10661" y="17426"/>
                      <a:pt x="10661" y="17420"/>
                    </a:cubicBezTo>
                    <a:lnTo>
                      <a:pt x="12939" y="1541"/>
                    </a:lnTo>
                    <a:cubicBezTo>
                      <a:pt x="12940" y="1534"/>
                      <a:pt x="12935" y="1526"/>
                      <a:pt x="12928" y="1526"/>
                    </a:cubicBezTo>
                    <a:lnTo>
                      <a:pt x="2295" y="1"/>
                    </a:lnTo>
                    <a:cubicBezTo>
                      <a:pt x="2294" y="1"/>
                      <a:pt x="2293" y="1"/>
                      <a:pt x="22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1"/>
              <p:cNvSpPr/>
              <p:nvPr/>
            </p:nvSpPr>
            <p:spPr>
              <a:xfrm>
                <a:off x="7606615" y="2489628"/>
                <a:ext cx="316650" cy="17117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4043" extrusionOk="0">
                    <a:moveTo>
                      <a:pt x="738" y="1"/>
                    </a:moveTo>
                    <a:cubicBezTo>
                      <a:pt x="655" y="1"/>
                      <a:pt x="607" y="8"/>
                      <a:pt x="602" y="23"/>
                    </a:cubicBezTo>
                    <a:cubicBezTo>
                      <a:pt x="539" y="197"/>
                      <a:pt x="1" y="3976"/>
                      <a:pt x="71" y="4042"/>
                    </a:cubicBezTo>
                    <a:cubicBezTo>
                      <a:pt x="71" y="4042"/>
                      <a:pt x="72" y="4043"/>
                      <a:pt x="73" y="4043"/>
                    </a:cubicBezTo>
                    <a:cubicBezTo>
                      <a:pt x="151" y="4043"/>
                      <a:pt x="730" y="282"/>
                      <a:pt x="856" y="245"/>
                    </a:cubicBezTo>
                    <a:cubicBezTo>
                      <a:pt x="881" y="236"/>
                      <a:pt x="931" y="233"/>
                      <a:pt x="1000" y="233"/>
                    </a:cubicBezTo>
                    <a:cubicBezTo>
                      <a:pt x="1965" y="233"/>
                      <a:pt x="6842" y="952"/>
                      <a:pt x="7421" y="952"/>
                    </a:cubicBezTo>
                    <a:cubicBezTo>
                      <a:pt x="7459" y="952"/>
                      <a:pt x="7479" y="949"/>
                      <a:pt x="7476" y="942"/>
                    </a:cubicBezTo>
                    <a:cubicBezTo>
                      <a:pt x="6672" y="792"/>
                      <a:pt x="1636" y="1"/>
                      <a:pt x="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6" name="Google Shape;3506;p41"/>
            <p:cNvGrpSpPr/>
            <p:nvPr/>
          </p:nvGrpSpPr>
          <p:grpSpPr>
            <a:xfrm>
              <a:off x="7805563" y="1749890"/>
              <a:ext cx="664503" cy="662259"/>
              <a:chOff x="7805563" y="1749890"/>
              <a:chExt cx="664503" cy="662259"/>
            </a:xfrm>
          </p:grpSpPr>
          <p:sp>
            <p:nvSpPr>
              <p:cNvPr id="3507" name="Google Shape;3507;p41"/>
              <p:cNvSpPr/>
              <p:nvPr/>
            </p:nvSpPr>
            <p:spPr>
              <a:xfrm>
                <a:off x="7897734" y="1756580"/>
                <a:ext cx="572332" cy="655569"/>
              </a:xfrm>
              <a:custGeom>
                <a:avLst/>
                <a:gdLst/>
                <a:ahLst/>
                <a:cxnLst/>
                <a:rect l="l" t="t" r="r" b="b"/>
                <a:pathLst>
                  <a:path w="13518" h="15484" extrusionOk="0">
                    <a:moveTo>
                      <a:pt x="8140" y="0"/>
                    </a:moveTo>
                    <a:lnTo>
                      <a:pt x="0" y="5216"/>
                    </a:lnTo>
                    <a:lnTo>
                      <a:pt x="1072" y="13358"/>
                    </a:lnTo>
                    <a:lnTo>
                      <a:pt x="3250" y="15484"/>
                    </a:lnTo>
                    <a:lnTo>
                      <a:pt x="13517" y="12233"/>
                    </a:lnTo>
                    <a:lnTo>
                      <a:pt x="10266" y="1967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1"/>
              <p:cNvSpPr/>
              <p:nvPr/>
            </p:nvSpPr>
            <p:spPr>
              <a:xfrm>
                <a:off x="7805563" y="1749890"/>
                <a:ext cx="572205" cy="572120"/>
              </a:xfrm>
              <a:custGeom>
                <a:avLst/>
                <a:gdLst/>
                <a:ahLst/>
                <a:cxnLst/>
                <a:rect l="l" t="t" r="r" b="b"/>
                <a:pathLst>
                  <a:path w="13515" h="13513" extrusionOk="0">
                    <a:moveTo>
                      <a:pt x="10258" y="0"/>
                    </a:moveTo>
                    <a:cubicBezTo>
                      <a:pt x="10256" y="0"/>
                      <a:pt x="10255" y="1"/>
                      <a:pt x="10254" y="1"/>
                    </a:cubicBezTo>
                    <a:lnTo>
                      <a:pt x="12" y="3243"/>
                    </a:lnTo>
                    <a:cubicBezTo>
                      <a:pt x="5" y="3245"/>
                      <a:pt x="1" y="3254"/>
                      <a:pt x="3" y="3260"/>
                    </a:cubicBezTo>
                    <a:lnTo>
                      <a:pt x="3245" y="13502"/>
                    </a:lnTo>
                    <a:cubicBezTo>
                      <a:pt x="3246" y="13509"/>
                      <a:pt x="3252" y="13512"/>
                      <a:pt x="3258" y="13512"/>
                    </a:cubicBezTo>
                    <a:cubicBezTo>
                      <a:pt x="3259" y="13512"/>
                      <a:pt x="3260" y="13512"/>
                      <a:pt x="3262" y="13511"/>
                    </a:cubicBezTo>
                    <a:lnTo>
                      <a:pt x="13503" y="10269"/>
                    </a:lnTo>
                    <a:cubicBezTo>
                      <a:pt x="13510" y="10267"/>
                      <a:pt x="13514" y="10259"/>
                      <a:pt x="13512" y="10252"/>
                    </a:cubicBezTo>
                    <a:lnTo>
                      <a:pt x="10271" y="11"/>
                    </a:lnTo>
                    <a:cubicBezTo>
                      <a:pt x="10269" y="4"/>
                      <a:pt x="10263" y="0"/>
                      <a:pt x="10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1"/>
              <p:cNvSpPr/>
              <p:nvPr/>
            </p:nvSpPr>
            <p:spPr>
              <a:xfrm>
                <a:off x="7815428" y="1843247"/>
                <a:ext cx="174138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4113" h="7815" extrusionOk="0">
                    <a:moveTo>
                      <a:pt x="4025" y="0"/>
                    </a:moveTo>
                    <a:cubicBezTo>
                      <a:pt x="3781" y="0"/>
                      <a:pt x="317" y="1095"/>
                      <a:pt x="160" y="1182"/>
                    </a:cubicBezTo>
                    <a:cubicBezTo>
                      <a:pt x="0" y="1273"/>
                      <a:pt x="1886" y="6975"/>
                      <a:pt x="2191" y="7815"/>
                    </a:cubicBezTo>
                    <a:cubicBezTo>
                      <a:pt x="2191" y="7815"/>
                      <a:pt x="2191" y="7815"/>
                      <a:pt x="2191" y="7815"/>
                    </a:cubicBezTo>
                    <a:cubicBezTo>
                      <a:pt x="2307" y="7815"/>
                      <a:pt x="361" y="1817"/>
                      <a:pt x="420" y="1396"/>
                    </a:cubicBezTo>
                    <a:cubicBezTo>
                      <a:pt x="437" y="1265"/>
                      <a:pt x="4113" y="61"/>
                      <a:pt x="4037" y="3"/>
                    </a:cubicBezTo>
                    <a:cubicBezTo>
                      <a:pt x="4036" y="1"/>
                      <a:pt x="4031" y="0"/>
                      <a:pt x="4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0" name="Google Shape;3510;p41"/>
            <p:cNvGrpSpPr/>
            <p:nvPr/>
          </p:nvGrpSpPr>
          <p:grpSpPr>
            <a:xfrm>
              <a:off x="4795551" y="1778554"/>
              <a:ext cx="683767" cy="712472"/>
              <a:chOff x="4795551" y="1778554"/>
              <a:chExt cx="683767" cy="712472"/>
            </a:xfrm>
          </p:grpSpPr>
          <p:sp>
            <p:nvSpPr>
              <p:cNvPr id="3511" name="Google Shape;3511;p41"/>
              <p:cNvSpPr/>
              <p:nvPr/>
            </p:nvSpPr>
            <p:spPr>
              <a:xfrm>
                <a:off x="4802368" y="1897736"/>
                <a:ext cx="676950" cy="593289"/>
              </a:xfrm>
              <a:custGeom>
                <a:avLst/>
                <a:gdLst/>
                <a:ahLst/>
                <a:cxnLst/>
                <a:rect l="l" t="t" r="r" b="b"/>
                <a:pathLst>
                  <a:path w="15989" h="14013" extrusionOk="0">
                    <a:moveTo>
                      <a:pt x="5999" y="0"/>
                    </a:moveTo>
                    <a:lnTo>
                      <a:pt x="0" y="7149"/>
                    </a:lnTo>
                    <a:lnTo>
                      <a:pt x="1976" y="9990"/>
                    </a:lnTo>
                    <a:lnTo>
                      <a:pt x="11967" y="14012"/>
                    </a:lnTo>
                    <a:lnTo>
                      <a:pt x="15988" y="4022"/>
                    </a:lnTo>
                    <a:lnTo>
                      <a:pt x="13848" y="1203"/>
                    </a:lnTo>
                    <a:lnTo>
                      <a:pt x="5999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1"/>
              <p:cNvSpPr/>
              <p:nvPr/>
            </p:nvSpPr>
            <p:spPr>
              <a:xfrm>
                <a:off x="4795551" y="1778554"/>
                <a:ext cx="593078" cy="592908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4004" extrusionOk="0">
                    <a:moveTo>
                      <a:pt x="4027" y="0"/>
                    </a:moveTo>
                    <a:cubicBezTo>
                      <a:pt x="4022" y="0"/>
                      <a:pt x="4016" y="4"/>
                      <a:pt x="4015" y="9"/>
                    </a:cubicBezTo>
                    <a:lnTo>
                      <a:pt x="3" y="9974"/>
                    </a:lnTo>
                    <a:cubicBezTo>
                      <a:pt x="1" y="9980"/>
                      <a:pt x="5" y="9989"/>
                      <a:pt x="11" y="9991"/>
                    </a:cubicBezTo>
                    <a:lnTo>
                      <a:pt x="9976" y="14003"/>
                    </a:lnTo>
                    <a:cubicBezTo>
                      <a:pt x="9978" y="14003"/>
                      <a:pt x="9979" y="14003"/>
                      <a:pt x="9980" y="14003"/>
                    </a:cubicBezTo>
                    <a:cubicBezTo>
                      <a:pt x="9986" y="14003"/>
                      <a:pt x="9991" y="14000"/>
                      <a:pt x="9993" y="13994"/>
                    </a:cubicBezTo>
                    <a:lnTo>
                      <a:pt x="14004" y="4029"/>
                    </a:lnTo>
                    <a:cubicBezTo>
                      <a:pt x="14007" y="4023"/>
                      <a:pt x="14003" y="4015"/>
                      <a:pt x="13997" y="4012"/>
                    </a:cubicBezTo>
                    <a:lnTo>
                      <a:pt x="4032" y="1"/>
                    </a:lnTo>
                    <a:cubicBezTo>
                      <a:pt x="4030" y="1"/>
                      <a:pt x="4029" y="0"/>
                      <a:pt x="4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1"/>
              <p:cNvSpPr/>
              <p:nvPr/>
            </p:nvSpPr>
            <p:spPr>
              <a:xfrm>
                <a:off x="4862615" y="1793499"/>
                <a:ext cx="270755" cy="271474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6412" extrusionOk="0">
                    <a:moveTo>
                      <a:pt x="2649" y="1"/>
                    </a:moveTo>
                    <a:cubicBezTo>
                      <a:pt x="2457" y="1"/>
                      <a:pt x="298" y="5571"/>
                      <a:pt x="0" y="6411"/>
                    </a:cubicBezTo>
                    <a:cubicBezTo>
                      <a:pt x="1" y="6411"/>
                      <a:pt x="2" y="6412"/>
                      <a:pt x="3" y="6412"/>
                    </a:cubicBezTo>
                    <a:cubicBezTo>
                      <a:pt x="120" y="6412"/>
                      <a:pt x="2406" y="615"/>
                      <a:pt x="2714" y="332"/>
                    </a:cubicBezTo>
                    <a:cubicBezTo>
                      <a:pt x="2717" y="330"/>
                      <a:pt x="2724" y="328"/>
                      <a:pt x="2733" y="328"/>
                    </a:cubicBezTo>
                    <a:cubicBezTo>
                      <a:pt x="3023" y="328"/>
                      <a:pt x="6191" y="1561"/>
                      <a:pt x="6385" y="1561"/>
                    </a:cubicBezTo>
                    <a:cubicBezTo>
                      <a:pt x="6391" y="1561"/>
                      <a:pt x="6395" y="1560"/>
                      <a:pt x="6394" y="1557"/>
                    </a:cubicBezTo>
                    <a:cubicBezTo>
                      <a:pt x="6373" y="1463"/>
                      <a:pt x="2831" y="35"/>
                      <a:pt x="2651" y="1"/>
                    </a:cubicBezTo>
                    <a:cubicBezTo>
                      <a:pt x="2650" y="1"/>
                      <a:pt x="2650" y="1"/>
                      <a:pt x="2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4" name="Google Shape;3514;p41"/>
            <p:cNvGrpSpPr/>
            <p:nvPr/>
          </p:nvGrpSpPr>
          <p:grpSpPr>
            <a:xfrm>
              <a:off x="4907028" y="2612071"/>
              <a:ext cx="990851" cy="737919"/>
              <a:chOff x="4907028" y="2612071"/>
              <a:chExt cx="990851" cy="737919"/>
            </a:xfrm>
          </p:grpSpPr>
          <p:sp>
            <p:nvSpPr>
              <p:cNvPr id="3515" name="Google Shape;3515;p41"/>
              <p:cNvSpPr/>
              <p:nvPr/>
            </p:nvSpPr>
            <p:spPr>
              <a:xfrm>
                <a:off x="4992703" y="2691896"/>
                <a:ext cx="905176" cy="658094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15544" extrusionOk="0">
                    <a:moveTo>
                      <a:pt x="2756" y="1"/>
                    </a:moveTo>
                    <a:cubicBezTo>
                      <a:pt x="2751" y="1"/>
                      <a:pt x="2746" y="3"/>
                      <a:pt x="2743" y="7"/>
                    </a:cubicBezTo>
                    <a:lnTo>
                      <a:pt x="2" y="4734"/>
                    </a:lnTo>
                    <a:cubicBezTo>
                      <a:pt x="0" y="4740"/>
                      <a:pt x="1" y="4749"/>
                      <a:pt x="8" y="4753"/>
                    </a:cubicBezTo>
                    <a:lnTo>
                      <a:pt x="18617" y="15543"/>
                    </a:lnTo>
                    <a:cubicBezTo>
                      <a:pt x="18619" y="15543"/>
                      <a:pt x="18621" y="15544"/>
                      <a:pt x="18624" y="15544"/>
                    </a:cubicBezTo>
                    <a:cubicBezTo>
                      <a:pt x="18629" y="15544"/>
                      <a:pt x="18634" y="15542"/>
                      <a:pt x="18637" y="15537"/>
                    </a:cubicBezTo>
                    <a:lnTo>
                      <a:pt x="21377" y="10811"/>
                    </a:lnTo>
                    <a:cubicBezTo>
                      <a:pt x="21379" y="10804"/>
                      <a:pt x="21378" y="10796"/>
                      <a:pt x="21372" y="10792"/>
                    </a:cubicBezTo>
                    <a:lnTo>
                      <a:pt x="2762" y="2"/>
                    </a:lnTo>
                    <a:cubicBezTo>
                      <a:pt x="2760" y="1"/>
                      <a:pt x="2758" y="1"/>
                      <a:pt x="2756" y="1"/>
                    </a:cubicBez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1"/>
              <p:cNvSpPr/>
              <p:nvPr/>
            </p:nvSpPr>
            <p:spPr>
              <a:xfrm>
                <a:off x="4907028" y="2612071"/>
                <a:ext cx="905197" cy="658109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15544" extrusionOk="0">
                    <a:moveTo>
                      <a:pt x="2756" y="1"/>
                    </a:moveTo>
                    <a:cubicBezTo>
                      <a:pt x="2751" y="1"/>
                      <a:pt x="2746" y="3"/>
                      <a:pt x="2743" y="7"/>
                    </a:cubicBezTo>
                    <a:lnTo>
                      <a:pt x="2" y="4734"/>
                    </a:lnTo>
                    <a:cubicBezTo>
                      <a:pt x="0" y="4740"/>
                      <a:pt x="1" y="4749"/>
                      <a:pt x="8" y="4753"/>
                    </a:cubicBezTo>
                    <a:lnTo>
                      <a:pt x="18617" y="15543"/>
                    </a:lnTo>
                    <a:cubicBezTo>
                      <a:pt x="18619" y="15543"/>
                      <a:pt x="18621" y="15544"/>
                      <a:pt x="18624" y="15544"/>
                    </a:cubicBezTo>
                    <a:cubicBezTo>
                      <a:pt x="18629" y="15544"/>
                      <a:pt x="18634" y="15542"/>
                      <a:pt x="18637" y="15537"/>
                    </a:cubicBezTo>
                    <a:lnTo>
                      <a:pt x="21377" y="10811"/>
                    </a:lnTo>
                    <a:cubicBezTo>
                      <a:pt x="21379" y="10804"/>
                      <a:pt x="21378" y="10796"/>
                      <a:pt x="21372" y="10792"/>
                    </a:cubicBezTo>
                    <a:lnTo>
                      <a:pt x="2762" y="2"/>
                    </a:lnTo>
                    <a:cubicBezTo>
                      <a:pt x="2760" y="1"/>
                      <a:pt x="2758" y="1"/>
                      <a:pt x="2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1"/>
              <p:cNvSpPr/>
              <p:nvPr/>
            </p:nvSpPr>
            <p:spPr>
              <a:xfrm>
                <a:off x="4942635" y="2620243"/>
                <a:ext cx="317920" cy="1411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3335" extrusionOk="0">
                    <a:moveTo>
                      <a:pt x="1965" y="0"/>
                    </a:moveTo>
                    <a:cubicBezTo>
                      <a:pt x="1965" y="0"/>
                      <a:pt x="0" y="3251"/>
                      <a:pt x="32" y="3333"/>
                    </a:cubicBezTo>
                    <a:cubicBezTo>
                      <a:pt x="33" y="3334"/>
                      <a:pt x="33" y="3335"/>
                      <a:pt x="34" y="3335"/>
                    </a:cubicBezTo>
                    <a:cubicBezTo>
                      <a:pt x="111" y="3335"/>
                      <a:pt x="1997" y="187"/>
                      <a:pt x="1997" y="187"/>
                    </a:cubicBezTo>
                    <a:cubicBezTo>
                      <a:pt x="1997" y="187"/>
                      <a:pt x="7368" y="3216"/>
                      <a:pt x="7506" y="3216"/>
                    </a:cubicBezTo>
                    <a:cubicBezTo>
                      <a:pt x="7508" y="3216"/>
                      <a:pt x="7509" y="3216"/>
                      <a:pt x="7509" y="3214"/>
                    </a:cubicBezTo>
                    <a:cubicBezTo>
                      <a:pt x="7508" y="3135"/>
                      <a:pt x="1965" y="0"/>
                      <a:pt x="1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8" name="Google Shape;3518;p41"/>
            <p:cNvGrpSpPr/>
            <p:nvPr/>
          </p:nvGrpSpPr>
          <p:grpSpPr>
            <a:xfrm>
              <a:off x="8236442" y="3601183"/>
              <a:ext cx="858526" cy="937211"/>
              <a:chOff x="8236442" y="3601183"/>
              <a:chExt cx="858526" cy="937211"/>
            </a:xfrm>
          </p:grpSpPr>
          <p:sp>
            <p:nvSpPr>
              <p:cNvPr id="3519" name="Google Shape;3519;p41"/>
              <p:cNvSpPr/>
              <p:nvPr/>
            </p:nvSpPr>
            <p:spPr>
              <a:xfrm>
                <a:off x="8330480" y="3691221"/>
                <a:ext cx="764488" cy="847173"/>
              </a:xfrm>
              <a:custGeom>
                <a:avLst/>
                <a:gdLst/>
                <a:ahLst/>
                <a:cxnLst/>
                <a:rect l="l" t="t" r="r" b="b"/>
                <a:pathLst>
                  <a:path w="18057" h="20010" extrusionOk="0">
                    <a:moveTo>
                      <a:pt x="4197" y="1"/>
                    </a:moveTo>
                    <a:cubicBezTo>
                      <a:pt x="4195" y="1"/>
                      <a:pt x="4192" y="2"/>
                      <a:pt x="4190" y="4"/>
                    </a:cubicBezTo>
                    <a:lnTo>
                      <a:pt x="7" y="3521"/>
                    </a:lnTo>
                    <a:cubicBezTo>
                      <a:pt x="2" y="3524"/>
                      <a:pt x="1" y="3534"/>
                      <a:pt x="6" y="3539"/>
                    </a:cubicBezTo>
                    <a:lnTo>
                      <a:pt x="13848" y="20005"/>
                    </a:lnTo>
                    <a:cubicBezTo>
                      <a:pt x="13850" y="20008"/>
                      <a:pt x="13854" y="20010"/>
                      <a:pt x="13858" y="20010"/>
                    </a:cubicBezTo>
                    <a:cubicBezTo>
                      <a:pt x="13861" y="20010"/>
                      <a:pt x="13864" y="20009"/>
                      <a:pt x="13866" y="20007"/>
                    </a:cubicBezTo>
                    <a:lnTo>
                      <a:pt x="18050" y="16490"/>
                    </a:lnTo>
                    <a:cubicBezTo>
                      <a:pt x="18055" y="16487"/>
                      <a:pt x="18056" y="16477"/>
                      <a:pt x="18051" y="16472"/>
                    </a:cubicBezTo>
                    <a:lnTo>
                      <a:pt x="4208" y="6"/>
                    </a:lnTo>
                    <a:cubicBezTo>
                      <a:pt x="4205" y="3"/>
                      <a:pt x="4201" y="1"/>
                      <a:pt x="4197" y="1"/>
                    </a:cubicBez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1"/>
              <p:cNvSpPr/>
              <p:nvPr/>
            </p:nvSpPr>
            <p:spPr>
              <a:xfrm>
                <a:off x="8236442" y="3601183"/>
                <a:ext cx="764488" cy="847173"/>
              </a:xfrm>
              <a:custGeom>
                <a:avLst/>
                <a:gdLst/>
                <a:ahLst/>
                <a:cxnLst/>
                <a:rect l="l" t="t" r="r" b="b"/>
                <a:pathLst>
                  <a:path w="18057" h="20010" extrusionOk="0">
                    <a:moveTo>
                      <a:pt x="4197" y="1"/>
                    </a:moveTo>
                    <a:cubicBezTo>
                      <a:pt x="4195" y="1"/>
                      <a:pt x="4192" y="2"/>
                      <a:pt x="4190" y="4"/>
                    </a:cubicBezTo>
                    <a:lnTo>
                      <a:pt x="7" y="3521"/>
                    </a:lnTo>
                    <a:cubicBezTo>
                      <a:pt x="2" y="3524"/>
                      <a:pt x="1" y="3534"/>
                      <a:pt x="6" y="3539"/>
                    </a:cubicBezTo>
                    <a:lnTo>
                      <a:pt x="13848" y="20005"/>
                    </a:lnTo>
                    <a:cubicBezTo>
                      <a:pt x="13850" y="20008"/>
                      <a:pt x="13854" y="20010"/>
                      <a:pt x="13858" y="20010"/>
                    </a:cubicBezTo>
                    <a:cubicBezTo>
                      <a:pt x="13861" y="20010"/>
                      <a:pt x="13864" y="20009"/>
                      <a:pt x="13866" y="20007"/>
                    </a:cubicBezTo>
                    <a:lnTo>
                      <a:pt x="18050" y="16490"/>
                    </a:lnTo>
                    <a:cubicBezTo>
                      <a:pt x="18055" y="16487"/>
                      <a:pt x="18056" y="16477"/>
                      <a:pt x="18051" y="16472"/>
                    </a:cubicBezTo>
                    <a:lnTo>
                      <a:pt x="4208" y="6"/>
                    </a:lnTo>
                    <a:cubicBezTo>
                      <a:pt x="4205" y="3"/>
                      <a:pt x="4201" y="1"/>
                      <a:pt x="4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1"/>
              <p:cNvSpPr/>
              <p:nvPr/>
            </p:nvSpPr>
            <p:spPr>
              <a:xfrm>
                <a:off x="8288603" y="3609651"/>
                <a:ext cx="300688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4908" extrusionOk="0">
                    <a:moveTo>
                      <a:pt x="2950" y="0"/>
                    </a:moveTo>
                    <a:cubicBezTo>
                      <a:pt x="2950" y="0"/>
                      <a:pt x="1" y="2393"/>
                      <a:pt x="2" y="2480"/>
                    </a:cubicBezTo>
                    <a:cubicBezTo>
                      <a:pt x="2" y="2481"/>
                      <a:pt x="3" y="2482"/>
                      <a:pt x="4" y="2482"/>
                    </a:cubicBezTo>
                    <a:cubicBezTo>
                      <a:pt x="105" y="2482"/>
                      <a:pt x="2918" y="186"/>
                      <a:pt x="2918" y="186"/>
                    </a:cubicBezTo>
                    <a:cubicBezTo>
                      <a:pt x="2918" y="186"/>
                      <a:pt x="6984" y="4907"/>
                      <a:pt x="7073" y="4907"/>
                    </a:cubicBezTo>
                    <a:cubicBezTo>
                      <a:pt x="7074" y="4907"/>
                      <a:pt x="7075" y="4907"/>
                      <a:pt x="7075" y="4906"/>
                    </a:cubicBezTo>
                    <a:cubicBezTo>
                      <a:pt x="7101" y="4831"/>
                      <a:pt x="2950" y="0"/>
                      <a:pt x="2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2" name="Google Shape;3522;p41"/>
            <p:cNvGrpSpPr/>
            <p:nvPr/>
          </p:nvGrpSpPr>
          <p:grpSpPr>
            <a:xfrm>
              <a:off x="8088130" y="2454106"/>
              <a:ext cx="1029630" cy="609759"/>
              <a:chOff x="8088130" y="2454106"/>
              <a:chExt cx="1029630" cy="609759"/>
            </a:xfrm>
          </p:grpSpPr>
          <p:sp>
            <p:nvSpPr>
              <p:cNvPr id="3523" name="Google Shape;3523;p41"/>
              <p:cNvSpPr/>
              <p:nvPr/>
            </p:nvSpPr>
            <p:spPr>
              <a:xfrm>
                <a:off x="8164594" y="2461473"/>
                <a:ext cx="953166" cy="602392"/>
              </a:xfrm>
              <a:custGeom>
                <a:avLst/>
                <a:gdLst/>
                <a:ahLst/>
                <a:cxnLst/>
                <a:rect l="l" t="t" r="r" b="b"/>
                <a:pathLst>
                  <a:path w="22513" h="14228" extrusionOk="0">
                    <a:moveTo>
                      <a:pt x="18423" y="1"/>
                    </a:moveTo>
                    <a:lnTo>
                      <a:pt x="368" y="9044"/>
                    </a:lnTo>
                    <a:lnTo>
                      <a:pt x="1" y="12102"/>
                    </a:lnTo>
                    <a:lnTo>
                      <a:pt x="2178" y="14228"/>
                    </a:lnTo>
                    <a:lnTo>
                      <a:pt x="22513" y="7132"/>
                    </a:lnTo>
                    <a:lnTo>
                      <a:pt x="20703" y="1947"/>
                    </a:lnTo>
                    <a:lnTo>
                      <a:pt x="18423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1"/>
              <p:cNvSpPr/>
              <p:nvPr/>
            </p:nvSpPr>
            <p:spPr>
              <a:xfrm>
                <a:off x="8088130" y="2454106"/>
                <a:ext cx="937416" cy="519663"/>
              </a:xfrm>
              <a:custGeom>
                <a:avLst/>
                <a:gdLst/>
                <a:ahLst/>
                <a:cxnLst/>
                <a:rect l="l" t="t" r="r" b="b"/>
                <a:pathLst>
                  <a:path w="22141" h="12274" extrusionOk="0">
                    <a:moveTo>
                      <a:pt x="20326" y="0"/>
                    </a:moveTo>
                    <a:cubicBezTo>
                      <a:pt x="20324" y="0"/>
                      <a:pt x="20322" y="1"/>
                      <a:pt x="20321" y="1"/>
                    </a:cubicBezTo>
                    <a:lnTo>
                      <a:pt x="11" y="7089"/>
                    </a:lnTo>
                    <a:cubicBezTo>
                      <a:pt x="5" y="7091"/>
                      <a:pt x="1" y="7099"/>
                      <a:pt x="3" y="7106"/>
                    </a:cubicBezTo>
                    <a:lnTo>
                      <a:pt x="1803" y="12265"/>
                    </a:lnTo>
                    <a:cubicBezTo>
                      <a:pt x="1805" y="12270"/>
                      <a:pt x="1810" y="12274"/>
                      <a:pt x="1815" y="12274"/>
                    </a:cubicBezTo>
                    <a:cubicBezTo>
                      <a:pt x="1817" y="12274"/>
                      <a:pt x="1819" y="12273"/>
                      <a:pt x="1821" y="12273"/>
                    </a:cubicBezTo>
                    <a:lnTo>
                      <a:pt x="22130" y="5185"/>
                    </a:lnTo>
                    <a:cubicBezTo>
                      <a:pt x="22137" y="5182"/>
                      <a:pt x="22141" y="5174"/>
                      <a:pt x="22138" y="5168"/>
                    </a:cubicBezTo>
                    <a:lnTo>
                      <a:pt x="20338" y="10"/>
                    </a:lnTo>
                    <a:cubicBezTo>
                      <a:pt x="20336" y="4"/>
                      <a:pt x="20331" y="0"/>
                      <a:pt x="20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1"/>
              <p:cNvSpPr/>
              <p:nvPr/>
            </p:nvSpPr>
            <p:spPr>
              <a:xfrm>
                <a:off x="8095878" y="2668593"/>
                <a:ext cx="258858" cy="243446"/>
              </a:xfrm>
              <a:custGeom>
                <a:avLst/>
                <a:gdLst/>
                <a:ahLst/>
                <a:cxnLst/>
                <a:rect l="l" t="t" r="r" b="b"/>
                <a:pathLst>
                  <a:path w="6114" h="5750" extrusionOk="0">
                    <a:moveTo>
                      <a:pt x="6047" y="1"/>
                    </a:moveTo>
                    <a:cubicBezTo>
                      <a:pt x="5853" y="1"/>
                      <a:pt x="0" y="2113"/>
                      <a:pt x="0" y="2113"/>
                    </a:cubicBezTo>
                    <a:cubicBezTo>
                      <a:pt x="0" y="2113"/>
                      <a:pt x="1187" y="5720"/>
                      <a:pt x="1269" y="5750"/>
                    </a:cubicBezTo>
                    <a:cubicBezTo>
                      <a:pt x="1270" y="5750"/>
                      <a:pt x="1270" y="5750"/>
                      <a:pt x="1270" y="5750"/>
                    </a:cubicBezTo>
                    <a:cubicBezTo>
                      <a:pt x="1341" y="5750"/>
                      <a:pt x="163" y="2211"/>
                      <a:pt x="163" y="2211"/>
                    </a:cubicBezTo>
                    <a:cubicBezTo>
                      <a:pt x="163" y="2211"/>
                      <a:pt x="6114" y="54"/>
                      <a:pt x="6052" y="2"/>
                    </a:cubicBezTo>
                    <a:cubicBezTo>
                      <a:pt x="6051" y="1"/>
                      <a:pt x="6050" y="1"/>
                      <a:pt x="6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6" name="Google Shape;3526;p41"/>
            <p:cNvSpPr/>
            <p:nvPr/>
          </p:nvSpPr>
          <p:spPr>
            <a:xfrm>
              <a:off x="5754560" y="2173106"/>
              <a:ext cx="54659" cy="78538"/>
            </a:xfrm>
            <a:custGeom>
              <a:avLst/>
              <a:gdLst/>
              <a:ahLst/>
              <a:cxnLst/>
              <a:rect l="l" t="t" r="r" b="b"/>
              <a:pathLst>
                <a:path w="1291" h="1855" extrusionOk="0">
                  <a:moveTo>
                    <a:pt x="462" y="1"/>
                  </a:moveTo>
                  <a:lnTo>
                    <a:pt x="0" y="236"/>
                  </a:lnTo>
                  <a:lnTo>
                    <a:pt x="828" y="1855"/>
                  </a:lnTo>
                  <a:lnTo>
                    <a:pt x="1290" y="161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7" name="Google Shape;3527;p41"/>
            <p:cNvGrpSpPr/>
            <p:nvPr/>
          </p:nvGrpSpPr>
          <p:grpSpPr>
            <a:xfrm>
              <a:off x="5517338" y="2150201"/>
              <a:ext cx="603874" cy="504675"/>
              <a:chOff x="5517338" y="2150201"/>
              <a:chExt cx="603874" cy="504675"/>
            </a:xfrm>
          </p:grpSpPr>
          <p:sp>
            <p:nvSpPr>
              <p:cNvPr id="3528" name="Google Shape;3528;p41"/>
              <p:cNvSpPr/>
              <p:nvPr/>
            </p:nvSpPr>
            <p:spPr>
              <a:xfrm>
                <a:off x="5609424" y="2150201"/>
                <a:ext cx="511788" cy="504675"/>
              </a:xfrm>
              <a:custGeom>
                <a:avLst/>
                <a:gdLst/>
                <a:ahLst/>
                <a:cxnLst/>
                <a:rect l="l" t="t" r="r" b="b"/>
                <a:pathLst>
                  <a:path w="12088" h="11920" extrusionOk="0">
                    <a:moveTo>
                      <a:pt x="7409" y="0"/>
                    </a:moveTo>
                    <a:lnTo>
                      <a:pt x="0" y="7032"/>
                    </a:lnTo>
                    <a:lnTo>
                      <a:pt x="324" y="9795"/>
                    </a:lnTo>
                    <a:lnTo>
                      <a:pt x="2503" y="11920"/>
                    </a:lnTo>
                    <a:lnTo>
                      <a:pt x="12088" y="7012"/>
                    </a:lnTo>
                    <a:lnTo>
                      <a:pt x="9586" y="2125"/>
                    </a:lnTo>
                    <a:lnTo>
                      <a:pt x="7409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1"/>
              <p:cNvSpPr/>
              <p:nvPr/>
            </p:nvSpPr>
            <p:spPr>
              <a:xfrm>
                <a:off x="5517338" y="2150328"/>
                <a:ext cx="511576" cy="414367"/>
              </a:xfrm>
              <a:custGeom>
                <a:avLst/>
                <a:gdLst/>
                <a:ahLst/>
                <a:cxnLst/>
                <a:rect l="l" t="t" r="r" b="b"/>
                <a:pathLst>
                  <a:path w="12083" h="9787" extrusionOk="0">
                    <a:moveTo>
                      <a:pt x="9578" y="0"/>
                    </a:moveTo>
                    <a:cubicBezTo>
                      <a:pt x="9576" y="0"/>
                      <a:pt x="9573" y="1"/>
                      <a:pt x="9571" y="2"/>
                    </a:cubicBezTo>
                    <a:lnTo>
                      <a:pt x="9" y="4898"/>
                    </a:lnTo>
                    <a:cubicBezTo>
                      <a:pt x="3" y="4900"/>
                      <a:pt x="0" y="4908"/>
                      <a:pt x="4" y="4915"/>
                    </a:cubicBezTo>
                    <a:lnTo>
                      <a:pt x="2494" y="9779"/>
                    </a:lnTo>
                    <a:cubicBezTo>
                      <a:pt x="2496" y="9784"/>
                      <a:pt x="2500" y="9786"/>
                      <a:pt x="2505" y="9786"/>
                    </a:cubicBezTo>
                    <a:cubicBezTo>
                      <a:pt x="2507" y="9786"/>
                      <a:pt x="2510" y="9786"/>
                      <a:pt x="2512" y="9784"/>
                    </a:cubicBezTo>
                    <a:lnTo>
                      <a:pt x="12074" y="4889"/>
                    </a:lnTo>
                    <a:cubicBezTo>
                      <a:pt x="12081" y="4887"/>
                      <a:pt x="12083" y="4879"/>
                      <a:pt x="12080" y="4872"/>
                    </a:cubicBezTo>
                    <a:lnTo>
                      <a:pt x="9588" y="8"/>
                    </a:lnTo>
                    <a:cubicBezTo>
                      <a:pt x="9587" y="3"/>
                      <a:pt x="9582" y="0"/>
                      <a:pt x="95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1"/>
              <p:cNvSpPr/>
              <p:nvPr/>
            </p:nvSpPr>
            <p:spPr>
              <a:xfrm>
                <a:off x="5525467" y="2236825"/>
                <a:ext cx="244505" cy="268934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6352" extrusionOk="0">
                    <a:moveTo>
                      <a:pt x="5705" y="1"/>
                    </a:moveTo>
                    <a:cubicBezTo>
                      <a:pt x="5559" y="1"/>
                      <a:pt x="1" y="2922"/>
                      <a:pt x="1" y="2922"/>
                    </a:cubicBezTo>
                    <a:cubicBezTo>
                      <a:pt x="1" y="2922"/>
                      <a:pt x="1670" y="6333"/>
                      <a:pt x="1755" y="6351"/>
                    </a:cubicBezTo>
                    <a:cubicBezTo>
                      <a:pt x="1755" y="6352"/>
                      <a:pt x="1755" y="6352"/>
                      <a:pt x="1756" y="6352"/>
                    </a:cubicBezTo>
                    <a:cubicBezTo>
                      <a:pt x="1833" y="6352"/>
                      <a:pt x="176" y="2997"/>
                      <a:pt x="176" y="2997"/>
                    </a:cubicBezTo>
                    <a:cubicBezTo>
                      <a:pt x="176" y="2997"/>
                      <a:pt x="5774" y="45"/>
                      <a:pt x="5707" y="1"/>
                    </a:cubicBezTo>
                    <a:cubicBezTo>
                      <a:pt x="5707" y="1"/>
                      <a:pt x="5706" y="1"/>
                      <a:pt x="5705" y="1"/>
                    </a:cubicBezTo>
                    <a:close/>
                  </a:path>
                </a:pathLst>
              </a:custGeom>
              <a:solidFill>
                <a:srgbClr val="FFFFFF">
                  <a:alpha val="38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1" name="Google Shape;3531;p41"/>
            <p:cNvGrpSpPr/>
            <p:nvPr/>
          </p:nvGrpSpPr>
          <p:grpSpPr>
            <a:xfrm>
              <a:off x="6394981" y="3268873"/>
              <a:ext cx="544089" cy="625506"/>
              <a:chOff x="6390097" y="3400969"/>
              <a:chExt cx="467070" cy="536962"/>
            </a:xfrm>
          </p:grpSpPr>
          <p:sp>
            <p:nvSpPr>
              <p:cNvPr id="3532" name="Google Shape;3532;p41"/>
              <p:cNvSpPr/>
              <p:nvPr/>
            </p:nvSpPr>
            <p:spPr>
              <a:xfrm>
                <a:off x="6397330" y="3503281"/>
                <a:ext cx="459837" cy="434650"/>
              </a:xfrm>
              <a:custGeom>
                <a:avLst/>
                <a:gdLst/>
                <a:ahLst/>
                <a:cxnLst/>
                <a:rect l="l" t="t" r="r" b="b"/>
                <a:pathLst>
                  <a:path w="12652" h="11959" extrusionOk="0">
                    <a:moveTo>
                      <a:pt x="8176" y="0"/>
                    </a:moveTo>
                    <a:lnTo>
                      <a:pt x="7545" y="887"/>
                    </a:lnTo>
                    <a:lnTo>
                      <a:pt x="6549" y="177"/>
                    </a:lnTo>
                    <a:lnTo>
                      <a:pt x="4739" y="2726"/>
                    </a:lnTo>
                    <a:lnTo>
                      <a:pt x="5734" y="3433"/>
                    </a:lnTo>
                    <a:lnTo>
                      <a:pt x="4378" y="5344"/>
                    </a:lnTo>
                    <a:lnTo>
                      <a:pt x="3382" y="4636"/>
                    </a:lnTo>
                    <a:lnTo>
                      <a:pt x="1572" y="7185"/>
                    </a:lnTo>
                    <a:lnTo>
                      <a:pt x="0" y="5922"/>
                    </a:lnTo>
                    <a:lnTo>
                      <a:pt x="1938" y="8778"/>
                    </a:lnTo>
                    <a:lnTo>
                      <a:pt x="6414" y="11958"/>
                    </a:lnTo>
                    <a:lnTo>
                      <a:pt x="12652" y="3180"/>
                    </a:lnTo>
                    <a:lnTo>
                      <a:pt x="10512" y="361"/>
                    </a:lnTo>
                    <a:lnTo>
                      <a:pt x="8176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41"/>
              <p:cNvSpPr/>
              <p:nvPr/>
            </p:nvSpPr>
            <p:spPr>
              <a:xfrm>
                <a:off x="6390097" y="3400969"/>
                <a:ext cx="389219" cy="434286"/>
              </a:xfrm>
              <a:custGeom>
                <a:avLst/>
                <a:gdLst/>
                <a:ahLst/>
                <a:cxnLst/>
                <a:rect l="l" t="t" r="r" b="b"/>
                <a:pathLst>
                  <a:path w="10709" h="11949" extrusionOk="0">
                    <a:moveTo>
                      <a:pt x="6238" y="0"/>
                    </a:moveTo>
                    <a:cubicBezTo>
                      <a:pt x="6234" y="0"/>
                      <a:pt x="6230" y="3"/>
                      <a:pt x="6228" y="6"/>
                    </a:cubicBezTo>
                    <a:lnTo>
                      <a:pt x="6" y="8763"/>
                    </a:lnTo>
                    <a:cubicBezTo>
                      <a:pt x="1" y="8769"/>
                      <a:pt x="3" y="8778"/>
                      <a:pt x="8" y="8781"/>
                    </a:cubicBezTo>
                    <a:lnTo>
                      <a:pt x="4463" y="11945"/>
                    </a:lnTo>
                    <a:cubicBezTo>
                      <a:pt x="4466" y="11947"/>
                      <a:pt x="4469" y="11948"/>
                      <a:pt x="4472" y="11948"/>
                    </a:cubicBezTo>
                    <a:cubicBezTo>
                      <a:pt x="4476" y="11948"/>
                      <a:pt x="4479" y="11946"/>
                      <a:pt x="4482" y="11943"/>
                    </a:cubicBezTo>
                    <a:lnTo>
                      <a:pt x="10703" y="3187"/>
                    </a:lnTo>
                    <a:cubicBezTo>
                      <a:pt x="10709" y="3179"/>
                      <a:pt x="10706" y="3172"/>
                      <a:pt x="10700" y="3168"/>
                    </a:cubicBezTo>
                    <a:lnTo>
                      <a:pt x="6246" y="3"/>
                    </a:lnTo>
                    <a:cubicBezTo>
                      <a:pt x="6243" y="1"/>
                      <a:pt x="6241" y="0"/>
                      <a:pt x="62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41"/>
              <p:cNvSpPr/>
              <p:nvPr/>
            </p:nvSpPr>
            <p:spPr>
              <a:xfrm>
                <a:off x="6397403" y="3528613"/>
                <a:ext cx="137857" cy="271025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7457" extrusionOk="0">
                    <a:moveTo>
                      <a:pt x="3713" y="1"/>
                    </a:moveTo>
                    <a:cubicBezTo>
                      <a:pt x="3629" y="1"/>
                      <a:pt x="0" y="5225"/>
                      <a:pt x="0" y="5225"/>
                    </a:cubicBezTo>
                    <a:cubicBezTo>
                      <a:pt x="0" y="5225"/>
                      <a:pt x="3024" y="7456"/>
                      <a:pt x="3139" y="7456"/>
                    </a:cubicBezTo>
                    <a:cubicBezTo>
                      <a:pt x="3139" y="7456"/>
                      <a:pt x="3140" y="7456"/>
                      <a:pt x="3140" y="7456"/>
                    </a:cubicBezTo>
                    <a:cubicBezTo>
                      <a:pt x="3224" y="7434"/>
                      <a:pt x="188" y="5210"/>
                      <a:pt x="188" y="5210"/>
                    </a:cubicBezTo>
                    <a:cubicBezTo>
                      <a:pt x="188" y="5210"/>
                      <a:pt x="3792" y="7"/>
                      <a:pt x="3713" y="1"/>
                    </a:cubicBezTo>
                    <a:cubicBezTo>
                      <a:pt x="3713" y="1"/>
                      <a:pt x="3713" y="1"/>
                      <a:pt x="3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5" name="Google Shape;3535;p41"/>
            <p:cNvGrpSpPr/>
            <p:nvPr/>
          </p:nvGrpSpPr>
          <p:grpSpPr>
            <a:xfrm>
              <a:off x="8854880" y="2853443"/>
              <a:ext cx="590652" cy="460634"/>
              <a:chOff x="8854880" y="2853443"/>
              <a:chExt cx="590652" cy="460634"/>
            </a:xfrm>
          </p:grpSpPr>
          <p:sp>
            <p:nvSpPr>
              <p:cNvPr id="3536" name="Google Shape;3536;p41"/>
              <p:cNvSpPr/>
              <p:nvPr/>
            </p:nvSpPr>
            <p:spPr>
              <a:xfrm>
                <a:off x="8914197" y="2934437"/>
                <a:ext cx="531336" cy="379640"/>
              </a:xfrm>
              <a:custGeom>
                <a:avLst/>
                <a:gdLst/>
                <a:ahLst/>
                <a:cxnLst/>
                <a:rect l="l" t="t" r="r" b="b"/>
                <a:pathLst>
                  <a:path w="12550" h="8967" extrusionOk="0">
                    <a:moveTo>
                      <a:pt x="9781" y="1"/>
                    </a:moveTo>
                    <a:lnTo>
                      <a:pt x="6760" y="799"/>
                    </a:lnTo>
                    <a:lnTo>
                      <a:pt x="7071" y="1982"/>
                    </a:lnTo>
                    <a:lnTo>
                      <a:pt x="4807" y="2581"/>
                    </a:lnTo>
                    <a:lnTo>
                      <a:pt x="4494" y="1400"/>
                    </a:lnTo>
                    <a:lnTo>
                      <a:pt x="1473" y="2201"/>
                    </a:lnTo>
                    <a:lnTo>
                      <a:pt x="1785" y="3381"/>
                    </a:lnTo>
                    <a:lnTo>
                      <a:pt x="735" y="3660"/>
                    </a:lnTo>
                    <a:lnTo>
                      <a:pt x="1" y="6147"/>
                    </a:lnTo>
                    <a:lnTo>
                      <a:pt x="2140" y="8966"/>
                    </a:lnTo>
                    <a:lnTo>
                      <a:pt x="12549" y="6211"/>
                    </a:lnTo>
                    <a:lnTo>
                      <a:pt x="11145" y="903"/>
                    </a:lnTo>
                    <a:lnTo>
                      <a:pt x="10094" y="1182"/>
                    </a:lnTo>
                    <a:lnTo>
                      <a:pt x="9781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1"/>
              <p:cNvSpPr/>
              <p:nvPr/>
            </p:nvSpPr>
            <p:spPr>
              <a:xfrm>
                <a:off x="8854880" y="2853443"/>
                <a:ext cx="500018" cy="341121"/>
              </a:xfrm>
              <a:custGeom>
                <a:avLst/>
                <a:gdLst/>
                <a:ahLst/>
                <a:cxnLst/>
                <a:rect l="l" t="t" r="r" b="b"/>
                <a:pathLst>
                  <a:path w="11810" h="8057" extrusionOk="0">
                    <a:moveTo>
                      <a:pt x="10396" y="0"/>
                    </a:moveTo>
                    <a:cubicBezTo>
                      <a:pt x="10395" y="0"/>
                      <a:pt x="10395" y="0"/>
                      <a:pt x="10394" y="0"/>
                    </a:cubicBezTo>
                    <a:lnTo>
                      <a:pt x="11" y="2749"/>
                    </a:lnTo>
                    <a:cubicBezTo>
                      <a:pt x="3" y="2750"/>
                      <a:pt x="0" y="2759"/>
                      <a:pt x="1" y="2765"/>
                    </a:cubicBezTo>
                    <a:lnTo>
                      <a:pt x="1399" y="8047"/>
                    </a:lnTo>
                    <a:cubicBezTo>
                      <a:pt x="1400" y="8053"/>
                      <a:pt x="1406" y="8057"/>
                      <a:pt x="1412" y="8057"/>
                    </a:cubicBezTo>
                    <a:cubicBezTo>
                      <a:pt x="1413" y="8057"/>
                      <a:pt x="1414" y="8057"/>
                      <a:pt x="1415" y="8057"/>
                    </a:cubicBezTo>
                    <a:lnTo>
                      <a:pt x="11799" y="5308"/>
                    </a:lnTo>
                    <a:cubicBezTo>
                      <a:pt x="11805" y="5306"/>
                      <a:pt x="11809" y="5298"/>
                      <a:pt x="11808" y="5292"/>
                    </a:cubicBezTo>
                    <a:lnTo>
                      <a:pt x="10410" y="10"/>
                    </a:lnTo>
                    <a:cubicBezTo>
                      <a:pt x="10409" y="4"/>
                      <a:pt x="10403" y="0"/>
                      <a:pt x="10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1"/>
              <p:cNvSpPr/>
              <p:nvPr/>
            </p:nvSpPr>
            <p:spPr>
              <a:xfrm>
                <a:off x="8862290" y="2904842"/>
                <a:ext cx="264743" cy="227231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5367" extrusionOk="0">
                    <a:moveTo>
                      <a:pt x="6189" y="1"/>
                    </a:moveTo>
                    <a:cubicBezTo>
                      <a:pt x="5944" y="1"/>
                      <a:pt x="12" y="1639"/>
                      <a:pt x="12" y="1639"/>
                    </a:cubicBezTo>
                    <a:cubicBezTo>
                      <a:pt x="6" y="1641"/>
                      <a:pt x="0" y="1648"/>
                      <a:pt x="2" y="1655"/>
                    </a:cubicBezTo>
                    <a:cubicBezTo>
                      <a:pt x="2" y="1655"/>
                      <a:pt x="905" y="5331"/>
                      <a:pt x="985" y="5367"/>
                    </a:cubicBezTo>
                    <a:cubicBezTo>
                      <a:pt x="985" y="5367"/>
                      <a:pt x="985" y="5367"/>
                      <a:pt x="986" y="5367"/>
                    </a:cubicBezTo>
                    <a:cubicBezTo>
                      <a:pt x="1056" y="5367"/>
                      <a:pt x="157" y="1764"/>
                      <a:pt x="157" y="1764"/>
                    </a:cubicBezTo>
                    <a:cubicBezTo>
                      <a:pt x="156" y="1757"/>
                      <a:pt x="161" y="1749"/>
                      <a:pt x="167" y="1748"/>
                    </a:cubicBezTo>
                    <a:cubicBezTo>
                      <a:pt x="167" y="1748"/>
                      <a:pt x="6253" y="58"/>
                      <a:pt x="6196" y="2"/>
                    </a:cubicBezTo>
                    <a:cubicBezTo>
                      <a:pt x="6196" y="1"/>
                      <a:pt x="6193" y="1"/>
                      <a:pt x="61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9" name="Google Shape;3539;p41"/>
            <p:cNvGrpSpPr/>
            <p:nvPr/>
          </p:nvGrpSpPr>
          <p:grpSpPr>
            <a:xfrm>
              <a:off x="5692958" y="3976937"/>
              <a:ext cx="532406" cy="599471"/>
              <a:chOff x="5692958" y="3976937"/>
              <a:chExt cx="532406" cy="599471"/>
            </a:xfrm>
          </p:grpSpPr>
          <p:sp>
            <p:nvSpPr>
              <p:cNvPr id="3540" name="Google Shape;3540;p41"/>
              <p:cNvSpPr/>
              <p:nvPr/>
            </p:nvSpPr>
            <p:spPr>
              <a:xfrm>
                <a:off x="5701298" y="4066779"/>
                <a:ext cx="524066" cy="509628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12037" extrusionOk="0">
                    <a:moveTo>
                      <a:pt x="7737" y="1"/>
                    </a:moveTo>
                    <a:lnTo>
                      <a:pt x="7156" y="919"/>
                    </a:lnTo>
                    <a:lnTo>
                      <a:pt x="6123" y="266"/>
                    </a:lnTo>
                    <a:lnTo>
                      <a:pt x="4451" y="2907"/>
                    </a:lnTo>
                    <a:lnTo>
                      <a:pt x="5484" y="3560"/>
                    </a:lnTo>
                    <a:lnTo>
                      <a:pt x="4231" y="5540"/>
                    </a:lnTo>
                    <a:lnTo>
                      <a:pt x="3198" y="4887"/>
                    </a:lnTo>
                    <a:lnTo>
                      <a:pt x="1528" y="7529"/>
                    </a:lnTo>
                    <a:lnTo>
                      <a:pt x="1" y="6928"/>
                    </a:lnTo>
                    <a:lnTo>
                      <a:pt x="1979" y="9101"/>
                    </a:lnTo>
                    <a:lnTo>
                      <a:pt x="6620" y="12036"/>
                    </a:lnTo>
                    <a:lnTo>
                      <a:pt x="12377" y="2936"/>
                    </a:lnTo>
                    <a:lnTo>
                      <a:pt x="10199" y="810"/>
                    </a:lnTo>
                    <a:lnTo>
                      <a:pt x="7737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1"/>
              <p:cNvSpPr/>
              <p:nvPr/>
            </p:nvSpPr>
            <p:spPr>
              <a:xfrm>
                <a:off x="5692958" y="3976937"/>
                <a:ext cx="439982" cy="509205"/>
              </a:xfrm>
              <a:custGeom>
                <a:avLst/>
                <a:gdLst/>
                <a:ahLst/>
                <a:cxnLst/>
                <a:rect l="l" t="t" r="r" b="b"/>
                <a:pathLst>
                  <a:path w="10392" h="12027" extrusionOk="0">
                    <a:moveTo>
                      <a:pt x="5758" y="0"/>
                    </a:moveTo>
                    <a:cubicBezTo>
                      <a:pt x="5754" y="0"/>
                      <a:pt x="5750" y="2"/>
                      <a:pt x="5747" y="6"/>
                    </a:cubicBezTo>
                    <a:lnTo>
                      <a:pt x="4" y="9084"/>
                    </a:lnTo>
                    <a:cubicBezTo>
                      <a:pt x="0" y="9091"/>
                      <a:pt x="1" y="9099"/>
                      <a:pt x="8" y="9102"/>
                    </a:cubicBezTo>
                    <a:lnTo>
                      <a:pt x="4626" y="12025"/>
                    </a:lnTo>
                    <a:cubicBezTo>
                      <a:pt x="4628" y="12026"/>
                      <a:pt x="4631" y="12027"/>
                      <a:pt x="4633" y="12027"/>
                    </a:cubicBezTo>
                    <a:cubicBezTo>
                      <a:pt x="4638" y="12027"/>
                      <a:pt x="4642" y="12025"/>
                      <a:pt x="4644" y="12020"/>
                    </a:cubicBezTo>
                    <a:lnTo>
                      <a:pt x="10388" y="2942"/>
                    </a:lnTo>
                    <a:cubicBezTo>
                      <a:pt x="10392" y="2936"/>
                      <a:pt x="10391" y="2927"/>
                      <a:pt x="10384" y="2924"/>
                    </a:cubicBezTo>
                    <a:lnTo>
                      <a:pt x="5766" y="3"/>
                    </a:lnTo>
                    <a:cubicBezTo>
                      <a:pt x="5764" y="1"/>
                      <a:pt x="5761" y="0"/>
                      <a:pt x="57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1"/>
              <p:cNvSpPr/>
              <p:nvPr/>
            </p:nvSpPr>
            <p:spPr>
              <a:xfrm>
                <a:off x="5701510" y="4130795"/>
                <a:ext cx="148396" cy="316565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7477" extrusionOk="0">
                    <a:moveTo>
                      <a:pt x="3425" y="1"/>
                    </a:moveTo>
                    <a:cubicBezTo>
                      <a:pt x="3343" y="1"/>
                      <a:pt x="4" y="5406"/>
                      <a:pt x="4" y="5406"/>
                    </a:cubicBezTo>
                    <a:cubicBezTo>
                      <a:pt x="0" y="5412"/>
                      <a:pt x="2" y="5420"/>
                      <a:pt x="7" y="5424"/>
                    </a:cubicBezTo>
                    <a:cubicBezTo>
                      <a:pt x="7" y="5424"/>
                      <a:pt x="3127" y="7477"/>
                      <a:pt x="3249" y="7477"/>
                    </a:cubicBezTo>
                    <a:cubicBezTo>
                      <a:pt x="3250" y="7477"/>
                      <a:pt x="3251" y="7477"/>
                      <a:pt x="3252" y="7476"/>
                    </a:cubicBezTo>
                    <a:cubicBezTo>
                      <a:pt x="3334" y="7448"/>
                      <a:pt x="196" y="5398"/>
                      <a:pt x="196" y="5398"/>
                    </a:cubicBezTo>
                    <a:cubicBezTo>
                      <a:pt x="190" y="5395"/>
                      <a:pt x="188" y="5387"/>
                      <a:pt x="192" y="5380"/>
                    </a:cubicBezTo>
                    <a:cubicBezTo>
                      <a:pt x="192" y="5380"/>
                      <a:pt x="3504" y="2"/>
                      <a:pt x="3425" y="1"/>
                    </a:cubicBezTo>
                    <a:cubicBezTo>
                      <a:pt x="3425" y="1"/>
                      <a:pt x="3425" y="1"/>
                      <a:pt x="34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3" name="Google Shape;3543;p41"/>
            <p:cNvSpPr/>
            <p:nvPr/>
          </p:nvSpPr>
          <p:spPr>
            <a:xfrm>
              <a:off x="7597258" y="3929179"/>
              <a:ext cx="149074" cy="132392"/>
            </a:xfrm>
            <a:custGeom>
              <a:avLst/>
              <a:gdLst/>
              <a:ahLst/>
              <a:cxnLst/>
              <a:rect l="l" t="t" r="r" b="b"/>
              <a:pathLst>
                <a:path w="3521" h="3127" extrusionOk="0">
                  <a:moveTo>
                    <a:pt x="1761" y="0"/>
                  </a:moveTo>
                  <a:cubicBezTo>
                    <a:pt x="1116" y="0"/>
                    <a:pt x="512" y="403"/>
                    <a:pt x="286" y="1047"/>
                  </a:cubicBezTo>
                  <a:cubicBezTo>
                    <a:pt x="1" y="1861"/>
                    <a:pt x="430" y="2753"/>
                    <a:pt x="1245" y="3038"/>
                  </a:cubicBezTo>
                  <a:cubicBezTo>
                    <a:pt x="1416" y="3098"/>
                    <a:pt x="1590" y="3127"/>
                    <a:pt x="1762" y="3127"/>
                  </a:cubicBezTo>
                  <a:cubicBezTo>
                    <a:pt x="2407" y="3127"/>
                    <a:pt x="3011" y="2724"/>
                    <a:pt x="3236" y="2079"/>
                  </a:cubicBezTo>
                  <a:cubicBezTo>
                    <a:pt x="3521" y="1266"/>
                    <a:pt x="3093" y="374"/>
                    <a:pt x="2278" y="88"/>
                  </a:cubicBezTo>
                  <a:cubicBezTo>
                    <a:pt x="2107" y="29"/>
                    <a:pt x="1933" y="0"/>
                    <a:pt x="1761" y="0"/>
                  </a:cubicBezTo>
                  <a:close/>
                </a:path>
              </a:pathLst>
            </a:custGeom>
            <a:solidFill>
              <a:srgbClr val="B80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1"/>
            <p:cNvSpPr/>
            <p:nvPr/>
          </p:nvSpPr>
          <p:spPr>
            <a:xfrm>
              <a:off x="7520795" y="4147731"/>
              <a:ext cx="149074" cy="132392"/>
            </a:xfrm>
            <a:custGeom>
              <a:avLst/>
              <a:gdLst/>
              <a:ahLst/>
              <a:cxnLst/>
              <a:rect l="l" t="t" r="r" b="b"/>
              <a:pathLst>
                <a:path w="3521" h="3127" extrusionOk="0">
                  <a:moveTo>
                    <a:pt x="1761" y="0"/>
                  </a:moveTo>
                  <a:cubicBezTo>
                    <a:pt x="1115" y="0"/>
                    <a:pt x="512" y="403"/>
                    <a:pt x="286" y="1047"/>
                  </a:cubicBezTo>
                  <a:cubicBezTo>
                    <a:pt x="1" y="1863"/>
                    <a:pt x="430" y="2752"/>
                    <a:pt x="1244" y="3038"/>
                  </a:cubicBezTo>
                  <a:cubicBezTo>
                    <a:pt x="1415" y="3098"/>
                    <a:pt x="1590" y="3127"/>
                    <a:pt x="1761" y="3127"/>
                  </a:cubicBezTo>
                  <a:cubicBezTo>
                    <a:pt x="2407" y="3127"/>
                    <a:pt x="3010" y="2723"/>
                    <a:pt x="3235" y="2079"/>
                  </a:cubicBezTo>
                  <a:cubicBezTo>
                    <a:pt x="3521" y="1266"/>
                    <a:pt x="3092" y="374"/>
                    <a:pt x="2277" y="88"/>
                  </a:cubicBezTo>
                  <a:cubicBezTo>
                    <a:pt x="2106" y="28"/>
                    <a:pt x="1932" y="0"/>
                    <a:pt x="1761" y="0"/>
                  </a:cubicBezTo>
                  <a:close/>
                </a:path>
              </a:pathLst>
            </a:custGeom>
            <a:solidFill>
              <a:srgbClr val="B80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1"/>
            <p:cNvSpPr/>
            <p:nvPr/>
          </p:nvSpPr>
          <p:spPr>
            <a:xfrm>
              <a:off x="7817799" y="4006362"/>
              <a:ext cx="149031" cy="132350"/>
            </a:xfrm>
            <a:custGeom>
              <a:avLst/>
              <a:gdLst/>
              <a:ahLst/>
              <a:cxnLst/>
              <a:rect l="l" t="t" r="r" b="b"/>
              <a:pathLst>
                <a:path w="3520" h="3126" extrusionOk="0">
                  <a:moveTo>
                    <a:pt x="1759" y="0"/>
                  </a:moveTo>
                  <a:cubicBezTo>
                    <a:pt x="1113" y="0"/>
                    <a:pt x="511" y="403"/>
                    <a:pt x="285" y="1046"/>
                  </a:cubicBezTo>
                  <a:cubicBezTo>
                    <a:pt x="0" y="1860"/>
                    <a:pt x="429" y="2752"/>
                    <a:pt x="1243" y="3037"/>
                  </a:cubicBezTo>
                  <a:cubicBezTo>
                    <a:pt x="1414" y="3097"/>
                    <a:pt x="1588" y="3126"/>
                    <a:pt x="1760" y="3126"/>
                  </a:cubicBezTo>
                  <a:cubicBezTo>
                    <a:pt x="2405" y="3126"/>
                    <a:pt x="3009" y="2723"/>
                    <a:pt x="3234" y="2080"/>
                  </a:cubicBezTo>
                  <a:cubicBezTo>
                    <a:pt x="3520" y="1265"/>
                    <a:pt x="3091" y="373"/>
                    <a:pt x="2276" y="89"/>
                  </a:cubicBezTo>
                  <a:cubicBezTo>
                    <a:pt x="2105" y="29"/>
                    <a:pt x="1930" y="0"/>
                    <a:pt x="1759" y="0"/>
                  </a:cubicBezTo>
                  <a:close/>
                </a:path>
              </a:pathLst>
            </a:custGeom>
            <a:solidFill>
              <a:srgbClr val="B80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1"/>
            <p:cNvSpPr/>
            <p:nvPr/>
          </p:nvSpPr>
          <p:spPr>
            <a:xfrm>
              <a:off x="7741336" y="4224871"/>
              <a:ext cx="149031" cy="132392"/>
            </a:xfrm>
            <a:custGeom>
              <a:avLst/>
              <a:gdLst/>
              <a:ahLst/>
              <a:cxnLst/>
              <a:rect l="l" t="t" r="r" b="b"/>
              <a:pathLst>
                <a:path w="3520" h="3127" extrusionOk="0">
                  <a:moveTo>
                    <a:pt x="1759" y="1"/>
                  </a:moveTo>
                  <a:cubicBezTo>
                    <a:pt x="1113" y="1"/>
                    <a:pt x="510" y="404"/>
                    <a:pt x="285" y="1047"/>
                  </a:cubicBezTo>
                  <a:cubicBezTo>
                    <a:pt x="0" y="1863"/>
                    <a:pt x="429" y="2754"/>
                    <a:pt x="1244" y="3038"/>
                  </a:cubicBezTo>
                  <a:cubicBezTo>
                    <a:pt x="1414" y="3098"/>
                    <a:pt x="1589" y="3127"/>
                    <a:pt x="1760" y="3127"/>
                  </a:cubicBezTo>
                  <a:cubicBezTo>
                    <a:pt x="2405" y="3127"/>
                    <a:pt x="3010" y="2724"/>
                    <a:pt x="3235" y="2080"/>
                  </a:cubicBezTo>
                  <a:cubicBezTo>
                    <a:pt x="3519" y="1267"/>
                    <a:pt x="3090" y="375"/>
                    <a:pt x="2276" y="89"/>
                  </a:cubicBezTo>
                  <a:cubicBezTo>
                    <a:pt x="2105" y="29"/>
                    <a:pt x="1930" y="1"/>
                    <a:pt x="1759" y="1"/>
                  </a:cubicBezTo>
                  <a:close/>
                </a:path>
              </a:pathLst>
            </a:custGeom>
            <a:solidFill>
              <a:srgbClr val="B80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1"/>
            <p:cNvSpPr/>
            <p:nvPr/>
          </p:nvSpPr>
          <p:spPr>
            <a:xfrm>
              <a:off x="7593617" y="3913980"/>
              <a:ext cx="149074" cy="132392"/>
            </a:xfrm>
            <a:custGeom>
              <a:avLst/>
              <a:gdLst/>
              <a:ahLst/>
              <a:cxnLst/>
              <a:rect l="l" t="t" r="r" b="b"/>
              <a:pathLst>
                <a:path w="3521" h="3127" extrusionOk="0">
                  <a:moveTo>
                    <a:pt x="1760" y="1"/>
                  </a:moveTo>
                  <a:cubicBezTo>
                    <a:pt x="1115" y="1"/>
                    <a:pt x="512" y="404"/>
                    <a:pt x="286" y="1047"/>
                  </a:cubicBezTo>
                  <a:cubicBezTo>
                    <a:pt x="1" y="1862"/>
                    <a:pt x="430" y="2754"/>
                    <a:pt x="1244" y="3038"/>
                  </a:cubicBezTo>
                  <a:cubicBezTo>
                    <a:pt x="1415" y="3098"/>
                    <a:pt x="1590" y="3127"/>
                    <a:pt x="1761" y="3127"/>
                  </a:cubicBezTo>
                  <a:cubicBezTo>
                    <a:pt x="2407" y="3127"/>
                    <a:pt x="3011" y="2724"/>
                    <a:pt x="3235" y="2080"/>
                  </a:cubicBezTo>
                  <a:cubicBezTo>
                    <a:pt x="3521" y="1265"/>
                    <a:pt x="3092" y="375"/>
                    <a:pt x="2278" y="89"/>
                  </a:cubicBezTo>
                  <a:cubicBezTo>
                    <a:pt x="2106" y="29"/>
                    <a:pt x="1932" y="1"/>
                    <a:pt x="1760" y="1"/>
                  </a:cubicBezTo>
                  <a:close/>
                </a:path>
              </a:pathLst>
            </a:custGeom>
            <a:solidFill>
              <a:srgbClr val="E6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1"/>
            <p:cNvSpPr/>
            <p:nvPr/>
          </p:nvSpPr>
          <p:spPr>
            <a:xfrm>
              <a:off x="7517154" y="4132531"/>
              <a:ext cx="149031" cy="132350"/>
            </a:xfrm>
            <a:custGeom>
              <a:avLst/>
              <a:gdLst/>
              <a:ahLst/>
              <a:cxnLst/>
              <a:rect l="l" t="t" r="r" b="b"/>
              <a:pathLst>
                <a:path w="3520" h="3126" extrusionOk="0">
                  <a:moveTo>
                    <a:pt x="1760" y="0"/>
                  </a:moveTo>
                  <a:cubicBezTo>
                    <a:pt x="1114" y="0"/>
                    <a:pt x="510" y="403"/>
                    <a:pt x="284" y="1048"/>
                  </a:cubicBezTo>
                  <a:cubicBezTo>
                    <a:pt x="1" y="1862"/>
                    <a:pt x="430" y="2754"/>
                    <a:pt x="1243" y="3037"/>
                  </a:cubicBezTo>
                  <a:cubicBezTo>
                    <a:pt x="1414" y="3097"/>
                    <a:pt x="1588" y="3126"/>
                    <a:pt x="1759" y="3126"/>
                  </a:cubicBezTo>
                  <a:cubicBezTo>
                    <a:pt x="2404" y="3126"/>
                    <a:pt x="3008" y="2723"/>
                    <a:pt x="3234" y="2079"/>
                  </a:cubicBezTo>
                  <a:cubicBezTo>
                    <a:pt x="3520" y="1266"/>
                    <a:pt x="3091" y="374"/>
                    <a:pt x="2275" y="88"/>
                  </a:cubicBezTo>
                  <a:cubicBezTo>
                    <a:pt x="2105" y="29"/>
                    <a:pt x="1931" y="0"/>
                    <a:pt x="1760" y="0"/>
                  </a:cubicBezTo>
                  <a:close/>
                </a:path>
              </a:pathLst>
            </a:custGeom>
            <a:solidFill>
              <a:srgbClr val="E6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1"/>
            <p:cNvSpPr/>
            <p:nvPr/>
          </p:nvSpPr>
          <p:spPr>
            <a:xfrm>
              <a:off x="7814116" y="3991163"/>
              <a:ext cx="149074" cy="132392"/>
            </a:xfrm>
            <a:custGeom>
              <a:avLst/>
              <a:gdLst/>
              <a:ahLst/>
              <a:cxnLst/>
              <a:rect l="l" t="t" r="r" b="b"/>
              <a:pathLst>
                <a:path w="3521" h="3127" extrusionOk="0">
                  <a:moveTo>
                    <a:pt x="1760" y="0"/>
                  </a:moveTo>
                  <a:cubicBezTo>
                    <a:pt x="1114" y="0"/>
                    <a:pt x="511" y="403"/>
                    <a:pt x="286" y="1047"/>
                  </a:cubicBezTo>
                  <a:cubicBezTo>
                    <a:pt x="0" y="1861"/>
                    <a:pt x="430" y="2753"/>
                    <a:pt x="1244" y="3039"/>
                  </a:cubicBezTo>
                  <a:cubicBezTo>
                    <a:pt x="1414" y="3098"/>
                    <a:pt x="1588" y="3127"/>
                    <a:pt x="1760" y="3127"/>
                  </a:cubicBezTo>
                  <a:cubicBezTo>
                    <a:pt x="2405" y="3127"/>
                    <a:pt x="3009" y="2724"/>
                    <a:pt x="3235" y="2080"/>
                  </a:cubicBezTo>
                  <a:cubicBezTo>
                    <a:pt x="3520" y="1265"/>
                    <a:pt x="3091" y="373"/>
                    <a:pt x="2277" y="89"/>
                  </a:cubicBezTo>
                  <a:cubicBezTo>
                    <a:pt x="2106" y="29"/>
                    <a:pt x="1931" y="0"/>
                    <a:pt x="1760" y="0"/>
                  </a:cubicBezTo>
                  <a:close/>
                </a:path>
              </a:pathLst>
            </a:custGeom>
            <a:solidFill>
              <a:srgbClr val="E6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1"/>
            <p:cNvSpPr/>
            <p:nvPr/>
          </p:nvSpPr>
          <p:spPr>
            <a:xfrm>
              <a:off x="7737652" y="4209714"/>
              <a:ext cx="149074" cy="132392"/>
            </a:xfrm>
            <a:custGeom>
              <a:avLst/>
              <a:gdLst/>
              <a:ahLst/>
              <a:cxnLst/>
              <a:rect l="l" t="t" r="r" b="b"/>
              <a:pathLst>
                <a:path w="3521" h="3127" extrusionOk="0">
                  <a:moveTo>
                    <a:pt x="1760" y="0"/>
                  </a:moveTo>
                  <a:cubicBezTo>
                    <a:pt x="1115" y="0"/>
                    <a:pt x="510" y="403"/>
                    <a:pt x="285" y="1047"/>
                  </a:cubicBezTo>
                  <a:cubicBezTo>
                    <a:pt x="0" y="1861"/>
                    <a:pt x="428" y="2753"/>
                    <a:pt x="1244" y="3038"/>
                  </a:cubicBezTo>
                  <a:cubicBezTo>
                    <a:pt x="1414" y="3098"/>
                    <a:pt x="1589" y="3127"/>
                    <a:pt x="1760" y="3127"/>
                  </a:cubicBezTo>
                  <a:cubicBezTo>
                    <a:pt x="2405" y="3127"/>
                    <a:pt x="3009" y="2724"/>
                    <a:pt x="3235" y="2080"/>
                  </a:cubicBezTo>
                  <a:cubicBezTo>
                    <a:pt x="3520" y="1265"/>
                    <a:pt x="3091" y="374"/>
                    <a:pt x="2276" y="88"/>
                  </a:cubicBezTo>
                  <a:cubicBezTo>
                    <a:pt x="2105" y="29"/>
                    <a:pt x="1931" y="0"/>
                    <a:pt x="1760" y="0"/>
                  </a:cubicBezTo>
                  <a:close/>
                </a:path>
              </a:pathLst>
            </a:custGeom>
            <a:solidFill>
              <a:srgbClr val="E6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1"/>
            <p:cNvSpPr/>
            <p:nvPr/>
          </p:nvSpPr>
          <p:spPr>
            <a:xfrm>
              <a:off x="7528246" y="4138670"/>
              <a:ext cx="116643" cy="95008"/>
            </a:xfrm>
            <a:custGeom>
              <a:avLst/>
              <a:gdLst/>
              <a:ahLst/>
              <a:cxnLst/>
              <a:rect l="l" t="t" r="r" b="b"/>
              <a:pathLst>
                <a:path w="2755" h="2244" extrusionOk="0">
                  <a:moveTo>
                    <a:pt x="1500" y="1"/>
                  </a:moveTo>
                  <a:cubicBezTo>
                    <a:pt x="914" y="1"/>
                    <a:pt x="364" y="367"/>
                    <a:pt x="160" y="949"/>
                  </a:cubicBezTo>
                  <a:cubicBezTo>
                    <a:pt x="1" y="1402"/>
                    <a:pt x="88" y="1881"/>
                    <a:pt x="348" y="2243"/>
                  </a:cubicBezTo>
                  <a:cubicBezTo>
                    <a:pt x="175" y="1909"/>
                    <a:pt x="132" y="1508"/>
                    <a:pt x="266" y="1124"/>
                  </a:cubicBezTo>
                  <a:cubicBezTo>
                    <a:pt x="471" y="541"/>
                    <a:pt x="1020" y="176"/>
                    <a:pt x="1605" y="176"/>
                  </a:cubicBezTo>
                  <a:cubicBezTo>
                    <a:pt x="1760" y="176"/>
                    <a:pt x="1917" y="201"/>
                    <a:pt x="2072" y="255"/>
                  </a:cubicBezTo>
                  <a:cubicBezTo>
                    <a:pt x="2357" y="354"/>
                    <a:pt x="2590" y="538"/>
                    <a:pt x="2754" y="766"/>
                  </a:cubicBezTo>
                  <a:cubicBezTo>
                    <a:pt x="2594" y="457"/>
                    <a:pt x="2320" y="203"/>
                    <a:pt x="1965" y="80"/>
                  </a:cubicBezTo>
                  <a:cubicBezTo>
                    <a:pt x="1811" y="26"/>
                    <a:pt x="1654" y="1"/>
                    <a:pt x="1500" y="1"/>
                  </a:cubicBezTo>
                  <a:close/>
                </a:path>
              </a:pathLst>
            </a:custGeom>
            <a:solidFill>
              <a:srgbClr val="F55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1"/>
            <p:cNvSpPr/>
            <p:nvPr/>
          </p:nvSpPr>
          <p:spPr>
            <a:xfrm>
              <a:off x="7604837" y="3920119"/>
              <a:ext cx="116558" cy="95008"/>
            </a:xfrm>
            <a:custGeom>
              <a:avLst/>
              <a:gdLst/>
              <a:ahLst/>
              <a:cxnLst/>
              <a:rect l="l" t="t" r="r" b="b"/>
              <a:pathLst>
                <a:path w="2753" h="2244" extrusionOk="0">
                  <a:moveTo>
                    <a:pt x="1499" y="0"/>
                  </a:moveTo>
                  <a:cubicBezTo>
                    <a:pt x="913" y="0"/>
                    <a:pt x="363" y="365"/>
                    <a:pt x="159" y="949"/>
                  </a:cubicBezTo>
                  <a:cubicBezTo>
                    <a:pt x="0" y="1401"/>
                    <a:pt x="86" y="1881"/>
                    <a:pt x="346" y="2243"/>
                  </a:cubicBezTo>
                  <a:cubicBezTo>
                    <a:pt x="174" y="1909"/>
                    <a:pt x="132" y="1508"/>
                    <a:pt x="266" y="1124"/>
                  </a:cubicBezTo>
                  <a:cubicBezTo>
                    <a:pt x="469" y="541"/>
                    <a:pt x="1018" y="175"/>
                    <a:pt x="1604" y="175"/>
                  </a:cubicBezTo>
                  <a:cubicBezTo>
                    <a:pt x="1759" y="175"/>
                    <a:pt x="1916" y="200"/>
                    <a:pt x="2071" y="254"/>
                  </a:cubicBezTo>
                  <a:cubicBezTo>
                    <a:pt x="2354" y="354"/>
                    <a:pt x="2588" y="538"/>
                    <a:pt x="2753" y="766"/>
                  </a:cubicBezTo>
                  <a:cubicBezTo>
                    <a:pt x="2592" y="456"/>
                    <a:pt x="2319" y="205"/>
                    <a:pt x="1965" y="79"/>
                  </a:cubicBezTo>
                  <a:cubicBezTo>
                    <a:pt x="1811" y="26"/>
                    <a:pt x="1653" y="0"/>
                    <a:pt x="1499" y="0"/>
                  </a:cubicBezTo>
                  <a:close/>
                </a:path>
              </a:pathLst>
            </a:custGeom>
            <a:solidFill>
              <a:srgbClr val="F55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1"/>
            <p:cNvSpPr/>
            <p:nvPr/>
          </p:nvSpPr>
          <p:spPr>
            <a:xfrm>
              <a:off x="7748787" y="4215811"/>
              <a:ext cx="116516" cy="95008"/>
            </a:xfrm>
            <a:custGeom>
              <a:avLst/>
              <a:gdLst/>
              <a:ahLst/>
              <a:cxnLst/>
              <a:rect l="l" t="t" r="r" b="b"/>
              <a:pathLst>
                <a:path w="2752" h="2244" extrusionOk="0">
                  <a:moveTo>
                    <a:pt x="1496" y="1"/>
                  </a:moveTo>
                  <a:cubicBezTo>
                    <a:pt x="911" y="1"/>
                    <a:pt x="362" y="366"/>
                    <a:pt x="159" y="949"/>
                  </a:cubicBezTo>
                  <a:cubicBezTo>
                    <a:pt x="0" y="1402"/>
                    <a:pt x="87" y="1881"/>
                    <a:pt x="348" y="2243"/>
                  </a:cubicBezTo>
                  <a:cubicBezTo>
                    <a:pt x="175" y="1909"/>
                    <a:pt x="132" y="1507"/>
                    <a:pt x="266" y="1125"/>
                  </a:cubicBezTo>
                  <a:cubicBezTo>
                    <a:pt x="470" y="542"/>
                    <a:pt x="1018" y="176"/>
                    <a:pt x="1603" y="176"/>
                  </a:cubicBezTo>
                  <a:cubicBezTo>
                    <a:pt x="1759" y="176"/>
                    <a:pt x="1916" y="201"/>
                    <a:pt x="2071" y="256"/>
                  </a:cubicBezTo>
                  <a:cubicBezTo>
                    <a:pt x="2357" y="356"/>
                    <a:pt x="2589" y="538"/>
                    <a:pt x="2752" y="766"/>
                  </a:cubicBezTo>
                  <a:cubicBezTo>
                    <a:pt x="2591" y="457"/>
                    <a:pt x="2319" y="205"/>
                    <a:pt x="1964" y="80"/>
                  </a:cubicBezTo>
                  <a:cubicBezTo>
                    <a:pt x="1809" y="26"/>
                    <a:pt x="1652" y="1"/>
                    <a:pt x="1496" y="1"/>
                  </a:cubicBezTo>
                  <a:close/>
                </a:path>
              </a:pathLst>
            </a:custGeom>
            <a:solidFill>
              <a:srgbClr val="F55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1"/>
            <p:cNvSpPr/>
            <p:nvPr/>
          </p:nvSpPr>
          <p:spPr>
            <a:xfrm>
              <a:off x="7825293" y="3997260"/>
              <a:ext cx="116600" cy="95008"/>
            </a:xfrm>
            <a:custGeom>
              <a:avLst/>
              <a:gdLst/>
              <a:ahLst/>
              <a:cxnLst/>
              <a:rect l="l" t="t" r="r" b="b"/>
              <a:pathLst>
                <a:path w="2754" h="2244" extrusionOk="0">
                  <a:moveTo>
                    <a:pt x="1499" y="1"/>
                  </a:moveTo>
                  <a:cubicBezTo>
                    <a:pt x="913" y="1"/>
                    <a:pt x="364" y="367"/>
                    <a:pt x="160" y="949"/>
                  </a:cubicBezTo>
                  <a:cubicBezTo>
                    <a:pt x="1" y="1403"/>
                    <a:pt x="88" y="1881"/>
                    <a:pt x="347" y="2244"/>
                  </a:cubicBezTo>
                  <a:cubicBezTo>
                    <a:pt x="174" y="1909"/>
                    <a:pt x="131" y="1509"/>
                    <a:pt x="266" y="1124"/>
                  </a:cubicBezTo>
                  <a:cubicBezTo>
                    <a:pt x="469" y="541"/>
                    <a:pt x="1019" y="176"/>
                    <a:pt x="1604" y="176"/>
                  </a:cubicBezTo>
                  <a:cubicBezTo>
                    <a:pt x="1759" y="176"/>
                    <a:pt x="1917" y="202"/>
                    <a:pt x="2071" y="256"/>
                  </a:cubicBezTo>
                  <a:cubicBezTo>
                    <a:pt x="2356" y="357"/>
                    <a:pt x="2589" y="538"/>
                    <a:pt x="2753" y="767"/>
                  </a:cubicBezTo>
                  <a:cubicBezTo>
                    <a:pt x="2593" y="456"/>
                    <a:pt x="2319" y="205"/>
                    <a:pt x="1965" y="81"/>
                  </a:cubicBezTo>
                  <a:cubicBezTo>
                    <a:pt x="1811" y="27"/>
                    <a:pt x="1654" y="1"/>
                    <a:pt x="1499" y="1"/>
                  </a:cubicBezTo>
                  <a:close/>
                </a:path>
              </a:pathLst>
            </a:custGeom>
            <a:solidFill>
              <a:srgbClr val="F55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41"/>
            <p:cNvGrpSpPr/>
            <p:nvPr/>
          </p:nvGrpSpPr>
          <p:grpSpPr>
            <a:xfrm>
              <a:off x="7204992" y="3407357"/>
              <a:ext cx="1491924" cy="2083054"/>
              <a:chOff x="7204992" y="3407357"/>
              <a:chExt cx="1491924" cy="2083054"/>
            </a:xfrm>
          </p:grpSpPr>
          <p:sp>
            <p:nvSpPr>
              <p:cNvPr id="3556" name="Google Shape;3556;p41"/>
              <p:cNvSpPr/>
              <p:nvPr/>
            </p:nvSpPr>
            <p:spPr>
              <a:xfrm>
                <a:off x="7353558" y="3541316"/>
                <a:ext cx="1343358" cy="1949095"/>
              </a:xfrm>
              <a:custGeom>
                <a:avLst/>
                <a:gdLst/>
                <a:ahLst/>
                <a:cxnLst/>
                <a:rect l="l" t="t" r="r" b="b"/>
                <a:pathLst>
                  <a:path w="31729" h="46036" extrusionOk="0">
                    <a:moveTo>
                      <a:pt x="12713" y="0"/>
                    </a:moveTo>
                    <a:cubicBezTo>
                      <a:pt x="12210" y="0"/>
                      <a:pt x="12194" y="896"/>
                      <a:pt x="12010" y="1422"/>
                    </a:cubicBezTo>
                    <a:cubicBezTo>
                      <a:pt x="11529" y="2796"/>
                      <a:pt x="11049" y="4169"/>
                      <a:pt x="10567" y="5544"/>
                    </a:cubicBezTo>
                    <a:cubicBezTo>
                      <a:pt x="10458" y="5860"/>
                      <a:pt x="10347" y="6175"/>
                      <a:pt x="10237" y="6489"/>
                    </a:cubicBezTo>
                    <a:cubicBezTo>
                      <a:pt x="10246" y="6464"/>
                      <a:pt x="10219" y="6452"/>
                      <a:pt x="10163" y="6452"/>
                    </a:cubicBezTo>
                    <a:cubicBezTo>
                      <a:pt x="9760" y="6452"/>
                      <a:pt x="7868" y="7066"/>
                      <a:pt x="7600" y="7346"/>
                    </a:cubicBezTo>
                    <a:cubicBezTo>
                      <a:pt x="7215" y="8118"/>
                      <a:pt x="6520" y="8791"/>
                      <a:pt x="7058" y="9718"/>
                    </a:cubicBezTo>
                    <a:cubicBezTo>
                      <a:pt x="6819" y="9678"/>
                      <a:pt x="6597" y="9659"/>
                      <a:pt x="6389" y="9659"/>
                    </a:cubicBezTo>
                    <a:cubicBezTo>
                      <a:pt x="3641" y="9659"/>
                      <a:pt x="3527" y="12971"/>
                      <a:pt x="4895" y="14936"/>
                    </a:cubicBezTo>
                    <a:cubicBezTo>
                      <a:pt x="4675" y="14908"/>
                      <a:pt x="4472" y="14895"/>
                      <a:pt x="4285" y="14895"/>
                    </a:cubicBezTo>
                    <a:cubicBezTo>
                      <a:pt x="1024" y="14895"/>
                      <a:pt x="2685" y="18901"/>
                      <a:pt x="4512" y="20411"/>
                    </a:cubicBezTo>
                    <a:cubicBezTo>
                      <a:pt x="3940" y="20039"/>
                      <a:pt x="3049" y="19724"/>
                      <a:pt x="2219" y="19724"/>
                    </a:cubicBezTo>
                    <a:cubicBezTo>
                      <a:pt x="1765" y="19724"/>
                      <a:pt x="1329" y="19818"/>
                      <a:pt x="973" y="20050"/>
                    </a:cubicBezTo>
                    <a:cubicBezTo>
                      <a:pt x="145" y="20595"/>
                      <a:pt x="0" y="21774"/>
                      <a:pt x="583" y="22547"/>
                    </a:cubicBezTo>
                    <a:cubicBezTo>
                      <a:pt x="1527" y="23811"/>
                      <a:pt x="3192" y="24535"/>
                      <a:pt x="4532" y="25276"/>
                    </a:cubicBezTo>
                    <a:cubicBezTo>
                      <a:pt x="5373" y="25740"/>
                      <a:pt x="5847" y="26920"/>
                      <a:pt x="6401" y="27707"/>
                    </a:cubicBezTo>
                    <a:cubicBezTo>
                      <a:pt x="6999" y="28557"/>
                      <a:pt x="7629" y="29387"/>
                      <a:pt x="8321" y="30163"/>
                    </a:cubicBezTo>
                    <a:cubicBezTo>
                      <a:pt x="9152" y="31096"/>
                      <a:pt x="10124" y="32079"/>
                      <a:pt x="11315" y="32533"/>
                    </a:cubicBezTo>
                    <a:cubicBezTo>
                      <a:pt x="12218" y="32879"/>
                      <a:pt x="12694" y="32360"/>
                      <a:pt x="12955" y="33379"/>
                    </a:cubicBezTo>
                    <a:cubicBezTo>
                      <a:pt x="13128" y="34052"/>
                      <a:pt x="13302" y="34726"/>
                      <a:pt x="13476" y="35398"/>
                    </a:cubicBezTo>
                    <a:cubicBezTo>
                      <a:pt x="14414" y="38944"/>
                      <a:pt x="15269" y="42515"/>
                      <a:pt x="16298" y="46035"/>
                    </a:cubicBezTo>
                    <a:cubicBezTo>
                      <a:pt x="21343" y="44237"/>
                      <a:pt x="26482" y="42353"/>
                      <a:pt x="31729" y="41227"/>
                    </a:cubicBezTo>
                    <a:cubicBezTo>
                      <a:pt x="30085" y="38843"/>
                      <a:pt x="29095" y="35914"/>
                      <a:pt x="28101" y="33220"/>
                    </a:cubicBezTo>
                    <a:cubicBezTo>
                      <a:pt x="27247" y="30910"/>
                      <a:pt x="26308" y="28533"/>
                      <a:pt x="25765" y="26124"/>
                    </a:cubicBezTo>
                    <a:cubicBezTo>
                      <a:pt x="25372" y="24382"/>
                      <a:pt x="25847" y="22266"/>
                      <a:pt x="25575" y="20441"/>
                    </a:cubicBezTo>
                    <a:cubicBezTo>
                      <a:pt x="25336" y="18834"/>
                      <a:pt x="24963" y="16995"/>
                      <a:pt x="24190" y="15553"/>
                    </a:cubicBezTo>
                    <a:cubicBezTo>
                      <a:pt x="23525" y="14313"/>
                      <a:pt x="22190" y="13640"/>
                      <a:pt x="21529" y="12459"/>
                    </a:cubicBezTo>
                    <a:cubicBezTo>
                      <a:pt x="21191" y="11857"/>
                      <a:pt x="20958" y="10921"/>
                      <a:pt x="20133" y="10817"/>
                    </a:cubicBezTo>
                    <a:cubicBezTo>
                      <a:pt x="20989" y="8367"/>
                      <a:pt x="21848" y="5916"/>
                      <a:pt x="22705" y="3466"/>
                    </a:cubicBezTo>
                    <a:cubicBezTo>
                      <a:pt x="22315" y="3329"/>
                      <a:pt x="20840" y="1688"/>
                      <a:pt x="19550" y="391"/>
                    </a:cubicBezTo>
                    <a:cubicBezTo>
                      <a:pt x="19341" y="318"/>
                      <a:pt x="19140" y="287"/>
                      <a:pt x="18946" y="287"/>
                    </a:cubicBezTo>
                    <a:cubicBezTo>
                      <a:pt x="17870" y="287"/>
                      <a:pt x="17016" y="1235"/>
                      <a:pt x="16414" y="1235"/>
                    </a:cubicBezTo>
                    <a:cubicBezTo>
                      <a:pt x="16358" y="1235"/>
                      <a:pt x="16303" y="1227"/>
                      <a:pt x="16251" y="1209"/>
                    </a:cubicBezTo>
                    <a:cubicBezTo>
                      <a:pt x="15135" y="818"/>
                      <a:pt x="14020" y="428"/>
                      <a:pt x="12903" y="36"/>
                    </a:cubicBezTo>
                    <a:cubicBezTo>
                      <a:pt x="12833" y="12"/>
                      <a:pt x="12770" y="0"/>
                      <a:pt x="12713" y="0"/>
                    </a:cubicBez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41"/>
              <p:cNvSpPr/>
              <p:nvPr/>
            </p:nvSpPr>
            <p:spPr>
              <a:xfrm>
                <a:off x="7449708" y="3407357"/>
                <a:ext cx="731440" cy="1011043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23880" extrusionOk="0">
                    <a:moveTo>
                      <a:pt x="7121" y="1"/>
                    </a:moveTo>
                    <a:cubicBezTo>
                      <a:pt x="7115" y="1"/>
                      <a:pt x="7110" y="4"/>
                      <a:pt x="7108" y="9"/>
                    </a:cubicBezTo>
                    <a:lnTo>
                      <a:pt x="3" y="20313"/>
                    </a:lnTo>
                    <a:cubicBezTo>
                      <a:pt x="1" y="20319"/>
                      <a:pt x="5" y="20328"/>
                      <a:pt x="11" y="20330"/>
                    </a:cubicBezTo>
                    <a:lnTo>
                      <a:pt x="10151" y="23879"/>
                    </a:lnTo>
                    <a:cubicBezTo>
                      <a:pt x="10152" y="23879"/>
                      <a:pt x="10154" y="23879"/>
                      <a:pt x="10155" y="23879"/>
                    </a:cubicBezTo>
                    <a:cubicBezTo>
                      <a:pt x="10160" y="23879"/>
                      <a:pt x="10166" y="23875"/>
                      <a:pt x="10168" y="23870"/>
                    </a:cubicBezTo>
                    <a:lnTo>
                      <a:pt x="17273" y="3567"/>
                    </a:lnTo>
                    <a:cubicBezTo>
                      <a:pt x="17276" y="3560"/>
                      <a:pt x="17272" y="3552"/>
                      <a:pt x="17265" y="3550"/>
                    </a:cubicBezTo>
                    <a:lnTo>
                      <a:pt x="7126" y="2"/>
                    </a:lnTo>
                    <a:cubicBezTo>
                      <a:pt x="7124" y="1"/>
                      <a:pt x="7123" y="1"/>
                      <a:pt x="7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41"/>
              <p:cNvSpPr/>
              <p:nvPr/>
            </p:nvSpPr>
            <p:spPr>
              <a:xfrm>
                <a:off x="7698997" y="3423700"/>
                <a:ext cx="335448" cy="163003"/>
              </a:xfrm>
              <a:custGeom>
                <a:avLst/>
                <a:gdLst/>
                <a:ahLst/>
                <a:cxnLst/>
                <a:rect l="l" t="t" r="r" b="b"/>
                <a:pathLst>
                  <a:path w="7923" h="3850" extrusionOk="0">
                    <a:moveTo>
                      <a:pt x="1387" y="0"/>
                    </a:moveTo>
                    <a:cubicBezTo>
                      <a:pt x="1369" y="0"/>
                      <a:pt x="1358" y="3"/>
                      <a:pt x="1355" y="9"/>
                    </a:cubicBezTo>
                    <a:cubicBezTo>
                      <a:pt x="1260" y="166"/>
                      <a:pt x="1" y="3771"/>
                      <a:pt x="58" y="3849"/>
                    </a:cubicBezTo>
                    <a:cubicBezTo>
                      <a:pt x="59" y="3849"/>
                      <a:pt x="60" y="3850"/>
                      <a:pt x="60" y="3850"/>
                    </a:cubicBezTo>
                    <a:cubicBezTo>
                      <a:pt x="142" y="3850"/>
                      <a:pt x="1431" y="287"/>
                      <a:pt x="1561" y="274"/>
                    </a:cubicBezTo>
                    <a:cubicBezTo>
                      <a:pt x="1565" y="274"/>
                      <a:pt x="1571" y="273"/>
                      <a:pt x="1576" y="273"/>
                    </a:cubicBezTo>
                    <a:cubicBezTo>
                      <a:pt x="2095" y="273"/>
                      <a:pt x="7614" y="2244"/>
                      <a:pt x="7910" y="2244"/>
                    </a:cubicBezTo>
                    <a:cubicBezTo>
                      <a:pt x="7919" y="2244"/>
                      <a:pt x="7923" y="2242"/>
                      <a:pt x="7923" y="2239"/>
                    </a:cubicBezTo>
                    <a:cubicBezTo>
                      <a:pt x="7122" y="1919"/>
                      <a:pt x="1860" y="0"/>
                      <a:pt x="1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41"/>
              <p:cNvSpPr/>
              <p:nvPr/>
            </p:nvSpPr>
            <p:spPr>
              <a:xfrm>
                <a:off x="7204992" y="3684505"/>
                <a:ext cx="1358303" cy="1675673"/>
              </a:xfrm>
              <a:custGeom>
                <a:avLst/>
                <a:gdLst/>
                <a:ahLst/>
                <a:cxnLst/>
                <a:rect l="l" t="t" r="r" b="b"/>
                <a:pathLst>
                  <a:path w="32082" h="39578" extrusionOk="0">
                    <a:moveTo>
                      <a:pt x="10015" y="0"/>
                    </a:moveTo>
                    <a:cubicBezTo>
                      <a:pt x="7986" y="0"/>
                      <a:pt x="6735" y="2094"/>
                      <a:pt x="7411" y="3260"/>
                    </a:cubicBezTo>
                    <a:cubicBezTo>
                      <a:pt x="7185" y="3222"/>
                      <a:pt x="6971" y="3204"/>
                      <a:pt x="6768" y="3204"/>
                    </a:cubicBezTo>
                    <a:cubicBezTo>
                      <a:pt x="4254" y="3204"/>
                      <a:pt x="3446" y="5972"/>
                      <a:pt x="5247" y="8478"/>
                    </a:cubicBezTo>
                    <a:cubicBezTo>
                      <a:pt x="5021" y="8450"/>
                      <a:pt x="4812" y="8437"/>
                      <a:pt x="4618" y="8437"/>
                    </a:cubicBezTo>
                    <a:cubicBezTo>
                      <a:pt x="1490" y="8437"/>
                      <a:pt x="2466" y="11971"/>
                      <a:pt x="4864" y="13954"/>
                    </a:cubicBezTo>
                    <a:cubicBezTo>
                      <a:pt x="4418" y="13665"/>
                      <a:pt x="3438" y="13282"/>
                      <a:pt x="2522" y="13282"/>
                    </a:cubicBezTo>
                    <a:cubicBezTo>
                      <a:pt x="1746" y="13282"/>
                      <a:pt x="1016" y="13557"/>
                      <a:pt x="696" y="14399"/>
                    </a:cubicBezTo>
                    <a:cubicBezTo>
                      <a:pt x="1" y="16233"/>
                      <a:pt x="2250" y="17360"/>
                      <a:pt x="5298" y="19049"/>
                    </a:cubicBezTo>
                    <a:cubicBezTo>
                      <a:pt x="8749" y="24566"/>
                      <a:pt x="11053" y="26270"/>
                      <a:pt x="12637" y="26270"/>
                    </a:cubicBezTo>
                    <a:cubicBezTo>
                      <a:pt x="12808" y="26270"/>
                      <a:pt x="12971" y="26250"/>
                      <a:pt x="13126" y="26213"/>
                    </a:cubicBezTo>
                    <a:cubicBezTo>
                      <a:pt x="13126" y="26213"/>
                      <a:pt x="15796" y="36656"/>
                      <a:pt x="16649" y="39577"/>
                    </a:cubicBezTo>
                    <a:cubicBezTo>
                      <a:pt x="16649" y="39577"/>
                      <a:pt x="27095" y="35838"/>
                      <a:pt x="32082" y="34770"/>
                    </a:cubicBezTo>
                    <a:cubicBezTo>
                      <a:pt x="29760" y="31401"/>
                      <a:pt x="26309" y="20720"/>
                      <a:pt x="26100" y="19578"/>
                    </a:cubicBezTo>
                    <a:cubicBezTo>
                      <a:pt x="26368" y="14839"/>
                      <a:pt x="25756" y="12565"/>
                      <a:pt x="24956" y="10069"/>
                    </a:cubicBezTo>
                    <a:cubicBezTo>
                      <a:pt x="24158" y="7574"/>
                      <a:pt x="22067" y="6721"/>
                      <a:pt x="21797" y="5806"/>
                    </a:cubicBezTo>
                    <a:cubicBezTo>
                      <a:pt x="21561" y="4999"/>
                      <a:pt x="20950" y="4352"/>
                      <a:pt x="20397" y="4352"/>
                    </a:cubicBezTo>
                    <a:cubicBezTo>
                      <a:pt x="20321" y="4352"/>
                      <a:pt x="20245" y="4364"/>
                      <a:pt x="20173" y="4390"/>
                    </a:cubicBezTo>
                    <a:cubicBezTo>
                      <a:pt x="19571" y="4604"/>
                      <a:pt x="19547" y="6039"/>
                      <a:pt x="19485" y="7226"/>
                    </a:cubicBezTo>
                    <a:cubicBezTo>
                      <a:pt x="19485" y="7226"/>
                      <a:pt x="18450" y="6731"/>
                      <a:pt x="17516" y="6104"/>
                    </a:cubicBezTo>
                    <a:cubicBezTo>
                      <a:pt x="16581" y="5478"/>
                      <a:pt x="14001" y="1358"/>
                      <a:pt x="11272" y="257"/>
                    </a:cubicBezTo>
                    <a:cubicBezTo>
                      <a:pt x="10829" y="79"/>
                      <a:pt x="10408" y="0"/>
                      <a:pt x="10015" y="0"/>
                    </a:cubicBezTo>
                    <a:close/>
                  </a:path>
                </a:pathLst>
              </a:custGeom>
              <a:solidFill>
                <a:srgbClr val="FB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41"/>
              <p:cNvSpPr/>
              <p:nvPr/>
            </p:nvSpPr>
            <p:spPr>
              <a:xfrm>
                <a:off x="8030000" y="3868720"/>
                <a:ext cx="97971" cy="18603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394" extrusionOk="0">
                    <a:moveTo>
                      <a:pt x="912" y="1"/>
                    </a:moveTo>
                    <a:cubicBezTo>
                      <a:pt x="836" y="1"/>
                      <a:pt x="761" y="13"/>
                      <a:pt x="688" y="39"/>
                    </a:cubicBezTo>
                    <a:cubicBezTo>
                      <a:pt x="93" y="250"/>
                      <a:pt x="61" y="1656"/>
                      <a:pt x="1" y="2836"/>
                    </a:cubicBezTo>
                    <a:cubicBezTo>
                      <a:pt x="259" y="3037"/>
                      <a:pt x="524" y="3220"/>
                      <a:pt x="781" y="3361"/>
                    </a:cubicBezTo>
                    <a:cubicBezTo>
                      <a:pt x="1810" y="3927"/>
                      <a:pt x="2313" y="4394"/>
                      <a:pt x="2313" y="4394"/>
                    </a:cubicBezTo>
                    <a:cubicBezTo>
                      <a:pt x="1883" y="3342"/>
                      <a:pt x="413" y="1117"/>
                      <a:pt x="1484" y="210"/>
                    </a:cubicBezTo>
                    <a:cubicBezTo>
                      <a:pt x="1298" y="78"/>
                      <a:pt x="1102" y="1"/>
                      <a:pt x="912" y="1"/>
                    </a:cubicBezTo>
                    <a:close/>
                  </a:path>
                </a:pathLst>
              </a:custGeom>
              <a:solidFill>
                <a:srgbClr val="D6A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41"/>
              <p:cNvSpPr/>
              <p:nvPr/>
            </p:nvSpPr>
            <p:spPr>
              <a:xfrm>
                <a:off x="7223833" y="4246676"/>
                <a:ext cx="728603" cy="1059013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25013" extrusionOk="0">
                    <a:moveTo>
                      <a:pt x="618" y="2972"/>
                    </a:moveTo>
                    <a:lnTo>
                      <a:pt x="628" y="2987"/>
                    </a:lnTo>
                    <a:cubicBezTo>
                      <a:pt x="630" y="2988"/>
                      <a:pt x="633" y="2989"/>
                      <a:pt x="634" y="2991"/>
                    </a:cubicBezTo>
                    <a:cubicBezTo>
                      <a:pt x="628" y="2984"/>
                      <a:pt x="623" y="2979"/>
                      <a:pt x="618" y="2972"/>
                    </a:cubicBezTo>
                    <a:close/>
                    <a:moveTo>
                      <a:pt x="2077" y="1"/>
                    </a:moveTo>
                    <a:cubicBezTo>
                      <a:pt x="1301" y="1"/>
                      <a:pt x="571" y="277"/>
                      <a:pt x="251" y="1118"/>
                    </a:cubicBezTo>
                    <a:cubicBezTo>
                      <a:pt x="1" y="1778"/>
                      <a:pt x="135" y="2346"/>
                      <a:pt x="547" y="2882"/>
                    </a:cubicBezTo>
                    <a:lnTo>
                      <a:pt x="490" y="2810"/>
                    </a:lnTo>
                    <a:lnTo>
                      <a:pt x="490" y="2810"/>
                    </a:lnTo>
                    <a:cubicBezTo>
                      <a:pt x="510" y="2839"/>
                      <a:pt x="533" y="2865"/>
                      <a:pt x="554" y="2892"/>
                    </a:cubicBezTo>
                    <a:cubicBezTo>
                      <a:pt x="573" y="2915"/>
                      <a:pt x="591" y="2940"/>
                      <a:pt x="611" y="2963"/>
                    </a:cubicBezTo>
                    <a:cubicBezTo>
                      <a:pt x="643" y="3001"/>
                      <a:pt x="676" y="3039"/>
                      <a:pt x="711" y="3078"/>
                    </a:cubicBezTo>
                    <a:cubicBezTo>
                      <a:pt x="730" y="3100"/>
                      <a:pt x="750" y="3122"/>
                      <a:pt x="772" y="3144"/>
                    </a:cubicBezTo>
                    <a:cubicBezTo>
                      <a:pt x="809" y="3185"/>
                      <a:pt x="849" y="3223"/>
                      <a:pt x="890" y="3261"/>
                    </a:cubicBezTo>
                    <a:cubicBezTo>
                      <a:pt x="911" y="3283"/>
                      <a:pt x="932" y="3303"/>
                      <a:pt x="955" y="3324"/>
                    </a:cubicBezTo>
                    <a:cubicBezTo>
                      <a:pt x="999" y="3364"/>
                      <a:pt x="1046" y="3405"/>
                      <a:pt x="1091" y="3445"/>
                    </a:cubicBezTo>
                    <a:cubicBezTo>
                      <a:pt x="1113" y="3463"/>
                      <a:pt x="1134" y="3483"/>
                      <a:pt x="1157" y="3502"/>
                    </a:cubicBezTo>
                    <a:cubicBezTo>
                      <a:pt x="1207" y="3545"/>
                      <a:pt x="1260" y="3587"/>
                      <a:pt x="1313" y="3630"/>
                    </a:cubicBezTo>
                    <a:cubicBezTo>
                      <a:pt x="1334" y="3647"/>
                      <a:pt x="1355" y="3663"/>
                      <a:pt x="1376" y="3679"/>
                    </a:cubicBezTo>
                    <a:cubicBezTo>
                      <a:pt x="1434" y="3723"/>
                      <a:pt x="1494" y="3768"/>
                      <a:pt x="1555" y="3812"/>
                    </a:cubicBezTo>
                    <a:cubicBezTo>
                      <a:pt x="1574" y="3827"/>
                      <a:pt x="1594" y="3842"/>
                      <a:pt x="1615" y="3856"/>
                    </a:cubicBezTo>
                    <a:cubicBezTo>
                      <a:pt x="1681" y="3904"/>
                      <a:pt x="1750" y="3950"/>
                      <a:pt x="1819" y="3998"/>
                    </a:cubicBezTo>
                    <a:cubicBezTo>
                      <a:pt x="1837" y="4010"/>
                      <a:pt x="1853" y="4021"/>
                      <a:pt x="1870" y="4033"/>
                    </a:cubicBezTo>
                    <a:cubicBezTo>
                      <a:pt x="1945" y="4083"/>
                      <a:pt x="2023" y="4135"/>
                      <a:pt x="2102" y="4185"/>
                    </a:cubicBezTo>
                    <a:cubicBezTo>
                      <a:pt x="2113" y="4193"/>
                      <a:pt x="2121" y="4199"/>
                      <a:pt x="2132" y="4205"/>
                    </a:cubicBezTo>
                    <a:cubicBezTo>
                      <a:pt x="2894" y="4694"/>
                      <a:pt x="3828" y="5198"/>
                      <a:pt x="4853" y="5766"/>
                    </a:cubicBezTo>
                    <a:cubicBezTo>
                      <a:pt x="8306" y="11286"/>
                      <a:pt x="10608" y="12989"/>
                      <a:pt x="12193" y="12989"/>
                    </a:cubicBezTo>
                    <a:cubicBezTo>
                      <a:pt x="12364" y="12989"/>
                      <a:pt x="12526" y="12969"/>
                      <a:pt x="12681" y="12932"/>
                    </a:cubicBezTo>
                    <a:cubicBezTo>
                      <a:pt x="12681" y="12932"/>
                      <a:pt x="14771" y="21105"/>
                      <a:pt x="15843" y="25012"/>
                    </a:cubicBezTo>
                    <a:cubicBezTo>
                      <a:pt x="16265" y="24699"/>
                      <a:pt x="16720" y="24281"/>
                      <a:pt x="17209" y="23732"/>
                    </a:cubicBezTo>
                    <a:cubicBezTo>
                      <a:pt x="15854" y="19829"/>
                      <a:pt x="13237" y="12192"/>
                      <a:pt x="13476" y="11565"/>
                    </a:cubicBezTo>
                    <a:lnTo>
                      <a:pt x="13476" y="11565"/>
                    </a:lnTo>
                    <a:cubicBezTo>
                      <a:pt x="13294" y="11646"/>
                      <a:pt x="13097" y="11683"/>
                      <a:pt x="12888" y="11683"/>
                    </a:cubicBezTo>
                    <a:cubicBezTo>
                      <a:pt x="10206" y="11683"/>
                      <a:pt x="5563" y="5490"/>
                      <a:pt x="5184" y="5088"/>
                    </a:cubicBezTo>
                    <a:cubicBezTo>
                      <a:pt x="4942" y="4831"/>
                      <a:pt x="3646" y="4387"/>
                      <a:pt x="2475" y="3920"/>
                    </a:cubicBezTo>
                    <a:lnTo>
                      <a:pt x="2480" y="3916"/>
                    </a:lnTo>
                    <a:cubicBezTo>
                      <a:pt x="1137" y="3386"/>
                      <a:pt x="314" y="1663"/>
                      <a:pt x="1051" y="771"/>
                    </a:cubicBezTo>
                    <a:cubicBezTo>
                      <a:pt x="1471" y="261"/>
                      <a:pt x="2119" y="92"/>
                      <a:pt x="2598" y="38"/>
                    </a:cubicBezTo>
                    <a:cubicBezTo>
                      <a:pt x="2425" y="14"/>
                      <a:pt x="2250" y="1"/>
                      <a:pt x="2077" y="1"/>
                    </a:cubicBezTo>
                    <a:close/>
                  </a:path>
                </a:pathLst>
              </a:custGeom>
              <a:solidFill>
                <a:srgbClr val="D6A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41"/>
              <p:cNvSpPr/>
              <p:nvPr/>
            </p:nvSpPr>
            <p:spPr>
              <a:xfrm>
                <a:off x="7316850" y="3722017"/>
                <a:ext cx="408524" cy="566870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13389" extrusionOk="0">
                    <a:moveTo>
                      <a:pt x="5311" y="1"/>
                    </a:moveTo>
                    <a:cubicBezTo>
                      <a:pt x="4633" y="712"/>
                      <a:pt x="4377" y="1698"/>
                      <a:pt x="4769" y="2373"/>
                    </a:cubicBezTo>
                    <a:cubicBezTo>
                      <a:pt x="4543" y="2335"/>
                      <a:pt x="4329" y="2317"/>
                      <a:pt x="4126" y="2317"/>
                    </a:cubicBezTo>
                    <a:cubicBezTo>
                      <a:pt x="2802" y="2317"/>
                      <a:pt x="1951" y="3084"/>
                      <a:pt x="1705" y="4177"/>
                    </a:cubicBezTo>
                    <a:cubicBezTo>
                      <a:pt x="1683" y="4280"/>
                      <a:pt x="1665" y="4387"/>
                      <a:pt x="1653" y="4496"/>
                    </a:cubicBezTo>
                    <a:cubicBezTo>
                      <a:pt x="1649" y="4527"/>
                      <a:pt x="1646" y="4555"/>
                      <a:pt x="1642" y="4586"/>
                    </a:cubicBezTo>
                    <a:cubicBezTo>
                      <a:pt x="1640" y="4624"/>
                      <a:pt x="1637" y="4663"/>
                      <a:pt x="1636" y="4702"/>
                    </a:cubicBezTo>
                    <a:cubicBezTo>
                      <a:pt x="1635" y="4735"/>
                      <a:pt x="1632" y="4767"/>
                      <a:pt x="1632" y="4800"/>
                    </a:cubicBezTo>
                    <a:cubicBezTo>
                      <a:pt x="1631" y="4838"/>
                      <a:pt x="1632" y="4877"/>
                      <a:pt x="1632" y="4916"/>
                    </a:cubicBezTo>
                    <a:cubicBezTo>
                      <a:pt x="1632" y="4952"/>
                      <a:pt x="1633" y="4984"/>
                      <a:pt x="1635" y="5018"/>
                    </a:cubicBezTo>
                    <a:cubicBezTo>
                      <a:pt x="1636" y="5058"/>
                      <a:pt x="1638" y="5097"/>
                      <a:pt x="1641" y="5137"/>
                    </a:cubicBezTo>
                    <a:cubicBezTo>
                      <a:pt x="1644" y="5171"/>
                      <a:pt x="1648" y="5207"/>
                      <a:pt x="1651" y="5244"/>
                    </a:cubicBezTo>
                    <a:cubicBezTo>
                      <a:pt x="1654" y="5283"/>
                      <a:pt x="1658" y="5321"/>
                      <a:pt x="1664" y="5361"/>
                    </a:cubicBezTo>
                    <a:cubicBezTo>
                      <a:pt x="1669" y="5399"/>
                      <a:pt x="1674" y="5436"/>
                      <a:pt x="1681" y="5473"/>
                    </a:cubicBezTo>
                    <a:cubicBezTo>
                      <a:pt x="1688" y="5511"/>
                      <a:pt x="1693" y="5549"/>
                      <a:pt x="1701" y="5590"/>
                    </a:cubicBezTo>
                    <a:cubicBezTo>
                      <a:pt x="1709" y="5632"/>
                      <a:pt x="1720" y="5673"/>
                      <a:pt x="1728" y="5715"/>
                    </a:cubicBezTo>
                    <a:cubicBezTo>
                      <a:pt x="1742" y="5773"/>
                      <a:pt x="1757" y="5832"/>
                      <a:pt x="1773" y="5891"/>
                    </a:cubicBezTo>
                    <a:cubicBezTo>
                      <a:pt x="1786" y="5941"/>
                      <a:pt x="1800" y="5992"/>
                      <a:pt x="1816" y="6042"/>
                    </a:cubicBezTo>
                    <a:cubicBezTo>
                      <a:pt x="1826" y="6079"/>
                      <a:pt x="1840" y="6116"/>
                      <a:pt x="1853" y="6153"/>
                    </a:cubicBezTo>
                    <a:cubicBezTo>
                      <a:pt x="1867" y="6195"/>
                      <a:pt x="1880" y="6237"/>
                      <a:pt x="1896" y="6278"/>
                    </a:cubicBezTo>
                    <a:cubicBezTo>
                      <a:pt x="1911" y="6317"/>
                      <a:pt x="1925" y="6355"/>
                      <a:pt x="1941" y="6393"/>
                    </a:cubicBezTo>
                    <a:cubicBezTo>
                      <a:pt x="1957" y="6434"/>
                      <a:pt x="1975" y="6476"/>
                      <a:pt x="1992" y="6517"/>
                    </a:cubicBezTo>
                    <a:cubicBezTo>
                      <a:pt x="2008" y="6556"/>
                      <a:pt x="2025" y="6594"/>
                      <a:pt x="2044" y="6632"/>
                    </a:cubicBezTo>
                    <a:cubicBezTo>
                      <a:pt x="2062" y="6674"/>
                      <a:pt x="2082" y="6716"/>
                      <a:pt x="2103" y="6758"/>
                    </a:cubicBezTo>
                    <a:cubicBezTo>
                      <a:pt x="2121" y="6796"/>
                      <a:pt x="2142" y="6834"/>
                      <a:pt x="2162" y="6874"/>
                    </a:cubicBezTo>
                    <a:cubicBezTo>
                      <a:pt x="2184" y="6916"/>
                      <a:pt x="2206" y="6957"/>
                      <a:pt x="2231" y="7001"/>
                    </a:cubicBezTo>
                    <a:cubicBezTo>
                      <a:pt x="2252" y="7037"/>
                      <a:pt x="2272" y="7076"/>
                      <a:pt x="2294" y="7114"/>
                    </a:cubicBezTo>
                    <a:cubicBezTo>
                      <a:pt x="2321" y="7158"/>
                      <a:pt x="2349" y="7204"/>
                      <a:pt x="2376" y="7248"/>
                    </a:cubicBezTo>
                    <a:cubicBezTo>
                      <a:pt x="2397" y="7283"/>
                      <a:pt x="2419" y="7317"/>
                      <a:pt x="2442" y="7352"/>
                    </a:cubicBezTo>
                    <a:cubicBezTo>
                      <a:pt x="2491" y="7428"/>
                      <a:pt x="2543" y="7502"/>
                      <a:pt x="2596" y="7578"/>
                    </a:cubicBezTo>
                    <a:lnTo>
                      <a:pt x="2603" y="7590"/>
                    </a:lnTo>
                    <a:cubicBezTo>
                      <a:pt x="2378" y="7562"/>
                      <a:pt x="2168" y="7548"/>
                      <a:pt x="1974" y="7548"/>
                    </a:cubicBezTo>
                    <a:cubicBezTo>
                      <a:pt x="901" y="7548"/>
                      <a:pt x="312" y="7966"/>
                      <a:pt x="97" y="8594"/>
                    </a:cubicBezTo>
                    <a:lnTo>
                      <a:pt x="97" y="8592"/>
                    </a:lnTo>
                    <a:cubicBezTo>
                      <a:pt x="96" y="8594"/>
                      <a:pt x="96" y="8596"/>
                      <a:pt x="96" y="8597"/>
                    </a:cubicBezTo>
                    <a:cubicBezTo>
                      <a:pt x="72" y="8666"/>
                      <a:pt x="54" y="8738"/>
                      <a:pt x="39" y="8812"/>
                    </a:cubicBezTo>
                    <a:cubicBezTo>
                      <a:pt x="39" y="8813"/>
                      <a:pt x="39" y="8815"/>
                      <a:pt x="38" y="8818"/>
                    </a:cubicBezTo>
                    <a:cubicBezTo>
                      <a:pt x="23" y="8889"/>
                      <a:pt x="14" y="8965"/>
                      <a:pt x="8" y="9041"/>
                    </a:cubicBezTo>
                    <a:cubicBezTo>
                      <a:pt x="8" y="9044"/>
                      <a:pt x="7" y="9048"/>
                      <a:pt x="7" y="9054"/>
                    </a:cubicBezTo>
                    <a:cubicBezTo>
                      <a:pt x="2" y="9128"/>
                      <a:pt x="1" y="9205"/>
                      <a:pt x="3" y="9282"/>
                    </a:cubicBezTo>
                    <a:cubicBezTo>
                      <a:pt x="3" y="9296"/>
                      <a:pt x="5" y="9308"/>
                      <a:pt x="5" y="9322"/>
                    </a:cubicBezTo>
                    <a:cubicBezTo>
                      <a:pt x="8" y="9399"/>
                      <a:pt x="14" y="9477"/>
                      <a:pt x="24" y="9557"/>
                    </a:cubicBezTo>
                    <a:cubicBezTo>
                      <a:pt x="26" y="9561"/>
                      <a:pt x="26" y="9565"/>
                      <a:pt x="26" y="9568"/>
                    </a:cubicBezTo>
                    <a:cubicBezTo>
                      <a:pt x="37" y="9642"/>
                      <a:pt x="50" y="9716"/>
                      <a:pt x="66" y="9791"/>
                    </a:cubicBezTo>
                    <a:cubicBezTo>
                      <a:pt x="71" y="9813"/>
                      <a:pt x="75" y="9835"/>
                      <a:pt x="80" y="9859"/>
                    </a:cubicBezTo>
                    <a:cubicBezTo>
                      <a:pt x="97" y="9931"/>
                      <a:pt x="117" y="10006"/>
                      <a:pt x="139" y="10080"/>
                    </a:cubicBezTo>
                    <a:cubicBezTo>
                      <a:pt x="146" y="10107"/>
                      <a:pt x="156" y="10134"/>
                      <a:pt x="164" y="10160"/>
                    </a:cubicBezTo>
                    <a:cubicBezTo>
                      <a:pt x="181" y="10215"/>
                      <a:pt x="199" y="10269"/>
                      <a:pt x="220" y="10326"/>
                    </a:cubicBezTo>
                    <a:cubicBezTo>
                      <a:pt x="230" y="10354"/>
                      <a:pt x="241" y="10384"/>
                      <a:pt x="251" y="10415"/>
                    </a:cubicBezTo>
                    <a:cubicBezTo>
                      <a:pt x="278" y="10484"/>
                      <a:pt x="308" y="10554"/>
                      <a:pt x="337" y="10623"/>
                    </a:cubicBezTo>
                    <a:cubicBezTo>
                      <a:pt x="353" y="10660"/>
                      <a:pt x="371" y="10697"/>
                      <a:pt x="388" y="10735"/>
                    </a:cubicBezTo>
                    <a:cubicBezTo>
                      <a:pt x="411" y="10782"/>
                      <a:pt x="433" y="10830"/>
                      <a:pt x="457" y="10878"/>
                    </a:cubicBezTo>
                    <a:cubicBezTo>
                      <a:pt x="485" y="10935"/>
                      <a:pt x="516" y="10992"/>
                      <a:pt x="547" y="11048"/>
                    </a:cubicBezTo>
                    <a:cubicBezTo>
                      <a:pt x="563" y="11077"/>
                      <a:pt x="576" y="11106"/>
                      <a:pt x="594" y="11135"/>
                    </a:cubicBezTo>
                    <a:lnTo>
                      <a:pt x="595" y="11135"/>
                    </a:lnTo>
                    <a:cubicBezTo>
                      <a:pt x="941" y="11748"/>
                      <a:pt x="1419" y="12353"/>
                      <a:pt x="1994" y="12870"/>
                    </a:cubicBezTo>
                    <a:cubicBezTo>
                      <a:pt x="2180" y="12986"/>
                      <a:pt x="2353" y="13084"/>
                      <a:pt x="2496" y="13151"/>
                    </a:cubicBezTo>
                    <a:cubicBezTo>
                      <a:pt x="2877" y="13329"/>
                      <a:pt x="3137" y="13388"/>
                      <a:pt x="3297" y="13388"/>
                    </a:cubicBezTo>
                    <a:cubicBezTo>
                      <a:pt x="3495" y="13388"/>
                      <a:pt x="3542" y="13299"/>
                      <a:pt x="3481" y="13232"/>
                    </a:cubicBezTo>
                    <a:cubicBezTo>
                      <a:pt x="3414" y="13161"/>
                      <a:pt x="2152" y="12337"/>
                      <a:pt x="1189" y="11161"/>
                    </a:cubicBezTo>
                    <a:cubicBezTo>
                      <a:pt x="357" y="9860"/>
                      <a:pt x="148" y="7684"/>
                      <a:pt x="2883" y="7670"/>
                    </a:cubicBezTo>
                    <a:cubicBezTo>
                      <a:pt x="3553" y="7878"/>
                      <a:pt x="4304" y="8100"/>
                      <a:pt x="4964" y="8214"/>
                    </a:cubicBezTo>
                    <a:cubicBezTo>
                      <a:pt x="3876" y="7550"/>
                      <a:pt x="2934" y="6707"/>
                      <a:pt x="2258" y="4923"/>
                    </a:cubicBezTo>
                    <a:cubicBezTo>
                      <a:pt x="1813" y="3744"/>
                      <a:pt x="2833" y="2472"/>
                      <a:pt x="4494" y="2472"/>
                    </a:cubicBezTo>
                    <a:cubicBezTo>
                      <a:pt x="4688" y="2472"/>
                      <a:pt x="4892" y="2489"/>
                      <a:pt x="5102" y="2526"/>
                    </a:cubicBezTo>
                    <a:cubicBezTo>
                      <a:pt x="5783" y="2932"/>
                      <a:pt x="6506" y="3365"/>
                      <a:pt x="6819" y="3593"/>
                    </a:cubicBezTo>
                    <a:cubicBezTo>
                      <a:pt x="7653" y="4199"/>
                      <a:pt x="8300" y="4753"/>
                      <a:pt x="9230" y="4753"/>
                    </a:cubicBezTo>
                    <a:cubicBezTo>
                      <a:pt x="9363" y="4753"/>
                      <a:pt x="9502" y="4742"/>
                      <a:pt x="9648" y="4718"/>
                    </a:cubicBezTo>
                    <a:cubicBezTo>
                      <a:pt x="8097" y="4164"/>
                      <a:pt x="6785" y="2881"/>
                      <a:pt x="5615" y="1883"/>
                    </a:cubicBezTo>
                    <a:cubicBezTo>
                      <a:pt x="5036" y="1389"/>
                      <a:pt x="5008" y="643"/>
                      <a:pt x="5311" y="1"/>
                    </a:cubicBezTo>
                    <a:close/>
                  </a:path>
                </a:pathLst>
              </a:custGeom>
              <a:solidFill>
                <a:srgbClr val="D6A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3" name="Google Shape;3563;p41"/>
            <p:cNvGrpSpPr/>
            <p:nvPr/>
          </p:nvGrpSpPr>
          <p:grpSpPr>
            <a:xfrm>
              <a:off x="8823635" y="4414082"/>
              <a:ext cx="640116" cy="828056"/>
              <a:chOff x="8823635" y="4414082"/>
              <a:chExt cx="640116" cy="828056"/>
            </a:xfrm>
          </p:grpSpPr>
          <p:sp>
            <p:nvSpPr>
              <p:cNvPr id="3564" name="Google Shape;3564;p41"/>
              <p:cNvSpPr/>
              <p:nvPr/>
            </p:nvSpPr>
            <p:spPr>
              <a:xfrm>
                <a:off x="8823635" y="4478648"/>
                <a:ext cx="640116" cy="76349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18033" extrusionOk="0">
                    <a:moveTo>
                      <a:pt x="12940" y="1"/>
                    </a:moveTo>
                    <a:lnTo>
                      <a:pt x="4458" y="598"/>
                    </a:lnTo>
                    <a:lnTo>
                      <a:pt x="0" y="14378"/>
                    </a:lnTo>
                    <a:lnTo>
                      <a:pt x="2177" y="16503"/>
                    </a:lnTo>
                    <a:lnTo>
                      <a:pt x="12836" y="18033"/>
                    </a:lnTo>
                    <a:lnTo>
                      <a:pt x="15118" y="2125"/>
                    </a:lnTo>
                    <a:lnTo>
                      <a:pt x="12940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1"/>
              <p:cNvSpPr/>
              <p:nvPr/>
            </p:nvSpPr>
            <p:spPr>
              <a:xfrm>
                <a:off x="8823635" y="4414082"/>
                <a:ext cx="547860" cy="738002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7431" extrusionOk="0">
                    <a:moveTo>
                      <a:pt x="2292" y="1"/>
                    </a:moveTo>
                    <a:cubicBezTo>
                      <a:pt x="2285" y="1"/>
                      <a:pt x="2279" y="6"/>
                      <a:pt x="2279" y="11"/>
                    </a:cubicBezTo>
                    <a:lnTo>
                      <a:pt x="1" y="15891"/>
                    </a:lnTo>
                    <a:cubicBezTo>
                      <a:pt x="0" y="15897"/>
                      <a:pt x="5" y="15905"/>
                      <a:pt x="12" y="15905"/>
                    </a:cubicBezTo>
                    <a:lnTo>
                      <a:pt x="10646" y="17431"/>
                    </a:lnTo>
                    <a:cubicBezTo>
                      <a:pt x="10646" y="17431"/>
                      <a:pt x="10647" y="17431"/>
                      <a:pt x="10647" y="17431"/>
                    </a:cubicBezTo>
                    <a:cubicBezTo>
                      <a:pt x="10653" y="17431"/>
                      <a:pt x="10659" y="17426"/>
                      <a:pt x="10659" y="17420"/>
                    </a:cubicBezTo>
                    <a:lnTo>
                      <a:pt x="12937" y="1540"/>
                    </a:lnTo>
                    <a:cubicBezTo>
                      <a:pt x="12939" y="1534"/>
                      <a:pt x="12934" y="1526"/>
                      <a:pt x="12926" y="1526"/>
                    </a:cubicBezTo>
                    <a:lnTo>
                      <a:pt x="2294" y="1"/>
                    </a:lnTo>
                    <a:cubicBezTo>
                      <a:pt x="2293" y="1"/>
                      <a:pt x="2292" y="1"/>
                      <a:pt x="2292" y="1"/>
                    </a:cubicBezTo>
                    <a:close/>
                  </a:path>
                </a:pathLst>
              </a:custGeom>
              <a:solidFill>
                <a:srgbClr val="FCE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1"/>
              <p:cNvSpPr/>
              <p:nvPr/>
            </p:nvSpPr>
            <p:spPr>
              <a:xfrm>
                <a:off x="8903273" y="4428519"/>
                <a:ext cx="316650" cy="1711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4042" extrusionOk="0">
                    <a:moveTo>
                      <a:pt x="738" y="0"/>
                    </a:moveTo>
                    <a:cubicBezTo>
                      <a:pt x="655" y="0"/>
                      <a:pt x="607" y="7"/>
                      <a:pt x="602" y="22"/>
                    </a:cubicBezTo>
                    <a:cubicBezTo>
                      <a:pt x="540" y="196"/>
                      <a:pt x="1" y="3975"/>
                      <a:pt x="71" y="4041"/>
                    </a:cubicBezTo>
                    <a:cubicBezTo>
                      <a:pt x="71" y="4042"/>
                      <a:pt x="72" y="4042"/>
                      <a:pt x="73" y="4042"/>
                    </a:cubicBezTo>
                    <a:cubicBezTo>
                      <a:pt x="152" y="4042"/>
                      <a:pt x="730" y="282"/>
                      <a:pt x="856" y="244"/>
                    </a:cubicBezTo>
                    <a:cubicBezTo>
                      <a:pt x="881" y="236"/>
                      <a:pt x="930" y="232"/>
                      <a:pt x="1000" y="232"/>
                    </a:cubicBezTo>
                    <a:cubicBezTo>
                      <a:pt x="1963" y="232"/>
                      <a:pt x="6833" y="952"/>
                      <a:pt x="7419" y="952"/>
                    </a:cubicBezTo>
                    <a:cubicBezTo>
                      <a:pt x="7459" y="952"/>
                      <a:pt x="7479" y="948"/>
                      <a:pt x="7476" y="941"/>
                    </a:cubicBezTo>
                    <a:cubicBezTo>
                      <a:pt x="6672" y="791"/>
                      <a:pt x="1636" y="0"/>
                      <a:pt x="738" y="0"/>
                    </a:cubicBezTo>
                    <a:close/>
                  </a:path>
                </a:pathLst>
              </a:custGeom>
              <a:solidFill>
                <a:srgbClr val="FCF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7" name="Google Shape;3567;p41"/>
            <p:cNvGrpSpPr/>
            <p:nvPr/>
          </p:nvGrpSpPr>
          <p:grpSpPr>
            <a:xfrm>
              <a:off x="4205649" y="4002213"/>
              <a:ext cx="1013668" cy="506538"/>
              <a:chOff x="4205649" y="4002213"/>
              <a:chExt cx="1013668" cy="506538"/>
            </a:xfrm>
          </p:grpSpPr>
          <p:sp>
            <p:nvSpPr>
              <p:cNvPr id="3568" name="Google Shape;3568;p41"/>
              <p:cNvSpPr/>
              <p:nvPr/>
            </p:nvSpPr>
            <p:spPr>
              <a:xfrm>
                <a:off x="4280080" y="4068685"/>
                <a:ext cx="939237" cy="440066"/>
              </a:xfrm>
              <a:custGeom>
                <a:avLst/>
                <a:gdLst/>
                <a:ahLst/>
                <a:cxnLst/>
                <a:rect l="l" t="t" r="r" b="b"/>
                <a:pathLst>
                  <a:path w="22184" h="10394" extrusionOk="0">
                    <a:moveTo>
                      <a:pt x="2313" y="0"/>
                    </a:moveTo>
                    <a:lnTo>
                      <a:pt x="2087" y="1200"/>
                    </a:lnTo>
                    <a:lnTo>
                      <a:pt x="1020" y="998"/>
                    </a:lnTo>
                    <a:lnTo>
                      <a:pt x="0" y="6395"/>
                    </a:lnTo>
                    <a:lnTo>
                      <a:pt x="21164" y="10394"/>
                    </a:lnTo>
                    <a:lnTo>
                      <a:pt x="22183" y="4999"/>
                    </a:lnTo>
                    <a:lnTo>
                      <a:pt x="20424" y="2427"/>
                    </a:lnTo>
                    <a:lnTo>
                      <a:pt x="19850" y="2318"/>
                    </a:lnTo>
                    <a:lnTo>
                      <a:pt x="19418" y="991"/>
                    </a:lnTo>
                    <a:lnTo>
                      <a:pt x="16382" y="1919"/>
                    </a:lnTo>
                    <a:lnTo>
                      <a:pt x="15510" y="1919"/>
                    </a:lnTo>
                    <a:lnTo>
                      <a:pt x="14209" y="9"/>
                    </a:lnTo>
                    <a:lnTo>
                      <a:pt x="13059" y="1468"/>
                    </a:lnTo>
                    <a:lnTo>
                      <a:pt x="13093" y="2037"/>
                    </a:lnTo>
                    <a:lnTo>
                      <a:pt x="12897" y="1999"/>
                    </a:lnTo>
                    <a:lnTo>
                      <a:pt x="12670" y="3201"/>
                    </a:lnTo>
                    <a:lnTo>
                      <a:pt x="10532" y="2797"/>
                    </a:lnTo>
                    <a:lnTo>
                      <a:pt x="10759" y="1596"/>
                    </a:lnTo>
                    <a:lnTo>
                      <a:pt x="7688" y="1016"/>
                    </a:lnTo>
                    <a:lnTo>
                      <a:pt x="7461" y="2216"/>
                    </a:lnTo>
                    <a:lnTo>
                      <a:pt x="5158" y="1782"/>
                    </a:lnTo>
                    <a:lnTo>
                      <a:pt x="5385" y="581"/>
                    </a:lnTo>
                    <a:lnTo>
                      <a:pt x="2313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1"/>
              <p:cNvSpPr/>
              <p:nvPr/>
            </p:nvSpPr>
            <p:spPr>
              <a:xfrm>
                <a:off x="4205649" y="4002213"/>
                <a:ext cx="939110" cy="397601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391" extrusionOk="0">
                    <a:moveTo>
                      <a:pt x="1028" y="0"/>
                    </a:moveTo>
                    <a:cubicBezTo>
                      <a:pt x="1022" y="0"/>
                      <a:pt x="1017" y="5"/>
                      <a:pt x="1016" y="11"/>
                    </a:cubicBezTo>
                    <a:lnTo>
                      <a:pt x="2" y="5380"/>
                    </a:lnTo>
                    <a:cubicBezTo>
                      <a:pt x="1" y="5388"/>
                      <a:pt x="6" y="5395"/>
                      <a:pt x="12" y="5396"/>
                    </a:cubicBezTo>
                    <a:lnTo>
                      <a:pt x="21150" y="9390"/>
                    </a:lnTo>
                    <a:cubicBezTo>
                      <a:pt x="21151" y="9390"/>
                      <a:pt x="21152" y="9390"/>
                      <a:pt x="21153" y="9390"/>
                    </a:cubicBezTo>
                    <a:cubicBezTo>
                      <a:pt x="21160" y="9390"/>
                      <a:pt x="21165" y="9385"/>
                      <a:pt x="21166" y="9379"/>
                    </a:cubicBezTo>
                    <a:lnTo>
                      <a:pt x="22179" y="4010"/>
                    </a:lnTo>
                    <a:cubicBezTo>
                      <a:pt x="22181" y="4002"/>
                      <a:pt x="22175" y="3996"/>
                      <a:pt x="22169" y="3994"/>
                    </a:cubicBezTo>
                    <a:lnTo>
                      <a:pt x="1032" y="1"/>
                    </a:lnTo>
                    <a:cubicBezTo>
                      <a:pt x="1031" y="0"/>
                      <a:pt x="1029" y="0"/>
                      <a:pt x="10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1"/>
              <p:cNvSpPr/>
              <p:nvPr/>
            </p:nvSpPr>
            <p:spPr>
              <a:xfrm>
                <a:off x="4220975" y="4009241"/>
                <a:ext cx="299460" cy="16033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787" extrusionOk="0">
                    <a:moveTo>
                      <a:pt x="773" y="0"/>
                    </a:moveTo>
                    <a:cubicBezTo>
                      <a:pt x="773" y="0"/>
                      <a:pt x="1" y="3719"/>
                      <a:pt x="58" y="3786"/>
                    </a:cubicBezTo>
                    <a:cubicBezTo>
                      <a:pt x="59" y="3787"/>
                      <a:pt x="59" y="3787"/>
                      <a:pt x="60" y="3787"/>
                    </a:cubicBezTo>
                    <a:cubicBezTo>
                      <a:pt x="128" y="3787"/>
                      <a:pt x="866" y="166"/>
                      <a:pt x="866" y="166"/>
                    </a:cubicBezTo>
                    <a:cubicBezTo>
                      <a:pt x="866" y="166"/>
                      <a:pt x="6693" y="1194"/>
                      <a:pt x="7055" y="1194"/>
                    </a:cubicBezTo>
                    <a:cubicBezTo>
                      <a:pt x="7067" y="1194"/>
                      <a:pt x="7073" y="1193"/>
                      <a:pt x="7072" y="1191"/>
                    </a:cubicBezTo>
                    <a:cubicBezTo>
                      <a:pt x="7045" y="1116"/>
                      <a:pt x="773" y="0"/>
                      <a:pt x="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1"/>
              <p:cNvSpPr/>
              <p:nvPr/>
            </p:nvSpPr>
            <p:spPr>
              <a:xfrm>
                <a:off x="4795000" y="4011365"/>
                <a:ext cx="383650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6350" extrusionOk="0">
                    <a:moveTo>
                      <a:pt x="13935" y="6350"/>
                    </a:moveTo>
                    <a:lnTo>
                      <a:pt x="0" y="3704"/>
                    </a:lnTo>
                    <a:lnTo>
                      <a:pt x="2646" y="0"/>
                    </a:lnTo>
                    <a:lnTo>
                      <a:pt x="15346" y="28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3572" name="Google Shape;3572;p41"/>
            <p:cNvGrpSpPr/>
            <p:nvPr/>
          </p:nvGrpSpPr>
          <p:grpSpPr>
            <a:xfrm>
              <a:off x="5249250" y="4458199"/>
              <a:ext cx="628525" cy="497858"/>
              <a:chOff x="5249250" y="4458199"/>
              <a:chExt cx="628525" cy="497858"/>
            </a:xfrm>
          </p:grpSpPr>
          <p:sp>
            <p:nvSpPr>
              <p:cNvPr id="3573" name="Google Shape;3573;p41"/>
              <p:cNvSpPr/>
              <p:nvPr/>
            </p:nvSpPr>
            <p:spPr>
              <a:xfrm>
                <a:off x="5341336" y="4489233"/>
                <a:ext cx="511618" cy="466824"/>
              </a:xfrm>
              <a:custGeom>
                <a:avLst/>
                <a:gdLst/>
                <a:ahLst/>
                <a:cxnLst/>
                <a:rect l="l" t="t" r="r" b="b"/>
                <a:pathLst>
                  <a:path w="12084" h="11026" extrusionOk="0">
                    <a:moveTo>
                      <a:pt x="4540" y="0"/>
                    </a:moveTo>
                    <a:lnTo>
                      <a:pt x="3904" y="764"/>
                    </a:lnTo>
                    <a:lnTo>
                      <a:pt x="3372" y="1863"/>
                    </a:lnTo>
                    <a:lnTo>
                      <a:pt x="2393" y="1389"/>
                    </a:lnTo>
                    <a:lnTo>
                      <a:pt x="0" y="6330"/>
                    </a:lnTo>
                    <a:lnTo>
                      <a:pt x="9691" y="11026"/>
                    </a:lnTo>
                    <a:lnTo>
                      <a:pt x="12083" y="6084"/>
                    </a:lnTo>
                    <a:lnTo>
                      <a:pt x="11105" y="5610"/>
                    </a:lnTo>
                    <a:lnTo>
                      <a:pt x="11639" y="4509"/>
                    </a:lnTo>
                    <a:lnTo>
                      <a:pt x="9462" y="2383"/>
                    </a:lnTo>
                    <a:lnTo>
                      <a:pt x="8826" y="3148"/>
                    </a:lnTo>
                    <a:lnTo>
                      <a:pt x="8294" y="4247"/>
                    </a:lnTo>
                    <a:lnTo>
                      <a:pt x="6184" y="3226"/>
                    </a:lnTo>
                    <a:lnTo>
                      <a:pt x="6717" y="2127"/>
                    </a:lnTo>
                    <a:lnTo>
                      <a:pt x="4540" y="0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41"/>
              <p:cNvSpPr/>
              <p:nvPr/>
            </p:nvSpPr>
            <p:spPr>
              <a:xfrm>
                <a:off x="5249250" y="4458199"/>
                <a:ext cx="511407" cy="407635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9628" extrusionOk="0">
                    <a:moveTo>
                      <a:pt x="2397" y="1"/>
                    </a:moveTo>
                    <a:cubicBezTo>
                      <a:pt x="2392" y="1"/>
                      <a:pt x="2387" y="3"/>
                      <a:pt x="2384" y="9"/>
                    </a:cubicBezTo>
                    <a:lnTo>
                      <a:pt x="4" y="4927"/>
                    </a:lnTo>
                    <a:cubicBezTo>
                      <a:pt x="0" y="4933"/>
                      <a:pt x="4" y="4941"/>
                      <a:pt x="10" y="4944"/>
                    </a:cubicBezTo>
                    <a:lnTo>
                      <a:pt x="9677" y="9626"/>
                    </a:lnTo>
                    <a:cubicBezTo>
                      <a:pt x="9679" y="9627"/>
                      <a:pt x="9681" y="9628"/>
                      <a:pt x="9683" y="9628"/>
                    </a:cubicBezTo>
                    <a:cubicBezTo>
                      <a:pt x="9688" y="9628"/>
                      <a:pt x="9692" y="9625"/>
                      <a:pt x="9694" y="9620"/>
                    </a:cubicBezTo>
                    <a:lnTo>
                      <a:pt x="12075" y="4702"/>
                    </a:lnTo>
                    <a:cubicBezTo>
                      <a:pt x="12078" y="4695"/>
                      <a:pt x="12075" y="4688"/>
                      <a:pt x="12069" y="4684"/>
                    </a:cubicBezTo>
                    <a:lnTo>
                      <a:pt x="2401" y="1"/>
                    </a:lnTo>
                    <a:cubicBezTo>
                      <a:pt x="2400" y="1"/>
                      <a:pt x="2398" y="1"/>
                      <a:pt x="2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41"/>
              <p:cNvSpPr/>
              <p:nvPr/>
            </p:nvSpPr>
            <p:spPr>
              <a:xfrm>
                <a:off x="5280623" y="4466201"/>
                <a:ext cx="316904" cy="146872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3469" extrusionOk="0">
                    <a:moveTo>
                      <a:pt x="1717" y="0"/>
                    </a:moveTo>
                    <a:cubicBezTo>
                      <a:pt x="1717" y="0"/>
                      <a:pt x="1" y="3389"/>
                      <a:pt x="38" y="3468"/>
                    </a:cubicBezTo>
                    <a:cubicBezTo>
                      <a:pt x="38" y="3468"/>
                      <a:pt x="39" y="3469"/>
                      <a:pt x="40" y="3469"/>
                    </a:cubicBezTo>
                    <a:cubicBezTo>
                      <a:pt x="115" y="3469"/>
                      <a:pt x="1763" y="184"/>
                      <a:pt x="1763" y="184"/>
                    </a:cubicBezTo>
                    <a:cubicBezTo>
                      <a:pt x="1763" y="184"/>
                      <a:pt x="7326" y="2797"/>
                      <a:pt x="7482" y="2797"/>
                    </a:cubicBezTo>
                    <a:cubicBezTo>
                      <a:pt x="7484" y="2797"/>
                      <a:pt x="7485" y="2797"/>
                      <a:pt x="7485" y="2795"/>
                    </a:cubicBezTo>
                    <a:cubicBezTo>
                      <a:pt x="7478" y="2716"/>
                      <a:pt x="1717" y="0"/>
                      <a:pt x="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41"/>
              <p:cNvSpPr/>
              <p:nvPr/>
            </p:nvSpPr>
            <p:spPr>
              <a:xfrm>
                <a:off x="5489725" y="4462900"/>
                <a:ext cx="388050" cy="313075"/>
              </a:xfrm>
              <a:custGeom>
                <a:avLst/>
                <a:gdLst/>
                <a:ahLst/>
                <a:cxnLst/>
                <a:rect l="l" t="t" r="r" b="b"/>
                <a:pathLst>
                  <a:path w="15522" h="12523" extrusionOk="0">
                    <a:moveTo>
                      <a:pt x="264" y="2734"/>
                    </a:moveTo>
                    <a:lnTo>
                      <a:pt x="11024" y="7849"/>
                    </a:lnTo>
                    <a:lnTo>
                      <a:pt x="14111" y="12523"/>
                    </a:lnTo>
                    <a:lnTo>
                      <a:pt x="15522" y="8114"/>
                    </a:lnTo>
                    <a:lnTo>
                      <a:pt x="2204" y="0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3577" name="Google Shape;3577;p41"/>
            <p:cNvGrpSpPr/>
            <p:nvPr/>
          </p:nvGrpSpPr>
          <p:grpSpPr>
            <a:xfrm>
              <a:off x="5758074" y="4454939"/>
              <a:ext cx="733430" cy="876661"/>
              <a:chOff x="5758074" y="4454939"/>
              <a:chExt cx="733430" cy="876661"/>
            </a:xfrm>
          </p:grpSpPr>
          <p:sp>
            <p:nvSpPr>
              <p:cNvPr id="3578" name="Google Shape;3578;p41"/>
              <p:cNvSpPr/>
              <p:nvPr/>
            </p:nvSpPr>
            <p:spPr>
              <a:xfrm>
                <a:off x="5758074" y="4544866"/>
                <a:ext cx="733430" cy="786734"/>
              </a:xfrm>
              <a:custGeom>
                <a:avLst/>
                <a:gdLst/>
                <a:ahLst/>
                <a:cxnLst/>
                <a:rect l="l" t="t" r="r" b="b"/>
                <a:pathLst>
                  <a:path w="17323" h="18582" extrusionOk="0">
                    <a:moveTo>
                      <a:pt x="7064" y="1"/>
                    </a:moveTo>
                    <a:lnTo>
                      <a:pt x="1" y="13182"/>
                    </a:lnTo>
                    <a:lnTo>
                      <a:pt x="2179" y="15308"/>
                    </a:lnTo>
                    <a:lnTo>
                      <a:pt x="12438" y="18582"/>
                    </a:lnTo>
                    <a:lnTo>
                      <a:pt x="17323" y="3274"/>
                    </a:lnTo>
                    <a:lnTo>
                      <a:pt x="15146" y="1148"/>
                    </a:lnTo>
                    <a:lnTo>
                      <a:pt x="7064" y="1"/>
                    </a:lnTo>
                    <a:close/>
                  </a:path>
                </a:pathLst>
              </a:custGeom>
              <a:solidFill>
                <a:srgbClr val="000000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41"/>
              <p:cNvSpPr/>
              <p:nvPr/>
            </p:nvSpPr>
            <p:spPr>
              <a:xfrm>
                <a:off x="5758201" y="4454939"/>
                <a:ext cx="641089" cy="786522"/>
              </a:xfrm>
              <a:custGeom>
                <a:avLst/>
                <a:gdLst/>
                <a:ahLst/>
                <a:cxnLst/>
                <a:rect l="l" t="t" r="r" b="b"/>
                <a:pathLst>
                  <a:path w="15142" h="18577" extrusionOk="0">
                    <a:moveTo>
                      <a:pt x="4892" y="1"/>
                    </a:moveTo>
                    <a:cubicBezTo>
                      <a:pt x="4886" y="1"/>
                      <a:pt x="4881" y="5"/>
                      <a:pt x="4879" y="9"/>
                    </a:cubicBezTo>
                    <a:lnTo>
                      <a:pt x="3" y="15293"/>
                    </a:lnTo>
                    <a:cubicBezTo>
                      <a:pt x="0" y="15300"/>
                      <a:pt x="4" y="15308"/>
                      <a:pt x="11" y="15310"/>
                    </a:cubicBezTo>
                    <a:lnTo>
                      <a:pt x="10245" y="18576"/>
                    </a:lnTo>
                    <a:cubicBezTo>
                      <a:pt x="10247" y="18576"/>
                      <a:pt x="10248" y="18577"/>
                      <a:pt x="10250" y="18577"/>
                    </a:cubicBezTo>
                    <a:cubicBezTo>
                      <a:pt x="10255" y="18577"/>
                      <a:pt x="10260" y="18573"/>
                      <a:pt x="10262" y="18568"/>
                    </a:cubicBezTo>
                    <a:lnTo>
                      <a:pt x="15138" y="3284"/>
                    </a:lnTo>
                    <a:cubicBezTo>
                      <a:pt x="15142" y="3278"/>
                      <a:pt x="15137" y="3269"/>
                      <a:pt x="15131" y="3267"/>
                    </a:cubicBezTo>
                    <a:lnTo>
                      <a:pt x="4896" y="2"/>
                    </a:lnTo>
                    <a:cubicBezTo>
                      <a:pt x="4895" y="1"/>
                      <a:pt x="4893" y="1"/>
                      <a:pt x="48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41"/>
              <p:cNvSpPr/>
              <p:nvPr/>
            </p:nvSpPr>
            <p:spPr>
              <a:xfrm>
                <a:off x="5917987" y="4471112"/>
                <a:ext cx="333458" cy="164527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3886" extrusionOk="0">
                    <a:moveTo>
                      <a:pt x="1285" y="0"/>
                    </a:moveTo>
                    <a:cubicBezTo>
                      <a:pt x="1264" y="0"/>
                      <a:pt x="1251" y="3"/>
                      <a:pt x="1248" y="10"/>
                    </a:cubicBezTo>
                    <a:cubicBezTo>
                      <a:pt x="1157" y="171"/>
                      <a:pt x="0" y="3809"/>
                      <a:pt x="58" y="3885"/>
                    </a:cubicBezTo>
                    <a:cubicBezTo>
                      <a:pt x="59" y="3885"/>
                      <a:pt x="60" y="3886"/>
                      <a:pt x="61" y="3886"/>
                    </a:cubicBezTo>
                    <a:cubicBezTo>
                      <a:pt x="141" y="3886"/>
                      <a:pt x="1331" y="287"/>
                      <a:pt x="1461" y="269"/>
                    </a:cubicBezTo>
                    <a:cubicBezTo>
                      <a:pt x="1467" y="268"/>
                      <a:pt x="1474" y="268"/>
                      <a:pt x="1482" y="268"/>
                    </a:cubicBezTo>
                    <a:cubicBezTo>
                      <a:pt x="2030" y="268"/>
                      <a:pt x="7541" y="2063"/>
                      <a:pt x="7861" y="2063"/>
                    </a:cubicBezTo>
                    <a:cubicBezTo>
                      <a:pt x="7871" y="2063"/>
                      <a:pt x="7876" y="2061"/>
                      <a:pt x="7875" y="2057"/>
                    </a:cubicBezTo>
                    <a:cubicBezTo>
                      <a:pt x="7070" y="1762"/>
                      <a:pt x="1790" y="0"/>
                      <a:pt x="1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p42"/>
          <p:cNvGrpSpPr/>
          <p:nvPr/>
        </p:nvGrpSpPr>
        <p:grpSpPr>
          <a:xfrm>
            <a:off x="457198" y="1981988"/>
            <a:ext cx="3123000" cy="926400"/>
            <a:chOff x="457198" y="1981988"/>
            <a:chExt cx="3123000" cy="926400"/>
          </a:xfrm>
        </p:grpSpPr>
        <p:sp>
          <p:nvSpPr>
            <p:cNvPr id="3586" name="Google Shape;3586;p42"/>
            <p:cNvSpPr/>
            <p:nvPr/>
          </p:nvSpPr>
          <p:spPr>
            <a:xfrm>
              <a:off x="457198" y="1981988"/>
              <a:ext cx="3123000" cy="926400"/>
            </a:xfrm>
            <a:prstGeom prst="roundRect">
              <a:avLst>
                <a:gd name="adj" fmla="val 16667"/>
              </a:avLst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42"/>
            <p:cNvGrpSpPr/>
            <p:nvPr/>
          </p:nvGrpSpPr>
          <p:grpSpPr>
            <a:xfrm>
              <a:off x="597463" y="2030063"/>
              <a:ext cx="1980323" cy="830243"/>
              <a:chOff x="-2082450" y="1418025"/>
              <a:chExt cx="1980323" cy="830243"/>
            </a:xfrm>
          </p:grpSpPr>
          <p:sp>
            <p:nvSpPr>
              <p:cNvPr id="3588" name="Google Shape;3588;p4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 - 20%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89" name="Google Shape;3589;p4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590" name="Google Shape;3590;p42"/>
          <p:cNvGrpSpPr/>
          <p:nvPr/>
        </p:nvGrpSpPr>
        <p:grpSpPr>
          <a:xfrm>
            <a:off x="457198" y="3810200"/>
            <a:ext cx="3123000" cy="926400"/>
            <a:chOff x="457198" y="3810200"/>
            <a:chExt cx="3123000" cy="926400"/>
          </a:xfrm>
        </p:grpSpPr>
        <p:sp>
          <p:nvSpPr>
            <p:cNvPr id="3591" name="Google Shape;3591;p42"/>
            <p:cNvSpPr/>
            <p:nvPr/>
          </p:nvSpPr>
          <p:spPr>
            <a:xfrm>
              <a:off x="457198" y="3810200"/>
              <a:ext cx="3123000" cy="926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2" name="Google Shape;3592;p42"/>
            <p:cNvGrpSpPr/>
            <p:nvPr/>
          </p:nvGrpSpPr>
          <p:grpSpPr>
            <a:xfrm>
              <a:off x="597463" y="3858275"/>
              <a:ext cx="1980323" cy="830243"/>
              <a:chOff x="-2082450" y="1418025"/>
              <a:chExt cx="1980323" cy="830243"/>
            </a:xfrm>
          </p:grpSpPr>
          <p:sp>
            <p:nvSpPr>
              <p:cNvPr id="3593" name="Google Shape;3593;p4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 - 20</a:t>
                </a: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%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94" name="Google Shape;3594;p4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595" name="Google Shape;3595;p42"/>
          <p:cNvGrpSpPr/>
          <p:nvPr/>
        </p:nvGrpSpPr>
        <p:grpSpPr>
          <a:xfrm>
            <a:off x="4977450" y="1982000"/>
            <a:ext cx="3718500" cy="926400"/>
            <a:chOff x="4977450" y="1982000"/>
            <a:chExt cx="3718500" cy="926400"/>
          </a:xfrm>
        </p:grpSpPr>
        <p:sp>
          <p:nvSpPr>
            <p:cNvPr id="3596" name="Google Shape;3596;p42"/>
            <p:cNvSpPr/>
            <p:nvPr/>
          </p:nvSpPr>
          <p:spPr>
            <a:xfrm flipH="1">
              <a:off x="4977450" y="1982000"/>
              <a:ext cx="3718500" cy="926400"/>
            </a:xfrm>
            <a:prstGeom prst="roundRect">
              <a:avLst>
                <a:gd name="adj" fmla="val 16667"/>
              </a:avLst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7" name="Google Shape;3597;p42"/>
            <p:cNvGrpSpPr/>
            <p:nvPr/>
          </p:nvGrpSpPr>
          <p:grpSpPr>
            <a:xfrm flipH="1">
              <a:off x="6575339" y="2030063"/>
              <a:ext cx="1980323" cy="830243"/>
              <a:chOff x="-2082450" y="1418025"/>
              <a:chExt cx="1980323" cy="830243"/>
            </a:xfrm>
          </p:grpSpPr>
          <p:sp>
            <p:nvSpPr>
              <p:cNvPr id="3598" name="Google Shape;3598;p4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 - 20%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99" name="Google Shape;3599;p4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600" name="Google Shape;3600;p42"/>
          <p:cNvGrpSpPr/>
          <p:nvPr/>
        </p:nvGrpSpPr>
        <p:grpSpPr>
          <a:xfrm>
            <a:off x="5950346" y="3810200"/>
            <a:ext cx="2745600" cy="926400"/>
            <a:chOff x="5950346" y="3810200"/>
            <a:chExt cx="2745600" cy="926400"/>
          </a:xfrm>
        </p:grpSpPr>
        <p:sp>
          <p:nvSpPr>
            <p:cNvPr id="3601" name="Google Shape;3601;p42"/>
            <p:cNvSpPr/>
            <p:nvPr/>
          </p:nvSpPr>
          <p:spPr>
            <a:xfrm flipH="1">
              <a:off x="5950346" y="3810200"/>
              <a:ext cx="2745600" cy="926400"/>
            </a:xfrm>
            <a:prstGeom prst="roundRect">
              <a:avLst>
                <a:gd name="adj" fmla="val 16667"/>
              </a:avLst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2" name="Google Shape;3602;p42"/>
            <p:cNvGrpSpPr/>
            <p:nvPr/>
          </p:nvGrpSpPr>
          <p:grpSpPr>
            <a:xfrm flipH="1">
              <a:off x="6575339" y="3858275"/>
              <a:ext cx="1980323" cy="830243"/>
              <a:chOff x="-2082450" y="1418025"/>
              <a:chExt cx="1980323" cy="830243"/>
            </a:xfrm>
          </p:grpSpPr>
          <p:sp>
            <p:nvSpPr>
              <p:cNvPr id="3603" name="Google Shape;3603;p4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 - 40%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04" name="Google Shape;3604;p4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605" name="Google Shape;3605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3606" name="Google Shape;3606;p42"/>
          <p:cNvGrpSpPr/>
          <p:nvPr/>
        </p:nvGrpSpPr>
        <p:grpSpPr>
          <a:xfrm>
            <a:off x="2985884" y="1207728"/>
            <a:ext cx="3172240" cy="3528909"/>
            <a:chOff x="457234" y="1207728"/>
            <a:chExt cx="3172240" cy="3528909"/>
          </a:xfrm>
        </p:grpSpPr>
        <p:sp>
          <p:nvSpPr>
            <p:cNvPr id="3607" name="Google Shape;3607;p42"/>
            <p:cNvSpPr/>
            <p:nvPr/>
          </p:nvSpPr>
          <p:spPr>
            <a:xfrm>
              <a:off x="1124524" y="1667371"/>
              <a:ext cx="351234" cy="117053"/>
            </a:xfrm>
            <a:custGeom>
              <a:avLst/>
              <a:gdLst/>
              <a:ahLst/>
              <a:cxnLst/>
              <a:rect l="l" t="t" r="r" b="b"/>
              <a:pathLst>
                <a:path w="4594" h="1531" extrusionOk="0">
                  <a:moveTo>
                    <a:pt x="1183" y="1"/>
                  </a:moveTo>
                  <a:cubicBezTo>
                    <a:pt x="339" y="1"/>
                    <a:pt x="0" y="1045"/>
                    <a:pt x="493" y="1276"/>
                  </a:cubicBezTo>
                  <a:cubicBezTo>
                    <a:pt x="776" y="1409"/>
                    <a:pt x="1591" y="1530"/>
                    <a:pt x="2382" y="1530"/>
                  </a:cubicBezTo>
                  <a:cubicBezTo>
                    <a:pt x="3118" y="1530"/>
                    <a:pt x="3833" y="1425"/>
                    <a:pt x="4080" y="1128"/>
                  </a:cubicBezTo>
                  <a:cubicBezTo>
                    <a:pt x="4594" y="511"/>
                    <a:pt x="2324" y="268"/>
                    <a:pt x="1483" y="42"/>
                  </a:cubicBezTo>
                  <a:cubicBezTo>
                    <a:pt x="1377" y="14"/>
                    <a:pt x="1277" y="1"/>
                    <a:pt x="1183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2"/>
            <p:cNvSpPr/>
            <p:nvPr/>
          </p:nvSpPr>
          <p:spPr>
            <a:xfrm>
              <a:off x="1371317" y="1527613"/>
              <a:ext cx="306049" cy="236781"/>
            </a:xfrm>
            <a:custGeom>
              <a:avLst/>
              <a:gdLst/>
              <a:ahLst/>
              <a:cxnLst/>
              <a:rect l="l" t="t" r="r" b="b"/>
              <a:pathLst>
                <a:path w="4003" h="3097" extrusionOk="0">
                  <a:moveTo>
                    <a:pt x="3339" y="0"/>
                  </a:moveTo>
                  <a:cubicBezTo>
                    <a:pt x="2983" y="0"/>
                    <a:pt x="2795" y="652"/>
                    <a:pt x="2551" y="976"/>
                  </a:cubicBezTo>
                  <a:cubicBezTo>
                    <a:pt x="2268" y="1350"/>
                    <a:pt x="47" y="2268"/>
                    <a:pt x="47" y="2268"/>
                  </a:cubicBezTo>
                  <a:lnTo>
                    <a:pt x="0" y="2728"/>
                  </a:lnTo>
                  <a:lnTo>
                    <a:pt x="199" y="2929"/>
                  </a:lnTo>
                  <a:cubicBezTo>
                    <a:pt x="309" y="3039"/>
                    <a:pt x="454" y="3097"/>
                    <a:pt x="602" y="3097"/>
                  </a:cubicBezTo>
                  <a:cubicBezTo>
                    <a:pt x="705" y="3097"/>
                    <a:pt x="809" y="3069"/>
                    <a:pt x="903" y="3010"/>
                  </a:cubicBezTo>
                  <a:cubicBezTo>
                    <a:pt x="1556" y="2606"/>
                    <a:pt x="2818" y="1801"/>
                    <a:pt x="2940" y="1553"/>
                  </a:cubicBezTo>
                  <a:cubicBezTo>
                    <a:pt x="3106" y="1217"/>
                    <a:pt x="4002" y="323"/>
                    <a:pt x="3521" y="53"/>
                  </a:cubicBezTo>
                  <a:cubicBezTo>
                    <a:pt x="3456" y="16"/>
                    <a:pt x="3395" y="0"/>
                    <a:pt x="3339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2"/>
            <p:cNvSpPr/>
            <p:nvPr/>
          </p:nvSpPr>
          <p:spPr>
            <a:xfrm>
              <a:off x="1125747" y="1527613"/>
              <a:ext cx="551470" cy="256965"/>
            </a:xfrm>
            <a:custGeom>
              <a:avLst/>
              <a:gdLst/>
              <a:ahLst/>
              <a:cxnLst/>
              <a:rect l="l" t="t" r="r" b="b"/>
              <a:pathLst>
                <a:path w="7213" h="3361" extrusionOk="0">
                  <a:moveTo>
                    <a:pt x="6549" y="1"/>
                  </a:moveTo>
                  <a:cubicBezTo>
                    <a:pt x="6193" y="1"/>
                    <a:pt x="6005" y="653"/>
                    <a:pt x="5762" y="977"/>
                  </a:cubicBezTo>
                  <a:cubicBezTo>
                    <a:pt x="5497" y="1330"/>
                    <a:pt x="3516" y="2162"/>
                    <a:pt x="3281" y="2261"/>
                  </a:cubicBezTo>
                  <a:cubicBezTo>
                    <a:pt x="2686" y="2087"/>
                    <a:pt x="1891" y="2056"/>
                    <a:pt x="1478" y="1923"/>
                  </a:cubicBezTo>
                  <a:cubicBezTo>
                    <a:pt x="1313" y="1870"/>
                    <a:pt x="1164" y="1847"/>
                    <a:pt x="1032" y="1847"/>
                  </a:cubicBezTo>
                  <a:cubicBezTo>
                    <a:pt x="152" y="1847"/>
                    <a:pt x="1" y="2881"/>
                    <a:pt x="474" y="3106"/>
                  </a:cubicBezTo>
                  <a:cubicBezTo>
                    <a:pt x="758" y="3239"/>
                    <a:pt x="1574" y="3360"/>
                    <a:pt x="2366" y="3360"/>
                  </a:cubicBezTo>
                  <a:cubicBezTo>
                    <a:pt x="2980" y="3360"/>
                    <a:pt x="3579" y="3287"/>
                    <a:pt x="3903" y="3090"/>
                  </a:cubicBezTo>
                  <a:cubicBezTo>
                    <a:pt x="3977" y="3078"/>
                    <a:pt x="4048" y="3053"/>
                    <a:pt x="4113" y="3011"/>
                  </a:cubicBezTo>
                  <a:cubicBezTo>
                    <a:pt x="4766" y="2607"/>
                    <a:pt x="6028" y="1803"/>
                    <a:pt x="6150" y="1554"/>
                  </a:cubicBezTo>
                  <a:cubicBezTo>
                    <a:pt x="6316" y="1219"/>
                    <a:pt x="7212" y="323"/>
                    <a:pt x="6732" y="54"/>
                  </a:cubicBezTo>
                  <a:cubicBezTo>
                    <a:pt x="6666" y="17"/>
                    <a:pt x="6606" y="1"/>
                    <a:pt x="6549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2"/>
            <p:cNvSpPr/>
            <p:nvPr/>
          </p:nvSpPr>
          <p:spPr>
            <a:xfrm>
              <a:off x="1114279" y="1665766"/>
              <a:ext cx="210404" cy="136778"/>
            </a:xfrm>
            <a:custGeom>
              <a:avLst/>
              <a:gdLst/>
              <a:ahLst/>
              <a:cxnLst/>
              <a:rect l="l" t="t" r="r" b="b"/>
              <a:pathLst>
                <a:path w="2752" h="1789" extrusionOk="0">
                  <a:moveTo>
                    <a:pt x="1002" y="1"/>
                  </a:moveTo>
                  <a:cubicBezTo>
                    <a:pt x="421" y="1"/>
                    <a:pt x="1" y="217"/>
                    <a:pt x="183" y="997"/>
                  </a:cubicBezTo>
                  <a:cubicBezTo>
                    <a:pt x="183" y="997"/>
                    <a:pt x="326" y="1432"/>
                    <a:pt x="1285" y="1542"/>
                  </a:cubicBezTo>
                  <a:cubicBezTo>
                    <a:pt x="1531" y="1571"/>
                    <a:pt x="2071" y="1750"/>
                    <a:pt x="2689" y="1788"/>
                  </a:cubicBezTo>
                  <a:cubicBezTo>
                    <a:pt x="2594" y="1329"/>
                    <a:pt x="2674" y="711"/>
                    <a:pt x="2751" y="299"/>
                  </a:cubicBezTo>
                  <a:cubicBezTo>
                    <a:pt x="2602" y="265"/>
                    <a:pt x="2465" y="236"/>
                    <a:pt x="2352" y="210"/>
                  </a:cubicBezTo>
                  <a:cubicBezTo>
                    <a:pt x="1930" y="115"/>
                    <a:pt x="1423" y="1"/>
                    <a:pt x="1002" y="1"/>
                  </a:cubicBezTo>
                  <a:close/>
                </a:path>
              </a:pathLst>
            </a:custGeom>
            <a:solidFill>
              <a:srgbClr val="078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2"/>
            <p:cNvSpPr/>
            <p:nvPr/>
          </p:nvSpPr>
          <p:spPr>
            <a:xfrm>
              <a:off x="1114279" y="1665766"/>
              <a:ext cx="210404" cy="136778"/>
            </a:xfrm>
            <a:custGeom>
              <a:avLst/>
              <a:gdLst/>
              <a:ahLst/>
              <a:cxnLst/>
              <a:rect l="l" t="t" r="r" b="b"/>
              <a:pathLst>
                <a:path w="2752" h="1789" extrusionOk="0">
                  <a:moveTo>
                    <a:pt x="1002" y="1"/>
                  </a:moveTo>
                  <a:cubicBezTo>
                    <a:pt x="421" y="1"/>
                    <a:pt x="1" y="217"/>
                    <a:pt x="183" y="997"/>
                  </a:cubicBezTo>
                  <a:cubicBezTo>
                    <a:pt x="183" y="997"/>
                    <a:pt x="326" y="1432"/>
                    <a:pt x="1285" y="1542"/>
                  </a:cubicBezTo>
                  <a:cubicBezTo>
                    <a:pt x="1531" y="1571"/>
                    <a:pt x="2071" y="1750"/>
                    <a:pt x="2689" y="1788"/>
                  </a:cubicBezTo>
                  <a:cubicBezTo>
                    <a:pt x="2594" y="1329"/>
                    <a:pt x="2674" y="711"/>
                    <a:pt x="2751" y="299"/>
                  </a:cubicBezTo>
                  <a:cubicBezTo>
                    <a:pt x="2602" y="265"/>
                    <a:pt x="2465" y="236"/>
                    <a:pt x="2352" y="210"/>
                  </a:cubicBezTo>
                  <a:cubicBezTo>
                    <a:pt x="1930" y="115"/>
                    <a:pt x="1423" y="1"/>
                    <a:pt x="1002" y="1"/>
                  </a:cubicBezTo>
                  <a:close/>
                </a:path>
              </a:pathLst>
            </a:custGeom>
            <a:solidFill>
              <a:srgbClr val="0788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2"/>
            <p:cNvSpPr/>
            <p:nvPr/>
          </p:nvSpPr>
          <p:spPr>
            <a:xfrm>
              <a:off x="2592286" y="3741729"/>
              <a:ext cx="1037189" cy="994832"/>
            </a:xfrm>
            <a:custGeom>
              <a:avLst/>
              <a:gdLst/>
              <a:ahLst/>
              <a:cxnLst/>
              <a:rect l="l" t="t" r="r" b="b"/>
              <a:pathLst>
                <a:path w="13566" h="13012" extrusionOk="0">
                  <a:moveTo>
                    <a:pt x="558" y="1"/>
                  </a:moveTo>
                  <a:cubicBezTo>
                    <a:pt x="250" y="1"/>
                    <a:pt x="2" y="250"/>
                    <a:pt x="2" y="556"/>
                  </a:cubicBezTo>
                  <a:lnTo>
                    <a:pt x="2" y="4618"/>
                  </a:lnTo>
                  <a:cubicBezTo>
                    <a:pt x="429" y="4451"/>
                    <a:pt x="757" y="4365"/>
                    <a:pt x="974" y="4365"/>
                  </a:cubicBezTo>
                  <a:lnTo>
                    <a:pt x="1000" y="4365"/>
                  </a:lnTo>
                  <a:cubicBezTo>
                    <a:pt x="2181" y="4404"/>
                    <a:pt x="3140" y="5356"/>
                    <a:pt x="3183" y="6537"/>
                  </a:cubicBezTo>
                  <a:cubicBezTo>
                    <a:pt x="3206" y="7157"/>
                    <a:pt x="2983" y="7744"/>
                    <a:pt x="2553" y="8190"/>
                  </a:cubicBezTo>
                  <a:cubicBezTo>
                    <a:pt x="2123" y="8636"/>
                    <a:pt x="1546" y="8882"/>
                    <a:pt x="926" y="8882"/>
                  </a:cubicBezTo>
                  <a:lnTo>
                    <a:pt x="907" y="8882"/>
                  </a:lnTo>
                  <a:cubicBezTo>
                    <a:pt x="660" y="8880"/>
                    <a:pt x="314" y="8784"/>
                    <a:pt x="1" y="8674"/>
                  </a:cubicBezTo>
                  <a:lnTo>
                    <a:pt x="1" y="12455"/>
                  </a:lnTo>
                  <a:cubicBezTo>
                    <a:pt x="1" y="12763"/>
                    <a:pt x="250" y="13011"/>
                    <a:pt x="556" y="13011"/>
                  </a:cubicBezTo>
                  <a:lnTo>
                    <a:pt x="13006" y="13011"/>
                  </a:lnTo>
                  <a:cubicBezTo>
                    <a:pt x="13314" y="13011"/>
                    <a:pt x="13562" y="12762"/>
                    <a:pt x="13562" y="12455"/>
                  </a:cubicBezTo>
                  <a:lnTo>
                    <a:pt x="13562" y="555"/>
                  </a:lnTo>
                  <a:cubicBezTo>
                    <a:pt x="13566" y="250"/>
                    <a:pt x="13315" y="1"/>
                    <a:pt x="13009" y="1"/>
                  </a:cubicBezTo>
                  <a:lnTo>
                    <a:pt x="8445" y="1"/>
                  </a:lnTo>
                  <a:cubicBezTo>
                    <a:pt x="8586" y="365"/>
                    <a:pt x="8745" y="846"/>
                    <a:pt x="8747" y="1164"/>
                  </a:cubicBezTo>
                  <a:cubicBezTo>
                    <a:pt x="8752" y="1770"/>
                    <a:pt x="8518" y="2342"/>
                    <a:pt x="8091" y="2772"/>
                  </a:cubicBezTo>
                  <a:cubicBezTo>
                    <a:pt x="7664" y="3204"/>
                    <a:pt x="7094" y="3439"/>
                    <a:pt x="6486" y="3439"/>
                  </a:cubicBezTo>
                  <a:cubicBezTo>
                    <a:pt x="6458" y="3439"/>
                    <a:pt x="6429" y="3439"/>
                    <a:pt x="6400" y="3438"/>
                  </a:cubicBezTo>
                  <a:cubicBezTo>
                    <a:pt x="5220" y="3395"/>
                    <a:pt x="4265" y="2435"/>
                    <a:pt x="4228" y="1255"/>
                  </a:cubicBezTo>
                  <a:cubicBezTo>
                    <a:pt x="4221" y="1021"/>
                    <a:pt x="4319" y="652"/>
                    <a:pt x="4520" y="156"/>
                  </a:cubicBezTo>
                  <a:cubicBezTo>
                    <a:pt x="4542" y="104"/>
                    <a:pt x="4553" y="52"/>
                    <a:pt x="4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2"/>
            <p:cNvSpPr/>
            <p:nvPr/>
          </p:nvSpPr>
          <p:spPr>
            <a:xfrm>
              <a:off x="3620973" y="3759007"/>
              <a:ext cx="8487" cy="43732"/>
            </a:xfrm>
            <a:custGeom>
              <a:avLst/>
              <a:gdLst/>
              <a:ahLst/>
              <a:cxnLst/>
              <a:rect l="l" t="t" r="r" b="b"/>
              <a:pathLst>
                <a:path w="111" h="572" extrusionOk="0">
                  <a:moveTo>
                    <a:pt x="0" y="0"/>
                  </a:moveTo>
                  <a:lnTo>
                    <a:pt x="0" y="0"/>
                  </a:lnTo>
                  <a:cubicBezTo>
                    <a:pt x="45" y="189"/>
                    <a:pt x="81" y="378"/>
                    <a:pt x="111" y="571"/>
                  </a:cubicBezTo>
                  <a:lnTo>
                    <a:pt x="111" y="330"/>
                  </a:lnTo>
                  <a:cubicBezTo>
                    <a:pt x="111" y="207"/>
                    <a:pt x="68" y="93"/>
                    <a:pt x="0" y="0"/>
                  </a:cubicBezTo>
                  <a:close/>
                </a:path>
              </a:pathLst>
            </a:custGeom>
            <a:solidFill>
              <a:srgbClr val="EF2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2"/>
            <p:cNvSpPr/>
            <p:nvPr/>
          </p:nvSpPr>
          <p:spPr>
            <a:xfrm>
              <a:off x="2592515" y="3966428"/>
              <a:ext cx="1036959" cy="770131"/>
            </a:xfrm>
            <a:custGeom>
              <a:avLst/>
              <a:gdLst/>
              <a:ahLst/>
              <a:cxnLst/>
              <a:rect l="l" t="t" r="r" b="b"/>
              <a:pathLst>
                <a:path w="13563" h="10073" extrusionOk="0">
                  <a:moveTo>
                    <a:pt x="13563" y="0"/>
                  </a:moveTo>
                  <a:cubicBezTo>
                    <a:pt x="12926" y="4099"/>
                    <a:pt x="8699" y="7268"/>
                    <a:pt x="3575" y="7268"/>
                  </a:cubicBezTo>
                  <a:cubicBezTo>
                    <a:pt x="2315" y="7268"/>
                    <a:pt x="1112" y="7076"/>
                    <a:pt x="0" y="6725"/>
                  </a:cubicBezTo>
                  <a:lnTo>
                    <a:pt x="0" y="9516"/>
                  </a:lnTo>
                  <a:cubicBezTo>
                    <a:pt x="0" y="9824"/>
                    <a:pt x="250" y="10072"/>
                    <a:pt x="556" y="10072"/>
                  </a:cubicBezTo>
                  <a:lnTo>
                    <a:pt x="13006" y="10072"/>
                  </a:lnTo>
                  <a:cubicBezTo>
                    <a:pt x="13314" y="10072"/>
                    <a:pt x="13563" y="9823"/>
                    <a:pt x="13563" y="9516"/>
                  </a:cubicBezTo>
                  <a:lnTo>
                    <a:pt x="13563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2"/>
            <p:cNvSpPr/>
            <p:nvPr/>
          </p:nvSpPr>
          <p:spPr>
            <a:xfrm>
              <a:off x="457387" y="3741729"/>
              <a:ext cx="1302946" cy="994909"/>
            </a:xfrm>
            <a:custGeom>
              <a:avLst/>
              <a:gdLst/>
              <a:ahLst/>
              <a:cxnLst/>
              <a:rect l="l" t="t" r="r" b="b"/>
              <a:pathLst>
                <a:path w="17042" h="13013" extrusionOk="0">
                  <a:moveTo>
                    <a:pt x="557" y="1"/>
                  </a:moveTo>
                  <a:cubicBezTo>
                    <a:pt x="249" y="1"/>
                    <a:pt x="0" y="250"/>
                    <a:pt x="0" y="556"/>
                  </a:cubicBezTo>
                  <a:lnTo>
                    <a:pt x="0" y="12457"/>
                  </a:lnTo>
                  <a:cubicBezTo>
                    <a:pt x="0" y="12765"/>
                    <a:pt x="250" y="13012"/>
                    <a:pt x="557" y="13012"/>
                  </a:cubicBezTo>
                  <a:lnTo>
                    <a:pt x="13006" y="13012"/>
                  </a:lnTo>
                  <a:cubicBezTo>
                    <a:pt x="13314" y="13012"/>
                    <a:pt x="13563" y="12763"/>
                    <a:pt x="13563" y="12457"/>
                  </a:cubicBezTo>
                  <a:lnTo>
                    <a:pt x="13563" y="8266"/>
                  </a:lnTo>
                  <a:cubicBezTo>
                    <a:pt x="13580" y="8264"/>
                    <a:pt x="13597" y="8264"/>
                    <a:pt x="13615" y="8264"/>
                  </a:cubicBezTo>
                  <a:cubicBezTo>
                    <a:pt x="13704" y="8264"/>
                    <a:pt x="13794" y="8282"/>
                    <a:pt x="13878" y="8316"/>
                  </a:cubicBezTo>
                  <a:cubicBezTo>
                    <a:pt x="14133" y="8414"/>
                    <a:pt x="14682" y="8614"/>
                    <a:pt x="14993" y="8616"/>
                  </a:cubicBezTo>
                  <a:cubicBezTo>
                    <a:pt x="14999" y="8616"/>
                    <a:pt x="15005" y="8616"/>
                    <a:pt x="15010" y="8616"/>
                  </a:cubicBezTo>
                  <a:cubicBezTo>
                    <a:pt x="16133" y="8616"/>
                    <a:pt x="17041" y="7684"/>
                    <a:pt x="16999" y="6549"/>
                  </a:cubicBezTo>
                  <a:cubicBezTo>
                    <a:pt x="16961" y="5515"/>
                    <a:pt x="16106" y="4666"/>
                    <a:pt x="15074" y="4633"/>
                  </a:cubicBezTo>
                  <a:cubicBezTo>
                    <a:pt x="15069" y="4633"/>
                    <a:pt x="15063" y="4633"/>
                    <a:pt x="15058" y="4633"/>
                  </a:cubicBezTo>
                  <a:cubicBezTo>
                    <a:pt x="14799" y="4633"/>
                    <a:pt x="14338" y="4804"/>
                    <a:pt x="14084" y="4907"/>
                  </a:cubicBezTo>
                  <a:cubicBezTo>
                    <a:pt x="13980" y="4949"/>
                    <a:pt x="13868" y="4972"/>
                    <a:pt x="13757" y="4972"/>
                  </a:cubicBezTo>
                  <a:cubicBezTo>
                    <a:pt x="13692" y="4972"/>
                    <a:pt x="13626" y="4964"/>
                    <a:pt x="13563" y="4947"/>
                  </a:cubicBezTo>
                  <a:lnTo>
                    <a:pt x="13563" y="556"/>
                  </a:lnTo>
                  <a:cubicBezTo>
                    <a:pt x="13563" y="248"/>
                    <a:pt x="13313" y="1"/>
                    <a:pt x="13006" y="1"/>
                  </a:cubicBezTo>
                  <a:lnTo>
                    <a:pt x="8492" y="1"/>
                  </a:lnTo>
                  <a:cubicBezTo>
                    <a:pt x="8476" y="115"/>
                    <a:pt x="8493" y="231"/>
                    <a:pt x="8535" y="341"/>
                  </a:cubicBezTo>
                  <a:cubicBezTo>
                    <a:pt x="8632" y="597"/>
                    <a:pt x="8827" y="1146"/>
                    <a:pt x="8827" y="1458"/>
                  </a:cubicBezTo>
                  <a:cubicBezTo>
                    <a:pt x="8827" y="2558"/>
                    <a:pt x="7935" y="3450"/>
                    <a:pt x="6835" y="3450"/>
                  </a:cubicBezTo>
                  <a:cubicBezTo>
                    <a:pt x="6804" y="3450"/>
                    <a:pt x="6773" y="3449"/>
                    <a:pt x="6742" y="3448"/>
                  </a:cubicBezTo>
                  <a:cubicBezTo>
                    <a:pt x="5711" y="3401"/>
                    <a:pt x="4868" y="2540"/>
                    <a:pt x="4844" y="1507"/>
                  </a:cubicBezTo>
                  <a:cubicBezTo>
                    <a:pt x="4836" y="1251"/>
                    <a:pt x="5017" y="777"/>
                    <a:pt x="5125" y="519"/>
                  </a:cubicBezTo>
                  <a:cubicBezTo>
                    <a:pt x="5194" y="355"/>
                    <a:pt x="5212" y="172"/>
                    <a:pt x="5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2"/>
            <p:cNvSpPr/>
            <p:nvPr/>
          </p:nvSpPr>
          <p:spPr>
            <a:xfrm>
              <a:off x="457387" y="3780873"/>
              <a:ext cx="1302946" cy="955764"/>
            </a:xfrm>
            <a:custGeom>
              <a:avLst/>
              <a:gdLst/>
              <a:ahLst/>
              <a:cxnLst/>
              <a:rect l="l" t="t" r="r" b="b"/>
              <a:pathLst>
                <a:path w="17042" h="12501" extrusionOk="0">
                  <a:moveTo>
                    <a:pt x="13559" y="1"/>
                  </a:moveTo>
                  <a:cubicBezTo>
                    <a:pt x="13464" y="5221"/>
                    <a:pt x="8861" y="9428"/>
                    <a:pt x="3191" y="9428"/>
                  </a:cubicBezTo>
                  <a:cubicBezTo>
                    <a:pt x="2078" y="9428"/>
                    <a:pt x="1006" y="9264"/>
                    <a:pt x="0" y="8963"/>
                  </a:cubicBezTo>
                  <a:lnTo>
                    <a:pt x="0" y="11945"/>
                  </a:lnTo>
                  <a:cubicBezTo>
                    <a:pt x="0" y="12253"/>
                    <a:pt x="250" y="12500"/>
                    <a:pt x="557" y="12500"/>
                  </a:cubicBezTo>
                  <a:lnTo>
                    <a:pt x="13006" y="12500"/>
                  </a:lnTo>
                  <a:cubicBezTo>
                    <a:pt x="13314" y="12500"/>
                    <a:pt x="13563" y="12251"/>
                    <a:pt x="13563" y="11945"/>
                  </a:cubicBezTo>
                  <a:lnTo>
                    <a:pt x="13563" y="7754"/>
                  </a:lnTo>
                  <a:cubicBezTo>
                    <a:pt x="13580" y="7752"/>
                    <a:pt x="13597" y="7752"/>
                    <a:pt x="13615" y="7752"/>
                  </a:cubicBezTo>
                  <a:cubicBezTo>
                    <a:pt x="13704" y="7752"/>
                    <a:pt x="13794" y="7770"/>
                    <a:pt x="13878" y="7804"/>
                  </a:cubicBezTo>
                  <a:cubicBezTo>
                    <a:pt x="14133" y="7902"/>
                    <a:pt x="14682" y="8102"/>
                    <a:pt x="14993" y="8104"/>
                  </a:cubicBezTo>
                  <a:cubicBezTo>
                    <a:pt x="14999" y="8104"/>
                    <a:pt x="15005" y="8104"/>
                    <a:pt x="15010" y="8104"/>
                  </a:cubicBezTo>
                  <a:cubicBezTo>
                    <a:pt x="16133" y="8104"/>
                    <a:pt x="17041" y="7172"/>
                    <a:pt x="16999" y="6037"/>
                  </a:cubicBezTo>
                  <a:cubicBezTo>
                    <a:pt x="16961" y="5003"/>
                    <a:pt x="16106" y="4154"/>
                    <a:pt x="15074" y="4121"/>
                  </a:cubicBezTo>
                  <a:cubicBezTo>
                    <a:pt x="15069" y="4121"/>
                    <a:pt x="15063" y="4121"/>
                    <a:pt x="15058" y="4121"/>
                  </a:cubicBezTo>
                  <a:cubicBezTo>
                    <a:pt x="14799" y="4121"/>
                    <a:pt x="14338" y="4292"/>
                    <a:pt x="14084" y="4395"/>
                  </a:cubicBezTo>
                  <a:cubicBezTo>
                    <a:pt x="13980" y="4437"/>
                    <a:pt x="13868" y="4460"/>
                    <a:pt x="13757" y="4460"/>
                  </a:cubicBezTo>
                  <a:cubicBezTo>
                    <a:pt x="13692" y="4460"/>
                    <a:pt x="13626" y="4452"/>
                    <a:pt x="13563" y="4435"/>
                  </a:cubicBezTo>
                  <a:lnTo>
                    <a:pt x="13563" y="44"/>
                  </a:lnTo>
                  <a:cubicBezTo>
                    <a:pt x="13563" y="30"/>
                    <a:pt x="13560" y="16"/>
                    <a:pt x="1355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2"/>
            <p:cNvSpPr/>
            <p:nvPr/>
          </p:nvSpPr>
          <p:spPr>
            <a:xfrm>
              <a:off x="1525018" y="3741729"/>
              <a:ext cx="1302946" cy="994832"/>
            </a:xfrm>
            <a:custGeom>
              <a:avLst/>
              <a:gdLst/>
              <a:ahLst/>
              <a:cxnLst/>
              <a:rect l="l" t="t" r="r" b="b"/>
              <a:pathLst>
                <a:path w="17042" h="13012" extrusionOk="0">
                  <a:moveTo>
                    <a:pt x="558" y="1"/>
                  </a:moveTo>
                  <a:cubicBezTo>
                    <a:pt x="250" y="1"/>
                    <a:pt x="2" y="250"/>
                    <a:pt x="2" y="556"/>
                  </a:cubicBezTo>
                  <a:lnTo>
                    <a:pt x="2" y="4697"/>
                  </a:lnTo>
                  <a:cubicBezTo>
                    <a:pt x="50" y="4690"/>
                    <a:pt x="98" y="4676"/>
                    <a:pt x="143" y="4658"/>
                  </a:cubicBezTo>
                  <a:cubicBezTo>
                    <a:pt x="623" y="4463"/>
                    <a:pt x="984" y="4365"/>
                    <a:pt x="1216" y="4365"/>
                  </a:cubicBezTo>
                  <a:lnTo>
                    <a:pt x="1242" y="4365"/>
                  </a:lnTo>
                  <a:cubicBezTo>
                    <a:pt x="2424" y="4404"/>
                    <a:pt x="3382" y="5356"/>
                    <a:pt x="3427" y="6537"/>
                  </a:cubicBezTo>
                  <a:cubicBezTo>
                    <a:pt x="3449" y="7158"/>
                    <a:pt x="3226" y="7744"/>
                    <a:pt x="2796" y="8190"/>
                  </a:cubicBezTo>
                  <a:cubicBezTo>
                    <a:pt x="2366" y="8636"/>
                    <a:pt x="1788" y="8882"/>
                    <a:pt x="1168" y="8882"/>
                  </a:cubicBezTo>
                  <a:lnTo>
                    <a:pt x="1150" y="8882"/>
                  </a:lnTo>
                  <a:cubicBezTo>
                    <a:pt x="837" y="8879"/>
                    <a:pt x="363" y="8725"/>
                    <a:pt x="0" y="8586"/>
                  </a:cubicBezTo>
                  <a:lnTo>
                    <a:pt x="0" y="12455"/>
                  </a:lnTo>
                  <a:cubicBezTo>
                    <a:pt x="0" y="12763"/>
                    <a:pt x="250" y="13011"/>
                    <a:pt x="557" y="13011"/>
                  </a:cubicBezTo>
                  <a:lnTo>
                    <a:pt x="13006" y="13011"/>
                  </a:lnTo>
                  <a:cubicBezTo>
                    <a:pt x="13314" y="13011"/>
                    <a:pt x="13563" y="12762"/>
                    <a:pt x="13563" y="12455"/>
                  </a:cubicBezTo>
                  <a:lnTo>
                    <a:pt x="13563" y="8265"/>
                  </a:lnTo>
                  <a:cubicBezTo>
                    <a:pt x="13581" y="8263"/>
                    <a:pt x="13599" y="8262"/>
                    <a:pt x="13617" y="8262"/>
                  </a:cubicBezTo>
                  <a:cubicBezTo>
                    <a:pt x="13706" y="8262"/>
                    <a:pt x="13794" y="8281"/>
                    <a:pt x="13878" y="8313"/>
                  </a:cubicBezTo>
                  <a:cubicBezTo>
                    <a:pt x="14133" y="8413"/>
                    <a:pt x="14682" y="8613"/>
                    <a:pt x="14993" y="8615"/>
                  </a:cubicBezTo>
                  <a:cubicBezTo>
                    <a:pt x="14999" y="8615"/>
                    <a:pt x="15004" y="8615"/>
                    <a:pt x="15010" y="8615"/>
                  </a:cubicBezTo>
                  <a:cubicBezTo>
                    <a:pt x="16133" y="8615"/>
                    <a:pt x="17041" y="7683"/>
                    <a:pt x="16999" y="6548"/>
                  </a:cubicBezTo>
                  <a:cubicBezTo>
                    <a:pt x="16961" y="5515"/>
                    <a:pt x="16107" y="4666"/>
                    <a:pt x="15075" y="4633"/>
                  </a:cubicBezTo>
                  <a:cubicBezTo>
                    <a:pt x="15069" y="4633"/>
                    <a:pt x="15064" y="4633"/>
                    <a:pt x="15059" y="4633"/>
                  </a:cubicBezTo>
                  <a:cubicBezTo>
                    <a:pt x="14798" y="4633"/>
                    <a:pt x="14338" y="4804"/>
                    <a:pt x="14084" y="4907"/>
                  </a:cubicBezTo>
                  <a:cubicBezTo>
                    <a:pt x="13980" y="4949"/>
                    <a:pt x="13868" y="4972"/>
                    <a:pt x="13757" y="4972"/>
                  </a:cubicBezTo>
                  <a:cubicBezTo>
                    <a:pt x="13691" y="4972"/>
                    <a:pt x="13626" y="4964"/>
                    <a:pt x="13563" y="4947"/>
                  </a:cubicBezTo>
                  <a:lnTo>
                    <a:pt x="13563" y="556"/>
                  </a:lnTo>
                  <a:cubicBezTo>
                    <a:pt x="13563" y="248"/>
                    <a:pt x="13313" y="1"/>
                    <a:pt x="13006" y="1"/>
                  </a:cubicBezTo>
                  <a:lnTo>
                    <a:pt x="8756" y="1"/>
                  </a:lnTo>
                  <a:cubicBezTo>
                    <a:pt x="8762" y="41"/>
                    <a:pt x="8773" y="81"/>
                    <a:pt x="8785" y="110"/>
                  </a:cubicBezTo>
                  <a:cubicBezTo>
                    <a:pt x="8926" y="481"/>
                    <a:pt x="9094" y="994"/>
                    <a:pt x="9094" y="1324"/>
                  </a:cubicBezTo>
                  <a:cubicBezTo>
                    <a:pt x="9094" y="2571"/>
                    <a:pt x="8080" y="3583"/>
                    <a:pt x="6835" y="3583"/>
                  </a:cubicBezTo>
                  <a:cubicBezTo>
                    <a:pt x="6800" y="3583"/>
                    <a:pt x="6766" y="3582"/>
                    <a:pt x="6731" y="3581"/>
                  </a:cubicBezTo>
                  <a:cubicBezTo>
                    <a:pt x="5552" y="3527"/>
                    <a:pt x="4606" y="2561"/>
                    <a:pt x="4577" y="1379"/>
                  </a:cubicBezTo>
                  <a:cubicBezTo>
                    <a:pt x="4572" y="1146"/>
                    <a:pt x="4672" y="777"/>
                    <a:pt x="4878" y="283"/>
                  </a:cubicBezTo>
                  <a:cubicBezTo>
                    <a:pt x="4919" y="189"/>
                    <a:pt x="4930" y="92"/>
                    <a:pt x="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2"/>
            <p:cNvSpPr/>
            <p:nvPr/>
          </p:nvSpPr>
          <p:spPr>
            <a:xfrm>
              <a:off x="1525018" y="3770399"/>
              <a:ext cx="1302946" cy="966162"/>
            </a:xfrm>
            <a:custGeom>
              <a:avLst/>
              <a:gdLst/>
              <a:ahLst/>
              <a:cxnLst/>
              <a:rect l="l" t="t" r="r" b="b"/>
              <a:pathLst>
                <a:path w="17042" h="12637" extrusionOk="0">
                  <a:moveTo>
                    <a:pt x="13531" y="1"/>
                  </a:moveTo>
                  <a:cubicBezTo>
                    <a:pt x="13515" y="5284"/>
                    <a:pt x="8879" y="9563"/>
                    <a:pt x="3159" y="9563"/>
                  </a:cubicBezTo>
                  <a:cubicBezTo>
                    <a:pt x="2058" y="9563"/>
                    <a:pt x="996" y="9403"/>
                    <a:pt x="0" y="9109"/>
                  </a:cubicBezTo>
                  <a:lnTo>
                    <a:pt x="0" y="12080"/>
                  </a:lnTo>
                  <a:cubicBezTo>
                    <a:pt x="0" y="12388"/>
                    <a:pt x="250" y="12636"/>
                    <a:pt x="557" y="12636"/>
                  </a:cubicBezTo>
                  <a:lnTo>
                    <a:pt x="13006" y="12636"/>
                  </a:lnTo>
                  <a:cubicBezTo>
                    <a:pt x="13314" y="12636"/>
                    <a:pt x="13563" y="12387"/>
                    <a:pt x="13563" y="12080"/>
                  </a:cubicBezTo>
                  <a:lnTo>
                    <a:pt x="13563" y="7890"/>
                  </a:lnTo>
                  <a:cubicBezTo>
                    <a:pt x="13581" y="7888"/>
                    <a:pt x="13599" y="7887"/>
                    <a:pt x="13617" y="7887"/>
                  </a:cubicBezTo>
                  <a:cubicBezTo>
                    <a:pt x="13706" y="7887"/>
                    <a:pt x="13794" y="7906"/>
                    <a:pt x="13878" y="7938"/>
                  </a:cubicBezTo>
                  <a:cubicBezTo>
                    <a:pt x="14133" y="8038"/>
                    <a:pt x="14682" y="8238"/>
                    <a:pt x="14993" y="8240"/>
                  </a:cubicBezTo>
                  <a:cubicBezTo>
                    <a:pt x="14999" y="8240"/>
                    <a:pt x="15004" y="8240"/>
                    <a:pt x="15010" y="8240"/>
                  </a:cubicBezTo>
                  <a:cubicBezTo>
                    <a:pt x="16133" y="8240"/>
                    <a:pt x="17041" y="7308"/>
                    <a:pt x="16999" y="6173"/>
                  </a:cubicBezTo>
                  <a:cubicBezTo>
                    <a:pt x="16961" y="5140"/>
                    <a:pt x="16107" y="4291"/>
                    <a:pt x="15075" y="4258"/>
                  </a:cubicBezTo>
                  <a:cubicBezTo>
                    <a:pt x="15069" y="4258"/>
                    <a:pt x="15064" y="4258"/>
                    <a:pt x="15059" y="4258"/>
                  </a:cubicBezTo>
                  <a:cubicBezTo>
                    <a:pt x="14798" y="4258"/>
                    <a:pt x="14338" y="4429"/>
                    <a:pt x="14084" y="4532"/>
                  </a:cubicBezTo>
                  <a:cubicBezTo>
                    <a:pt x="13980" y="4574"/>
                    <a:pt x="13868" y="4597"/>
                    <a:pt x="13757" y="4597"/>
                  </a:cubicBezTo>
                  <a:cubicBezTo>
                    <a:pt x="13691" y="4597"/>
                    <a:pt x="13626" y="4589"/>
                    <a:pt x="13563" y="4572"/>
                  </a:cubicBezTo>
                  <a:lnTo>
                    <a:pt x="13563" y="181"/>
                  </a:lnTo>
                  <a:cubicBezTo>
                    <a:pt x="13563" y="118"/>
                    <a:pt x="13549" y="58"/>
                    <a:pt x="1353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2"/>
            <p:cNvSpPr/>
            <p:nvPr/>
          </p:nvSpPr>
          <p:spPr>
            <a:xfrm>
              <a:off x="457234" y="2458998"/>
              <a:ext cx="1036883" cy="1520537"/>
            </a:xfrm>
            <a:custGeom>
              <a:avLst/>
              <a:gdLst/>
              <a:ahLst/>
              <a:cxnLst/>
              <a:rect l="l" t="t" r="r" b="b"/>
              <a:pathLst>
                <a:path w="13562" h="19888" extrusionOk="0">
                  <a:moveTo>
                    <a:pt x="6833" y="1"/>
                  </a:moveTo>
                  <a:cubicBezTo>
                    <a:pt x="6803" y="1"/>
                    <a:pt x="6773" y="2"/>
                    <a:pt x="6742" y="3"/>
                  </a:cubicBezTo>
                  <a:cubicBezTo>
                    <a:pt x="5711" y="50"/>
                    <a:pt x="4868" y="911"/>
                    <a:pt x="4842" y="1944"/>
                  </a:cubicBezTo>
                  <a:cubicBezTo>
                    <a:pt x="4836" y="2200"/>
                    <a:pt x="5017" y="2675"/>
                    <a:pt x="5124" y="2932"/>
                  </a:cubicBezTo>
                  <a:cubicBezTo>
                    <a:pt x="5182" y="3071"/>
                    <a:pt x="5205" y="3225"/>
                    <a:pt x="5185" y="3372"/>
                  </a:cubicBezTo>
                  <a:lnTo>
                    <a:pt x="557" y="3372"/>
                  </a:lnTo>
                  <a:cubicBezTo>
                    <a:pt x="249" y="3372"/>
                    <a:pt x="0" y="3622"/>
                    <a:pt x="0" y="3929"/>
                  </a:cubicBezTo>
                  <a:lnTo>
                    <a:pt x="0" y="8300"/>
                  </a:lnTo>
                  <a:cubicBezTo>
                    <a:pt x="83" y="8329"/>
                    <a:pt x="170" y="8343"/>
                    <a:pt x="257" y="8343"/>
                  </a:cubicBezTo>
                  <a:cubicBezTo>
                    <a:pt x="369" y="8343"/>
                    <a:pt x="481" y="8320"/>
                    <a:pt x="587" y="8277"/>
                  </a:cubicBezTo>
                  <a:cubicBezTo>
                    <a:pt x="840" y="8174"/>
                    <a:pt x="1302" y="8003"/>
                    <a:pt x="1561" y="8003"/>
                  </a:cubicBezTo>
                  <a:cubicBezTo>
                    <a:pt x="1567" y="8003"/>
                    <a:pt x="1572" y="8003"/>
                    <a:pt x="1577" y="8003"/>
                  </a:cubicBezTo>
                  <a:cubicBezTo>
                    <a:pt x="2610" y="8036"/>
                    <a:pt x="3465" y="8886"/>
                    <a:pt x="3503" y="9918"/>
                  </a:cubicBezTo>
                  <a:cubicBezTo>
                    <a:pt x="3546" y="11055"/>
                    <a:pt x="2637" y="11985"/>
                    <a:pt x="1515" y="11985"/>
                  </a:cubicBezTo>
                  <a:cubicBezTo>
                    <a:pt x="1509" y="11985"/>
                    <a:pt x="1503" y="11985"/>
                    <a:pt x="1497" y="11985"/>
                  </a:cubicBezTo>
                  <a:cubicBezTo>
                    <a:pt x="1185" y="11983"/>
                    <a:pt x="637" y="11784"/>
                    <a:pt x="382" y="11684"/>
                  </a:cubicBezTo>
                  <a:cubicBezTo>
                    <a:pt x="300" y="11651"/>
                    <a:pt x="212" y="11634"/>
                    <a:pt x="125" y="11634"/>
                  </a:cubicBezTo>
                  <a:cubicBezTo>
                    <a:pt x="84" y="11634"/>
                    <a:pt x="43" y="11637"/>
                    <a:pt x="3" y="11646"/>
                  </a:cubicBezTo>
                  <a:lnTo>
                    <a:pt x="3" y="15825"/>
                  </a:lnTo>
                  <a:cubicBezTo>
                    <a:pt x="3" y="16133"/>
                    <a:pt x="253" y="16382"/>
                    <a:pt x="559" y="16382"/>
                  </a:cubicBezTo>
                  <a:lnTo>
                    <a:pt x="5130" y="16382"/>
                  </a:lnTo>
                  <a:cubicBezTo>
                    <a:pt x="5186" y="16440"/>
                    <a:pt x="5228" y="16504"/>
                    <a:pt x="5258" y="16567"/>
                  </a:cubicBezTo>
                  <a:cubicBezTo>
                    <a:pt x="5356" y="16774"/>
                    <a:pt x="5347" y="17013"/>
                    <a:pt x="5260" y="17225"/>
                  </a:cubicBezTo>
                  <a:cubicBezTo>
                    <a:pt x="5151" y="17482"/>
                    <a:pt x="4973" y="17809"/>
                    <a:pt x="4978" y="18065"/>
                  </a:cubicBezTo>
                  <a:cubicBezTo>
                    <a:pt x="5003" y="19098"/>
                    <a:pt x="5712" y="19838"/>
                    <a:pt x="6743" y="19885"/>
                  </a:cubicBezTo>
                  <a:cubicBezTo>
                    <a:pt x="6779" y="19886"/>
                    <a:pt x="6814" y="19887"/>
                    <a:pt x="6849" y="19887"/>
                  </a:cubicBezTo>
                  <a:cubicBezTo>
                    <a:pt x="7934" y="19887"/>
                    <a:pt x="8693" y="19111"/>
                    <a:pt x="8693" y="18016"/>
                  </a:cubicBezTo>
                  <a:cubicBezTo>
                    <a:pt x="8693" y="17704"/>
                    <a:pt x="8499" y="17301"/>
                    <a:pt x="8401" y="17045"/>
                  </a:cubicBezTo>
                  <a:cubicBezTo>
                    <a:pt x="8351" y="16914"/>
                    <a:pt x="8335" y="16769"/>
                    <a:pt x="8371" y="16634"/>
                  </a:cubicBezTo>
                  <a:cubicBezTo>
                    <a:pt x="8400" y="16526"/>
                    <a:pt x="8451" y="16444"/>
                    <a:pt x="8511" y="16382"/>
                  </a:cubicBezTo>
                  <a:lnTo>
                    <a:pt x="13005" y="16382"/>
                  </a:lnTo>
                  <a:cubicBezTo>
                    <a:pt x="13313" y="16382"/>
                    <a:pt x="13562" y="16132"/>
                    <a:pt x="13562" y="15825"/>
                  </a:cubicBezTo>
                  <a:lnTo>
                    <a:pt x="13562" y="11943"/>
                  </a:lnTo>
                  <a:cubicBezTo>
                    <a:pt x="13197" y="12086"/>
                    <a:pt x="12704" y="12251"/>
                    <a:pt x="12380" y="12254"/>
                  </a:cubicBezTo>
                  <a:lnTo>
                    <a:pt x="12361" y="12254"/>
                  </a:lnTo>
                  <a:cubicBezTo>
                    <a:pt x="11743" y="12254"/>
                    <a:pt x="11164" y="12009"/>
                    <a:pt x="10734" y="11563"/>
                  </a:cubicBezTo>
                  <a:cubicBezTo>
                    <a:pt x="10304" y="11117"/>
                    <a:pt x="10081" y="10530"/>
                    <a:pt x="10103" y="9908"/>
                  </a:cubicBezTo>
                  <a:cubicBezTo>
                    <a:pt x="10147" y="8729"/>
                    <a:pt x="11107" y="7774"/>
                    <a:pt x="12286" y="7737"/>
                  </a:cubicBezTo>
                  <a:lnTo>
                    <a:pt x="12313" y="7737"/>
                  </a:lnTo>
                  <a:cubicBezTo>
                    <a:pt x="12604" y="7737"/>
                    <a:pt x="13056" y="7896"/>
                    <a:pt x="13385" y="8030"/>
                  </a:cubicBezTo>
                  <a:cubicBezTo>
                    <a:pt x="13443" y="8054"/>
                    <a:pt x="13502" y="8066"/>
                    <a:pt x="13562" y="8071"/>
                  </a:cubicBezTo>
                  <a:lnTo>
                    <a:pt x="13562" y="3929"/>
                  </a:lnTo>
                  <a:cubicBezTo>
                    <a:pt x="13562" y="3621"/>
                    <a:pt x="13312" y="3372"/>
                    <a:pt x="13006" y="3372"/>
                  </a:cubicBezTo>
                  <a:lnTo>
                    <a:pt x="8486" y="3372"/>
                  </a:lnTo>
                  <a:cubicBezTo>
                    <a:pt x="8486" y="3283"/>
                    <a:pt x="8502" y="3195"/>
                    <a:pt x="8534" y="3111"/>
                  </a:cubicBezTo>
                  <a:cubicBezTo>
                    <a:pt x="8632" y="2855"/>
                    <a:pt x="8826" y="2305"/>
                    <a:pt x="8826" y="1993"/>
                  </a:cubicBezTo>
                  <a:cubicBezTo>
                    <a:pt x="8826" y="892"/>
                    <a:pt x="79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2"/>
            <p:cNvSpPr/>
            <p:nvPr/>
          </p:nvSpPr>
          <p:spPr>
            <a:xfrm>
              <a:off x="457234" y="2716725"/>
              <a:ext cx="1037036" cy="1263037"/>
            </a:xfrm>
            <a:custGeom>
              <a:avLst/>
              <a:gdLst/>
              <a:ahLst/>
              <a:cxnLst/>
              <a:rect l="l" t="t" r="r" b="b"/>
              <a:pathLst>
                <a:path w="13564" h="16520" extrusionOk="0">
                  <a:moveTo>
                    <a:pt x="11483" y="0"/>
                  </a:moveTo>
                  <a:cubicBezTo>
                    <a:pt x="11496" y="172"/>
                    <a:pt x="11506" y="347"/>
                    <a:pt x="11506" y="522"/>
                  </a:cubicBezTo>
                  <a:cubicBezTo>
                    <a:pt x="11506" y="4922"/>
                    <a:pt x="7322" y="8491"/>
                    <a:pt x="2154" y="8508"/>
                  </a:cubicBezTo>
                  <a:cubicBezTo>
                    <a:pt x="1950" y="8578"/>
                    <a:pt x="1732" y="8617"/>
                    <a:pt x="1506" y="8617"/>
                  </a:cubicBezTo>
                  <a:cubicBezTo>
                    <a:pt x="1503" y="8617"/>
                    <a:pt x="1500" y="8617"/>
                    <a:pt x="1496" y="8617"/>
                  </a:cubicBezTo>
                  <a:cubicBezTo>
                    <a:pt x="1267" y="8614"/>
                    <a:pt x="912" y="8507"/>
                    <a:pt x="637" y="8411"/>
                  </a:cubicBezTo>
                  <a:cubicBezTo>
                    <a:pt x="423" y="8381"/>
                    <a:pt x="210" y="8346"/>
                    <a:pt x="0" y="8304"/>
                  </a:cubicBezTo>
                  <a:lnTo>
                    <a:pt x="0" y="12457"/>
                  </a:lnTo>
                  <a:cubicBezTo>
                    <a:pt x="0" y="12765"/>
                    <a:pt x="250" y="13014"/>
                    <a:pt x="557" y="13014"/>
                  </a:cubicBezTo>
                  <a:lnTo>
                    <a:pt x="5128" y="13014"/>
                  </a:lnTo>
                  <a:cubicBezTo>
                    <a:pt x="5183" y="13072"/>
                    <a:pt x="5225" y="13136"/>
                    <a:pt x="5256" y="13200"/>
                  </a:cubicBezTo>
                  <a:cubicBezTo>
                    <a:pt x="5353" y="13406"/>
                    <a:pt x="5345" y="13646"/>
                    <a:pt x="5257" y="13857"/>
                  </a:cubicBezTo>
                  <a:cubicBezTo>
                    <a:pt x="5149" y="14114"/>
                    <a:pt x="4970" y="14441"/>
                    <a:pt x="4975" y="14697"/>
                  </a:cubicBezTo>
                  <a:cubicBezTo>
                    <a:pt x="5001" y="15729"/>
                    <a:pt x="5709" y="16470"/>
                    <a:pt x="6741" y="16517"/>
                  </a:cubicBezTo>
                  <a:cubicBezTo>
                    <a:pt x="6776" y="16519"/>
                    <a:pt x="6811" y="16519"/>
                    <a:pt x="6845" y="16519"/>
                  </a:cubicBezTo>
                  <a:cubicBezTo>
                    <a:pt x="7931" y="16519"/>
                    <a:pt x="8691" y="15742"/>
                    <a:pt x="8691" y="14648"/>
                  </a:cubicBezTo>
                  <a:cubicBezTo>
                    <a:pt x="8691" y="14336"/>
                    <a:pt x="8495" y="13933"/>
                    <a:pt x="8399" y="13678"/>
                  </a:cubicBezTo>
                  <a:cubicBezTo>
                    <a:pt x="8348" y="13546"/>
                    <a:pt x="8332" y="13401"/>
                    <a:pt x="8368" y="13266"/>
                  </a:cubicBezTo>
                  <a:cubicBezTo>
                    <a:pt x="8398" y="13158"/>
                    <a:pt x="8448" y="13076"/>
                    <a:pt x="8509" y="13014"/>
                  </a:cubicBezTo>
                  <a:lnTo>
                    <a:pt x="13003" y="13014"/>
                  </a:lnTo>
                  <a:cubicBezTo>
                    <a:pt x="13311" y="13014"/>
                    <a:pt x="13559" y="12764"/>
                    <a:pt x="13559" y="12457"/>
                  </a:cubicBezTo>
                  <a:lnTo>
                    <a:pt x="13559" y="8575"/>
                  </a:lnTo>
                  <a:cubicBezTo>
                    <a:pt x="13192" y="8717"/>
                    <a:pt x="12698" y="8882"/>
                    <a:pt x="12375" y="8884"/>
                  </a:cubicBezTo>
                  <a:lnTo>
                    <a:pt x="12356" y="8884"/>
                  </a:lnTo>
                  <a:cubicBezTo>
                    <a:pt x="11738" y="8884"/>
                    <a:pt x="11160" y="8639"/>
                    <a:pt x="10730" y="8193"/>
                  </a:cubicBezTo>
                  <a:cubicBezTo>
                    <a:pt x="10299" y="7747"/>
                    <a:pt x="10076" y="7160"/>
                    <a:pt x="10099" y="6538"/>
                  </a:cubicBezTo>
                  <a:cubicBezTo>
                    <a:pt x="10148" y="5358"/>
                    <a:pt x="11108" y="4403"/>
                    <a:pt x="12287" y="4365"/>
                  </a:cubicBezTo>
                  <a:lnTo>
                    <a:pt x="12314" y="4365"/>
                  </a:lnTo>
                  <a:cubicBezTo>
                    <a:pt x="12605" y="4365"/>
                    <a:pt x="13057" y="4524"/>
                    <a:pt x="13386" y="4658"/>
                  </a:cubicBezTo>
                  <a:cubicBezTo>
                    <a:pt x="13444" y="4682"/>
                    <a:pt x="13503" y="4694"/>
                    <a:pt x="13564" y="4699"/>
                  </a:cubicBezTo>
                  <a:lnTo>
                    <a:pt x="13564" y="557"/>
                  </a:lnTo>
                  <a:cubicBezTo>
                    <a:pt x="13564" y="249"/>
                    <a:pt x="13314" y="0"/>
                    <a:pt x="1300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2"/>
            <p:cNvSpPr/>
            <p:nvPr/>
          </p:nvSpPr>
          <p:spPr>
            <a:xfrm>
              <a:off x="1283013" y="1207728"/>
              <a:ext cx="1420993" cy="1280545"/>
            </a:xfrm>
            <a:custGeom>
              <a:avLst/>
              <a:gdLst/>
              <a:ahLst/>
              <a:cxnLst/>
              <a:rect l="l" t="t" r="r" b="b"/>
              <a:pathLst>
                <a:path w="18586" h="16749" extrusionOk="0">
                  <a:moveTo>
                    <a:pt x="6373" y="1"/>
                  </a:moveTo>
                  <a:cubicBezTo>
                    <a:pt x="6151" y="1"/>
                    <a:pt x="5941" y="134"/>
                    <a:pt x="5855" y="353"/>
                  </a:cubicBezTo>
                  <a:lnTo>
                    <a:pt x="4245" y="4438"/>
                  </a:lnTo>
                  <a:cubicBezTo>
                    <a:pt x="4069" y="4416"/>
                    <a:pt x="3904" y="4331"/>
                    <a:pt x="3774" y="4208"/>
                  </a:cubicBezTo>
                  <a:cubicBezTo>
                    <a:pt x="3571" y="4015"/>
                    <a:pt x="3194" y="3677"/>
                    <a:pt x="2952" y="3590"/>
                  </a:cubicBezTo>
                  <a:cubicBezTo>
                    <a:pt x="2737" y="3513"/>
                    <a:pt x="2515" y="3477"/>
                    <a:pt x="2296" y="3477"/>
                  </a:cubicBezTo>
                  <a:cubicBezTo>
                    <a:pt x="1524" y="3477"/>
                    <a:pt x="782" y="3929"/>
                    <a:pt x="460" y="4667"/>
                  </a:cubicBezTo>
                  <a:cubicBezTo>
                    <a:pt x="1" y="5714"/>
                    <a:pt x="513" y="6920"/>
                    <a:pt x="1567" y="7327"/>
                  </a:cubicBezTo>
                  <a:cubicBezTo>
                    <a:pt x="1858" y="7439"/>
                    <a:pt x="2442" y="7455"/>
                    <a:pt x="2716" y="7456"/>
                  </a:cubicBezTo>
                  <a:cubicBezTo>
                    <a:pt x="2824" y="7456"/>
                    <a:pt x="2933" y="7478"/>
                    <a:pt x="3027" y="7526"/>
                  </a:cubicBezTo>
                  <a:lnTo>
                    <a:pt x="1492" y="11425"/>
                  </a:lnTo>
                  <a:cubicBezTo>
                    <a:pt x="1379" y="11712"/>
                    <a:pt x="1520" y="12033"/>
                    <a:pt x="1805" y="12147"/>
                  </a:cubicBezTo>
                  <a:lnTo>
                    <a:pt x="13388" y="16710"/>
                  </a:lnTo>
                  <a:cubicBezTo>
                    <a:pt x="13455" y="16736"/>
                    <a:pt x="13524" y="16749"/>
                    <a:pt x="13592" y="16749"/>
                  </a:cubicBezTo>
                  <a:cubicBezTo>
                    <a:pt x="13815" y="16749"/>
                    <a:pt x="14024" y="16615"/>
                    <a:pt x="14110" y="16397"/>
                  </a:cubicBezTo>
                  <a:lnTo>
                    <a:pt x="18473" y="5325"/>
                  </a:lnTo>
                  <a:cubicBezTo>
                    <a:pt x="18586" y="5039"/>
                    <a:pt x="18445" y="4716"/>
                    <a:pt x="18160" y="4603"/>
                  </a:cubicBezTo>
                  <a:lnTo>
                    <a:pt x="13867" y="2912"/>
                  </a:lnTo>
                  <a:cubicBezTo>
                    <a:pt x="13766" y="3055"/>
                    <a:pt x="13717" y="3232"/>
                    <a:pt x="13719" y="3411"/>
                  </a:cubicBezTo>
                  <a:cubicBezTo>
                    <a:pt x="13725" y="3690"/>
                    <a:pt x="13718" y="4197"/>
                    <a:pt x="13618" y="4433"/>
                  </a:cubicBezTo>
                  <a:cubicBezTo>
                    <a:pt x="13302" y="5183"/>
                    <a:pt x="12553" y="5648"/>
                    <a:pt x="11772" y="5648"/>
                  </a:cubicBezTo>
                  <a:cubicBezTo>
                    <a:pt x="11561" y="5648"/>
                    <a:pt x="11348" y="5614"/>
                    <a:pt x="11141" y="5543"/>
                  </a:cubicBezTo>
                  <a:cubicBezTo>
                    <a:pt x="10060" y="5173"/>
                    <a:pt x="9517" y="3979"/>
                    <a:pt x="9932" y="2928"/>
                  </a:cubicBezTo>
                  <a:cubicBezTo>
                    <a:pt x="10047" y="2638"/>
                    <a:pt x="10430" y="2198"/>
                    <a:pt x="10613" y="1995"/>
                  </a:cubicBezTo>
                  <a:cubicBezTo>
                    <a:pt x="10691" y="1910"/>
                    <a:pt x="10749" y="1806"/>
                    <a:pt x="10777" y="1695"/>
                  </a:cubicBezTo>
                  <a:lnTo>
                    <a:pt x="6577" y="39"/>
                  </a:lnTo>
                  <a:cubicBezTo>
                    <a:pt x="6510" y="13"/>
                    <a:pt x="6441" y="1"/>
                    <a:pt x="6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2"/>
            <p:cNvSpPr/>
            <p:nvPr/>
          </p:nvSpPr>
          <p:spPr>
            <a:xfrm>
              <a:off x="1283166" y="1231658"/>
              <a:ext cx="1162269" cy="1256691"/>
            </a:xfrm>
            <a:custGeom>
              <a:avLst/>
              <a:gdLst/>
              <a:ahLst/>
              <a:cxnLst/>
              <a:rect l="l" t="t" r="r" b="b"/>
              <a:pathLst>
                <a:path w="15202" h="16437" extrusionOk="0">
                  <a:moveTo>
                    <a:pt x="5873" y="0"/>
                  </a:moveTo>
                  <a:cubicBezTo>
                    <a:pt x="5867" y="13"/>
                    <a:pt x="5858" y="26"/>
                    <a:pt x="5853" y="40"/>
                  </a:cubicBezTo>
                  <a:lnTo>
                    <a:pt x="4243" y="4125"/>
                  </a:lnTo>
                  <a:cubicBezTo>
                    <a:pt x="4067" y="4103"/>
                    <a:pt x="3902" y="4018"/>
                    <a:pt x="3772" y="3895"/>
                  </a:cubicBezTo>
                  <a:cubicBezTo>
                    <a:pt x="3569" y="3702"/>
                    <a:pt x="3192" y="3364"/>
                    <a:pt x="2950" y="3277"/>
                  </a:cubicBezTo>
                  <a:cubicBezTo>
                    <a:pt x="2735" y="3200"/>
                    <a:pt x="2513" y="3164"/>
                    <a:pt x="2294" y="3164"/>
                  </a:cubicBezTo>
                  <a:cubicBezTo>
                    <a:pt x="1522" y="3164"/>
                    <a:pt x="780" y="3616"/>
                    <a:pt x="459" y="4354"/>
                  </a:cubicBezTo>
                  <a:cubicBezTo>
                    <a:pt x="1" y="5401"/>
                    <a:pt x="512" y="6608"/>
                    <a:pt x="1567" y="7014"/>
                  </a:cubicBezTo>
                  <a:cubicBezTo>
                    <a:pt x="1858" y="7126"/>
                    <a:pt x="2442" y="7142"/>
                    <a:pt x="2715" y="7143"/>
                  </a:cubicBezTo>
                  <a:cubicBezTo>
                    <a:pt x="2824" y="7143"/>
                    <a:pt x="2932" y="7166"/>
                    <a:pt x="3027" y="7214"/>
                  </a:cubicBezTo>
                  <a:lnTo>
                    <a:pt x="1492" y="11112"/>
                  </a:lnTo>
                  <a:cubicBezTo>
                    <a:pt x="1378" y="11399"/>
                    <a:pt x="1519" y="11721"/>
                    <a:pt x="1805" y="11834"/>
                  </a:cubicBezTo>
                  <a:lnTo>
                    <a:pt x="13387" y="16397"/>
                  </a:lnTo>
                  <a:cubicBezTo>
                    <a:pt x="13454" y="16424"/>
                    <a:pt x="13524" y="16436"/>
                    <a:pt x="13592" y="16436"/>
                  </a:cubicBezTo>
                  <a:cubicBezTo>
                    <a:pt x="13814" y="16436"/>
                    <a:pt x="14023" y="16302"/>
                    <a:pt x="14109" y="16084"/>
                  </a:cubicBezTo>
                  <a:lnTo>
                    <a:pt x="15202" y="13310"/>
                  </a:lnTo>
                  <a:cubicBezTo>
                    <a:pt x="14156" y="13221"/>
                    <a:pt x="13099" y="12981"/>
                    <a:pt x="12063" y="12572"/>
                  </a:cubicBezTo>
                  <a:cubicBezTo>
                    <a:pt x="6787" y="10493"/>
                    <a:pt x="4047" y="4891"/>
                    <a:pt x="587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2"/>
            <p:cNvSpPr/>
            <p:nvPr/>
          </p:nvSpPr>
          <p:spPr>
            <a:xfrm>
              <a:off x="1955807" y="2332218"/>
              <a:ext cx="124698" cy="258800"/>
            </a:xfrm>
            <a:custGeom>
              <a:avLst/>
              <a:gdLst/>
              <a:ahLst/>
              <a:cxnLst/>
              <a:rect l="l" t="t" r="r" b="b"/>
              <a:pathLst>
                <a:path w="1631" h="3385" extrusionOk="0">
                  <a:moveTo>
                    <a:pt x="1273" y="0"/>
                  </a:moveTo>
                  <a:cubicBezTo>
                    <a:pt x="1052" y="0"/>
                    <a:pt x="994" y="670"/>
                    <a:pt x="847" y="670"/>
                  </a:cubicBezTo>
                  <a:cubicBezTo>
                    <a:pt x="838" y="670"/>
                    <a:pt x="830" y="668"/>
                    <a:pt x="820" y="663"/>
                  </a:cubicBezTo>
                  <a:cubicBezTo>
                    <a:pt x="751" y="627"/>
                    <a:pt x="676" y="606"/>
                    <a:pt x="623" y="606"/>
                  </a:cubicBezTo>
                  <a:cubicBezTo>
                    <a:pt x="536" y="606"/>
                    <a:pt x="505" y="661"/>
                    <a:pt x="649" y="797"/>
                  </a:cubicBezTo>
                  <a:cubicBezTo>
                    <a:pt x="1158" y="1278"/>
                    <a:pt x="1" y="3239"/>
                    <a:pt x="1" y="3239"/>
                  </a:cubicBezTo>
                  <a:lnTo>
                    <a:pt x="509" y="3385"/>
                  </a:lnTo>
                  <a:cubicBezTo>
                    <a:pt x="509" y="3385"/>
                    <a:pt x="1373" y="1606"/>
                    <a:pt x="1492" y="1123"/>
                  </a:cubicBezTo>
                  <a:cubicBezTo>
                    <a:pt x="1609" y="637"/>
                    <a:pt x="1631" y="173"/>
                    <a:pt x="1339" y="18"/>
                  </a:cubicBezTo>
                  <a:cubicBezTo>
                    <a:pt x="1315" y="6"/>
                    <a:pt x="1293" y="0"/>
                    <a:pt x="1273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2"/>
            <p:cNvSpPr/>
            <p:nvPr/>
          </p:nvSpPr>
          <p:spPr>
            <a:xfrm>
              <a:off x="1618263" y="2454850"/>
              <a:ext cx="323940" cy="298098"/>
            </a:xfrm>
            <a:custGeom>
              <a:avLst/>
              <a:gdLst/>
              <a:ahLst/>
              <a:cxnLst/>
              <a:rect l="l" t="t" r="r" b="b"/>
              <a:pathLst>
                <a:path w="4237" h="3899" extrusionOk="0">
                  <a:moveTo>
                    <a:pt x="1507" y="1"/>
                  </a:moveTo>
                  <a:cubicBezTo>
                    <a:pt x="1275" y="1"/>
                    <a:pt x="1074" y="550"/>
                    <a:pt x="682" y="661"/>
                  </a:cubicBezTo>
                  <a:cubicBezTo>
                    <a:pt x="440" y="729"/>
                    <a:pt x="568" y="1019"/>
                    <a:pt x="403" y="1304"/>
                  </a:cubicBezTo>
                  <a:cubicBezTo>
                    <a:pt x="0" y="1991"/>
                    <a:pt x="2507" y="3339"/>
                    <a:pt x="3490" y="3835"/>
                  </a:cubicBezTo>
                  <a:cubicBezTo>
                    <a:pt x="3574" y="3878"/>
                    <a:pt x="3665" y="3898"/>
                    <a:pt x="3755" y="3898"/>
                  </a:cubicBezTo>
                  <a:cubicBezTo>
                    <a:pt x="3908" y="3898"/>
                    <a:pt x="4059" y="3839"/>
                    <a:pt x="4172" y="3727"/>
                  </a:cubicBezTo>
                  <a:lnTo>
                    <a:pt x="4236" y="3543"/>
                  </a:lnTo>
                  <a:cubicBezTo>
                    <a:pt x="4236" y="3543"/>
                    <a:pt x="3205" y="2325"/>
                    <a:pt x="2604" y="1534"/>
                  </a:cubicBezTo>
                  <a:cubicBezTo>
                    <a:pt x="2553" y="1469"/>
                    <a:pt x="1773" y="217"/>
                    <a:pt x="1680" y="105"/>
                  </a:cubicBezTo>
                  <a:cubicBezTo>
                    <a:pt x="1619" y="31"/>
                    <a:pt x="1562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2"/>
            <p:cNvSpPr/>
            <p:nvPr/>
          </p:nvSpPr>
          <p:spPr>
            <a:xfrm>
              <a:off x="1843496" y="2475111"/>
              <a:ext cx="206581" cy="277837"/>
            </a:xfrm>
            <a:custGeom>
              <a:avLst/>
              <a:gdLst/>
              <a:ahLst/>
              <a:cxnLst/>
              <a:rect l="l" t="t" r="r" b="b"/>
              <a:pathLst>
                <a:path w="2702" h="3634" extrusionOk="0">
                  <a:moveTo>
                    <a:pt x="2108" y="0"/>
                  </a:moveTo>
                  <a:lnTo>
                    <a:pt x="0" y="2851"/>
                  </a:lnTo>
                  <a:lnTo>
                    <a:pt x="644" y="3565"/>
                  </a:lnTo>
                  <a:cubicBezTo>
                    <a:pt x="716" y="3611"/>
                    <a:pt x="797" y="3633"/>
                    <a:pt x="876" y="3633"/>
                  </a:cubicBezTo>
                  <a:cubicBezTo>
                    <a:pt x="1038" y="3633"/>
                    <a:pt x="1195" y="3542"/>
                    <a:pt x="1269" y="3382"/>
                  </a:cubicBezTo>
                  <a:lnTo>
                    <a:pt x="2701" y="206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2"/>
            <p:cNvSpPr/>
            <p:nvPr/>
          </p:nvSpPr>
          <p:spPr>
            <a:xfrm>
              <a:off x="1368870" y="2070897"/>
              <a:ext cx="103749" cy="266599"/>
            </a:xfrm>
            <a:custGeom>
              <a:avLst/>
              <a:gdLst/>
              <a:ahLst/>
              <a:cxnLst/>
              <a:rect l="l" t="t" r="r" b="b"/>
              <a:pathLst>
                <a:path w="1357" h="3487" extrusionOk="0">
                  <a:moveTo>
                    <a:pt x="777" y="1"/>
                  </a:moveTo>
                  <a:cubicBezTo>
                    <a:pt x="774" y="1"/>
                    <a:pt x="770" y="1"/>
                    <a:pt x="766" y="1"/>
                  </a:cubicBezTo>
                  <a:cubicBezTo>
                    <a:pt x="436" y="19"/>
                    <a:pt x="261" y="452"/>
                    <a:pt x="169" y="942"/>
                  </a:cubicBezTo>
                  <a:cubicBezTo>
                    <a:pt x="76" y="1430"/>
                    <a:pt x="0" y="3352"/>
                    <a:pt x="0" y="3352"/>
                  </a:cubicBezTo>
                  <a:lnTo>
                    <a:pt x="645" y="3486"/>
                  </a:lnTo>
                  <a:cubicBezTo>
                    <a:pt x="645" y="3486"/>
                    <a:pt x="408" y="1222"/>
                    <a:pt x="1070" y="995"/>
                  </a:cubicBezTo>
                  <a:cubicBezTo>
                    <a:pt x="1356" y="896"/>
                    <a:pt x="1192" y="802"/>
                    <a:pt x="999" y="802"/>
                  </a:cubicBezTo>
                  <a:cubicBezTo>
                    <a:pt x="989" y="802"/>
                    <a:pt x="979" y="802"/>
                    <a:pt x="969" y="803"/>
                  </a:cubicBezTo>
                  <a:cubicBezTo>
                    <a:pt x="968" y="803"/>
                    <a:pt x="967" y="803"/>
                    <a:pt x="966" y="803"/>
                  </a:cubicBezTo>
                  <a:cubicBezTo>
                    <a:pt x="770" y="803"/>
                    <a:pt x="1087" y="1"/>
                    <a:pt x="777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2"/>
            <p:cNvSpPr/>
            <p:nvPr/>
          </p:nvSpPr>
          <p:spPr>
            <a:xfrm>
              <a:off x="1368947" y="2301942"/>
              <a:ext cx="210328" cy="317212"/>
            </a:xfrm>
            <a:custGeom>
              <a:avLst/>
              <a:gdLst/>
              <a:ahLst/>
              <a:cxnLst/>
              <a:rect l="l" t="t" r="r" b="b"/>
              <a:pathLst>
                <a:path w="2751" h="4149" extrusionOk="0">
                  <a:moveTo>
                    <a:pt x="575" y="0"/>
                  </a:moveTo>
                  <a:lnTo>
                    <a:pt x="0" y="326"/>
                  </a:lnTo>
                  <a:cubicBezTo>
                    <a:pt x="0" y="326"/>
                    <a:pt x="792" y="4148"/>
                    <a:pt x="1712" y="4148"/>
                  </a:cubicBezTo>
                  <a:cubicBezTo>
                    <a:pt x="1740" y="4148"/>
                    <a:pt x="1768" y="4145"/>
                    <a:pt x="1796" y="4137"/>
                  </a:cubicBezTo>
                  <a:cubicBezTo>
                    <a:pt x="2751" y="3892"/>
                    <a:pt x="2555" y="2964"/>
                    <a:pt x="2555" y="2964"/>
                  </a:cubicBezTo>
                  <a:cubicBezTo>
                    <a:pt x="2555" y="2964"/>
                    <a:pt x="2203" y="2386"/>
                    <a:pt x="2045" y="2227"/>
                  </a:cubicBezTo>
                  <a:cubicBezTo>
                    <a:pt x="1285" y="1458"/>
                    <a:pt x="575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2"/>
            <p:cNvSpPr/>
            <p:nvPr/>
          </p:nvSpPr>
          <p:spPr>
            <a:xfrm>
              <a:off x="1444483" y="2830394"/>
              <a:ext cx="239992" cy="467981"/>
            </a:xfrm>
            <a:custGeom>
              <a:avLst/>
              <a:gdLst/>
              <a:ahLst/>
              <a:cxnLst/>
              <a:rect l="l" t="t" r="r" b="b"/>
              <a:pathLst>
                <a:path w="3139" h="6121" extrusionOk="0">
                  <a:moveTo>
                    <a:pt x="1624" y="1"/>
                  </a:moveTo>
                  <a:cubicBezTo>
                    <a:pt x="1" y="1"/>
                    <a:pt x="109" y="1999"/>
                    <a:pt x="498" y="3899"/>
                  </a:cubicBezTo>
                  <a:cubicBezTo>
                    <a:pt x="757" y="5171"/>
                    <a:pt x="1153" y="6121"/>
                    <a:pt x="1572" y="6121"/>
                  </a:cubicBezTo>
                  <a:cubicBezTo>
                    <a:pt x="1651" y="6121"/>
                    <a:pt x="1730" y="6087"/>
                    <a:pt x="1809" y="6017"/>
                  </a:cubicBezTo>
                  <a:cubicBezTo>
                    <a:pt x="2491" y="5408"/>
                    <a:pt x="2841" y="2909"/>
                    <a:pt x="2841" y="2909"/>
                  </a:cubicBezTo>
                  <a:cubicBezTo>
                    <a:pt x="2841" y="2909"/>
                    <a:pt x="3139" y="30"/>
                    <a:pt x="1665" y="1"/>
                  </a:cubicBezTo>
                  <a:cubicBezTo>
                    <a:pt x="1651" y="1"/>
                    <a:pt x="1637" y="1"/>
                    <a:pt x="1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2"/>
            <p:cNvSpPr/>
            <p:nvPr/>
          </p:nvSpPr>
          <p:spPr>
            <a:xfrm>
              <a:off x="1492955" y="3215035"/>
              <a:ext cx="191979" cy="527539"/>
            </a:xfrm>
            <a:custGeom>
              <a:avLst/>
              <a:gdLst/>
              <a:ahLst/>
              <a:cxnLst/>
              <a:rect l="l" t="t" r="r" b="b"/>
              <a:pathLst>
                <a:path w="2511" h="6900" extrusionOk="0">
                  <a:moveTo>
                    <a:pt x="1021" y="0"/>
                  </a:moveTo>
                  <a:cubicBezTo>
                    <a:pt x="924" y="0"/>
                    <a:pt x="828" y="30"/>
                    <a:pt x="746" y="86"/>
                  </a:cubicBezTo>
                  <a:cubicBezTo>
                    <a:pt x="467" y="278"/>
                    <a:pt x="1" y="780"/>
                    <a:pt x="221" y="1943"/>
                  </a:cubicBezTo>
                  <a:cubicBezTo>
                    <a:pt x="568" y="3772"/>
                    <a:pt x="1080" y="5918"/>
                    <a:pt x="911" y="6529"/>
                  </a:cubicBezTo>
                  <a:cubicBezTo>
                    <a:pt x="834" y="6806"/>
                    <a:pt x="1019" y="6900"/>
                    <a:pt x="1213" y="6900"/>
                  </a:cubicBezTo>
                  <a:cubicBezTo>
                    <a:pt x="1380" y="6900"/>
                    <a:pt x="1553" y="6829"/>
                    <a:pt x="1568" y="6744"/>
                  </a:cubicBezTo>
                  <a:cubicBezTo>
                    <a:pt x="1628" y="6405"/>
                    <a:pt x="1584" y="6211"/>
                    <a:pt x="1511" y="5644"/>
                  </a:cubicBezTo>
                  <a:cubicBezTo>
                    <a:pt x="1398" y="4778"/>
                    <a:pt x="2510" y="633"/>
                    <a:pt x="1217" y="43"/>
                  </a:cubicBezTo>
                  <a:cubicBezTo>
                    <a:pt x="1154" y="14"/>
                    <a:pt x="108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2"/>
            <p:cNvSpPr/>
            <p:nvPr/>
          </p:nvSpPr>
          <p:spPr>
            <a:xfrm>
              <a:off x="1444483" y="2830394"/>
              <a:ext cx="239916" cy="912338"/>
            </a:xfrm>
            <a:custGeom>
              <a:avLst/>
              <a:gdLst/>
              <a:ahLst/>
              <a:cxnLst/>
              <a:rect l="l" t="t" r="r" b="b"/>
              <a:pathLst>
                <a:path w="3138" h="11933" extrusionOk="0">
                  <a:moveTo>
                    <a:pt x="1624" y="1"/>
                  </a:moveTo>
                  <a:cubicBezTo>
                    <a:pt x="1" y="1"/>
                    <a:pt x="109" y="1999"/>
                    <a:pt x="497" y="3900"/>
                  </a:cubicBezTo>
                  <a:cubicBezTo>
                    <a:pt x="633" y="4565"/>
                    <a:pt x="806" y="5141"/>
                    <a:pt x="999" y="5540"/>
                  </a:cubicBezTo>
                  <a:cubicBezTo>
                    <a:pt x="832" y="5837"/>
                    <a:pt x="723" y="6291"/>
                    <a:pt x="854" y="6975"/>
                  </a:cubicBezTo>
                  <a:cubicBezTo>
                    <a:pt x="1201" y="8805"/>
                    <a:pt x="1712" y="10950"/>
                    <a:pt x="1544" y="11561"/>
                  </a:cubicBezTo>
                  <a:cubicBezTo>
                    <a:pt x="1467" y="11838"/>
                    <a:pt x="1653" y="11933"/>
                    <a:pt x="1846" y="11933"/>
                  </a:cubicBezTo>
                  <a:cubicBezTo>
                    <a:pt x="2013" y="11933"/>
                    <a:pt x="2186" y="11862"/>
                    <a:pt x="2201" y="11778"/>
                  </a:cubicBezTo>
                  <a:cubicBezTo>
                    <a:pt x="2262" y="11438"/>
                    <a:pt x="2216" y="11243"/>
                    <a:pt x="2144" y="10676"/>
                  </a:cubicBezTo>
                  <a:cubicBezTo>
                    <a:pt x="2044" y="9909"/>
                    <a:pt x="2906" y="6566"/>
                    <a:pt x="2203" y="5404"/>
                  </a:cubicBezTo>
                  <a:cubicBezTo>
                    <a:pt x="2627" y="4447"/>
                    <a:pt x="2841" y="2909"/>
                    <a:pt x="2841" y="2909"/>
                  </a:cubicBezTo>
                  <a:cubicBezTo>
                    <a:pt x="2841" y="2909"/>
                    <a:pt x="3138" y="30"/>
                    <a:pt x="1665" y="1"/>
                  </a:cubicBezTo>
                  <a:cubicBezTo>
                    <a:pt x="1651" y="1"/>
                    <a:pt x="1637" y="1"/>
                    <a:pt x="1624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2"/>
            <p:cNvSpPr/>
            <p:nvPr/>
          </p:nvSpPr>
          <p:spPr>
            <a:xfrm>
              <a:off x="1543644" y="2800424"/>
              <a:ext cx="398942" cy="488624"/>
            </a:xfrm>
            <a:custGeom>
              <a:avLst/>
              <a:gdLst/>
              <a:ahLst/>
              <a:cxnLst/>
              <a:rect l="l" t="t" r="r" b="b"/>
              <a:pathLst>
                <a:path w="5218" h="6391" extrusionOk="0">
                  <a:moveTo>
                    <a:pt x="1913" y="1"/>
                  </a:moveTo>
                  <a:cubicBezTo>
                    <a:pt x="1800" y="1"/>
                    <a:pt x="1685" y="23"/>
                    <a:pt x="1569" y="72"/>
                  </a:cubicBezTo>
                  <a:cubicBezTo>
                    <a:pt x="35" y="724"/>
                    <a:pt x="0" y="1934"/>
                    <a:pt x="2487" y="4450"/>
                  </a:cubicBezTo>
                  <a:cubicBezTo>
                    <a:pt x="3320" y="5292"/>
                    <a:pt x="4036" y="6390"/>
                    <a:pt x="4444" y="6390"/>
                  </a:cubicBezTo>
                  <a:cubicBezTo>
                    <a:pt x="4525" y="6390"/>
                    <a:pt x="4593" y="6347"/>
                    <a:pt x="4648" y="6251"/>
                  </a:cubicBezTo>
                  <a:cubicBezTo>
                    <a:pt x="5218" y="5249"/>
                    <a:pt x="4090" y="2565"/>
                    <a:pt x="4090" y="2565"/>
                  </a:cubicBezTo>
                  <a:cubicBezTo>
                    <a:pt x="4090" y="2565"/>
                    <a:pt x="3118" y="1"/>
                    <a:pt x="1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2"/>
            <p:cNvSpPr/>
            <p:nvPr/>
          </p:nvSpPr>
          <p:spPr>
            <a:xfrm>
              <a:off x="1698463" y="3212665"/>
              <a:ext cx="212468" cy="526393"/>
            </a:xfrm>
            <a:custGeom>
              <a:avLst/>
              <a:gdLst/>
              <a:ahLst/>
              <a:cxnLst/>
              <a:rect l="l" t="t" r="r" b="b"/>
              <a:pathLst>
                <a:path w="2779" h="6885" extrusionOk="0">
                  <a:moveTo>
                    <a:pt x="2182" y="0"/>
                  </a:moveTo>
                  <a:cubicBezTo>
                    <a:pt x="1824" y="0"/>
                    <a:pt x="1420" y="153"/>
                    <a:pt x="1420" y="153"/>
                  </a:cubicBezTo>
                  <a:cubicBezTo>
                    <a:pt x="1420" y="153"/>
                    <a:pt x="558" y="1192"/>
                    <a:pt x="362" y="2228"/>
                  </a:cubicBezTo>
                  <a:cubicBezTo>
                    <a:pt x="215" y="3003"/>
                    <a:pt x="239" y="5324"/>
                    <a:pt x="127" y="5921"/>
                  </a:cubicBezTo>
                  <a:cubicBezTo>
                    <a:pt x="50" y="6321"/>
                    <a:pt x="0" y="6726"/>
                    <a:pt x="277" y="6749"/>
                  </a:cubicBezTo>
                  <a:cubicBezTo>
                    <a:pt x="590" y="6776"/>
                    <a:pt x="1255" y="6884"/>
                    <a:pt x="1733" y="6884"/>
                  </a:cubicBezTo>
                  <a:cubicBezTo>
                    <a:pt x="1967" y="6884"/>
                    <a:pt x="2155" y="6858"/>
                    <a:pt x="2237" y="6785"/>
                  </a:cubicBezTo>
                  <a:cubicBezTo>
                    <a:pt x="2484" y="6561"/>
                    <a:pt x="1690" y="6345"/>
                    <a:pt x="1141" y="6077"/>
                  </a:cubicBezTo>
                  <a:cubicBezTo>
                    <a:pt x="952" y="5983"/>
                    <a:pt x="764" y="5841"/>
                    <a:pt x="793" y="5574"/>
                  </a:cubicBezTo>
                  <a:cubicBezTo>
                    <a:pt x="822" y="5308"/>
                    <a:pt x="2629" y="1177"/>
                    <a:pt x="2715" y="571"/>
                  </a:cubicBezTo>
                  <a:cubicBezTo>
                    <a:pt x="2779" y="120"/>
                    <a:pt x="2498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2"/>
            <p:cNvSpPr/>
            <p:nvPr/>
          </p:nvSpPr>
          <p:spPr>
            <a:xfrm>
              <a:off x="1821401" y="3692874"/>
              <a:ext cx="51454" cy="30429"/>
            </a:xfrm>
            <a:custGeom>
              <a:avLst/>
              <a:gdLst/>
              <a:ahLst/>
              <a:cxnLst/>
              <a:rect l="l" t="t" r="r" b="b"/>
              <a:pathLst>
                <a:path w="673" h="398" extrusionOk="0">
                  <a:moveTo>
                    <a:pt x="0" y="1"/>
                  </a:moveTo>
                  <a:cubicBezTo>
                    <a:pt x="244" y="143"/>
                    <a:pt x="505" y="277"/>
                    <a:pt x="672" y="398"/>
                  </a:cubicBezTo>
                  <a:cubicBezTo>
                    <a:pt x="644" y="270"/>
                    <a:pt x="338" y="142"/>
                    <a:pt x="0" y="1"/>
                  </a:cubicBezTo>
                  <a:close/>
                </a:path>
              </a:pathLst>
            </a:custGeom>
            <a:solidFill>
              <a:srgbClr val="063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2"/>
            <p:cNvSpPr/>
            <p:nvPr/>
          </p:nvSpPr>
          <p:spPr>
            <a:xfrm>
              <a:off x="1543568" y="2800577"/>
              <a:ext cx="332197" cy="931222"/>
            </a:xfrm>
            <a:custGeom>
              <a:avLst/>
              <a:gdLst/>
              <a:ahLst/>
              <a:cxnLst/>
              <a:rect l="l" t="t" r="r" b="b"/>
              <a:pathLst>
                <a:path w="4345" h="12180" extrusionOk="0">
                  <a:moveTo>
                    <a:pt x="1912" y="0"/>
                  </a:moveTo>
                  <a:cubicBezTo>
                    <a:pt x="1799" y="0"/>
                    <a:pt x="1685" y="23"/>
                    <a:pt x="1569" y="73"/>
                  </a:cubicBezTo>
                  <a:cubicBezTo>
                    <a:pt x="35" y="724"/>
                    <a:pt x="0" y="1933"/>
                    <a:pt x="2486" y="4449"/>
                  </a:cubicBezTo>
                  <a:cubicBezTo>
                    <a:pt x="2835" y="4800"/>
                    <a:pt x="3162" y="5196"/>
                    <a:pt x="3455" y="5538"/>
                  </a:cubicBezTo>
                  <a:cubicBezTo>
                    <a:pt x="3398" y="5555"/>
                    <a:pt x="2582" y="6582"/>
                    <a:pt x="2388" y="7619"/>
                  </a:cubicBezTo>
                  <a:cubicBezTo>
                    <a:pt x="2243" y="8393"/>
                    <a:pt x="2266" y="10715"/>
                    <a:pt x="2154" y="11314"/>
                  </a:cubicBezTo>
                  <a:cubicBezTo>
                    <a:pt x="2077" y="11713"/>
                    <a:pt x="2026" y="12118"/>
                    <a:pt x="2304" y="12142"/>
                  </a:cubicBezTo>
                  <a:cubicBezTo>
                    <a:pt x="2391" y="12148"/>
                    <a:pt x="2506" y="12163"/>
                    <a:pt x="2638" y="12179"/>
                  </a:cubicBezTo>
                  <a:cubicBezTo>
                    <a:pt x="2584" y="12167"/>
                    <a:pt x="2534" y="12157"/>
                    <a:pt x="2492" y="12148"/>
                  </a:cubicBezTo>
                  <a:cubicBezTo>
                    <a:pt x="2219" y="12095"/>
                    <a:pt x="2313" y="11682"/>
                    <a:pt x="2431" y="11281"/>
                  </a:cubicBezTo>
                  <a:cubicBezTo>
                    <a:pt x="2607" y="10678"/>
                    <a:pt x="2831" y="8287"/>
                    <a:pt x="3060" y="7507"/>
                  </a:cubicBezTo>
                  <a:cubicBezTo>
                    <a:pt x="3366" y="6460"/>
                    <a:pt x="4288" y="5489"/>
                    <a:pt x="4345" y="5476"/>
                  </a:cubicBezTo>
                  <a:cubicBezTo>
                    <a:pt x="4091" y="5093"/>
                    <a:pt x="3807" y="4653"/>
                    <a:pt x="3499" y="4254"/>
                  </a:cubicBezTo>
                  <a:cubicBezTo>
                    <a:pt x="1749" y="1991"/>
                    <a:pt x="1492" y="744"/>
                    <a:pt x="2264" y="70"/>
                  </a:cubicBezTo>
                  <a:cubicBezTo>
                    <a:pt x="2149" y="26"/>
                    <a:pt x="2032" y="0"/>
                    <a:pt x="191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2"/>
            <p:cNvSpPr/>
            <p:nvPr/>
          </p:nvSpPr>
          <p:spPr>
            <a:xfrm>
              <a:off x="1618110" y="2383595"/>
              <a:ext cx="105890" cy="124316"/>
            </a:xfrm>
            <a:custGeom>
              <a:avLst/>
              <a:gdLst/>
              <a:ahLst/>
              <a:cxnLst/>
              <a:rect l="l" t="t" r="r" b="b"/>
              <a:pathLst>
                <a:path w="1385" h="1626" extrusionOk="0">
                  <a:moveTo>
                    <a:pt x="1190" y="0"/>
                  </a:moveTo>
                  <a:lnTo>
                    <a:pt x="1190" y="0"/>
                  </a:lnTo>
                  <a:cubicBezTo>
                    <a:pt x="1190" y="0"/>
                    <a:pt x="1189" y="1"/>
                    <a:pt x="1189" y="2"/>
                  </a:cubicBezTo>
                  <a:lnTo>
                    <a:pt x="1190" y="2"/>
                  </a:lnTo>
                  <a:lnTo>
                    <a:pt x="1190" y="0"/>
                  </a:lnTo>
                  <a:close/>
                  <a:moveTo>
                    <a:pt x="0" y="2"/>
                  </a:moveTo>
                  <a:lnTo>
                    <a:pt x="0" y="1625"/>
                  </a:lnTo>
                  <a:lnTo>
                    <a:pt x="1385" y="1461"/>
                  </a:lnTo>
                  <a:cubicBezTo>
                    <a:pt x="1044" y="981"/>
                    <a:pt x="1184" y="38"/>
                    <a:pt x="1189" y="2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2"/>
            <p:cNvSpPr/>
            <p:nvPr/>
          </p:nvSpPr>
          <p:spPr>
            <a:xfrm>
              <a:off x="1618187" y="2383595"/>
              <a:ext cx="90981" cy="63305"/>
            </a:xfrm>
            <a:custGeom>
              <a:avLst/>
              <a:gdLst/>
              <a:ahLst/>
              <a:cxnLst/>
              <a:rect l="l" t="t" r="r" b="b"/>
              <a:pathLst>
                <a:path w="1190" h="828" extrusionOk="0">
                  <a:moveTo>
                    <a:pt x="0" y="0"/>
                  </a:moveTo>
                  <a:lnTo>
                    <a:pt x="0" y="828"/>
                  </a:lnTo>
                  <a:cubicBezTo>
                    <a:pt x="242" y="765"/>
                    <a:pt x="807" y="631"/>
                    <a:pt x="1159" y="626"/>
                  </a:cubicBezTo>
                  <a:cubicBezTo>
                    <a:pt x="1145" y="286"/>
                    <a:pt x="1190" y="0"/>
                    <a:pt x="1190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2"/>
            <p:cNvSpPr/>
            <p:nvPr/>
          </p:nvSpPr>
          <p:spPr>
            <a:xfrm>
              <a:off x="1537757" y="2211496"/>
              <a:ext cx="240527" cy="218508"/>
            </a:xfrm>
            <a:custGeom>
              <a:avLst/>
              <a:gdLst/>
              <a:ahLst/>
              <a:cxnLst/>
              <a:rect l="l" t="t" r="r" b="b"/>
              <a:pathLst>
                <a:path w="3146" h="2858" extrusionOk="0">
                  <a:moveTo>
                    <a:pt x="1573" y="0"/>
                  </a:moveTo>
                  <a:cubicBezTo>
                    <a:pt x="1323" y="0"/>
                    <a:pt x="1069" y="69"/>
                    <a:pt x="841" y="213"/>
                  </a:cubicBezTo>
                  <a:cubicBezTo>
                    <a:pt x="196" y="617"/>
                    <a:pt x="1" y="1467"/>
                    <a:pt x="406" y="2112"/>
                  </a:cubicBezTo>
                  <a:cubicBezTo>
                    <a:pt x="699" y="2580"/>
                    <a:pt x="1123" y="2857"/>
                    <a:pt x="1600" y="2857"/>
                  </a:cubicBezTo>
                  <a:cubicBezTo>
                    <a:pt x="1779" y="2857"/>
                    <a:pt x="1966" y="2818"/>
                    <a:pt x="2157" y="2735"/>
                  </a:cubicBezTo>
                  <a:cubicBezTo>
                    <a:pt x="2940" y="2392"/>
                    <a:pt x="3145" y="1292"/>
                    <a:pt x="2741" y="647"/>
                  </a:cubicBezTo>
                  <a:cubicBezTo>
                    <a:pt x="2479" y="230"/>
                    <a:pt x="2032" y="0"/>
                    <a:pt x="1573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2"/>
            <p:cNvSpPr/>
            <p:nvPr/>
          </p:nvSpPr>
          <p:spPr>
            <a:xfrm>
              <a:off x="1538063" y="2216007"/>
              <a:ext cx="181351" cy="213921"/>
            </a:xfrm>
            <a:custGeom>
              <a:avLst/>
              <a:gdLst/>
              <a:ahLst/>
              <a:cxnLst/>
              <a:rect l="l" t="t" r="r" b="b"/>
              <a:pathLst>
                <a:path w="2372" h="279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058" y="36"/>
                    <a:pt x="945" y="85"/>
                    <a:pt x="839" y="153"/>
                  </a:cubicBezTo>
                  <a:cubicBezTo>
                    <a:pt x="193" y="557"/>
                    <a:pt x="0" y="1407"/>
                    <a:pt x="403" y="2051"/>
                  </a:cubicBezTo>
                  <a:cubicBezTo>
                    <a:pt x="697" y="2520"/>
                    <a:pt x="1119" y="2797"/>
                    <a:pt x="1596" y="2797"/>
                  </a:cubicBezTo>
                  <a:cubicBezTo>
                    <a:pt x="1775" y="2797"/>
                    <a:pt x="1963" y="2758"/>
                    <a:pt x="2154" y="2675"/>
                  </a:cubicBezTo>
                  <a:cubicBezTo>
                    <a:pt x="2233" y="2640"/>
                    <a:pt x="2304" y="2596"/>
                    <a:pt x="2371" y="2547"/>
                  </a:cubicBezTo>
                  <a:lnTo>
                    <a:pt x="2371" y="2547"/>
                  </a:lnTo>
                  <a:cubicBezTo>
                    <a:pt x="2240" y="2587"/>
                    <a:pt x="2111" y="2606"/>
                    <a:pt x="1985" y="2606"/>
                  </a:cubicBezTo>
                  <a:cubicBezTo>
                    <a:pt x="1509" y="2606"/>
                    <a:pt x="1087" y="2330"/>
                    <a:pt x="793" y="1862"/>
                  </a:cubicBezTo>
                  <a:cubicBezTo>
                    <a:pt x="401" y="1237"/>
                    <a:pt x="575" y="419"/>
                    <a:pt x="1172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2"/>
            <p:cNvSpPr/>
            <p:nvPr/>
          </p:nvSpPr>
          <p:spPr>
            <a:xfrm>
              <a:off x="1471624" y="2450110"/>
              <a:ext cx="337090" cy="486177"/>
            </a:xfrm>
            <a:custGeom>
              <a:avLst/>
              <a:gdLst/>
              <a:ahLst/>
              <a:cxnLst/>
              <a:rect l="l" t="t" r="r" b="b"/>
              <a:pathLst>
                <a:path w="4409" h="6359" extrusionOk="0">
                  <a:moveTo>
                    <a:pt x="714" y="0"/>
                  </a:moveTo>
                  <a:cubicBezTo>
                    <a:pt x="587" y="0"/>
                    <a:pt x="356" y="100"/>
                    <a:pt x="282" y="800"/>
                  </a:cubicBezTo>
                  <a:cubicBezTo>
                    <a:pt x="177" y="1781"/>
                    <a:pt x="1" y="6114"/>
                    <a:pt x="1" y="6114"/>
                  </a:cubicBezTo>
                  <a:cubicBezTo>
                    <a:pt x="1" y="6114"/>
                    <a:pt x="935" y="6358"/>
                    <a:pt x="2073" y="6358"/>
                  </a:cubicBezTo>
                  <a:cubicBezTo>
                    <a:pt x="2833" y="6358"/>
                    <a:pt x="3683" y="6249"/>
                    <a:pt x="4408" y="5886"/>
                  </a:cubicBezTo>
                  <a:cubicBezTo>
                    <a:pt x="4408" y="5886"/>
                    <a:pt x="4094" y="4777"/>
                    <a:pt x="3962" y="3526"/>
                  </a:cubicBezTo>
                  <a:cubicBezTo>
                    <a:pt x="3793" y="1908"/>
                    <a:pt x="3755" y="52"/>
                    <a:pt x="3403" y="52"/>
                  </a:cubicBezTo>
                  <a:cubicBezTo>
                    <a:pt x="3396" y="52"/>
                    <a:pt x="3390" y="52"/>
                    <a:pt x="3384" y="53"/>
                  </a:cubicBezTo>
                  <a:cubicBezTo>
                    <a:pt x="3384" y="53"/>
                    <a:pt x="2652" y="177"/>
                    <a:pt x="1915" y="177"/>
                  </a:cubicBezTo>
                  <a:cubicBezTo>
                    <a:pt x="1501" y="177"/>
                    <a:pt x="1086" y="138"/>
                    <a:pt x="798" y="16"/>
                  </a:cubicBezTo>
                  <a:cubicBezTo>
                    <a:pt x="798" y="16"/>
                    <a:pt x="764" y="0"/>
                    <a:pt x="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2"/>
            <p:cNvSpPr/>
            <p:nvPr/>
          </p:nvSpPr>
          <p:spPr>
            <a:xfrm>
              <a:off x="1597620" y="2173728"/>
              <a:ext cx="216138" cy="132649"/>
            </a:xfrm>
            <a:custGeom>
              <a:avLst/>
              <a:gdLst/>
              <a:ahLst/>
              <a:cxnLst/>
              <a:rect l="l" t="t" r="r" b="b"/>
              <a:pathLst>
                <a:path w="2827" h="1735" extrusionOk="0">
                  <a:moveTo>
                    <a:pt x="654" y="0"/>
                  </a:moveTo>
                  <a:cubicBezTo>
                    <a:pt x="266" y="0"/>
                    <a:pt x="1" y="93"/>
                    <a:pt x="1" y="93"/>
                  </a:cubicBezTo>
                  <a:cubicBezTo>
                    <a:pt x="1" y="93"/>
                    <a:pt x="255" y="1734"/>
                    <a:pt x="481" y="1734"/>
                  </a:cubicBezTo>
                  <a:cubicBezTo>
                    <a:pt x="521" y="1734"/>
                    <a:pt x="560" y="1683"/>
                    <a:pt x="596" y="1563"/>
                  </a:cubicBezTo>
                  <a:cubicBezTo>
                    <a:pt x="838" y="761"/>
                    <a:pt x="2826" y="962"/>
                    <a:pt x="1893" y="360"/>
                  </a:cubicBezTo>
                  <a:cubicBezTo>
                    <a:pt x="1451" y="75"/>
                    <a:pt x="1003" y="0"/>
                    <a:pt x="654" y="0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2"/>
            <p:cNvSpPr/>
            <p:nvPr/>
          </p:nvSpPr>
          <p:spPr>
            <a:xfrm>
              <a:off x="1665129" y="2272813"/>
              <a:ext cx="54207" cy="288771"/>
            </a:xfrm>
            <a:custGeom>
              <a:avLst/>
              <a:gdLst/>
              <a:ahLst/>
              <a:cxnLst/>
              <a:rect l="l" t="t" r="r" b="b"/>
              <a:pathLst>
                <a:path w="709" h="3777" extrusionOk="0">
                  <a:moveTo>
                    <a:pt x="571" y="0"/>
                  </a:moveTo>
                  <a:lnTo>
                    <a:pt x="305" y="34"/>
                  </a:lnTo>
                  <a:cubicBezTo>
                    <a:pt x="349" y="340"/>
                    <a:pt x="344" y="674"/>
                    <a:pt x="310" y="994"/>
                  </a:cubicBezTo>
                  <a:cubicBezTo>
                    <a:pt x="292" y="1156"/>
                    <a:pt x="262" y="1317"/>
                    <a:pt x="227" y="1476"/>
                  </a:cubicBezTo>
                  <a:cubicBezTo>
                    <a:pt x="191" y="1636"/>
                    <a:pt x="143" y="1784"/>
                    <a:pt x="92" y="1953"/>
                  </a:cubicBezTo>
                  <a:cubicBezTo>
                    <a:pt x="0" y="2283"/>
                    <a:pt x="18" y="2643"/>
                    <a:pt x="141" y="2957"/>
                  </a:cubicBezTo>
                  <a:cubicBezTo>
                    <a:pt x="262" y="3275"/>
                    <a:pt x="474" y="3542"/>
                    <a:pt x="708" y="3776"/>
                  </a:cubicBezTo>
                  <a:cubicBezTo>
                    <a:pt x="487" y="3530"/>
                    <a:pt x="295" y="3252"/>
                    <a:pt x="198" y="2938"/>
                  </a:cubicBezTo>
                  <a:cubicBezTo>
                    <a:pt x="97" y="2628"/>
                    <a:pt x="100" y="2291"/>
                    <a:pt x="205" y="1987"/>
                  </a:cubicBezTo>
                  <a:cubicBezTo>
                    <a:pt x="257" y="1839"/>
                    <a:pt x="327" y="1677"/>
                    <a:pt x="376" y="1517"/>
                  </a:cubicBezTo>
                  <a:cubicBezTo>
                    <a:pt x="426" y="1355"/>
                    <a:pt x="468" y="1191"/>
                    <a:pt x="500" y="1025"/>
                  </a:cubicBezTo>
                  <a:cubicBezTo>
                    <a:pt x="563" y="689"/>
                    <a:pt x="596" y="356"/>
                    <a:pt x="571" y="0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2"/>
            <p:cNvSpPr/>
            <p:nvPr/>
          </p:nvSpPr>
          <p:spPr>
            <a:xfrm>
              <a:off x="1413825" y="2174569"/>
              <a:ext cx="301768" cy="594438"/>
            </a:xfrm>
            <a:custGeom>
              <a:avLst/>
              <a:gdLst/>
              <a:ahLst/>
              <a:cxnLst/>
              <a:rect l="l" t="t" r="r" b="b"/>
              <a:pathLst>
                <a:path w="3947" h="7775" extrusionOk="0">
                  <a:moveTo>
                    <a:pt x="2696" y="0"/>
                  </a:moveTo>
                  <a:cubicBezTo>
                    <a:pt x="2541" y="0"/>
                    <a:pt x="2373" y="26"/>
                    <a:pt x="2196" y="82"/>
                  </a:cubicBezTo>
                  <a:cubicBezTo>
                    <a:pt x="1050" y="446"/>
                    <a:pt x="369" y="2152"/>
                    <a:pt x="123" y="3666"/>
                  </a:cubicBezTo>
                  <a:cubicBezTo>
                    <a:pt x="33" y="4213"/>
                    <a:pt x="0" y="4735"/>
                    <a:pt x="23" y="5158"/>
                  </a:cubicBezTo>
                  <a:cubicBezTo>
                    <a:pt x="75" y="6144"/>
                    <a:pt x="426" y="6806"/>
                    <a:pt x="903" y="7218"/>
                  </a:cubicBezTo>
                  <a:cubicBezTo>
                    <a:pt x="712" y="6786"/>
                    <a:pt x="655" y="6365"/>
                    <a:pt x="655" y="6365"/>
                  </a:cubicBezTo>
                  <a:lnTo>
                    <a:pt x="655" y="6365"/>
                  </a:lnTo>
                  <a:cubicBezTo>
                    <a:pt x="763" y="6848"/>
                    <a:pt x="1043" y="7228"/>
                    <a:pt x="1301" y="7494"/>
                  </a:cubicBezTo>
                  <a:cubicBezTo>
                    <a:pt x="1421" y="7560"/>
                    <a:pt x="1547" y="7613"/>
                    <a:pt x="1674" y="7653"/>
                  </a:cubicBezTo>
                  <a:cubicBezTo>
                    <a:pt x="1547" y="7301"/>
                    <a:pt x="1505" y="7000"/>
                    <a:pt x="1505" y="7000"/>
                  </a:cubicBezTo>
                  <a:lnTo>
                    <a:pt x="1505" y="7000"/>
                  </a:lnTo>
                  <a:cubicBezTo>
                    <a:pt x="1564" y="7260"/>
                    <a:pt x="1674" y="7492"/>
                    <a:pt x="1801" y="7690"/>
                  </a:cubicBezTo>
                  <a:cubicBezTo>
                    <a:pt x="2017" y="7748"/>
                    <a:pt x="2238" y="7775"/>
                    <a:pt x="2452" y="7775"/>
                  </a:cubicBezTo>
                  <a:cubicBezTo>
                    <a:pt x="2871" y="7775"/>
                    <a:pt x="3269" y="7673"/>
                    <a:pt x="3575" y="7497"/>
                  </a:cubicBezTo>
                  <a:cubicBezTo>
                    <a:pt x="3946" y="6664"/>
                    <a:pt x="3189" y="5507"/>
                    <a:pt x="3189" y="5507"/>
                  </a:cubicBezTo>
                  <a:lnTo>
                    <a:pt x="3189" y="5507"/>
                  </a:lnTo>
                  <a:cubicBezTo>
                    <a:pt x="3189" y="5507"/>
                    <a:pt x="3661" y="5815"/>
                    <a:pt x="3836" y="6963"/>
                  </a:cubicBezTo>
                  <a:cubicBezTo>
                    <a:pt x="3908" y="6797"/>
                    <a:pt x="3924" y="5944"/>
                    <a:pt x="3867" y="5746"/>
                  </a:cubicBezTo>
                  <a:cubicBezTo>
                    <a:pt x="3491" y="4438"/>
                    <a:pt x="3040" y="4339"/>
                    <a:pt x="3033" y="3771"/>
                  </a:cubicBezTo>
                  <a:cubicBezTo>
                    <a:pt x="3023" y="2778"/>
                    <a:pt x="3942" y="2427"/>
                    <a:pt x="3850" y="1106"/>
                  </a:cubicBezTo>
                  <a:cubicBezTo>
                    <a:pt x="3804" y="469"/>
                    <a:pt x="3357" y="0"/>
                    <a:pt x="2696" y="0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2"/>
            <p:cNvSpPr/>
            <p:nvPr/>
          </p:nvSpPr>
          <p:spPr>
            <a:xfrm>
              <a:off x="1598614" y="2968929"/>
              <a:ext cx="59100" cy="203217"/>
            </a:xfrm>
            <a:custGeom>
              <a:avLst/>
              <a:gdLst/>
              <a:ahLst/>
              <a:cxnLst/>
              <a:rect l="l" t="t" r="r" b="b"/>
              <a:pathLst>
                <a:path w="773" h="2658" extrusionOk="0">
                  <a:moveTo>
                    <a:pt x="0" y="1"/>
                  </a:moveTo>
                  <a:cubicBezTo>
                    <a:pt x="0" y="1"/>
                    <a:pt x="371" y="2658"/>
                    <a:pt x="473" y="2658"/>
                  </a:cubicBezTo>
                  <a:cubicBezTo>
                    <a:pt x="477" y="2658"/>
                    <a:pt x="480" y="2654"/>
                    <a:pt x="484" y="2647"/>
                  </a:cubicBezTo>
                  <a:cubicBezTo>
                    <a:pt x="566" y="2439"/>
                    <a:pt x="772" y="1176"/>
                    <a:pt x="772" y="1176"/>
                  </a:cubicBezTo>
                  <a:cubicBezTo>
                    <a:pt x="433" y="77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2"/>
            <p:cNvSpPr/>
            <p:nvPr/>
          </p:nvSpPr>
          <p:spPr>
            <a:xfrm>
              <a:off x="721000" y="1997654"/>
              <a:ext cx="330591" cy="407505"/>
            </a:xfrm>
            <a:custGeom>
              <a:avLst/>
              <a:gdLst/>
              <a:ahLst/>
              <a:cxnLst/>
              <a:rect l="l" t="t" r="r" b="b"/>
              <a:pathLst>
                <a:path w="4324" h="5330" extrusionOk="0">
                  <a:moveTo>
                    <a:pt x="2155" y="0"/>
                  </a:moveTo>
                  <a:cubicBezTo>
                    <a:pt x="2155" y="0"/>
                    <a:pt x="1396" y="1121"/>
                    <a:pt x="954" y="2267"/>
                  </a:cubicBezTo>
                  <a:cubicBezTo>
                    <a:pt x="513" y="3414"/>
                    <a:pt x="0" y="4605"/>
                    <a:pt x="88" y="5017"/>
                  </a:cubicBezTo>
                  <a:cubicBezTo>
                    <a:pt x="131" y="5213"/>
                    <a:pt x="298" y="5329"/>
                    <a:pt x="537" y="5329"/>
                  </a:cubicBezTo>
                  <a:cubicBezTo>
                    <a:pt x="797" y="5329"/>
                    <a:pt x="1141" y="5191"/>
                    <a:pt x="1499" y="4870"/>
                  </a:cubicBezTo>
                  <a:cubicBezTo>
                    <a:pt x="2184" y="4254"/>
                    <a:pt x="4323" y="1784"/>
                    <a:pt x="4323" y="1784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FED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2"/>
            <p:cNvSpPr/>
            <p:nvPr/>
          </p:nvSpPr>
          <p:spPr>
            <a:xfrm>
              <a:off x="513657" y="2368992"/>
              <a:ext cx="309719" cy="365302"/>
            </a:xfrm>
            <a:custGeom>
              <a:avLst/>
              <a:gdLst/>
              <a:ahLst/>
              <a:cxnLst/>
              <a:rect l="l" t="t" r="r" b="b"/>
              <a:pathLst>
                <a:path w="4051" h="4778" extrusionOk="0">
                  <a:moveTo>
                    <a:pt x="3279" y="1"/>
                  </a:moveTo>
                  <a:cubicBezTo>
                    <a:pt x="3151" y="1"/>
                    <a:pt x="2724" y="39"/>
                    <a:pt x="2208" y="504"/>
                  </a:cubicBezTo>
                  <a:cubicBezTo>
                    <a:pt x="1589" y="1059"/>
                    <a:pt x="789" y="3507"/>
                    <a:pt x="460" y="3904"/>
                  </a:cubicBezTo>
                  <a:cubicBezTo>
                    <a:pt x="131" y="4301"/>
                    <a:pt x="0" y="4552"/>
                    <a:pt x="110" y="4700"/>
                  </a:cubicBezTo>
                  <a:cubicBezTo>
                    <a:pt x="152" y="4759"/>
                    <a:pt x="394" y="4778"/>
                    <a:pt x="687" y="4778"/>
                  </a:cubicBezTo>
                  <a:cubicBezTo>
                    <a:pt x="1217" y="4778"/>
                    <a:pt x="1917" y="4716"/>
                    <a:pt x="1917" y="4716"/>
                  </a:cubicBezTo>
                  <a:cubicBezTo>
                    <a:pt x="1921" y="4528"/>
                    <a:pt x="898" y="4305"/>
                    <a:pt x="871" y="4126"/>
                  </a:cubicBezTo>
                  <a:cubicBezTo>
                    <a:pt x="844" y="3946"/>
                    <a:pt x="4050" y="146"/>
                    <a:pt x="4050" y="146"/>
                  </a:cubicBezTo>
                  <a:lnTo>
                    <a:pt x="3318" y="2"/>
                  </a:lnTo>
                  <a:cubicBezTo>
                    <a:pt x="3318" y="2"/>
                    <a:pt x="3304" y="1"/>
                    <a:pt x="3279" y="1"/>
                  </a:cubicBezTo>
                  <a:close/>
                </a:path>
              </a:pathLst>
            </a:custGeom>
            <a:solidFill>
              <a:srgbClr val="FED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2"/>
            <p:cNvSpPr/>
            <p:nvPr/>
          </p:nvSpPr>
          <p:spPr>
            <a:xfrm>
              <a:off x="513734" y="1997654"/>
              <a:ext cx="537937" cy="736644"/>
            </a:xfrm>
            <a:custGeom>
              <a:avLst/>
              <a:gdLst/>
              <a:ahLst/>
              <a:cxnLst/>
              <a:rect l="l" t="t" r="r" b="b"/>
              <a:pathLst>
                <a:path w="7036" h="9635" extrusionOk="0">
                  <a:moveTo>
                    <a:pt x="4866" y="0"/>
                  </a:moveTo>
                  <a:cubicBezTo>
                    <a:pt x="4866" y="0"/>
                    <a:pt x="4107" y="1121"/>
                    <a:pt x="3665" y="2267"/>
                  </a:cubicBezTo>
                  <a:cubicBezTo>
                    <a:pt x="3238" y="3377"/>
                    <a:pt x="2746" y="4527"/>
                    <a:pt x="2795" y="4972"/>
                  </a:cubicBezTo>
                  <a:cubicBezTo>
                    <a:pt x="2625" y="5045"/>
                    <a:pt x="2425" y="5165"/>
                    <a:pt x="2208" y="5360"/>
                  </a:cubicBezTo>
                  <a:cubicBezTo>
                    <a:pt x="1590" y="5916"/>
                    <a:pt x="789" y="8364"/>
                    <a:pt x="460" y="8761"/>
                  </a:cubicBezTo>
                  <a:cubicBezTo>
                    <a:pt x="131" y="9158"/>
                    <a:pt x="0" y="9409"/>
                    <a:pt x="110" y="9557"/>
                  </a:cubicBezTo>
                  <a:cubicBezTo>
                    <a:pt x="152" y="9616"/>
                    <a:pt x="394" y="9635"/>
                    <a:pt x="687" y="9635"/>
                  </a:cubicBezTo>
                  <a:cubicBezTo>
                    <a:pt x="1217" y="9635"/>
                    <a:pt x="1917" y="9573"/>
                    <a:pt x="1917" y="9573"/>
                  </a:cubicBezTo>
                  <a:cubicBezTo>
                    <a:pt x="1921" y="9385"/>
                    <a:pt x="898" y="9162"/>
                    <a:pt x="871" y="8983"/>
                  </a:cubicBezTo>
                  <a:cubicBezTo>
                    <a:pt x="844" y="8803"/>
                    <a:pt x="4050" y="5003"/>
                    <a:pt x="4050" y="5003"/>
                  </a:cubicBezTo>
                  <a:lnTo>
                    <a:pt x="4049" y="5003"/>
                  </a:lnTo>
                  <a:cubicBezTo>
                    <a:pt x="4102" y="4964"/>
                    <a:pt x="4157" y="4920"/>
                    <a:pt x="4211" y="4870"/>
                  </a:cubicBezTo>
                  <a:cubicBezTo>
                    <a:pt x="4896" y="4254"/>
                    <a:pt x="7035" y="1784"/>
                    <a:pt x="7035" y="1784"/>
                  </a:cubicBezTo>
                  <a:lnTo>
                    <a:pt x="4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2"/>
            <p:cNvSpPr/>
            <p:nvPr/>
          </p:nvSpPr>
          <p:spPr>
            <a:xfrm>
              <a:off x="840650" y="2070591"/>
              <a:ext cx="190220" cy="282960"/>
            </a:xfrm>
            <a:custGeom>
              <a:avLst/>
              <a:gdLst/>
              <a:ahLst/>
              <a:cxnLst/>
              <a:rect l="l" t="t" r="r" b="b"/>
              <a:pathLst>
                <a:path w="2488" h="3701" extrusionOk="0">
                  <a:moveTo>
                    <a:pt x="1132" y="1"/>
                  </a:moveTo>
                  <a:cubicBezTo>
                    <a:pt x="1132" y="1"/>
                    <a:pt x="915" y="2227"/>
                    <a:pt x="1" y="3701"/>
                  </a:cubicBezTo>
                  <a:cubicBezTo>
                    <a:pt x="1" y="3701"/>
                    <a:pt x="179" y="3687"/>
                    <a:pt x="369" y="3488"/>
                  </a:cubicBezTo>
                  <a:cubicBezTo>
                    <a:pt x="560" y="3287"/>
                    <a:pt x="2487" y="1088"/>
                    <a:pt x="2487" y="1088"/>
                  </a:cubicBezTo>
                  <a:lnTo>
                    <a:pt x="113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2"/>
            <p:cNvSpPr/>
            <p:nvPr/>
          </p:nvSpPr>
          <p:spPr>
            <a:xfrm>
              <a:off x="1121007" y="1512093"/>
              <a:ext cx="154133" cy="179899"/>
            </a:xfrm>
            <a:custGeom>
              <a:avLst/>
              <a:gdLst/>
              <a:ahLst/>
              <a:cxnLst/>
              <a:rect l="l" t="t" r="r" b="b"/>
              <a:pathLst>
                <a:path w="2016" h="2353" extrusionOk="0">
                  <a:moveTo>
                    <a:pt x="1118" y="0"/>
                  </a:moveTo>
                  <a:cubicBezTo>
                    <a:pt x="1118" y="0"/>
                    <a:pt x="568" y="1189"/>
                    <a:pt x="201" y="1281"/>
                  </a:cubicBezTo>
                  <a:cubicBezTo>
                    <a:pt x="0" y="1331"/>
                    <a:pt x="741" y="2062"/>
                    <a:pt x="741" y="2062"/>
                  </a:cubicBezTo>
                  <a:lnTo>
                    <a:pt x="1059" y="2352"/>
                  </a:lnTo>
                  <a:cubicBezTo>
                    <a:pt x="1059" y="2352"/>
                    <a:pt x="1616" y="1136"/>
                    <a:pt x="2016" y="823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2"/>
            <p:cNvSpPr/>
            <p:nvPr/>
          </p:nvSpPr>
          <p:spPr>
            <a:xfrm>
              <a:off x="1166344" y="1511863"/>
              <a:ext cx="108872" cy="112848"/>
            </a:xfrm>
            <a:custGeom>
              <a:avLst/>
              <a:gdLst/>
              <a:ahLst/>
              <a:cxnLst/>
              <a:rect l="l" t="t" r="r" b="b"/>
              <a:pathLst>
                <a:path w="1424" h="1476" extrusionOk="0">
                  <a:moveTo>
                    <a:pt x="525" y="1"/>
                  </a:moveTo>
                  <a:cubicBezTo>
                    <a:pt x="525" y="1"/>
                    <a:pt x="305" y="517"/>
                    <a:pt x="1" y="892"/>
                  </a:cubicBezTo>
                  <a:cubicBezTo>
                    <a:pt x="202" y="986"/>
                    <a:pt x="633" y="1262"/>
                    <a:pt x="934" y="1476"/>
                  </a:cubicBezTo>
                  <a:cubicBezTo>
                    <a:pt x="1106" y="1178"/>
                    <a:pt x="1253" y="959"/>
                    <a:pt x="1424" y="824"/>
                  </a:cubicBezTo>
                  <a:lnTo>
                    <a:pt x="525" y="1"/>
                  </a:ln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2"/>
            <p:cNvSpPr/>
            <p:nvPr/>
          </p:nvSpPr>
          <p:spPr>
            <a:xfrm>
              <a:off x="813662" y="1909808"/>
              <a:ext cx="532738" cy="321723"/>
            </a:xfrm>
            <a:custGeom>
              <a:avLst/>
              <a:gdLst/>
              <a:ahLst/>
              <a:cxnLst/>
              <a:rect l="l" t="t" r="r" b="b"/>
              <a:pathLst>
                <a:path w="6968" h="4208" extrusionOk="0">
                  <a:moveTo>
                    <a:pt x="1907" y="1"/>
                  </a:moveTo>
                  <a:cubicBezTo>
                    <a:pt x="1520" y="1"/>
                    <a:pt x="1173" y="135"/>
                    <a:pt x="948" y="501"/>
                  </a:cubicBezTo>
                  <a:cubicBezTo>
                    <a:pt x="1" y="2044"/>
                    <a:pt x="2468" y="3231"/>
                    <a:pt x="4089" y="3672"/>
                  </a:cubicBezTo>
                  <a:cubicBezTo>
                    <a:pt x="5016" y="3925"/>
                    <a:pt x="5924" y="4207"/>
                    <a:pt x="6459" y="4207"/>
                  </a:cubicBezTo>
                  <a:cubicBezTo>
                    <a:pt x="6781" y="4207"/>
                    <a:pt x="6967" y="4104"/>
                    <a:pt x="6939" y="3831"/>
                  </a:cubicBezTo>
                  <a:cubicBezTo>
                    <a:pt x="6813" y="2586"/>
                    <a:pt x="4320" y="995"/>
                    <a:pt x="4320" y="995"/>
                  </a:cubicBezTo>
                  <a:cubicBezTo>
                    <a:pt x="4320" y="995"/>
                    <a:pt x="2963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2"/>
            <p:cNvSpPr/>
            <p:nvPr/>
          </p:nvSpPr>
          <p:spPr>
            <a:xfrm>
              <a:off x="919092" y="2142611"/>
              <a:ext cx="460794" cy="379676"/>
            </a:xfrm>
            <a:custGeom>
              <a:avLst/>
              <a:gdLst/>
              <a:ahLst/>
              <a:cxnLst/>
              <a:rect l="l" t="t" r="r" b="b"/>
              <a:pathLst>
                <a:path w="6027" h="4966" extrusionOk="0">
                  <a:moveTo>
                    <a:pt x="4643" y="1"/>
                  </a:moveTo>
                  <a:cubicBezTo>
                    <a:pt x="4643" y="1"/>
                    <a:pt x="3548" y="357"/>
                    <a:pt x="2856" y="1054"/>
                  </a:cubicBezTo>
                  <a:cubicBezTo>
                    <a:pt x="2339" y="1575"/>
                    <a:pt x="1106" y="3383"/>
                    <a:pt x="713" y="3791"/>
                  </a:cubicBezTo>
                  <a:cubicBezTo>
                    <a:pt x="320" y="4198"/>
                    <a:pt x="0" y="4485"/>
                    <a:pt x="358" y="4596"/>
                  </a:cubicBezTo>
                  <a:cubicBezTo>
                    <a:pt x="728" y="4708"/>
                    <a:pt x="1823" y="4965"/>
                    <a:pt x="2200" y="4965"/>
                  </a:cubicBezTo>
                  <a:cubicBezTo>
                    <a:pt x="2225" y="4965"/>
                    <a:pt x="2246" y="4964"/>
                    <a:pt x="2264" y="4962"/>
                  </a:cubicBezTo>
                  <a:cubicBezTo>
                    <a:pt x="2559" y="4925"/>
                    <a:pt x="1667" y="4470"/>
                    <a:pt x="1447" y="4286"/>
                  </a:cubicBezTo>
                  <a:cubicBezTo>
                    <a:pt x="1302" y="4166"/>
                    <a:pt x="1203" y="4078"/>
                    <a:pt x="1367" y="3889"/>
                  </a:cubicBezTo>
                  <a:cubicBezTo>
                    <a:pt x="1530" y="3699"/>
                    <a:pt x="5028" y="1594"/>
                    <a:pt x="5414" y="1171"/>
                  </a:cubicBezTo>
                  <a:cubicBezTo>
                    <a:pt x="6027" y="500"/>
                    <a:pt x="4643" y="1"/>
                    <a:pt x="4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2"/>
            <p:cNvSpPr/>
            <p:nvPr/>
          </p:nvSpPr>
          <p:spPr>
            <a:xfrm>
              <a:off x="1167644" y="1402075"/>
              <a:ext cx="228371" cy="218050"/>
            </a:xfrm>
            <a:custGeom>
              <a:avLst/>
              <a:gdLst/>
              <a:ahLst/>
              <a:cxnLst/>
              <a:rect l="l" t="t" r="r" b="b"/>
              <a:pathLst>
                <a:path w="2987" h="2852" extrusionOk="0">
                  <a:moveTo>
                    <a:pt x="1494" y="1"/>
                  </a:moveTo>
                  <a:cubicBezTo>
                    <a:pt x="1410" y="1"/>
                    <a:pt x="1324" y="8"/>
                    <a:pt x="1238" y="25"/>
                  </a:cubicBezTo>
                  <a:cubicBezTo>
                    <a:pt x="492" y="166"/>
                    <a:pt x="1" y="886"/>
                    <a:pt x="142" y="1632"/>
                  </a:cubicBezTo>
                  <a:cubicBezTo>
                    <a:pt x="278" y="2359"/>
                    <a:pt x="756" y="2851"/>
                    <a:pt x="1481" y="2851"/>
                  </a:cubicBezTo>
                  <a:cubicBezTo>
                    <a:pt x="1501" y="2851"/>
                    <a:pt x="1522" y="2851"/>
                    <a:pt x="1543" y="2850"/>
                  </a:cubicBezTo>
                  <a:cubicBezTo>
                    <a:pt x="2394" y="2816"/>
                    <a:pt x="2987" y="1869"/>
                    <a:pt x="2846" y="1122"/>
                  </a:cubicBezTo>
                  <a:cubicBezTo>
                    <a:pt x="2722" y="460"/>
                    <a:pt x="2144" y="1"/>
                    <a:pt x="1494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2"/>
            <p:cNvSpPr/>
            <p:nvPr/>
          </p:nvSpPr>
          <p:spPr>
            <a:xfrm>
              <a:off x="1169173" y="1411402"/>
              <a:ext cx="173553" cy="208722"/>
            </a:xfrm>
            <a:custGeom>
              <a:avLst/>
              <a:gdLst/>
              <a:ahLst/>
              <a:cxnLst/>
              <a:rect l="l" t="t" r="r" b="b"/>
              <a:pathLst>
                <a:path w="2270" h="2730" extrusionOk="0">
                  <a:moveTo>
                    <a:pt x="910" y="0"/>
                  </a:moveTo>
                  <a:lnTo>
                    <a:pt x="910" y="0"/>
                  </a:lnTo>
                  <a:cubicBezTo>
                    <a:pt x="342" y="254"/>
                    <a:pt x="1" y="872"/>
                    <a:pt x="120" y="1510"/>
                  </a:cubicBezTo>
                  <a:cubicBezTo>
                    <a:pt x="257" y="2237"/>
                    <a:pt x="734" y="2729"/>
                    <a:pt x="1459" y="2729"/>
                  </a:cubicBezTo>
                  <a:cubicBezTo>
                    <a:pt x="1479" y="2729"/>
                    <a:pt x="1500" y="2729"/>
                    <a:pt x="1521" y="2728"/>
                  </a:cubicBezTo>
                  <a:cubicBezTo>
                    <a:pt x="1805" y="2718"/>
                    <a:pt x="2061" y="2604"/>
                    <a:pt x="2269" y="2431"/>
                  </a:cubicBezTo>
                  <a:lnTo>
                    <a:pt x="2269" y="2431"/>
                  </a:lnTo>
                  <a:cubicBezTo>
                    <a:pt x="2135" y="2489"/>
                    <a:pt x="1991" y="2527"/>
                    <a:pt x="1837" y="2532"/>
                  </a:cubicBezTo>
                  <a:cubicBezTo>
                    <a:pt x="1816" y="2533"/>
                    <a:pt x="1796" y="2533"/>
                    <a:pt x="1775" y="2533"/>
                  </a:cubicBezTo>
                  <a:cubicBezTo>
                    <a:pt x="1051" y="2533"/>
                    <a:pt x="574" y="2041"/>
                    <a:pt x="436" y="1314"/>
                  </a:cubicBezTo>
                  <a:cubicBezTo>
                    <a:pt x="341" y="806"/>
                    <a:pt x="538" y="309"/>
                    <a:pt x="910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2"/>
            <p:cNvSpPr/>
            <p:nvPr/>
          </p:nvSpPr>
          <p:spPr>
            <a:xfrm>
              <a:off x="876049" y="1587706"/>
              <a:ext cx="356815" cy="436405"/>
            </a:xfrm>
            <a:custGeom>
              <a:avLst/>
              <a:gdLst/>
              <a:ahLst/>
              <a:cxnLst/>
              <a:rect l="l" t="t" r="r" b="b"/>
              <a:pathLst>
                <a:path w="4667" h="5708" extrusionOk="0">
                  <a:moveTo>
                    <a:pt x="3716" y="1"/>
                  </a:moveTo>
                  <a:cubicBezTo>
                    <a:pt x="1631" y="1543"/>
                    <a:pt x="0" y="4928"/>
                    <a:pt x="0" y="4928"/>
                  </a:cubicBezTo>
                  <a:lnTo>
                    <a:pt x="0" y="4928"/>
                  </a:lnTo>
                  <a:cubicBezTo>
                    <a:pt x="0" y="4928"/>
                    <a:pt x="0" y="4928"/>
                    <a:pt x="0" y="4928"/>
                  </a:cubicBezTo>
                  <a:cubicBezTo>
                    <a:pt x="1070" y="5551"/>
                    <a:pt x="2041" y="5707"/>
                    <a:pt x="2745" y="5707"/>
                  </a:cubicBezTo>
                  <a:cubicBezTo>
                    <a:pt x="3449" y="5707"/>
                    <a:pt x="3886" y="5551"/>
                    <a:pt x="3886" y="5551"/>
                  </a:cubicBezTo>
                  <a:cubicBezTo>
                    <a:pt x="4666" y="3818"/>
                    <a:pt x="4540" y="1083"/>
                    <a:pt x="4540" y="1083"/>
                  </a:cubicBezTo>
                  <a:cubicBezTo>
                    <a:pt x="3898" y="407"/>
                    <a:pt x="3716" y="1"/>
                    <a:pt x="3716" y="1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2"/>
            <p:cNvSpPr/>
            <p:nvPr/>
          </p:nvSpPr>
          <p:spPr>
            <a:xfrm>
              <a:off x="875972" y="1754147"/>
              <a:ext cx="346723" cy="270039"/>
            </a:xfrm>
            <a:custGeom>
              <a:avLst/>
              <a:gdLst/>
              <a:ahLst/>
              <a:cxnLst/>
              <a:rect l="l" t="t" r="r" b="b"/>
              <a:pathLst>
                <a:path w="4535" h="3532" extrusionOk="0">
                  <a:moveTo>
                    <a:pt x="4535" y="1"/>
                  </a:moveTo>
                  <a:lnTo>
                    <a:pt x="4535" y="1"/>
                  </a:lnTo>
                  <a:cubicBezTo>
                    <a:pt x="4142" y="1045"/>
                    <a:pt x="2978" y="2009"/>
                    <a:pt x="1339" y="2009"/>
                  </a:cubicBezTo>
                  <a:cubicBezTo>
                    <a:pt x="1054" y="2009"/>
                    <a:pt x="755" y="1980"/>
                    <a:pt x="443" y="1917"/>
                  </a:cubicBezTo>
                  <a:cubicBezTo>
                    <a:pt x="160" y="2421"/>
                    <a:pt x="0" y="2753"/>
                    <a:pt x="0" y="2753"/>
                  </a:cubicBezTo>
                  <a:cubicBezTo>
                    <a:pt x="1069" y="3376"/>
                    <a:pt x="2040" y="3531"/>
                    <a:pt x="2743" y="3531"/>
                  </a:cubicBezTo>
                  <a:cubicBezTo>
                    <a:pt x="3448" y="3531"/>
                    <a:pt x="3885" y="3375"/>
                    <a:pt x="3885" y="3375"/>
                  </a:cubicBezTo>
                  <a:cubicBezTo>
                    <a:pt x="4351" y="2342"/>
                    <a:pt x="4494" y="954"/>
                    <a:pt x="4535" y="1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2"/>
            <p:cNvSpPr/>
            <p:nvPr/>
          </p:nvSpPr>
          <p:spPr>
            <a:xfrm>
              <a:off x="1131328" y="1676699"/>
              <a:ext cx="354216" cy="163384"/>
            </a:xfrm>
            <a:custGeom>
              <a:avLst/>
              <a:gdLst/>
              <a:ahLst/>
              <a:cxnLst/>
              <a:rect l="l" t="t" r="r" b="b"/>
              <a:pathLst>
                <a:path w="4633" h="2137" extrusionOk="0">
                  <a:moveTo>
                    <a:pt x="523" y="1"/>
                  </a:moveTo>
                  <a:cubicBezTo>
                    <a:pt x="251" y="1"/>
                    <a:pt x="85" y="125"/>
                    <a:pt x="124" y="410"/>
                  </a:cubicBezTo>
                  <a:cubicBezTo>
                    <a:pt x="124" y="410"/>
                    <a:pt x="0" y="892"/>
                    <a:pt x="468" y="1273"/>
                  </a:cubicBezTo>
                  <a:cubicBezTo>
                    <a:pt x="836" y="1572"/>
                    <a:pt x="2392" y="2136"/>
                    <a:pt x="3359" y="2136"/>
                  </a:cubicBezTo>
                  <a:cubicBezTo>
                    <a:pt x="3625" y="2136"/>
                    <a:pt x="3846" y="2094"/>
                    <a:pt x="3985" y="1991"/>
                  </a:cubicBezTo>
                  <a:cubicBezTo>
                    <a:pt x="4632" y="1515"/>
                    <a:pt x="2594" y="1017"/>
                    <a:pt x="1842" y="512"/>
                  </a:cubicBezTo>
                  <a:cubicBezTo>
                    <a:pt x="1367" y="194"/>
                    <a:pt x="863" y="1"/>
                    <a:pt x="523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2"/>
            <p:cNvSpPr/>
            <p:nvPr/>
          </p:nvSpPr>
          <p:spPr>
            <a:xfrm>
              <a:off x="1361301" y="1568363"/>
              <a:ext cx="273250" cy="270880"/>
            </a:xfrm>
            <a:custGeom>
              <a:avLst/>
              <a:gdLst/>
              <a:ahLst/>
              <a:cxnLst/>
              <a:rect l="l" t="t" r="r" b="b"/>
              <a:pathLst>
                <a:path w="3574" h="3543" extrusionOk="0">
                  <a:moveTo>
                    <a:pt x="2918" y="0"/>
                  </a:moveTo>
                  <a:cubicBezTo>
                    <a:pt x="2520" y="0"/>
                    <a:pt x="2453" y="727"/>
                    <a:pt x="2261" y="1105"/>
                  </a:cubicBezTo>
                  <a:cubicBezTo>
                    <a:pt x="2050" y="1523"/>
                    <a:pt x="0" y="2895"/>
                    <a:pt x="0" y="2895"/>
                  </a:cubicBezTo>
                  <a:lnTo>
                    <a:pt x="58" y="3277"/>
                  </a:lnTo>
                  <a:lnTo>
                    <a:pt x="289" y="3438"/>
                  </a:lnTo>
                  <a:cubicBezTo>
                    <a:pt x="387" y="3508"/>
                    <a:pt x="502" y="3542"/>
                    <a:pt x="616" y="3542"/>
                  </a:cubicBezTo>
                  <a:cubicBezTo>
                    <a:pt x="753" y="3542"/>
                    <a:pt x="889" y="3493"/>
                    <a:pt x="996" y="3396"/>
                  </a:cubicBezTo>
                  <a:cubicBezTo>
                    <a:pt x="1567" y="2884"/>
                    <a:pt x="2602" y="1840"/>
                    <a:pt x="2745" y="1604"/>
                  </a:cubicBezTo>
                  <a:cubicBezTo>
                    <a:pt x="3071" y="1066"/>
                    <a:pt x="3574" y="206"/>
                    <a:pt x="3053" y="25"/>
                  </a:cubicBezTo>
                  <a:cubicBezTo>
                    <a:pt x="3004" y="8"/>
                    <a:pt x="2959" y="0"/>
                    <a:pt x="2918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2"/>
            <p:cNvSpPr/>
            <p:nvPr/>
          </p:nvSpPr>
          <p:spPr>
            <a:xfrm>
              <a:off x="1129264" y="1660338"/>
              <a:ext cx="161320" cy="156274"/>
            </a:xfrm>
            <a:custGeom>
              <a:avLst/>
              <a:gdLst/>
              <a:ahLst/>
              <a:cxnLst/>
              <a:rect l="l" t="t" r="r" b="b"/>
              <a:pathLst>
                <a:path w="2110" h="2044" extrusionOk="0">
                  <a:moveTo>
                    <a:pt x="530" y="0"/>
                  </a:moveTo>
                  <a:cubicBezTo>
                    <a:pt x="293" y="0"/>
                    <a:pt x="128" y="155"/>
                    <a:pt x="125" y="610"/>
                  </a:cubicBezTo>
                  <a:cubicBezTo>
                    <a:pt x="125" y="610"/>
                    <a:pt x="1" y="1091"/>
                    <a:pt x="469" y="1472"/>
                  </a:cubicBezTo>
                  <a:cubicBezTo>
                    <a:pt x="662" y="1629"/>
                    <a:pt x="1185" y="1859"/>
                    <a:pt x="1776" y="2043"/>
                  </a:cubicBezTo>
                  <a:cubicBezTo>
                    <a:pt x="1792" y="1573"/>
                    <a:pt x="1938" y="1083"/>
                    <a:pt x="2109" y="701"/>
                  </a:cubicBezTo>
                  <a:cubicBezTo>
                    <a:pt x="1789" y="639"/>
                    <a:pt x="1012" y="0"/>
                    <a:pt x="530" y="0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2"/>
            <p:cNvSpPr/>
            <p:nvPr/>
          </p:nvSpPr>
          <p:spPr>
            <a:xfrm>
              <a:off x="1137062" y="1715538"/>
              <a:ext cx="129821" cy="100997"/>
            </a:xfrm>
            <a:custGeom>
              <a:avLst/>
              <a:gdLst/>
              <a:ahLst/>
              <a:cxnLst/>
              <a:rect l="l" t="t" r="r" b="b"/>
              <a:pathLst>
                <a:path w="1698" h="1321" extrusionOk="0">
                  <a:moveTo>
                    <a:pt x="0" y="0"/>
                  </a:moveTo>
                  <a:cubicBezTo>
                    <a:pt x="0" y="301"/>
                    <a:pt x="182" y="662"/>
                    <a:pt x="432" y="807"/>
                  </a:cubicBezTo>
                  <a:cubicBezTo>
                    <a:pt x="646" y="935"/>
                    <a:pt x="1083" y="1136"/>
                    <a:pt x="1674" y="1320"/>
                  </a:cubicBezTo>
                  <a:cubicBezTo>
                    <a:pt x="1677" y="1242"/>
                    <a:pt x="1685" y="1162"/>
                    <a:pt x="1697" y="1079"/>
                  </a:cubicBezTo>
                  <a:cubicBezTo>
                    <a:pt x="1207" y="885"/>
                    <a:pt x="767" y="662"/>
                    <a:pt x="520" y="488"/>
                  </a:cubicBezTo>
                  <a:cubicBezTo>
                    <a:pt x="400" y="415"/>
                    <a:pt x="202" y="219"/>
                    <a:pt x="0" y="0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2"/>
            <p:cNvSpPr/>
            <p:nvPr/>
          </p:nvSpPr>
          <p:spPr>
            <a:xfrm>
              <a:off x="1235382" y="1400087"/>
              <a:ext cx="207499" cy="127374"/>
            </a:xfrm>
            <a:custGeom>
              <a:avLst/>
              <a:gdLst/>
              <a:ahLst/>
              <a:cxnLst/>
              <a:rect l="l" t="t" r="r" b="b"/>
              <a:pathLst>
                <a:path w="2714" h="1666" extrusionOk="0">
                  <a:moveTo>
                    <a:pt x="1073" y="0"/>
                  </a:moveTo>
                  <a:cubicBezTo>
                    <a:pt x="971" y="0"/>
                    <a:pt x="866" y="9"/>
                    <a:pt x="759" y="27"/>
                  </a:cubicBezTo>
                  <a:cubicBezTo>
                    <a:pt x="0" y="156"/>
                    <a:pt x="712" y="732"/>
                    <a:pt x="712" y="732"/>
                  </a:cubicBezTo>
                  <a:cubicBezTo>
                    <a:pt x="712" y="732"/>
                    <a:pt x="1497" y="1666"/>
                    <a:pt x="2020" y="1666"/>
                  </a:cubicBezTo>
                  <a:cubicBezTo>
                    <a:pt x="2153" y="1666"/>
                    <a:pt x="2269" y="1605"/>
                    <a:pt x="2350" y="1453"/>
                  </a:cubicBezTo>
                  <a:cubicBezTo>
                    <a:pt x="2713" y="775"/>
                    <a:pt x="2036" y="0"/>
                    <a:pt x="1073" y="0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2"/>
            <p:cNvSpPr/>
            <p:nvPr/>
          </p:nvSpPr>
          <p:spPr>
            <a:xfrm>
              <a:off x="1101511" y="1368206"/>
              <a:ext cx="302074" cy="220649"/>
            </a:xfrm>
            <a:custGeom>
              <a:avLst/>
              <a:gdLst/>
              <a:ahLst/>
              <a:cxnLst/>
              <a:rect l="l" t="t" r="r" b="b"/>
              <a:pathLst>
                <a:path w="3951" h="2886" extrusionOk="0">
                  <a:moveTo>
                    <a:pt x="2101" y="1"/>
                  </a:moveTo>
                  <a:cubicBezTo>
                    <a:pt x="1774" y="1"/>
                    <a:pt x="1496" y="169"/>
                    <a:pt x="1115" y="444"/>
                  </a:cubicBezTo>
                  <a:cubicBezTo>
                    <a:pt x="0" y="1250"/>
                    <a:pt x="496" y="2705"/>
                    <a:pt x="498" y="2709"/>
                  </a:cubicBezTo>
                  <a:cubicBezTo>
                    <a:pt x="578" y="2830"/>
                    <a:pt x="678" y="2886"/>
                    <a:pt x="778" y="2886"/>
                  </a:cubicBezTo>
                  <a:cubicBezTo>
                    <a:pt x="911" y="2886"/>
                    <a:pt x="1046" y="2788"/>
                    <a:pt x="1137" y="2619"/>
                  </a:cubicBezTo>
                  <a:cubicBezTo>
                    <a:pt x="1267" y="2377"/>
                    <a:pt x="1588" y="1384"/>
                    <a:pt x="2019" y="1384"/>
                  </a:cubicBezTo>
                  <a:cubicBezTo>
                    <a:pt x="2036" y="1384"/>
                    <a:pt x="2052" y="1385"/>
                    <a:pt x="2069" y="1388"/>
                  </a:cubicBezTo>
                  <a:cubicBezTo>
                    <a:pt x="2103" y="1394"/>
                    <a:pt x="2136" y="1397"/>
                    <a:pt x="2169" y="1397"/>
                  </a:cubicBezTo>
                  <a:cubicBezTo>
                    <a:pt x="2544" y="1397"/>
                    <a:pt x="2797" y="1021"/>
                    <a:pt x="2797" y="1021"/>
                  </a:cubicBezTo>
                  <a:cubicBezTo>
                    <a:pt x="2797" y="1021"/>
                    <a:pt x="3951" y="904"/>
                    <a:pt x="3051" y="353"/>
                  </a:cubicBezTo>
                  <a:cubicBezTo>
                    <a:pt x="2653" y="108"/>
                    <a:pt x="2361" y="1"/>
                    <a:pt x="2101" y="1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2"/>
            <p:cNvSpPr/>
            <p:nvPr/>
          </p:nvSpPr>
          <p:spPr>
            <a:xfrm>
              <a:off x="1125059" y="1318510"/>
              <a:ext cx="156121" cy="107496"/>
            </a:xfrm>
            <a:custGeom>
              <a:avLst/>
              <a:gdLst/>
              <a:ahLst/>
              <a:cxnLst/>
              <a:rect l="l" t="t" r="r" b="b"/>
              <a:pathLst>
                <a:path w="2042" h="1406" extrusionOk="0">
                  <a:moveTo>
                    <a:pt x="1141" y="1"/>
                  </a:moveTo>
                  <a:cubicBezTo>
                    <a:pt x="964" y="1"/>
                    <a:pt x="798" y="41"/>
                    <a:pt x="699" y="133"/>
                  </a:cubicBezTo>
                  <a:cubicBezTo>
                    <a:pt x="448" y="367"/>
                    <a:pt x="0" y="1103"/>
                    <a:pt x="752" y="1353"/>
                  </a:cubicBezTo>
                  <a:cubicBezTo>
                    <a:pt x="862" y="1390"/>
                    <a:pt x="964" y="1405"/>
                    <a:pt x="1060" y="1405"/>
                  </a:cubicBezTo>
                  <a:cubicBezTo>
                    <a:pt x="1621" y="1405"/>
                    <a:pt x="1938" y="869"/>
                    <a:pt x="1938" y="869"/>
                  </a:cubicBezTo>
                  <a:cubicBezTo>
                    <a:pt x="1938" y="869"/>
                    <a:pt x="2041" y="468"/>
                    <a:pt x="1831" y="234"/>
                  </a:cubicBezTo>
                  <a:cubicBezTo>
                    <a:pt x="1705" y="93"/>
                    <a:pt x="1410" y="1"/>
                    <a:pt x="1141" y="1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2"/>
            <p:cNvSpPr/>
            <p:nvPr/>
          </p:nvSpPr>
          <p:spPr>
            <a:xfrm>
              <a:off x="1207629" y="1455364"/>
              <a:ext cx="50231" cy="46485"/>
            </a:xfrm>
            <a:custGeom>
              <a:avLst/>
              <a:gdLst/>
              <a:ahLst/>
              <a:cxnLst/>
              <a:rect l="l" t="t" r="r" b="b"/>
              <a:pathLst>
                <a:path w="657" h="608" extrusionOk="0">
                  <a:moveTo>
                    <a:pt x="386" y="1"/>
                  </a:moveTo>
                  <a:cubicBezTo>
                    <a:pt x="342" y="1"/>
                    <a:pt x="291" y="15"/>
                    <a:pt x="234" y="49"/>
                  </a:cubicBezTo>
                  <a:cubicBezTo>
                    <a:pt x="0" y="187"/>
                    <a:pt x="102" y="608"/>
                    <a:pt x="318" y="608"/>
                  </a:cubicBezTo>
                  <a:cubicBezTo>
                    <a:pt x="334" y="608"/>
                    <a:pt x="352" y="605"/>
                    <a:pt x="370" y="600"/>
                  </a:cubicBezTo>
                  <a:cubicBezTo>
                    <a:pt x="528" y="551"/>
                    <a:pt x="657" y="272"/>
                    <a:pt x="657" y="272"/>
                  </a:cubicBezTo>
                  <a:cubicBezTo>
                    <a:pt x="657" y="272"/>
                    <a:pt x="582" y="1"/>
                    <a:pt x="386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2"/>
            <p:cNvSpPr/>
            <p:nvPr/>
          </p:nvSpPr>
          <p:spPr>
            <a:xfrm>
              <a:off x="1220703" y="1445883"/>
              <a:ext cx="122252" cy="113841"/>
            </a:xfrm>
            <a:custGeom>
              <a:avLst/>
              <a:gdLst/>
              <a:ahLst/>
              <a:cxnLst/>
              <a:rect l="l" t="t" r="r" b="b"/>
              <a:pathLst>
                <a:path w="1599" h="1489" extrusionOk="0">
                  <a:moveTo>
                    <a:pt x="1595" y="1"/>
                  </a:moveTo>
                  <a:cubicBezTo>
                    <a:pt x="1391" y="17"/>
                    <a:pt x="1196" y="59"/>
                    <a:pt x="1011" y="144"/>
                  </a:cubicBezTo>
                  <a:cubicBezTo>
                    <a:pt x="830" y="226"/>
                    <a:pt x="659" y="367"/>
                    <a:pt x="583" y="559"/>
                  </a:cubicBezTo>
                  <a:cubicBezTo>
                    <a:pt x="510" y="743"/>
                    <a:pt x="467" y="932"/>
                    <a:pt x="401" y="1112"/>
                  </a:cubicBezTo>
                  <a:cubicBezTo>
                    <a:pt x="368" y="1202"/>
                    <a:pt x="322" y="1288"/>
                    <a:pt x="252" y="1353"/>
                  </a:cubicBezTo>
                  <a:cubicBezTo>
                    <a:pt x="183" y="1419"/>
                    <a:pt x="93" y="1461"/>
                    <a:pt x="0" y="1488"/>
                  </a:cubicBezTo>
                  <a:cubicBezTo>
                    <a:pt x="93" y="1465"/>
                    <a:pt x="187" y="1430"/>
                    <a:pt x="263" y="1365"/>
                  </a:cubicBezTo>
                  <a:cubicBezTo>
                    <a:pt x="340" y="1301"/>
                    <a:pt x="393" y="1213"/>
                    <a:pt x="431" y="1125"/>
                  </a:cubicBezTo>
                  <a:cubicBezTo>
                    <a:pt x="510" y="945"/>
                    <a:pt x="564" y="757"/>
                    <a:pt x="644" y="585"/>
                  </a:cubicBezTo>
                  <a:cubicBezTo>
                    <a:pt x="722" y="416"/>
                    <a:pt x="878" y="300"/>
                    <a:pt x="1052" y="234"/>
                  </a:cubicBezTo>
                  <a:cubicBezTo>
                    <a:pt x="1224" y="165"/>
                    <a:pt x="1417" y="134"/>
                    <a:pt x="1598" y="132"/>
                  </a:cubicBezTo>
                  <a:lnTo>
                    <a:pt x="1595" y="1"/>
                  </a:ln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2"/>
            <p:cNvSpPr/>
            <p:nvPr/>
          </p:nvSpPr>
          <p:spPr>
            <a:xfrm>
              <a:off x="1077352" y="1394659"/>
              <a:ext cx="133796" cy="179363"/>
            </a:xfrm>
            <a:custGeom>
              <a:avLst/>
              <a:gdLst/>
              <a:ahLst/>
              <a:cxnLst/>
              <a:rect l="l" t="t" r="r" b="b"/>
              <a:pathLst>
                <a:path w="1750" h="2346" extrusionOk="0">
                  <a:moveTo>
                    <a:pt x="1713" y="1"/>
                  </a:moveTo>
                  <a:cubicBezTo>
                    <a:pt x="1450" y="71"/>
                    <a:pt x="1206" y="177"/>
                    <a:pt x="985" y="333"/>
                  </a:cubicBezTo>
                  <a:cubicBezTo>
                    <a:pt x="768" y="486"/>
                    <a:pt x="581" y="712"/>
                    <a:pt x="529" y="984"/>
                  </a:cubicBezTo>
                  <a:cubicBezTo>
                    <a:pt x="481" y="1243"/>
                    <a:pt x="471" y="1501"/>
                    <a:pt x="431" y="1754"/>
                  </a:cubicBezTo>
                  <a:cubicBezTo>
                    <a:pt x="410" y="1878"/>
                    <a:pt x="372" y="2002"/>
                    <a:pt x="297" y="2105"/>
                  </a:cubicBezTo>
                  <a:cubicBezTo>
                    <a:pt x="223" y="2210"/>
                    <a:pt x="115" y="2286"/>
                    <a:pt x="1" y="2345"/>
                  </a:cubicBezTo>
                  <a:cubicBezTo>
                    <a:pt x="118" y="2291"/>
                    <a:pt x="231" y="2222"/>
                    <a:pt x="314" y="2119"/>
                  </a:cubicBezTo>
                  <a:cubicBezTo>
                    <a:pt x="398" y="2016"/>
                    <a:pt x="446" y="1889"/>
                    <a:pt x="474" y="1761"/>
                  </a:cubicBezTo>
                  <a:cubicBezTo>
                    <a:pt x="529" y="1506"/>
                    <a:pt x="554" y="1248"/>
                    <a:pt x="616" y="1002"/>
                  </a:cubicBezTo>
                  <a:cubicBezTo>
                    <a:pt x="676" y="762"/>
                    <a:pt x="853" y="572"/>
                    <a:pt x="1062" y="442"/>
                  </a:cubicBezTo>
                  <a:cubicBezTo>
                    <a:pt x="1270" y="311"/>
                    <a:pt x="1513" y="221"/>
                    <a:pt x="1750" y="1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2"/>
            <p:cNvSpPr/>
            <p:nvPr/>
          </p:nvSpPr>
          <p:spPr>
            <a:xfrm>
              <a:off x="1023834" y="2201404"/>
              <a:ext cx="207270" cy="167742"/>
            </a:xfrm>
            <a:custGeom>
              <a:avLst/>
              <a:gdLst/>
              <a:ahLst/>
              <a:cxnLst/>
              <a:rect l="l" t="t" r="r" b="b"/>
              <a:pathLst>
                <a:path w="2711" h="2194" extrusionOk="0">
                  <a:moveTo>
                    <a:pt x="1854" y="1"/>
                  </a:moveTo>
                  <a:cubicBezTo>
                    <a:pt x="1484" y="86"/>
                    <a:pt x="0" y="2192"/>
                    <a:pt x="0" y="2193"/>
                  </a:cubicBezTo>
                  <a:cubicBezTo>
                    <a:pt x="655" y="1364"/>
                    <a:pt x="2710" y="250"/>
                    <a:pt x="2710" y="250"/>
                  </a:cubicBezTo>
                  <a:cubicBezTo>
                    <a:pt x="2192" y="149"/>
                    <a:pt x="1854" y="1"/>
                    <a:pt x="1854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2"/>
            <p:cNvSpPr/>
            <p:nvPr/>
          </p:nvSpPr>
          <p:spPr>
            <a:xfrm>
              <a:off x="2393353" y="2315933"/>
              <a:ext cx="105814" cy="124316"/>
            </a:xfrm>
            <a:custGeom>
              <a:avLst/>
              <a:gdLst/>
              <a:ahLst/>
              <a:cxnLst/>
              <a:rect l="l" t="t" r="r" b="b"/>
              <a:pathLst>
                <a:path w="1384" h="1626" extrusionOk="0">
                  <a:moveTo>
                    <a:pt x="195" y="1"/>
                  </a:moveTo>
                  <a:lnTo>
                    <a:pt x="195" y="3"/>
                  </a:lnTo>
                  <a:lnTo>
                    <a:pt x="195" y="3"/>
                  </a:lnTo>
                  <a:cubicBezTo>
                    <a:pt x="195" y="2"/>
                    <a:pt x="195" y="1"/>
                    <a:pt x="195" y="1"/>
                  </a:cubicBezTo>
                  <a:close/>
                  <a:moveTo>
                    <a:pt x="195" y="3"/>
                  </a:moveTo>
                  <a:cubicBezTo>
                    <a:pt x="202" y="53"/>
                    <a:pt x="337" y="986"/>
                    <a:pt x="0" y="1461"/>
                  </a:cubicBezTo>
                  <a:lnTo>
                    <a:pt x="1384" y="1626"/>
                  </a:lnTo>
                  <a:lnTo>
                    <a:pt x="1384" y="3"/>
                  </a:ln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2"/>
            <p:cNvSpPr/>
            <p:nvPr/>
          </p:nvSpPr>
          <p:spPr>
            <a:xfrm>
              <a:off x="2408185" y="2315933"/>
              <a:ext cx="90981" cy="63381"/>
            </a:xfrm>
            <a:custGeom>
              <a:avLst/>
              <a:gdLst/>
              <a:ahLst/>
              <a:cxnLst/>
              <a:rect l="l" t="t" r="r" b="b"/>
              <a:pathLst>
                <a:path w="1190" h="829" extrusionOk="0">
                  <a:moveTo>
                    <a:pt x="1" y="1"/>
                  </a:moveTo>
                  <a:cubicBezTo>
                    <a:pt x="1" y="1"/>
                    <a:pt x="46" y="287"/>
                    <a:pt x="31" y="626"/>
                  </a:cubicBezTo>
                  <a:cubicBezTo>
                    <a:pt x="383" y="632"/>
                    <a:pt x="949" y="766"/>
                    <a:pt x="1190" y="828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2"/>
            <p:cNvSpPr/>
            <p:nvPr/>
          </p:nvSpPr>
          <p:spPr>
            <a:xfrm>
              <a:off x="2418124" y="2816632"/>
              <a:ext cx="244274" cy="476315"/>
            </a:xfrm>
            <a:custGeom>
              <a:avLst/>
              <a:gdLst/>
              <a:ahLst/>
              <a:cxnLst/>
              <a:rect l="l" t="t" r="r" b="b"/>
              <a:pathLst>
                <a:path w="3195" h="6230" extrusionOk="0">
                  <a:moveTo>
                    <a:pt x="1541" y="0"/>
                  </a:moveTo>
                  <a:cubicBezTo>
                    <a:pt x="1527" y="0"/>
                    <a:pt x="1513" y="0"/>
                    <a:pt x="1499" y="1"/>
                  </a:cubicBezTo>
                  <a:cubicBezTo>
                    <a:pt x="0" y="29"/>
                    <a:pt x="303" y="2960"/>
                    <a:pt x="303" y="2960"/>
                  </a:cubicBezTo>
                  <a:cubicBezTo>
                    <a:pt x="303" y="2960"/>
                    <a:pt x="660" y="5504"/>
                    <a:pt x="1352" y="6124"/>
                  </a:cubicBezTo>
                  <a:cubicBezTo>
                    <a:pt x="1433" y="6196"/>
                    <a:pt x="1513" y="6229"/>
                    <a:pt x="1593" y="6229"/>
                  </a:cubicBezTo>
                  <a:cubicBezTo>
                    <a:pt x="2020" y="6229"/>
                    <a:pt x="2423" y="5262"/>
                    <a:pt x="2688" y="3969"/>
                  </a:cubicBezTo>
                  <a:cubicBezTo>
                    <a:pt x="3084" y="2034"/>
                    <a:pt x="3195" y="0"/>
                    <a:pt x="1541" y="0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2"/>
            <p:cNvSpPr/>
            <p:nvPr/>
          </p:nvSpPr>
          <p:spPr>
            <a:xfrm>
              <a:off x="2445188" y="2957614"/>
              <a:ext cx="60323" cy="206811"/>
            </a:xfrm>
            <a:custGeom>
              <a:avLst/>
              <a:gdLst/>
              <a:ahLst/>
              <a:cxnLst/>
              <a:rect l="l" t="t" r="r" b="b"/>
              <a:pathLst>
                <a:path w="789" h="2705" extrusionOk="0">
                  <a:moveTo>
                    <a:pt x="789" y="0"/>
                  </a:moveTo>
                  <a:cubicBezTo>
                    <a:pt x="789" y="0"/>
                    <a:pt x="348" y="785"/>
                    <a:pt x="1" y="1196"/>
                  </a:cubicBezTo>
                  <a:cubicBezTo>
                    <a:pt x="1" y="1196"/>
                    <a:pt x="211" y="2481"/>
                    <a:pt x="296" y="2693"/>
                  </a:cubicBezTo>
                  <a:cubicBezTo>
                    <a:pt x="299" y="2701"/>
                    <a:pt x="302" y="2704"/>
                    <a:pt x="306" y="2704"/>
                  </a:cubicBezTo>
                  <a:cubicBezTo>
                    <a:pt x="410" y="2704"/>
                    <a:pt x="789" y="0"/>
                    <a:pt x="78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2"/>
            <p:cNvSpPr/>
            <p:nvPr/>
          </p:nvSpPr>
          <p:spPr>
            <a:xfrm>
              <a:off x="2450846" y="3213430"/>
              <a:ext cx="346265" cy="524864"/>
            </a:xfrm>
            <a:custGeom>
              <a:avLst/>
              <a:gdLst/>
              <a:ahLst/>
              <a:cxnLst/>
              <a:rect l="l" t="t" r="r" b="b"/>
              <a:pathLst>
                <a:path w="4529" h="6865" extrusionOk="0">
                  <a:moveTo>
                    <a:pt x="1277" y="0"/>
                  </a:moveTo>
                  <a:cubicBezTo>
                    <a:pt x="1130" y="0"/>
                    <a:pt x="989" y="65"/>
                    <a:pt x="896" y="184"/>
                  </a:cubicBezTo>
                  <a:cubicBezTo>
                    <a:pt x="0" y="1322"/>
                    <a:pt x="3018" y="4513"/>
                    <a:pt x="3321" y="5348"/>
                  </a:cubicBezTo>
                  <a:cubicBezTo>
                    <a:pt x="3518" y="5897"/>
                    <a:pt x="2277" y="6477"/>
                    <a:pt x="2478" y="6859"/>
                  </a:cubicBezTo>
                  <a:cubicBezTo>
                    <a:pt x="2480" y="6863"/>
                    <a:pt x="2488" y="6864"/>
                    <a:pt x="2499" y="6864"/>
                  </a:cubicBezTo>
                  <a:cubicBezTo>
                    <a:pt x="2717" y="6864"/>
                    <a:pt x="4528" y="6233"/>
                    <a:pt x="4080" y="5677"/>
                  </a:cubicBezTo>
                  <a:cubicBezTo>
                    <a:pt x="3674" y="5177"/>
                    <a:pt x="3223" y="3256"/>
                    <a:pt x="2683" y="1438"/>
                  </a:cubicBezTo>
                  <a:cubicBezTo>
                    <a:pt x="2340" y="283"/>
                    <a:pt x="1683" y="48"/>
                    <a:pt x="1342" y="4"/>
                  </a:cubicBezTo>
                  <a:cubicBezTo>
                    <a:pt x="1320" y="2"/>
                    <a:pt x="1299" y="0"/>
                    <a:pt x="1277" y="0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2"/>
            <p:cNvSpPr/>
            <p:nvPr/>
          </p:nvSpPr>
          <p:spPr>
            <a:xfrm>
              <a:off x="2186086" y="2786050"/>
              <a:ext cx="405976" cy="497416"/>
            </a:xfrm>
            <a:custGeom>
              <a:avLst/>
              <a:gdLst/>
              <a:ahLst/>
              <a:cxnLst/>
              <a:rect l="l" t="t" r="r" b="b"/>
              <a:pathLst>
                <a:path w="5310" h="6506" extrusionOk="0">
                  <a:moveTo>
                    <a:pt x="3364" y="1"/>
                  </a:moveTo>
                  <a:cubicBezTo>
                    <a:pt x="2138" y="1"/>
                    <a:pt x="1148" y="2610"/>
                    <a:pt x="1148" y="2610"/>
                  </a:cubicBezTo>
                  <a:cubicBezTo>
                    <a:pt x="1148" y="2610"/>
                    <a:pt x="0" y="5344"/>
                    <a:pt x="580" y="6363"/>
                  </a:cubicBezTo>
                  <a:cubicBezTo>
                    <a:pt x="636" y="6462"/>
                    <a:pt x="706" y="6505"/>
                    <a:pt x="788" y="6505"/>
                  </a:cubicBezTo>
                  <a:cubicBezTo>
                    <a:pt x="1203" y="6505"/>
                    <a:pt x="1932" y="5386"/>
                    <a:pt x="2779" y="4528"/>
                  </a:cubicBezTo>
                  <a:cubicBezTo>
                    <a:pt x="5310" y="1968"/>
                    <a:pt x="5275" y="737"/>
                    <a:pt x="3715" y="74"/>
                  </a:cubicBezTo>
                  <a:cubicBezTo>
                    <a:pt x="3596" y="23"/>
                    <a:pt x="3479" y="1"/>
                    <a:pt x="3364" y="1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2"/>
            <p:cNvSpPr/>
            <p:nvPr/>
          </p:nvSpPr>
          <p:spPr>
            <a:xfrm>
              <a:off x="2218273" y="3205708"/>
              <a:ext cx="216291" cy="535720"/>
            </a:xfrm>
            <a:custGeom>
              <a:avLst/>
              <a:gdLst/>
              <a:ahLst/>
              <a:cxnLst/>
              <a:rect l="l" t="t" r="r" b="b"/>
              <a:pathLst>
                <a:path w="2829" h="7007" extrusionOk="0">
                  <a:moveTo>
                    <a:pt x="605" y="0"/>
                  </a:moveTo>
                  <a:cubicBezTo>
                    <a:pt x="284" y="0"/>
                    <a:pt x="1" y="122"/>
                    <a:pt x="67" y="578"/>
                  </a:cubicBezTo>
                  <a:cubicBezTo>
                    <a:pt x="154" y="1196"/>
                    <a:pt x="1994" y="5401"/>
                    <a:pt x="2023" y="5672"/>
                  </a:cubicBezTo>
                  <a:cubicBezTo>
                    <a:pt x="2053" y="5943"/>
                    <a:pt x="1861" y="6089"/>
                    <a:pt x="1668" y="6184"/>
                  </a:cubicBezTo>
                  <a:cubicBezTo>
                    <a:pt x="1108" y="6458"/>
                    <a:pt x="300" y="6677"/>
                    <a:pt x="552" y="6906"/>
                  </a:cubicBezTo>
                  <a:cubicBezTo>
                    <a:pt x="635" y="6980"/>
                    <a:pt x="826" y="7007"/>
                    <a:pt x="1063" y="7007"/>
                  </a:cubicBezTo>
                  <a:cubicBezTo>
                    <a:pt x="1550" y="7007"/>
                    <a:pt x="2229" y="6896"/>
                    <a:pt x="2547" y="6870"/>
                  </a:cubicBezTo>
                  <a:cubicBezTo>
                    <a:pt x="2829" y="6845"/>
                    <a:pt x="2777" y="6433"/>
                    <a:pt x="2700" y="6026"/>
                  </a:cubicBezTo>
                  <a:cubicBezTo>
                    <a:pt x="2584" y="5420"/>
                    <a:pt x="2610" y="3056"/>
                    <a:pt x="2461" y="2268"/>
                  </a:cubicBezTo>
                  <a:cubicBezTo>
                    <a:pt x="2262" y="1214"/>
                    <a:pt x="1383" y="157"/>
                    <a:pt x="1383" y="157"/>
                  </a:cubicBezTo>
                  <a:cubicBezTo>
                    <a:pt x="1383" y="157"/>
                    <a:pt x="970" y="0"/>
                    <a:pt x="605" y="0"/>
                  </a:cubicBezTo>
                  <a:close/>
                </a:path>
              </a:pathLst>
            </a:custGeom>
            <a:solidFill>
              <a:srgbClr val="0F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2"/>
            <p:cNvSpPr/>
            <p:nvPr/>
          </p:nvSpPr>
          <p:spPr>
            <a:xfrm>
              <a:off x="2253977" y="2786127"/>
              <a:ext cx="338084" cy="947813"/>
            </a:xfrm>
            <a:custGeom>
              <a:avLst/>
              <a:gdLst/>
              <a:ahLst/>
              <a:cxnLst/>
              <a:rect l="l" t="t" r="r" b="b"/>
              <a:pathLst>
                <a:path w="4422" h="12397" extrusionOk="0">
                  <a:moveTo>
                    <a:pt x="2475" y="1"/>
                  </a:moveTo>
                  <a:cubicBezTo>
                    <a:pt x="2354" y="1"/>
                    <a:pt x="2235" y="26"/>
                    <a:pt x="2118" y="73"/>
                  </a:cubicBezTo>
                  <a:cubicBezTo>
                    <a:pt x="2903" y="757"/>
                    <a:pt x="2643" y="2028"/>
                    <a:pt x="862" y="4331"/>
                  </a:cubicBezTo>
                  <a:cubicBezTo>
                    <a:pt x="549" y="4735"/>
                    <a:pt x="260" y="5185"/>
                    <a:pt x="1" y="5574"/>
                  </a:cubicBezTo>
                  <a:cubicBezTo>
                    <a:pt x="59" y="5588"/>
                    <a:pt x="998" y="6576"/>
                    <a:pt x="1310" y="7642"/>
                  </a:cubicBezTo>
                  <a:cubicBezTo>
                    <a:pt x="1543" y="8435"/>
                    <a:pt x="1771" y="10870"/>
                    <a:pt x="1952" y="11483"/>
                  </a:cubicBezTo>
                  <a:cubicBezTo>
                    <a:pt x="2072" y="11893"/>
                    <a:pt x="2168" y="12312"/>
                    <a:pt x="1889" y="12365"/>
                  </a:cubicBezTo>
                  <a:cubicBezTo>
                    <a:pt x="1846" y="12374"/>
                    <a:pt x="1797" y="12384"/>
                    <a:pt x="1740" y="12397"/>
                  </a:cubicBezTo>
                  <a:cubicBezTo>
                    <a:pt x="1874" y="12381"/>
                    <a:pt x="1991" y="12367"/>
                    <a:pt x="2080" y="12359"/>
                  </a:cubicBezTo>
                  <a:cubicBezTo>
                    <a:pt x="2362" y="12335"/>
                    <a:pt x="2310" y="11922"/>
                    <a:pt x="2233" y="11516"/>
                  </a:cubicBezTo>
                  <a:cubicBezTo>
                    <a:pt x="2117" y="10908"/>
                    <a:pt x="2142" y="8544"/>
                    <a:pt x="1994" y="7756"/>
                  </a:cubicBezTo>
                  <a:cubicBezTo>
                    <a:pt x="1795" y="6702"/>
                    <a:pt x="964" y="5657"/>
                    <a:pt x="907" y="5638"/>
                  </a:cubicBezTo>
                  <a:cubicBezTo>
                    <a:pt x="1205" y="5290"/>
                    <a:pt x="1538" y="4887"/>
                    <a:pt x="1891" y="4528"/>
                  </a:cubicBezTo>
                  <a:cubicBezTo>
                    <a:pt x="4422" y="1968"/>
                    <a:pt x="4387" y="737"/>
                    <a:pt x="2827" y="74"/>
                  </a:cubicBezTo>
                  <a:cubicBezTo>
                    <a:pt x="2707" y="24"/>
                    <a:pt x="2590" y="1"/>
                    <a:pt x="247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2"/>
            <p:cNvSpPr/>
            <p:nvPr/>
          </p:nvSpPr>
          <p:spPr>
            <a:xfrm>
              <a:off x="2324315" y="2390170"/>
              <a:ext cx="310484" cy="508808"/>
            </a:xfrm>
            <a:custGeom>
              <a:avLst/>
              <a:gdLst/>
              <a:ahLst/>
              <a:cxnLst/>
              <a:rect l="l" t="t" r="r" b="b"/>
              <a:pathLst>
                <a:path w="4061" h="6655" extrusionOk="0">
                  <a:moveTo>
                    <a:pt x="2414" y="1"/>
                  </a:moveTo>
                  <a:cubicBezTo>
                    <a:pt x="2285" y="1"/>
                    <a:pt x="2363" y="240"/>
                    <a:pt x="1818" y="240"/>
                  </a:cubicBezTo>
                  <a:cubicBezTo>
                    <a:pt x="1650" y="240"/>
                    <a:pt x="1422" y="217"/>
                    <a:pt x="1110" y="158"/>
                  </a:cubicBezTo>
                  <a:cubicBezTo>
                    <a:pt x="1105" y="157"/>
                    <a:pt x="1099" y="156"/>
                    <a:pt x="1093" y="156"/>
                  </a:cubicBezTo>
                  <a:cubicBezTo>
                    <a:pt x="725" y="156"/>
                    <a:pt x="405" y="2453"/>
                    <a:pt x="231" y="4103"/>
                  </a:cubicBezTo>
                  <a:cubicBezTo>
                    <a:pt x="97" y="5377"/>
                    <a:pt x="1" y="6334"/>
                    <a:pt x="1" y="6334"/>
                  </a:cubicBezTo>
                  <a:cubicBezTo>
                    <a:pt x="656" y="6575"/>
                    <a:pt x="1334" y="6654"/>
                    <a:pt x="1944" y="6654"/>
                  </a:cubicBezTo>
                  <a:cubicBezTo>
                    <a:pt x="3132" y="6654"/>
                    <a:pt x="4060" y="6352"/>
                    <a:pt x="4060" y="6352"/>
                  </a:cubicBezTo>
                  <a:cubicBezTo>
                    <a:pt x="4060" y="6352"/>
                    <a:pt x="3762" y="808"/>
                    <a:pt x="2731" y="153"/>
                  </a:cubicBezTo>
                  <a:cubicBezTo>
                    <a:pt x="2553" y="41"/>
                    <a:pt x="2466" y="1"/>
                    <a:pt x="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2"/>
            <p:cNvSpPr/>
            <p:nvPr/>
          </p:nvSpPr>
          <p:spPr>
            <a:xfrm>
              <a:off x="2330431" y="2144752"/>
              <a:ext cx="232423" cy="211169"/>
            </a:xfrm>
            <a:custGeom>
              <a:avLst/>
              <a:gdLst/>
              <a:ahLst/>
              <a:cxnLst/>
              <a:rect l="l" t="t" r="r" b="b"/>
              <a:pathLst>
                <a:path w="3040" h="2762" extrusionOk="0">
                  <a:moveTo>
                    <a:pt x="1521" y="0"/>
                  </a:moveTo>
                  <a:cubicBezTo>
                    <a:pt x="1078" y="0"/>
                    <a:pt x="645" y="222"/>
                    <a:pt x="391" y="625"/>
                  </a:cubicBezTo>
                  <a:cubicBezTo>
                    <a:pt x="0" y="1247"/>
                    <a:pt x="199" y="2312"/>
                    <a:pt x="956" y="2642"/>
                  </a:cubicBezTo>
                  <a:cubicBezTo>
                    <a:pt x="1141" y="2723"/>
                    <a:pt x="1322" y="2761"/>
                    <a:pt x="1495" y="2761"/>
                  </a:cubicBezTo>
                  <a:cubicBezTo>
                    <a:pt x="1956" y="2761"/>
                    <a:pt x="2364" y="2493"/>
                    <a:pt x="2648" y="2040"/>
                  </a:cubicBezTo>
                  <a:cubicBezTo>
                    <a:pt x="3039" y="1417"/>
                    <a:pt x="2851" y="594"/>
                    <a:pt x="2227" y="204"/>
                  </a:cubicBezTo>
                  <a:cubicBezTo>
                    <a:pt x="2007" y="66"/>
                    <a:pt x="1763" y="0"/>
                    <a:pt x="1521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2"/>
            <p:cNvSpPr/>
            <p:nvPr/>
          </p:nvSpPr>
          <p:spPr>
            <a:xfrm>
              <a:off x="2387389" y="2149110"/>
              <a:ext cx="175464" cy="206811"/>
            </a:xfrm>
            <a:custGeom>
              <a:avLst/>
              <a:gdLst/>
              <a:ahLst/>
              <a:cxnLst/>
              <a:rect l="l" t="t" r="r" b="b"/>
              <a:pathLst>
                <a:path w="2295" h="2705" extrusionOk="0">
                  <a:moveTo>
                    <a:pt x="1159" y="1"/>
                  </a:moveTo>
                  <a:cubicBezTo>
                    <a:pt x="1738" y="404"/>
                    <a:pt x="1906" y="1195"/>
                    <a:pt x="1526" y="1800"/>
                  </a:cubicBezTo>
                  <a:cubicBezTo>
                    <a:pt x="1242" y="2252"/>
                    <a:pt x="835" y="2520"/>
                    <a:pt x="375" y="2520"/>
                  </a:cubicBezTo>
                  <a:cubicBezTo>
                    <a:pt x="253" y="2520"/>
                    <a:pt x="128" y="2501"/>
                    <a:pt x="1" y="2462"/>
                  </a:cubicBezTo>
                  <a:lnTo>
                    <a:pt x="1" y="2462"/>
                  </a:lnTo>
                  <a:cubicBezTo>
                    <a:pt x="65" y="2510"/>
                    <a:pt x="134" y="2552"/>
                    <a:pt x="212" y="2585"/>
                  </a:cubicBezTo>
                  <a:cubicBezTo>
                    <a:pt x="396" y="2666"/>
                    <a:pt x="577" y="2704"/>
                    <a:pt x="751" y="2704"/>
                  </a:cubicBezTo>
                  <a:cubicBezTo>
                    <a:pt x="1212" y="2704"/>
                    <a:pt x="1621" y="2435"/>
                    <a:pt x="1905" y="1983"/>
                  </a:cubicBezTo>
                  <a:cubicBezTo>
                    <a:pt x="2294" y="1360"/>
                    <a:pt x="2106" y="539"/>
                    <a:pt x="1483" y="147"/>
                  </a:cubicBezTo>
                  <a:cubicBezTo>
                    <a:pt x="1380" y="83"/>
                    <a:pt x="1271" y="35"/>
                    <a:pt x="1159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2"/>
            <p:cNvSpPr/>
            <p:nvPr/>
          </p:nvSpPr>
          <p:spPr>
            <a:xfrm>
              <a:off x="2001603" y="2099185"/>
              <a:ext cx="163843" cy="252072"/>
            </a:xfrm>
            <a:custGeom>
              <a:avLst/>
              <a:gdLst/>
              <a:ahLst/>
              <a:cxnLst/>
              <a:rect l="l" t="t" r="r" b="b"/>
              <a:pathLst>
                <a:path w="2143" h="3297" extrusionOk="0">
                  <a:moveTo>
                    <a:pt x="349" y="0"/>
                  </a:moveTo>
                  <a:cubicBezTo>
                    <a:pt x="323" y="0"/>
                    <a:pt x="296" y="10"/>
                    <a:pt x="268" y="30"/>
                  </a:cubicBezTo>
                  <a:cubicBezTo>
                    <a:pt x="1" y="233"/>
                    <a:pt x="98" y="698"/>
                    <a:pt x="296" y="1163"/>
                  </a:cubicBezTo>
                  <a:cubicBezTo>
                    <a:pt x="495" y="1630"/>
                    <a:pt x="1520" y="3297"/>
                    <a:pt x="1520" y="3297"/>
                  </a:cubicBezTo>
                  <a:lnTo>
                    <a:pt x="2142" y="3046"/>
                  </a:lnTo>
                  <a:cubicBezTo>
                    <a:pt x="2142" y="3046"/>
                    <a:pt x="657" y="1266"/>
                    <a:pt x="1090" y="699"/>
                  </a:cubicBezTo>
                  <a:cubicBezTo>
                    <a:pt x="1199" y="557"/>
                    <a:pt x="1179" y="501"/>
                    <a:pt x="1111" y="501"/>
                  </a:cubicBezTo>
                  <a:cubicBezTo>
                    <a:pt x="1056" y="501"/>
                    <a:pt x="970" y="537"/>
                    <a:pt x="895" y="593"/>
                  </a:cubicBezTo>
                  <a:cubicBezTo>
                    <a:pt x="884" y="601"/>
                    <a:pt x="873" y="605"/>
                    <a:pt x="861" y="605"/>
                  </a:cubicBezTo>
                  <a:cubicBezTo>
                    <a:pt x="720" y="605"/>
                    <a:pt x="559" y="0"/>
                    <a:pt x="349" y="0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2"/>
            <p:cNvSpPr/>
            <p:nvPr/>
          </p:nvSpPr>
          <p:spPr>
            <a:xfrm>
              <a:off x="2117813" y="2305000"/>
              <a:ext cx="381510" cy="262011"/>
            </a:xfrm>
            <a:custGeom>
              <a:avLst/>
              <a:gdLst/>
              <a:ahLst/>
              <a:cxnLst/>
              <a:rect l="l" t="t" r="r" b="b"/>
              <a:pathLst>
                <a:path w="4990" h="3427" extrusionOk="0">
                  <a:moveTo>
                    <a:pt x="301" y="1"/>
                  </a:moveTo>
                  <a:lnTo>
                    <a:pt x="0" y="604"/>
                  </a:lnTo>
                  <a:cubicBezTo>
                    <a:pt x="0" y="604"/>
                    <a:pt x="2361" y="3427"/>
                    <a:pt x="3363" y="3427"/>
                  </a:cubicBezTo>
                  <a:cubicBezTo>
                    <a:pt x="3457" y="3427"/>
                    <a:pt x="3538" y="3402"/>
                    <a:pt x="3605" y="3348"/>
                  </a:cubicBezTo>
                  <a:cubicBezTo>
                    <a:pt x="4652" y="2496"/>
                    <a:pt x="4990" y="1477"/>
                    <a:pt x="3557" y="1272"/>
                  </a:cubicBezTo>
                  <a:cubicBezTo>
                    <a:pt x="1926" y="103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2"/>
            <p:cNvSpPr/>
            <p:nvPr/>
          </p:nvSpPr>
          <p:spPr>
            <a:xfrm>
              <a:off x="2337159" y="2562957"/>
              <a:ext cx="76684" cy="198248"/>
            </a:xfrm>
            <a:custGeom>
              <a:avLst/>
              <a:gdLst/>
              <a:ahLst/>
              <a:cxnLst/>
              <a:rect l="l" t="t" r="r" b="b"/>
              <a:pathLst>
                <a:path w="1003" h="2593" extrusionOk="0">
                  <a:moveTo>
                    <a:pt x="313" y="0"/>
                  </a:moveTo>
                  <a:lnTo>
                    <a:pt x="0" y="2592"/>
                  </a:lnTo>
                  <a:lnTo>
                    <a:pt x="0" y="2592"/>
                  </a:lnTo>
                  <a:lnTo>
                    <a:pt x="1003" y="172"/>
                  </a:lnTo>
                  <a:lnTo>
                    <a:pt x="1003" y="172"/>
                  </a:lnTo>
                  <a:cubicBezTo>
                    <a:pt x="1003" y="172"/>
                    <a:pt x="994" y="174"/>
                    <a:pt x="974" y="174"/>
                  </a:cubicBezTo>
                  <a:cubicBezTo>
                    <a:pt x="907" y="174"/>
                    <a:pt x="714" y="156"/>
                    <a:pt x="31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2"/>
            <p:cNvSpPr/>
            <p:nvPr/>
          </p:nvSpPr>
          <p:spPr>
            <a:xfrm>
              <a:off x="2373245" y="2129232"/>
              <a:ext cx="327915" cy="582664"/>
            </a:xfrm>
            <a:custGeom>
              <a:avLst/>
              <a:gdLst/>
              <a:ahLst/>
              <a:cxnLst/>
              <a:rect l="l" t="t" r="r" b="b"/>
              <a:pathLst>
                <a:path w="4289" h="7621" extrusionOk="0">
                  <a:moveTo>
                    <a:pt x="1141" y="0"/>
                  </a:moveTo>
                  <a:cubicBezTo>
                    <a:pt x="987" y="0"/>
                    <a:pt x="838" y="19"/>
                    <a:pt x="704" y="54"/>
                  </a:cubicBezTo>
                  <a:cubicBezTo>
                    <a:pt x="1" y="237"/>
                    <a:pt x="531" y="476"/>
                    <a:pt x="531" y="476"/>
                  </a:cubicBezTo>
                  <a:cubicBezTo>
                    <a:pt x="531" y="476"/>
                    <a:pt x="1421" y="1031"/>
                    <a:pt x="1440" y="1778"/>
                  </a:cubicBezTo>
                  <a:cubicBezTo>
                    <a:pt x="1456" y="2381"/>
                    <a:pt x="758" y="2903"/>
                    <a:pt x="1052" y="4126"/>
                  </a:cubicBezTo>
                  <a:cubicBezTo>
                    <a:pt x="1192" y="4703"/>
                    <a:pt x="1238" y="5079"/>
                    <a:pt x="1052" y="6207"/>
                  </a:cubicBezTo>
                  <a:cubicBezTo>
                    <a:pt x="900" y="7137"/>
                    <a:pt x="1628" y="7621"/>
                    <a:pt x="2386" y="7621"/>
                  </a:cubicBezTo>
                  <a:cubicBezTo>
                    <a:pt x="2756" y="7621"/>
                    <a:pt x="3134" y="7505"/>
                    <a:pt x="3419" y="7269"/>
                  </a:cubicBezTo>
                  <a:cubicBezTo>
                    <a:pt x="4289" y="6551"/>
                    <a:pt x="3284" y="4101"/>
                    <a:pt x="3000" y="3483"/>
                  </a:cubicBezTo>
                  <a:cubicBezTo>
                    <a:pt x="2716" y="2865"/>
                    <a:pt x="2828" y="1761"/>
                    <a:pt x="2702" y="1142"/>
                  </a:cubicBezTo>
                  <a:cubicBezTo>
                    <a:pt x="2538" y="330"/>
                    <a:pt x="1792" y="0"/>
                    <a:pt x="1141" y="0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2"/>
            <p:cNvSpPr/>
            <p:nvPr/>
          </p:nvSpPr>
          <p:spPr>
            <a:xfrm>
              <a:off x="2466978" y="2222124"/>
              <a:ext cx="46943" cy="45491"/>
            </a:xfrm>
            <a:custGeom>
              <a:avLst/>
              <a:gdLst/>
              <a:ahLst/>
              <a:cxnLst/>
              <a:rect l="l" t="t" r="r" b="b"/>
              <a:pathLst>
                <a:path w="614" h="595" extrusionOk="0">
                  <a:moveTo>
                    <a:pt x="295" y="1"/>
                  </a:moveTo>
                  <a:cubicBezTo>
                    <a:pt x="145" y="1"/>
                    <a:pt x="0" y="179"/>
                    <a:pt x="0" y="179"/>
                  </a:cubicBezTo>
                  <a:cubicBezTo>
                    <a:pt x="0" y="179"/>
                    <a:pt x="0" y="522"/>
                    <a:pt x="153" y="585"/>
                  </a:cubicBezTo>
                  <a:cubicBezTo>
                    <a:pt x="168" y="592"/>
                    <a:pt x="185" y="595"/>
                    <a:pt x="202" y="595"/>
                  </a:cubicBezTo>
                  <a:cubicBezTo>
                    <a:pt x="364" y="595"/>
                    <a:pt x="613" y="343"/>
                    <a:pt x="476" y="120"/>
                  </a:cubicBezTo>
                  <a:cubicBezTo>
                    <a:pt x="422" y="32"/>
                    <a:pt x="358" y="1"/>
                    <a:pt x="295" y="1"/>
                  </a:cubicBezTo>
                  <a:close/>
                </a:path>
              </a:pathLst>
            </a:custGeom>
            <a:solidFill>
              <a:srgbClr val="CE6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2"/>
            <p:cNvSpPr/>
            <p:nvPr/>
          </p:nvSpPr>
          <p:spPr>
            <a:xfrm>
              <a:off x="2293886" y="2133590"/>
              <a:ext cx="189379" cy="101685"/>
            </a:xfrm>
            <a:custGeom>
              <a:avLst/>
              <a:gdLst/>
              <a:ahLst/>
              <a:cxnLst/>
              <a:rect l="l" t="t" r="r" b="b"/>
              <a:pathLst>
                <a:path w="2477" h="1330" extrusionOk="0">
                  <a:moveTo>
                    <a:pt x="1524" y="1"/>
                  </a:moveTo>
                  <a:cubicBezTo>
                    <a:pt x="857" y="1"/>
                    <a:pt x="0" y="380"/>
                    <a:pt x="486" y="1090"/>
                  </a:cubicBezTo>
                  <a:cubicBezTo>
                    <a:pt x="517" y="1136"/>
                    <a:pt x="559" y="1154"/>
                    <a:pt x="612" y="1154"/>
                  </a:cubicBezTo>
                  <a:cubicBezTo>
                    <a:pt x="779" y="1154"/>
                    <a:pt x="1055" y="984"/>
                    <a:pt x="1450" y="984"/>
                  </a:cubicBezTo>
                  <a:cubicBezTo>
                    <a:pt x="1720" y="984"/>
                    <a:pt x="2045" y="1063"/>
                    <a:pt x="2429" y="1329"/>
                  </a:cubicBezTo>
                  <a:lnTo>
                    <a:pt x="2477" y="510"/>
                  </a:lnTo>
                  <a:cubicBezTo>
                    <a:pt x="2477" y="510"/>
                    <a:pt x="2184" y="220"/>
                    <a:pt x="2092" y="145"/>
                  </a:cubicBezTo>
                  <a:cubicBezTo>
                    <a:pt x="1972" y="48"/>
                    <a:pt x="1760" y="1"/>
                    <a:pt x="1524" y="1"/>
                  </a:cubicBezTo>
                  <a:close/>
                </a:path>
              </a:pathLst>
            </a:custGeom>
            <a:solidFill>
              <a:srgbClr val="241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3363950" y="1900056"/>
            <a:ext cx="2416330" cy="2409351"/>
            <a:chOff x="3363950" y="1747656"/>
            <a:chExt cx="2416330" cy="2409351"/>
          </a:xfrm>
        </p:grpSpPr>
        <p:sp>
          <p:nvSpPr>
            <p:cNvPr id="168" name="Google Shape;168;p17"/>
            <p:cNvSpPr/>
            <p:nvPr/>
          </p:nvSpPr>
          <p:spPr>
            <a:xfrm>
              <a:off x="3363950" y="1747656"/>
              <a:ext cx="1282795" cy="1108842"/>
            </a:xfrm>
            <a:custGeom>
              <a:avLst/>
              <a:gdLst/>
              <a:ahLst/>
              <a:cxnLst/>
              <a:rect l="l" t="t" r="r" b="b"/>
              <a:pathLst>
                <a:path w="33819" h="29233" extrusionOk="0">
                  <a:moveTo>
                    <a:pt x="29143" y="1"/>
                  </a:moveTo>
                  <a:cubicBezTo>
                    <a:pt x="13039" y="50"/>
                    <a:pt x="1" y="13119"/>
                    <a:pt x="1" y="29232"/>
                  </a:cubicBezTo>
                  <a:lnTo>
                    <a:pt x="9832" y="29232"/>
                  </a:lnTo>
                  <a:cubicBezTo>
                    <a:pt x="9831" y="29194"/>
                    <a:pt x="9831" y="29162"/>
                    <a:pt x="9831" y="29125"/>
                  </a:cubicBezTo>
                  <a:cubicBezTo>
                    <a:pt x="9831" y="26483"/>
                    <a:pt x="11970" y="24342"/>
                    <a:pt x="14614" y="24342"/>
                  </a:cubicBezTo>
                  <a:cubicBezTo>
                    <a:pt x="17256" y="24342"/>
                    <a:pt x="19398" y="26483"/>
                    <a:pt x="19398" y="29125"/>
                  </a:cubicBezTo>
                  <a:cubicBezTo>
                    <a:pt x="19398" y="29162"/>
                    <a:pt x="19398" y="29194"/>
                    <a:pt x="19397" y="29232"/>
                  </a:cubicBezTo>
                  <a:lnTo>
                    <a:pt x="29143" y="29232"/>
                  </a:lnTo>
                  <a:lnTo>
                    <a:pt x="29143" y="20513"/>
                  </a:lnTo>
                  <a:cubicBezTo>
                    <a:pt x="29172" y="20513"/>
                    <a:pt x="29203" y="20513"/>
                    <a:pt x="29232" y="20512"/>
                  </a:cubicBezTo>
                  <a:cubicBezTo>
                    <a:pt x="31571" y="20418"/>
                    <a:pt x="33478" y="18642"/>
                    <a:pt x="33776" y="16361"/>
                  </a:cubicBezTo>
                  <a:cubicBezTo>
                    <a:pt x="33803" y="16154"/>
                    <a:pt x="33818" y="15945"/>
                    <a:pt x="33818" y="15732"/>
                  </a:cubicBezTo>
                  <a:cubicBezTo>
                    <a:pt x="33818" y="13155"/>
                    <a:pt x="31783" y="11055"/>
                    <a:pt x="29232" y="10953"/>
                  </a:cubicBezTo>
                  <a:cubicBezTo>
                    <a:pt x="29203" y="10951"/>
                    <a:pt x="29172" y="10951"/>
                    <a:pt x="29143" y="10951"/>
                  </a:cubicBezTo>
                  <a:lnTo>
                    <a:pt x="29143" y="1"/>
                  </a:lnTo>
                  <a:close/>
                </a:path>
              </a:pathLst>
            </a:custGeom>
            <a:solidFill>
              <a:srgbClr val="ACC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560092" y="2119571"/>
              <a:ext cx="1085060" cy="736813"/>
            </a:xfrm>
            <a:custGeom>
              <a:avLst/>
              <a:gdLst/>
              <a:ahLst/>
              <a:cxnLst/>
              <a:rect l="l" t="t" r="r" b="b"/>
              <a:pathLst>
                <a:path w="28606" h="19425" extrusionOk="0">
                  <a:moveTo>
                    <a:pt x="15793" y="0"/>
                  </a:moveTo>
                  <a:cubicBezTo>
                    <a:pt x="7073" y="0"/>
                    <a:pt x="1" y="7071"/>
                    <a:pt x="1" y="15796"/>
                  </a:cubicBezTo>
                  <a:cubicBezTo>
                    <a:pt x="1" y="17043"/>
                    <a:pt x="146" y="18259"/>
                    <a:pt x="419" y="19424"/>
                  </a:cubicBezTo>
                  <a:lnTo>
                    <a:pt x="4661" y="19424"/>
                  </a:lnTo>
                  <a:cubicBezTo>
                    <a:pt x="4660" y="19388"/>
                    <a:pt x="4660" y="19355"/>
                    <a:pt x="4660" y="19318"/>
                  </a:cubicBezTo>
                  <a:cubicBezTo>
                    <a:pt x="4660" y="16675"/>
                    <a:pt x="6799" y="14535"/>
                    <a:pt x="9443" y="14535"/>
                  </a:cubicBezTo>
                  <a:cubicBezTo>
                    <a:pt x="12085" y="14535"/>
                    <a:pt x="14227" y="16675"/>
                    <a:pt x="14227" y="19318"/>
                  </a:cubicBezTo>
                  <a:cubicBezTo>
                    <a:pt x="14227" y="19355"/>
                    <a:pt x="14227" y="19388"/>
                    <a:pt x="14226" y="19424"/>
                  </a:cubicBezTo>
                  <a:lnTo>
                    <a:pt x="23972" y="19424"/>
                  </a:lnTo>
                  <a:lnTo>
                    <a:pt x="23972" y="10707"/>
                  </a:lnTo>
                  <a:cubicBezTo>
                    <a:pt x="24002" y="10707"/>
                    <a:pt x="24032" y="10707"/>
                    <a:pt x="24061" y="10705"/>
                  </a:cubicBezTo>
                  <a:cubicBezTo>
                    <a:pt x="26400" y="10611"/>
                    <a:pt x="28308" y="8835"/>
                    <a:pt x="28605" y="6555"/>
                  </a:cubicBezTo>
                  <a:cubicBezTo>
                    <a:pt x="25736" y="2584"/>
                    <a:pt x="21067" y="2"/>
                    <a:pt x="15793" y="0"/>
                  </a:cubicBezTo>
                  <a:close/>
                </a:path>
              </a:pathLst>
            </a:custGeom>
            <a:solidFill>
              <a:srgbClr val="DF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363950" y="1747656"/>
              <a:ext cx="1282795" cy="1108842"/>
            </a:xfrm>
            <a:custGeom>
              <a:avLst/>
              <a:gdLst/>
              <a:ahLst/>
              <a:cxnLst/>
              <a:rect l="l" t="t" r="r" b="b"/>
              <a:pathLst>
                <a:path w="33819" h="29233" extrusionOk="0">
                  <a:moveTo>
                    <a:pt x="29143" y="1"/>
                  </a:moveTo>
                  <a:cubicBezTo>
                    <a:pt x="13039" y="50"/>
                    <a:pt x="1" y="13119"/>
                    <a:pt x="1" y="29232"/>
                  </a:cubicBezTo>
                  <a:lnTo>
                    <a:pt x="9832" y="29232"/>
                  </a:lnTo>
                  <a:cubicBezTo>
                    <a:pt x="9831" y="29194"/>
                    <a:pt x="9831" y="29162"/>
                    <a:pt x="9831" y="29125"/>
                  </a:cubicBezTo>
                  <a:cubicBezTo>
                    <a:pt x="9831" y="26483"/>
                    <a:pt x="11970" y="24342"/>
                    <a:pt x="14614" y="24342"/>
                  </a:cubicBezTo>
                  <a:cubicBezTo>
                    <a:pt x="17256" y="24342"/>
                    <a:pt x="19398" y="26483"/>
                    <a:pt x="19398" y="29125"/>
                  </a:cubicBezTo>
                  <a:cubicBezTo>
                    <a:pt x="19398" y="29162"/>
                    <a:pt x="19398" y="29194"/>
                    <a:pt x="19397" y="29232"/>
                  </a:cubicBezTo>
                  <a:lnTo>
                    <a:pt x="29143" y="29232"/>
                  </a:lnTo>
                  <a:lnTo>
                    <a:pt x="29143" y="20513"/>
                  </a:lnTo>
                  <a:cubicBezTo>
                    <a:pt x="29172" y="20513"/>
                    <a:pt x="29203" y="20513"/>
                    <a:pt x="29232" y="20512"/>
                  </a:cubicBezTo>
                  <a:cubicBezTo>
                    <a:pt x="31571" y="20418"/>
                    <a:pt x="33478" y="18642"/>
                    <a:pt x="33776" y="16361"/>
                  </a:cubicBezTo>
                  <a:cubicBezTo>
                    <a:pt x="33803" y="16154"/>
                    <a:pt x="33818" y="15945"/>
                    <a:pt x="33818" y="15732"/>
                  </a:cubicBezTo>
                  <a:cubicBezTo>
                    <a:pt x="33818" y="13155"/>
                    <a:pt x="31783" y="11055"/>
                    <a:pt x="29232" y="10953"/>
                  </a:cubicBezTo>
                  <a:cubicBezTo>
                    <a:pt x="29203" y="10951"/>
                    <a:pt x="29172" y="10951"/>
                    <a:pt x="29143" y="10951"/>
                  </a:cubicBezTo>
                  <a:lnTo>
                    <a:pt x="29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560092" y="2119571"/>
              <a:ext cx="1085060" cy="736813"/>
            </a:xfrm>
            <a:custGeom>
              <a:avLst/>
              <a:gdLst/>
              <a:ahLst/>
              <a:cxnLst/>
              <a:rect l="l" t="t" r="r" b="b"/>
              <a:pathLst>
                <a:path w="28606" h="19425" extrusionOk="0">
                  <a:moveTo>
                    <a:pt x="15793" y="0"/>
                  </a:moveTo>
                  <a:cubicBezTo>
                    <a:pt x="7073" y="0"/>
                    <a:pt x="1" y="7071"/>
                    <a:pt x="1" y="15796"/>
                  </a:cubicBezTo>
                  <a:cubicBezTo>
                    <a:pt x="1" y="17043"/>
                    <a:pt x="146" y="18259"/>
                    <a:pt x="419" y="19424"/>
                  </a:cubicBezTo>
                  <a:lnTo>
                    <a:pt x="4661" y="19424"/>
                  </a:lnTo>
                  <a:cubicBezTo>
                    <a:pt x="4660" y="19388"/>
                    <a:pt x="4660" y="19355"/>
                    <a:pt x="4660" y="19318"/>
                  </a:cubicBezTo>
                  <a:cubicBezTo>
                    <a:pt x="4660" y="16675"/>
                    <a:pt x="6799" y="14535"/>
                    <a:pt x="9443" y="14535"/>
                  </a:cubicBezTo>
                  <a:cubicBezTo>
                    <a:pt x="12085" y="14535"/>
                    <a:pt x="14227" y="16675"/>
                    <a:pt x="14227" y="19318"/>
                  </a:cubicBezTo>
                  <a:cubicBezTo>
                    <a:pt x="14227" y="19355"/>
                    <a:pt x="14227" y="19388"/>
                    <a:pt x="14226" y="19424"/>
                  </a:cubicBezTo>
                  <a:lnTo>
                    <a:pt x="23972" y="19424"/>
                  </a:lnTo>
                  <a:lnTo>
                    <a:pt x="23972" y="10707"/>
                  </a:lnTo>
                  <a:cubicBezTo>
                    <a:pt x="24002" y="10707"/>
                    <a:pt x="24032" y="10707"/>
                    <a:pt x="24061" y="10705"/>
                  </a:cubicBezTo>
                  <a:cubicBezTo>
                    <a:pt x="26400" y="10611"/>
                    <a:pt x="28308" y="8835"/>
                    <a:pt x="28605" y="6555"/>
                  </a:cubicBezTo>
                  <a:cubicBezTo>
                    <a:pt x="25736" y="2584"/>
                    <a:pt x="21067" y="2"/>
                    <a:pt x="15793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466344" y="3048089"/>
              <a:ext cx="1294250" cy="1108918"/>
            </a:xfrm>
            <a:custGeom>
              <a:avLst/>
              <a:gdLst/>
              <a:ahLst/>
              <a:cxnLst/>
              <a:rect l="l" t="t" r="r" b="b"/>
              <a:pathLst>
                <a:path w="34121" h="29235" extrusionOk="0">
                  <a:moveTo>
                    <a:pt x="4979" y="1"/>
                  </a:moveTo>
                  <a:lnTo>
                    <a:pt x="4979" y="9784"/>
                  </a:lnTo>
                  <a:cubicBezTo>
                    <a:pt x="4949" y="9782"/>
                    <a:pt x="4920" y="9782"/>
                    <a:pt x="4889" y="9782"/>
                  </a:cubicBezTo>
                  <a:cubicBezTo>
                    <a:pt x="4853" y="9780"/>
                    <a:pt x="4820" y="9780"/>
                    <a:pt x="4783" y="9780"/>
                  </a:cubicBezTo>
                  <a:cubicBezTo>
                    <a:pt x="2140" y="9780"/>
                    <a:pt x="0" y="11921"/>
                    <a:pt x="0" y="14565"/>
                  </a:cubicBezTo>
                  <a:cubicBezTo>
                    <a:pt x="0" y="17207"/>
                    <a:pt x="2140" y="19348"/>
                    <a:pt x="4783" y="19348"/>
                  </a:cubicBezTo>
                  <a:cubicBezTo>
                    <a:pt x="4820" y="19348"/>
                    <a:pt x="4853" y="19348"/>
                    <a:pt x="4889" y="19346"/>
                  </a:cubicBezTo>
                  <a:cubicBezTo>
                    <a:pt x="4920" y="19346"/>
                    <a:pt x="4949" y="19346"/>
                    <a:pt x="4979" y="19345"/>
                  </a:cubicBezTo>
                  <a:lnTo>
                    <a:pt x="4979" y="29235"/>
                  </a:lnTo>
                  <a:cubicBezTo>
                    <a:pt x="7115" y="29229"/>
                    <a:pt x="9199" y="28992"/>
                    <a:pt x="11205" y="28551"/>
                  </a:cubicBezTo>
                  <a:cubicBezTo>
                    <a:pt x="21522" y="26277"/>
                    <a:pt x="29793" y="18559"/>
                    <a:pt x="32848" y="8563"/>
                  </a:cubicBezTo>
                  <a:cubicBezTo>
                    <a:pt x="33675" y="5857"/>
                    <a:pt x="34121" y="2982"/>
                    <a:pt x="34121" y="3"/>
                  </a:cubicBezTo>
                  <a:lnTo>
                    <a:pt x="34121" y="1"/>
                  </a:lnTo>
                  <a:lnTo>
                    <a:pt x="24231" y="1"/>
                  </a:lnTo>
                  <a:cubicBezTo>
                    <a:pt x="24176" y="2594"/>
                    <a:pt x="22056" y="4678"/>
                    <a:pt x="19451" y="4678"/>
                  </a:cubicBezTo>
                  <a:cubicBezTo>
                    <a:pt x="16846" y="4678"/>
                    <a:pt x="14726" y="2594"/>
                    <a:pt x="14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752686" y="3269986"/>
              <a:ext cx="959621" cy="861076"/>
            </a:xfrm>
            <a:custGeom>
              <a:avLst/>
              <a:gdLst/>
              <a:ahLst/>
              <a:cxnLst/>
              <a:rect l="l" t="t" r="r" b="b"/>
              <a:pathLst>
                <a:path w="25299" h="22701" extrusionOk="0">
                  <a:moveTo>
                    <a:pt x="16041" y="1"/>
                  </a:moveTo>
                  <a:cubicBezTo>
                    <a:pt x="12385" y="1"/>
                    <a:pt x="8602" y="1066"/>
                    <a:pt x="5795" y="3512"/>
                  </a:cubicBezTo>
                  <a:cubicBezTo>
                    <a:pt x="0" y="8564"/>
                    <a:pt x="235" y="17586"/>
                    <a:pt x="3656" y="22701"/>
                  </a:cubicBezTo>
                  <a:cubicBezTo>
                    <a:pt x="13973" y="20427"/>
                    <a:pt x="22244" y="12709"/>
                    <a:pt x="25299" y="2713"/>
                  </a:cubicBezTo>
                  <a:cubicBezTo>
                    <a:pt x="23003" y="1000"/>
                    <a:pt x="19582" y="1"/>
                    <a:pt x="16041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674965" y="1789266"/>
              <a:ext cx="1105315" cy="1286171"/>
            </a:xfrm>
            <a:custGeom>
              <a:avLst/>
              <a:gdLst/>
              <a:ahLst/>
              <a:cxnLst/>
              <a:rect l="l" t="t" r="r" b="b"/>
              <a:pathLst>
                <a:path w="29140" h="33908" extrusionOk="0">
                  <a:moveTo>
                    <a:pt x="1" y="1"/>
                  </a:moveTo>
                  <a:lnTo>
                    <a:pt x="1" y="10953"/>
                  </a:lnTo>
                  <a:cubicBezTo>
                    <a:pt x="2553" y="11055"/>
                    <a:pt x="4590" y="13155"/>
                    <a:pt x="4590" y="15732"/>
                  </a:cubicBezTo>
                  <a:cubicBezTo>
                    <a:pt x="4590" y="18309"/>
                    <a:pt x="2552" y="20409"/>
                    <a:pt x="1" y="20510"/>
                  </a:cubicBezTo>
                  <a:lnTo>
                    <a:pt x="1" y="29231"/>
                  </a:lnTo>
                  <a:lnTo>
                    <a:pt x="9692" y="29231"/>
                  </a:lnTo>
                  <a:cubicBezTo>
                    <a:pt x="9747" y="31824"/>
                    <a:pt x="11865" y="33908"/>
                    <a:pt x="14473" y="33908"/>
                  </a:cubicBezTo>
                  <a:cubicBezTo>
                    <a:pt x="17077" y="33908"/>
                    <a:pt x="19197" y="31824"/>
                    <a:pt x="19253" y="29231"/>
                  </a:cubicBezTo>
                  <a:lnTo>
                    <a:pt x="29140" y="29231"/>
                  </a:lnTo>
                  <a:cubicBezTo>
                    <a:pt x="29140" y="26880"/>
                    <a:pt x="28862" y="24594"/>
                    <a:pt x="28340" y="22407"/>
                  </a:cubicBezTo>
                  <a:cubicBezTo>
                    <a:pt x="26014" y="12674"/>
                    <a:pt x="18820" y="4835"/>
                    <a:pt x="9475" y="1603"/>
                  </a:cubicBezTo>
                  <a:cubicBezTo>
                    <a:pt x="6503" y="574"/>
                    <a:pt x="3317" y="12"/>
                    <a:pt x="1" y="1"/>
                  </a:cubicBezTo>
                  <a:close/>
                </a:path>
              </a:pathLst>
            </a:custGeom>
            <a:solidFill>
              <a:srgbClr val="DD4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674965" y="1789266"/>
              <a:ext cx="1105315" cy="1286171"/>
            </a:xfrm>
            <a:custGeom>
              <a:avLst/>
              <a:gdLst/>
              <a:ahLst/>
              <a:cxnLst/>
              <a:rect l="l" t="t" r="r" b="b"/>
              <a:pathLst>
                <a:path w="29140" h="33908" extrusionOk="0">
                  <a:moveTo>
                    <a:pt x="1" y="1"/>
                  </a:moveTo>
                  <a:lnTo>
                    <a:pt x="1" y="10953"/>
                  </a:lnTo>
                  <a:cubicBezTo>
                    <a:pt x="2553" y="11055"/>
                    <a:pt x="4590" y="13155"/>
                    <a:pt x="4590" y="15732"/>
                  </a:cubicBezTo>
                  <a:cubicBezTo>
                    <a:pt x="4590" y="18309"/>
                    <a:pt x="2552" y="20409"/>
                    <a:pt x="1" y="20510"/>
                  </a:cubicBezTo>
                  <a:lnTo>
                    <a:pt x="1" y="29231"/>
                  </a:lnTo>
                  <a:lnTo>
                    <a:pt x="9692" y="29231"/>
                  </a:lnTo>
                  <a:cubicBezTo>
                    <a:pt x="9747" y="31824"/>
                    <a:pt x="11865" y="33908"/>
                    <a:pt x="14473" y="33908"/>
                  </a:cubicBezTo>
                  <a:cubicBezTo>
                    <a:pt x="17077" y="33908"/>
                    <a:pt x="19197" y="31824"/>
                    <a:pt x="19253" y="29231"/>
                  </a:cubicBezTo>
                  <a:lnTo>
                    <a:pt x="29140" y="29231"/>
                  </a:lnTo>
                  <a:cubicBezTo>
                    <a:pt x="29140" y="26880"/>
                    <a:pt x="28862" y="24594"/>
                    <a:pt x="28340" y="22407"/>
                  </a:cubicBezTo>
                  <a:cubicBezTo>
                    <a:pt x="26014" y="12674"/>
                    <a:pt x="18820" y="4835"/>
                    <a:pt x="9475" y="1603"/>
                  </a:cubicBezTo>
                  <a:cubicBezTo>
                    <a:pt x="6503" y="574"/>
                    <a:pt x="3317" y="1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806473" y="1849956"/>
              <a:ext cx="943387" cy="935990"/>
            </a:xfrm>
            <a:custGeom>
              <a:avLst/>
              <a:gdLst/>
              <a:ahLst/>
              <a:cxnLst/>
              <a:rect l="l" t="t" r="r" b="b"/>
              <a:pathLst>
                <a:path w="24871" h="24676" extrusionOk="0">
                  <a:moveTo>
                    <a:pt x="6003" y="0"/>
                  </a:moveTo>
                  <a:cubicBezTo>
                    <a:pt x="2153" y="4638"/>
                    <a:pt x="1" y="15431"/>
                    <a:pt x="4172" y="20844"/>
                  </a:cubicBezTo>
                  <a:cubicBezTo>
                    <a:pt x="6283" y="23583"/>
                    <a:pt x="9546" y="24675"/>
                    <a:pt x="13010" y="24675"/>
                  </a:cubicBezTo>
                  <a:cubicBezTo>
                    <a:pt x="17239" y="24675"/>
                    <a:pt x="21769" y="23048"/>
                    <a:pt x="24870" y="20804"/>
                  </a:cubicBezTo>
                  <a:cubicBezTo>
                    <a:pt x="22542" y="11072"/>
                    <a:pt x="15349" y="3234"/>
                    <a:pt x="6003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374343" y="2828922"/>
              <a:ext cx="1105542" cy="1294288"/>
            </a:xfrm>
            <a:custGeom>
              <a:avLst/>
              <a:gdLst/>
              <a:ahLst/>
              <a:cxnLst/>
              <a:rect l="l" t="t" r="r" b="b"/>
              <a:pathLst>
                <a:path w="29146" h="34122" extrusionOk="0">
                  <a:moveTo>
                    <a:pt x="14617" y="0"/>
                  </a:moveTo>
                  <a:cubicBezTo>
                    <a:pt x="11974" y="0"/>
                    <a:pt x="9833" y="2140"/>
                    <a:pt x="9833" y="4783"/>
                  </a:cubicBezTo>
                  <a:cubicBezTo>
                    <a:pt x="9833" y="4820"/>
                    <a:pt x="9833" y="4853"/>
                    <a:pt x="9836" y="4890"/>
                  </a:cubicBezTo>
                  <a:lnTo>
                    <a:pt x="0" y="4890"/>
                  </a:lnTo>
                  <a:cubicBezTo>
                    <a:pt x="0" y="12590"/>
                    <a:pt x="2977" y="19596"/>
                    <a:pt x="7843" y="24813"/>
                  </a:cubicBezTo>
                  <a:cubicBezTo>
                    <a:pt x="13159" y="30520"/>
                    <a:pt x="20730" y="34095"/>
                    <a:pt x="29141" y="34121"/>
                  </a:cubicBezTo>
                  <a:lnTo>
                    <a:pt x="29141" y="24234"/>
                  </a:lnTo>
                  <a:cubicBezTo>
                    <a:pt x="29105" y="24237"/>
                    <a:pt x="29071" y="24237"/>
                    <a:pt x="29035" y="24237"/>
                  </a:cubicBezTo>
                  <a:cubicBezTo>
                    <a:pt x="26391" y="24237"/>
                    <a:pt x="24250" y="22096"/>
                    <a:pt x="24250" y="19452"/>
                  </a:cubicBezTo>
                  <a:cubicBezTo>
                    <a:pt x="24250" y="18375"/>
                    <a:pt x="24605" y="17381"/>
                    <a:pt x="25205" y="16584"/>
                  </a:cubicBezTo>
                  <a:cubicBezTo>
                    <a:pt x="26079" y="15424"/>
                    <a:pt x="27466" y="14671"/>
                    <a:pt x="29035" y="14671"/>
                  </a:cubicBezTo>
                  <a:cubicBezTo>
                    <a:pt x="29036" y="14671"/>
                    <a:pt x="29038" y="14671"/>
                    <a:pt x="29039" y="14671"/>
                  </a:cubicBezTo>
                  <a:cubicBezTo>
                    <a:pt x="29075" y="14671"/>
                    <a:pt x="29109" y="14671"/>
                    <a:pt x="29145" y="14672"/>
                  </a:cubicBezTo>
                  <a:lnTo>
                    <a:pt x="29145" y="4890"/>
                  </a:lnTo>
                  <a:lnTo>
                    <a:pt x="19399" y="4890"/>
                  </a:lnTo>
                  <a:cubicBezTo>
                    <a:pt x="19402" y="4853"/>
                    <a:pt x="19402" y="4820"/>
                    <a:pt x="19402" y="4783"/>
                  </a:cubicBezTo>
                  <a:cubicBezTo>
                    <a:pt x="19402" y="2140"/>
                    <a:pt x="17257" y="0"/>
                    <a:pt x="14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560206" y="3372514"/>
              <a:ext cx="919490" cy="750696"/>
            </a:xfrm>
            <a:custGeom>
              <a:avLst/>
              <a:gdLst/>
              <a:ahLst/>
              <a:cxnLst/>
              <a:rect l="l" t="t" r="r" b="b"/>
              <a:pathLst>
                <a:path w="24241" h="19791" extrusionOk="0">
                  <a:moveTo>
                    <a:pt x="13394" y="0"/>
                  </a:moveTo>
                  <a:cubicBezTo>
                    <a:pt x="7176" y="0"/>
                    <a:pt x="1" y="4313"/>
                    <a:pt x="2943" y="10482"/>
                  </a:cubicBezTo>
                  <a:cubicBezTo>
                    <a:pt x="8259" y="16189"/>
                    <a:pt x="15830" y="19764"/>
                    <a:pt x="24241" y="19790"/>
                  </a:cubicBezTo>
                  <a:lnTo>
                    <a:pt x="24241" y="9903"/>
                  </a:lnTo>
                  <a:cubicBezTo>
                    <a:pt x="24205" y="9906"/>
                    <a:pt x="24170" y="9906"/>
                    <a:pt x="24136" y="9906"/>
                  </a:cubicBezTo>
                  <a:cubicBezTo>
                    <a:pt x="21494" y="9906"/>
                    <a:pt x="19353" y="7765"/>
                    <a:pt x="19353" y="5121"/>
                  </a:cubicBezTo>
                  <a:cubicBezTo>
                    <a:pt x="19353" y="4044"/>
                    <a:pt x="19708" y="3050"/>
                    <a:pt x="20308" y="2253"/>
                  </a:cubicBezTo>
                  <a:cubicBezTo>
                    <a:pt x="18916" y="1815"/>
                    <a:pt x="14951" y="0"/>
                    <a:pt x="13394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6028488" y="1960525"/>
            <a:ext cx="2667600" cy="969950"/>
            <a:chOff x="6028475" y="1808125"/>
            <a:chExt cx="2667600" cy="969950"/>
          </a:xfrm>
        </p:grpSpPr>
        <p:sp>
          <p:nvSpPr>
            <p:cNvPr id="180" name="Google Shape;180;p17"/>
            <p:cNvSpPr txBox="1"/>
            <p:nvPr/>
          </p:nvSpPr>
          <p:spPr>
            <a:xfrm>
              <a:off x="6028475" y="1808125"/>
              <a:ext cx="2667600" cy="45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6028475" y="2231175"/>
              <a:ext cx="2667600" cy="5469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6028488" y="3611100"/>
            <a:ext cx="2667600" cy="1007450"/>
            <a:chOff x="6028475" y="3458700"/>
            <a:chExt cx="2667600" cy="1007450"/>
          </a:xfrm>
        </p:grpSpPr>
        <p:sp>
          <p:nvSpPr>
            <p:cNvPr id="183" name="Google Shape;183;p17"/>
            <p:cNvSpPr txBox="1"/>
            <p:nvPr/>
          </p:nvSpPr>
          <p:spPr>
            <a:xfrm>
              <a:off x="6028475" y="3458700"/>
              <a:ext cx="26676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028475" y="3881750"/>
              <a:ext cx="2667600" cy="5844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57213" y="1960525"/>
            <a:ext cx="2667600" cy="969950"/>
            <a:chOff x="457200" y="1808125"/>
            <a:chExt cx="2667600" cy="969950"/>
          </a:xfrm>
        </p:grpSpPr>
        <p:sp>
          <p:nvSpPr>
            <p:cNvPr id="186" name="Google Shape;186;p17"/>
            <p:cNvSpPr txBox="1"/>
            <p:nvPr/>
          </p:nvSpPr>
          <p:spPr>
            <a:xfrm>
              <a:off x="457200" y="1808125"/>
              <a:ext cx="26676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457200" y="2231175"/>
              <a:ext cx="2667600" cy="54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457213" y="3611100"/>
            <a:ext cx="2667600" cy="1007450"/>
            <a:chOff x="457200" y="3458700"/>
            <a:chExt cx="2667600" cy="1007450"/>
          </a:xfrm>
        </p:grpSpPr>
        <p:sp>
          <p:nvSpPr>
            <p:cNvPr id="189" name="Google Shape;189;p17"/>
            <p:cNvSpPr txBox="1"/>
            <p:nvPr/>
          </p:nvSpPr>
          <p:spPr>
            <a:xfrm>
              <a:off x="457200" y="3458700"/>
              <a:ext cx="26676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457200" y="3881750"/>
              <a:ext cx="2667600" cy="58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2738569" y="1585172"/>
            <a:ext cx="311500" cy="334233"/>
            <a:chOff x="5554600" y="4324150"/>
            <a:chExt cx="544675" cy="584425"/>
          </a:xfrm>
        </p:grpSpPr>
        <p:sp>
          <p:nvSpPr>
            <p:cNvPr id="192" name="Google Shape;192;p17"/>
            <p:cNvSpPr/>
            <p:nvPr/>
          </p:nvSpPr>
          <p:spPr>
            <a:xfrm>
              <a:off x="5834900" y="4462725"/>
              <a:ext cx="149575" cy="136125"/>
            </a:xfrm>
            <a:custGeom>
              <a:avLst/>
              <a:gdLst/>
              <a:ahLst/>
              <a:cxnLst/>
              <a:rect l="l" t="t" r="r" b="b"/>
              <a:pathLst>
                <a:path w="5983" h="5445" extrusionOk="0">
                  <a:moveTo>
                    <a:pt x="3243" y="1"/>
                  </a:moveTo>
                  <a:lnTo>
                    <a:pt x="0" y="3245"/>
                  </a:lnTo>
                  <a:lnTo>
                    <a:pt x="1806" y="4044"/>
                  </a:lnTo>
                  <a:cubicBezTo>
                    <a:pt x="2421" y="4316"/>
                    <a:pt x="2933" y="4770"/>
                    <a:pt x="3275" y="5338"/>
                  </a:cubicBezTo>
                  <a:lnTo>
                    <a:pt x="3732" y="5444"/>
                  </a:lnTo>
                  <a:lnTo>
                    <a:pt x="5832" y="4331"/>
                  </a:lnTo>
                  <a:lnTo>
                    <a:pt x="5983" y="3889"/>
                  </a:lnTo>
                  <a:lnTo>
                    <a:pt x="5314" y="1561"/>
                  </a:lnTo>
                  <a:cubicBezTo>
                    <a:pt x="5049" y="636"/>
                    <a:pt x="4203" y="1"/>
                    <a:pt x="3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907725" y="4462725"/>
              <a:ext cx="76725" cy="121975"/>
            </a:xfrm>
            <a:custGeom>
              <a:avLst/>
              <a:gdLst/>
              <a:ahLst/>
              <a:cxnLst/>
              <a:rect l="l" t="t" r="r" b="b"/>
              <a:pathLst>
                <a:path w="3069" h="4879" extrusionOk="0">
                  <a:moveTo>
                    <a:pt x="329" y="1"/>
                  </a:moveTo>
                  <a:lnTo>
                    <a:pt x="1" y="328"/>
                  </a:lnTo>
                  <a:cubicBezTo>
                    <a:pt x="444" y="603"/>
                    <a:pt x="782" y="1035"/>
                    <a:pt x="934" y="1561"/>
                  </a:cubicBezTo>
                  <a:lnTo>
                    <a:pt x="1887" y="4878"/>
                  </a:lnTo>
                  <a:lnTo>
                    <a:pt x="2917" y="4331"/>
                  </a:lnTo>
                  <a:lnTo>
                    <a:pt x="3068" y="3889"/>
                  </a:lnTo>
                  <a:lnTo>
                    <a:pt x="2399" y="1561"/>
                  </a:lnTo>
                  <a:cubicBezTo>
                    <a:pt x="2133" y="636"/>
                    <a:pt x="1289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967025" y="4358500"/>
              <a:ext cx="36150" cy="32250"/>
            </a:xfrm>
            <a:custGeom>
              <a:avLst/>
              <a:gdLst/>
              <a:ahLst/>
              <a:cxnLst/>
              <a:rect l="l" t="t" r="r" b="b"/>
              <a:pathLst>
                <a:path w="1446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1445" y="1290"/>
                  </a:lnTo>
                  <a:lnTo>
                    <a:pt x="14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985075" y="4358500"/>
              <a:ext cx="18025" cy="32250"/>
            </a:xfrm>
            <a:custGeom>
              <a:avLst/>
              <a:gdLst/>
              <a:ahLst/>
              <a:cxnLst/>
              <a:rect l="l" t="t" r="r" b="b"/>
              <a:pathLst>
                <a:path w="721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720" y="129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573200" y="4330625"/>
              <a:ext cx="361775" cy="544000"/>
            </a:xfrm>
            <a:custGeom>
              <a:avLst/>
              <a:gdLst/>
              <a:ahLst/>
              <a:cxnLst/>
              <a:rect l="l" t="t" r="r" b="b"/>
              <a:pathLst>
                <a:path w="14471" h="21760" extrusionOk="0">
                  <a:moveTo>
                    <a:pt x="4909" y="8772"/>
                  </a:moveTo>
                  <a:cubicBezTo>
                    <a:pt x="5902" y="8772"/>
                    <a:pt x="6709" y="9578"/>
                    <a:pt x="6709" y="10572"/>
                  </a:cubicBezTo>
                  <a:lnTo>
                    <a:pt x="6709" y="16781"/>
                  </a:lnTo>
                  <a:cubicBezTo>
                    <a:pt x="6709" y="17776"/>
                    <a:pt x="5902" y="18581"/>
                    <a:pt x="4909" y="18581"/>
                  </a:cubicBezTo>
                  <a:cubicBezTo>
                    <a:pt x="3915" y="18581"/>
                    <a:pt x="3109" y="17773"/>
                    <a:pt x="3109" y="16781"/>
                  </a:cubicBezTo>
                  <a:lnTo>
                    <a:pt x="3109" y="10572"/>
                  </a:lnTo>
                  <a:cubicBezTo>
                    <a:pt x="3109" y="9577"/>
                    <a:pt x="3915" y="8772"/>
                    <a:pt x="4909" y="8772"/>
                  </a:cubicBezTo>
                  <a:close/>
                  <a:moveTo>
                    <a:pt x="0" y="0"/>
                  </a:moveTo>
                  <a:lnTo>
                    <a:pt x="0" y="19715"/>
                  </a:lnTo>
                  <a:lnTo>
                    <a:pt x="2456" y="21759"/>
                  </a:lnTo>
                  <a:lnTo>
                    <a:pt x="5485" y="21759"/>
                  </a:lnTo>
                  <a:cubicBezTo>
                    <a:pt x="7910" y="21759"/>
                    <a:pt x="9878" y="19793"/>
                    <a:pt x="9878" y="17365"/>
                  </a:cubicBezTo>
                  <a:lnTo>
                    <a:pt x="9878" y="11589"/>
                  </a:lnTo>
                  <a:cubicBezTo>
                    <a:pt x="9878" y="11126"/>
                    <a:pt x="10067" y="10686"/>
                    <a:pt x="10401" y="10365"/>
                  </a:cubicBezTo>
                  <a:lnTo>
                    <a:pt x="13950" y="6956"/>
                  </a:lnTo>
                  <a:cubicBezTo>
                    <a:pt x="14282" y="6635"/>
                    <a:pt x="14471" y="6192"/>
                    <a:pt x="14471" y="5732"/>
                  </a:cubicBezTo>
                  <a:lnTo>
                    <a:pt x="144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625650" y="4330575"/>
              <a:ext cx="309325" cy="544000"/>
            </a:xfrm>
            <a:custGeom>
              <a:avLst/>
              <a:gdLst/>
              <a:ahLst/>
              <a:cxnLst/>
              <a:rect l="l" t="t" r="r" b="b"/>
              <a:pathLst>
                <a:path w="12373" h="21760" extrusionOk="0">
                  <a:moveTo>
                    <a:pt x="10546" y="1"/>
                  </a:moveTo>
                  <a:lnTo>
                    <a:pt x="10546" y="4689"/>
                  </a:lnTo>
                  <a:cubicBezTo>
                    <a:pt x="10546" y="5150"/>
                    <a:pt x="10359" y="5592"/>
                    <a:pt x="10025" y="5913"/>
                  </a:cubicBezTo>
                  <a:lnTo>
                    <a:pt x="6476" y="9323"/>
                  </a:lnTo>
                  <a:cubicBezTo>
                    <a:pt x="6144" y="9643"/>
                    <a:pt x="5955" y="10085"/>
                    <a:pt x="5955" y="10546"/>
                  </a:cubicBezTo>
                  <a:lnTo>
                    <a:pt x="5955" y="17029"/>
                  </a:lnTo>
                  <a:cubicBezTo>
                    <a:pt x="5955" y="18621"/>
                    <a:pt x="4666" y="19912"/>
                    <a:pt x="3073" y="19912"/>
                  </a:cubicBezTo>
                  <a:lnTo>
                    <a:pt x="1" y="19912"/>
                  </a:lnTo>
                  <a:lnTo>
                    <a:pt x="358" y="21760"/>
                  </a:lnTo>
                  <a:lnTo>
                    <a:pt x="3387" y="21760"/>
                  </a:lnTo>
                  <a:cubicBezTo>
                    <a:pt x="5812" y="21760"/>
                    <a:pt x="7780" y="19793"/>
                    <a:pt x="7780" y="17365"/>
                  </a:cubicBezTo>
                  <a:lnTo>
                    <a:pt x="7780" y="11589"/>
                  </a:lnTo>
                  <a:cubicBezTo>
                    <a:pt x="7780" y="11127"/>
                    <a:pt x="7969" y="10685"/>
                    <a:pt x="8303" y="10365"/>
                  </a:cubicBezTo>
                  <a:lnTo>
                    <a:pt x="11852" y="6956"/>
                  </a:lnTo>
                  <a:cubicBezTo>
                    <a:pt x="12184" y="6636"/>
                    <a:pt x="12373" y="6192"/>
                    <a:pt x="12373" y="5731"/>
                  </a:cubicBezTo>
                  <a:lnTo>
                    <a:pt x="12373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573150" y="4813125"/>
              <a:ext cx="61450" cy="61450"/>
            </a:xfrm>
            <a:custGeom>
              <a:avLst/>
              <a:gdLst/>
              <a:ahLst/>
              <a:cxnLst/>
              <a:rect l="l" t="t" r="r" b="b"/>
              <a:pathLst>
                <a:path w="2458" h="2458" extrusionOk="0">
                  <a:moveTo>
                    <a:pt x="412" y="1"/>
                  </a:moveTo>
                  <a:cubicBezTo>
                    <a:pt x="185" y="1"/>
                    <a:pt x="1" y="185"/>
                    <a:pt x="1" y="412"/>
                  </a:cubicBezTo>
                  <a:lnTo>
                    <a:pt x="1" y="2092"/>
                  </a:lnTo>
                  <a:cubicBezTo>
                    <a:pt x="1" y="2296"/>
                    <a:pt x="166" y="2458"/>
                    <a:pt x="367" y="2458"/>
                  </a:cubicBezTo>
                  <a:lnTo>
                    <a:pt x="2458" y="2458"/>
                  </a:lnTo>
                  <a:lnTo>
                    <a:pt x="2458" y="412"/>
                  </a:lnTo>
                  <a:cubicBezTo>
                    <a:pt x="2458" y="185"/>
                    <a:pt x="2274" y="1"/>
                    <a:pt x="2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573200" y="4813175"/>
              <a:ext cx="61400" cy="61400"/>
            </a:xfrm>
            <a:custGeom>
              <a:avLst/>
              <a:gdLst/>
              <a:ahLst/>
              <a:cxnLst/>
              <a:rect l="l" t="t" r="r" b="b"/>
              <a:pathLst>
                <a:path w="2456" h="2456" extrusionOk="0">
                  <a:moveTo>
                    <a:pt x="1555" y="0"/>
                  </a:moveTo>
                  <a:lnTo>
                    <a:pt x="1555" y="678"/>
                  </a:lnTo>
                  <a:cubicBezTo>
                    <a:pt x="1555" y="1162"/>
                    <a:pt x="1162" y="1555"/>
                    <a:pt x="678" y="1555"/>
                  </a:cubicBezTo>
                  <a:lnTo>
                    <a:pt x="0" y="1555"/>
                  </a:lnTo>
                  <a:lnTo>
                    <a:pt x="0" y="2090"/>
                  </a:lnTo>
                  <a:cubicBezTo>
                    <a:pt x="0" y="2294"/>
                    <a:pt x="166" y="2456"/>
                    <a:pt x="366" y="2456"/>
                  </a:cubicBezTo>
                  <a:lnTo>
                    <a:pt x="2456" y="2456"/>
                  </a:lnTo>
                  <a:lnTo>
                    <a:pt x="2456" y="413"/>
                  </a:lnTo>
                  <a:cubicBezTo>
                    <a:pt x="2456" y="186"/>
                    <a:pt x="2273" y="0"/>
                    <a:pt x="204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54600" y="4324150"/>
              <a:ext cx="416075" cy="100950"/>
            </a:xfrm>
            <a:custGeom>
              <a:avLst/>
              <a:gdLst/>
              <a:ahLst/>
              <a:cxnLst/>
              <a:rect l="l" t="t" r="r" b="b"/>
              <a:pathLst>
                <a:path w="16643" h="4038" extrusionOk="0">
                  <a:moveTo>
                    <a:pt x="484" y="0"/>
                  </a:moveTo>
                  <a:cubicBezTo>
                    <a:pt x="216" y="2"/>
                    <a:pt x="1" y="218"/>
                    <a:pt x="1" y="486"/>
                  </a:cubicBezTo>
                  <a:lnTo>
                    <a:pt x="1" y="3552"/>
                  </a:lnTo>
                  <a:cubicBezTo>
                    <a:pt x="1" y="3820"/>
                    <a:pt x="218" y="4038"/>
                    <a:pt x="485" y="4038"/>
                  </a:cubicBezTo>
                  <a:lnTo>
                    <a:pt x="2841" y="4038"/>
                  </a:lnTo>
                  <a:cubicBezTo>
                    <a:pt x="3408" y="4038"/>
                    <a:pt x="3867" y="3578"/>
                    <a:pt x="3867" y="3010"/>
                  </a:cubicBezTo>
                  <a:cubicBezTo>
                    <a:pt x="3867" y="2465"/>
                    <a:pt x="4312" y="2020"/>
                    <a:pt x="4859" y="2020"/>
                  </a:cubicBezTo>
                  <a:lnTo>
                    <a:pt x="6099" y="2020"/>
                  </a:lnTo>
                  <a:cubicBezTo>
                    <a:pt x="6630" y="2020"/>
                    <a:pt x="7128" y="2271"/>
                    <a:pt x="7439" y="2700"/>
                  </a:cubicBezTo>
                  <a:lnTo>
                    <a:pt x="7918" y="3354"/>
                  </a:lnTo>
                  <a:cubicBezTo>
                    <a:pt x="8230" y="3783"/>
                    <a:pt x="8727" y="4035"/>
                    <a:pt x="9258" y="4035"/>
                  </a:cubicBezTo>
                  <a:lnTo>
                    <a:pt x="16158" y="4035"/>
                  </a:lnTo>
                  <a:cubicBezTo>
                    <a:pt x="16425" y="4035"/>
                    <a:pt x="16643" y="3818"/>
                    <a:pt x="16643" y="3550"/>
                  </a:cubicBezTo>
                  <a:lnTo>
                    <a:pt x="16643" y="485"/>
                  </a:lnTo>
                  <a:cubicBezTo>
                    <a:pt x="16643" y="218"/>
                    <a:pt x="16425" y="0"/>
                    <a:pt x="16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554600" y="4394375"/>
              <a:ext cx="97200" cy="30725"/>
            </a:xfrm>
            <a:custGeom>
              <a:avLst/>
              <a:gdLst/>
              <a:ahLst/>
              <a:cxnLst/>
              <a:rect l="l" t="t" r="r" b="b"/>
              <a:pathLst>
                <a:path w="3888" h="1229" extrusionOk="0">
                  <a:moveTo>
                    <a:pt x="1" y="1"/>
                  </a:moveTo>
                  <a:lnTo>
                    <a:pt x="1" y="743"/>
                  </a:lnTo>
                  <a:cubicBezTo>
                    <a:pt x="1" y="1011"/>
                    <a:pt x="218" y="1229"/>
                    <a:pt x="485" y="1229"/>
                  </a:cubicBezTo>
                  <a:lnTo>
                    <a:pt x="2841" y="1229"/>
                  </a:lnTo>
                  <a:cubicBezTo>
                    <a:pt x="3408" y="1229"/>
                    <a:pt x="3867" y="769"/>
                    <a:pt x="3867" y="201"/>
                  </a:cubicBezTo>
                  <a:cubicBezTo>
                    <a:pt x="3867" y="133"/>
                    <a:pt x="3875" y="65"/>
                    <a:pt x="388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742575" y="4324175"/>
              <a:ext cx="228150" cy="100850"/>
            </a:xfrm>
            <a:custGeom>
              <a:avLst/>
              <a:gdLst/>
              <a:ahLst/>
              <a:cxnLst/>
              <a:rect l="l" t="t" r="r" b="b"/>
              <a:pathLst>
                <a:path w="9126" h="4034" extrusionOk="0">
                  <a:moveTo>
                    <a:pt x="7899" y="1"/>
                  </a:moveTo>
                  <a:lnTo>
                    <a:pt x="7899" y="2325"/>
                  </a:lnTo>
                  <a:cubicBezTo>
                    <a:pt x="7899" y="2591"/>
                    <a:pt x="7681" y="2809"/>
                    <a:pt x="7413" y="2809"/>
                  </a:cubicBezTo>
                  <a:lnTo>
                    <a:pt x="1" y="2809"/>
                  </a:lnTo>
                  <a:lnTo>
                    <a:pt x="400" y="3353"/>
                  </a:lnTo>
                  <a:cubicBezTo>
                    <a:pt x="712" y="3782"/>
                    <a:pt x="1210" y="4034"/>
                    <a:pt x="1741" y="4034"/>
                  </a:cubicBezTo>
                  <a:lnTo>
                    <a:pt x="8641" y="4034"/>
                  </a:lnTo>
                  <a:cubicBezTo>
                    <a:pt x="8907" y="4034"/>
                    <a:pt x="9125" y="3817"/>
                    <a:pt x="9125" y="3549"/>
                  </a:cubicBezTo>
                  <a:lnTo>
                    <a:pt x="9125" y="484"/>
                  </a:lnTo>
                  <a:cubicBezTo>
                    <a:pt x="9125" y="217"/>
                    <a:pt x="8909" y="1"/>
                    <a:pt x="864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76575" y="4532850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7"/>
                    <a:pt x="305" y="1362"/>
                    <a:pt x="681" y="1362"/>
                  </a:cubicBezTo>
                  <a:cubicBezTo>
                    <a:pt x="1057" y="1362"/>
                    <a:pt x="1361" y="1057"/>
                    <a:pt x="1361" y="681"/>
                  </a:cubicBezTo>
                  <a:cubicBezTo>
                    <a:pt x="1361" y="305"/>
                    <a:pt x="105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588125" y="4364375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5" y="1362"/>
                    <a:pt x="681" y="1362"/>
                  </a:cubicBezTo>
                  <a:cubicBezTo>
                    <a:pt x="1057" y="1362"/>
                    <a:pt x="1361" y="1058"/>
                    <a:pt x="1361" y="681"/>
                  </a:cubicBezTo>
                  <a:cubicBezTo>
                    <a:pt x="1361" y="305"/>
                    <a:pt x="1057" y="1"/>
                    <a:pt x="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776575" y="4364375"/>
              <a:ext cx="34050" cy="34050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5" y="1362"/>
                    <a:pt x="681" y="1362"/>
                  </a:cubicBezTo>
                  <a:cubicBezTo>
                    <a:pt x="1057" y="1362"/>
                    <a:pt x="1361" y="1058"/>
                    <a:pt x="1361" y="681"/>
                  </a:cubicBezTo>
                  <a:cubicBezTo>
                    <a:pt x="1361" y="305"/>
                    <a:pt x="1057" y="1"/>
                    <a:pt x="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777275" y="4533550"/>
              <a:ext cx="33375" cy="33350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843" y="1"/>
                  </a:moveTo>
                  <a:cubicBezTo>
                    <a:pt x="862" y="61"/>
                    <a:pt x="871" y="124"/>
                    <a:pt x="871" y="191"/>
                  </a:cubicBezTo>
                  <a:cubicBezTo>
                    <a:pt x="871" y="567"/>
                    <a:pt x="565" y="871"/>
                    <a:pt x="190" y="871"/>
                  </a:cubicBezTo>
                  <a:cubicBezTo>
                    <a:pt x="125" y="871"/>
                    <a:pt x="60" y="861"/>
                    <a:pt x="0" y="844"/>
                  </a:cubicBezTo>
                  <a:lnTo>
                    <a:pt x="0" y="844"/>
                  </a:lnTo>
                  <a:cubicBezTo>
                    <a:pt x="82" y="1127"/>
                    <a:pt x="344" y="1334"/>
                    <a:pt x="653" y="1334"/>
                  </a:cubicBezTo>
                  <a:cubicBezTo>
                    <a:pt x="1030" y="1334"/>
                    <a:pt x="1333" y="1028"/>
                    <a:pt x="1333" y="653"/>
                  </a:cubicBezTo>
                  <a:cubicBezTo>
                    <a:pt x="1335" y="343"/>
                    <a:pt x="1127" y="83"/>
                    <a:pt x="84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588825" y="4365075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843" y="1"/>
                  </a:moveTo>
                  <a:lnTo>
                    <a:pt x="843" y="1"/>
                  </a:lnTo>
                  <a:cubicBezTo>
                    <a:pt x="861" y="61"/>
                    <a:pt x="871" y="125"/>
                    <a:pt x="871" y="191"/>
                  </a:cubicBezTo>
                  <a:cubicBezTo>
                    <a:pt x="871" y="567"/>
                    <a:pt x="565" y="871"/>
                    <a:pt x="189" y="871"/>
                  </a:cubicBezTo>
                  <a:cubicBezTo>
                    <a:pt x="123" y="871"/>
                    <a:pt x="60" y="861"/>
                    <a:pt x="0" y="844"/>
                  </a:cubicBezTo>
                  <a:lnTo>
                    <a:pt x="0" y="844"/>
                  </a:lnTo>
                  <a:cubicBezTo>
                    <a:pt x="82" y="1128"/>
                    <a:pt x="343" y="1334"/>
                    <a:pt x="653" y="1334"/>
                  </a:cubicBezTo>
                  <a:cubicBezTo>
                    <a:pt x="1029" y="1334"/>
                    <a:pt x="1333" y="1028"/>
                    <a:pt x="1333" y="653"/>
                  </a:cubicBezTo>
                  <a:cubicBezTo>
                    <a:pt x="1333" y="345"/>
                    <a:pt x="1127" y="83"/>
                    <a:pt x="84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777275" y="4365075"/>
              <a:ext cx="33375" cy="33350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843" y="1"/>
                  </a:moveTo>
                  <a:cubicBezTo>
                    <a:pt x="862" y="61"/>
                    <a:pt x="871" y="125"/>
                    <a:pt x="871" y="191"/>
                  </a:cubicBezTo>
                  <a:cubicBezTo>
                    <a:pt x="871" y="567"/>
                    <a:pt x="565" y="871"/>
                    <a:pt x="190" y="871"/>
                  </a:cubicBezTo>
                  <a:cubicBezTo>
                    <a:pt x="125" y="871"/>
                    <a:pt x="60" y="861"/>
                    <a:pt x="0" y="844"/>
                  </a:cubicBezTo>
                  <a:lnTo>
                    <a:pt x="0" y="844"/>
                  </a:lnTo>
                  <a:cubicBezTo>
                    <a:pt x="82" y="1128"/>
                    <a:pt x="344" y="1334"/>
                    <a:pt x="653" y="1334"/>
                  </a:cubicBezTo>
                  <a:cubicBezTo>
                    <a:pt x="1030" y="1334"/>
                    <a:pt x="1333" y="1028"/>
                    <a:pt x="1333" y="653"/>
                  </a:cubicBezTo>
                  <a:cubicBezTo>
                    <a:pt x="1335" y="345"/>
                    <a:pt x="1127" y="83"/>
                    <a:pt x="84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002625" y="4324150"/>
              <a:ext cx="45175" cy="100925"/>
            </a:xfrm>
            <a:custGeom>
              <a:avLst/>
              <a:gdLst/>
              <a:ahLst/>
              <a:cxnLst/>
              <a:rect l="l" t="t" r="r" b="b"/>
              <a:pathLst>
                <a:path w="1807" h="4037" extrusionOk="0">
                  <a:moveTo>
                    <a:pt x="387" y="0"/>
                  </a:moveTo>
                  <a:cubicBezTo>
                    <a:pt x="172" y="0"/>
                    <a:pt x="1" y="173"/>
                    <a:pt x="1" y="385"/>
                  </a:cubicBezTo>
                  <a:lnTo>
                    <a:pt x="1" y="3651"/>
                  </a:lnTo>
                  <a:cubicBezTo>
                    <a:pt x="1" y="3865"/>
                    <a:pt x="175" y="4036"/>
                    <a:pt x="387" y="4036"/>
                  </a:cubicBezTo>
                  <a:lnTo>
                    <a:pt x="1420" y="4036"/>
                  </a:lnTo>
                  <a:cubicBezTo>
                    <a:pt x="1633" y="4036"/>
                    <a:pt x="1804" y="3864"/>
                    <a:pt x="1807" y="3651"/>
                  </a:cubicBezTo>
                  <a:lnTo>
                    <a:pt x="1807" y="385"/>
                  </a:lnTo>
                  <a:cubicBezTo>
                    <a:pt x="1807" y="171"/>
                    <a:pt x="1633" y="0"/>
                    <a:pt x="1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002625" y="4324175"/>
              <a:ext cx="45100" cy="100925"/>
            </a:xfrm>
            <a:custGeom>
              <a:avLst/>
              <a:gdLst/>
              <a:ahLst/>
              <a:cxnLst/>
              <a:rect l="l" t="t" r="r" b="b"/>
              <a:pathLst>
                <a:path w="1804" h="4037" extrusionOk="0">
                  <a:moveTo>
                    <a:pt x="1223" y="1"/>
                  </a:moveTo>
                  <a:lnTo>
                    <a:pt x="1223" y="3173"/>
                  </a:lnTo>
                  <a:cubicBezTo>
                    <a:pt x="1223" y="3328"/>
                    <a:pt x="1097" y="3454"/>
                    <a:pt x="940" y="3454"/>
                  </a:cubicBezTo>
                  <a:lnTo>
                    <a:pt x="1" y="3454"/>
                  </a:lnTo>
                  <a:lnTo>
                    <a:pt x="1" y="3650"/>
                  </a:lnTo>
                  <a:cubicBezTo>
                    <a:pt x="1" y="3864"/>
                    <a:pt x="175" y="4037"/>
                    <a:pt x="387" y="4037"/>
                  </a:cubicBezTo>
                  <a:lnTo>
                    <a:pt x="1419" y="4037"/>
                  </a:lnTo>
                  <a:cubicBezTo>
                    <a:pt x="1633" y="4037"/>
                    <a:pt x="1804" y="3863"/>
                    <a:pt x="1804" y="3650"/>
                  </a:cubicBezTo>
                  <a:lnTo>
                    <a:pt x="1804" y="387"/>
                  </a:lnTo>
                  <a:cubicBezTo>
                    <a:pt x="1804" y="173"/>
                    <a:pt x="1633" y="1"/>
                    <a:pt x="141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002625" y="4383075"/>
              <a:ext cx="45100" cy="17200"/>
            </a:xfrm>
            <a:custGeom>
              <a:avLst/>
              <a:gdLst/>
              <a:ahLst/>
              <a:cxnLst/>
              <a:rect l="l" t="t" r="r" b="b"/>
              <a:pathLst>
                <a:path w="1804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804" y="687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002625" y="4348975"/>
              <a:ext cx="45100" cy="17150"/>
            </a:xfrm>
            <a:custGeom>
              <a:avLst/>
              <a:gdLst/>
              <a:ahLst/>
              <a:cxnLst/>
              <a:rect l="l" t="t" r="r" b="b"/>
              <a:pathLst>
                <a:path w="1804" h="686" extrusionOk="0">
                  <a:moveTo>
                    <a:pt x="1" y="1"/>
                  </a:moveTo>
                  <a:lnTo>
                    <a:pt x="1" y="686"/>
                  </a:lnTo>
                  <a:lnTo>
                    <a:pt x="1804" y="68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916850" y="4556850"/>
              <a:ext cx="182425" cy="278425"/>
            </a:xfrm>
            <a:custGeom>
              <a:avLst/>
              <a:gdLst/>
              <a:ahLst/>
              <a:cxnLst/>
              <a:rect l="l" t="t" r="r" b="b"/>
              <a:pathLst>
                <a:path w="7297" h="11137" extrusionOk="0">
                  <a:moveTo>
                    <a:pt x="2008" y="1"/>
                  </a:moveTo>
                  <a:cubicBezTo>
                    <a:pt x="1038" y="1"/>
                    <a:pt x="223" y="670"/>
                    <a:pt x="0" y="1573"/>
                  </a:cubicBezTo>
                  <a:cubicBezTo>
                    <a:pt x="103" y="1741"/>
                    <a:pt x="190" y="1916"/>
                    <a:pt x="262" y="2102"/>
                  </a:cubicBezTo>
                  <a:lnTo>
                    <a:pt x="931" y="3851"/>
                  </a:lnTo>
                  <a:cubicBezTo>
                    <a:pt x="1566" y="5512"/>
                    <a:pt x="2505" y="7038"/>
                    <a:pt x="3701" y="8352"/>
                  </a:cubicBezTo>
                  <a:lnTo>
                    <a:pt x="6044" y="10932"/>
                  </a:lnTo>
                  <a:cubicBezTo>
                    <a:pt x="6171" y="11071"/>
                    <a:pt x="6338" y="11137"/>
                    <a:pt x="6504" y="11137"/>
                  </a:cubicBezTo>
                  <a:cubicBezTo>
                    <a:pt x="6749" y="11137"/>
                    <a:pt x="6989" y="10995"/>
                    <a:pt x="7089" y="10736"/>
                  </a:cubicBezTo>
                  <a:cubicBezTo>
                    <a:pt x="7297" y="10193"/>
                    <a:pt x="7225" y="9580"/>
                    <a:pt x="6899" y="9099"/>
                  </a:cubicBezTo>
                  <a:lnTo>
                    <a:pt x="5394" y="6893"/>
                  </a:lnTo>
                  <a:cubicBezTo>
                    <a:pt x="4543" y="5641"/>
                    <a:pt x="3893" y="4259"/>
                    <a:pt x="3476" y="2802"/>
                  </a:cubicBezTo>
                  <a:lnTo>
                    <a:pt x="2706" y="121"/>
                  </a:lnTo>
                  <a:cubicBezTo>
                    <a:pt x="2488" y="43"/>
                    <a:pt x="2254" y="1"/>
                    <a:pt x="2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947975" y="4556850"/>
              <a:ext cx="151275" cy="278475"/>
            </a:xfrm>
            <a:custGeom>
              <a:avLst/>
              <a:gdLst/>
              <a:ahLst/>
              <a:cxnLst/>
              <a:rect l="l" t="t" r="r" b="b"/>
              <a:pathLst>
                <a:path w="6051" h="11139" extrusionOk="0">
                  <a:moveTo>
                    <a:pt x="763" y="1"/>
                  </a:moveTo>
                  <a:cubicBezTo>
                    <a:pt x="495" y="1"/>
                    <a:pt x="236" y="52"/>
                    <a:pt x="0" y="147"/>
                  </a:cubicBezTo>
                  <a:lnTo>
                    <a:pt x="763" y="2802"/>
                  </a:lnTo>
                  <a:cubicBezTo>
                    <a:pt x="1183" y="4258"/>
                    <a:pt x="1830" y="5638"/>
                    <a:pt x="2683" y="6893"/>
                  </a:cubicBezTo>
                  <a:lnTo>
                    <a:pt x="4184" y="9100"/>
                  </a:lnTo>
                  <a:cubicBezTo>
                    <a:pt x="4473" y="9522"/>
                    <a:pt x="4563" y="10047"/>
                    <a:pt x="4439" y="10537"/>
                  </a:cubicBezTo>
                  <a:lnTo>
                    <a:pt x="4799" y="10934"/>
                  </a:lnTo>
                  <a:cubicBezTo>
                    <a:pt x="4926" y="11073"/>
                    <a:pt x="5094" y="11139"/>
                    <a:pt x="5260" y="11139"/>
                  </a:cubicBezTo>
                  <a:cubicBezTo>
                    <a:pt x="5504" y="11139"/>
                    <a:pt x="5745" y="10997"/>
                    <a:pt x="5844" y="10739"/>
                  </a:cubicBezTo>
                  <a:cubicBezTo>
                    <a:pt x="6050" y="10192"/>
                    <a:pt x="5978" y="9580"/>
                    <a:pt x="5651" y="9100"/>
                  </a:cubicBezTo>
                  <a:lnTo>
                    <a:pt x="4149" y="6893"/>
                  </a:lnTo>
                  <a:cubicBezTo>
                    <a:pt x="3298" y="5641"/>
                    <a:pt x="2648" y="4259"/>
                    <a:pt x="2231" y="2802"/>
                  </a:cubicBezTo>
                  <a:lnTo>
                    <a:pt x="1461" y="121"/>
                  </a:lnTo>
                  <a:cubicBezTo>
                    <a:pt x="1243" y="43"/>
                    <a:pt x="1009" y="1"/>
                    <a:pt x="76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871550" y="4832100"/>
              <a:ext cx="44800" cy="76475"/>
            </a:xfrm>
            <a:custGeom>
              <a:avLst/>
              <a:gdLst/>
              <a:ahLst/>
              <a:cxnLst/>
              <a:rect l="l" t="t" r="r" b="b"/>
              <a:pathLst>
                <a:path w="1792" h="3059" extrusionOk="0">
                  <a:moveTo>
                    <a:pt x="344" y="0"/>
                  </a:moveTo>
                  <a:cubicBezTo>
                    <a:pt x="154" y="0"/>
                    <a:pt x="0" y="154"/>
                    <a:pt x="0" y="344"/>
                  </a:cubicBezTo>
                  <a:cubicBezTo>
                    <a:pt x="0" y="534"/>
                    <a:pt x="154" y="688"/>
                    <a:pt x="344" y="688"/>
                  </a:cubicBezTo>
                  <a:lnTo>
                    <a:pt x="1104" y="688"/>
                  </a:lnTo>
                  <a:lnTo>
                    <a:pt x="1104" y="2371"/>
                  </a:lnTo>
                  <a:lnTo>
                    <a:pt x="344" y="2371"/>
                  </a:lnTo>
                  <a:cubicBezTo>
                    <a:pt x="154" y="2371"/>
                    <a:pt x="0" y="2524"/>
                    <a:pt x="0" y="2715"/>
                  </a:cubicBezTo>
                  <a:cubicBezTo>
                    <a:pt x="0" y="2905"/>
                    <a:pt x="154" y="3059"/>
                    <a:pt x="344" y="3059"/>
                  </a:cubicBezTo>
                  <a:lnTo>
                    <a:pt x="1448" y="3059"/>
                  </a:lnTo>
                  <a:cubicBezTo>
                    <a:pt x="1638" y="3059"/>
                    <a:pt x="1792" y="2905"/>
                    <a:pt x="1792" y="2712"/>
                  </a:cubicBezTo>
                  <a:lnTo>
                    <a:pt x="1792" y="344"/>
                  </a:lnTo>
                  <a:cubicBezTo>
                    <a:pt x="1792" y="154"/>
                    <a:pt x="1638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836000" y="4802900"/>
              <a:ext cx="44800" cy="76475"/>
            </a:xfrm>
            <a:custGeom>
              <a:avLst/>
              <a:gdLst/>
              <a:ahLst/>
              <a:cxnLst/>
              <a:rect l="l" t="t" r="r" b="b"/>
              <a:pathLst>
                <a:path w="1792" h="3059" extrusionOk="0">
                  <a:moveTo>
                    <a:pt x="344" y="0"/>
                  </a:moveTo>
                  <a:cubicBezTo>
                    <a:pt x="154" y="0"/>
                    <a:pt x="0" y="154"/>
                    <a:pt x="0" y="344"/>
                  </a:cubicBezTo>
                  <a:cubicBezTo>
                    <a:pt x="0" y="534"/>
                    <a:pt x="154" y="688"/>
                    <a:pt x="344" y="688"/>
                  </a:cubicBezTo>
                  <a:lnTo>
                    <a:pt x="1103" y="688"/>
                  </a:lnTo>
                  <a:lnTo>
                    <a:pt x="1103" y="2371"/>
                  </a:lnTo>
                  <a:lnTo>
                    <a:pt x="344" y="2371"/>
                  </a:lnTo>
                  <a:cubicBezTo>
                    <a:pt x="154" y="2371"/>
                    <a:pt x="0" y="2525"/>
                    <a:pt x="0" y="2715"/>
                  </a:cubicBezTo>
                  <a:cubicBezTo>
                    <a:pt x="0" y="2905"/>
                    <a:pt x="154" y="3059"/>
                    <a:pt x="344" y="3059"/>
                  </a:cubicBezTo>
                  <a:lnTo>
                    <a:pt x="1447" y="3059"/>
                  </a:lnTo>
                  <a:cubicBezTo>
                    <a:pt x="1638" y="3059"/>
                    <a:pt x="1791" y="2905"/>
                    <a:pt x="1791" y="2713"/>
                  </a:cubicBezTo>
                  <a:lnTo>
                    <a:pt x="1791" y="344"/>
                  </a:lnTo>
                  <a:cubicBezTo>
                    <a:pt x="1791" y="154"/>
                    <a:pt x="1638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886700" y="4728200"/>
              <a:ext cx="74275" cy="81950"/>
            </a:xfrm>
            <a:custGeom>
              <a:avLst/>
              <a:gdLst/>
              <a:ahLst/>
              <a:cxnLst/>
              <a:rect l="l" t="t" r="r" b="b"/>
              <a:pathLst>
                <a:path w="2971" h="3278" extrusionOk="0">
                  <a:moveTo>
                    <a:pt x="1643" y="0"/>
                  </a:moveTo>
                  <a:cubicBezTo>
                    <a:pt x="1529" y="0"/>
                    <a:pt x="1418" y="58"/>
                    <a:pt x="1352" y="162"/>
                  </a:cubicBezTo>
                  <a:cubicBezTo>
                    <a:pt x="1251" y="323"/>
                    <a:pt x="1301" y="534"/>
                    <a:pt x="1462" y="634"/>
                  </a:cubicBezTo>
                  <a:lnTo>
                    <a:pt x="2106" y="1035"/>
                  </a:lnTo>
                  <a:lnTo>
                    <a:pt x="1216" y="2463"/>
                  </a:lnTo>
                  <a:lnTo>
                    <a:pt x="572" y="2063"/>
                  </a:lnTo>
                  <a:cubicBezTo>
                    <a:pt x="517" y="2028"/>
                    <a:pt x="455" y="2011"/>
                    <a:pt x="393" y="2011"/>
                  </a:cubicBezTo>
                  <a:cubicBezTo>
                    <a:pt x="279" y="2011"/>
                    <a:pt x="167" y="2069"/>
                    <a:pt x="101" y="2173"/>
                  </a:cubicBezTo>
                  <a:cubicBezTo>
                    <a:pt x="0" y="2334"/>
                    <a:pt x="50" y="2543"/>
                    <a:pt x="211" y="2644"/>
                  </a:cubicBezTo>
                  <a:lnTo>
                    <a:pt x="1148" y="3227"/>
                  </a:lnTo>
                  <a:cubicBezTo>
                    <a:pt x="1205" y="3260"/>
                    <a:pt x="1266" y="3278"/>
                    <a:pt x="1329" y="3278"/>
                  </a:cubicBezTo>
                  <a:cubicBezTo>
                    <a:pt x="1443" y="3278"/>
                    <a:pt x="1556" y="3221"/>
                    <a:pt x="1619" y="3118"/>
                  </a:cubicBezTo>
                  <a:lnTo>
                    <a:pt x="2870" y="1106"/>
                  </a:lnTo>
                  <a:cubicBezTo>
                    <a:pt x="2971" y="945"/>
                    <a:pt x="2921" y="735"/>
                    <a:pt x="2760" y="634"/>
                  </a:cubicBezTo>
                  <a:lnTo>
                    <a:pt x="1824" y="53"/>
                  </a:lnTo>
                  <a:cubicBezTo>
                    <a:pt x="1767" y="17"/>
                    <a:pt x="1705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2801678" y="3096270"/>
            <a:ext cx="314072" cy="475409"/>
            <a:chOff x="3108375" y="2588525"/>
            <a:chExt cx="386075" cy="584400"/>
          </a:xfrm>
        </p:grpSpPr>
        <p:sp>
          <p:nvSpPr>
            <p:cNvPr id="219" name="Google Shape;219;p17"/>
            <p:cNvSpPr/>
            <p:nvPr/>
          </p:nvSpPr>
          <p:spPr>
            <a:xfrm>
              <a:off x="3169200" y="2787550"/>
              <a:ext cx="264450" cy="264400"/>
            </a:xfrm>
            <a:custGeom>
              <a:avLst/>
              <a:gdLst/>
              <a:ahLst/>
              <a:cxnLst/>
              <a:rect l="l" t="t" r="r" b="b"/>
              <a:pathLst>
                <a:path w="10578" h="10576" extrusionOk="0">
                  <a:moveTo>
                    <a:pt x="5289" y="0"/>
                  </a:moveTo>
                  <a:cubicBezTo>
                    <a:pt x="2368" y="0"/>
                    <a:pt x="0" y="2366"/>
                    <a:pt x="0" y="5287"/>
                  </a:cubicBezTo>
                  <a:cubicBezTo>
                    <a:pt x="0" y="8208"/>
                    <a:pt x="2368" y="10576"/>
                    <a:pt x="5289" y="10576"/>
                  </a:cubicBezTo>
                  <a:cubicBezTo>
                    <a:pt x="8210" y="10576"/>
                    <a:pt x="10578" y="8208"/>
                    <a:pt x="10578" y="5287"/>
                  </a:cubicBezTo>
                  <a:cubicBezTo>
                    <a:pt x="10578" y="2366"/>
                    <a:pt x="8210" y="0"/>
                    <a:pt x="5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200400" y="2818675"/>
              <a:ext cx="233300" cy="233275"/>
            </a:xfrm>
            <a:custGeom>
              <a:avLst/>
              <a:gdLst/>
              <a:ahLst/>
              <a:cxnLst/>
              <a:rect l="l" t="t" r="r" b="b"/>
              <a:pathLst>
                <a:path w="9332" h="9331" extrusionOk="0">
                  <a:moveTo>
                    <a:pt x="7451" y="0"/>
                  </a:moveTo>
                  <a:lnTo>
                    <a:pt x="7451" y="0"/>
                  </a:lnTo>
                  <a:cubicBezTo>
                    <a:pt x="8228" y="921"/>
                    <a:pt x="8696" y="2109"/>
                    <a:pt x="8696" y="3409"/>
                  </a:cubicBezTo>
                  <a:cubicBezTo>
                    <a:pt x="8696" y="6330"/>
                    <a:pt x="6330" y="8696"/>
                    <a:pt x="3409" y="8696"/>
                  </a:cubicBezTo>
                  <a:cubicBezTo>
                    <a:pt x="2109" y="8696"/>
                    <a:pt x="921" y="8228"/>
                    <a:pt x="0" y="7451"/>
                  </a:cubicBezTo>
                  <a:lnTo>
                    <a:pt x="0" y="7451"/>
                  </a:lnTo>
                  <a:cubicBezTo>
                    <a:pt x="969" y="8599"/>
                    <a:pt x="2422" y="9331"/>
                    <a:pt x="4042" y="9331"/>
                  </a:cubicBezTo>
                  <a:cubicBezTo>
                    <a:pt x="6965" y="9331"/>
                    <a:pt x="9331" y="6965"/>
                    <a:pt x="9331" y="4042"/>
                  </a:cubicBezTo>
                  <a:cubicBezTo>
                    <a:pt x="9330" y="2422"/>
                    <a:pt x="8599" y="972"/>
                    <a:pt x="74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200900" y="2819225"/>
              <a:ext cx="201075" cy="201050"/>
            </a:xfrm>
            <a:custGeom>
              <a:avLst/>
              <a:gdLst/>
              <a:ahLst/>
              <a:cxnLst/>
              <a:rect l="l" t="t" r="r" b="b"/>
              <a:pathLst>
                <a:path w="8043" h="8042" extrusionOk="0">
                  <a:moveTo>
                    <a:pt x="4021" y="695"/>
                  </a:moveTo>
                  <a:cubicBezTo>
                    <a:pt x="5856" y="695"/>
                    <a:pt x="7349" y="2188"/>
                    <a:pt x="7349" y="4023"/>
                  </a:cubicBezTo>
                  <a:cubicBezTo>
                    <a:pt x="7349" y="5857"/>
                    <a:pt x="5856" y="7350"/>
                    <a:pt x="4021" y="7350"/>
                  </a:cubicBezTo>
                  <a:cubicBezTo>
                    <a:pt x="2186" y="7350"/>
                    <a:pt x="693" y="5857"/>
                    <a:pt x="693" y="4023"/>
                  </a:cubicBezTo>
                  <a:cubicBezTo>
                    <a:pt x="693" y="2188"/>
                    <a:pt x="2186" y="695"/>
                    <a:pt x="4021" y="695"/>
                  </a:cubicBezTo>
                  <a:close/>
                  <a:moveTo>
                    <a:pt x="4021" y="0"/>
                  </a:moveTo>
                  <a:cubicBezTo>
                    <a:pt x="1804" y="0"/>
                    <a:pt x="1" y="1803"/>
                    <a:pt x="1" y="4020"/>
                  </a:cubicBezTo>
                  <a:cubicBezTo>
                    <a:pt x="1" y="6237"/>
                    <a:pt x="1804" y="8042"/>
                    <a:pt x="4021" y="8042"/>
                  </a:cubicBezTo>
                  <a:cubicBezTo>
                    <a:pt x="6238" y="8042"/>
                    <a:pt x="8042" y="6237"/>
                    <a:pt x="8042" y="4020"/>
                  </a:cubicBezTo>
                  <a:cubicBezTo>
                    <a:pt x="8042" y="1803"/>
                    <a:pt x="6238" y="0"/>
                    <a:pt x="402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175550" y="3012600"/>
              <a:ext cx="98075" cy="61125"/>
            </a:xfrm>
            <a:custGeom>
              <a:avLst/>
              <a:gdLst/>
              <a:ahLst/>
              <a:cxnLst/>
              <a:rect l="l" t="t" r="r" b="b"/>
              <a:pathLst>
                <a:path w="3923" h="2445" extrusionOk="0">
                  <a:moveTo>
                    <a:pt x="1530" y="693"/>
                  </a:moveTo>
                  <a:cubicBezTo>
                    <a:pt x="1820" y="693"/>
                    <a:pt x="2396" y="956"/>
                    <a:pt x="2888" y="1221"/>
                  </a:cubicBezTo>
                  <a:cubicBezTo>
                    <a:pt x="2396" y="1486"/>
                    <a:pt x="1821" y="1750"/>
                    <a:pt x="1530" y="1750"/>
                  </a:cubicBezTo>
                  <a:cubicBezTo>
                    <a:pt x="1084" y="1750"/>
                    <a:pt x="694" y="1502"/>
                    <a:pt x="694" y="1221"/>
                  </a:cubicBezTo>
                  <a:cubicBezTo>
                    <a:pt x="694" y="939"/>
                    <a:pt x="1085" y="693"/>
                    <a:pt x="1530" y="693"/>
                  </a:cubicBezTo>
                  <a:close/>
                  <a:moveTo>
                    <a:pt x="1530" y="1"/>
                  </a:moveTo>
                  <a:cubicBezTo>
                    <a:pt x="672" y="1"/>
                    <a:pt x="1" y="536"/>
                    <a:pt x="1" y="1223"/>
                  </a:cubicBezTo>
                  <a:cubicBezTo>
                    <a:pt x="1" y="1908"/>
                    <a:pt x="672" y="2445"/>
                    <a:pt x="1530" y="2445"/>
                  </a:cubicBezTo>
                  <a:cubicBezTo>
                    <a:pt x="2262" y="2445"/>
                    <a:pt x="3610" y="1611"/>
                    <a:pt x="3760" y="1520"/>
                  </a:cubicBezTo>
                  <a:cubicBezTo>
                    <a:pt x="3861" y="1455"/>
                    <a:pt x="3923" y="1344"/>
                    <a:pt x="3923" y="1224"/>
                  </a:cubicBezTo>
                  <a:cubicBezTo>
                    <a:pt x="3923" y="1104"/>
                    <a:pt x="3861" y="994"/>
                    <a:pt x="3760" y="930"/>
                  </a:cubicBezTo>
                  <a:cubicBezTo>
                    <a:pt x="3610" y="835"/>
                    <a:pt x="2262" y="1"/>
                    <a:pt x="1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108375" y="2588525"/>
              <a:ext cx="386075" cy="481775"/>
            </a:xfrm>
            <a:custGeom>
              <a:avLst/>
              <a:gdLst/>
              <a:ahLst/>
              <a:cxnLst/>
              <a:rect l="l" t="t" r="r" b="b"/>
              <a:pathLst>
                <a:path w="15443" h="19271" extrusionOk="0">
                  <a:moveTo>
                    <a:pt x="10873" y="2390"/>
                  </a:moveTo>
                  <a:lnTo>
                    <a:pt x="10873" y="4351"/>
                  </a:lnTo>
                  <a:cubicBezTo>
                    <a:pt x="10874" y="5211"/>
                    <a:pt x="10179" y="5906"/>
                    <a:pt x="9318" y="5906"/>
                  </a:cubicBezTo>
                  <a:lnTo>
                    <a:pt x="6204" y="5906"/>
                  </a:lnTo>
                  <a:cubicBezTo>
                    <a:pt x="5345" y="5906"/>
                    <a:pt x="4649" y="5210"/>
                    <a:pt x="4649" y="4351"/>
                  </a:cubicBezTo>
                  <a:lnTo>
                    <a:pt x="4649" y="2390"/>
                  </a:lnTo>
                  <a:cubicBezTo>
                    <a:pt x="4876" y="2747"/>
                    <a:pt x="5274" y="2983"/>
                    <a:pt x="5729" y="2983"/>
                  </a:cubicBezTo>
                  <a:cubicBezTo>
                    <a:pt x="6010" y="2983"/>
                    <a:pt x="6270" y="2892"/>
                    <a:pt x="6479" y="2738"/>
                  </a:cubicBezTo>
                  <a:cubicBezTo>
                    <a:pt x="6559" y="2680"/>
                    <a:pt x="6652" y="2651"/>
                    <a:pt x="6745" y="2651"/>
                  </a:cubicBezTo>
                  <a:cubicBezTo>
                    <a:pt x="6838" y="2651"/>
                    <a:pt x="6930" y="2680"/>
                    <a:pt x="7009" y="2738"/>
                  </a:cubicBezTo>
                  <a:cubicBezTo>
                    <a:pt x="7218" y="2892"/>
                    <a:pt x="7480" y="2983"/>
                    <a:pt x="7760" y="2983"/>
                  </a:cubicBezTo>
                  <a:cubicBezTo>
                    <a:pt x="8042" y="2983"/>
                    <a:pt x="8301" y="2892"/>
                    <a:pt x="8512" y="2738"/>
                  </a:cubicBezTo>
                  <a:cubicBezTo>
                    <a:pt x="8592" y="2680"/>
                    <a:pt x="8685" y="2651"/>
                    <a:pt x="8777" y="2651"/>
                  </a:cubicBezTo>
                  <a:cubicBezTo>
                    <a:pt x="8870" y="2651"/>
                    <a:pt x="8962" y="2680"/>
                    <a:pt x="9040" y="2738"/>
                  </a:cubicBezTo>
                  <a:cubicBezTo>
                    <a:pt x="9251" y="2892"/>
                    <a:pt x="9513" y="2983"/>
                    <a:pt x="9793" y="2983"/>
                  </a:cubicBezTo>
                  <a:cubicBezTo>
                    <a:pt x="10246" y="2983"/>
                    <a:pt x="10646" y="2747"/>
                    <a:pt x="10873" y="2390"/>
                  </a:cubicBezTo>
                  <a:close/>
                  <a:moveTo>
                    <a:pt x="5199" y="0"/>
                  </a:moveTo>
                  <a:cubicBezTo>
                    <a:pt x="4138" y="0"/>
                    <a:pt x="3248" y="798"/>
                    <a:pt x="3130" y="1853"/>
                  </a:cubicBezTo>
                  <a:lnTo>
                    <a:pt x="2950" y="3495"/>
                  </a:lnTo>
                  <a:cubicBezTo>
                    <a:pt x="2795" y="4911"/>
                    <a:pt x="3509" y="6202"/>
                    <a:pt x="4647" y="6866"/>
                  </a:cubicBezTo>
                  <a:cubicBezTo>
                    <a:pt x="5519" y="7377"/>
                    <a:pt x="6043" y="8327"/>
                    <a:pt x="6043" y="9337"/>
                  </a:cubicBezTo>
                  <a:lnTo>
                    <a:pt x="6043" y="10507"/>
                  </a:lnTo>
                  <a:cubicBezTo>
                    <a:pt x="6043" y="11094"/>
                    <a:pt x="5568" y="11571"/>
                    <a:pt x="4978" y="11571"/>
                  </a:cubicBezTo>
                  <a:lnTo>
                    <a:pt x="1795" y="11571"/>
                  </a:lnTo>
                  <a:cubicBezTo>
                    <a:pt x="1360" y="11571"/>
                    <a:pt x="932" y="11680"/>
                    <a:pt x="550" y="11884"/>
                  </a:cubicBezTo>
                  <a:lnTo>
                    <a:pt x="197" y="12075"/>
                  </a:lnTo>
                  <a:cubicBezTo>
                    <a:pt x="76" y="12139"/>
                    <a:pt x="1" y="12265"/>
                    <a:pt x="1" y="12400"/>
                  </a:cubicBezTo>
                  <a:lnTo>
                    <a:pt x="1" y="14097"/>
                  </a:lnTo>
                  <a:cubicBezTo>
                    <a:pt x="1" y="14233"/>
                    <a:pt x="76" y="14359"/>
                    <a:pt x="197" y="14423"/>
                  </a:cubicBezTo>
                  <a:lnTo>
                    <a:pt x="550" y="14614"/>
                  </a:lnTo>
                  <a:cubicBezTo>
                    <a:pt x="932" y="14819"/>
                    <a:pt x="1362" y="14927"/>
                    <a:pt x="1795" y="14927"/>
                  </a:cubicBezTo>
                  <a:lnTo>
                    <a:pt x="4978" y="14927"/>
                  </a:lnTo>
                  <a:cubicBezTo>
                    <a:pt x="5565" y="14927"/>
                    <a:pt x="6043" y="15402"/>
                    <a:pt x="6043" y="15991"/>
                  </a:cubicBezTo>
                  <a:lnTo>
                    <a:pt x="6043" y="18754"/>
                  </a:lnTo>
                  <a:cubicBezTo>
                    <a:pt x="6043" y="18856"/>
                    <a:pt x="6046" y="18958"/>
                    <a:pt x="6052" y="19061"/>
                  </a:cubicBezTo>
                  <a:cubicBezTo>
                    <a:pt x="6055" y="19130"/>
                    <a:pt x="6299" y="19270"/>
                    <a:pt x="6299" y="19270"/>
                  </a:cubicBezTo>
                  <a:lnTo>
                    <a:pt x="9143" y="19270"/>
                  </a:lnTo>
                  <a:cubicBezTo>
                    <a:pt x="9143" y="19270"/>
                    <a:pt x="9384" y="19131"/>
                    <a:pt x="9390" y="19061"/>
                  </a:cubicBezTo>
                  <a:cubicBezTo>
                    <a:pt x="9397" y="18958"/>
                    <a:pt x="9399" y="18856"/>
                    <a:pt x="9399" y="18754"/>
                  </a:cubicBezTo>
                  <a:lnTo>
                    <a:pt x="9399" y="15991"/>
                  </a:lnTo>
                  <a:cubicBezTo>
                    <a:pt x="9399" y="15404"/>
                    <a:pt x="9875" y="14927"/>
                    <a:pt x="10464" y="14927"/>
                  </a:cubicBezTo>
                  <a:lnTo>
                    <a:pt x="13592" y="14927"/>
                  </a:lnTo>
                  <a:cubicBezTo>
                    <a:pt x="14063" y="14927"/>
                    <a:pt x="14524" y="14799"/>
                    <a:pt x="14929" y="14562"/>
                  </a:cubicBezTo>
                  <a:lnTo>
                    <a:pt x="15260" y="14366"/>
                  </a:lnTo>
                  <a:cubicBezTo>
                    <a:pt x="15374" y="14300"/>
                    <a:pt x="15443" y="14178"/>
                    <a:pt x="15443" y="14049"/>
                  </a:cubicBezTo>
                  <a:lnTo>
                    <a:pt x="15443" y="12448"/>
                  </a:lnTo>
                  <a:cubicBezTo>
                    <a:pt x="15441" y="12318"/>
                    <a:pt x="15373" y="12198"/>
                    <a:pt x="15258" y="12132"/>
                  </a:cubicBezTo>
                  <a:lnTo>
                    <a:pt x="14928" y="11936"/>
                  </a:lnTo>
                  <a:cubicBezTo>
                    <a:pt x="14524" y="11697"/>
                    <a:pt x="14060" y="11571"/>
                    <a:pt x="13590" y="11571"/>
                  </a:cubicBezTo>
                  <a:lnTo>
                    <a:pt x="10463" y="11571"/>
                  </a:lnTo>
                  <a:cubicBezTo>
                    <a:pt x="9875" y="11571"/>
                    <a:pt x="9397" y="11096"/>
                    <a:pt x="9397" y="10507"/>
                  </a:cubicBezTo>
                  <a:lnTo>
                    <a:pt x="9397" y="9337"/>
                  </a:lnTo>
                  <a:cubicBezTo>
                    <a:pt x="9397" y="8324"/>
                    <a:pt x="9918" y="7376"/>
                    <a:pt x="10794" y="6866"/>
                  </a:cubicBezTo>
                  <a:cubicBezTo>
                    <a:pt x="11931" y="6202"/>
                    <a:pt x="12648" y="4911"/>
                    <a:pt x="12491" y="3495"/>
                  </a:cubicBezTo>
                  <a:lnTo>
                    <a:pt x="12310" y="1853"/>
                  </a:lnTo>
                  <a:cubicBezTo>
                    <a:pt x="12193" y="798"/>
                    <a:pt x="11301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316050" y="2961675"/>
              <a:ext cx="53975" cy="108625"/>
            </a:xfrm>
            <a:custGeom>
              <a:avLst/>
              <a:gdLst/>
              <a:ahLst/>
              <a:cxnLst/>
              <a:rect l="l" t="t" r="r" b="b"/>
              <a:pathLst>
                <a:path w="2159" h="4345" extrusionOk="0">
                  <a:moveTo>
                    <a:pt x="1092" y="1"/>
                  </a:moveTo>
                  <a:cubicBezTo>
                    <a:pt x="505" y="1"/>
                    <a:pt x="28" y="476"/>
                    <a:pt x="28" y="1065"/>
                  </a:cubicBezTo>
                  <a:lnTo>
                    <a:pt x="28" y="3828"/>
                  </a:lnTo>
                  <a:cubicBezTo>
                    <a:pt x="28" y="3999"/>
                    <a:pt x="19" y="4173"/>
                    <a:pt x="0" y="4343"/>
                  </a:cubicBezTo>
                  <a:lnTo>
                    <a:pt x="839" y="4344"/>
                  </a:lnTo>
                  <a:cubicBezTo>
                    <a:pt x="839" y="4344"/>
                    <a:pt x="1080" y="4205"/>
                    <a:pt x="1085" y="4135"/>
                  </a:cubicBezTo>
                  <a:cubicBezTo>
                    <a:pt x="1092" y="4032"/>
                    <a:pt x="1095" y="3930"/>
                    <a:pt x="1095" y="3828"/>
                  </a:cubicBezTo>
                  <a:lnTo>
                    <a:pt x="1095" y="1065"/>
                  </a:lnTo>
                  <a:cubicBezTo>
                    <a:pt x="1095" y="478"/>
                    <a:pt x="1570" y="1"/>
                    <a:pt x="215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316675" y="2588525"/>
              <a:ext cx="107950" cy="289300"/>
            </a:xfrm>
            <a:custGeom>
              <a:avLst/>
              <a:gdLst/>
              <a:ahLst/>
              <a:cxnLst/>
              <a:rect l="l" t="t" r="r" b="b"/>
              <a:pathLst>
                <a:path w="4318" h="11572" extrusionOk="0">
                  <a:moveTo>
                    <a:pt x="845" y="0"/>
                  </a:moveTo>
                  <a:cubicBezTo>
                    <a:pt x="1905" y="0"/>
                    <a:pt x="2798" y="798"/>
                    <a:pt x="2914" y="1853"/>
                  </a:cubicBezTo>
                  <a:lnTo>
                    <a:pt x="3094" y="3495"/>
                  </a:lnTo>
                  <a:cubicBezTo>
                    <a:pt x="3250" y="4911"/>
                    <a:pt x="2535" y="6202"/>
                    <a:pt x="1396" y="6866"/>
                  </a:cubicBezTo>
                  <a:cubicBezTo>
                    <a:pt x="524" y="7377"/>
                    <a:pt x="0" y="8327"/>
                    <a:pt x="0" y="9337"/>
                  </a:cubicBezTo>
                  <a:lnTo>
                    <a:pt x="0" y="10507"/>
                  </a:lnTo>
                  <a:cubicBezTo>
                    <a:pt x="0" y="11094"/>
                    <a:pt x="476" y="11571"/>
                    <a:pt x="1065" y="11571"/>
                  </a:cubicBezTo>
                  <a:lnTo>
                    <a:pt x="2132" y="11571"/>
                  </a:lnTo>
                  <a:cubicBezTo>
                    <a:pt x="1544" y="11571"/>
                    <a:pt x="1067" y="11096"/>
                    <a:pt x="1067" y="10507"/>
                  </a:cubicBezTo>
                  <a:lnTo>
                    <a:pt x="1067" y="9337"/>
                  </a:lnTo>
                  <a:cubicBezTo>
                    <a:pt x="1067" y="8324"/>
                    <a:pt x="1588" y="7376"/>
                    <a:pt x="2463" y="6866"/>
                  </a:cubicBezTo>
                  <a:cubicBezTo>
                    <a:pt x="3600" y="6202"/>
                    <a:pt x="4317" y="4911"/>
                    <a:pt x="4161" y="3495"/>
                  </a:cubicBezTo>
                  <a:lnTo>
                    <a:pt x="3979" y="1853"/>
                  </a:lnTo>
                  <a:cubicBezTo>
                    <a:pt x="3862" y="798"/>
                    <a:pt x="2972" y="0"/>
                    <a:pt x="191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21450" y="2877800"/>
              <a:ext cx="72975" cy="83950"/>
            </a:xfrm>
            <a:custGeom>
              <a:avLst/>
              <a:gdLst/>
              <a:ahLst/>
              <a:cxnLst/>
              <a:rect l="l" t="t" r="r" b="b"/>
              <a:pathLst>
                <a:path w="2919" h="3358" extrusionOk="0">
                  <a:moveTo>
                    <a:pt x="0" y="0"/>
                  </a:moveTo>
                  <a:cubicBezTo>
                    <a:pt x="470" y="0"/>
                    <a:pt x="931" y="126"/>
                    <a:pt x="1338" y="365"/>
                  </a:cubicBezTo>
                  <a:lnTo>
                    <a:pt x="1669" y="561"/>
                  </a:lnTo>
                  <a:cubicBezTo>
                    <a:pt x="1783" y="627"/>
                    <a:pt x="1852" y="748"/>
                    <a:pt x="1852" y="878"/>
                  </a:cubicBezTo>
                  <a:lnTo>
                    <a:pt x="1852" y="2479"/>
                  </a:lnTo>
                  <a:cubicBezTo>
                    <a:pt x="1852" y="2611"/>
                    <a:pt x="1783" y="2731"/>
                    <a:pt x="1669" y="2797"/>
                  </a:cubicBezTo>
                  <a:lnTo>
                    <a:pt x="1338" y="2993"/>
                  </a:lnTo>
                  <a:cubicBezTo>
                    <a:pt x="934" y="3230"/>
                    <a:pt x="472" y="3357"/>
                    <a:pt x="0" y="3357"/>
                  </a:cubicBezTo>
                  <a:lnTo>
                    <a:pt x="1067" y="3357"/>
                  </a:lnTo>
                  <a:cubicBezTo>
                    <a:pt x="1537" y="3357"/>
                    <a:pt x="1998" y="3230"/>
                    <a:pt x="2405" y="2993"/>
                  </a:cubicBezTo>
                  <a:lnTo>
                    <a:pt x="2735" y="2797"/>
                  </a:lnTo>
                  <a:cubicBezTo>
                    <a:pt x="2850" y="2731"/>
                    <a:pt x="2918" y="2608"/>
                    <a:pt x="2918" y="2479"/>
                  </a:cubicBezTo>
                  <a:lnTo>
                    <a:pt x="2918" y="878"/>
                  </a:lnTo>
                  <a:cubicBezTo>
                    <a:pt x="2918" y="747"/>
                    <a:pt x="2850" y="627"/>
                    <a:pt x="2735" y="561"/>
                  </a:cubicBezTo>
                  <a:lnTo>
                    <a:pt x="2405" y="365"/>
                  </a:lnTo>
                  <a:cubicBezTo>
                    <a:pt x="2001" y="126"/>
                    <a:pt x="1537" y="0"/>
                    <a:pt x="106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248225" y="28665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1"/>
                  </a:moveTo>
                  <a:cubicBezTo>
                    <a:pt x="1851" y="1"/>
                    <a:pt x="1624" y="235"/>
                    <a:pt x="1384" y="333"/>
                  </a:cubicBezTo>
                  <a:cubicBezTo>
                    <a:pt x="1136" y="437"/>
                    <a:pt x="811" y="437"/>
                    <a:pt x="624" y="624"/>
                  </a:cubicBezTo>
                  <a:cubicBezTo>
                    <a:pt x="436" y="813"/>
                    <a:pt x="436" y="1137"/>
                    <a:pt x="334" y="1385"/>
                  </a:cubicBezTo>
                  <a:cubicBezTo>
                    <a:pt x="233" y="1625"/>
                    <a:pt x="0" y="1852"/>
                    <a:pt x="0" y="2127"/>
                  </a:cubicBezTo>
                  <a:cubicBezTo>
                    <a:pt x="0" y="2404"/>
                    <a:pt x="234" y="2631"/>
                    <a:pt x="334" y="2871"/>
                  </a:cubicBezTo>
                  <a:cubicBezTo>
                    <a:pt x="438" y="3119"/>
                    <a:pt x="438" y="3444"/>
                    <a:pt x="624" y="3632"/>
                  </a:cubicBezTo>
                  <a:cubicBezTo>
                    <a:pt x="812" y="3820"/>
                    <a:pt x="1136" y="3820"/>
                    <a:pt x="1384" y="3923"/>
                  </a:cubicBezTo>
                  <a:cubicBezTo>
                    <a:pt x="1624" y="4022"/>
                    <a:pt x="1851" y="4255"/>
                    <a:pt x="2128" y="4255"/>
                  </a:cubicBezTo>
                  <a:cubicBezTo>
                    <a:pt x="2403" y="4255"/>
                    <a:pt x="2631" y="4021"/>
                    <a:pt x="2871" y="3923"/>
                  </a:cubicBezTo>
                  <a:cubicBezTo>
                    <a:pt x="3120" y="3818"/>
                    <a:pt x="3445" y="3818"/>
                    <a:pt x="3632" y="3632"/>
                  </a:cubicBezTo>
                  <a:cubicBezTo>
                    <a:pt x="3820" y="3443"/>
                    <a:pt x="3820" y="3119"/>
                    <a:pt x="3922" y="2871"/>
                  </a:cubicBezTo>
                  <a:cubicBezTo>
                    <a:pt x="4023" y="2631"/>
                    <a:pt x="4256" y="2404"/>
                    <a:pt x="4256" y="2127"/>
                  </a:cubicBezTo>
                  <a:cubicBezTo>
                    <a:pt x="4256" y="1854"/>
                    <a:pt x="4023" y="1625"/>
                    <a:pt x="3922" y="1385"/>
                  </a:cubicBezTo>
                  <a:cubicBezTo>
                    <a:pt x="3818" y="1137"/>
                    <a:pt x="3818" y="810"/>
                    <a:pt x="3632" y="624"/>
                  </a:cubicBezTo>
                  <a:cubicBezTo>
                    <a:pt x="3443" y="436"/>
                    <a:pt x="3120" y="436"/>
                    <a:pt x="2871" y="333"/>
                  </a:cubicBezTo>
                  <a:cubicBezTo>
                    <a:pt x="2631" y="232"/>
                    <a:pt x="2404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257000" y="2874650"/>
              <a:ext cx="97625" cy="98300"/>
            </a:xfrm>
            <a:custGeom>
              <a:avLst/>
              <a:gdLst/>
              <a:ahLst/>
              <a:cxnLst/>
              <a:rect l="l" t="t" r="r" b="b"/>
              <a:pathLst>
                <a:path w="3905" h="3932" extrusionOk="0">
                  <a:moveTo>
                    <a:pt x="2500" y="0"/>
                  </a:moveTo>
                  <a:lnTo>
                    <a:pt x="2500" y="0"/>
                  </a:lnTo>
                  <a:cubicBezTo>
                    <a:pt x="2506" y="15"/>
                    <a:pt x="2510" y="31"/>
                    <a:pt x="2517" y="46"/>
                  </a:cubicBezTo>
                  <a:cubicBezTo>
                    <a:pt x="2617" y="286"/>
                    <a:pt x="2851" y="514"/>
                    <a:pt x="2851" y="789"/>
                  </a:cubicBezTo>
                  <a:cubicBezTo>
                    <a:pt x="2851" y="1064"/>
                    <a:pt x="2618" y="1291"/>
                    <a:pt x="2517" y="1531"/>
                  </a:cubicBezTo>
                  <a:cubicBezTo>
                    <a:pt x="2415" y="1780"/>
                    <a:pt x="2415" y="2103"/>
                    <a:pt x="2228" y="2292"/>
                  </a:cubicBezTo>
                  <a:cubicBezTo>
                    <a:pt x="2040" y="2479"/>
                    <a:pt x="1715" y="2479"/>
                    <a:pt x="1467" y="2583"/>
                  </a:cubicBezTo>
                  <a:cubicBezTo>
                    <a:pt x="1227" y="2681"/>
                    <a:pt x="1000" y="2915"/>
                    <a:pt x="723" y="2915"/>
                  </a:cubicBezTo>
                  <a:cubicBezTo>
                    <a:pt x="454" y="2915"/>
                    <a:pt x="233" y="2696"/>
                    <a:pt x="0" y="2592"/>
                  </a:cubicBezTo>
                  <a:lnTo>
                    <a:pt x="0" y="2592"/>
                  </a:lnTo>
                  <a:cubicBezTo>
                    <a:pt x="87" y="2834"/>
                    <a:pt x="97" y="3132"/>
                    <a:pt x="273" y="3308"/>
                  </a:cubicBezTo>
                  <a:cubicBezTo>
                    <a:pt x="460" y="3494"/>
                    <a:pt x="785" y="3494"/>
                    <a:pt x="1033" y="3599"/>
                  </a:cubicBezTo>
                  <a:cubicBezTo>
                    <a:pt x="1273" y="3697"/>
                    <a:pt x="1500" y="3931"/>
                    <a:pt x="1777" y="3931"/>
                  </a:cubicBezTo>
                  <a:cubicBezTo>
                    <a:pt x="2053" y="3931"/>
                    <a:pt x="2280" y="3698"/>
                    <a:pt x="2520" y="3599"/>
                  </a:cubicBezTo>
                  <a:cubicBezTo>
                    <a:pt x="2769" y="3496"/>
                    <a:pt x="3092" y="3496"/>
                    <a:pt x="3281" y="3308"/>
                  </a:cubicBezTo>
                  <a:cubicBezTo>
                    <a:pt x="3467" y="3120"/>
                    <a:pt x="3467" y="2795"/>
                    <a:pt x="3571" y="2547"/>
                  </a:cubicBezTo>
                  <a:cubicBezTo>
                    <a:pt x="3671" y="2307"/>
                    <a:pt x="3905" y="2078"/>
                    <a:pt x="3905" y="1803"/>
                  </a:cubicBezTo>
                  <a:cubicBezTo>
                    <a:pt x="3905" y="1530"/>
                    <a:pt x="3672" y="1301"/>
                    <a:pt x="3571" y="1061"/>
                  </a:cubicBezTo>
                  <a:cubicBezTo>
                    <a:pt x="3469" y="813"/>
                    <a:pt x="3469" y="489"/>
                    <a:pt x="3281" y="300"/>
                  </a:cubicBezTo>
                  <a:cubicBezTo>
                    <a:pt x="3094" y="113"/>
                    <a:pt x="2769" y="113"/>
                    <a:pt x="2520" y="9"/>
                  </a:cubicBezTo>
                  <a:cubicBezTo>
                    <a:pt x="2513" y="6"/>
                    <a:pt x="2507" y="3"/>
                    <a:pt x="250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221875" y="2588550"/>
              <a:ext cx="160775" cy="36500"/>
            </a:xfrm>
            <a:custGeom>
              <a:avLst/>
              <a:gdLst/>
              <a:ahLst/>
              <a:cxnLst/>
              <a:rect l="l" t="t" r="r" b="b"/>
              <a:pathLst>
                <a:path w="6431" h="1460" extrusionOk="0">
                  <a:moveTo>
                    <a:pt x="659" y="1"/>
                  </a:moveTo>
                  <a:cubicBezTo>
                    <a:pt x="431" y="1"/>
                    <a:pt x="210" y="37"/>
                    <a:pt x="0" y="106"/>
                  </a:cubicBezTo>
                  <a:lnTo>
                    <a:pt x="183" y="835"/>
                  </a:lnTo>
                  <a:cubicBezTo>
                    <a:pt x="276" y="1202"/>
                    <a:pt x="605" y="1460"/>
                    <a:pt x="984" y="1460"/>
                  </a:cubicBezTo>
                  <a:lnTo>
                    <a:pt x="5457" y="1460"/>
                  </a:lnTo>
                  <a:cubicBezTo>
                    <a:pt x="5836" y="1460"/>
                    <a:pt x="6167" y="1202"/>
                    <a:pt x="6256" y="835"/>
                  </a:cubicBezTo>
                  <a:lnTo>
                    <a:pt x="6431" y="132"/>
                  </a:lnTo>
                  <a:cubicBezTo>
                    <a:pt x="6202" y="46"/>
                    <a:pt x="5956" y="1"/>
                    <a:pt x="5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80225" y="2787250"/>
              <a:ext cx="156875" cy="152650"/>
            </a:xfrm>
            <a:custGeom>
              <a:avLst/>
              <a:gdLst/>
              <a:ahLst/>
              <a:cxnLst/>
              <a:rect l="l" t="t" r="r" b="b"/>
              <a:pathLst>
                <a:path w="6275" h="6106" extrusionOk="0">
                  <a:moveTo>
                    <a:pt x="5332" y="0"/>
                  </a:moveTo>
                  <a:cubicBezTo>
                    <a:pt x="5112" y="0"/>
                    <a:pt x="4892" y="84"/>
                    <a:pt x="4724" y="251"/>
                  </a:cubicBezTo>
                  <a:lnTo>
                    <a:pt x="336" y="4639"/>
                  </a:lnTo>
                  <a:cubicBezTo>
                    <a:pt x="1" y="4974"/>
                    <a:pt x="1" y="5519"/>
                    <a:pt x="336" y="5854"/>
                  </a:cubicBezTo>
                  <a:cubicBezTo>
                    <a:pt x="503" y="6021"/>
                    <a:pt x="723" y="6105"/>
                    <a:pt x="943" y="6105"/>
                  </a:cubicBezTo>
                  <a:cubicBezTo>
                    <a:pt x="1163" y="6105"/>
                    <a:pt x="1383" y="6021"/>
                    <a:pt x="1550" y="5854"/>
                  </a:cubicBezTo>
                  <a:lnTo>
                    <a:pt x="5939" y="1465"/>
                  </a:lnTo>
                  <a:cubicBezTo>
                    <a:pt x="6274" y="1132"/>
                    <a:pt x="6274" y="587"/>
                    <a:pt x="5939" y="251"/>
                  </a:cubicBezTo>
                  <a:cubicBezTo>
                    <a:pt x="5772" y="84"/>
                    <a:pt x="5552" y="0"/>
                    <a:pt x="5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284875" y="2787550"/>
              <a:ext cx="152225" cy="152350"/>
            </a:xfrm>
            <a:custGeom>
              <a:avLst/>
              <a:gdLst/>
              <a:ahLst/>
              <a:cxnLst/>
              <a:rect l="l" t="t" r="r" b="b"/>
              <a:pathLst>
                <a:path w="6089" h="6094" extrusionOk="0">
                  <a:moveTo>
                    <a:pt x="5283" y="0"/>
                  </a:moveTo>
                  <a:lnTo>
                    <a:pt x="5283" y="0"/>
                  </a:lnTo>
                  <a:cubicBezTo>
                    <a:pt x="5456" y="325"/>
                    <a:pt x="5408" y="736"/>
                    <a:pt x="5133" y="1011"/>
                  </a:cubicBezTo>
                  <a:lnTo>
                    <a:pt x="744" y="5400"/>
                  </a:lnTo>
                  <a:cubicBezTo>
                    <a:pt x="577" y="5567"/>
                    <a:pt x="359" y="5650"/>
                    <a:pt x="139" y="5650"/>
                  </a:cubicBezTo>
                  <a:cubicBezTo>
                    <a:pt x="93" y="5650"/>
                    <a:pt x="46" y="5646"/>
                    <a:pt x="0" y="5638"/>
                  </a:cubicBezTo>
                  <a:lnTo>
                    <a:pt x="0" y="5638"/>
                  </a:lnTo>
                  <a:cubicBezTo>
                    <a:pt x="38" y="5712"/>
                    <a:pt x="90" y="5780"/>
                    <a:pt x="150" y="5842"/>
                  </a:cubicBezTo>
                  <a:cubicBezTo>
                    <a:pt x="317" y="6009"/>
                    <a:pt x="537" y="6093"/>
                    <a:pt x="757" y="6093"/>
                  </a:cubicBezTo>
                  <a:cubicBezTo>
                    <a:pt x="977" y="6093"/>
                    <a:pt x="1197" y="6009"/>
                    <a:pt x="1364" y="5842"/>
                  </a:cubicBezTo>
                  <a:lnTo>
                    <a:pt x="5753" y="1453"/>
                  </a:lnTo>
                  <a:cubicBezTo>
                    <a:pt x="6088" y="1120"/>
                    <a:pt x="6088" y="575"/>
                    <a:pt x="5753" y="239"/>
                  </a:cubicBezTo>
                  <a:cubicBezTo>
                    <a:pt x="5620" y="105"/>
                    <a:pt x="5455" y="26"/>
                    <a:pt x="528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337775" y="2588550"/>
              <a:ext cx="44925" cy="19775"/>
            </a:xfrm>
            <a:custGeom>
              <a:avLst/>
              <a:gdLst/>
              <a:ahLst/>
              <a:cxnLst/>
              <a:rect l="l" t="t" r="r" b="b"/>
              <a:pathLst>
                <a:path w="1797" h="791" extrusionOk="0"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lnTo>
                    <a:pt x="10" y="1"/>
                  </a:lnTo>
                  <a:cubicBezTo>
                    <a:pt x="8" y="1"/>
                    <a:pt x="7" y="1"/>
                    <a:pt x="5" y="1"/>
                  </a:cubicBezTo>
                  <a:close/>
                  <a:moveTo>
                    <a:pt x="10" y="1"/>
                  </a:moveTo>
                  <a:cubicBezTo>
                    <a:pt x="665" y="2"/>
                    <a:pt x="1254" y="309"/>
                    <a:pt x="1634" y="791"/>
                  </a:cubicBezTo>
                  <a:lnTo>
                    <a:pt x="1796" y="132"/>
                  </a:lnTo>
                  <a:cubicBezTo>
                    <a:pt x="1568" y="46"/>
                    <a:pt x="1323" y="1"/>
                    <a:pt x="106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259700" y="3065025"/>
              <a:ext cx="83450" cy="64650"/>
            </a:xfrm>
            <a:custGeom>
              <a:avLst/>
              <a:gdLst/>
              <a:ahLst/>
              <a:cxnLst/>
              <a:rect l="l" t="t" r="r" b="b"/>
              <a:pathLst>
                <a:path w="3338" h="2586" extrusionOk="0">
                  <a:moveTo>
                    <a:pt x="1" y="1"/>
                  </a:moveTo>
                  <a:cubicBezTo>
                    <a:pt x="36" y="537"/>
                    <a:pt x="159" y="1063"/>
                    <a:pt x="365" y="1559"/>
                  </a:cubicBezTo>
                  <a:lnTo>
                    <a:pt x="709" y="2380"/>
                  </a:lnTo>
                  <a:lnTo>
                    <a:pt x="1022" y="2585"/>
                  </a:lnTo>
                  <a:lnTo>
                    <a:pt x="2317" y="2585"/>
                  </a:lnTo>
                  <a:lnTo>
                    <a:pt x="2629" y="2380"/>
                  </a:lnTo>
                  <a:lnTo>
                    <a:pt x="2973" y="1559"/>
                  </a:lnTo>
                  <a:cubicBezTo>
                    <a:pt x="3181" y="1063"/>
                    <a:pt x="3302" y="537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96650" y="3065025"/>
              <a:ext cx="46500" cy="64650"/>
            </a:xfrm>
            <a:custGeom>
              <a:avLst/>
              <a:gdLst/>
              <a:ahLst/>
              <a:cxnLst/>
              <a:rect l="l" t="t" r="r" b="b"/>
              <a:pathLst>
                <a:path w="1860" h="2586" extrusionOk="0">
                  <a:moveTo>
                    <a:pt x="792" y="1"/>
                  </a:moveTo>
                  <a:cubicBezTo>
                    <a:pt x="759" y="537"/>
                    <a:pt x="636" y="1063"/>
                    <a:pt x="429" y="1559"/>
                  </a:cubicBezTo>
                  <a:lnTo>
                    <a:pt x="1" y="2585"/>
                  </a:lnTo>
                  <a:lnTo>
                    <a:pt x="839" y="2585"/>
                  </a:lnTo>
                  <a:lnTo>
                    <a:pt x="1151" y="2380"/>
                  </a:lnTo>
                  <a:lnTo>
                    <a:pt x="1495" y="1559"/>
                  </a:lnTo>
                  <a:cubicBezTo>
                    <a:pt x="1703" y="1063"/>
                    <a:pt x="1824" y="537"/>
                    <a:pt x="185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277400" y="3124550"/>
              <a:ext cx="48100" cy="48375"/>
            </a:xfrm>
            <a:custGeom>
              <a:avLst/>
              <a:gdLst/>
              <a:ahLst/>
              <a:cxnLst/>
              <a:rect l="l" t="t" r="r" b="b"/>
              <a:pathLst>
                <a:path w="1924" h="1935" extrusionOk="0">
                  <a:moveTo>
                    <a:pt x="1" y="1"/>
                  </a:moveTo>
                  <a:lnTo>
                    <a:pt x="749" y="1792"/>
                  </a:lnTo>
                  <a:cubicBezTo>
                    <a:pt x="788" y="1887"/>
                    <a:pt x="875" y="1935"/>
                    <a:pt x="962" y="1935"/>
                  </a:cubicBezTo>
                  <a:cubicBezTo>
                    <a:pt x="1049" y="1935"/>
                    <a:pt x="1136" y="1887"/>
                    <a:pt x="1175" y="1792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288100" y="3124550"/>
              <a:ext cx="37400" cy="48375"/>
            </a:xfrm>
            <a:custGeom>
              <a:avLst/>
              <a:gdLst/>
              <a:ahLst/>
              <a:cxnLst/>
              <a:rect l="l" t="t" r="r" b="b"/>
              <a:pathLst>
                <a:path w="1496" h="1935" extrusionOk="0">
                  <a:moveTo>
                    <a:pt x="429" y="1"/>
                  </a:moveTo>
                  <a:lnTo>
                    <a:pt x="0" y="1025"/>
                  </a:lnTo>
                  <a:lnTo>
                    <a:pt x="321" y="1792"/>
                  </a:lnTo>
                  <a:cubicBezTo>
                    <a:pt x="360" y="1887"/>
                    <a:pt x="447" y="1935"/>
                    <a:pt x="534" y="1935"/>
                  </a:cubicBezTo>
                  <a:cubicBezTo>
                    <a:pt x="621" y="1935"/>
                    <a:pt x="708" y="1887"/>
                    <a:pt x="747" y="1792"/>
                  </a:cubicBezTo>
                  <a:lnTo>
                    <a:pt x="149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6136477" y="3096248"/>
            <a:ext cx="389829" cy="475450"/>
            <a:chOff x="1746775" y="1072675"/>
            <a:chExt cx="479200" cy="584450"/>
          </a:xfrm>
        </p:grpSpPr>
        <p:sp>
          <p:nvSpPr>
            <p:cNvPr id="238" name="Google Shape;238;p17"/>
            <p:cNvSpPr/>
            <p:nvPr/>
          </p:nvSpPr>
          <p:spPr>
            <a:xfrm>
              <a:off x="1746775" y="1263075"/>
              <a:ext cx="54850" cy="54875"/>
            </a:xfrm>
            <a:custGeom>
              <a:avLst/>
              <a:gdLst/>
              <a:ahLst/>
              <a:cxnLst/>
              <a:rect l="l" t="t" r="r" b="b"/>
              <a:pathLst>
                <a:path w="2194" h="2195" extrusionOk="0">
                  <a:moveTo>
                    <a:pt x="230" y="1"/>
                  </a:moveTo>
                  <a:cubicBezTo>
                    <a:pt x="102" y="1"/>
                    <a:pt x="0" y="103"/>
                    <a:pt x="0" y="229"/>
                  </a:cubicBezTo>
                  <a:lnTo>
                    <a:pt x="0" y="1965"/>
                  </a:lnTo>
                  <a:cubicBezTo>
                    <a:pt x="0" y="2092"/>
                    <a:pt x="102" y="2194"/>
                    <a:pt x="230" y="2194"/>
                  </a:cubicBezTo>
                  <a:lnTo>
                    <a:pt x="2194" y="2194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746825" y="1263000"/>
              <a:ext cx="54800" cy="54875"/>
            </a:xfrm>
            <a:custGeom>
              <a:avLst/>
              <a:gdLst/>
              <a:ahLst/>
              <a:cxnLst/>
              <a:rect l="l" t="t" r="r" b="b"/>
              <a:pathLst>
                <a:path w="2192" h="2195" extrusionOk="0">
                  <a:moveTo>
                    <a:pt x="954" y="1"/>
                  </a:moveTo>
                  <a:lnTo>
                    <a:pt x="954" y="4"/>
                  </a:lnTo>
                  <a:lnTo>
                    <a:pt x="954" y="1283"/>
                  </a:lnTo>
                  <a:cubicBezTo>
                    <a:pt x="954" y="1410"/>
                    <a:pt x="851" y="1512"/>
                    <a:pt x="722" y="1512"/>
                  </a:cubicBezTo>
                  <a:lnTo>
                    <a:pt x="1" y="1512"/>
                  </a:lnTo>
                  <a:lnTo>
                    <a:pt x="1" y="1965"/>
                  </a:lnTo>
                  <a:cubicBezTo>
                    <a:pt x="1" y="2092"/>
                    <a:pt x="103" y="2194"/>
                    <a:pt x="231" y="2194"/>
                  </a:cubicBezTo>
                  <a:lnTo>
                    <a:pt x="2192" y="2194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171075" y="1263075"/>
              <a:ext cx="54875" cy="54875"/>
            </a:xfrm>
            <a:custGeom>
              <a:avLst/>
              <a:gdLst/>
              <a:ahLst/>
              <a:cxnLst/>
              <a:rect l="l" t="t" r="r" b="b"/>
              <a:pathLst>
                <a:path w="2195" h="2195" extrusionOk="0">
                  <a:moveTo>
                    <a:pt x="1" y="1"/>
                  </a:moveTo>
                  <a:lnTo>
                    <a:pt x="1" y="2194"/>
                  </a:lnTo>
                  <a:lnTo>
                    <a:pt x="1964" y="2194"/>
                  </a:lnTo>
                  <a:cubicBezTo>
                    <a:pt x="2092" y="2194"/>
                    <a:pt x="2194" y="2092"/>
                    <a:pt x="2194" y="1965"/>
                  </a:cubicBezTo>
                  <a:lnTo>
                    <a:pt x="2194" y="229"/>
                  </a:lnTo>
                  <a:cubicBezTo>
                    <a:pt x="2194" y="103"/>
                    <a:pt x="2092" y="1"/>
                    <a:pt x="1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171125" y="1263075"/>
              <a:ext cx="54850" cy="54875"/>
            </a:xfrm>
            <a:custGeom>
              <a:avLst/>
              <a:gdLst/>
              <a:ahLst/>
              <a:cxnLst/>
              <a:rect l="l" t="t" r="r" b="b"/>
              <a:pathLst>
                <a:path w="2194" h="2195" extrusionOk="0">
                  <a:moveTo>
                    <a:pt x="1509" y="1"/>
                  </a:moveTo>
                  <a:lnTo>
                    <a:pt x="1509" y="1280"/>
                  </a:lnTo>
                  <a:cubicBezTo>
                    <a:pt x="1509" y="1407"/>
                    <a:pt x="1406" y="1509"/>
                    <a:pt x="1279" y="1509"/>
                  </a:cubicBezTo>
                  <a:lnTo>
                    <a:pt x="0" y="1509"/>
                  </a:lnTo>
                  <a:lnTo>
                    <a:pt x="0" y="2194"/>
                  </a:lnTo>
                  <a:lnTo>
                    <a:pt x="1962" y="2194"/>
                  </a:lnTo>
                  <a:cubicBezTo>
                    <a:pt x="2091" y="2194"/>
                    <a:pt x="2194" y="2092"/>
                    <a:pt x="2194" y="1963"/>
                  </a:cubicBezTo>
                  <a:lnTo>
                    <a:pt x="2194" y="230"/>
                  </a:lnTo>
                  <a:cubicBezTo>
                    <a:pt x="2192" y="105"/>
                    <a:pt x="2087" y="1"/>
                    <a:pt x="1961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787675" y="1072675"/>
              <a:ext cx="397325" cy="584375"/>
            </a:xfrm>
            <a:custGeom>
              <a:avLst/>
              <a:gdLst/>
              <a:ahLst/>
              <a:cxnLst/>
              <a:rect l="l" t="t" r="r" b="b"/>
              <a:pathLst>
                <a:path w="15893" h="23375" extrusionOk="0">
                  <a:moveTo>
                    <a:pt x="7946" y="1"/>
                  </a:moveTo>
                  <a:cubicBezTo>
                    <a:pt x="6581" y="1"/>
                    <a:pt x="5215" y="284"/>
                    <a:pt x="3940" y="851"/>
                  </a:cubicBezTo>
                  <a:cubicBezTo>
                    <a:pt x="1544" y="1917"/>
                    <a:pt x="0" y="4293"/>
                    <a:pt x="0" y="6914"/>
                  </a:cubicBezTo>
                  <a:lnTo>
                    <a:pt x="0" y="11985"/>
                  </a:lnTo>
                  <a:cubicBezTo>
                    <a:pt x="0" y="12251"/>
                    <a:pt x="79" y="12513"/>
                    <a:pt x="227" y="12736"/>
                  </a:cubicBezTo>
                  <a:cubicBezTo>
                    <a:pt x="1308" y="14373"/>
                    <a:pt x="1884" y="16290"/>
                    <a:pt x="1884" y="18251"/>
                  </a:cubicBezTo>
                  <a:cubicBezTo>
                    <a:pt x="1884" y="21081"/>
                    <a:pt x="4178" y="23375"/>
                    <a:pt x="7008" y="23375"/>
                  </a:cubicBezTo>
                  <a:lnTo>
                    <a:pt x="8884" y="23375"/>
                  </a:lnTo>
                  <a:cubicBezTo>
                    <a:pt x="11715" y="23375"/>
                    <a:pt x="14008" y="21081"/>
                    <a:pt x="14008" y="18251"/>
                  </a:cubicBezTo>
                  <a:cubicBezTo>
                    <a:pt x="14008" y="16290"/>
                    <a:pt x="14584" y="14373"/>
                    <a:pt x="15666" y="12736"/>
                  </a:cubicBezTo>
                  <a:cubicBezTo>
                    <a:pt x="15814" y="12513"/>
                    <a:pt x="15893" y="12251"/>
                    <a:pt x="15893" y="11985"/>
                  </a:cubicBezTo>
                  <a:lnTo>
                    <a:pt x="15893" y="9809"/>
                  </a:lnTo>
                  <a:lnTo>
                    <a:pt x="15471" y="8549"/>
                  </a:lnTo>
                  <a:lnTo>
                    <a:pt x="15893" y="7617"/>
                  </a:lnTo>
                  <a:lnTo>
                    <a:pt x="15893" y="6914"/>
                  </a:lnTo>
                  <a:cubicBezTo>
                    <a:pt x="15893" y="4293"/>
                    <a:pt x="14349" y="1917"/>
                    <a:pt x="11952" y="851"/>
                  </a:cubicBezTo>
                  <a:cubicBezTo>
                    <a:pt x="10677" y="284"/>
                    <a:pt x="9312" y="1"/>
                    <a:pt x="7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949625" y="1072700"/>
              <a:ext cx="235375" cy="584425"/>
            </a:xfrm>
            <a:custGeom>
              <a:avLst/>
              <a:gdLst/>
              <a:ahLst/>
              <a:cxnLst/>
              <a:rect l="l" t="t" r="r" b="b"/>
              <a:pathLst>
                <a:path w="9415" h="23377" extrusionOk="0">
                  <a:moveTo>
                    <a:pt x="1467" y="0"/>
                  </a:moveTo>
                  <a:cubicBezTo>
                    <a:pt x="977" y="0"/>
                    <a:pt x="487" y="37"/>
                    <a:pt x="1" y="110"/>
                  </a:cubicBezTo>
                  <a:cubicBezTo>
                    <a:pt x="868" y="240"/>
                    <a:pt x="1723" y="486"/>
                    <a:pt x="2540" y="850"/>
                  </a:cubicBezTo>
                  <a:cubicBezTo>
                    <a:pt x="4937" y="1916"/>
                    <a:pt x="6481" y="4292"/>
                    <a:pt x="6481" y="6913"/>
                  </a:cubicBezTo>
                  <a:lnTo>
                    <a:pt x="6481" y="11984"/>
                  </a:lnTo>
                  <a:cubicBezTo>
                    <a:pt x="6481" y="12250"/>
                    <a:pt x="6402" y="12512"/>
                    <a:pt x="6254" y="12735"/>
                  </a:cubicBezTo>
                  <a:cubicBezTo>
                    <a:pt x="5172" y="14372"/>
                    <a:pt x="4596" y="16289"/>
                    <a:pt x="4596" y="18250"/>
                  </a:cubicBezTo>
                  <a:cubicBezTo>
                    <a:pt x="4596" y="20902"/>
                    <a:pt x="2582" y="23084"/>
                    <a:pt x="1" y="23349"/>
                  </a:cubicBezTo>
                  <a:cubicBezTo>
                    <a:pt x="175" y="23366"/>
                    <a:pt x="352" y="23377"/>
                    <a:pt x="530" y="23377"/>
                  </a:cubicBezTo>
                  <a:lnTo>
                    <a:pt x="2406" y="23377"/>
                  </a:lnTo>
                  <a:cubicBezTo>
                    <a:pt x="5237" y="23377"/>
                    <a:pt x="7530" y="21082"/>
                    <a:pt x="7530" y="18252"/>
                  </a:cubicBezTo>
                  <a:cubicBezTo>
                    <a:pt x="7530" y="16292"/>
                    <a:pt x="8106" y="14374"/>
                    <a:pt x="9188" y="12738"/>
                  </a:cubicBezTo>
                  <a:cubicBezTo>
                    <a:pt x="9336" y="12514"/>
                    <a:pt x="9415" y="12252"/>
                    <a:pt x="9415" y="11985"/>
                  </a:cubicBezTo>
                  <a:lnTo>
                    <a:pt x="9415" y="6915"/>
                  </a:lnTo>
                  <a:cubicBezTo>
                    <a:pt x="9415" y="4292"/>
                    <a:pt x="7871" y="1916"/>
                    <a:pt x="5474" y="850"/>
                  </a:cubicBezTo>
                  <a:cubicBezTo>
                    <a:pt x="4200" y="284"/>
                    <a:pt x="2834" y="0"/>
                    <a:pt x="146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1840825" y="1335475"/>
              <a:ext cx="291125" cy="115850"/>
            </a:xfrm>
            <a:custGeom>
              <a:avLst/>
              <a:gdLst/>
              <a:ahLst/>
              <a:cxnLst/>
              <a:rect l="l" t="t" r="r" b="b"/>
              <a:pathLst>
                <a:path w="11645" h="4634" extrusionOk="0">
                  <a:moveTo>
                    <a:pt x="0" y="1"/>
                  </a:moveTo>
                  <a:lnTo>
                    <a:pt x="0" y="1283"/>
                  </a:lnTo>
                  <a:cubicBezTo>
                    <a:pt x="0" y="1515"/>
                    <a:pt x="59" y="1744"/>
                    <a:pt x="172" y="1949"/>
                  </a:cubicBezTo>
                  <a:cubicBezTo>
                    <a:pt x="618" y="2759"/>
                    <a:pt x="2055" y="4634"/>
                    <a:pt x="5822" y="4634"/>
                  </a:cubicBezTo>
                  <a:cubicBezTo>
                    <a:pt x="9589" y="4634"/>
                    <a:pt x="11026" y="2759"/>
                    <a:pt x="11472" y="1949"/>
                  </a:cubicBezTo>
                  <a:cubicBezTo>
                    <a:pt x="11585" y="1744"/>
                    <a:pt x="11643" y="1515"/>
                    <a:pt x="11643" y="1283"/>
                  </a:cubicBezTo>
                  <a:lnTo>
                    <a:pt x="11645" y="1"/>
                  </a:ln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956700" y="1335475"/>
              <a:ext cx="175225" cy="115850"/>
            </a:xfrm>
            <a:custGeom>
              <a:avLst/>
              <a:gdLst/>
              <a:ahLst/>
              <a:cxnLst/>
              <a:rect l="l" t="t" r="r" b="b"/>
              <a:pathLst>
                <a:path w="7009" h="4634" extrusionOk="0">
                  <a:moveTo>
                    <a:pt x="4633" y="1"/>
                  </a:moveTo>
                  <a:lnTo>
                    <a:pt x="4633" y="1283"/>
                  </a:lnTo>
                  <a:cubicBezTo>
                    <a:pt x="4633" y="1515"/>
                    <a:pt x="4575" y="1744"/>
                    <a:pt x="4463" y="1949"/>
                  </a:cubicBezTo>
                  <a:cubicBezTo>
                    <a:pt x="4068" y="2667"/>
                    <a:pt x="2890" y="4224"/>
                    <a:pt x="0" y="4567"/>
                  </a:cubicBezTo>
                  <a:cubicBezTo>
                    <a:pt x="367" y="4610"/>
                    <a:pt x="762" y="4634"/>
                    <a:pt x="1187" y="4634"/>
                  </a:cubicBezTo>
                  <a:cubicBezTo>
                    <a:pt x="4954" y="4634"/>
                    <a:pt x="6391" y="2759"/>
                    <a:pt x="6837" y="1949"/>
                  </a:cubicBezTo>
                  <a:cubicBezTo>
                    <a:pt x="6950" y="1744"/>
                    <a:pt x="7008" y="1515"/>
                    <a:pt x="7008" y="1283"/>
                  </a:cubicBezTo>
                  <a:lnTo>
                    <a:pt x="7008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0850" y="1196250"/>
              <a:ext cx="291075" cy="192700"/>
            </a:xfrm>
            <a:custGeom>
              <a:avLst/>
              <a:gdLst/>
              <a:ahLst/>
              <a:cxnLst/>
              <a:rect l="l" t="t" r="r" b="b"/>
              <a:pathLst>
                <a:path w="11643" h="7708" extrusionOk="0">
                  <a:moveTo>
                    <a:pt x="684" y="0"/>
                  </a:moveTo>
                  <a:cubicBezTo>
                    <a:pt x="308" y="0"/>
                    <a:pt x="1" y="306"/>
                    <a:pt x="1" y="685"/>
                  </a:cubicBezTo>
                  <a:lnTo>
                    <a:pt x="1" y="6840"/>
                  </a:lnTo>
                  <a:cubicBezTo>
                    <a:pt x="1" y="7320"/>
                    <a:pt x="389" y="7708"/>
                    <a:pt x="867" y="7708"/>
                  </a:cubicBezTo>
                  <a:lnTo>
                    <a:pt x="10774" y="7708"/>
                  </a:lnTo>
                  <a:cubicBezTo>
                    <a:pt x="11254" y="7708"/>
                    <a:pt x="11642" y="7320"/>
                    <a:pt x="11642" y="6840"/>
                  </a:cubicBezTo>
                  <a:lnTo>
                    <a:pt x="11642" y="685"/>
                  </a:lnTo>
                  <a:cubicBezTo>
                    <a:pt x="11642" y="309"/>
                    <a:pt x="11336" y="0"/>
                    <a:pt x="10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841250" y="1196275"/>
              <a:ext cx="290675" cy="192650"/>
            </a:xfrm>
            <a:custGeom>
              <a:avLst/>
              <a:gdLst/>
              <a:ahLst/>
              <a:cxnLst/>
              <a:rect l="l" t="t" r="r" b="b"/>
              <a:pathLst>
                <a:path w="11627" h="7706" extrusionOk="0">
                  <a:moveTo>
                    <a:pt x="10950" y="1"/>
                  </a:moveTo>
                  <a:lnTo>
                    <a:pt x="10950" y="6164"/>
                  </a:lnTo>
                  <a:cubicBezTo>
                    <a:pt x="10950" y="6644"/>
                    <a:pt x="10562" y="7032"/>
                    <a:pt x="10084" y="7032"/>
                  </a:cubicBezTo>
                  <a:lnTo>
                    <a:pt x="177" y="7032"/>
                  </a:lnTo>
                  <a:cubicBezTo>
                    <a:pt x="117" y="7032"/>
                    <a:pt x="58" y="7026"/>
                    <a:pt x="1" y="7013"/>
                  </a:cubicBezTo>
                  <a:lnTo>
                    <a:pt x="1" y="7013"/>
                  </a:lnTo>
                  <a:cubicBezTo>
                    <a:pt x="81" y="7408"/>
                    <a:pt x="431" y="7705"/>
                    <a:pt x="850" y="7705"/>
                  </a:cubicBezTo>
                  <a:lnTo>
                    <a:pt x="10757" y="7705"/>
                  </a:lnTo>
                  <a:cubicBezTo>
                    <a:pt x="11236" y="7705"/>
                    <a:pt x="11623" y="7318"/>
                    <a:pt x="11623" y="6838"/>
                  </a:cubicBezTo>
                  <a:lnTo>
                    <a:pt x="11623" y="682"/>
                  </a:lnTo>
                  <a:cubicBezTo>
                    <a:pt x="11626" y="311"/>
                    <a:pt x="11323" y="8"/>
                    <a:pt x="1095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870600" y="1252800"/>
              <a:ext cx="231500" cy="107075"/>
            </a:xfrm>
            <a:custGeom>
              <a:avLst/>
              <a:gdLst/>
              <a:ahLst/>
              <a:cxnLst/>
              <a:rect l="l" t="t" r="r" b="b"/>
              <a:pathLst>
                <a:path w="9260" h="4283" extrusionOk="0">
                  <a:moveTo>
                    <a:pt x="366" y="0"/>
                  </a:moveTo>
                  <a:cubicBezTo>
                    <a:pt x="165" y="0"/>
                    <a:pt x="1" y="164"/>
                    <a:pt x="1" y="366"/>
                  </a:cubicBezTo>
                  <a:lnTo>
                    <a:pt x="1" y="3917"/>
                  </a:lnTo>
                  <a:cubicBezTo>
                    <a:pt x="1" y="4120"/>
                    <a:pt x="166" y="4282"/>
                    <a:pt x="366" y="4282"/>
                  </a:cubicBezTo>
                  <a:lnTo>
                    <a:pt x="8894" y="4282"/>
                  </a:lnTo>
                  <a:cubicBezTo>
                    <a:pt x="9094" y="4282"/>
                    <a:pt x="9260" y="4120"/>
                    <a:pt x="9260" y="3917"/>
                  </a:cubicBezTo>
                  <a:lnTo>
                    <a:pt x="9260" y="366"/>
                  </a:lnTo>
                  <a:cubicBezTo>
                    <a:pt x="9260" y="163"/>
                    <a:pt x="9094" y="0"/>
                    <a:pt x="8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870600" y="1252800"/>
              <a:ext cx="231500" cy="107075"/>
            </a:xfrm>
            <a:custGeom>
              <a:avLst/>
              <a:gdLst/>
              <a:ahLst/>
              <a:cxnLst/>
              <a:rect l="l" t="t" r="r" b="b"/>
              <a:pathLst>
                <a:path w="9260" h="4283" extrusionOk="0">
                  <a:moveTo>
                    <a:pt x="7925" y="0"/>
                  </a:moveTo>
                  <a:cubicBezTo>
                    <a:pt x="7925" y="1628"/>
                    <a:pt x="6605" y="2949"/>
                    <a:pt x="4976" y="2949"/>
                  </a:cubicBezTo>
                  <a:lnTo>
                    <a:pt x="1" y="2949"/>
                  </a:lnTo>
                  <a:lnTo>
                    <a:pt x="1" y="3912"/>
                  </a:lnTo>
                  <a:cubicBezTo>
                    <a:pt x="1" y="4116"/>
                    <a:pt x="166" y="4282"/>
                    <a:pt x="371" y="4282"/>
                  </a:cubicBezTo>
                  <a:lnTo>
                    <a:pt x="8889" y="4282"/>
                  </a:lnTo>
                  <a:cubicBezTo>
                    <a:pt x="9093" y="4282"/>
                    <a:pt x="9260" y="4117"/>
                    <a:pt x="9260" y="3912"/>
                  </a:cubicBezTo>
                  <a:lnTo>
                    <a:pt x="9260" y="369"/>
                  </a:lnTo>
                  <a:cubicBezTo>
                    <a:pt x="9260" y="166"/>
                    <a:pt x="9093" y="0"/>
                    <a:pt x="888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819825" y="1443800"/>
              <a:ext cx="330200" cy="68875"/>
            </a:xfrm>
            <a:custGeom>
              <a:avLst/>
              <a:gdLst/>
              <a:ahLst/>
              <a:cxnLst/>
              <a:rect l="l" t="t" r="r" b="b"/>
              <a:pathLst>
                <a:path w="13208" h="2755" extrusionOk="0">
                  <a:moveTo>
                    <a:pt x="0" y="1"/>
                  </a:moveTo>
                  <a:cubicBezTo>
                    <a:pt x="129" y="358"/>
                    <a:pt x="238" y="721"/>
                    <a:pt x="325" y="1091"/>
                  </a:cubicBezTo>
                  <a:cubicBezTo>
                    <a:pt x="2036" y="2196"/>
                    <a:pt x="4217" y="2755"/>
                    <a:pt x="6823" y="2755"/>
                  </a:cubicBezTo>
                  <a:cubicBezTo>
                    <a:pt x="9236" y="2755"/>
                    <a:pt x="11291" y="2272"/>
                    <a:pt x="12944" y="1319"/>
                  </a:cubicBezTo>
                  <a:cubicBezTo>
                    <a:pt x="13014" y="987"/>
                    <a:pt x="13102" y="658"/>
                    <a:pt x="13208" y="332"/>
                  </a:cubicBezTo>
                  <a:lnTo>
                    <a:pt x="13208" y="332"/>
                  </a:lnTo>
                  <a:cubicBezTo>
                    <a:pt x="11570" y="1480"/>
                    <a:pt x="9425" y="2061"/>
                    <a:pt x="6823" y="2061"/>
                  </a:cubicBezTo>
                  <a:cubicBezTo>
                    <a:pt x="6820" y="2061"/>
                    <a:pt x="6817" y="2061"/>
                    <a:pt x="6814" y="2061"/>
                  </a:cubicBezTo>
                  <a:cubicBezTo>
                    <a:pt x="3970" y="2061"/>
                    <a:pt x="1677" y="13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812075" y="1141700"/>
              <a:ext cx="348575" cy="17325"/>
            </a:xfrm>
            <a:custGeom>
              <a:avLst/>
              <a:gdLst/>
              <a:ahLst/>
              <a:cxnLst/>
              <a:rect l="l" t="t" r="r" b="b"/>
              <a:pathLst>
                <a:path w="13943" h="693" extrusionOk="0">
                  <a:moveTo>
                    <a:pt x="488" y="0"/>
                  </a:moveTo>
                  <a:cubicBezTo>
                    <a:pt x="310" y="220"/>
                    <a:pt x="149" y="452"/>
                    <a:pt x="0" y="692"/>
                  </a:cubicBezTo>
                  <a:lnTo>
                    <a:pt x="13942" y="692"/>
                  </a:lnTo>
                  <a:cubicBezTo>
                    <a:pt x="13796" y="451"/>
                    <a:pt x="13632" y="220"/>
                    <a:pt x="1345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858650" y="1343125"/>
              <a:ext cx="86075" cy="189900"/>
            </a:xfrm>
            <a:custGeom>
              <a:avLst/>
              <a:gdLst/>
              <a:ahLst/>
              <a:cxnLst/>
              <a:rect l="l" t="t" r="r" b="b"/>
              <a:pathLst>
                <a:path w="3443" h="7596" extrusionOk="0">
                  <a:moveTo>
                    <a:pt x="1719" y="1"/>
                  </a:moveTo>
                  <a:cubicBezTo>
                    <a:pt x="1698" y="1"/>
                    <a:pt x="1676" y="15"/>
                    <a:pt x="1674" y="42"/>
                  </a:cubicBezTo>
                  <a:lnTo>
                    <a:pt x="1399" y="2663"/>
                  </a:lnTo>
                  <a:cubicBezTo>
                    <a:pt x="1357" y="3062"/>
                    <a:pt x="1076" y="3393"/>
                    <a:pt x="688" y="3497"/>
                  </a:cubicBezTo>
                  <a:lnTo>
                    <a:pt x="45" y="3669"/>
                  </a:lnTo>
                  <a:cubicBezTo>
                    <a:pt x="0" y="3683"/>
                    <a:pt x="0" y="3745"/>
                    <a:pt x="45" y="3759"/>
                  </a:cubicBezTo>
                  <a:lnTo>
                    <a:pt x="684" y="3931"/>
                  </a:lnTo>
                  <a:cubicBezTo>
                    <a:pt x="1074" y="4035"/>
                    <a:pt x="1357" y="4370"/>
                    <a:pt x="1398" y="4770"/>
                  </a:cubicBezTo>
                  <a:lnTo>
                    <a:pt x="1676" y="7555"/>
                  </a:lnTo>
                  <a:cubicBezTo>
                    <a:pt x="1679" y="7582"/>
                    <a:pt x="1700" y="7595"/>
                    <a:pt x="1722" y="7595"/>
                  </a:cubicBezTo>
                  <a:cubicBezTo>
                    <a:pt x="1743" y="7595"/>
                    <a:pt x="1764" y="7582"/>
                    <a:pt x="1766" y="7555"/>
                  </a:cubicBezTo>
                  <a:lnTo>
                    <a:pt x="2044" y="4770"/>
                  </a:lnTo>
                  <a:cubicBezTo>
                    <a:pt x="2085" y="4370"/>
                    <a:pt x="2368" y="4035"/>
                    <a:pt x="2759" y="3931"/>
                  </a:cubicBezTo>
                  <a:lnTo>
                    <a:pt x="3397" y="3759"/>
                  </a:lnTo>
                  <a:cubicBezTo>
                    <a:pt x="3442" y="3745"/>
                    <a:pt x="3442" y="3683"/>
                    <a:pt x="3397" y="3669"/>
                  </a:cubicBezTo>
                  <a:lnTo>
                    <a:pt x="2754" y="3497"/>
                  </a:lnTo>
                  <a:cubicBezTo>
                    <a:pt x="2366" y="3393"/>
                    <a:pt x="2085" y="3061"/>
                    <a:pt x="2040" y="2663"/>
                  </a:cubicBezTo>
                  <a:lnTo>
                    <a:pt x="1765" y="42"/>
                  </a:lnTo>
                  <a:cubicBezTo>
                    <a:pt x="1762" y="15"/>
                    <a:pt x="1740" y="1"/>
                    <a:pt x="1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888775" y="1343125"/>
              <a:ext cx="55900" cy="189950"/>
            </a:xfrm>
            <a:custGeom>
              <a:avLst/>
              <a:gdLst/>
              <a:ahLst/>
              <a:cxnLst/>
              <a:rect l="l" t="t" r="r" b="b"/>
              <a:pathLst>
                <a:path w="2236" h="7598" extrusionOk="0">
                  <a:moveTo>
                    <a:pt x="517" y="1"/>
                  </a:moveTo>
                  <a:cubicBezTo>
                    <a:pt x="495" y="1"/>
                    <a:pt x="474" y="15"/>
                    <a:pt x="471" y="42"/>
                  </a:cubicBezTo>
                  <a:lnTo>
                    <a:pt x="196" y="2663"/>
                  </a:lnTo>
                  <a:cubicBezTo>
                    <a:pt x="178" y="2845"/>
                    <a:pt x="106" y="3014"/>
                    <a:pt x="1" y="3153"/>
                  </a:cubicBezTo>
                  <a:cubicBezTo>
                    <a:pt x="127" y="3318"/>
                    <a:pt x="305" y="3443"/>
                    <a:pt x="516" y="3500"/>
                  </a:cubicBezTo>
                  <a:lnTo>
                    <a:pt x="1159" y="3671"/>
                  </a:lnTo>
                  <a:cubicBezTo>
                    <a:pt x="1204" y="3684"/>
                    <a:pt x="1204" y="3748"/>
                    <a:pt x="1159" y="3760"/>
                  </a:cubicBezTo>
                  <a:lnTo>
                    <a:pt x="520" y="3933"/>
                  </a:lnTo>
                  <a:cubicBezTo>
                    <a:pt x="308" y="3990"/>
                    <a:pt x="128" y="4116"/>
                    <a:pt x="1" y="4283"/>
                  </a:cubicBezTo>
                  <a:cubicBezTo>
                    <a:pt x="106" y="4422"/>
                    <a:pt x="175" y="4590"/>
                    <a:pt x="194" y="4773"/>
                  </a:cubicBezTo>
                  <a:lnTo>
                    <a:pt x="472" y="7556"/>
                  </a:lnTo>
                  <a:cubicBezTo>
                    <a:pt x="475" y="7584"/>
                    <a:pt x="497" y="7598"/>
                    <a:pt x="518" y="7598"/>
                  </a:cubicBezTo>
                  <a:cubicBezTo>
                    <a:pt x="539" y="7598"/>
                    <a:pt x="561" y="7584"/>
                    <a:pt x="563" y="7556"/>
                  </a:cubicBezTo>
                  <a:lnTo>
                    <a:pt x="841" y="4773"/>
                  </a:lnTo>
                  <a:cubicBezTo>
                    <a:pt x="882" y="4372"/>
                    <a:pt x="1166" y="4037"/>
                    <a:pt x="1555" y="3933"/>
                  </a:cubicBezTo>
                  <a:lnTo>
                    <a:pt x="2193" y="3760"/>
                  </a:lnTo>
                  <a:cubicBezTo>
                    <a:pt x="2236" y="3745"/>
                    <a:pt x="2236" y="3683"/>
                    <a:pt x="2190" y="3669"/>
                  </a:cubicBezTo>
                  <a:lnTo>
                    <a:pt x="1548" y="3497"/>
                  </a:lnTo>
                  <a:cubicBezTo>
                    <a:pt x="1160" y="3393"/>
                    <a:pt x="879" y="3062"/>
                    <a:pt x="837" y="2663"/>
                  </a:cubicBezTo>
                  <a:lnTo>
                    <a:pt x="561" y="42"/>
                  </a:lnTo>
                  <a:cubicBezTo>
                    <a:pt x="559" y="15"/>
                    <a:pt x="538" y="1"/>
                    <a:pt x="51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906425" y="1542075"/>
              <a:ext cx="66925" cy="93975"/>
            </a:xfrm>
            <a:custGeom>
              <a:avLst/>
              <a:gdLst/>
              <a:ahLst/>
              <a:cxnLst/>
              <a:rect l="l" t="t" r="r" b="b"/>
              <a:pathLst>
                <a:path w="2677" h="3759" extrusionOk="0">
                  <a:moveTo>
                    <a:pt x="1337" y="0"/>
                  </a:moveTo>
                  <a:cubicBezTo>
                    <a:pt x="1321" y="0"/>
                    <a:pt x="1305" y="10"/>
                    <a:pt x="1301" y="30"/>
                  </a:cubicBezTo>
                  <a:lnTo>
                    <a:pt x="1107" y="1085"/>
                  </a:lnTo>
                  <a:cubicBezTo>
                    <a:pt x="1063" y="1331"/>
                    <a:pt x="880" y="1528"/>
                    <a:pt x="641" y="1593"/>
                  </a:cubicBezTo>
                  <a:lnTo>
                    <a:pt x="35" y="1755"/>
                  </a:lnTo>
                  <a:cubicBezTo>
                    <a:pt x="0" y="1764"/>
                    <a:pt x="0" y="1815"/>
                    <a:pt x="35" y="1824"/>
                  </a:cubicBezTo>
                  <a:lnTo>
                    <a:pt x="634" y="1985"/>
                  </a:lnTo>
                  <a:cubicBezTo>
                    <a:pt x="877" y="2051"/>
                    <a:pt x="1061" y="2254"/>
                    <a:pt x="1102" y="2504"/>
                  </a:cubicBezTo>
                  <a:lnTo>
                    <a:pt x="1303" y="3729"/>
                  </a:lnTo>
                  <a:cubicBezTo>
                    <a:pt x="1306" y="3749"/>
                    <a:pt x="1322" y="3759"/>
                    <a:pt x="1339" y="3759"/>
                  </a:cubicBezTo>
                  <a:cubicBezTo>
                    <a:pt x="1355" y="3759"/>
                    <a:pt x="1371" y="3749"/>
                    <a:pt x="1374" y="3729"/>
                  </a:cubicBezTo>
                  <a:lnTo>
                    <a:pt x="1575" y="2504"/>
                  </a:lnTo>
                  <a:cubicBezTo>
                    <a:pt x="1616" y="2254"/>
                    <a:pt x="1799" y="2051"/>
                    <a:pt x="2043" y="1985"/>
                  </a:cubicBezTo>
                  <a:lnTo>
                    <a:pt x="2642" y="1824"/>
                  </a:lnTo>
                  <a:cubicBezTo>
                    <a:pt x="2677" y="1815"/>
                    <a:pt x="2677" y="1764"/>
                    <a:pt x="2642" y="1755"/>
                  </a:cubicBezTo>
                  <a:lnTo>
                    <a:pt x="2036" y="1593"/>
                  </a:lnTo>
                  <a:cubicBezTo>
                    <a:pt x="1797" y="1528"/>
                    <a:pt x="1614" y="1331"/>
                    <a:pt x="1566" y="1085"/>
                  </a:cubicBezTo>
                  <a:lnTo>
                    <a:pt x="1373" y="30"/>
                  </a:lnTo>
                  <a:cubicBezTo>
                    <a:pt x="1369" y="10"/>
                    <a:pt x="1353" y="0"/>
                    <a:pt x="1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930925" y="1542075"/>
              <a:ext cx="42475" cy="93975"/>
            </a:xfrm>
            <a:custGeom>
              <a:avLst/>
              <a:gdLst/>
              <a:ahLst/>
              <a:cxnLst/>
              <a:rect l="l" t="t" r="r" b="b"/>
              <a:pathLst>
                <a:path w="1699" h="3759" extrusionOk="0">
                  <a:moveTo>
                    <a:pt x="360" y="0"/>
                  </a:moveTo>
                  <a:cubicBezTo>
                    <a:pt x="344" y="0"/>
                    <a:pt x="328" y="10"/>
                    <a:pt x="324" y="30"/>
                  </a:cubicBezTo>
                  <a:lnTo>
                    <a:pt x="131" y="1085"/>
                  </a:lnTo>
                  <a:cubicBezTo>
                    <a:pt x="111" y="1190"/>
                    <a:pt x="67" y="1287"/>
                    <a:pt x="2" y="1367"/>
                  </a:cubicBezTo>
                  <a:cubicBezTo>
                    <a:pt x="87" y="1476"/>
                    <a:pt x="206" y="1553"/>
                    <a:pt x="342" y="1593"/>
                  </a:cubicBezTo>
                  <a:lnTo>
                    <a:pt x="946" y="1755"/>
                  </a:lnTo>
                  <a:cubicBezTo>
                    <a:pt x="981" y="1764"/>
                    <a:pt x="981" y="1815"/>
                    <a:pt x="946" y="1824"/>
                  </a:cubicBezTo>
                  <a:lnTo>
                    <a:pt x="349" y="1985"/>
                  </a:lnTo>
                  <a:cubicBezTo>
                    <a:pt x="206" y="2024"/>
                    <a:pt x="86" y="2108"/>
                    <a:pt x="1" y="2222"/>
                  </a:cubicBezTo>
                  <a:cubicBezTo>
                    <a:pt x="64" y="2304"/>
                    <a:pt x="105" y="2399"/>
                    <a:pt x="122" y="2504"/>
                  </a:cubicBezTo>
                  <a:lnTo>
                    <a:pt x="323" y="3729"/>
                  </a:lnTo>
                  <a:cubicBezTo>
                    <a:pt x="326" y="3749"/>
                    <a:pt x="342" y="3759"/>
                    <a:pt x="359" y="3759"/>
                  </a:cubicBezTo>
                  <a:cubicBezTo>
                    <a:pt x="375" y="3759"/>
                    <a:pt x="391" y="3749"/>
                    <a:pt x="394" y="3729"/>
                  </a:cubicBezTo>
                  <a:lnTo>
                    <a:pt x="595" y="2504"/>
                  </a:lnTo>
                  <a:cubicBezTo>
                    <a:pt x="636" y="2254"/>
                    <a:pt x="820" y="2051"/>
                    <a:pt x="1063" y="1985"/>
                  </a:cubicBezTo>
                  <a:lnTo>
                    <a:pt x="1662" y="1824"/>
                  </a:lnTo>
                  <a:cubicBezTo>
                    <a:pt x="1698" y="1815"/>
                    <a:pt x="1698" y="1765"/>
                    <a:pt x="1662" y="1755"/>
                  </a:cubicBezTo>
                  <a:lnTo>
                    <a:pt x="1056" y="1593"/>
                  </a:lnTo>
                  <a:cubicBezTo>
                    <a:pt x="817" y="1528"/>
                    <a:pt x="634" y="1331"/>
                    <a:pt x="591" y="1085"/>
                  </a:cubicBezTo>
                  <a:lnTo>
                    <a:pt x="396" y="30"/>
                  </a:lnTo>
                  <a:cubicBezTo>
                    <a:pt x="392" y="10"/>
                    <a:pt x="376" y="0"/>
                    <a:pt x="36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6136495" y="1585295"/>
            <a:ext cx="475430" cy="334267"/>
            <a:chOff x="962525" y="1159425"/>
            <a:chExt cx="584425" cy="410900"/>
          </a:xfrm>
        </p:grpSpPr>
        <p:sp>
          <p:nvSpPr>
            <p:cNvPr id="257" name="Google Shape;257;p17"/>
            <p:cNvSpPr/>
            <p:nvPr/>
          </p:nvSpPr>
          <p:spPr>
            <a:xfrm>
              <a:off x="1091350" y="1348225"/>
              <a:ext cx="323425" cy="89975"/>
            </a:xfrm>
            <a:custGeom>
              <a:avLst/>
              <a:gdLst/>
              <a:ahLst/>
              <a:cxnLst/>
              <a:rect l="l" t="t" r="r" b="b"/>
              <a:pathLst>
                <a:path w="12937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2937" y="3599"/>
                  </a:lnTo>
                  <a:lnTo>
                    <a:pt x="12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091350" y="1348225"/>
              <a:ext cx="323425" cy="89975"/>
            </a:xfrm>
            <a:custGeom>
              <a:avLst/>
              <a:gdLst/>
              <a:ahLst/>
              <a:cxnLst/>
              <a:rect l="l" t="t" r="r" b="b"/>
              <a:pathLst>
                <a:path w="12937" h="3599" extrusionOk="0">
                  <a:moveTo>
                    <a:pt x="11549" y="0"/>
                  </a:moveTo>
                  <a:lnTo>
                    <a:pt x="11549" y="1534"/>
                  </a:lnTo>
                  <a:cubicBezTo>
                    <a:pt x="11549" y="1908"/>
                    <a:pt x="11245" y="2210"/>
                    <a:pt x="10872" y="2210"/>
                  </a:cubicBezTo>
                  <a:lnTo>
                    <a:pt x="0" y="2210"/>
                  </a:lnTo>
                  <a:lnTo>
                    <a:pt x="0" y="3599"/>
                  </a:lnTo>
                  <a:lnTo>
                    <a:pt x="12937" y="3599"/>
                  </a:lnTo>
                  <a:lnTo>
                    <a:pt x="12937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026300" y="1393200"/>
              <a:ext cx="183500" cy="177125"/>
            </a:xfrm>
            <a:custGeom>
              <a:avLst/>
              <a:gdLst/>
              <a:ahLst/>
              <a:cxnLst/>
              <a:rect l="l" t="t" r="r" b="b"/>
              <a:pathLst>
                <a:path w="7340" h="7085" extrusionOk="0">
                  <a:moveTo>
                    <a:pt x="2902" y="0"/>
                  </a:moveTo>
                  <a:cubicBezTo>
                    <a:pt x="2775" y="0"/>
                    <a:pt x="2652" y="13"/>
                    <a:pt x="2535" y="51"/>
                  </a:cubicBezTo>
                  <a:cubicBezTo>
                    <a:pt x="2173" y="168"/>
                    <a:pt x="1914" y="496"/>
                    <a:pt x="1614" y="715"/>
                  </a:cubicBezTo>
                  <a:cubicBezTo>
                    <a:pt x="1311" y="936"/>
                    <a:pt x="922" y="1081"/>
                    <a:pt x="700" y="1384"/>
                  </a:cubicBezTo>
                  <a:cubicBezTo>
                    <a:pt x="480" y="1687"/>
                    <a:pt x="463" y="2100"/>
                    <a:pt x="346" y="2462"/>
                  </a:cubicBezTo>
                  <a:cubicBezTo>
                    <a:pt x="231" y="2809"/>
                    <a:pt x="0" y="3155"/>
                    <a:pt x="0" y="3541"/>
                  </a:cubicBezTo>
                  <a:cubicBezTo>
                    <a:pt x="0" y="3927"/>
                    <a:pt x="231" y="4271"/>
                    <a:pt x="346" y="4621"/>
                  </a:cubicBezTo>
                  <a:cubicBezTo>
                    <a:pt x="463" y="4982"/>
                    <a:pt x="480" y="5398"/>
                    <a:pt x="700" y="5698"/>
                  </a:cubicBezTo>
                  <a:cubicBezTo>
                    <a:pt x="919" y="6001"/>
                    <a:pt x="1311" y="6146"/>
                    <a:pt x="1614" y="6367"/>
                  </a:cubicBezTo>
                  <a:cubicBezTo>
                    <a:pt x="1917" y="6586"/>
                    <a:pt x="2173" y="6914"/>
                    <a:pt x="2535" y="7031"/>
                  </a:cubicBezTo>
                  <a:cubicBezTo>
                    <a:pt x="2654" y="7070"/>
                    <a:pt x="2780" y="7083"/>
                    <a:pt x="2908" y="7083"/>
                  </a:cubicBezTo>
                  <a:cubicBezTo>
                    <a:pt x="3156" y="7083"/>
                    <a:pt x="3415" y="7036"/>
                    <a:pt x="3669" y="7036"/>
                  </a:cubicBezTo>
                  <a:cubicBezTo>
                    <a:pt x="3924" y="7036"/>
                    <a:pt x="4185" y="7084"/>
                    <a:pt x="4433" y="7084"/>
                  </a:cubicBezTo>
                  <a:cubicBezTo>
                    <a:pt x="4560" y="7084"/>
                    <a:pt x="4684" y="7071"/>
                    <a:pt x="4803" y="7033"/>
                  </a:cubicBezTo>
                  <a:cubicBezTo>
                    <a:pt x="5166" y="6916"/>
                    <a:pt x="5424" y="6589"/>
                    <a:pt x="5724" y="6370"/>
                  </a:cubicBezTo>
                  <a:cubicBezTo>
                    <a:pt x="6027" y="6147"/>
                    <a:pt x="6417" y="6004"/>
                    <a:pt x="6638" y="5699"/>
                  </a:cubicBezTo>
                  <a:cubicBezTo>
                    <a:pt x="6858" y="5398"/>
                    <a:pt x="6875" y="4984"/>
                    <a:pt x="6992" y="4622"/>
                  </a:cubicBezTo>
                  <a:cubicBezTo>
                    <a:pt x="7107" y="4274"/>
                    <a:pt x="7339" y="3929"/>
                    <a:pt x="7339" y="3542"/>
                  </a:cubicBezTo>
                  <a:cubicBezTo>
                    <a:pt x="7339" y="3158"/>
                    <a:pt x="7105" y="2811"/>
                    <a:pt x="6992" y="2464"/>
                  </a:cubicBezTo>
                  <a:cubicBezTo>
                    <a:pt x="6875" y="2101"/>
                    <a:pt x="6858" y="1687"/>
                    <a:pt x="6638" y="1387"/>
                  </a:cubicBezTo>
                  <a:cubicBezTo>
                    <a:pt x="6419" y="1082"/>
                    <a:pt x="6027" y="938"/>
                    <a:pt x="5724" y="717"/>
                  </a:cubicBezTo>
                  <a:cubicBezTo>
                    <a:pt x="5422" y="497"/>
                    <a:pt x="5166" y="169"/>
                    <a:pt x="4803" y="52"/>
                  </a:cubicBezTo>
                  <a:cubicBezTo>
                    <a:pt x="4684" y="14"/>
                    <a:pt x="4560" y="1"/>
                    <a:pt x="4433" y="1"/>
                  </a:cubicBezTo>
                  <a:cubicBezTo>
                    <a:pt x="4185" y="1"/>
                    <a:pt x="3924" y="49"/>
                    <a:pt x="3669" y="49"/>
                  </a:cubicBezTo>
                  <a:cubicBezTo>
                    <a:pt x="3413" y="49"/>
                    <a:pt x="3151" y="0"/>
                    <a:pt x="2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037750" y="1418050"/>
              <a:ext cx="172050" cy="152175"/>
            </a:xfrm>
            <a:custGeom>
              <a:avLst/>
              <a:gdLst/>
              <a:ahLst/>
              <a:cxnLst/>
              <a:rect l="l" t="t" r="r" b="b"/>
              <a:pathLst>
                <a:path w="6882" h="6087" extrusionOk="0">
                  <a:moveTo>
                    <a:pt x="5713" y="1"/>
                  </a:moveTo>
                  <a:cubicBezTo>
                    <a:pt x="5749" y="154"/>
                    <a:pt x="5781" y="311"/>
                    <a:pt x="5829" y="460"/>
                  </a:cubicBezTo>
                  <a:cubicBezTo>
                    <a:pt x="5942" y="808"/>
                    <a:pt x="6174" y="1152"/>
                    <a:pt x="6174" y="1539"/>
                  </a:cubicBezTo>
                  <a:cubicBezTo>
                    <a:pt x="6174" y="1925"/>
                    <a:pt x="5942" y="2270"/>
                    <a:pt x="5829" y="2619"/>
                  </a:cubicBezTo>
                  <a:cubicBezTo>
                    <a:pt x="5712" y="2980"/>
                    <a:pt x="5693" y="3394"/>
                    <a:pt x="5473" y="3696"/>
                  </a:cubicBezTo>
                  <a:cubicBezTo>
                    <a:pt x="5252" y="3999"/>
                    <a:pt x="4863" y="4144"/>
                    <a:pt x="4559" y="4365"/>
                  </a:cubicBezTo>
                  <a:cubicBezTo>
                    <a:pt x="4259" y="4584"/>
                    <a:pt x="4001" y="4912"/>
                    <a:pt x="3640" y="5029"/>
                  </a:cubicBezTo>
                  <a:cubicBezTo>
                    <a:pt x="3522" y="5067"/>
                    <a:pt x="3399" y="5080"/>
                    <a:pt x="3273" y="5080"/>
                  </a:cubicBezTo>
                  <a:cubicBezTo>
                    <a:pt x="3023" y="5080"/>
                    <a:pt x="2761" y="5030"/>
                    <a:pt x="2506" y="5030"/>
                  </a:cubicBezTo>
                  <a:cubicBezTo>
                    <a:pt x="2250" y="5030"/>
                    <a:pt x="1989" y="5078"/>
                    <a:pt x="1741" y="5078"/>
                  </a:cubicBezTo>
                  <a:cubicBezTo>
                    <a:pt x="1614" y="5078"/>
                    <a:pt x="1490" y="5066"/>
                    <a:pt x="1371" y="5027"/>
                  </a:cubicBezTo>
                  <a:cubicBezTo>
                    <a:pt x="1009" y="4910"/>
                    <a:pt x="752" y="4583"/>
                    <a:pt x="451" y="4363"/>
                  </a:cubicBezTo>
                  <a:cubicBezTo>
                    <a:pt x="312" y="4261"/>
                    <a:pt x="152" y="4174"/>
                    <a:pt x="0" y="4084"/>
                  </a:cubicBezTo>
                  <a:lnTo>
                    <a:pt x="0" y="4084"/>
                  </a:lnTo>
                  <a:cubicBezTo>
                    <a:pt x="51" y="4306"/>
                    <a:pt x="110" y="4524"/>
                    <a:pt x="240" y="4701"/>
                  </a:cubicBezTo>
                  <a:cubicBezTo>
                    <a:pt x="461" y="5005"/>
                    <a:pt x="852" y="5150"/>
                    <a:pt x="1155" y="5371"/>
                  </a:cubicBezTo>
                  <a:cubicBezTo>
                    <a:pt x="1455" y="5591"/>
                    <a:pt x="1712" y="5919"/>
                    <a:pt x="2075" y="6036"/>
                  </a:cubicBezTo>
                  <a:cubicBezTo>
                    <a:pt x="2194" y="6074"/>
                    <a:pt x="2318" y="6087"/>
                    <a:pt x="2446" y="6087"/>
                  </a:cubicBezTo>
                  <a:cubicBezTo>
                    <a:pt x="2694" y="6087"/>
                    <a:pt x="2954" y="6039"/>
                    <a:pt x="3210" y="6039"/>
                  </a:cubicBezTo>
                  <a:cubicBezTo>
                    <a:pt x="3466" y="6039"/>
                    <a:pt x="3727" y="6087"/>
                    <a:pt x="3977" y="6087"/>
                  </a:cubicBezTo>
                  <a:cubicBezTo>
                    <a:pt x="4103" y="6087"/>
                    <a:pt x="4226" y="6075"/>
                    <a:pt x="4344" y="6037"/>
                  </a:cubicBezTo>
                  <a:cubicBezTo>
                    <a:pt x="4705" y="5920"/>
                    <a:pt x="4961" y="5592"/>
                    <a:pt x="5264" y="5373"/>
                  </a:cubicBezTo>
                  <a:cubicBezTo>
                    <a:pt x="5567" y="5152"/>
                    <a:pt x="5959" y="5007"/>
                    <a:pt x="6179" y="4704"/>
                  </a:cubicBezTo>
                  <a:cubicBezTo>
                    <a:pt x="6398" y="4404"/>
                    <a:pt x="6416" y="3988"/>
                    <a:pt x="6533" y="3625"/>
                  </a:cubicBezTo>
                  <a:cubicBezTo>
                    <a:pt x="6647" y="3277"/>
                    <a:pt x="6878" y="2933"/>
                    <a:pt x="6878" y="2547"/>
                  </a:cubicBezTo>
                  <a:cubicBezTo>
                    <a:pt x="6881" y="2164"/>
                    <a:pt x="6647" y="1817"/>
                    <a:pt x="6533" y="1468"/>
                  </a:cubicBezTo>
                  <a:cubicBezTo>
                    <a:pt x="6416" y="1106"/>
                    <a:pt x="6398" y="693"/>
                    <a:pt x="6179" y="390"/>
                  </a:cubicBezTo>
                  <a:cubicBezTo>
                    <a:pt x="6059" y="226"/>
                    <a:pt x="5890" y="109"/>
                    <a:pt x="571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1056650" y="1420400"/>
              <a:ext cx="122775" cy="122775"/>
            </a:xfrm>
            <a:custGeom>
              <a:avLst/>
              <a:gdLst/>
              <a:ahLst/>
              <a:cxnLst/>
              <a:rect l="l" t="t" r="r" b="b"/>
              <a:pathLst>
                <a:path w="4911" h="4911" extrusionOk="0">
                  <a:moveTo>
                    <a:pt x="2455" y="0"/>
                  </a:moveTo>
                  <a:cubicBezTo>
                    <a:pt x="1100" y="0"/>
                    <a:pt x="1" y="1099"/>
                    <a:pt x="1" y="2454"/>
                  </a:cubicBezTo>
                  <a:cubicBezTo>
                    <a:pt x="1" y="3811"/>
                    <a:pt x="1100" y="4910"/>
                    <a:pt x="2455" y="4910"/>
                  </a:cubicBezTo>
                  <a:cubicBezTo>
                    <a:pt x="3810" y="4910"/>
                    <a:pt x="4911" y="3811"/>
                    <a:pt x="4911" y="2454"/>
                  </a:cubicBezTo>
                  <a:cubicBezTo>
                    <a:pt x="4911" y="1099"/>
                    <a:pt x="3810" y="0"/>
                    <a:pt x="2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067525" y="1431225"/>
              <a:ext cx="111950" cy="111875"/>
            </a:xfrm>
            <a:custGeom>
              <a:avLst/>
              <a:gdLst/>
              <a:ahLst/>
              <a:cxnLst/>
              <a:rect l="l" t="t" r="r" b="b"/>
              <a:pathLst>
                <a:path w="4478" h="4475" extrusionOk="0">
                  <a:moveTo>
                    <a:pt x="3415" y="0"/>
                  </a:moveTo>
                  <a:lnTo>
                    <a:pt x="3415" y="0"/>
                  </a:lnTo>
                  <a:cubicBezTo>
                    <a:pt x="3688" y="397"/>
                    <a:pt x="3849" y="877"/>
                    <a:pt x="3849" y="1394"/>
                  </a:cubicBezTo>
                  <a:cubicBezTo>
                    <a:pt x="3849" y="2750"/>
                    <a:pt x="2750" y="3849"/>
                    <a:pt x="1395" y="3849"/>
                  </a:cubicBezTo>
                  <a:cubicBezTo>
                    <a:pt x="877" y="3849"/>
                    <a:pt x="396" y="3688"/>
                    <a:pt x="0" y="3413"/>
                  </a:cubicBezTo>
                  <a:lnTo>
                    <a:pt x="0" y="3413"/>
                  </a:lnTo>
                  <a:cubicBezTo>
                    <a:pt x="444" y="4054"/>
                    <a:pt x="1183" y="4474"/>
                    <a:pt x="2021" y="4474"/>
                  </a:cubicBezTo>
                  <a:cubicBezTo>
                    <a:pt x="3378" y="4474"/>
                    <a:pt x="4477" y="3375"/>
                    <a:pt x="4477" y="2020"/>
                  </a:cubicBezTo>
                  <a:cubicBezTo>
                    <a:pt x="4476" y="1184"/>
                    <a:pt x="4054" y="444"/>
                    <a:pt x="3415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087750" y="1451500"/>
              <a:ext cx="60575" cy="60575"/>
            </a:xfrm>
            <a:custGeom>
              <a:avLst/>
              <a:gdLst/>
              <a:ahLst/>
              <a:cxnLst/>
              <a:rect l="l" t="t" r="r" b="b"/>
              <a:pathLst>
                <a:path w="2423" h="2423" extrusionOk="0">
                  <a:moveTo>
                    <a:pt x="1211" y="0"/>
                  </a:moveTo>
                  <a:cubicBezTo>
                    <a:pt x="542" y="0"/>
                    <a:pt x="1" y="542"/>
                    <a:pt x="1" y="1210"/>
                  </a:cubicBezTo>
                  <a:cubicBezTo>
                    <a:pt x="1" y="1879"/>
                    <a:pt x="542" y="2422"/>
                    <a:pt x="1211" y="2422"/>
                  </a:cubicBezTo>
                  <a:cubicBezTo>
                    <a:pt x="1880" y="2422"/>
                    <a:pt x="2423" y="1879"/>
                    <a:pt x="2423" y="1210"/>
                  </a:cubicBezTo>
                  <a:cubicBezTo>
                    <a:pt x="2423" y="542"/>
                    <a:pt x="18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090025" y="1453825"/>
              <a:ext cx="58300" cy="58250"/>
            </a:xfrm>
            <a:custGeom>
              <a:avLst/>
              <a:gdLst/>
              <a:ahLst/>
              <a:cxnLst/>
              <a:rect l="l" t="t" r="r" b="b"/>
              <a:pathLst>
                <a:path w="2332" h="2330" extrusionOk="0">
                  <a:moveTo>
                    <a:pt x="1587" y="1"/>
                  </a:moveTo>
                  <a:lnTo>
                    <a:pt x="1587" y="1"/>
                  </a:lnTo>
                  <a:cubicBezTo>
                    <a:pt x="1647" y="144"/>
                    <a:pt x="1680" y="302"/>
                    <a:pt x="1680" y="469"/>
                  </a:cubicBezTo>
                  <a:cubicBezTo>
                    <a:pt x="1680" y="1138"/>
                    <a:pt x="1139" y="1679"/>
                    <a:pt x="469" y="1679"/>
                  </a:cubicBezTo>
                  <a:cubicBezTo>
                    <a:pt x="302" y="1679"/>
                    <a:pt x="145" y="1646"/>
                    <a:pt x="0" y="1586"/>
                  </a:cubicBezTo>
                  <a:lnTo>
                    <a:pt x="0" y="1586"/>
                  </a:lnTo>
                  <a:cubicBezTo>
                    <a:pt x="183" y="2023"/>
                    <a:pt x="615" y="2329"/>
                    <a:pt x="1119" y="2329"/>
                  </a:cubicBezTo>
                  <a:cubicBezTo>
                    <a:pt x="1787" y="2329"/>
                    <a:pt x="2329" y="1788"/>
                    <a:pt x="2329" y="1117"/>
                  </a:cubicBezTo>
                  <a:cubicBezTo>
                    <a:pt x="2332" y="615"/>
                    <a:pt x="2024" y="184"/>
                    <a:pt x="158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201525" y="1302550"/>
              <a:ext cx="55350" cy="68150"/>
            </a:xfrm>
            <a:custGeom>
              <a:avLst/>
              <a:gdLst/>
              <a:ahLst/>
              <a:cxnLst/>
              <a:rect l="l" t="t" r="r" b="b"/>
              <a:pathLst>
                <a:path w="2214" h="2726" extrusionOk="0">
                  <a:moveTo>
                    <a:pt x="1" y="1"/>
                  </a:moveTo>
                  <a:lnTo>
                    <a:pt x="1" y="2726"/>
                  </a:lnTo>
                  <a:lnTo>
                    <a:pt x="2214" y="2726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192050" y="1353175"/>
              <a:ext cx="80300" cy="131700"/>
            </a:xfrm>
            <a:custGeom>
              <a:avLst/>
              <a:gdLst/>
              <a:ahLst/>
              <a:cxnLst/>
              <a:rect l="l" t="t" r="r" b="b"/>
              <a:pathLst>
                <a:path w="3212" h="5268" extrusionOk="0">
                  <a:moveTo>
                    <a:pt x="381" y="0"/>
                  </a:moveTo>
                  <a:cubicBezTo>
                    <a:pt x="353" y="0"/>
                    <a:pt x="324" y="4"/>
                    <a:pt x="295" y="11"/>
                  </a:cubicBezTo>
                  <a:cubicBezTo>
                    <a:pt x="112" y="58"/>
                    <a:pt x="1" y="245"/>
                    <a:pt x="48" y="428"/>
                  </a:cubicBezTo>
                  <a:lnTo>
                    <a:pt x="1188" y="4879"/>
                  </a:lnTo>
                  <a:cubicBezTo>
                    <a:pt x="1246" y="5107"/>
                    <a:pt x="1453" y="5268"/>
                    <a:pt x="1690" y="5268"/>
                  </a:cubicBezTo>
                  <a:lnTo>
                    <a:pt x="2869" y="5268"/>
                  </a:lnTo>
                  <a:cubicBezTo>
                    <a:pt x="3058" y="5268"/>
                    <a:pt x="3212" y="5114"/>
                    <a:pt x="3212" y="4927"/>
                  </a:cubicBezTo>
                  <a:cubicBezTo>
                    <a:pt x="3212" y="4737"/>
                    <a:pt x="3058" y="4583"/>
                    <a:pt x="2869" y="4583"/>
                  </a:cubicBezTo>
                  <a:lnTo>
                    <a:pt x="1818" y="4583"/>
                  </a:lnTo>
                  <a:lnTo>
                    <a:pt x="1379" y="2868"/>
                  </a:lnTo>
                  <a:lnTo>
                    <a:pt x="2334" y="2868"/>
                  </a:lnTo>
                  <a:cubicBezTo>
                    <a:pt x="2521" y="2868"/>
                    <a:pt x="2675" y="2714"/>
                    <a:pt x="2675" y="2527"/>
                  </a:cubicBezTo>
                  <a:cubicBezTo>
                    <a:pt x="2675" y="2338"/>
                    <a:pt x="2521" y="2184"/>
                    <a:pt x="2334" y="2184"/>
                  </a:cubicBezTo>
                  <a:lnTo>
                    <a:pt x="1204" y="2184"/>
                  </a:lnTo>
                  <a:lnTo>
                    <a:pt x="712" y="259"/>
                  </a:lnTo>
                  <a:cubicBezTo>
                    <a:pt x="673" y="104"/>
                    <a:pt x="533" y="0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1217475" y="1302550"/>
              <a:ext cx="39400" cy="68150"/>
            </a:xfrm>
            <a:custGeom>
              <a:avLst/>
              <a:gdLst/>
              <a:ahLst/>
              <a:cxnLst/>
              <a:rect l="l" t="t" r="r" b="b"/>
              <a:pathLst>
                <a:path w="1576" h="2726" extrusionOk="0">
                  <a:moveTo>
                    <a:pt x="1" y="1"/>
                  </a:moveTo>
                  <a:lnTo>
                    <a:pt x="698" y="2726"/>
                  </a:lnTo>
                  <a:lnTo>
                    <a:pt x="1576" y="2726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109000" y="1472750"/>
              <a:ext cx="18025" cy="18025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361" y="0"/>
                  </a:moveTo>
                  <a:cubicBezTo>
                    <a:pt x="162" y="0"/>
                    <a:pt x="1" y="161"/>
                    <a:pt x="1" y="360"/>
                  </a:cubicBezTo>
                  <a:cubicBezTo>
                    <a:pt x="1" y="559"/>
                    <a:pt x="162" y="720"/>
                    <a:pt x="361" y="720"/>
                  </a:cubicBezTo>
                  <a:cubicBezTo>
                    <a:pt x="560" y="720"/>
                    <a:pt x="721" y="559"/>
                    <a:pt x="721" y="360"/>
                  </a:cubicBezTo>
                  <a:cubicBezTo>
                    <a:pt x="721" y="161"/>
                    <a:pt x="560" y="0"/>
                    <a:pt x="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359075" y="1393200"/>
              <a:ext cx="183500" cy="177125"/>
            </a:xfrm>
            <a:custGeom>
              <a:avLst/>
              <a:gdLst/>
              <a:ahLst/>
              <a:cxnLst/>
              <a:rect l="l" t="t" r="r" b="b"/>
              <a:pathLst>
                <a:path w="7340" h="7085" extrusionOk="0">
                  <a:moveTo>
                    <a:pt x="2902" y="0"/>
                  </a:moveTo>
                  <a:cubicBezTo>
                    <a:pt x="2776" y="0"/>
                    <a:pt x="2653" y="13"/>
                    <a:pt x="2535" y="51"/>
                  </a:cubicBezTo>
                  <a:cubicBezTo>
                    <a:pt x="2173" y="168"/>
                    <a:pt x="1916" y="496"/>
                    <a:pt x="1614" y="715"/>
                  </a:cubicBezTo>
                  <a:cubicBezTo>
                    <a:pt x="1312" y="936"/>
                    <a:pt x="922" y="1081"/>
                    <a:pt x="700" y="1384"/>
                  </a:cubicBezTo>
                  <a:cubicBezTo>
                    <a:pt x="480" y="1687"/>
                    <a:pt x="463" y="2100"/>
                    <a:pt x="346" y="2462"/>
                  </a:cubicBezTo>
                  <a:cubicBezTo>
                    <a:pt x="232" y="2809"/>
                    <a:pt x="0" y="3155"/>
                    <a:pt x="0" y="3541"/>
                  </a:cubicBezTo>
                  <a:cubicBezTo>
                    <a:pt x="0" y="3927"/>
                    <a:pt x="232" y="4271"/>
                    <a:pt x="346" y="4621"/>
                  </a:cubicBezTo>
                  <a:cubicBezTo>
                    <a:pt x="463" y="4982"/>
                    <a:pt x="480" y="5398"/>
                    <a:pt x="700" y="5698"/>
                  </a:cubicBezTo>
                  <a:cubicBezTo>
                    <a:pt x="919" y="6001"/>
                    <a:pt x="1312" y="6146"/>
                    <a:pt x="1614" y="6367"/>
                  </a:cubicBezTo>
                  <a:cubicBezTo>
                    <a:pt x="1917" y="6586"/>
                    <a:pt x="2173" y="6914"/>
                    <a:pt x="2535" y="7031"/>
                  </a:cubicBezTo>
                  <a:cubicBezTo>
                    <a:pt x="2655" y="7070"/>
                    <a:pt x="2780" y="7083"/>
                    <a:pt x="2909" y="7083"/>
                  </a:cubicBezTo>
                  <a:cubicBezTo>
                    <a:pt x="3156" y="7083"/>
                    <a:pt x="3416" y="7036"/>
                    <a:pt x="3669" y="7036"/>
                  </a:cubicBezTo>
                  <a:cubicBezTo>
                    <a:pt x="3924" y="7036"/>
                    <a:pt x="4185" y="7084"/>
                    <a:pt x="4434" y="7084"/>
                  </a:cubicBezTo>
                  <a:cubicBezTo>
                    <a:pt x="4561" y="7084"/>
                    <a:pt x="4685" y="7071"/>
                    <a:pt x="4803" y="7033"/>
                  </a:cubicBezTo>
                  <a:cubicBezTo>
                    <a:pt x="5166" y="6916"/>
                    <a:pt x="5424" y="6589"/>
                    <a:pt x="5724" y="6370"/>
                  </a:cubicBezTo>
                  <a:cubicBezTo>
                    <a:pt x="6027" y="6147"/>
                    <a:pt x="6417" y="6004"/>
                    <a:pt x="6638" y="5699"/>
                  </a:cubicBezTo>
                  <a:cubicBezTo>
                    <a:pt x="6858" y="5398"/>
                    <a:pt x="6875" y="4984"/>
                    <a:pt x="6994" y="4622"/>
                  </a:cubicBezTo>
                  <a:cubicBezTo>
                    <a:pt x="7107" y="4274"/>
                    <a:pt x="7339" y="3929"/>
                    <a:pt x="7339" y="3542"/>
                  </a:cubicBezTo>
                  <a:cubicBezTo>
                    <a:pt x="7339" y="3158"/>
                    <a:pt x="7107" y="2811"/>
                    <a:pt x="6994" y="2464"/>
                  </a:cubicBezTo>
                  <a:cubicBezTo>
                    <a:pt x="6875" y="2101"/>
                    <a:pt x="6858" y="1687"/>
                    <a:pt x="6638" y="1387"/>
                  </a:cubicBezTo>
                  <a:cubicBezTo>
                    <a:pt x="6419" y="1082"/>
                    <a:pt x="6027" y="938"/>
                    <a:pt x="5724" y="717"/>
                  </a:cubicBezTo>
                  <a:cubicBezTo>
                    <a:pt x="5422" y="497"/>
                    <a:pt x="5166" y="169"/>
                    <a:pt x="4803" y="52"/>
                  </a:cubicBezTo>
                  <a:cubicBezTo>
                    <a:pt x="4685" y="14"/>
                    <a:pt x="4561" y="1"/>
                    <a:pt x="4434" y="1"/>
                  </a:cubicBezTo>
                  <a:cubicBezTo>
                    <a:pt x="4185" y="1"/>
                    <a:pt x="3924" y="49"/>
                    <a:pt x="3669" y="49"/>
                  </a:cubicBezTo>
                  <a:cubicBezTo>
                    <a:pt x="3414" y="49"/>
                    <a:pt x="3152" y="0"/>
                    <a:pt x="2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370600" y="1418050"/>
              <a:ext cx="171975" cy="152175"/>
            </a:xfrm>
            <a:custGeom>
              <a:avLst/>
              <a:gdLst/>
              <a:ahLst/>
              <a:cxnLst/>
              <a:rect l="l" t="t" r="r" b="b"/>
              <a:pathLst>
                <a:path w="6879" h="6087" extrusionOk="0">
                  <a:moveTo>
                    <a:pt x="5712" y="1"/>
                  </a:moveTo>
                  <a:cubicBezTo>
                    <a:pt x="5747" y="154"/>
                    <a:pt x="5781" y="311"/>
                    <a:pt x="5828" y="460"/>
                  </a:cubicBezTo>
                  <a:cubicBezTo>
                    <a:pt x="5942" y="808"/>
                    <a:pt x="6173" y="1152"/>
                    <a:pt x="6173" y="1539"/>
                  </a:cubicBezTo>
                  <a:cubicBezTo>
                    <a:pt x="6173" y="1925"/>
                    <a:pt x="5942" y="2270"/>
                    <a:pt x="5828" y="2619"/>
                  </a:cubicBezTo>
                  <a:cubicBezTo>
                    <a:pt x="5711" y="2980"/>
                    <a:pt x="5693" y="3394"/>
                    <a:pt x="5473" y="3696"/>
                  </a:cubicBezTo>
                  <a:cubicBezTo>
                    <a:pt x="5251" y="3999"/>
                    <a:pt x="4862" y="4144"/>
                    <a:pt x="4559" y="4365"/>
                  </a:cubicBezTo>
                  <a:cubicBezTo>
                    <a:pt x="4259" y="4584"/>
                    <a:pt x="4000" y="4912"/>
                    <a:pt x="3638" y="5029"/>
                  </a:cubicBezTo>
                  <a:cubicBezTo>
                    <a:pt x="3521" y="5067"/>
                    <a:pt x="3398" y="5080"/>
                    <a:pt x="3271" y="5080"/>
                  </a:cubicBezTo>
                  <a:cubicBezTo>
                    <a:pt x="3022" y="5080"/>
                    <a:pt x="2761" y="5030"/>
                    <a:pt x="2504" y="5030"/>
                  </a:cubicBezTo>
                  <a:cubicBezTo>
                    <a:pt x="2249" y="5030"/>
                    <a:pt x="1988" y="5078"/>
                    <a:pt x="1740" y="5078"/>
                  </a:cubicBezTo>
                  <a:cubicBezTo>
                    <a:pt x="1613" y="5078"/>
                    <a:pt x="1489" y="5066"/>
                    <a:pt x="1370" y="5027"/>
                  </a:cubicBezTo>
                  <a:cubicBezTo>
                    <a:pt x="1007" y="4910"/>
                    <a:pt x="751" y="4583"/>
                    <a:pt x="450" y="4363"/>
                  </a:cubicBezTo>
                  <a:cubicBezTo>
                    <a:pt x="311" y="4261"/>
                    <a:pt x="151" y="4174"/>
                    <a:pt x="0" y="4084"/>
                  </a:cubicBezTo>
                  <a:lnTo>
                    <a:pt x="0" y="4084"/>
                  </a:lnTo>
                  <a:cubicBezTo>
                    <a:pt x="52" y="4306"/>
                    <a:pt x="110" y="4524"/>
                    <a:pt x="239" y="4701"/>
                  </a:cubicBezTo>
                  <a:cubicBezTo>
                    <a:pt x="461" y="5005"/>
                    <a:pt x="851" y="5150"/>
                    <a:pt x="1153" y="5371"/>
                  </a:cubicBezTo>
                  <a:cubicBezTo>
                    <a:pt x="1453" y="5591"/>
                    <a:pt x="1712" y="5919"/>
                    <a:pt x="2074" y="6036"/>
                  </a:cubicBezTo>
                  <a:cubicBezTo>
                    <a:pt x="2193" y="6074"/>
                    <a:pt x="2317" y="6087"/>
                    <a:pt x="2444" y="6087"/>
                  </a:cubicBezTo>
                  <a:cubicBezTo>
                    <a:pt x="2692" y="6087"/>
                    <a:pt x="2953" y="6039"/>
                    <a:pt x="3208" y="6039"/>
                  </a:cubicBezTo>
                  <a:cubicBezTo>
                    <a:pt x="3465" y="6039"/>
                    <a:pt x="3726" y="6087"/>
                    <a:pt x="3975" y="6087"/>
                  </a:cubicBezTo>
                  <a:cubicBezTo>
                    <a:pt x="4102" y="6087"/>
                    <a:pt x="4225" y="6075"/>
                    <a:pt x="4342" y="6037"/>
                  </a:cubicBezTo>
                  <a:cubicBezTo>
                    <a:pt x="4705" y="5920"/>
                    <a:pt x="4961" y="5592"/>
                    <a:pt x="5263" y="5373"/>
                  </a:cubicBezTo>
                  <a:cubicBezTo>
                    <a:pt x="5566" y="5152"/>
                    <a:pt x="5958" y="5007"/>
                    <a:pt x="6177" y="4704"/>
                  </a:cubicBezTo>
                  <a:cubicBezTo>
                    <a:pt x="6397" y="4404"/>
                    <a:pt x="6414" y="3988"/>
                    <a:pt x="6531" y="3625"/>
                  </a:cubicBezTo>
                  <a:cubicBezTo>
                    <a:pt x="6646" y="3277"/>
                    <a:pt x="6878" y="2933"/>
                    <a:pt x="6878" y="2547"/>
                  </a:cubicBezTo>
                  <a:cubicBezTo>
                    <a:pt x="6878" y="2164"/>
                    <a:pt x="6646" y="1817"/>
                    <a:pt x="6533" y="1468"/>
                  </a:cubicBezTo>
                  <a:cubicBezTo>
                    <a:pt x="6414" y="1106"/>
                    <a:pt x="6397" y="693"/>
                    <a:pt x="6177" y="390"/>
                  </a:cubicBezTo>
                  <a:cubicBezTo>
                    <a:pt x="6059" y="226"/>
                    <a:pt x="5891" y="109"/>
                    <a:pt x="571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389425" y="1420400"/>
              <a:ext cx="122775" cy="122775"/>
            </a:xfrm>
            <a:custGeom>
              <a:avLst/>
              <a:gdLst/>
              <a:ahLst/>
              <a:cxnLst/>
              <a:rect l="l" t="t" r="r" b="b"/>
              <a:pathLst>
                <a:path w="4911" h="4911" extrusionOk="0">
                  <a:moveTo>
                    <a:pt x="2455" y="0"/>
                  </a:moveTo>
                  <a:cubicBezTo>
                    <a:pt x="1100" y="0"/>
                    <a:pt x="1" y="1099"/>
                    <a:pt x="1" y="2454"/>
                  </a:cubicBezTo>
                  <a:cubicBezTo>
                    <a:pt x="1" y="3811"/>
                    <a:pt x="1100" y="4910"/>
                    <a:pt x="2455" y="4910"/>
                  </a:cubicBezTo>
                  <a:cubicBezTo>
                    <a:pt x="3812" y="4910"/>
                    <a:pt x="4911" y="3811"/>
                    <a:pt x="4911" y="2454"/>
                  </a:cubicBezTo>
                  <a:cubicBezTo>
                    <a:pt x="4911" y="1099"/>
                    <a:pt x="3812" y="0"/>
                    <a:pt x="2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400350" y="1431225"/>
              <a:ext cx="111925" cy="111875"/>
            </a:xfrm>
            <a:custGeom>
              <a:avLst/>
              <a:gdLst/>
              <a:ahLst/>
              <a:cxnLst/>
              <a:rect l="l" t="t" r="r" b="b"/>
              <a:pathLst>
                <a:path w="4477" h="4475" extrusionOk="0">
                  <a:moveTo>
                    <a:pt x="3414" y="0"/>
                  </a:moveTo>
                  <a:cubicBezTo>
                    <a:pt x="3689" y="397"/>
                    <a:pt x="3850" y="877"/>
                    <a:pt x="3850" y="1394"/>
                  </a:cubicBezTo>
                  <a:cubicBezTo>
                    <a:pt x="3850" y="2750"/>
                    <a:pt x="2750" y="3849"/>
                    <a:pt x="1395" y="3849"/>
                  </a:cubicBezTo>
                  <a:cubicBezTo>
                    <a:pt x="877" y="3849"/>
                    <a:pt x="397" y="3688"/>
                    <a:pt x="0" y="3413"/>
                  </a:cubicBezTo>
                  <a:lnTo>
                    <a:pt x="0" y="3413"/>
                  </a:lnTo>
                  <a:cubicBezTo>
                    <a:pt x="443" y="4054"/>
                    <a:pt x="1182" y="4474"/>
                    <a:pt x="2022" y="4474"/>
                  </a:cubicBezTo>
                  <a:cubicBezTo>
                    <a:pt x="3378" y="4474"/>
                    <a:pt x="4477" y="3375"/>
                    <a:pt x="4477" y="2020"/>
                  </a:cubicBezTo>
                  <a:cubicBezTo>
                    <a:pt x="4474" y="1184"/>
                    <a:pt x="4055" y="444"/>
                    <a:pt x="341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420525" y="1451500"/>
              <a:ext cx="60575" cy="60575"/>
            </a:xfrm>
            <a:custGeom>
              <a:avLst/>
              <a:gdLst/>
              <a:ahLst/>
              <a:cxnLst/>
              <a:rect l="l" t="t" r="r" b="b"/>
              <a:pathLst>
                <a:path w="2423" h="2423" extrusionOk="0">
                  <a:moveTo>
                    <a:pt x="1211" y="0"/>
                  </a:moveTo>
                  <a:cubicBezTo>
                    <a:pt x="542" y="0"/>
                    <a:pt x="1" y="542"/>
                    <a:pt x="1" y="1210"/>
                  </a:cubicBezTo>
                  <a:cubicBezTo>
                    <a:pt x="1" y="1879"/>
                    <a:pt x="542" y="2422"/>
                    <a:pt x="1211" y="2422"/>
                  </a:cubicBezTo>
                  <a:cubicBezTo>
                    <a:pt x="1880" y="2422"/>
                    <a:pt x="2423" y="1879"/>
                    <a:pt x="2423" y="1210"/>
                  </a:cubicBezTo>
                  <a:cubicBezTo>
                    <a:pt x="2423" y="542"/>
                    <a:pt x="18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422875" y="1453825"/>
              <a:ext cx="58225" cy="58250"/>
            </a:xfrm>
            <a:custGeom>
              <a:avLst/>
              <a:gdLst/>
              <a:ahLst/>
              <a:cxnLst/>
              <a:rect l="l" t="t" r="r" b="b"/>
              <a:pathLst>
                <a:path w="2329" h="2330" extrusionOk="0">
                  <a:moveTo>
                    <a:pt x="1585" y="1"/>
                  </a:moveTo>
                  <a:lnTo>
                    <a:pt x="1585" y="1"/>
                  </a:lnTo>
                  <a:cubicBezTo>
                    <a:pt x="1647" y="144"/>
                    <a:pt x="1679" y="302"/>
                    <a:pt x="1679" y="469"/>
                  </a:cubicBezTo>
                  <a:cubicBezTo>
                    <a:pt x="1679" y="1138"/>
                    <a:pt x="1138" y="1679"/>
                    <a:pt x="467" y="1679"/>
                  </a:cubicBezTo>
                  <a:cubicBezTo>
                    <a:pt x="302" y="1679"/>
                    <a:pt x="144" y="1646"/>
                    <a:pt x="1" y="1586"/>
                  </a:cubicBezTo>
                  <a:lnTo>
                    <a:pt x="1" y="1586"/>
                  </a:lnTo>
                  <a:cubicBezTo>
                    <a:pt x="183" y="2023"/>
                    <a:pt x="614" y="2329"/>
                    <a:pt x="1117" y="2329"/>
                  </a:cubicBezTo>
                  <a:cubicBezTo>
                    <a:pt x="1787" y="2329"/>
                    <a:pt x="2329" y="1788"/>
                    <a:pt x="2329" y="1117"/>
                  </a:cubicBezTo>
                  <a:cubicBezTo>
                    <a:pt x="2329" y="615"/>
                    <a:pt x="2021" y="184"/>
                    <a:pt x="158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441800" y="1472750"/>
              <a:ext cx="18050" cy="18025"/>
            </a:xfrm>
            <a:custGeom>
              <a:avLst/>
              <a:gdLst/>
              <a:ahLst/>
              <a:cxnLst/>
              <a:rect l="l" t="t" r="r" b="b"/>
              <a:pathLst>
                <a:path w="722" h="721" extrusionOk="0">
                  <a:moveTo>
                    <a:pt x="360" y="0"/>
                  </a:moveTo>
                  <a:cubicBezTo>
                    <a:pt x="161" y="0"/>
                    <a:pt x="0" y="161"/>
                    <a:pt x="0" y="360"/>
                  </a:cubicBezTo>
                  <a:cubicBezTo>
                    <a:pt x="0" y="559"/>
                    <a:pt x="161" y="720"/>
                    <a:pt x="360" y="720"/>
                  </a:cubicBezTo>
                  <a:cubicBezTo>
                    <a:pt x="559" y="720"/>
                    <a:pt x="722" y="559"/>
                    <a:pt x="722" y="360"/>
                  </a:cubicBezTo>
                  <a:cubicBezTo>
                    <a:pt x="722" y="161"/>
                    <a:pt x="559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214900" y="1216225"/>
              <a:ext cx="332050" cy="200375"/>
            </a:xfrm>
            <a:custGeom>
              <a:avLst/>
              <a:gdLst/>
              <a:ahLst/>
              <a:cxnLst/>
              <a:rect l="l" t="t" r="r" b="b"/>
              <a:pathLst>
                <a:path w="13282" h="8015" extrusionOk="0">
                  <a:moveTo>
                    <a:pt x="0" y="0"/>
                  </a:moveTo>
                  <a:lnTo>
                    <a:pt x="0" y="2"/>
                  </a:lnTo>
                  <a:lnTo>
                    <a:pt x="1607" y="6282"/>
                  </a:lnTo>
                  <a:cubicBezTo>
                    <a:pt x="1654" y="6462"/>
                    <a:pt x="1775" y="6612"/>
                    <a:pt x="1942" y="6692"/>
                  </a:cubicBezTo>
                  <a:lnTo>
                    <a:pt x="4525" y="7951"/>
                  </a:lnTo>
                  <a:cubicBezTo>
                    <a:pt x="4612" y="7993"/>
                    <a:pt x="4706" y="8014"/>
                    <a:pt x="4800" y="8014"/>
                  </a:cubicBezTo>
                  <a:cubicBezTo>
                    <a:pt x="4894" y="8014"/>
                    <a:pt x="4988" y="7993"/>
                    <a:pt x="5075" y="7951"/>
                  </a:cubicBezTo>
                  <a:lnTo>
                    <a:pt x="13138" y="4041"/>
                  </a:lnTo>
                  <a:cubicBezTo>
                    <a:pt x="13226" y="3998"/>
                    <a:pt x="13282" y="3910"/>
                    <a:pt x="13282" y="3814"/>
                  </a:cubicBezTo>
                  <a:lnTo>
                    <a:pt x="13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295750" y="1216250"/>
              <a:ext cx="251175" cy="200400"/>
            </a:xfrm>
            <a:custGeom>
              <a:avLst/>
              <a:gdLst/>
              <a:ahLst/>
              <a:cxnLst/>
              <a:rect l="l" t="t" r="r" b="b"/>
              <a:pathLst>
                <a:path w="10047" h="8016" extrusionOk="0">
                  <a:moveTo>
                    <a:pt x="8718" y="1"/>
                  </a:moveTo>
                  <a:lnTo>
                    <a:pt x="8718" y="2927"/>
                  </a:lnTo>
                  <a:cubicBezTo>
                    <a:pt x="8718" y="3024"/>
                    <a:pt x="8664" y="3112"/>
                    <a:pt x="8576" y="3154"/>
                  </a:cubicBezTo>
                  <a:lnTo>
                    <a:pt x="0" y="7323"/>
                  </a:lnTo>
                  <a:lnTo>
                    <a:pt x="1289" y="7953"/>
                  </a:lnTo>
                  <a:cubicBezTo>
                    <a:pt x="1377" y="7994"/>
                    <a:pt x="1471" y="8015"/>
                    <a:pt x="1565" y="8015"/>
                  </a:cubicBezTo>
                  <a:cubicBezTo>
                    <a:pt x="1659" y="8015"/>
                    <a:pt x="1753" y="7994"/>
                    <a:pt x="1840" y="7953"/>
                  </a:cubicBezTo>
                  <a:lnTo>
                    <a:pt x="9903" y="4041"/>
                  </a:lnTo>
                  <a:cubicBezTo>
                    <a:pt x="9991" y="3999"/>
                    <a:pt x="10046" y="3911"/>
                    <a:pt x="10046" y="3814"/>
                  </a:cubicBezTo>
                  <a:lnTo>
                    <a:pt x="1004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274275" y="1216250"/>
              <a:ext cx="87450" cy="200350"/>
            </a:xfrm>
            <a:custGeom>
              <a:avLst/>
              <a:gdLst/>
              <a:ahLst/>
              <a:cxnLst/>
              <a:rect l="l" t="t" r="r" b="b"/>
              <a:pathLst>
                <a:path w="3498" h="8014" extrusionOk="0">
                  <a:moveTo>
                    <a:pt x="0" y="1"/>
                  </a:moveTo>
                  <a:lnTo>
                    <a:pt x="2020" y="7888"/>
                  </a:lnTo>
                  <a:lnTo>
                    <a:pt x="2148" y="7950"/>
                  </a:lnTo>
                  <a:cubicBezTo>
                    <a:pt x="2236" y="7992"/>
                    <a:pt x="2330" y="8013"/>
                    <a:pt x="2424" y="8013"/>
                  </a:cubicBezTo>
                  <a:cubicBezTo>
                    <a:pt x="2518" y="8013"/>
                    <a:pt x="2612" y="7992"/>
                    <a:pt x="2699" y="7950"/>
                  </a:cubicBezTo>
                  <a:lnTo>
                    <a:pt x="3498" y="7562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355200" y="1216250"/>
              <a:ext cx="78525" cy="171050"/>
            </a:xfrm>
            <a:custGeom>
              <a:avLst/>
              <a:gdLst/>
              <a:ahLst/>
              <a:cxnLst/>
              <a:rect l="l" t="t" r="r" b="b"/>
              <a:pathLst>
                <a:path w="3141" h="6842" extrusionOk="0">
                  <a:moveTo>
                    <a:pt x="0" y="1"/>
                  </a:moveTo>
                  <a:lnTo>
                    <a:pt x="1750" y="6842"/>
                  </a:lnTo>
                  <a:lnTo>
                    <a:pt x="3141" y="6169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437300" y="1216250"/>
              <a:ext cx="69500" cy="135650"/>
            </a:xfrm>
            <a:custGeom>
              <a:avLst/>
              <a:gdLst/>
              <a:ahLst/>
              <a:cxnLst/>
              <a:rect l="l" t="t" r="r" b="b"/>
              <a:pathLst>
                <a:path w="2780" h="5426" extrusionOk="0">
                  <a:moveTo>
                    <a:pt x="0" y="1"/>
                  </a:moveTo>
                  <a:lnTo>
                    <a:pt x="1389" y="5425"/>
                  </a:lnTo>
                  <a:lnTo>
                    <a:pt x="2779" y="4752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318350" y="1371400"/>
              <a:ext cx="43425" cy="45250"/>
            </a:xfrm>
            <a:custGeom>
              <a:avLst/>
              <a:gdLst/>
              <a:ahLst/>
              <a:cxnLst/>
              <a:rect l="l" t="t" r="r" b="b"/>
              <a:pathLst>
                <a:path w="1737" h="1810" extrusionOk="0">
                  <a:moveTo>
                    <a:pt x="1389" y="1"/>
                  </a:moveTo>
                  <a:lnTo>
                    <a:pt x="1" y="678"/>
                  </a:lnTo>
                  <a:lnTo>
                    <a:pt x="258" y="1684"/>
                  </a:lnTo>
                  <a:lnTo>
                    <a:pt x="387" y="1747"/>
                  </a:lnTo>
                  <a:cubicBezTo>
                    <a:pt x="474" y="1788"/>
                    <a:pt x="568" y="1809"/>
                    <a:pt x="662" y="1809"/>
                  </a:cubicBezTo>
                  <a:cubicBezTo>
                    <a:pt x="756" y="1809"/>
                    <a:pt x="850" y="1788"/>
                    <a:pt x="937" y="1747"/>
                  </a:cubicBezTo>
                  <a:lnTo>
                    <a:pt x="1736" y="135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390275" y="1336475"/>
              <a:ext cx="43500" cy="50825"/>
            </a:xfrm>
            <a:custGeom>
              <a:avLst/>
              <a:gdLst/>
              <a:ahLst/>
              <a:cxnLst/>
              <a:rect l="l" t="t" r="r" b="b"/>
              <a:pathLst>
                <a:path w="1740" h="2033" extrusionOk="0">
                  <a:moveTo>
                    <a:pt x="1391" y="0"/>
                  </a:moveTo>
                  <a:lnTo>
                    <a:pt x="1" y="675"/>
                  </a:lnTo>
                  <a:lnTo>
                    <a:pt x="349" y="2033"/>
                  </a:lnTo>
                  <a:lnTo>
                    <a:pt x="1739" y="1360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63350" y="1300975"/>
              <a:ext cx="43450" cy="50925"/>
            </a:xfrm>
            <a:custGeom>
              <a:avLst/>
              <a:gdLst/>
              <a:ahLst/>
              <a:cxnLst/>
              <a:rect l="l" t="t" r="r" b="b"/>
              <a:pathLst>
                <a:path w="1738" h="2037" extrusionOk="0">
                  <a:moveTo>
                    <a:pt x="1389" y="1"/>
                  </a:moveTo>
                  <a:lnTo>
                    <a:pt x="0" y="675"/>
                  </a:lnTo>
                  <a:lnTo>
                    <a:pt x="347" y="2036"/>
                  </a:lnTo>
                  <a:lnTo>
                    <a:pt x="1737" y="1363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962525" y="1199850"/>
              <a:ext cx="248175" cy="221850"/>
            </a:xfrm>
            <a:custGeom>
              <a:avLst/>
              <a:gdLst/>
              <a:ahLst/>
              <a:cxnLst/>
              <a:rect l="l" t="t" r="r" b="b"/>
              <a:pathLst>
                <a:path w="9927" h="8874" extrusionOk="0">
                  <a:moveTo>
                    <a:pt x="6930" y="1"/>
                  </a:moveTo>
                  <a:lnTo>
                    <a:pt x="4733" y="3548"/>
                  </a:lnTo>
                  <a:lnTo>
                    <a:pt x="4341" y="4498"/>
                  </a:lnTo>
                  <a:cubicBezTo>
                    <a:pt x="4309" y="4577"/>
                    <a:pt x="4231" y="4628"/>
                    <a:pt x="4148" y="4628"/>
                  </a:cubicBezTo>
                  <a:lnTo>
                    <a:pt x="899" y="4628"/>
                  </a:lnTo>
                  <a:cubicBezTo>
                    <a:pt x="403" y="4628"/>
                    <a:pt x="1" y="5031"/>
                    <a:pt x="1" y="5525"/>
                  </a:cubicBezTo>
                  <a:lnTo>
                    <a:pt x="1" y="8663"/>
                  </a:lnTo>
                  <a:cubicBezTo>
                    <a:pt x="1" y="8778"/>
                    <a:pt x="94" y="8874"/>
                    <a:pt x="211" y="8874"/>
                  </a:cubicBezTo>
                  <a:lnTo>
                    <a:pt x="3014" y="8874"/>
                  </a:lnTo>
                  <a:cubicBezTo>
                    <a:pt x="3100" y="8874"/>
                    <a:pt x="3175" y="8822"/>
                    <a:pt x="3207" y="8743"/>
                  </a:cubicBezTo>
                  <a:lnTo>
                    <a:pt x="3943" y="6962"/>
                  </a:lnTo>
                  <a:cubicBezTo>
                    <a:pt x="3975" y="6885"/>
                    <a:pt x="4051" y="6834"/>
                    <a:pt x="4136" y="6834"/>
                  </a:cubicBezTo>
                  <a:lnTo>
                    <a:pt x="9716" y="6834"/>
                  </a:lnTo>
                  <a:cubicBezTo>
                    <a:pt x="9830" y="6834"/>
                    <a:pt x="9927" y="6740"/>
                    <a:pt x="9927" y="6623"/>
                  </a:cubicBezTo>
                  <a:lnTo>
                    <a:pt x="9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962525" y="1199850"/>
              <a:ext cx="248175" cy="221875"/>
            </a:xfrm>
            <a:custGeom>
              <a:avLst/>
              <a:gdLst/>
              <a:ahLst/>
              <a:cxnLst/>
              <a:rect l="l" t="t" r="r" b="b"/>
              <a:pathLst>
                <a:path w="9927" h="8875" extrusionOk="0">
                  <a:moveTo>
                    <a:pt x="8807" y="1"/>
                  </a:moveTo>
                  <a:lnTo>
                    <a:pt x="8807" y="5560"/>
                  </a:lnTo>
                  <a:cubicBezTo>
                    <a:pt x="8807" y="5676"/>
                    <a:pt x="8714" y="5771"/>
                    <a:pt x="8597" y="5771"/>
                  </a:cubicBezTo>
                  <a:lnTo>
                    <a:pt x="3352" y="5771"/>
                  </a:lnTo>
                  <a:cubicBezTo>
                    <a:pt x="3265" y="5771"/>
                    <a:pt x="3191" y="5822"/>
                    <a:pt x="3157" y="5901"/>
                  </a:cubicBezTo>
                  <a:lnTo>
                    <a:pt x="2422" y="7682"/>
                  </a:lnTo>
                  <a:cubicBezTo>
                    <a:pt x="2389" y="7761"/>
                    <a:pt x="2313" y="7813"/>
                    <a:pt x="2228" y="7813"/>
                  </a:cubicBezTo>
                  <a:lnTo>
                    <a:pt x="1" y="7813"/>
                  </a:lnTo>
                  <a:lnTo>
                    <a:pt x="1" y="8664"/>
                  </a:lnTo>
                  <a:cubicBezTo>
                    <a:pt x="1" y="8780"/>
                    <a:pt x="94" y="8875"/>
                    <a:pt x="211" y="8875"/>
                  </a:cubicBezTo>
                  <a:lnTo>
                    <a:pt x="3014" y="8875"/>
                  </a:lnTo>
                  <a:cubicBezTo>
                    <a:pt x="3100" y="8875"/>
                    <a:pt x="3175" y="8824"/>
                    <a:pt x="3207" y="8745"/>
                  </a:cubicBezTo>
                  <a:lnTo>
                    <a:pt x="3943" y="6964"/>
                  </a:lnTo>
                  <a:cubicBezTo>
                    <a:pt x="3975" y="6885"/>
                    <a:pt x="4053" y="6834"/>
                    <a:pt x="4136" y="6834"/>
                  </a:cubicBezTo>
                  <a:lnTo>
                    <a:pt x="9716" y="6834"/>
                  </a:lnTo>
                  <a:cubicBezTo>
                    <a:pt x="9830" y="6834"/>
                    <a:pt x="9927" y="6740"/>
                    <a:pt x="9927" y="6623"/>
                  </a:cubicBezTo>
                  <a:lnTo>
                    <a:pt x="9927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080775" y="1199850"/>
              <a:ext cx="101900" cy="88725"/>
            </a:xfrm>
            <a:custGeom>
              <a:avLst/>
              <a:gdLst/>
              <a:ahLst/>
              <a:cxnLst/>
              <a:rect l="l" t="t" r="r" b="b"/>
              <a:pathLst>
                <a:path w="4076" h="3549" extrusionOk="0">
                  <a:moveTo>
                    <a:pt x="1746" y="1"/>
                  </a:moveTo>
                  <a:cubicBezTo>
                    <a:pt x="1576" y="1"/>
                    <a:pt x="1423" y="103"/>
                    <a:pt x="1357" y="261"/>
                  </a:cubicBezTo>
                  <a:lnTo>
                    <a:pt x="0" y="3548"/>
                  </a:lnTo>
                  <a:lnTo>
                    <a:pt x="3867" y="3548"/>
                  </a:lnTo>
                  <a:cubicBezTo>
                    <a:pt x="3981" y="3548"/>
                    <a:pt x="4076" y="3455"/>
                    <a:pt x="4076" y="3338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080800" y="1199850"/>
              <a:ext cx="101925" cy="88725"/>
            </a:xfrm>
            <a:custGeom>
              <a:avLst/>
              <a:gdLst/>
              <a:ahLst/>
              <a:cxnLst/>
              <a:rect l="l" t="t" r="r" b="b"/>
              <a:pathLst>
                <a:path w="4077" h="3549" extrusionOk="0">
                  <a:moveTo>
                    <a:pt x="3330" y="1"/>
                  </a:moveTo>
                  <a:lnTo>
                    <a:pt x="3330" y="2594"/>
                  </a:lnTo>
                  <a:cubicBezTo>
                    <a:pt x="3330" y="2708"/>
                    <a:pt x="3236" y="2803"/>
                    <a:pt x="3119" y="2803"/>
                  </a:cubicBezTo>
                  <a:lnTo>
                    <a:pt x="308" y="2803"/>
                  </a:lnTo>
                  <a:lnTo>
                    <a:pt x="1" y="3548"/>
                  </a:lnTo>
                  <a:lnTo>
                    <a:pt x="3866" y="3548"/>
                  </a:lnTo>
                  <a:cubicBezTo>
                    <a:pt x="3981" y="3548"/>
                    <a:pt x="4076" y="3455"/>
                    <a:pt x="4076" y="3338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135750" y="1199850"/>
              <a:ext cx="17200" cy="95050"/>
            </a:xfrm>
            <a:custGeom>
              <a:avLst/>
              <a:gdLst/>
              <a:ahLst/>
              <a:cxnLst/>
              <a:rect l="l" t="t" r="r" b="b"/>
              <a:pathLst>
                <a:path w="688" h="3802" extrusionOk="0">
                  <a:moveTo>
                    <a:pt x="1" y="1"/>
                  </a:moveTo>
                  <a:lnTo>
                    <a:pt x="1" y="3801"/>
                  </a:lnTo>
                  <a:lnTo>
                    <a:pt x="687" y="380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139750" y="1317850"/>
              <a:ext cx="33375" cy="17150"/>
            </a:xfrm>
            <a:custGeom>
              <a:avLst/>
              <a:gdLst/>
              <a:ahLst/>
              <a:cxnLst/>
              <a:rect l="l" t="t" r="r" b="b"/>
              <a:pathLst>
                <a:path w="1335" h="686" extrusionOk="0">
                  <a:moveTo>
                    <a:pt x="343" y="0"/>
                  </a:moveTo>
                  <a:cubicBezTo>
                    <a:pt x="154" y="0"/>
                    <a:pt x="0" y="154"/>
                    <a:pt x="0" y="343"/>
                  </a:cubicBezTo>
                  <a:cubicBezTo>
                    <a:pt x="0" y="532"/>
                    <a:pt x="154" y="685"/>
                    <a:pt x="343" y="685"/>
                  </a:cubicBezTo>
                  <a:lnTo>
                    <a:pt x="994" y="685"/>
                  </a:lnTo>
                  <a:cubicBezTo>
                    <a:pt x="1181" y="685"/>
                    <a:pt x="1335" y="532"/>
                    <a:pt x="1335" y="343"/>
                  </a:cubicBezTo>
                  <a:cubicBezTo>
                    <a:pt x="1335" y="154"/>
                    <a:pt x="1181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078350" y="1159425"/>
              <a:ext cx="468600" cy="87950"/>
            </a:xfrm>
            <a:custGeom>
              <a:avLst/>
              <a:gdLst/>
              <a:ahLst/>
              <a:cxnLst/>
              <a:rect l="l" t="t" r="r" b="b"/>
              <a:pathLst>
                <a:path w="18744" h="3518" extrusionOk="0">
                  <a:moveTo>
                    <a:pt x="211" y="1"/>
                  </a:moveTo>
                  <a:cubicBezTo>
                    <a:pt x="96" y="1"/>
                    <a:pt x="1" y="95"/>
                    <a:pt x="1" y="212"/>
                  </a:cubicBezTo>
                  <a:lnTo>
                    <a:pt x="1" y="1406"/>
                  </a:lnTo>
                  <a:cubicBezTo>
                    <a:pt x="1" y="1526"/>
                    <a:pt x="94" y="1618"/>
                    <a:pt x="211" y="1618"/>
                  </a:cubicBezTo>
                  <a:lnTo>
                    <a:pt x="5130" y="1618"/>
                  </a:lnTo>
                  <a:cubicBezTo>
                    <a:pt x="5225" y="1618"/>
                    <a:pt x="5310" y="1684"/>
                    <a:pt x="5333" y="1776"/>
                  </a:cubicBezTo>
                  <a:lnTo>
                    <a:pt x="5780" y="3517"/>
                  </a:lnTo>
                  <a:lnTo>
                    <a:pt x="18744" y="3517"/>
                  </a:lnTo>
                  <a:lnTo>
                    <a:pt x="18744" y="1871"/>
                  </a:lnTo>
                  <a:cubicBezTo>
                    <a:pt x="18744" y="1732"/>
                    <a:pt x="18630" y="1618"/>
                    <a:pt x="18491" y="1618"/>
                  </a:cubicBezTo>
                  <a:lnTo>
                    <a:pt x="9340" y="1618"/>
                  </a:lnTo>
                  <a:cubicBezTo>
                    <a:pt x="9169" y="1618"/>
                    <a:pt x="9001" y="1576"/>
                    <a:pt x="8851" y="1498"/>
                  </a:cubicBezTo>
                  <a:lnTo>
                    <a:pt x="6246" y="128"/>
                  </a:lnTo>
                  <a:cubicBezTo>
                    <a:pt x="6088" y="45"/>
                    <a:pt x="5916" y="1"/>
                    <a:pt x="5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214900" y="1199850"/>
              <a:ext cx="332050" cy="47550"/>
            </a:xfrm>
            <a:custGeom>
              <a:avLst/>
              <a:gdLst/>
              <a:ahLst/>
              <a:cxnLst/>
              <a:rect l="l" t="t" r="r" b="b"/>
              <a:pathLst>
                <a:path w="13282" h="1902" extrusionOk="0">
                  <a:moveTo>
                    <a:pt x="11952" y="1"/>
                  </a:moveTo>
                  <a:lnTo>
                    <a:pt x="11952" y="289"/>
                  </a:lnTo>
                  <a:cubicBezTo>
                    <a:pt x="11952" y="491"/>
                    <a:pt x="11788" y="658"/>
                    <a:pt x="11581" y="658"/>
                  </a:cubicBezTo>
                  <a:lnTo>
                    <a:pt x="0" y="658"/>
                  </a:lnTo>
                  <a:lnTo>
                    <a:pt x="318" y="1902"/>
                  </a:lnTo>
                  <a:lnTo>
                    <a:pt x="13282" y="1902"/>
                  </a:lnTo>
                  <a:lnTo>
                    <a:pt x="13282" y="256"/>
                  </a:lnTo>
                  <a:cubicBezTo>
                    <a:pt x="13282" y="115"/>
                    <a:pt x="13168" y="1"/>
                    <a:pt x="1302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p43"/>
          <p:cNvSpPr/>
          <p:nvPr/>
        </p:nvSpPr>
        <p:spPr>
          <a:xfrm>
            <a:off x="2420300" y="3343550"/>
            <a:ext cx="636300" cy="636300"/>
          </a:xfrm>
          <a:prstGeom prst="ellipse">
            <a:avLst/>
          </a:prstGeom>
          <a:solidFill>
            <a:srgbClr val="055E7F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89" name="Google Shape;3689;p43"/>
          <p:cNvSpPr/>
          <p:nvPr/>
        </p:nvSpPr>
        <p:spPr>
          <a:xfrm>
            <a:off x="2978213" y="2345950"/>
            <a:ext cx="636300" cy="636300"/>
          </a:xfrm>
          <a:prstGeom prst="ellipse">
            <a:avLst/>
          </a:prstGeom>
          <a:solidFill>
            <a:srgbClr val="E2564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90" name="Google Shape;3690;p43"/>
          <p:cNvSpPr/>
          <p:nvPr/>
        </p:nvSpPr>
        <p:spPr>
          <a:xfrm>
            <a:off x="5529463" y="2345950"/>
            <a:ext cx="636300" cy="636300"/>
          </a:xfrm>
          <a:prstGeom prst="ellipse">
            <a:avLst/>
          </a:prstGeom>
          <a:solidFill>
            <a:srgbClr val="02ABE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91" name="Google Shape;3691;p43"/>
          <p:cNvSpPr/>
          <p:nvPr/>
        </p:nvSpPr>
        <p:spPr>
          <a:xfrm>
            <a:off x="6084700" y="3343550"/>
            <a:ext cx="636300" cy="636300"/>
          </a:xfrm>
          <a:prstGeom prst="ellipse">
            <a:avLst/>
          </a:prstGeom>
          <a:solidFill>
            <a:srgbClr val="FFC2A3">
              <a:alpha val="37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92" name="Google Shape;3692;p43"/>
          <p:cNvSpPr/>
          <p:nvPr/>
        </p:nvSpPr>
        <p:spPr>
          <a:xfrm>
            <a:off x="4253838" y="2087775"/>
            <a:ext cx="636300" cy="63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93" name="Google Shape;3693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3694" name="Google Shape;3694;p43"/>
          <p:cNvGrpSpPr/>
          <p:nvPr/>
        </p:nvGrpSpPr>
        <p:grpSpPr>
          <a:xfrm>
            <a:off x="3849791" y="2758431"/>
            <a:ext cx="1444411" cy="2377694"/>
            <a:chOff x="2058947" y="1798163"/>
            <a:chExt cx="784537" cy="1291453"/>
          </a:xfrm>
        </p:grpSpPr>
        <p:sp>
          <p:nvSpPr>
            <p:cNvPr id="3695" name="Google Shape;3695;p43"/>
            <p:cNvSpPr/>
            <p:nvPr/>
          </p:nvSpPr>
          <p:spPr>
            <a:xfrm>
              <a:off x="2400062" y="2130213"/>
              <a:ext cx="443422" cy="646898"/>
            </a:xfrm>
            <a:custGeom>
              <a:avLst/>
              <a:gdLst/>
              <a:ahLst/>
              <a:cxnLst/>
              <a:rect l="l" t="t" r="r" b="b"/>
              <a:pathLst>
                <a:path w="25728" h="37534" extrusionOk="0">
                  <a:moveTo>
                    <a:pt x="13094" y="0"/>
                  </a:moveTo>
                  <a:cubicBezTo>
                    <a:pt x="12846" y="0"/>
                    <a:pt x="12593" y="23"/>
                    <a:pt x="12336" y="70"/>
                  </a:cubicBezTo>
                  <a:cubicBezTo>
                    <a:pt x="10786" y="354"/>
                    <a:pt x="9522" y="1571"/>
                    <a:pt x="9189" y="3111"/>
                  </a:cubicBezTo>
                  <a:cubicBezTo>
                    <a:pt x="8921" y="4343"/>
                    <a:pt x="9224" y="5502"/>
                    <a:pt x="9881" y="6386"/>
                  </a:cubicBezTo>
                  <a:cubicBezTo>
                    <a:pt x="10301" y="6948"/>
                    <a:pt x="10494" y="7651"/>
                    <a:pt x="10494" y="8353"/>
                  </a:cubicBezTo>
                  <a:lnTo>
                    <a:pt x="10494" y="8707"/>
                  </a:lnTo>
                  <a:lnTo>
                    <a:pt x="2" y="8707"/>
                  </a:lnTo>
                  <a:lnTo>
                    <a:pt x="2" y="20427"/>
                  </a:lnTo>
                  <a:lnTo>
                    <a:pt x="491" y="20427"/>
                  </a:lnTo>
                  <a:cubicBezTo>
                    <a:pt x="1193" y="20427"/>
                    <a:pt x="1895" y="20235"/>
                    <a:pt x="2458" y="19816"/>
                  </a:cubicBezTo>
                  <a:cubicBezTo>
                    <a:pt x="3123" y="19320"/>
                    <a:pt x="3947" y="19026"/>
                    <a:pt x="4841" y="19026"/>
                  </a:cubicBezTo>
                  <a:cubicBezTo>
                    <a:pt x="5132" y="19026"/>
                    <a:pt x="5430" y="19057"/>
                    <a:pt x="5732" y="19122"/>
                  </a:cubicBezTo>
                  <a:cubicBezTo>
                    <a:pt x="7272" y="19456"/>
                    <a:pt x="8489" y="20720"/>
                    <a:pt x="8774" y="22270"/>
                  </a:cubicBezTo>
                  <a:cubicBezTo>
                    <a:pt x="9239" y="24813"/>
                    <a:pt x="7299" y="27030"/>
                    <a:pt x="4840" y="27030"/>
                  </a:cubicBezTo>
                  <a:cubicBezTo>
                    <a:pt x="3979" y="27030"/>
                    <a:pt x="3181" y="26756"/>
                    <a:pt x="2530" y="26292"/>
                  </a:cubicBezTo>
                  <a:cubicBezTo>
                    <a:pt x="1950" y="25879"/>
                    <a:pt x="1253" y="25665"/>
                    <a:pt x="542" y="25665"/>
                  </a:cubicBezTo>
                  <a:lnTo>
                    <a:pt x="0" y="25665"/>
                  </a:lnTo>
                  <a:lnTo>
                    <a:pt x="0" y="37533"/>
                  </a:lnTo>
                  <a:lnTo>
                    <a:pt x="10166" y="37533"/>
                  </a:lnTo>
                  <a:cubicBezTo>
                    <a:pt x="10124" y="37179"/>
                    <a:pt x="10103" y="36841"/>
                    <a:pt x="10103" y="36522"/>
                  </a:cubicBezTo>
                  <a:cubicBezTo>
                    <a:pt x="10103" y="36522"/>
                    <a:pt x="10072" y="33340"/>
                    <a:pt x="10457" y="31778"/>
                  </a:cubicBezTo>
                  <a:cubicBezTo>
                    <a:pt x="10840" y="30216"/>
                    <a:pt x="11844" y="29923"/>
                    <a:pt x="12725" y="29921"/>
                  </a:cubicBezTo>
                  <a:cubicBezTo>
                    <a:pt x="13335" y="29921"/>
                    <a:pt x="14373" y="29936"/>
                    <a:pt x="15223" y="29936"/>
                  </a:cubicBezTo>
                  <a:cubicBezTo>
                    <a:pt x="15523" y="29936"/>
                    <a:pt x="15798" y="29934"/>
                    <a:pt x="16024" y="29929"/>
                  </a:cubicBezTo>
                  <a:cubicBezTo>
                    <a:pt x="17598" y="29892"/>
                    <a:pt x="17991" y="29353"/>
                    <a:pt x="18394" y="28694"/>
                  </a:cubicBezTo>
                  <a:cubicBezTo>
                    <a:pt x="18798" y="28035"/>
                    <a:pt x="20178" y="24094"/>
                    <a:pt x="20879" y="23240"/>
                  </a:cubicBezTo>
                  <a:cubicBezTo>
                    <a:pt x="21580" y="22385"/>
                    <a:pt x="22550" y="22580"/>
                    <a:pt x="22798" y="21885"/>
                  </a:cubicBezTo>
                  <a:cubicBezTo>
                    <a:pt x="23048" y="21191"/>
                    <a:pt x="22405" y="20677"/>
                    <a:pt x="22405" y="20677"/>
                  </a:cubicBezTo>
                  <a:cubicBezTo>
                    <a:pt x="22405" y="20677"/>
                    <a:pt x="23583" y="20526"/>
                    <a:pt x="23922" y="19905"/>
                  </a:cubicBezTo>
                  <a:cubicBezTo>
                    <a:pt x="24185" y="19419"/>
                    <a:pt x="23685" y="18507"/>
                    <a:pt x="23519" y="18181"/>
                  </a:cubicBezTo>
                  <a:cubicBezTo>
                    <a:pt x="23010" y="17193"/>
                    <a:pt x="22990" y="15169"/>
                    <a:pt x="22990" y="15169"/>
                  </a:cubicBezTo>
                  <a:cubicBezTo>
                    <a:pt x="22990" y="15169"/>
                    <a:pt x="25484" y="14366"/>
                    <a:pt x="25617" y="13390"/>
                  </a:cubicBezTo>
                  <a:cubicBezTo>
                    <a:pt x="25728" y="12599"/>
                    <a:pt x="24052" y="11918"/>
                    <a:pt x="21979" y="10161"/>
                  </a:cubicBezTo>
                  <a:cubicBezTo>
                    <a:pt x="21508" y="9761"/>
                    <a:pt x="21384" y="9285"/>
                    <a:pt x="21391" y="8706"/>
                  </a:cubicBezTo>
                  <a:lnTo>
                    <a:pt x="15729" y="8706"/>
                  </a:lnTo>
                  <a:lnTo>
                    <a:pt x="15729" y="8301"/>
                  </a:lnTo>
                  <a:lnTo>
                    <a:pt x="15730" y="8301"/>
                  </a:lnTo>
                  <a:cubicBezTo>
                    <a:pt x="15730" y="7589"/>
                    <a:pt x="15945" y="6894"/>
                    <a:pt x="16358" y="6314"/>
                  </a:cubicBezTo>
                  <a:cubicBezTo>
                    <a:pt x="16823" y="5661"/>
                    <a:pt x="17096" y="4864"/>
                    <a:pt x="17096" y="4003"/>
                  </a:cubicBezTo>
                  <a:cubicBezTo>
                    <a:pt x="17096" y="1793"/>
                    <a:pt x="15304" y="0"/>
                    <a:pt x="13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2058947" y="2280295"/>
              <a:ext cx="500349" cy="496868"/>
            </a:xfrm>
            <a:custGeom>
              <a:avLst/>
              <a:gdLst/>
              <a:ahLst/>
              <a:cxnLst/>
              <a:rect l="l" t="t" r="r" b="b"/>
              <a:pathLst>
                <a:path w="29031" h="28829" extrusionOk="0">
                  <a:moveTo>
                    <a:pt x="13931" y="0"/>
                  </a:moveTo>
                  <a:lnTo>
                    <a:pt x="13931" y="154"/>
                  </a:lnTo>
                  <a:cubicBezTo>
                    <a:pt x="13931" y="866"/>
                    <a:pt x="14146" y="1561"/>
                    <a:pt x="14559" y="2141"/>
                  </a:cubicBezTo>
                  <a:cubicBezTo>
                    <a:pt x="15023" y="2793"/>
                    <a:pt x="15297" y="3591"/>
                    <a:pt x="15297" y="4453"/>
                  </a:cubicBezTo>
                  <a:cubicBezTo>
                    <a:pt x="15297" y="6663"/>
                    <a:pt x="13505" y="8455"/>
                    <a:pt x="11294" y="8455"/>
                  </a:cubicBezTo>
                  <a:cubicBezTo>
                    <a:pt x="11047" y="8455"/>
                    <a:pt x="10793" y="8432"/>
                    <a:pt x="10537" y="8385"/>
                  </a:cubicBezTo>
                  <a:cubicBezTo>
                    <a:pt x="8987" y="8101"/>
                    <a:pt x="7723" y="6885"/>
                    <a:pt x="7389" y="5345"/>
                  </a:cubicBezTo>
                  <a:cubicBezTo>
                    <a:pt x="7123" y="4113"/>
                    <a:pt x="7426" y="2952"/>
                    <a:pt x="8083" y="2070"/>
                  </a:cubicBezTo>
                  <a:cubicBezTo>
                    <a:pt x="8502" y="1506"/>
                    <a:pt x="8694" y="805"/>
                    <a:pt x="8694" y="102"/>
                  </a:cubicBezTo>
                  <a:lnTo>
                    <a:pt x="8694" y="1"/>
                  </a:lnTo>
                  <a:lnTo>
                    <a:pt x="1" y="1"/>
                  </a:lnTo>
                  <a:cubicBezTo>
                    <a:pt x="1934" y="6757"/>
                    <a:pt x="6545" y="11425"/>
                    <a:pt x="10886" y="15776"/>
                  </a:cubicBezTo>
                  <a:cubicBezTo>
                    <a:pt x="14044" y="18943"/>
                    <a:pt x="14159" y="20808"/>
                    <a:pt x="14159" y="23591"/>
                  </a:cubicBezTo>
                  <a:cubicBezTo>
                    <a:pt x="14159" y="25356"/>
                    <a:pt x="13513" y="27269"/>
                    <a:pt x="12713" y="28829"/>
                  </a:cubicBezTo>
                  <a:lnTo>
                    <a:pt x="19796" y="28829"/>
                  </a:lnTo>
                  <a:lnTo>
                    <a:pt x="19796" y="16958"/>
                  </a:lnTo>
                  <a:lnTo>
                    <a:pt x="20334" y="16958"/>
                  </a:lnTo>
                  <a:cubicBezTo>
                    <a:pt x="21045" y="16958"/>
                    <a:pt x="21741" y="17172"/>
                    <a:pt x="22322" y="17585"/>
                  </a:cubicBezTo>
                  <a:cubicBezTo>
                    <a:pt x="22973" y="18050"/>
                    <a:pt x="23771" y="18323"/>
                    <a:pt x="24632" y="18323"/>
                  </a:cubicBezTo>
                  <a:cubicBezTo>
                    <a:pt x="27091" y="18323"/>
                    <a:pt x="29031" y="16107"/>
                    <a:pt x="28566" y="13564"/>
                  </a:cubicBezTo>
                  <a:cubicBezTo>
                    <a:pt x="28281" y="12014"/>
                    <a:pt x="27064" y="10750"/>
                    <a:pt x="25524" y="10416"/>
                  </a:cubicBezTo>
                  <a:cubicBezTo>
                    <a:pt x="25221" y="10351"/>
                    <a:pt x="24922" y="10319"/>
                    <a:pt x="24631" y="10319"/>
                  </a:cubicBezTo>
                  <a:cubicBezTo>
                    <a:pt x="23738" y="10319"/>
                    <a:pt x="22915" y="10613"/>
                    <a:pt x="22250" y="11109"/>
                  </a:cubicBezTo>
                  <a:cubicBezTo>
                    <a:pt x="21686" y="11528"/>
                    <a:pt x="20985" y="11721"/>
                    <a:pt x="20283" y="11721"/>
                  </a:cubicBezTo>
                  <a:lnTo>
                    <a:pt x="19794" y="11721"/>
                  </a:lnTo>
                  <a:lnTo>
                    <a:pt x="19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2400045" y="1798163"/>
              <a:ext cx="387184" cy="482132"/>
            </a:xfrm>
            <a:custGeom>
              <a:avLst/>
              <a:gdLst/>
              <a:ahLst/>
              <a:cxnLst/>
              <a:rect l="l" t="t" r="r" b="b"/>
              <a:pathLst>
                <a:path w="22465" h="27974" extrusionOk="0">
                  <a:moveTo>
                    <a:pt x="2157" y="1"/>
                  </a:moveTo>
                  <a:cubicBezTo>
                    <a:pt x="1458" y="1"/>
                    <a:pt x="739" y="28"/>
                    <a:pt x="0" y="84"/>
                  </a:cubicBezTo>
                  <a:lnTo>
                    <a:pt x="0" y="10911"/>
                  </a:lnTo>
                  <a:lnTo>
                    <a:pt x="492" y="10911"/>
                  </a:lnTo>
                  <a:lnTo>
                    <a:pt x="492" y="10913"/>
                  </a:lnTo>
                  <a:cubicBezTo>
                    <a:pt x="1194" y="10913"/>
                    <a:pt x="1896" y="10720"/>
                    <a:pt x="2459" y="10300"/>
                  </a:cubicBezTo>
                  <a:cubicBezTo>
                    <a:pt x="3123" y="9805"/>
                    <a:pt x="3948" y="9511"/>
                    <a:pt x="4842" y="9511"/>
                  </a:cubicBezTo>
                  <a:cubicBezTo>
                    <a:pt x="5133" y="9511"/>
                    <a:pt x="5431" y="9542"/>
                    <a:pt x="5733" y="9608"/>
                  </a:cubicBezTo>
                  <a:cubicBezTo>
                    <a:pt x="7273" y="9941"/>
                    <a:pt x="8490" y="11206"/>
                    <a:pt x="8775" y="12755"/>
                  </a:cubicBezTo>
                  <a:cubicBezTo>
                    <a:pt x="9240" y="15298"/>
                    <a:pt x="7300" y="17515"/>
                    <a:pt x="4841" y="17515"/>
                  </a:cubicBezTo>
                  <a:cubicBezTo>
                    <a:pt x="3980" y="17515"/>
                    <a:pt x="3182" y="17242"/>
                    <a:pt x="2531" y="16777"/>
                  </a:cubicBezTo>
                  <a:cubicBezTo>
                    <a:pt x="1951" y="16364"/>
                    <a:pt x="1254" y="16149"/>
                    <a:pt x="543" y="16149"/>
                  </a:cubicBezTo>
                  <a:lnTo>
                    <a:pt x="1" y="16149"/>
                  </a:lnTo>
                  <a:lnTo>
                    <a:pt x="1" y="27973"/>
                  </a:lnTo>
                  <a:lnTo>
                    <a:pt x="10493" y="27973"/>
                  </a:lnTo>
                  <a:lnTo>
                    <a:pt x="10493" y="27619"/>
                  </a:lnTo>
                  <a:cubicBezTo>
                    <a:pt x="10493" y="26917"/>
                    <a:pt x="10301" y="26214"/>
                    <a:pt x="9881" y="25652"/>
                  </a:cubicBezTo>
                  <a:cubicBezTo>
                    <a:pt x="9224" y="24771"/>
                    <a:pt x="8921" y="23609"/>
                    <a:pt x="9188" y="22377"/>
                  </a:cubicBezTo>
                  <a:cubicBezTo>
                    <a:pt x="9521" y="20837"/>
                    <a:pt x="10786" y="19620"/>
                    <a:pt x="12335" y="19336"/>
                  </a:cubicBezTo>
                  <a:cubicBezTo>
                    <a:pt x="12592" y="19289"/>
                    <a:pt x="12845" y="19266"/>
                    <a:pt x="13093" y="19266"/>
                  </a:cubicBezTo>
                  <a:cubicBezTo>
                    <a:pt x="15303" y="19266"/>
                    <a:pt x="17096" y="21059"/>
                    <a:pt x="17096" y="23269"/>
                  </a:cubicBezTo>
                  <a:cubicBezTo>
                    <a:pt x="17096" y="24130"/>
                    <a:pt x="16822" y="24928"/>
                    <a:pt x="16358" y="25580"/>
                  </a:cubicBezTo>
                  <a:cubicBezTo>
                    <a:pt x="15945" y="26158"/>
                    <a:pt x="15729" y="26855"/>
                    <a:pt x="15729" y="27567"/>
                  </a:cubicBezTo>
                  <a:lnTo>
                    <a:pt x="15729" y="27973"/>
                  </a:lnTo>
                  <a:lnTo>
                    <a:pt x="21392" y="27973"/>
                  </a:lnTo>
                  <a:cubicBezTo>
                    <a:pt x="21396" y="27641"/>
                    <a:pt x="21448" y="27271"/>
                    <a:pt x="21514" y="26852"/>
                  </a:cubicBezTo>
                  <a:cubicBezTo>
                    <a:pt x="21864" y="24646"/>
                    <a:pt x="22465" y="21542"/>
                    <a:pt x="22263" y="17052"/>
                  </a:cubicBezTo>
                  <a:cubicBezTo>
                    <a:pt x="21963" y="10390"/>
                    <a:pt x="15877" y="1"/>
                    <a:pt x="2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2400045" y="2777094"/>
              <a:ext cx="329964" cy="312488"/>
            </a:xfrm>
            <a:custGeom>
              <a:avLst/>
              <a:gdLst/>
              <a:ahLst/>
              <a:cxnLst/>
              <a:rect l="l" t="t" r="r" b="b"/>
              <a:pathLst>
                <a:path w="19145" h="18131" extrusionOk="0">
                  <a:moveTo>
                    <a:pt x="0" y="0"/>
                  </a:moveTo>
                  <a:lnTo>
                    <a:pt x="0" y="7628"/>
                  </a:lnTo>
                  <a:lnTo>
                    <a:pt x="490" y="7628"/>
                  </a:lnTo>
                  <a:cubicBezTo>
                    <a:pt x="1193" y="7628"/>
                    <a:pt x="1895" y="7435"/>
                    <a:pt x="2457" y="7015"/>
                  </a:cubicBezTo>
                  <a:cubicBezTo>
                    <a:pt x="3122" y="6520"/>
                    <a:pt x="3946" y="6226"/>
                    <a:pt x="4840" y="6226"/>
                  </a:cubicBezTo>
                  <a:cubicBezTo>
                    <a:pt x="5131" y="6226"/>
                    <a:pt x="5429" y="6257"/>
                    <a:pt x="5732" y="6323"/>
                  </a:cubicBezTo>
                  <a:cubicBezTo>
                    <a:pt x="7272" y="6656"/>
                    <a:pt x="8489" y="7921"/>
                    <a:pt x="8773" y="9470"/>
                  </a:cubicBezTo>
                  <a:cubicBezTo>
                    <a:pt x="9239" y="12014"/>
                    <a:pt x="7299" y="14230"/>
                    <a:pt x="4840" y="14230"/>
                  </a:cubicBezTo>
                  <a:cubicBezTo>
                    <a:pt x="3978" y="14230"/>
                    <a:pt x="3181" y="13957"/>
                    <a:pt x="2529" y="13492"/>
                  </a:cubicBezTo>
                  <a:cubicBezTo>
                    <a:pt x="1950" y="13079"/>
                    <a:pt x="1253" y="12864"/>
                    <a:pt x="542" y="12864"/>
                  </a:cubicBezTo>
                  <a:lnTo>
                    <a:pt x="0" y="12864"/>
                  </a:lnTo>
                  <a:lnTo>
                    <a:pt x="0" y="18130"/>
                  </a:lnTo>
                  <a:lnTo>
                    <a:pt x="19144" y="18130"/>
                  </a:lnTo>
                  <a:cubicBezTo>
                    <a:pt x="19144" y="18130"/>
                    <a:pt x="10898" y="6393"/>
                    <a:pt x="10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2115168" y="2777146"/>
              <a:ext cx="444129" cy="312471"/>
            </a:xfrm>
            <a:custGeom>
              <a:avLst/>
              <a:gdLst/>
              <a:ahLst/>
              <a:cxnLst/>
              <a:rect l="l" t="t" r="r" b="b"/>
              <a:pathLst>
                <a:path w="25769" h="18130" extrusionOk="0">
                  <a:moveTo>
                    <a:pt x="9450" y="1"/>
                  </a:moveTo>
                  <a:cubicBezTo>
                    <a:pt x="8986" y="901"/>
                    <a:pt x="8471" y="1686"/>
                    <a:pt x="7998" y="2253"/>
                  </a:cubicBezTo>
                  <a:cubicBezTo>
                    <a:pt x="4753" y="6147"/>
                    <a:pt x="1" y="12839"/>
                    <a:pt x="33" y="18129"/>
                  </a:cubicBezTo>
                  <a:lnTo>
                    <a:pt x="16531" y="18129"/>
                  </a:lnTo>
                  <a:lnTo>
                    <a:pt x="16531" y="12863"/>
                  </a:lnTo>
                  <a:lnTo>
                    <a:pt x="17072" y="12863"/>
                  </a:lnTo>
                  <a:lnTo>
                    <a:pt x="17072" y="12862"/>
                  </a:lnTo>
                  <a:cubicBezTo>
                    <a:pt x="17783" y="12862"/>
                    <a:pt x="18479" y="13078"/>
                    <a:pt x="19060" y="13490"/>
                  </a:cubicBezTo>
                  <a:cubicBezTo>
                    <a:pt x="19711" y="13955"/>
                    <a:pt x="20509" y="14228"/>
                    <a:pt x="21370" y="14228"/>
                  </a:cubicBezTo>
                  <a:cubicBezTo>
                    <a:pt x="23829" y="14228"/>
                    <a:pt x="25769" y="12012"/>
                    <a:pt x="25304" y="9468"/>
                  </a:cubicBezTo>
                  <a:cubicBezTo>
                    <a:pt x="25019" y="7918"/>
                    <a:pt x="23802" y="6654"/>
                    <a:pt x="22262" y="6321"/>
                  </a:cubicBezTo>
                  <a:cubicBezTo>
                    <a:pt x="21960" y="6256"/>
                    <a:pt x="21662" y="6224"/>
                    <a:pt x="21371" y="6224"/>
                  </a:cubicBezTo>
                  <a:cubicBezTo>
                    <a:pt x="20478" y="6224"/>
                    <a:pt x="19653" y="6518"/>
                    <a:pt x="18988" y="7014"/>
                  </a:cubicBezTo>
                  <a:cubicBezTo>
                    <a:pt x="18424" y="7434"/>
                    <a:pt x="17723" y="7626"/>
                    <a:pt x="17021" y="7626"/>
                  </a:cubicBezTo>
                  <a:lnTo>
                    <a:pt x="16532" y="7626"/>
                  </a:lnTo>
                  <a:lnTo>
                    <a:pt x="16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0" name="Google Shape;3700;p43"/>
          <p:cNvGrpSpPr/>
          <p:nvPr/>
        </p:nvGrpSpPr>
        <p:grpSpPr>
          <a:xfrm>
            <a:off x="457200" y="2077199"/>
            <a:ext cx="1640400" cy="919026"/>
            <a:chOff x="457200" y="2077199"/>
            <a:chExt cx="1640400" cy="919026"/>
          </a:xfrm>
        </p:grpSpPr>
        <p:sp>
          <p:nvSpPr>
            <p:cNvPr id="3701" name="Google Shape;3701;p43"/>
            <p:cNvSpPr txBox="1"/>
            <p:nvPr/>
          </p:nvSpPr>
          <p:spPr>
            <a:xfrm>
              <a:off x="457200" y="2077199"/>
              <a:ext cx="1640400" cy="45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2" name="Google Shape;3702;p43"/>
            <p:cNvSpPr txBox="1"/>
            <p:nvPr/>
          </p:nvSpPr>
          <p:spPr>
            <a:xfrm>
              <a:off x="457200" y="2537225"/>
              <a:ext cx="1640400" cy="4590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3" name="Google Shape;3703;p43"/>
          <p:cNvGrpSpPr/>
          <p:nvPr/>
        </p:nvGrpSpPr>
        <p:grpSpPr>
          <a:xfrm>
            <a:off x="457200" y="3132242"/>
            <a:ext cx="1640400" cy="918008"/>
            <a:chOff x="457200" y="3132242"/>
            <a:chExt cx="1640400" cy="918008"/>
          </a:xfrm>
        </p:grpSpPr>
        <p:sp>
          <p:nvSpPr>
            <p:cNvPr id="3704" name="Google Shape;3704;p43"/>
            <p:cNvSpPr txBox="1"/>
            <p:nvPr/>
          </p:nvSpPr>
          <p:spPr>
            <a:xfrm>
              <a:off x="457200" y="3132242"/>
              <a:ext cx="1640400" cy="4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5" name="Google Shape;3705;p43"/>
            <p:cNvSpPr txBox="1"/>
            <p:nvPr/>
          </p:nvSpPr>
          <p:spPr>
            <a:xfrm>
              <a:off x="457200" y="3591249"/>
              <a:ext cx="1640400" cy="4590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6" name="Google Shape;3706;p43"/>
          <p:cNvGrpSpPr/>
          <p:nvPr/>
        </p:nvGrpSpPr>
        <p:grpSpPr>
          <a:xfrm>
            <a:off x="7047425" y="2077199"/>
            <a:ext cx="1640400" cy="919026"/>
            <a:chOff x="7047425" y="2077199"/>
            <a:chExt cx="1640400" cy="919026"/>
          </a:xfrm>
        </p:grpSpPr>
        <p:sp>
          <p:nvSpPr>
            <p:cNvPr id="3707" name="Google Shape;3707;p43"/>
            <p:cNvSpPr txBox="1"/>
            <p:nvPr/>
          </p:nvSpPr>
          <p:spPr>
            <a:xfrm>
              <a:off x="7047425" y="2077199"/>
              <a:ext cx="1640400" cy="4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8" name="Google Shape;3708;p43"/>
            <p:cNvSpPr txBox="1"/>
            <p:nvPr/>
          </p:nvSpPr>
          <p:spPr>
            <a:xfrm>
              <a:off x="7047425" y="2537225"/>
              <a:ext cx="1640400" cy="4590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9" name="Google Shape;3709;p43"/>
          <p:cNvGrpSpPr/>
          <p:nvPr/>
        </p:nvGrpSpPr>
        <p:grpSpPr>
          <a:xfrm>
            <a:off x="7047425" y="3132242"/>
            <a:ext cx="1640400" cy="918008"/>
            <a:chOff x="7047425" y="3132242"/>
            <a:chExt cx="1640400" cy="918008"/>
          </a:xfrm>
        </p:grpSpPr>
        <p:sp>
          <p:nvSpPr>
            <p:cNvPr id="3710" name="Google Shape;3710;p43"/>
            <p:cNvSpPr txBox="1"/>
            <p:nvPr/>
          </p:nvSpPr>
          <p:spPr>
            <a:xfrm>
              <a:off x="7047425" y="3132242"/>
              <a:ext cx="1640400" cy="45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1" name="Google Shape;3711;p43"/>
            <p:cNvSpPr txBox="1"/>
            <p:nvPr/>
          </p:nvSpPr>
          <p:spPr>
            <a:xfrm>
              <a:off x="7047425" y="3591249"/>
              <a:ext cx="1640400" cy="459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2" name="Google Shape;3712;p43"/>
          <p:cNvGrpSpPr/>
          <p:nvPr/>
        </p:nvGrpSpPr>
        <p:grpSpPr>
          <a:xfrm>
            <a:off x="3751800" y="1024209"/>
            <a:ext cx="1640400" cy="917991"/>
            <a:chOff x="3751800" y="1024209"/>
            <a:chExt cx="1640400" cy="917991"/>
          </a:xfrm>
        </p:grpSpPr>
        <p:sp>
          <p:nvSpPr>
            <p:cNvPr id="3713" name="Google Shape;3713;p43"/>
            <p:cNvSpPr txBox="1"/>
            <p:nvPr/>
          </p:nvSpPr>
          <p:spPr>
            <a:xfrm>
              <a:off x="3751800" y="1024209"/>
              <a:ext cx="1640400" cy="45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4" name="Google Shape;3714;p43"/>
            <p:cNvSpPr txBox="1"/>
            <p:nvPr/>
          </p:nvSpPr>
          <p:spPr>
            <a:xfrm>
              <a:off x="3751800" y="1483200"/>
              <a:ext cx="1640400" cy="4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715" name="Google Shape;3715;p43"/>
          <p:cNvCxnSpPr>
            <a:stCxn id="3704" idx="3"/>
            <a:endCxn id="3688" idx="2"/>
          </p:cNvCxnSpPr>
          <p:nvPr/>
        </p:nvCxnSpPr>
        <p:spPr>
          <a:xfrm>
            <a:off x="2097600" y="3361742"/>
            <a:ext cx="322800" cy="300000"/>
          </a:xfrm>
          <a:prstGeom prst="curvedConnector3">
            <a:avLst>
              <a:gd name="adj1" fmla="val 49985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6" name="Google Shape;3716;p43"/>
          <p:cNvCxnSpPr>
            <a:stCxn id="3701" idx="3"/>
            <a:endCxn id="3689" idx="2"/>
          </p:cNvCxnSpPr>
          <p:nvPr/>
        </p:nvCxnSpPr>
        <p:spPr>
          <a:xfrm>
            <a:off x="2097600" y="2306699"/>
            <a:ext cx="880500" cy="357300"/>
          </a:xfrm>
          <a:prstGeom prst="curvedConnector3">
            <a:avLst>
              <a:gd name="adj1" fmla="val 50006"/>
            </a:avLst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7" name="Google Shape;3717;p43"/>
          <p:cNvCxnSpPr>
            <a:stCxn id="3714" idx="2"/>
            <a:endCxn id="3692" idx="0"/>
          </p:cNvCxnSpPr>
          <p:nvPr/>
        </p:nvCxnSpPr>
        <p:spPr>
          <a:xfrm rot="-5400000" flipH="1">
            <a:off x="4499550" y="2014650"/>
            <a:ext cx="145500" cy="600"/>
          </a:xfrm>
          <a:prstGeom prst="curvedConnector3">
            <a:avLst>
              <a:gd name="adj1" fmla="val 50026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8" name="Google Shape;3718;p43"/>
          <p:cNvCxnSpPr>
            <a:stCxn id="3707" idx="1"/>
            <a:endCxn id="3690" idx="6"/>
          </p:cNvCxnSpPr>
          <p:nvPr/>
        </p:nvCxnSpPr>
        <p:spPr>
          <a:xfrm flipH="1">
            <a:off x="6165725" y="2306699"/>
            <a:ext cx="881700" cy="357300"/>
          </a:xfrm>
          <a:prstGeom prst="curvedConnector3">
            <a:avLst>
              <a:gd name="adj1" fmla="val 49998"/>
            </a:avLst>
          </a:pr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9" name="Google Shape;3719;p43"/>
          <p:cNvCxnSpPr>
            <a:stCxn id="3710" idx="1"/>
            <a:endCxn id="3691" idx="6"/>
          </p:cNvCxnSpPr>
          <p:nvPr/>
        </p:nvCxnSpPr>
        <p:spPr>
          <a:xfrm flipH="1">
            <a:off x="6721025" y="3361742"/>
            <a:ext cx="326400" cy="300000"/>
          </a:xfrm>
          <a:prstGeom prst="curvedConnector3">
            <a:avLst>
              <a:gd name="adj1" fmla="val 50004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44"/>
          <p:cNvSpPr/>
          <p:nvPr/>
        </p:nvSpPr>
        <p:spPr>
          <a:xfrm rot="-5400000">
            <a:off x="3705049" y="2287981"/>
            <a:ext cx="779700" cy="136597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3726" name="Google Shape;3726;p44"/>
          <p:cNvSpPr/>
          <p:nvPr/>
        </p:nvSpPr>
        <p:spPr>
          <a:xfrm>
            <a:off x="457200" y="3214726"/>
            <a:ext cx="3366292" cy="1521863"/>
          </a:xfrm>
          <a:custGeom>
            <a:avLst/>
            <a:gdLst/>
            <a:ahLst/>
            <a:cxnLst/>
            <a:rect l="l" t="t" r="r" b="b"/>
            <a:pathLst>
              <a:path w="30657" h="13860" extrusionOk="0">
                <a:moveTo>
                  <a:pt x="1994" y="183"/>
                </a:moveTo>
                <a:lnTo>
                  <a:pt x="1839" y="337"/>
                </a:lnTo>
                <a:lnTo>
                  <a:pt x="1687" y="183"/>
                </a:lnTo>
                <a:close/>
                <a:moveTo>
                  <a:pt x="19901" y="183"/>
                </a:moveTo>
                <a:lnTo>
                  <a:pt x="19746" y="337"/>
                </a:lnTo>
                <a:lnTo>
                  <a:pt x="19592" y="183"/>
                </a:lnTo>
                <a:close/>
                <a:moveTo>
                  <a:pt x="1558" y="310"/>
                </a:moveTo>
                <a:lnTo>
                  <a:pt x="1711" y="465"/>
                </a:lnTo>
                <a:lnTo>
                  <a:pt x="1558" y="617"/>
                </a:lnTo>
                <a:lnTo>
                  <a:pt x="1558" y="310"/>
                </a:lnTo>
                <a:close/>
                <a:moveTo>
                  <a:pt x="19464" y="310"/>
                </a:moveTo>
                <a:lnTo>
                  <a:pt x="19618" y="465"/>
                </a:lnTo>
                <a:lnTo>
                  <a:pt x="19464" y="617"/>
                </a:lnTo>
                <a:lnTo>
                  <a:pt x="19464" y="310"/>
                </a:lnTo>
                <a:close/>
                <a:moveTo>
                  <a:pt x="20029" y="310"/>
                </a:moveTo>
                <a:lnTo>
                  <a:pt x="20029" y="617"/>
                </a:lnTo>
                <a:lnTo>
                  <a:pt x="19874" y="465"/>
                </a:lnTo>
                <a:lnTo>
                  <a:pt x="20029" y="310"/>
                </a:lnTo>
                <a:close/>
                <a:moveTo>
                  <a:pt x="2122" y="311"/>
                </a:moveTo>
                <a:lnTo>
                  <a:pt x="2122" y="620"/>
                </a:lnTo>
                <a:lnTo>
                  <a:pt x="1970" y="465"/>
                </a:lnTo>
                <a:lnTo>
                  <a:pt x="2122" y="311"/>
                </a:lnTo>
                <a:close/>
                <a:moveTo>
                  <a:pt x="1839" y="594"/>
                </a:moveTo>
                <a:lnTo>
                  <a:pt x="2085" y="838"/>
                </a:lnTo>
                <a:lnTo>
                  <a:pt x="1839" y="1084"/>
                </a:lnTo>
                <a:lnTo>
                  <a:pt x="1594" y="838"/>
                </a:lnTo>
                <a:lnTo>
                  <a:pt x="1839" y="594"/>
                </a:lnTo>
                <a:close/>
                <a:moveTo>
                  <a:pt x="11929" y="930"/>
                </a:moveTo>
                <a:lnTo>
                  <a:pt x="11775" y="1084"/>
                </a:lnTo>
                <a:lnTo>
                  <a:pt x="11621" y="930"/>
                </a:lnTo>
                <a:close/>
                <a:moveTo>
                  <a:pt x="19747" y="593"/>
                </a:moveTo>
                <a:lnTo>
                  <a:pt x="19993" y="836"/>
                </a:lnTo>
                <a:lnTo>
                  <a:pt x="19746" y="1084"/>
                </a:lnTo>
                <a:lnTo>
                  <a:pt x="19503" y="838"/>
                </a:lnTo>
                <a:lnTo>
                  <a:pt x="19747" y="593"/>
                </a:lnTo>
                <a:close/>
                <a:moveTo>
                  <a:pt x="28297" y="930"/>
                </a:moveTo>
                <a:lnTo>
                  <a:pt x="28142" y="1084"/>
                </a:lnTo>
                <a:lnTo>
                  <a:pt x="27989" y="930"/>
                </a:lnTo>
                <a:close/>
                <a:moveTo>
                  <a:pt x="2122" y="1057"/>
                </a:moveTo>
                <a:lnTo>
                  <a:pt x="2122" y="1364"/>
                </a:lnTo>
                <a:lnTo>
                  <a:pt x="1967" y="1211"/>
                </a:lnTo>
                <a:lnTo>
                  <a:pt x="2122" y="1057"/>
                </a:lnTo>
                <a:close/>
                <a:moveTo>
                  <a:pt x="19463" y="1057"/>
                </a:moveTo>
                <a:lnTo>
                  <a:pt x="19616" y="1211"/>
                </a:lnTo>
                <a:lnTo>
                  <a:pt x="19463" y="1364"/>
                </a:lnTo>
                <a:lnTo>
                  <a:pt x="19463" y="1057"/>
                </a:lnTo>
                <a:close/>
                <a:moveTo>
                  <a:pt x="20029" y="1057"/>
                </a:moveTo>
                <a:lnTo>
                  <a:pt x="20029" y="1364"/>
                </a:lnTo>
                <a:lnTo>
                  <a:pt x="19874" y="1211"/>
                </a:lnTo>
                <a:lnTo>
                  <a:pt x="20029" y="1057"/>
                </a:lnTo>
                <a:close/>
                <a:moveTo>
                  <a:pt x="1556" y="1057"/>
                </a:moveTo>
                <a:lnTo>
                  <a:pt x="1711" y="1212"/>
                </a:lnTo>
                <a:lnTo>
                  <a:pt x="1556" y="1367"/>
                </a:lnTo>
                <a:lnTo>
                  <a:pt x="1556" y="1057"/>
                </a:lnTo>
                <a:close/>
                <a:moveTo>
                  <a:pt x="11490" y="1058"/>
                </a:moveTo>
                <a:lnTo>
                  <a:pt x="11644" y="1212"/>
                </a:lnTo>
                <a:lnTo>
                  <a:pt x="11490" y="1367"/>
                </a:lnTo>
                <a:lnTo>
                  <a:pt x="11490" y="1058"/>
                </a:lnTo>
                <a:close/>
                <a:moveTo>
                  <a:pt x="12055" y="1058"/>
                </a:moveTo>
                <a:lnTo>
                  <a:pt x="12055" y="1367"/>
                </a:lnTo>
                <a:lnTo>
                  <a:pt x="11903" y="1212"/>
                </a:lnTo>
                <a:lnTo>
                  <a:pt x="12055" y="1058"/>
                </a:lnTo>
                <a:close/>
                <a:moveTo>
                  <a:pt x="27859" y="1058"/>
                </a:moveTo>
                <a:lnTo>
                  <a:pt x="28014" y="1212"/>
                </a:lnTo>
                <a:lnTo>
                  <a:pt x="27859" y="1367"/>
                </a:lnTo>
                <a:lnTo>
                  <a:pt x="27859" y="1058"/>
                </a:lnTo>
                <a:close/>
                <a:moveTo>
                  <a:pt x="28423" y="1058"/>
                </a:moveTo>
                <a:lnTo>
                  <a:pt x="28423" y="1367"/>
                </a:lnTo>
                <a:lnTo>
                  <a:pt x="28270" y="1212"/>
                </a:lnTo>
                <a:lnTo>
                  <a:pt x="28423" y="1058"/>
                </a:lnTo>
                <a:close/>
                <a:moveTo>
                  <a:pt x="1839" y="1340"/>
                </a:moveTo>
                <a:lnTo>
                  <a:pt x="2085" y="1585"/>
                </a:lnTo>
                <a:lnTo>
                  <a:pt x="1839" y="1830"/>
                </a:lnTo>
                <a:lnTo>
                  <a:pt x="1594" y="1585"/>
                </a:lnTo>
                <a:lnTo>
                  <a:pt x="1839" y="1340"/>
                </a:lnTo>
                <a:close/>
                <a:moveTo>
                  <a:pt x="7736" y="1676"/>
                </a:moveTo>
                <a:lnTo>
                  <a:pt x="7581" y="1830"/>
                </a:lnTo>
                <a:lnTo>
                  <a:pt x="7429" y="1676"/>
                </a:lnTo>
                <a:close/>
                <a:moveTo>
                  <a:pt x="11775" y="1337"/>
                </a:moveTo>
                <a:lnTo>
                  <a:pt x="12020" y="1583"/>
                </a:lnTo>
                <a:lnTo>
                  <a:pt x="11775" y="1830"/>
                </a:lnTo>
                <a:lnTo>
                  <a:pt x="11529" y="1583"/>
                </a:lnTo>
                <a:lnTo>
                  <a:pt x="11775" y="1337"/>
                </a:lnTo>
                <a:close/>
                <a:moveTo>
                  <a:pt x="28142" y="1337"/>
                </a:moveTo>
                <a:lnTo>
                  <a:pt x="28387" y="1583"/>
                </a:lnTo>
                <a:lnTo>
                  <a:pt x="28142" y="1830"/>
                </a:lnTo>
                <a:lnTo>
                  <a:pt x="27896" y="1583"/>
                </a:lnTo>
                <a:lnTo>
                  <a:pt x="28142" y="1337"/>
                </a:lnTo>
                <a:close/>
                <a:moveTo>
                  <a:pt x="19747" y="1341"/>
                </a:moveTo>
                <a:lnTo>
                  <a:pt x="19991" y="1585"/>
                </a:lnTo>
                <a:lnTo>
                  <a:pt x="19746" y="1831"/>
                </a:lnTo>
                <a:lnTo>
                  <a:pt x="19503" y="1588"/>
                </a:lnTo>
                <a:lnTo>
                  <a:pt x="19747" y="1341"/>
                </a:lnTo>
                <a:close/>
                <a:moveTo>
                  <a:pt x="1556" y="1804"/>
                </a:moveTo>
                <a:lnTo>
                  <a:pt x="1709" y="1958"/>
                </a:lnTo>
                <a:lnTo>
                  <a:pt x="1556" y="2110"/>
                </a:lnTo>
                <a:lnTo>
                  <a:pt x="1556" y="1804"/>
                </a:lnTo>
                <a:close/>
                <a:moveTo>
                  <a:pt x="19463" y="1804"/>
                </a:moveTo>
                <a:lnTo>
                  <a:pt x="19616" y="1958"/>
                </a:lnTo>
                <a:lnTo>
                  <a:pt x="19463" y="2110"/>
                </a:lnTo>
                <a:lnTo>
                  <a:pt x="19463" y="1804"/>
                </a:lnTo>
                <a:close/>
                <a:moveTo>
                  <a:pt x="2122" y="1804"/>
                </a:moveTo>
                <a:lnTo>
                  <a:pt x="2122" y="2111"/>
                </a:lnTo>
                <a:lnTo>
                  <a:pt x="1970" y="1959"/>
                </a:lnTo>
                <a:lnTo>
                  <a:pt x="2122" y="1804"/>
                </a:lnTo>
                <a:close/>
                <a:moveTo>
                  <a:pt x="7299" y="1804"/>
                </a:moveTo>
                <a:lnTo>
                  <a:pt x="7453" y="1958"/>
                </a:lnTo>
                <a:lnTo>
                  <a:pt x="7299" y="2111"/>
                </a:lnTo>
                <a:lnTo>
                  <a:pt x="7299" y="1804"/>
                </a:lnTo>
                <a:close/>
                <a:moveTo>
                  <a:pt x="12055" y="1804"/>
                </a:moveTo>
                <a:lnTo>
                  <a:pt x="12055" y="2111"/>
                </a:lnTo>
                <a:lnTo>
                  <a:pt x="11903" y="1959"/>
                </a:lnTo>
                <a:lnTo>
                  <a:pt x="12055" y="1804"/>
                </a:lnTo>
                <a:close/>
                <a:moveTo>
                  <a:pt x="20029" y="1804"/>
                </a:moveTo>
                <a:lnTo>
                  <a:pt x="20029" y="2111"/>
                </a:lnTo>
                <a:lnTo>
                  <a:pt x="19874" y="1958"/>
                </a:lnTo>
                <a:lnTo>
                  <a:pt x="20029" y="1804"/>
                </a:lnTo>
                <a:close/>
                <a:moveTo>
                  <a:pt x="28425" y="1804"/>
                </a:moveTo>
                <a:lnTo>
                  <a:pt x="28425" y="2111"/>
                </a:lnTo>
                <a:lnTo>
                  <a:pt x="28272" y="1959"/>
                </a:lnTo>
                <a:lnTo>
                  <a:pt x="28425" y="1804"/>
                </a:lnTo>
                <a:close/>
                <a:moveTo>
                  <a:pt x="7863" y="1805"/>
                </a:moveTo>
                <a:lnTo>
                  <a:pt x="7863" y="2114"/>
                </a:lnTo>
                <a:lnTo>
                  <a:pt x="7709" y="1959"/>
                </a:lnTo>
                <a:lnTo>
                  <a:pt x="7863" y="1805"/>
                </a:lnTo>
                <a:close/>
                <a:moveTo>
                  <a:pt x="11492" y="1804"/>
                </a:moveTo>
                <a:lnTo>
                  <a:pt x="11646" y="1959"/>
                </a:lnTo>
                <a:lnTo>
                  <a:pt x="11492" y="2114"/>
                </a:lnTo>
                <a:lnTo>
                  <a:pt x="11492" y="1804"/>
                </a:lnTo>
                <a:close/>
                <a:moveTo>
                  <a:pt x="27859" y="1804"/>
                </a:moveTo>
                <a:lnTo>
                  <a:pt x="28014" y="1959"/>
                </a:lnTo>
                <a:lnTo>
                  <a:pt x="27859" y="2114"/>
                </a:lnTo>
                <a:lnTo>
                  <a:pt x="27859" y="1804"/>
                </a:lnTo>
                <a:close/>
                <a:moveTo>
                  <a:pt x="1839" y="2087"/>
                </a:moveTo>
                <a:lnTo>
                  <a:pt x="2085" y="2330"/>
                </a:lnTo>
                <a:lnTo>
                  <a:pt x="1839" y="2577"/>
                </a:lnTo>
                <a:lnTo>
                  <a:pt x="1594" y="2330"/>
                </a:lnTo>
                <a:lnTo>
                  <a:pt x="1839" y="2087"/>
                </a:lnTo>
                <a:close/>
                <a:moveTo>
                  <a:pt x="7581" y="2087"/>
                </a:moveTo>
                <a:lnTo>
                  <a:pt x="7827" y="2332"/>
                </a:lnTo>
                <a:lnTo>
                  <a:pt x="7581" y="2577"/>
                </a:lnTo>
                <a:lnTo>
                  <a:pt x="7336" y="2330"/>
                </a:lnTo>
                <a:lnTo>
                  <a:pt x="7581" y="2087"/>
                </a:lnTo>
                <a:close/>
                <a:moveTo>
                  <a:pt x="11772" y="2087"/>
                </a:moveTo>
                <a:lnTo>
                  <a:pt x="12018" y="2330"/>
                </a:lnTo>
                <a:lnTo>
                  <a:pt x="11772" y="2577"/>
                </a:lnTo>
                <a:lnTo>
                  <a:pt x="11527" y="2330"/>
                </a:lnTo>
                <a:lnTo>
                  <a:pt x="11772" y="2087"/>
                </a:lnTo>
                <a:close/>
                <a:moveTo>
                  <a:pt x="19747" y="2084"/>
                </a:moveTo>
                <a:lnTo>
                  <a:pt x="19991" y="2330"/>
                </a:lnTo>
                <a:lnTo>
                  <a:pt x="19746" y="2577"/>
                </a:lnTo>
                <a:lnTo>
                  <a:pt x="19503" y="2330"/>
                </a:lnTo>
                <a:lnTo>
                  <a:pt x="19747" y="2084"/>
                </a:lnTo>
                <a:close/>
                <a:moveTo>
                  <a:pt x="28144" y="2087"/>
                </a:moveTo>
                <a:lnTo>
                  <a:pt x="28387" y="2330"/>
                </a:lnTo>
                <a:lnTo>
                  <a:pt x="28144" y="2577"/>
                </a:lnTo>
                <a:lnTo>
                  <a:pt x="27899" y="2330"/>
                </a:lnTo>
                <a:lnTo>
                  <a:pt x="28144" y="2087"/>
                </a:lnTo>
                <a:close/>
                <a:moveTo>
                  <a:pt x="2122" y="2551"/>
                </a:moveTo>
                <a:lnTo>
                  <a:pt x="2122" y="2858"/>
                </a:lnTo>
                <a:lnTo>
                  <a:pt x="1967" y="2705"/>
                </a:lnTo>
                <a:lnTo>
                  <a:pt x="2122" y="2551"/>
                </a:lnTo>
                <a:close/>
                <a:moveTo>
                  <a:pt x="7864" y="2551"/>
                </a:moveTo>
                <a:lnTo>
                  <a:pt x="7864" y="2858"/>
                </a:lnTo>
                <a:lnTo>
                  <a:pt x="7712" y="2705"/>
                </a:lnTo>
                <a:lnTo>
                  <a:pt x="7864" y="2551"/>
                </a:lnTo>
                <a:close/>
                <a:moveTo>
                  <a:pt x="12055" y="2551"/>
                </a:moveTo>
                <a:lnTo>
                  <a:pt x="12055" y="2858"/>
                </a:lnTo>
                <a:lnTo>
                  <a:pt x="11903" y="2705"/>
                </a:lnTo>
                <a:lnTo>
                  <a:pt x="12055" y="2551"/>
                </a:lnTo>
                <a:close/>
                <a:moveTo>
                  <a:pt x="19463" y="2551"/>
                </a:moveTo>
                <a:lnTo>
                  <a:pt x="19616" y="2705"/>
                </a:lnTo>
                <a:lnTo>
                  <a:pt x="19463" y="2858"/>
                </a:lnTo>
                <a:lnTo>
                  <a:pt x="19463" y="2551"/>
                </a:lnTo>
                <a:close/>
                <a:moveTo>
                  <a:pt x="20029" y="2551"/>
                </a:moveTo>
                <a:lnTo>
                  <a:pt x="20029" y="2858"/>
                </a:lnTo>
                <a:lnTo>
                  <a:pt x="19874" y="2705"/>
                </a:lnTo>
                <a:lnTo>
                  <a:pt x="20029" y="2551"/>
                </a:lnTo>
                <a:close/>
                <a:moveTo>
                  <a:pt x="28425" y="2551"/>
                </a:moveTo>
                <a:lnTo>
                  <a:pt x="28425" y="2858"/>
                </a:lnTo>
                <a:lnTo>
                  <a:pt x="28272" y="2705"/>
                </a:lnTo>
                <a:lnTo>
                  <a:pt x="28425" y="2551"/>
                </a:lnTo>
                <a:close/>
                <a:moveTo>
                  <a:pt x="1556" y="2551"/>
                </a:moveTo>
                <a:lnTo>
                  <a:pt x="1711" y="2706"/>
                </a:lnTo>
                <a:lnTo>
                  <a:pt x="1556" y="2861"/>
                </a:lnTo>
                <a:lnTo>
                  <a:pt x="1556" y="2551"/>
                </a:lnTo>
                <a:close/>
                <a:moveTo>
                  <a:pt x="7299" y="2551"/>
                </a:moveTo>
                <a:lnTo>
                  <a:pt x="7453" y="2706"/>
                </a:lnTo>
                <a:lnTo>
                  <a:pt x="7299" y="2861"/>
                </a:lnTo>
                <a:lnTo>
                  <a:pt x="7299" y="2551"/>
                </a:lnTo>
                <a:close/>
                <a:moveTo>
                  <a:pt x="11492" y="2551"/>
                </a:moveTo>
                <a:lnTo>
                  <a:pt x="11646" y="2706"/>
                </a:lnTo>
                <a:lnTo>
                  <a:pt x="11492" y="2861"/>
                </a:lnTo>
                <a:lnTo>
                  <a:pt x="11492" y="2551"/>
                </a:lnTo>
                <a:close/>
                <a:moveTo>
                  <a:pt x="27859" y="2551"/>
                </a:moveTo>
                <a:lnTo>
                  <a:pt x="28014" y="2706"/>
                </a:lnTo>
                <a:lnTo>
                  <a:pt x="27859" y="2861"/>
                </a:lnTo>
                <a:lnTo>
                  <a:pt x="27859" y="2551"/>
                </a:lnTo>
                <a:close/>
                <a:moveTo>
                  <a:pt x="1839" y="2831"/>
                </a:moveTo>
                <a:lnTo>
                  <a:pt x="2085" y="3078"/>
                </a:lnTo>
                <a:lnTo>
                  <a:pt x="1839" y="3321"/>
                </a:lnTo>
                <a:lnTo>
                  <a:pt x="1594" y="3078"/>
                </a:lnTo>
                <a:lnTo>
                  <a:pt x="1839" y="2831"/>
                </a:lnTo>
                <a:close/>
                <a:moveTo>
                  <a:pt x="7581" y="2830"/>
                </a:moveTo>
                <a:lnTo>
                  <a:pt x="7827" y="3078"/>
                </a:lnTo>
                <a:lnTo>
                  <a:pt x="7581" y="3321"/>
                </a:lnTo>
                <a:lnTo>
                  <a:pt x="7336" y="3076"/>
                </a:lnTo>
                <a:lnTo>
                  <a:pt x="7581" y="2830"/>
                </a:lnTo>
                <a:close/>
                <a:moveTo>
                  <a:pt x="11772" y="2830"/>
                </a:moveTo>
                <a:lnTo>
                  <a:pt x="12018" y="3078"/>
                </a:lnTo>
                <a:lnTo>
                  <a:pt x="11772" y="3321"/>
                </a:lnTo>
                <a:lnTo>
                  <a:pt x="11527" y="3076"/>
                </a:lnTo>
                <a:lnTo>
                  <a:pt x="11772" y="2830"/>
                </a:lnTo>
                <a:close/>
                <a:moveTo>
                  <a:pt x="28144" y="2830"/>
                </a:moveTo>
                <a:lnTo>
                  <a:pt x="28387" y="3078"/>
                </a:lnTo>
                <a:lnTo>
                  <a:pt x="28144" y="3321"/>
                </a:lnTo>
                <a:lnTo>
                  <a:pt x="27899" y="3076"/>
                </a:lnTo>
                <a:lnTo>
                  <a:pt x="28144" y="2830"/>
                </a:lnTo>
                <a:close/>
                <a:moveTo>
                  <a:pt x="19747" y="2834"/>
                </a:moveTo>
                <a:lnTo>
                  <a:pt x="19991" y="3078"/>
                </a:lnTo>
                <a:lnTo>
                  <a:pt x="19746" y="3324"/>
                </a:lnTo>
                <a:lnTo>
                  <a:pt x="19503" y="3079"/>
                </a:lnTo>
                <a:lnTo>
                  <a:pt x="19747" y="2834"/>
                </a:lnTo>
                <a:close/>
                <a:moveTo>
                  <a:pt x="1558" y="3297"/>
                </a:moveTo>
                <a:lnTo>
                  <a:pt x="1711" y="3452"/>
                </a:lnTo>
                <a:lnTo>
                  <a:pt x="1558" y="3604"/>
                </a:lnTo>
                <a:lnTo>
                  <a:pt x="1558" y="3297"/>
                </a:lnTo>
                <a:close/>
                <a:moveTo>
                  <a:pt x="19464" y="3297"/>
                </a:moveTo>
                <a:lnTo>
                  <a:pt x="19618" y="3452"/>
                </a:lnTo>
                <a:lnTo>
                  <a:pt x="19464" y="3604"/>
                </a:lnTo>
                <a:lnTo>
                  <a:pt x="19464" y="3297"/>
                </a:lnTo>
                <a:close/>
                <a:moveTo>
                  <a:pt x="20029" y="3297"/>
                </a:moveTo>
                <a:lnTo>
                  <a:pt x="20029" y="3604"/>
                </a:lnTo>
                <a:lnTo>
                  <a:pt x="19874" y="3452"/>
                </a:lnTo>
                <a:lnTo>
                  <a:pt x="20029" y="3297"/>
                </a:lnTo>
                <a:close/>
                <a:moveTo>
                  <a:pt x="2122" y="3298"/>
                </a:moveTo>
                <a:lnTo>
                  <a:pt x="2122" y="3606"/>
                </a:lnTo>
                <a:lnTo>
                  <a:pt x="1970" y="3452"/>
                </a:lnTo>
                <a:lnTo>
                  <a:pt x="2122" y="3298"/>
                </a:lnTo>
                <a:close/>
                <a:moveTo>
                  <a:pt x="7299" y="3298"/>
                </a:moveTo>
                <a:lnTo>
                  <a:pt x="7453" y="3452"/>
                </a:lnTo>
                <a:lnTo>
                  <a:pt x="7299" y="3606"/>
                </a:lnTo>
                <a:lnTo>
                  <a:pt x="7299" y="3298"/>
                </a:lnTo>
                <a:close/>
                <a:moveTo>
                  <a:pt x="7863" y="3298"/>
                </a:moveTo>
                <a:lnTo>
                  <a:pt x="7863" y="3606"/>
                </a:lnTo>
                <a:lnTo>
                  <a:pt x="7709" y="3452"/>
                </a:lnTo>
                <a:lnTo>
                  <a:pt x="7863" y="3298"/>
                </a:lnTo>
                <a:close/>
                <a:moveTo>
                  <a:pt x="11490" y="3298"/>
                </a:moveTo>
                <a:lnTo>
                  <a:pt x="11644" y="3452"/>
                </a:lnTo>
                <a:lnTo>
                  <a:pt x="11490" y="3606"/>
                </a:lnTo>
                <a:lnTo>
                  <a:pt x="11490" y="3298"/>
                </a:lnTo>
                <a:close/>
                <a:moveTo>
                  <a:pt x="12055" y="3298"/>
                </a:moveTo>
                <a:lnTo>
                  <a:pt x="12055" y="3606"/>
                </a:lnTo>
                <a:lnTo>
                  <a:pt x="11903" y="3452"/>
                </a:lnTo>
                <a:lnTo>
                  <a:pt x="12055" y="3298"/>
                </a:lnTo>
                <a:close/>
                <a:moveTo>
                  <a:pt x="27859" y="3298"/>
                </a:moveTo>
                <a:lnTo>
                  <a:pt x="28014" y="3452"/>
                </a:lnTo>
                <a:lnTo>
                  <a:pt x="27859" y="3606"/>
                </a:lnTo>
                <a:lnTo>
                  <a:pt x="27859" y="3298"/>
                </a:lnTo>
                <a:close/>
                <a:moveTo>
                  <a:pt x="28423" y="3298"/>
                </a:moveTo>
                <a:lnTo>
                  <a:pt x="28423" y="3606"/>
                </a:lnTo>
                <a:lnTo>
                  <a:pt x="28270" y="3452"/>
                </a:lnTo>
                <a:lnTo>
                  <a:pt x="28423" y="3298"/>
                </a:lnTo>
                <a:close/>
                <a:moveTo>
                  <a:pt x="1839" y="3579"/>
                </a:moveTo>
                <a:lnTo>
                  <a:pt x="1994" y="3732"/>
                </a:lnTo>
                <a:lnTo>
                  <a:pt x="1687" y="3732"/>
                </a:lnTo>
                <a:lnTo>
                  <a:pt x="1839" y="3579"/>
                </a:lnTo>
                <a:close/>
                <a:moveTo>
                  <a:pt x="7583" y="3579"/>
                </a:moveTo>
                <a:lnTo>
                  <a:pt x="7736" y="3732"/>
                </a:lnTo>
                <a:lnTo>
                  <a:pt x="7429" y="3732"/>
                </a:lnTo>
                <a:lnTo>
                  <a:pt x="7583" y="3579"/>
                </a:lnTo>
                <a:close/>
                <a:moveTo>
                  <a:pt x="11774" y="3579"/>
                </a:moveTo>
                <a:lnTo>
                  <a:pt x="11927" y="3732"/>
                </a:lnTo>
                <a:lnTo>
                  <a:pt x="11620" y="3732"/>
                </a:lnTo>
                <a:lnTo>
                  <a:pt x="11774" y="3579"/>
                </a:lnTo>
                <a:close/>
                <a:moveTo>
                  <a:pt x="19746" y="3579"/>
                </a:moveTo>
                <a:lnTo>
                  <a:pt x="19901" y="3732"/>
                </a:lnTo>
                <a:lnTo>
                  <a:pt x="19592" y="3732"/>
                </a:lnTo>
                <a:lnTo>
                  <a:pt x="19746" y="3579"/>
                </a:lnTo>
                <a:close/>
                <a:moveTo>
                  <a:pt x="28144" y="3579"/>
                </a:moveTo>
                <a:lnTo>
                  <a:pt x="28297" y="3732"/>
                </a:lnTo>
                <a:lnTo>
                  <a:pt x="27989" y="3732"/>
                </a:lnTo>
                <a:lnTo>
                  <a:pt x="28144" y="3579"/>
                </a:lnTo>
                <a:close/>
                <a:moveTo>
                  <a:pt x="2902" y="6294"/>
                </a:moveTo>
                <a:lnTo>
                  <a:pt x="2902" y="8326"/>
                </a:lnTo>
                <a:lnTo>
                  <a:pt x="1352" y="8326"/>
                </a:lnTo>
                <a:lnTo>
                  <a:pt x="1352" y="6294"/>
                </a:lnTo>
                <a:close/>
                <a:moveTo>
                  <a:pt x="5629" y="6294"/>
                </a:moveTo>
                <a:lnTo>
                  <a:pt x="5629" y="8326"/>
                </a:lnTo>
                <a:lnTo>
                  <a:pt x="4079" y="8326"/>
                </a:lnTo>
                <a:lnTo>
                  <a:pt x="4079" y="6294"/>
                </a:lnTo>
                <a:close/>
                <a:moveTo>
                  <a:pt x="8357" y="6294"/>
                </a:moveTo>
                <a:lnTo>
                  <a:pt x="8357" y="8326"/>
                </a:lnTo>
                <a:lnTo>
                  <a:pt x="6808" y="8326"/>
                </a:lnTo>
                <a:lnTo>
                  <a:pt x="6808" y="6294"/>
                </a:lnTo>
                <a:close/>
                <a:moveTo>
                  <a:pt x="11085" y="6294"/>
                </a:moveTo>
                <a:lnTo>
                  <a:pt x="11085" y="8326"/>
                </a:lnTo>
                <a:lnTo>
                  <a:pt x="9535" y="8326"/>
                </a:lnTo>
                <a:lnTo>
                  <a:pt x="9535" y="6294"/>
                </a:lnTo>
                <a:close/>
                <a:moveTo>
                  <a:pt x="13813" y="6294"/>
                </a:moveTo>
                <a:lnTo>
                  <a:pt x="13813" y="8326"/>
                </a:lnTo>
                <a:lnTo>
                  <a:pt x="12263" y="8326"/>
                </a:lnTo>
                <a:lnTo>
                  <a:pt x="12263" y="6294"/>
                </a:lnTo>
                <a:close/>
                <a:moveTo>
                  <a:pt x="16540" y="6294"/>
                </a:moveTo>
                <a:lnTo>
                  <a:pt x="16540" y="8326"/>
                </a:lnTo>
                <a:lnTo>
                  <a:pt x="14991" y="8326"/>
                </a:lnTo>
                <a:lnTo>
                  <a:pt x="14991" y="6294"/>
                </a:lnTo>
                <a:close/>
                <a:moveTo>
                  <a:pt x="19269" y="6294"/>
                </a:moveTo>
                <a:lnTo>
                  <a:pt x="19269" y="8326"/>
                </a:lnTo>
                <a:lnTo>
                  <a:pt x="17719" y="8326"/>
                </a:lnTo>
                <a:lnTo>
                  <a:pt x="17719" y="6294"/>
                </a:lnTo>
                <a:close/>
                <a:moveTo>
                  <a:pt x="21997" y="6294"/>
                </a:moveTo>
                <a:lnTo>
                  <a:pt x="21997" y="8326"/>
                </a:lnTo>
                <a:lnTo>
                  <a:pt x="20449" y="8326"/>
                </a:lnTo>
                <a:lnTo>
                  <a:pt x="20449" y="6294"/>
                </a:lnTo>
                <a:close/>
                <a:moveTo>
                  <a:pt x="24725" y="6294"/>
                </a:moveTo>
                <a:lnTo>
                  <a:pt x="24725" y="8326"/>
                </a:lnTo>
                <a:lnTo>
                  <a:pt x="23176" y="8326"/>
                </a:lnTo>
                <a:lnTo>
                  <a:pt x="23176" y="6294"/>
                </a:lnTo>
                <a:close/>
                <a:moveTo>
                  <a:pt x="27453" y="6294"/>
                </a:moveTo>
                <a:lnTo>
                  <a:pt x="27453" y="8326"/>
                </a:lnTo>
                <a:lnTo>
                  <a:pt x="25904" y="8326"/>
                </a:lnTo>
                <a:lnTo>
                  <a:pt x="25904" y="6294"/>
                </a:lnTo>
                <a:close/>
                <a:moveTo>
                  <a:pt x="30180" y="6294"/>
                </a:moveTo>
                <a:lnTo>
                  <a:pt x="30180" y="8326"/>
                </a:lnTo>
                <a:lnTo>
                  <a:pt x="28632" y="8326"/>
                </a:lnTo>
                <a:lnTo>
                  <a:pt x="28632" y="6294"/>
                </a:lnTo>
                <a:close/>
                <a:moveTo>
                  <a:pt x="2902" y="9809"/>
                </a:moveTo>
                <a:lnTo>
                  <a:pt x="2902" y="11841"/>
                </a:lnTo>
                <a:lnTo>
                  <a:pt x="1352" y="11841"/>
                </a:lnTo>
                <a:lnTo>
                  <a:pt x="1352" y="9809"/>
                </a:lnTo>
                <a:close/>
                <a:moveTo>
                  <a:pt x="5629" y="9809"/>
                </a:moveTo>
                <a:lnTo>
                  <a:pt x="5629" y="11841"/>
                </a:lnTo>
                <a:lnTo>
                  <a:pt x="4079" y="11841"/>
                </a:lnTo>
                <a:lnTo>
                  <a:pt x="4079" y="9809"/>
                </a:lnTo>
                <a:close/>
                <a:moveTo>
                  <a:pt x="8357" y="9809"/>
                </a:moveTo>
                <a:lnTo>
                  <a:pt x="8357" y="11841"/>
                </a:lnTo>
                <a:lnTo>
                  <a:pt x="6808" y="11841"/>
                </a:lnTo>
                <a:lnTo>
                  <a:pt x="6808" y="9809"/>
                </a:lnTo>
                <a:close/>
                <a:moveTo>
                  <a:pt x="11085" y="9809"/>
                </a:moveTo>
                <a:lnTo>
                  <a:pt x="11085" y="11841"/>
                </a:lnTo>
                <a:lnTo>
                  <a:pt x="9535" y="11841"/>
                </a:lnTo>
                <a:lnTo>
                  <a:pt x="9535" y="9809"/>
                </a:lnTo>
                <a:close/>
                <a:moveTo>
                  <a:pt x="13813" y="9809"/>
                </a:moveTo>
                <a:lnTo>
                  <a:pt x="13813" y="11841"/>
                </a:lnTo>
                <a:lnTo>
                  <a:pt x="12263" y="11841"/>
                </a:lnTo>
                <a:lnTo>
                  <a:pt x="12263" y="9809"/>
                </a:lnTo>
                <a:close/>
                <a:moveTo>
                  <a:pt x="16540" y="9809"/>
                </a:moveTo>
                <a:lnTo>
                  <a:pt x="16540" y="11841"/>
                </a:lnTo>
                <a:lnTo>
                  <a:pt x="14991" y="11841"/>
                </a:lnTo>
                <a:lnTo>
                  <a:pt x="14991" y="9809"/>
                </a:lnTo>
                <a:close/>
                <a:moveTo>
                  <a:pt x="19269" y="9809"/>
                </a:moveTo>
                <a:lnTo>
                  <a:pt x="19269" y="11841"/>
                </a:lnTo>
                <a:lnTo>
                  <a:pt x="17719" y="11841"/>
                </a:lnTo>
                <a:lnTo>
                  <a:pt x="17719" y="9809"/>
                </a:lnTo>
                <a:close/>
                <a:moveTo>
                  <a:pt x="21997" y="9809"/>
                </a:moveTo>
                <a:lnTo>
                  <a:pt x="21997" y="11841"/>
                </a:lnTo>
                <a:lnTo>
                  <a:pt x="20449" y="11841"/>
                </a:lnTo>
                <a:lnTo>
                  <a:pt x="20449" y="9809"/>
                </a:lnTo>
                <a:close/>
                <a:moveTo>
                  <a:pt x="24725" y="9809"/>
                </a:moveTo>
                <a:lnTo>
                  <a:pt x="24725" y="11841"/>
                </a:lnTo>
                <a:lnTo>
                  <a:pt x="23176" y="11841"/>
                </a:lnTo>
                <a:lnTo>
                  <a:pt x="23176" y="9809"/>
                </a:lnTo>
                <a:close/>
                <a:moveTo>
                  <a:pt x="27453" y="9809"/>
                </a:moveTo>
                <a:lnTo>
                  <a:pt x="27453" y="11841"/>
                </a:lnTo>
                <a:lnTo>
                  <a:pt x="25904" y="11841"/>
                </a:lnTo>
                <a:lnTo>
                  <a:pt x="25904" y="9809"/>
                </a:lnTo>
                <a:close/>
                <a:moveTo>
                  <a:pt x="30180" y="9809"/>
                </a:moveTo>
                <a:lnTo>
                  <a:pt x="30180" y="11841"/>
                </a:lnTo>
                <a:lnTo>
                  <a:pt x="28632" y="11841"/>
                </a:lnTo>
                <a:lnTo>
                  <a:pt x="28632" y="9809"/>
                </a:lnTo>
                <a:close/>
                <a:moveTo>
                  <a:pt x="1375" y="1"/>
                </a:moveTo>
                <a:lnTo>
                  <a:pt x="1375" y="3732"/>
                </a:lnTo>
                <a:lnTo>
                  <a:pt x="1260" y="3732"/>
                </a:lnTo>
                <a:lnTo>
                  <a:pt x="1260" y="4889"/>
                </a:lnTo>
                <a:lnTo>
                  <a:pt x="727" y="4889"/>
                </a:lnTo>
                <a:cubicBezTo>
                  <a:pt x="326" y="4889"/>
                  <a:pt x="0" y="5214"/>
                  <a:pt x="0" y="5616"/>
                </a:cubicBezTo>
                <a:lnTo>
                  <a:pt x="0" y="13859"/>
                </a:lnTo>
                <a:lnTo>
                  <a:pt x="30657" y="13859"/>
                </a:lnTo>
                <a:lnTo>
                  <a:pt x="30657" y="4889"/>
                </a:lnTo>
                <a:lnTo>
                  <a:pt x="28721" y="4889"/>
                </a:lnTo>
                <a:lnTo>
                  <a:pt x="28721" y="3732"/>
                </a:lnTo>
                <a:lnTo>
                  <a:pt x="28606" y="3732"/>
                </a:lnTo>
                <a:lnTo>
                  <a:pt x="28606" y="748"/>
                </a:lnTo>
                <a:lnTo>
                  <a:pt x="27678" y="748"/>
                </a:lnTo>
                <a:lnTo>
                  <a:pt x="27678" y="3732"/>
                </a:lnTo>
                <a:lnTo>
                  <a:pt x="27562" y="3732"/>
                </a:lnTo>
                <a:lnTo>
                  <a:pt x="27562" y="4889"/>
                </a:lnTo>
                <a:lnTo>
                  <a:pt x="20325" y="4889"/>
                </a:lnTo>
                <a:lnTo>
                  <a:pt x="20325" y="3732"/>
                </a:lnTo>
                <a:lnTo>
                  <a:pt x="20210" y="3732"/>
                </a:lnTo>
                <a:lnTo>
                  <a:pt x="20210" y="1"/>
                </a:lnTo>
                <a:lnTo>
                  <a:pt x="19282" y="1"/>
                </a:lnTo>
                <a:lnTo>
                  <a:pt x="19282" y="3732"/>
                </a:lnTo>
                <a:lnTo>
                  <a:pt x="19165" y="3732"/>
                </a:lnTo>
                <a:lnTo>
                  <a:pt x="19165" y="4889"/>
                </a:lnTo>
                <a:lnTo>
                  <a:pt x="12354" y="4889"/>
                </a:lnTo>
                <a:lnTo>
                  <a:pt x="12354" y="3732"/>
                </a:lnTo>
                <a:lnTo>
                  <a:pt x="12239" y="3732"/>
                </a:lnTo>
                <a:lnTo>
                  <a:pt x="12239" y="748"/>
                </a:lnTo>
                <a:lnTo>
                  <a:pt x="11310" y="748"/>
                </a:lnTo>
                <a:lnTo>
                  <a:pt x="11310" y="3732"/>
                </a:lnTo>
                <a:lnTo>
                  <a:pt x="11194" y="3732"/>
                </a:lnTo>
                <a:lnTo>
                  <a:pt x="11194" y="4889"/>
                </a:lnTo>
                <a:lnTo>
                  <a:pt x="8163" y="4889"/>
                </a:lnTo>
                <a:lnTo>
                  <a:pt x="8163" y="3732"/>
                </a:lnTo>
                <a:lnTo>
                  <a:pt x="8048" y="3732"/>
                </a:lnTo>
                <a:lnTo>
                  <a:pt x="8048" y="1492"/>
                </a:lnTo>
                <a:lnTo>
                  <a:pt x="7119" y="1492"/>
                </a:lnTo>
                <a:lnTo>
                  <a:pt x="7119" y="3732"/>
                </a:lnTo>
                <a:lnTo>
                  <a:pt x="7003" y="3732"/>
                </a:lnTo>
                <a:lnTo>
                  <a:pt x="7003" y="4889"/>
                </a:lnTo>
                <a:lnTo>
                  <a:pt x="2421" y="4889"/>
                </a:lnTo>
                <a:lnTo>
                  <a:pt x="2421" y="3732"/>
                </a:lnTo>
                <a:lnTo>
                  <a:pt x="2306" y="3732"/>
                </a:lnTo>
                <a:lnTo>
                  <a:pt x="2306" y="1"/>
                </a:lnTo>
                <a:close/>
              </a:path>
            </a:pathLst>
          </a:custGeom>
          <a:solidFill>
            <a:srgbClr val="000000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44"/>
          <p:cNvSpPr/>
          <p:nvPr/>
        </p:nvSpPr>
        <p:spPr>
          <a:xfrm>
            <a:off x="5419175" y="2765444"/>
            <a:ext cx="3280265" cy="1971150"/>
          </a:xfrm>
          <a:custGeom>
            <a:avLst/>
            <a:gdLst/>
            <a:ahLst/>
            <a:cxnLst/>
            <a:rect l="l" t="t" r="r" b="b"/>
            <a:pathLst>
              <a:path w="36413" h="21881" extrusionOk="0">
                <a:moveTo>
                  <a:pt x="16928" y="160"/>
                </a:moveTo>
                <a:lnTo>
                  <a:pt x="16588" y="499"/>
                </a:lnTo>
                <a:lnTo>
                  <a:pt x="16251" y="160"/>
                </a:lnTo>
                <a:close/>
                <a:moveTo>
                  <a:pt x="17041" y="272"/>
                </a:moveTo>
                <a:lnTo>
                  <a:pt x="17041" y="951"/>
                </a:lnTo>
                <a:lnTo>
                  <a:pt x="16701" y="613"/>
                </a:lnTo>
                <a:lnTo>
                  <a:pt x="17041" y="272"/>
                </a:lnTo>
                <a:close/>
                <a:moveTo>
                  <a:pt x="16134" y="275"/>
                </a:moveTo>
                <a:lnTo>
                  <a:pt x="16474" y="613"/>
                </a:lnTo>
                <a:lnTo>
                  <a:pt x="16134" y="953"/>
                </a:lnTo>
                <a:lnTo>
                  <a:pt x="16134" y="275"/>
                </a:lnTo>
                <a:close/>
                <a:moveTo>
                  <a:pt x="16588" y="725"/>
                </a:moveTo>
                <a:lnTo>
                  <a:pt x="17008" y="1145"/>
                </a:lnTo>
                <a:lnTo>
                  <a:pt x="16588" y="1565"/>
                </a:lnTo>
                <a:lnTo>
                  <a:pt x="16168" y="1145"/>
                </a:lnTo>
                <a:lnTo>
                  <a:pt x="16588" y="725"/>
                </a:lnTo>
                <a:close/>
                <a:moveTo>
                  <a:pt x="17041" y="1338"/>
                </a:moveTo>
                <a:lnTo>
                  <a:pt x="17041" y="2016"/>
                </a:lnTo>
                <a:lnTo>
                  <a:pt x="16701" y="1677"/>
                </a:lnTo>
                <a:lnTo>
                  <a:pt x="17041" y="1338"/>
                </a:lnTo>
                <a:close/>
                <a:moveTo>
                  <a:pt x="16134" y="1338"/>
                </a:moveTo>
                <a:lnTo>
                  <a:pt x="16474" y="1678"/>
                </a:lnTo>
                <a:lnTo>
                  <a:pt x="16134" y="2019"/>
                </a:lnTo>
                <a:lnTo>
                  <a:pt x="16134" y="1338"/>
                </a:lnTo>
                <a:close/>
                <a:moveTo>
                  <a:pt x="23303" y="1758"/>
                </a:moveTo>
                <a:lnTo>
                  <a:pt x="22962" y="2097"/>
                </a:lnTo>
                <a:lnTo>
                  <a:pt x="22624" y="1758"/>
                </a:lnTo>
                <a:close/>
                <a:moveTo>
                  <a:pt x="23416" y="1871"/>
                </a:moveTo>
                <a:lnTo>
                  <a:pt x="23416" y="2548"/>
                </a:lnTo>
                <a:lnTo>
                  <a:pt x="23076" y="2211"/>
                </a:lnTo>
                <a:lnTo>
                  <a:pt x="23416" y="1871"/>
                </a:lnTo>
                <a:close/>
                <a:moveTo>
                  <a:pt x="22508" y="1872"/>
                </a:moveTo>
                <a:lnTo>
                  <a:pt x="22849" y="2211"/>
                </a:lnTo>
                <a:lnTo>
                  <a:pt x="22508" y="2549"/>
                </a:lnTo>
                <a:lnTo>
                  <a:pt x="22508" y="1872"/>
                </a:lnTo>
                <a:close/>
                <a:moveTo>
                  <a:pt x="16587" y="1791"/>
                </a:moveTo>
                <a:lnTo>
                  <a:pt x="17007" y="2211"/>
                </a:lnTo>
                <a:lnTo>
                  <a:pt x="16587" y="2631"/>
                </a:lnTo>
                <a:lnTo>
                  <a:pt x="16167" y="2211"/>
                </a:lnTo>
                <a:lnTo>
                  <a:pt x="16587" y="1791"/>
                </a:lnTo>
                <a:close/>
                <a:moveTo>
                  <a:pt x="16134" y="2401"/>
                </a:moveTo>
                <a:lnTo>
                  <a:pt x="16474" y="2742"/>
                </a:lnTo>
                <a:lnTo>
                  <a:pt x="16134" y="3082"/>
                </a:lnTo>
                <a:lnTo>
                  <a:pt x="16134" y="2401"/>
                </a:lnTo>
                <a:close/>
                <a:moveTo>
                  <a:pt x="17041" y="2401"/>
                </a:moveTo>
                <a:lnTo>
                  <a:pt x="17041" y="3082"/>
                </a:lnTo>
                <a:lnTo>
                  <a:pt x="16701" y="2742"/>
                </a:lnTo>
                <a:lnTo>
                  <a:pt x="17041" y="2401"/>
                </a:lnTo>
                <a:close/>
                <a:moveTo>
                  <a:pt x="10228" y="2824"/>
                </a:moveTo>
                <a:lnTo>
                  <a:pt x="9890" y="3161"/>
                </a:lnTo>
                <a:lnTo>
                  <a:pt x="9551" y="2824"/>
                </a:lnTo>
                <a:close/>
                <a:moveTo>
                  <a:pt x="22962" y="2322"/>
                </a:moveTo>
                <a:lnTo>
                  <a:pt x="23382" y="2742"/>
                </a:lnTo>
                <a:lnTo>
                  <a:pt x="22962" y="3161"/>
                </a:lnTo>
                <a:lnTo>
                  <a:pt x="22543" y="2742"/>
                </a:lnTo>
                <a:lnTo>
                  <a:pt x="22962" y="2322"/>
                </a:lnTo>
                <a:close/>
                <a:moveTo>
                  <a:pt x="10342" y="2934"/>
                </a:moveTo>
                <a:lnTo>
                  <a:pt x="10342" y="3611"/>
                </a:lnTo>
                <a:lnTo>
                  <a:pt x="10004" y="3274"/>
                </a:lnTo>
                <a:lnTo>
                  <a:pt x="10342" y="2934"/>
                </a:lnTo>
                <a:close/>
                <a:moveTo>
                  <a:pt x="9436" y="2935"/>
                </a:moveTo>
                <a:lnTo>
                  <a:pt x="9776" y="3274"/>
                </a:lnTo>
                <a:lnTo>
                  <a:pt x="9436" y="3614"/>
                </a:lnTo>
                <a:lnTo>
                  <a:pt x="9436" y="2935"/>
                </a:lnTo>
                <a:close/>
                <a:moveTo>
                  <a:pt x="23414" y="2935"/>
                </a:moveTo>
                <a:lnTo>
                  <a:pt x="23414" y="3614"/>
                </a:lnTo>
                <a:lnTo>
                  <a:pt x="23075" y="3274"/>
                </a:lnTo>
                <a:lnTo>
                  <a:pt x="23414" y="2935"/>
                </a:lnTo>
                <a:close/>
                <a:moveTo>
                  <a:pt x="22508" y="2935"/>
                </a:moveTo>
                <a:lnTo>
                  <a:pt x="22849" y="3275"/>
                </a:lnTo>
                <a:lnTo>
                  <a:pt x="22508" y="3615"/>
                </a:lnTo>
                <a:lnTo>
                  <a:pt x="22508" y="2935"/>
                </a:lnTo>
                <a:close/>
                <a:moveTo>
                  <a:pt x="16587" y="2854"/>
                </a:moveTo>
                <a:lnTo>
                  <a:pt x="17007" y="3274"/>
                </a:lnTo>
                <a:lnTo>
                  <a:pt x="16587" y="3694"/>
                </a:lnTo>
                <a:lnTo>
                  <a:pt x="16167" y="3274"/>
                </a:lnTo>
                <a:lnTo>
                  <a:pt x="16587" y="2854"/>
                </a:lnTo>
                <a:close/>
                <a:moveTo>
                  <a:pt x="17041" y="3467"/>
                </a:moveTo>
                <a:lnTo>
                  <a:pt x="17041" y="4146"/>
                </a:lnTo>
                <a:lnTo>
                  <a:pt x="16701" y="3806"/>
                </a:lnTo>
                <a:lnTo>
                  <a:pt x="17041" y="3467"/>
                </a:lnTo>
                <a:close/>
                <a:moveTo>
                  <a:pt x="16134" y="3467"/>
                </a:moveTo>
                <a:lnTo>
                  <a:pt x="16474" y="3807"/>
                </a:lnTo>
                <a:lnTo>
                  <a:pt x="16134" y="4148"/>
                </a:lnTo>
                <a:lnTo>
                  <a:pt x="16134" y="3467"/>
                </a:lnTo>
                <a:close/>
                <a:moveTo>
                  <a:pt x="9890" y="3386"/>
                </a:moveTo>
                <a:lnTo>
                  <a:pt x="10309" y="3806"/>
                </a:lnTo>
                <a:lnTo>
                  <a:pt x="9890" y="4226"/>
                </a:lnTo>
                <a:lnTo>
                  <a:pt x="9470" y="3806"/>
                </a:lnTo>
                <a:lnTo>
                  <a:pt x="9890" y="3386"/>
                </a:lnTo>
                <a:close/>
                <a:moveTo>
                  <a:pt x="22962" y="3388"/>
                </a:moveTo>
                <a:lnTo>
                  <a:pt x="23382" y="3807"/>
                </a:lnTo>
                <a:lnTo>
                  <a:pt x="22962" y="4227"/>
                </a:lnTo>
                <a:lnTo>
                  <a:pt x="22543" y="3807"/>
                </a:lnTo>
                <a:lnTo>
                  <a:pt x="22962" y="3388"/>
                </a:lnTo>
                <a:close/>
                <a:moveTo>
                  <a:pt x="10342" y="4000"/>
                </a:moveTo>
                <a:lnTo>
                  <a:pt x="10342" y="4678"/>
                </a:lnTo>
                <a:lnTo>
                  <a:pt x="10004" y="4340"/>
                </a:lnTo>
                <a:lnTo>
                  <a:pt x="10342" y="4000"/>
                </a:lnTo>
                <a:close/>
                <a:moveTo>
                  <a:pt x="23414" y="4000"/>
                </a:moveTo>
                <a:lnTo>
                  <a:pt x="23414" y="4678"/>
                </a:lnTo>
                <a:lnTo>
                  <a:pt x="23075" y="4340"/>
                </a:lnTo>
                <a:lnTo>
                  <a:pt x="23414" y="4000"/>
                </a:lnTo>
                <a:close/>
                <a:moveTo>
                  <a:pt x="9437" y="4000"/>
                </a:moveTo>
                <a:lnTo>
                  <a:pt x="9777" y="4340"/>
                </a:lnTo>
                <a:lnTo>
                  <a:pt x="9437" y="4680"/>
                </a:lnTo>
                <a:lnTo>
                  <a:pt x="9437" y="4000"/>
                </a:lnTo>
                <a:close/>
                <a:moveTo>
                  <a:pt x="22508" y="4000"/>
                </a:moveTo>
                <a:lnTo>
                  <a:pt x="22849" y="4340"/>
                </a:lnTo>
                <a:lnTo>
                  <a:pt x="22508" y="4680"/>
                </a:lnTo>
                <a:lnTo>
                  <a:pt x="22508" y="4000"/>
                </a:lnTo>
                <a:close/>
                <a:moveTo>
                  <a:pt x="16587" y="3920"/>
                </a:moveTo>
                <a:lnTo>
                  <a:pt x="17007" y="4340"/>
                </a:lnTo>
                <a:lnTo>
                  <a:pt x="16587" y="4760"/>
                </a:lnTo>
                <a:lnTo>
                  <a:pt x="16167" y="4340"/>
                </a:lnTo>
                <a:lnTo>
                  <a:pt x="16587" y="3920"/>
                </a:lnTo>
                <a:close/>
                <a:moveTo>
                  <a:pt x="17041" y="4532"/>
                </a:moveTo>
                <a:lnTo>
                  <a:pt x="17041" y="5209"/>
                </a:lnTo>
                <a:lnTo>
                  <a:pt x="16701" y="4869"/>
                </a:lnTo>
                <a:lnTo>
                  <a:pt x="17041" y="4532"/>
                </a:lnTo>
                <a:close/>
                <a:moveTo>
                  <a:pt x="16134" y="4532"/>
                </a:moveTo>
                <a:lnTo>
                  <a:pt x="16474" y="4872"/>
                </a:lnTo>
                <a:lnTo>
                  <a:pt x="16134" y="5211"/>
                </a:lnTo>
                <a:lnTo>
                  <a:pt x="16134" y="4532"/>
                </a:lnTo>
                <a:close/>
                <a:moveTo>
                  <a:pt x="9890" y="4451"/>
                </a:moveTo>
                <a:lnTo>
                  <a:pt x="10309" y="4872"/>
                </a:lnTo>
                <a:lnTo>
                  <a:pt x="9890" y="5292"/>
                </a:lnTo>
                <a:lnTo>
                  <a:pt x="9470" y="4872"/>
                </a:lnTo>
                <a:lnTo>
                  <a:pt x="9890" y="4451"/>
                </a:lnTo>
                <a:close/>
                <a:moveTo>
                  <a:pt x="22962" y="4451"/>
                </a:moveTo>
                <a:lnTo>
                  <a:pt x="23382" y="4872"/>
                </a:lnTo>
                <a:lnTo>
                  <a:pt x="22962" y="5292"/>
                </a:lnTo>
                <a:lnTo>
                  <a:pt x="22543" y="4872"/>
                </a:lnTo>
                <a:lnTo>
                  <a:pt x="22962" y="4451"/>
                </a:lnTo>
                <a:close/>
                <a:moveTo>
                  <a:pt x="27477" y="4952"/>
                </a:moveTo>
                <a:lnTo>
                  <a:pt x="27139" y="5292"/>
                </a:lnTo>
                <a:lnTo>
                  <a:pt x="26799" y="4952"/>
                </a:lnTo>
                <a:close/>
                <a:moveTo>
                  <a:pt x="10342" y="5065"/>
                </a:moveTo>
                <a:lnTo>
                  <a:pt x="10342" y="5743"/>
                </a:lnTo>
                <a:lnTo>
                  <a:pt x="10004" y="5403"/>
                </a:lnTo>
                <a:lnTo>
                  <a:pt x="10342" y="5065"/>
                </a:lnTo>
                <a:close/>
                <a:moveTo>
                  <a:pt x="23414" y="5065"/>
                </a:moveTo>
                <a:lnTo>
                  <a:pt x="23414" y="5743"/>
                </a:lnTo>
                <a:lnTo>
                  <a:pt x="23075" y="5403"/>
                </a:lnTo>
                <a:lnTo>
                  <a:pt x="23414" y="5065"/>
                </a:lnTo>
                <a:close/>
                <a:moveTo>
                  <a:pt x="27593" y="5065"/>
                </a:moveTo>
                <a:lnTo>
                  <a:pt x="27593" y="5743"/>
                </a:lnTo>
                <a:lnTo>
                  <a:pt x="27253" y="5406"/>
                </a:lnTo>
                <a:lnTo>
                  <a:pt x="27593" y="5065"/>
                </a:lnTo>
                <a:close/>
                <a:moveTo>
                  <a:pt x="9437" y="5065"/>
                </a:moveTo>
                <a:lnTo>
                  <a:pt x="9777" y="5406"/>
                </a:lnTo>
                <a:lnTo>
                  <a:pt x="9437" y="5744"/>
                </a:lnTo>
                <a:lnTo>
                  <a:pt x="9437" y="5065"/>
                </a:lnTo>
                <a:close/>
                <a:moveTo>
                  <a:pt x="22508" y="5065"/>
                </a:moveTo>
                <a:lnTo>
                  <a:pt x="22849" y="5406"/>
                </a:lnTo>
                <a:lnTo>
                  <a:pt x="22508" y="5744"/>
                </a:lnTo>
                <a:lnTo>
                  <a:pt x="22508" y="5065"/>
                </a:lnTo>
                <a:close/>
                <a:moveTo>
                  <a:pt x="26685" y="5067"/>
                </a:moveTo>
                <a:lnTo>
                  <a:pt x="27025" y="5406"/>
                </a:lnTo>
                <a:lnTo>
                  <a:pt x="26685" y="5744"/>
                </a:lnTo>
                <a:lnTo>
                  <a:pt x="26685" y="5067"/>
                </a:lnTo>
                <a:close/>
                <a:moveTo>
                  <a:pt x="16587" y="4983"/>
                </a:moveTo>
                <a:lnTo>
                  <a:pt x="17007" y="5403"/>
                </a:lnTo>
                <a:lnTo>
                  <a:pt x="16587" y="5823"/>
                </a:lnTo>
                <a:lnTo>
                  <a:pt x="16167" y="5403"/>
                </a:lnTo>
                <a:lnTo>
                  <a:pt x="16587" y="4983"/>
                </a:lnTo>
                <a:close/>
                <a:moveTo>
                  <a:pt x="17041" y="5598"/>
                </a:moveTo>
                <a:lnTo>
                  <a:pt x="17041" y="6275"/>
                </a:lnTo>
                <a:lnTo>
                  <a:pt x="16701" y="5935"/>
                </a:lnTo>
                <a:lnTo>
                  <a:pt x="17041" y="5598"/>
                </a:lnTo>
                <a:close/>
                <a:moveTo>
                  <a:pt x="16134" y="5598"/>
                </a:moveTo>
                <a:lnTo>
                  <a:pt x="16474" y="5936"/>
                </a:lnTo>
                <a:lnTo>
                  <a:pt x="16134" y="6277"/>
                </a:lnTo>
                <a:lnTo>
                  <a:pt x="16134" y="5598"/>
                </a:lnTo>
                <a:close/>
                <a:moveTo>
                  <a:pt x="27139" y="5515"/>
                </a:moveTo>
                <a:lnTo>
                  <a:pt x="27559" y="5935"/>
                </a:lnTo>
                <a:lnTo>
                  <a:pt x="27139" y="6355"/>
                </a:lnTo>
                <a:lnTo>
                  <a:pt x="26719" y="5935"/>
                </a:lnTo>
                <a:lnTo>
                  <a:pt x="27139" y="5515"/>
                </a:lnTo>
                <a:close/>
                <a:moveTo>
                  <a:pt x="9890" y="5517"/>
                </a:moveTo>
                <a:lnTo>
                  <a:pt x="10309" y="5936"/>
                </a:lnTo>
                <a:lnTo>
                  <a:pt x="9890" y="6356"/>
                </a:lnTo>
                <a:lnTo>
                  <a:pt x="9470" y="5936"/>
                </a:lnTo>
                <a:lnTo>
                  <a:pt x="9890" y="5517"/>
                </a:lnTo>
                <a:close/>
                <a:moveTo>
                  <a:pt x="22962" y="5517"/>
                </a:moveTo>
                <a:lnTo>
                  <a:pt x="23382" y="5936"/>
                </a:lnTo>
                <a:lnTo>
                  <a:pt x="22962" y="6356"/>
                </a:lnTo>
                <a:lnTo>
                  <a:pt x="22543" y="5936"/>
                </a:lnTo>
                <a:lnTo>
                  <a:pt x="22962" y="5517"/>
                </a:lnTo>
                <a:close/>
                <a:moveTo>
                  <a:pt x="9437" y="6129"/>
                </a:moveTo>
                <a:lnTo>
                  <a:pt x="9777" y="6469"/>
                </a:lnTo>
                <a:lnTo>
                  <a:pt x="9437" y="6809"/>
                </a:lnTo>
                <a:lnTo>
                  <a:pt x="9437" y="6129"/>
                </a:lnTo>
                <a:close/>
                <a:moveTo>
                  <a:pt x="10342" y="6129"/>
                </a:moveTo>
                <a:lnTo>
                  <a:pt x="10342" y="6809"/>
                </a:lnTo>
                <a:lnTo>
                  <a:pt x="10004" y="6469"/>
                </a:lnTo>
                <a:lnTo>
                  <a:pt x="10342" y="6129"/>
                </a:lnTo>
                <a:close/>
                <a:moveTo>
                  <a:pt x="22508" y="6129"/>
                </a:moveTo>
                <a:lnTo>
                  <a:pt x="22849" y="6469"/>
                </a:lnTo>
                <a:lnTo>
                  <a:pt x="22508" y="6809"/>
                </a:lnTo>
                <a:lnTo>
                  <a:pt x="22508" y="6129"/>
                </a:lnTo>
                <a:close/>
                <a:moveTo>
                  <a:pt x="23414" y="6129"/>
                </a:moveTo>
                <a:lnTo>
                  <a:pt x="23414" y="6809"/>
                </a:lnTo>
                <a:lnTo>
                  <a:pt x="23075" y="6469"/>
                </a:lnTo>
                <a:lnTo>
                  <a:pt x="23414" y="6129"/>
                </a:lnTo>
                <a:close/>
                <a:moveTo>
                  <a:pt x="26687" y="6129"/>
                </a:moveTo>
                <a:lnTo>
                  <a:pt x="27027" y="6469"/>
                </a:lnTo>
                <a:lnTo>
                  <a:pt x="26687" y="6809"/>
                </a:lnTo>
                <a:lnTo>
                  <a:pt x="26687" y="6129"/>
                </a:lnTo>
                <a:close/>
                <a:moveTo>
                  <a:pt x="27590" y="6129"/>
                </a:moveTo>
                <a:lnTo>
                  <a:pt x="27590" y="6809"/>
                </a:lnTo>
                <a:lnTo>
                  <a:pt x="27252" y="6469"/>
                </a:lnTo>
                <a:lnTo>
                  <a:pt x="27590" y="6129"/>
                </a:lnTo>
                <a:close/>
                <a:moveTo>
                  <a:pt x="16588" y="6049"/>
                </a:moveTo>
                <a:lnTo>
                  <a:pt x="17007" y="6469"/>
                </a:lnTo>
                <a:lnTo>
                  <a:pt x="16587" y="6888"/>
                </a:lnTo>
                <a:lnTo>
                  <a:pt x="16168" y="6469"/>
                </a:lnTo>
                <a:lnTo>
                  <a:pt x="16588" y="6049"/>
                </a:lnTo>
                <a:close/>
                <a:moveTo>
                  <a:pt x="17041" y="6662"/>
                </a:moveTo>
                <a:lnTo>
                  <a:pt x="17041" y="7341"/>
                </a:lnTo>
                <a:lnTo>
                  <a:pt x="16701" y="7001"/>
                </a:lnTo>
                <a:lnTo>
                  <a:pt x="17041" y="6662"/>
                </a:lnTo>
                <a:close/>
                <a:moveTo>
                  <a:pt x="16134" y="6662"/>
                </a:moveTo>
                <a:lnTo>
                  <a:pt x="16474" y="7002"/>
                </a:lnTo>
                <a:lnTo>
                  <a:pt x="16134" y="7342"/>
                </a:lnTo>
                <a:lnTo>
                  <a:pt x="16134" y="6662"/>
                </a:lnTo>
                <a:close/>
                <a:moveTo>
                  <a:pt x="9890" y="6583"/>
                </a:moveTo>
                <a:lnTo>
                  <a:pt x="10309" y="7002"/>
                </a:lnTo>
                <a:lnTo>
                  <a:pt x="9890" y="7422"/>
                </a:lnTo>
                <a:lnTo>
                  <a:pt x="9470" y="7002"/>
                </a:lnTo>
                <a:lnTo>
                  <a:pt x="9890" y="6583"/>
                </a:lnTo>
                <a:close/>
                <a:moveTo>
                  <a:pt x="22962" y="6583"/>
                </a:moveTo>
                <a:lnTo>
                  <a:pt x="23382" y="7002"/>
                </a:lnTo>
                <a:lnTo>
                  <a:pt x="22962" y="7422"/>
                </a:lnTo>
                <a:lnTo>
                  <a:pt x="22543" y="7002"/>
                </a:lnTo>
                <a:lnTo>
                  <a:pt x="22962" y="6583"/>
                </a:lnTo>
                <a:close/>
                <a:moveTo>
                  <a:pt x="27139" y="6583"/>
                </a:moveTo>
                <a:lnTo>
                  <a:pt x="27559" y="7002"/>
                </a:lnTo>
                <a:lnTo>
                  <a:pt x="27139" y="7422"/>
                </a:lnTo>
                <a:lnTo>
                  <a:pt x="26719" y="7002"/>
                </a:lnTo>
                <a:lnTo>
                  <a:pt x="27139" y="6583"/>
                </a:lnTo>
                <a:close/>
                <a:moveTo>
                  <a:pt x="10342" y="7194"/>
                </a:moveTo>
                <a:lnTo>
                  <a:pt x="10342" y="7872"/>
                </a:lnTo>
                <a:lnTo>
                  <a:pt x="10004" y="7535"/>
                </a:lnTo>
                <a:lnTo>
                  <a:pt x="10342" y="7194"/>
                </a:lnTo>
                <a:close/>
                <a:moveTo>
                  <a:pt x="23416" y="7194"/>
                </a:moveTo>
                <a:lnTo>
                  <a:pt x="23416" y="7872"/>
                </a:lnTo>
                <a:lnTo>
                  <a:pt x="23076" y="7535"/>
                </a:lnTo>
                <a:lnTo>
                  <a:pt x="23416" y="7194"/>
                </a:lnTo>
                <a:close/>
                <a:moveTo>
                  <a:pt x="27593" y="7194"/>
                </a:moveTo>
                <a:lnTo>
                  <a:pt x="27593" y="7872"/>
                </a:lnTo>
                <a:lnTo>
                  <a:pt x="27253" y="7535"/>
                </a:lnTo>
                <a:lnTo>
                  <a:pt x="27593" y="7194"/>
                </a:lnTo>
                <a:close/>
                <a:moveTo>
                  <a:pt x="9436" y="7196"/>
                </a:moveTo>
                <a:lnTo>
                  <a:pt x="9776" y="7535"/>
                </a:lnTo>
                <a:lnTo>
                  <a:pt x="9436" y="7875"/>
                </a:lnTo>
                <a:lnTo>
                  <a:pt x="9436" y="7196"/>
                </a:lnTo>
                <a:close/>
                <a:moveTo>
                  <a:pt x="22508" y="7196"/>
                </a:moveTo>
                <a:lnTo>
                  <a:pt x="22849" y="7535"/>
                </a:lnTo>
                <a:lnTo>
                  <a:pt x="22508" y="7875"/>
                </a:lnTo>
                <a:lnTo>
                  <a:pt x="22508" y="7196"/>
                </a:lnTo>
                <a:close/>
                <a:moveTo>
                  <a:pt x="26685" y="7196"/>
                </a:moveTo>
                <a:lnTo>
                  <a:pt x="27025" y="7535"/>
                </a:lnTo>
                <a:lnTo>
                  <a:pt x="26685" y="7875"/>
                </a:lnTo>
                <a:lnTo>
                  <a:pt x="26685" y="7196"/>
                </a:lnTo>
                <a:close/>
                <a:moveTo>
                  <a:pt x="16588" y="7115"/>
                </a:moveTo>
                <a:lnTo>
                  <a:pt x="17008" y="7535"/>
                </a:lnTo>
                <a:lnTo>
                  <a:pt x="16588" y="7954"/>
                </a:lnTo>
                <a:lnTo>
                  <a:pt x="16168" y="7535"/>
                </a:lnTo>
                <a:lnTo>
                  <a:pt x="16588" y="7115"/>
                </a:lnTo>
                <a:close/>
                <a:moveTo>
                  <a:pt x="9891" y="7647"/>
                </a:moveTo>
                <a:lnTo>
                  <a:pt x="10228" y="7986"/>
                </a:lnTo>
                <a:lnTo>
                  <a:pt x="9551" y="7986"/>
                </a:lnTo>
                <a:lnTo>
                  <a:pt x="9891" y="7647"/>
                </a:lnTo>
                <a:close/>
                <a:moveTo>
                  <a:pt x="16134" y="7727"/>
                </a:moveTo>
                <a:lnTo>
                  <a:pt x="16395" y="7986"/>
                </a:lnTo>
                <a:lnTo>
                  <a:pt x="16134" y="7986"/>
                </a:lnTo>
                <a:lnTo>
                  <a:pt x="16134" y="7727"/>
                </a:lnTo>
                <a:close/>
                <a:moveTo>
                  <a:pt x="17041" y="7727"/>
                </a:moveTo>
                <a:lnTo>
                  <a:pt x="17041" y="7986"/>
                </a:lnTo>
                <a:lnTo>
                  <a:pt x="16780" y="7986"/>
                </a:lnTo>
                <a:lnTo>
                  <a:pt x="17041" y="7727"/>
                </a:lnTo>
                <a:close/>
                <a:moveTo>
                  <a:pt x="22964" y="7647"/>
                </a:moveTo>
                <a:lnTo>
                  <a:pt x="23303" y="7986"/>
                </a:lnTo>
                <a:lnTo>
                  <a:pt x="22624" y="7986"/>
                </a:lnTo>
                <a:lnTo>
                  <a:pt x="22964" y="7647"/>
                </a:lnTo>
                <a:close/>
                <a:moveTo>
                  <a:pt x="27141" y="7647"/>
                </a:moveTo>
                <a:lnTo>
                  <a:pt x="27479" y="7986"/>
                </a:lnTo>
                <a:lnTo>
                  <a:pt x="26801" y="7986"/>
                </a:lnTo>
                <a:lnTo>
                  <a:pt x="27141" y="7647"/>
                </a:lnTo>
                <a:close/>
                <a:moveTo>
                  <a:pt x="10588" y="11528"/>
                </a:moveTo>
                <a:lnTo>
                  <a:pt x="10588" y="14425"/>
                </a:lnTo>
                <a:lnTo>
                  <a:pt x="8377" y="14425"/>
                </a:lnTo>
                <a:lnTo>
                  <a:pt x="8377" y="11528"/>
                </a:lnTo>
                <a:close/>
                <a:moveTo>
                  <a:pt x="14481" y="11528"/>
                </a:moveTo>
                <a:lnTo>
                  <a:pt x="14481" y="14425"/>
                </a:lnTo>
                <a:lnTo>
                  <a:pt x="12269" y="14425"/>
                </a:lnTo>
                <a:lnTo>
                  <a:pt x="12269" y="11528"/>
                </a:lnTo>
                <a:close/>
                <a:moveTo>
                  <a:pt x="18373" y="11528"/>
                </a:moveTo>
                <a:lnTo>
                  <a:pt x="18373" y="14425"/>
                </a:lnTo>
                <a:lnTo>
                  <a:pt x="16161" y="14425"/>
                </a:lnTo>
                <a:lnTo>
                  <a:pt x="16161" y="11528"/>
                </a:lnTo>
                <a:close/>
                <a:moveTo>
                  <a:pt x="22265" y="11528"/>
                </a:moveTo>
                <a:lnTo>
                  <a:pt x="22265" y="14425"/>
                </a:lnTo>
                <a:lnTo>
                  <a:pt x="20054" y="14425"/>
                </a:lnTo>
                <a:lnTo>
                  <a:pt x="20054" y="11528"/>
                </a:lnTo>
                <a:close/>
                <a:moveTo>
                  <a:pt x="26157" y="11528"/>
                </a:moveTo>
                <a:lnTo>
                  <a:pt x="26157" y="14425"/>
                </a:lnTo>
                <a:lnTo>
                  <a:pt x="23946" y="14425"/>
                </a:lnTo>
                <a:lnTo>
                  <a:pt x="23946" y="11528"/>
                </a:lnTo>
                <a:close/>
                <a:moveTo>
                  <a:pt x="30050" y="11528"/>
                </a:moveTo>
                <a:lnTo>
                  <a:pt x="30050" y="14425"/>
                </a:lnTo>
                <a:lnTo>
                  <a:pt x="27838" y="14425"/>
                </a:lnTo>
                <a:lnTo>
                  <a:pt x="27838" y="11528"/>
                </a:lnTo>
                <a:close/>
                <a:moveTo>
                  <a:pt x="10588" y="16543"/>
                </a:moveTo>
                <a:lnTo>
                  <a:pt x="10588" y="19440"/>
                </a:lnTo>
                <a:lnTo>
                  <a:pt x="8377" y="19440"/>
                </a:lnTo>
                <a:lnTo>
                  <a:pt x="8377" y="16543"/>
                </a:lnTo>
                <a:close/>
                <a:moveTo>
                  <a:pt x="14481" y="16543"/>
                </a:moveTo>
                <a:lnTo>
                  <a:pt x="14481" y="19440"/>
                </a:lnTo>
                <a:lnTo>
                  <a:pt x="12269" y="19440"/>
                </a:lnTo>
                <a:lnTo>
                  <a:pt x="12269" y="16543"/>
                </a:lnTo>
                <a:close/>
                <a:moveTo>
                  <a:pt x="18373" y="16543"/>
                </a:moveTo>
                <a:lnTo>
                  <a:pt x="18373" y="19440"/>
                </a:lnTo>
                <a:lnTo>
                  <a:pt x="16161" y="19440"/>
                </a:lnTo>
                <a:lnTo>
                  <a:pt x="16161" y="16543"/>
                </a:lnTo>
                <a:close/>
                <a:moveTo>
                  <a:pt x="22265" y="16543"/>
                </a:moveTo>
                <a:lnTo>
                  <a:pt x="22265" y="19440"/>
                </a:lnTo>
                <a:lnTo>
                  <a:pt x="20054" y="19440"/>
                </a:lnTo>
                <a:lnTo>
                  <a:pt x="20054" y="16543"/>
                </a:lnTo>
                <a:close/>
                <a:moveTo>
                  <a:pt x="26157" y="16543"/>
                </a:moveTo>
                <a:lnTo>
                  <a:pt x="26157" y="19440"/>
                </a:lnTo>
                <a:lnTo>
                  <a:pt x="23946" y="19440"/>
                </a:lnTo>
                <a:lnTo>
                  <a:pt x="23946" y="16543"/>
                </a:lnTo>
                <a:close/>
                <a:moveTo>
                  <a:pt x="30050" y="16543"/>
                </a:moveTo>
                <a:lnTo>
                  <a:pt x="30050" y="19440"/>
                </a:lnTo>
                <a:lnTo>
                  <a:pt x="27838" y="19440"/>
                </a:lnTo>
                <a:lnTo>
                  <a:pt x="27838" y="16543"/>
                </a:lnTo>
                <a:close/>
                <a:moveTo>
                  <a:pt x="15975" y="1"/>
                </a:moveTo>
                <a:lnTo>
                  <a:pt x="15975" y="7989"/>
                </a:lnTo>
                <a:lnTo>
                  <a:pt x="15810" y="7989"/>
                </a:lnTo>
                <a:lnTo>
                  <a:pt x="15810" y="9084"/>
                </a:lnTo>
                <a:lnTo>
                  <a:pt x="10667" y="9084"/>
                </a:lnTo>
                <a:lnTo>
                  <a:pt x="10667" y="7989"/>
                </a:lnTo>
                <a:lnTo>
                  <a:pt x="10502" y="7989"/>
                </a:lnTo>
                <a:lnTo>
                  <a:pt x="10502" y="2662"/>
                </a:lnTo>
                <a:lnTo>
                  <a:pt x="9275" y="2662"/>
                </a:lnTo>
                <a:lnTo>
                  <a:pt x="9275" y="7986"/>
                </a:lnTo>
                <a:lnTo>
                  <a:pt x="9110" y="7986"/>
                </a:lnTo>
                <a:lnTo>
                  <a:pt x="9110" y="9082"/>
                </a:lnTo>
                <a:lnTo>
                  <a:pt x="7089" y="9082"/>
                </a:lnTo>
                <a:cubicBezTo>
                  <a:pt x="6735" y="9082"/>
                  <a:pt x="6449" y="9369"/>
                  <a:pt x="6449" y="9722"/>
                </a:cubicBezTo>
                <a:lnTo>
                  <a:pt x="6449" y="12369"/>
                </a:lnTo>
                <a:lnTo>
                  <a:pt x="6449" y="16251"/>
                </a:lnTo>
                <a:lnTo>
                  <a:pt x="641" y="16251"/>
                </a:lnTo>
                <a:cubicBezTo>
                  <a:pt x="286" y="16251"/>
                  <a:pt x="0" y="16537"/>
                  <a:pt x="0" y="16892"/>
                </a:cubicBezTo>
                <a:lnTo>
                  <a:pt x="0" y="21881"/>
                </a:lnTo>
                <a:lnTo>
                  <a:pt x="36411" y="21881"/>
                </a:lnTo>
                <a:lnTo>
                  <a:pt x="36411" y="19752"/>
                </a:lnTo>
                <a:cubicBezTo>
                  <a:pt x="36412" y="19398"/>
                  <a:pt x="36125" y="19110"/>
                  <a:pt x="35770" y="19110"/>
                </a:cubicBezTo>
                <a:lnTo>
                  <a:pt x="31981" y="19110"/>
                </a:lnTo>
                <a:lnTo>
                  <a:pt x="31981" y="9725"/>
                </a:lnTo>
                <a:cubicBezTo>
                  <a:pt x="31981" y="9370"/>
                  <a:pt x="31695" y="9084"/>
                  <a:pt x="31340" y="9084"/>
                </a:cubicBezTo>
                <a:lnTo>
                  <a:pt x="27918" y="9084"/>
                </a:lnTo>
                <a:lnTo>
                  <a:pt x="27918" y="7989"/>
                </a:lnTo>
                <a:lnTo>
                  <a:pt x="27753" y="7989"/>
                </a:lnTo>
                <a:lnTo>
                  <a:pt x="27753" y="4792"/>
                </a:lnTo>
                <a:lnTo>
                  <a:pt x="26527" y="4792"/>
                </a:lnTo>
                <a:lnTo>
                  <a:pt x="26527" y="7989"/>
                </a:lnTo>
                <a:lnTo>
                  <a:pt x="26362" y="7989"/>
                </a:lnTo>
                <a:lnTo>
                  <a:pt x="26362" y="9084"/>
                </a:lnTo>
                <a:lnTo>
                  <a:pt x="23741" y="9084"/>
                </a:lnTo>
                <a:lnTo>
                  <a:pt x="23741" y="7989"/>
                </a:lnTo>
                <a:lnTo>
                  <a:pt x="23576" y="7989"/>
                </a:lnTo>
                <a:lnTo>
                  <a:pt x="23576" y="1599"/>
                </a:lnTo>
                <a:lnTo>
                  <a:pt x="22350" y="1599"/>
                </a:lnTo>
                <a:lnTo>
                  <a:pt x="22350" y="7989"/>
                </a:lnTo>
                <a:lnTo>
                  <a:pt x="22185" y="7989"/>
                </a:lnTo>
                <a:lnTo>
                  <a:pt x="22185" y="9084"/>
                </a:lnTo>
                <a:lnTo>
                  <a:pt x="17365" y="9084"/>
                </a:lnTo>
                <a:lnTo>
                  <a:pt x="17365" y="7989"/>
                </a:lnTo>
                <a:lnTo>
                  <a:pt x="17200" y="7989"/>
                </a:lnTo>
                <a:lnTo>
                  <a:pt x="17200" y="1"/>
                </a:lnTo>
                <a:close/>
              </a:path>
            </a:pathLst>
          </a:custGeom>
          <a:solidFill>
            <a:srgbClr val="000000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8" name="Google Shape;3728;p44"/>
          <p:cNvGrpSpPr/>
          <p:nvPr/>
        </p:nvGrpSpPr>
        <p:grpSpPr>
          <a:xfrm>
            <a:off x="2863146" y="2992421"/>
            <a:ext cx="3430586" cy="1744189"/>
            <a:chOff x="2804125" y="4094075"/>
            <a:chExt cx="1415200" cy="719550"/>
          </a:xfrm>
        </p:grpSpPr>
        <p:sp>
          <p:nvSpPr>
            <p:cNvPr id="3729" name="Google Shape;3729;p44"/>
            <p:cNvSpPr/>
            <p:nvPr/>
          </p:nvSpPr>
          <p:spPr>
            <a:xfrm>
              <a:off x="3202800" y="4318050"/>
              <a:ext cx="901975" cy="312075"/>
            </a:xfrm>
            <a:custGeom>
              <a:avLst/>
              <a:gdLst/>
              <a:ahLst/>
              <a:cxnLst/>
              <a:rect l="l" t="t" r="r" b="b"/>
              <a:pathLst>
                <a:path w="36079" h="12483" extrusionOk="0">
                  <a:moveTo>
                    <a:pt x="1" y="0"/>
                  </a:moveTo>
                  <a:lnTo>
                    <a:pt x="1" y="12483"/>
                  </a:lnTo>
                  <a:lnTo>
                    <a:pt x="36078" y="12483"/>
                  </a:lnTo>
                  <a:lnTo>
                    <a:pt x="36078" y="2323"/>
                  </a:lnTo>
                  <a:lnTo>
                    <a:pt x="16741" y="23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4"/>
            <p:cNvSpPr/>
            <p:nvPr/>
          </p:nvSpPr>
          <p:spPr>
            <a:xfrm>
              <a:off x="3202800" y="4318050"/>
              <a:ext cx="901975" cy="312075"/>
            </a:xfrm>
            <a:custGeom>
              <a:avLst/>
              <a:gdLst/>
              <a:ahLst/>
              <a:cxnLst/>
              <a:rect l="l" t="t" r="r" b="b"/>
              <a:pathLst>
                <a:path w="36079" h="12483" extrusionOk="0">
                  <a:moveTo>
                    <a:pt x="1" y="0"/>
                  </a:moveTo>
                  <a:lnTo>
                    <a:pt x="1" y="12483"/>
                  </a:lnTo>
                  <a:lnTo>
                    <a:pt x="36078" y="12483"/>
                  </a:lnTo>
                  <a:lnTo>
                    <a:pt x="36078" y="2323"/>
                  </a:lnTo>
                  <a:lnTo>
                    <a:pt x="16741" y="23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4"/>
            <p:cNvSpPr/>
            <p:nvPr/>
          </p:nvSpPr>
          <p:spPr>
            <a:xfrm>
              <a:off x="3457700" y="4433525"/>
              <a:ext cx="51400" cy="187925"/>
            </a:xfrm>
            <a:custGeom>
              <a:avLst/>
              <a:gdLst/>
              <a:ahLst/>
              <a:cxnLst/>
              <a:rect l="l" t="t" r="r" b="b"/>
              <a:pathLst>
                <a:path w="2056" h="7517" extrusionOk="0">
                  <a:moveTo>
                    <a:pt x="0" y="1"/>
                  </a:moveTo>
                  <a:lnTo>
                    <a:pt x="658" y="6869"/>
                  </a:lnTo>
                  <a:cubicBezTo>
                    <a:pt x="685" y="7230"/>
                    <a:pt x="988" y="7516"/>
                    <a:pt x="1355" y="7516"/>
                  </a:cubicBezTo>
                  <a:cubicBezTo>
                    <a:pt x="1742" y="7516"/>
                    <a:pt x="2055" y="7203"/>
                    <a:pt x="2055" y="6818"/>
                  </a:cubicBezTo>
                  <a:cubicBezTo>
                    <a:pt x="2055" y="6789"/>
                    <a:pt x="2052" y="6762"/>
                    <a:pt x="2049" y="6736"/>
                  </a:cubicBezTo>
                  <a:lnTo>
                    <a:pt x="1402" y="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4"/>
            <p:cNvSpPr/>
            <p:nvPr/>
          </p:nvSpPr>
          <p:spPr>
            <a:xfrm>
              <a:off x="3460150" y="4459250"/>
              <a:ext cx="48875" cy="162150"/>
            </a:xfrm>
            <a:custGeom>
              <a:avLst/>
              <a:gdLst/>
              <a:ahLst/>
              <a:cxnLst/>
              <a:rect l="l" t="t" r="r" b="b"/>
              <a:pathLst>
                <a:path w="1955" h="6486" extrusionOk="0">
                  <a:moveTo>
                    <a:pt x="1255" y="5347"/>
                  </a:moveTo>
                  <a:cubicBezTo>
                    <a:pt x="1497" y="5347"/>
                    <a:pt x="1695" y="5542"/>
                    <a:pt x="1695" y="5787"/>
                  </a:cubicBezTo>
                  <a:cubicBezTo>
                    <a:pt x="1695" y="6031"/>
                    <a:pt x="1497" y="6227"/>
                    <a:pt x="1255" y="6227"/>
                  </a:cubicBezTo>
                  <a:cubicBezTo>
                    <a:pt x="1013" y="6227"/>
                    <a:pt x="816" y="6031"/>
                    <a:pt x="816" y="5787"/>
                  </a:cubicBezTo>
                  <a:cubicBezTo>
                    <a:pt x="816" y="5545"/>
                    <a:pt x="1012" y="5347"/>
                    <a:pt x="1255" y="5347"/>
                  </a:cubicBezTo>
                  <a:close/>
                  <a:moveTo>
                    <a:pt x="0" y="1"/>
                  </a:moveTo>
                  <a:lnTo>
                    <a:pt x="558" y="5838"/>
                  </a:lnTo>
                  <a:cubicBezTo>
                    <a:pt x="585" y="6201"/>
                    <a:pt x="885" y="6486"/>
                    <a:pt x="1255" y="6486"/>
                  </a:cubicBezTo>
                  <a:cubicBezTo>
                    <a:pt x="1641" y="6486"/>
                    <a:pt x="1954" y="6173"/>
                    <a:pt x="1954" y="5787"/>
                  </a:cubicBezTo>
                  <a:cubicBezTo>
                    <a:pt x="1954" y="5760"/>
                    <a:pt x="1953" y="5732"/>
                    <a:pt x="1950" y="5705"/>
                  </a:cubicBezTo>
                  <a:lnTo>
                    <a:pt x="1389" y="1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4"/>
            <p:cNvSpPr/>
            <p:nvPr/>
          </p:nvSpPr>
          <p:spPr>
            <a:xfrm>
              <a:off x="3480525" y="45929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1"/>
                  </a:moveTo>
                  <a:cubicBezTo>
                    <a:pt x="198" y="1"/>
                    <a:pt x="4" y="197"/>
                    <a:pt x="1" y="441"/>
                  </a:cubicBezTo>
                  <a:cubicBezTo>
                    <a:pt x="1" y="684"/>
                    <a:pt x="198" y="880"/>
                    <a:pt x="440" y="880"/>
                  </a:cubicBezTo>
                  <a:cubicBezTo>
                    <a:pt x="684" y="880"/>
                    <a:pt x="880" y="683"/>
                    <a:pt x="880" y="441"/>
                  </a:cubicBezTo>
                  <a:cubicBezTo>
                    <a:pt x="880" y="197"/>
                    <a:pt x="682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4"/>
            <p:cNvSpPr/>
            <p:nvPr/>
          </p:nvSpPr>
          <p:spPr>
            <a:xfrm>
              <a:off x="3485325" y="4597725"/>
              <a:ext cx="12475" cy="12475"/>
            </a:xfrm>
            <a:custGeom>
              <a:avLst/>
              <a:gdLst/>
              <a:ahLst/>
              <a:cxnLst/>
              <a:rect l="l" t="t" r="r" b="b"/>
              <a:pathLst>
                <a:path w="499" h="499" extrusionOk="0">
                  <a:moveTo>
                    <a:pt x="250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6"/>
                    <a:pt x="113" y="499"/>
                    <a:pt x="250" y="499"/>
                  </a:cubicBezTo>
                  <a:cubicBezTo>
                    <a:pt x="388" y="499"/>
                    <a:pt x="499" y="388"/>
                    <a:pt x="499" y="250"/>
                  </a:cubicBezTo>
                  <a:cubicBezTo>
                    <a:pt x="499" y="112"/>
                    <a:pt x="388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4"/>
            <p:cNvSpPr/>
            <p:nvPr/>
          </p:nvSpPr>
          <p:spPr>
            <a:xfrm>
              <a:off x="3691575" y="4424775"/>
              <a:ext cx="386225" cy="386225"/>
            </a:xfrm>
            <a:custGeom>
              <a:avLst/>
              <a:gdLst/>
              <a:ahLst/>
              <a:cxnLst/>
              <a:rect l="l" t="t" r="r" b="b"/>
              <a:pathLst>
                <a:path w="15449" h="15449" extrusionOk="0">
                  <a:moveTo>
                    <a:pt x="7724" y="1"/>
                  </a:moveTo>
                  <a:cubicBezTo>
                    <a:pt x="3459" y="2"/>
                    <a:pt x="1" y="3460"/>
                    <a:pt x="1" y="7724"/>
                  </a:cubicBezTo>
                  <a:cubicBezTo>
                    <a:pt x="1" y="11991"/>
                    <a:pt x="3459" y="15449"/>
                    <a:pt x="7724" y="15449"/>
                  </a:cubicBezTo>
                  <a:cubicBezTo>
                    <a:pt x="11990" y="15449"/>
                    <a:pt x="15448" y="11991"/>
                    <a:pt x="15448" y="7724"/>
                  </a:cubicBezTo>
                  <a:cubicBezTo>
                    <a:pt x="15448" y="3459"/>
                    <a:pt x="11990" y="1"/>
                    <a:pt x="7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4"/>
            <p:cNvSpPr/>
            <p:nvPr/>
          </p:nvSpPr>
          <p:spPr>
            <a:xfrm>
              <a:off x="3783250" y="4516550"/>
              <a:ext cx="202725" cy="202700"/>
            </a:xfrm>
            <a:custGeom>
              <a:avLst/>
              <a:gdLst/>
              <a:ahLst/>
              <a:cxnLst/>
              <a:rect l="l" t="t" r="r" b="b"/>
              <a:pathLst>
                <a:path w="8109" h="8108" extrusionOk="0">
                  <a:moveTo>
                    <a:pt x="4055" y="0"/>
                  </a:moveTo>
                  <a:cubicBezTo>
                    <a:pt x="1817" y="0"/>
                    <a:pt x="1" y="1816"/>
                    <a:pt x="1" y="4053"/>
                  </a:cubicBezTo>
                  <a:cubicBezTo>
                    <a:pt x="1" y="6293"/>
                    <a:pt x="1817" y="8107"/>
                    <a:pt x="4055" y="8107"/>
                  </a:cubicBezTo>
                  <a:cubicBezTo>
                    <a:pt x="6294" y="8107"/>
                    <a:pt x="8108" y="6292"/>
                    <a:pt x="8108" y="4053"/>
                  </a:cubicBezTo>
                  <a:cubicBezTo>
                    <a:pt x="8108" y="1814"/>
                    <a:pt x="6293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4"/>
            <p:cNvSpPr/>
            <p:nvPr/>
          </p:nvSpPr>
          <p:spPr>
            <a:xfrm>
              <a:off x="3813175" y="4546425"/>
              <a:ext cx="142975" cy="142950"/>
            </a:xfrm>
            <a:custGeom>
              <a:avLst/>
              <a:gdLst/>
              <a:ahLst/>
              <a:cxnLst/>
              <a:rect l="l" t="t" r="r" b="b"/>
              <a:pathLst>
                <a:path w="5719" h="5718" extrusionOk="0">
                  <a:moveTo>
                    <a:pt x="2860" y="0"/>
                  </a:moveTo>
                  <a:cubicBezTo>
                    <a:pt x="1280" y="0"/>
                    <a:pt x="1" y="1281"/>
                    <a:pt x="1" y="2858"/>
                  </a:cubicBezTo>
                  <a:cubicBezTo>
                    <a:pt x="1" y="4436"/>
                    <a:pt x="1280" y="5717"/>
                    <a:pt x="2860" y="5717"/>
                  </a:cubicBezTo>
                  <a:cubicBezTo>
                    <a:pt x="4438" y="5717"/>
                    <a:pt x="5719" y="4438"/>
                    <a:pt x="5719" y="2858"/>
                  </a:cubicBezTo>
                  <a:cubicBezTo>
                    <a:pt x="5719" y="1281"/>
                    <a:pt x="4439" y="0"/>
                    <a:pt x="2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4"/>
            <p:cNvSpPr/>
            <p:nvPr/>
          </p:nvSpPr>
          <p:spPr>
            <a:xfrm>
              <a:off x="3513225" y="4465900"/>
              <a:ext cx="133125" cy="196925"/>
            </a:xfrm>
            <a:custGeom>
              <a:avLst/>
              <a:gdLst/>
              <a:ahLst/>
              <a:cxnLst/>
              <a:rect l="l" t="t" r="r" b="b"/>
              <a:pathLst>
                <a:path w="5325" h="7877" extrusionOk="0">
                  <a:moveTo>
                    <a:pt x="1" y="1"/>
                  </a:moveTo>
                  <a:lnTo>
                    <a:pt x="1" y="3345"/>
                  </a:lnTo>
                  <a:lnTo>
                    <a:pt x="930" y="7656"/>
                  </a:lnTo>
                  <a:cubicBezTo>
                    <a:pt x="958" y="7784"/>
                    <a:pt x="1069" y="7876"/>
                    <a:pt x="1202" y="7876"/>
                  </a:cubicBezTo>
                  <a:lnTo>
                    <a:pt x="4354" y="7876"/>
                  </a:lnTo>
                  <a:cubicBezTo>
                    <a:pt x="4509" y="7876"/>
                    <a:pt x="4634" y="7750"/>
                    <a:pt x="4633" y="7595"/>
                  </a:cubicBezTo>
                  <a:lnTo>
                    <a:pt x="4600" y="4321"/>
                  </a:lnTo>
                  <a:lnTo>
                    <a:pt x="5324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3513225" y="4465875"/>
              <a:ext cx="133125" cy="196900"/>
            </a:xfrm>
            <a:custGeom>
              <a:avLst/>
              <a:gdLst/>
              <a:ahLst/>
              <a:cxnLst/>
              <a:rect l="l" t="t" r="r" b="b"/>
              <a:pathLst>
                <a:path w="5325" h="7876" extrusionOk="0">
                  <a:moveTo>
                    <a:pt x="2591" y="5684"/>
                  </a:moveTo>
                  <a:cubicBezTo>
                    <a:pt x="3080" y="5684"/>
                    <a:pt x="3477" y="6080"/>
                    <a:pt x="3477" y="6570"/>
                  </a:cubicBezTo>
                  <a:cubicBezTo>
                    <a:pt x="3477" y="7059"/>
                    <a:pt x="3080" y="7456"/>
                    <a:pt x="2591" y="7456"/>
                  </a:cubicBezTo>
                  <a:cubicBezTo>
                    <a:pt x="2101" y="7456"/>
                    <a:pt x="1705" y="7059"/>
                    <a:pt x="1705" y="6570"/>
                  </a:cubicBezTo>
                  <a:cubicBezTo>
                    <a:pt x="1705" y="6080"/>
                    <a:pt x="2101" y="5684"/>
                    <a:pt x="2591" y="5684"/>
                  </a:cubicBezTo>
                  <a:close/>
                  <a:moveTo>
                    <a:pt x="1" y="1"/>
                  </a:moveTo>
                  <a:lnTo>
                    <a:pt x="1" y="3345"/>
                  </a:lnTo>
                  <a:lnTo>
                    <a:pt x="930" y="7655"/>
                  </a:lnTo>
                  <a:cubicBezTo>
                    <a:pt x="958" y="7784"/>
                    <a:pt x="1069" y="7876"/>
                    <a:pt x="1202" y="7876"/>
                  </a:cubicBezTo>
                  <a:lnTo>
                    <a:pt x="4354" y="7876"/>
                  </a:lnTo>
                  <a:cubicBezTo>
                    <a:pt x="4509" y="7876"/>
                    <a:pt x="4633" y="7751"/>
                    <a:pt x="4633" y="7596"/>
                  </a:cubicBezTo>
                  <a:lnTo>
                    <a:pt x="4633" y="7593"/>
                  </a:lnTo>
                  <a:lnTo>
                    <a:pt x="4600" y="4320"/>
                  </a:lnTo>
                  <a:lnTo>
                    <a:pt x="5324" y="6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3555850" y="4608000"/>
              <a:ext cx="44325" cy="44325"/>
            </a:xfrm>
            <a:custGeom>
              <a:avLst/>
              <a:gdLst/>
              <a:ahLst/>
              <a:cxnLst/>
              <a:rect l="l" t="t" r="r" b="b"/>
              <a:pathLst>
                <a:path w="1773" h="1773" extrusionOk="0">
                  <a:moveTo>
                    <a:pt x="886" y="1"/>
                  </a:moveTo>
                  <a:cubicBezTo>
                    <a:pt x="396" y="1"/>
                    <a:pt x="0" y="398"/>
                    <a:pt x="0" y="886"/>
                  </a:cubicBezTo>
                  <a:cubicBezTo>
                    <a:pt x="0" y="1376"/>
                    <a:pt x="396" y="1773"/>
                    <a:pt x="886" y="1773"/>
                  </a:cubicBezTo>
                  <a:cubicBezTo>
                    <a:pt x="1375" y="1773"/>
                    <a:pt x="1772" y="1376"/>
                    <a:pt x="1772" y="886"/>
                  </a:cubicBezTo>
                  <a:cubicBezTo>
                    <a:pt x="1772" y="398"/>
                    <a:pt x="1375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3570300" y="4622425"/>
              <a:ext cx="15375" cy="15375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138" y="0"/>
                    <a:pt x="0" y="138"/>
                    <a:pt x="0" y="308"/>
                  </a:cubicBezTo>
                  <a:cubicBezTo>
                    <a:pt x="0" y="478"/>
                    <a:pt x="138" y="615"/>
                    <a:pt x="308" y="615"/>
                  </a:cubicBezTo>
                  <a:cubicBezTo>
                    <a:pt x="477" y="615"/>
                    <a:pt x="615" y="477"/>
                    <a:pt x="615" y="308"/>
                  </a:cubicBezTo>
                  <a:cubicBezTo>
                    <a:pt x="615" y="138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2804125" y="4094075"/>
              <a:ext cx="1360700" cy="387925"/>
            </a:xfrm>
            <a:custGeom>
              <a:avLst/>
              <a:gdLst/>
              <a:ahLst/>
              <a:cxnLst/>
              <a:rect l="l" t="t" r="r" b="b"/>
              <a:pathLst>
                <a:path w="54428" h="15517" extrusionOk="0">
                  <a:moveTo>
                    <a:pt x="54140" y="1"/>
                  </a:moveTo>
                  <a:cubicBezTo>
                    <a:pt x="54137" y="1"/>
                    <a:pt x="54134" y="1"/>
                    <a:pt x="54131" y="1"/>
                  </a:cubicBezTo>
                  <a:lnTo>
                    <a:pt x="38651" y="898"/>
                  </a:lnTo>
                  <a:cubicBezTo>
                    <a:pt x="38627" y="899"/>
                    <a:pt x="38604" y="906"/>
                    <a:pt x="38582" y="919"/>
                  </a:cubicBezTo>
                  <a:lnTo>
                    <a:pt x="35228" y="3038"/>
                  </a:lnTo>
                  <a:cubicBezTo>
                    <a:pt x="35207" y="3052"/>
                    <a:pt x="35181" y="3059"/>
                    <a:pt x="35157" y="3059"/>
                  </a:cubicBezTo>
                  <a:lnTo>
                    <a:pt x="4988" y="3754"/>
                  </a:lnTo>
                  <a:cubicBezTo>
                    <a:pt x="4954" y="3754"/>
                    <a:pt x="4920" y="3768"/>
                    <a:pt x="4896" y="3792"/>
                  </a:cubicBezTo>
                  <a:lnTo>
                    <a:pt x="56" y="8275"/>
                  </a:lnTo>
                  <a:cubicBezTo>
                    <a:pt x="3" y="8320"/>
                    <a:pt x="0" y="8396"/>
                    <a:pt x="32" y="8447"/>
                  </a:cubicBezTo>
                  <a:cubicBezTo>
                    <a:pt x="46" y="8470"/>
                    <a:pt x="66" y="8490"/>
                    <a:pt x="93" y="8503"/>
                  </a:cubicBezTo>
                  <a:lnTo>
                    <a:pt x="123" y="8511"/>
                  </a:lnTo>
                  <a:lnTo>
                    <a:pt x="146" y="8515"/>
                  </a:lnTo>
                  <a:lnTo>
                    <a:pt x="33573" y="15514"/>
                  </a:lnTo>
                  <a:lnTo>
                    <a:pt x="33582" y="15516"/>
                  </a:lnTo>
                  <a:lnTo>
                    <a:pt x="33587" y="15516"/>
                  </a:lnTo>
                  <a:cubicBezTo>
                    <a:pt x="33592" y="15516"/>
                    <a:pt x="33598" y="15517"/>
                    <a:pt x="33603" y="15517"/>
                  </a:cubicBezTo>
                  <a:cubicBezTo>
                    <a:pt x="33660" y="15517"/>
                    <a:pt x="33711" y="15481"/>
                    <a:pt x="33731" y="15425"/>
                  </a:cubicBezTo>
                  <a:lnTo>
                    <a:pt x="35890" y="9573"/>
                  </a:lnTo>
                  <a:cubicBezTo>
                    <a:pt x="35901" y="9539"/>
                    <a:pt x="35927" y="9512"/>
                    <a:pt x="35961" y="9496"/>
                  </a:cubicBezTo>
                  <a:lnTo>
                    <a:pt x="37488" y="8760"/>
                  </a:lnTo>
                  <a:cubicBezTo>
                    <a:pt x="37515" y="8747"/>
                    <a:pt x="37538" y="8725"/>
                    <a:pt x="37552" y="8698"/>
                  </a:cubicBezTo>
                  <a:lnTo>
                    <a:pt x="37673" y="8457"/>
                  </a:lnTo>
                  <a:lnTo>
                    <a:pt x="38241" y="7330"/>
                  </a:lnTo>
                  <a:lnTo>
                    <a:pt x="38368" y="7081"/>
                  </a:lnTo>
                  <a:lnTo>
                    <a:pt x="39335" y="5158"/>
                  </a:lnTo>
                  <a:lnTo>
                    <a:pt x="40289" y="3266"/>
                  </a:lnTo>
                  <a:cubicBezTo>
                    <a:pt x="40309" y="3224"/>
                    <a:pt x="40349" y="3196"/>
                    <a:pt x="40396" y="3190"/>
                  </a:cubicBezTo>
                  <a:lnTo>
                    <a:pt x="54298" y="1336"/>
                  </a:lnTo>
                  <a:cubicBezTo>
                    <a:pt x="54373" y="1327"/>
                    <a:pt x="54427" y="1256"/>
                    <a:pt x="54416" y="1179"/>
                  </a:cubicBezTo>
                  <a:lnTo>
                    <a:pt x="54278" y="122"/>
                  </a:lnTo>
                  <a:cubicBezTo>
                    <a:pt x="54270" y="51"/>
                    <a:pt x="54210" y="1"/>
                    <a:pt x="54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3609250" y="4452325"/>
              <a:ext cx="44750" cy="11075"/>
            </a:xfrm>
            <a:custGeom>
              <a:avLst/>
              <a:gdLst/>
              <a:ahLst/>
              <a:cxnLst/>
              <a:rect l="l" t="t" r="r" b="b"/>
              <a:pathLst>
                <a:path w="1790" h="443" extrusionOk="0">
                  <a:moveTo>
                    <a:pt x="1" y="0"/>
                  </a:moveTo>
                  <a:lnTo>
                    <a:pt x="1" y="71"/>
                  </a:lnTo>
                  <a:lnTo>
                    <a:pt x="1765" y="443"/>
                  </a:lnTo>
                  <a:lnTo>
                    <a:pt x="1789" y="377"/>
                  </a:lnTo>
                  <a:lnTo>
                    <a:pt x="1785" y="3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3812050" y="4366925"/>
              <a:ext cx="396775" cy="22200"/>
            </a:xfrm>
            <a:custGeom>
              <a:avLst/>
              <a:gdLst/>
              <a:ahLst/>
              <a:cxnLst/>
              <a:rect l="l" t="t" r="r" b="b"/>
              <a:pathLst>
                <a:path w="15871" h="888" extrusionOk="0">
                  <a:moveTo>
                    <a:pt x="0" y="1"/>
                  </a:moveTo>
                  <a:lnTo>
                    <a:pt x="0" y="887"/>
                  </a:lnTo>
                  <a:lnTo>
                    <a:pt x="15871" y="887"/>
                  </a:lnTo>
                  <a:lnTo>
                    <a:pt x="1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3727500" y="4358675"/>
              <a:ext cx="90450" cy="30400"/>
            </a:xfrm>
            <a:custGeom>
              <a:avLst/>
              <a:gdLst/>
              <a:ahLst/>
              <a:cxnLst/>
              <a:rect l="l" t="t" r="r" b="b"/>
              <a:pathLst>
                <a:path w="3618" h="1216" extrusionOk="0">
                  <a:moveTo>
                    <a:pt x="280" y="1"/>
                  </a:moveTo>
                  <a:cubicBezTo>
                    <a:pt x="126" y="1"/>
                    <a:pt x="2" y="127"/>
                    <a:pt x="1" y="278"/>
                  </a:cubicBezTo>
                  <a:lnTo>
                    <a:pt x="1" y="937"/>
                  </a:lnTo>
                  <a:cubicBezTo>
                    <a:pt x="1" y="1091"/>
                    <a:pt x="125" y="1216"/>
                    <a:pt x="280" y="1216"/>
                  </a:cubicBezTo>
                  <a:lnTo>
                    <a:pt x="3617" y="1216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4104750" y="4385925"/>
              <a:ext cx="41825" cy="69950"/>
            </a:xfrm>
            <a:custGeom>
              <a:avLst/>
              <a:gdLst/>
              <a:ahLst/>
              <a:cxnLst/>
              <a:rect l="l" t="t" r="r" b="b"/>
              <a:pathLst>
                <a:path w="1673" h="2798" extrusionOk="0">
                  <a:moveTo>
                    <a:pt x="0" y="1"/>
                  </a:moveTo>
                  <a:lnTo>
                    <a:pt x="0" y="2797"/>
                  </a:lnTo>
                  <a:lnTo>
                    <a:pt x="1672" y="2797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4104750" y="4455800"/>
              <a:ext cx="50475" cy="35050"/>
            </a:xfrm>
            <a:custGeom>
              <a:avLst/>
              <a:gdLst/>
              <a:ahLst/>
              <a:cxnLst/>
              <a:rect l="l" t="t" r="r" b="b"/>
              <a:pathLst>
                <a:path w="2019" h="1402" extrusionOk="0">
                  <a:moveTo>
                    <a:pt x="0" y="1"/>
                  </a:moveTo>
                  <a:lnTo>
                    <a:pt x="0" y="1401"/>
                  </a:lnTo>
                  <a:lnTo>
                    <a:pt x="1739" y="1401"/>
                  </a:lnTo>
                  <a:cubicBezTo>
                    <a:pt x="1893" y="1401"/>
                    <a:pt x="2018" y="1277"/>
                    <a:pt x="2018" y="1122"/>
                  </a:cubicBezTo>
                  <a:lnTo>
                    <a:pt x="2018" y="281"/>
                  </a:lnTo>
                  <a:cubicBezTo>
                    <a:pt x="2018" y="126"/>
                    <a:pt x="1893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4104750" y="4490825"/>
              <a:ext cx="41825" cy="10750"/>
            </a:xfrm>
            <a:custGeom>
              <a:avLst/>
              <a:gdLst/>
              <a:ahLst/>
              <a:cxnLst/>
              <a:rect l="l" t="t" r="r" b="b"/>
              <a:pathLst>
                <a:path w="167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1672" y="43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4"/>
            <p:cNvSpPr/>
            <p:nvPr/>
          </p:nvSpPr>
          <p:spPr>
            <a:xfrm>
              <a:off x="3992200" y="4376100"/>
              <a:ext cx="112575" cy="125525"/>
            </a:xfrm>
            <a:custGeom>
              <a:avLst/>
              <a:gdLst/>
              <a:ahLst/>
              <a:cxnLst/>
              <a:rect l="l" t="t" r="r" b="b"/>
              <a:pathLst>
                <a:path w="4503" h="5021" extrusionOk="0">
                  <a:moveTo>
                    <a:pt x="1" y="1"/>
                  </a:moveTo>
                  <a:lnTo>
                    <a:pt x="3157" y="4892"/>
                  </a:lnTo>
                  <a:cubicBezTo>
                    <a:pt x="3210" y="4972"/>
                    <a:pt x="3298" y="5020"/>
                    <a:pt x="3392" y="5020"/>
                  </a:cubicBezTo>
                  <a:lnTo>
                    <a:pt x="4502" y="5020"/>
                  </a:lnTo>
                  <a:lnTo>
                    <a:pt x="4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4"/>
            <p:cNvSpPr/>
            <p:nvPr/>
          </p:nvSpPr>
          <p:spPr>
            <a:xfrm>
              <a:off x="3792875" y="4195800"/>
              <a:ext cx="263125" cy="171075"/>
            </a:xfrm>
            <a:custGeom>
              <a:avLst/>
              <a:gdLst/>
              <a:ahLst/>
              <a:cxnLst/>
              <a:rect l="l" t="t" r="r" b="b"/>
              <a:pathLst>
                <a:path w="10525" h="6843" extrusionOk="0">
                  <a:moveTo>
                    <a:pt x="3178" y="1"/>
                  </a:moveTo>
                  <a:cubicBezTo>
                    <a:pt x="2859" y="1"/>
                    <a:pt x="2573" y="196"/>
                    <a:pt x="2456" y="493"/>
                  </a:cubicBezTo>
                  <a:lnTo>
                    <a:pt x="0" y="6843"/>
                  </a:lnTo>
                  <a:lnTo>
                    <a:pt x="10524" y="6843"/>
                  </a:lnTo>
                  <a:lnTo>
                    <a:pt x="8267" y="513"/>
                  </a:lnTo>
                  <a:cubicBezTo>
                    <a:pt x="8156" y="204"/>
                    <a:pt x="7867" y="1"/>
                    <a:pt x="7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4"/>
            <p:cNvSpPr/>
            <p:nvPr/>
          </p:nvSpPr>
          <p:spPr>
            <a:xfrm>
              <a:off x="3909175" y="4222775"/>
              <a:ext cx="93600" cy="58825"/>
            </a:xfrm>
            <a:custGeom>
              <a:avLst/>
              <a:gdLst/>
              <a:ahLst/>
              <a:cxnLst/>
              <a:rect l="l" t="t" r="r" b="b"/>
              <a:pathLst>
                <a:path w="3744" h="2353" extrusionOk="0">
                  <a:moveTo>
                    <a:pt x="279" y="0"/>
                  </a:moveTo>
                  <a:cubicBezTo>
                    <a:pt x="124" y="0"/>
                    <a:pt x="0" y="136"/>
                    <a:pt x="0" y="302"/>
                  </a:cubicBezTo>
                  <a:lnTo>
                    <a:pt x="0" y="2053"/>
                  </a:lnTo>
                  <a:cubicBezTo>
                    <a:pt x="0" y="2218"/>
                    <a:pt x="124" y="2353"/>
                    <a:pt x="279" y="2353"/>
                  </a:cubicBezTo>
                  <a:lnTo>
                    <a:pt x="3407" y="2353"/>
                  </a:lnTo>
                  <a:cubicBezTo>
                    <a:pt x="3608" y="2353"/>
                    <a:pt x="3743" y="2131"/>
                    <a:pt x="3661" y="1932"/>
                  </a:cubicBezTo>
                  <a:lnTo>
                    <a:pt x="2948" y="181"/>
                  </a:lnTo>
                  <a:cubicBezTo>
                    <a:pt x="2904" y="72"/>
                    <a:pt x="2804" y="0"/>
                    <a:pt x="2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4"/>
            <p:cNvSpPr/>
            <p:nvPr/>
          </p:nvSpPr>
          <p:spPr>
            <a:xfrm>
              <a:off x="3847325" y="4222775"/>
              <a:ext cx="50525" cy="58825"/>
            </a:xfrm>
            <a:custGeom>
              <a:avLst/>
              <a:gdLst/>
              <a:ahLst/>
              <a:cxnLst/>
              <a:rect l="l" t="t" r="r" b="b"/>
              <a:pathLst>
                <a:path w="2021" h="2353" extrusionOk="0">
                  <a:moveTo>
                    <a:pt x="1051" y="0"/>
                  </a:moveTo>
                  <a:cubicBezTo>
                    <a:pt x="940" y="0"/>
                    <a:pt x="841" y="72"/>
                    <a:pt x="797" y="181"/>
                  </a:cubicBezTo>
                  <a:lnTo>
                    <a:pt x="84" y="1932"/>
                  </a:lnTo>
                  <a:cubicBezTo>
                    <a:pt x="1" y="2131"/>
                    <a:pt x="136" y="2353"/>
                    <a:pt x="338" y="2353"/>
                  </a:cubicBezTo>
                  <a:lnTo>
                    <a:pt x="1741" y="2353"/>
                  </a:lnTo>
                  <a:cubicBezTo>
                    <a:pt x="1895" y="2353"/>
                    <a:pt x="2020" y="2218"/>
                    <a:pt x="2020" y="2053"/>
                  </a:cubicBezTo>
                  <a:lnTo>
                    <a:pt x="2020" y="302"/>
                  </a:lnTo>
                  <a:cubicBezTo>
                    <a:pt x="2020" y="136"/>
                    <a:pt x="1897" y="0"/>
                    <a:pt x="1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4"/>
            <p:cNvSpPr/>
            <p:nvPr/>
          </p:nvSpPr>
          <p:spPr>
            <a:xfrm>
              <a:off x="4104750" y="4501550"/>
              <a:ext cx="41825" cy="128575"/>
            </a:xfrm>
            <a:custGeom>
              <a:avLst/>
              <a:gdLst/>
              <a:ahLst/>
              <a:cxnLst/>
              <a:rect l="l" t="t" r="r" b="b"/>
              <a:pathLst>
                <a:path w="1673" h="5143" extrusionOk="0">
                  <a:moveTo>
                    <a:pt x="0" y="1"/>
                  </a:moveTo>
                  <a:lnTo>
                    <a:pt x="0" y="5143"/>
                  </a:lnTo>
                  <a:lnTo>
                    <a:pt x="1672" y="5143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4"/>
            <p:cNvSpPr/>
            <p:nvPr/>
          </p:nvSpPr>
          <p:spPr>
            <a:xfrm>
              <a:off x="3853200" y="4586425"/>
              <a:ext cx="62925" cy="62925"/>
            </a:xfrm>
            <a:custGeom>
              <a:avLst/>
              <a:gdLst/>
              <a:ahLst/>
              <a:cxnLst/>
              <a:rect l="l" t="t" r="r" b="b"/>
              <a:pathLst>
                <a:path w="2517" h="2517" extrusionOk="0">
                  <a:moveTo>
                    <a:pt x="1259" y="0"/>
                  </a:moveTo>
                  <a:cubicBezTo>
                    <a:pt x="566" y="0"/>
                    <a:pt x="1" y="565"/>
                    <a:pt x="1" y="1258"/>
                  </a:cubicBezTo>
                  <a:cubicBezTo>
                    <a:pt x="1" y="1953"/>
                    <a:pt x="563" y="2516"/>
                    <a:pt x="1259" y="2516"/>
                  </a:cubicBezTo>
                  <a:cubicBezTo>
                    <a:pt x="1955" y="2516"/>
                    <a:pt x="2517" y="1953"/>
                    <a:pt x="2517" y="1258"/>
                  </a:cubicBezTo>
                  <a:cubicBezTo>
                    <a:pt x="2517" y="565"/>
                    <a:pt x="1953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4"/>
            <p:cNvSpPr/>
            <p:nvPr/>
          </p:nvSpPr>
          <p:spPr>
            <a:xfrm>
              <a:off x="2804900" y="4305250"/>
              <a:ext cx="841450" cy="177275"/>
            </a:xfrm>
            <a:custGeom>
              <a:avLst/>
              <a:gdLst/>
              <a:ahLst/>
              <a:cxnLst/>
              <a:rect l="l" t="t" r="r" b="b"/>
              <a:pathLst>
                <a:path w="33658" h="709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3"/>
                    <a:pt x="35" y="43"/>
                    <a:pt x="62" y="56"/>
                  </a:cubicBezTo>
                  <a:lnTo>
                    <a:pt x="113" y="68"/>
                  </a:lnTo>
                  <a:lnTo>
                    <a:pt x="17982" y="5132"/>
                  </a:lnTo>
                  <a:lnTo>
                    <a:pt x="33657" y="7090"/>
                  </a:lnTo>
                  <a:lnTo>
                    <a:pt x="33657" y="7090"/>
                  </a:lnTo>
                  <a:lnTo>
                    <a:pt x="33555" y="7067"/>
                  </a:lnTo>
                  <a:lnTo>
                    <a:pt x="33549" y="7067"/>
                  </a:lnTo>
                  <a:lnTo>
                    <a:pt x="193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4"/>
            <p:cNvSpPr/>
            <p:nvPr/>
          </p:nvSpPr>
          <p:spPr>
            <a:xfrm>
              <a:off x="3573400" y="4444750"/>
              <a:ext cx="35875" cy="30075"/>
            </a:xfrm>
            <a:custGeom>
              <a:avLst/>
              <a:gdLst/>
              <a:ahLst/>
              <a:cxnLst/>
              <a:rect l="l" t="t" r="r" b="b"/>
              <a:pathLst>
                <a:path w="1435" h="1203" extrusionOk="0">
                  <a:moveTo>
                    <a:pt x="0" y="0"/>
                  </a:moveTo>
                  <a:lnTo>
                    <a:pt x="0" y="902"/>
                  </a:lnTo>
                  <a:lnTo>
                    <a:pt x="1435" y="1203"/>
                  </a:lnTo>
                  <a:lnTo>
                    <a:pt x="1435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4"/>
            <p:cNvSpPr/>
            <p:nvPr/>
          </p:nvSpPr>
          <p:spPr>
            <a:xfrm>
              <a:off x="3487900" y="4426350"/>
              <a:ext cx="35850" cy="30025"/>
            </a:xfrm>
            <a:custGeom>
              <a:avLst/>
              <a:gdLst/>
              <a:ahLst/>
              <a:cxnLst/>
              <a:rect l="l" t="t" r="r" b="b"/>
              <a:pathLst>
                <a:path w="1434" h="1201" extrusionOk="0">
                  <a:moveTo>
                    <a:pt x="0" y="0"/>
                  </a:moveTo>
                  <a:lnTo>
                    <a:pt x="0" y="900"/>
                  </a:lnTo>
                  <a:lnTo>
                    <a:pt x="1433" y="1200"/>
                  </a:lnTo>
                  <a:lnTo>
                    <a:pt x="1433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4"/>
            <p:cNvSpPr/>
            <p:nvPr/>
          </p:nvSpPr>
          <p:spPr>
            <a:xfrm>
              <a:off x="3402375" y="4407875"/>
              <a:ext cx="35925" cy="30100"/>
            </a:xfrm>
            <a:custGeom>
              <a:avLst/>
              <a:gdLst/>
              <a:ahLst/>
              <a:cxnLst/>
              <a:rect l="l" t="t" r="r" b="b"/>
              <a:pathLst>
                <a:path w="1437" h="1204" extrusionOk="0">
                  <a:moveTo>
                    <a:pt x="0" y="1"/>
                  </a:moveTo>
                  <a:lnTo>
                    <a:pt x="0" y="902"/>
                  </a:lnTo>
                  <a:lnTo>
                    <a:pt x="1436" y="1203"/>
                  </a:lnTo>
                  <a:lnTo>
                    <a:pt x="14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4"/>
            <p:cNvSpPr/>
            <p:nvPr/>
          </p:nvSpPr>
          <p:spPr>
            <a:xfrm>
              <a:off x="3316875" y="4391050"/>
              <a:ext cx="35875" cy="30050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0" y="1"/>
                  </a:moveTo>
                  <a:lnTo>
                    <a:pt x="0" y="902"/>
                  </a:lnTo>
                  <a:lnTo>
                    <a:pt x="1435" y="1202"/>
                  </a:lnTo>
                  <a:lnTo>
                    <a:pt x="1435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3231375" y="4373200"/>
              <a:ext cx="35850" cy="30075"/>
            </a:xfrm>
            <a:custGeom>
              <a:avLst/>
              <a:gdLst/>
              <a:ahLst/>
              <a:cxnLst/>
              <a:rect l="l" t="t" r="r" b="b"/>
              <a:pathLst>
                <a:path w="1434" h="1203" extrusionOk="0">
                  <a:moveTo>
                    <a:pt x="1" y="0"/>
                  </a:moveTo>
                  <a:lnTo>
                    <a:pt x="1" y="901"/>
                  </a:lnTo>
                  <a:lnTo>
                    <a:pt x="1434" y="1203"/>
                  </a:lnTo>
                  <a:lnTo>
                    <a:pt x="1434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4"/>
            <p:cNvSpPr/>
            <p:nvPr/>
          </p:nvSpPr>
          <p:spPr>
            <a:xfrm>
              <a:off x="3145850" y="4355275"/>
              <a:ext cx="35850" cy="30050"/>
            </a:xfrm>
            <a:custGeom>
              <a:avLst/>
              <a:gdLst/>
              <a:ahLst/>
              <a:cxnLst/>
              <a:rect l="l" t="t" r="r" b="b"/>
              <a:pathLst>
                <a:path w="1434" h="1202" extrusionOk="0">
                  <a:moveTo>
                    <a:pt x="0" y="0"/>
                  </a:moveTo>
                  <a:lnTo>
                    <a:pt x="0" y="901"/>
                  </a:lnTo>
                  <a:lnTo>
                    <a:pt x="1434" y="1201"/>
                  </a:lnTo>
                  <a:lnTo>
                    <a:pt x="1434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4"/>
            <p:cNvSpPr/>
            <p:nvPr/>
          </p:nvSpPr>
          <p:spPr>
            <a:xfrm>
              <a:off x="3060325" y="4337400"/>
              <a:ext cx="35925" cy="30025"/>
            </a:xfrm>
            <a:custGeom>
              <a:avLst/>
              <a:gdLst/>
              <a:ahLst/>
              <a:cxnLst/>
              <a:rect l="l" t="t" r="r" b="b"/>
              <a:pathLst>
                <a:path w="1437" h="1201" extrusionOk="0">
                  <a:moveTo>
                    <a:pt x="0" y="1"/>
                  </a:moveTo>
                  <a:lnTo>
                    <a:pt x="0" y="900"/>
                  </a:lnTo>
                  <a:lnTo>
                    <a:pt x="1436" y="1200"/>
                  </a:lnTo>
                  <a:lnTo>
                    <a:pt x="14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2974850" y="4319500"/>
              <a:ext cx="35875" cy="30050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1" y="1"/>
                  </a:moveTo>
                  <a:lnTo>
                    <a:pt x="1" y="902"/>
                  </a:lnTo>
                  <a:lnTo>
                    <a:pt x="1434" y="1202"/>
                  </a:lnTo>
                  <a:lnTo>
                    <a:pt x="1434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4"/>
            <p:cNvSpPr/>
            <p:nvPr/>
          </p:nvSpPr>
          <p:spPr>
            <a:xfrm>
              <a:off x="2889325" y="4301550"/>
              <a:ext cx="35850" cy="30050"/>
            </a:xfrm>
            <a:custGeom>
              <a:avLst/>
              <a:gdLst/>
              <a:ahLst/>
              <a:cxnLst/>
              <a:rect l="l" t="t" r="r" b="b"/>
              <a:pathLst>
                <a:path w="1434" h="1202" extrusionOk="0">
                  <a:moveTo>
                    <a:pt x="1" y="0"/>
                  </a:moveTo>
                  <a:lnTo>
                    <a:pt x="1" y="901"/>
                  </a:lnTo>
                  <a:lnTo>
                    <a:pt x="1434" y="1201"/>
                  </a:lnTo>
                  <a:lnTo>
                    <a:pt x="1434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4"/>
            <p:cNvSpPr/>
            <p:nvPr/>
          </p:nvSpPr>
          <p:spPr>
            <a:xfrm>
              <a:off x="3573400" y="4444750"/>
              <a:ext cx="35875" cy="30075"/>
            </a:xfrm>
            <a:custGeom>
              <a:avLst/>
              <a:gdLst/>
              <a:ahLst/>
              <a:cxnLst/>
              <a:rect l="l" t="t" r="r" b="b"/>
              <a:pathLst>
                <a:path w="1435" h="1203" extrusionOk="0">
                  <a:moveTo>
                    <a:pt x="0" y="0"/>
                  </a:moveTo>
                  <a:lnTo>
                    <a:pt x="0" y="895"/>
                  </a:lnTo>
                  <a:lnTo>
                    <a:pt x="0" y="902"/>
                  </a:lnTo>
                  <a:lnTo>
                    <a:pt x="1435" y="1203"/>
                  </a:lnTo>
                  <a:lnTo>
                    <a:pt x="1435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3487900" y="4426350"/>
              <a:ext cx="35850" cy="30025"/>
            </a:xfrm>
            <a:custGeom>
              <a:avLst/>
              <a:gdLst/>
              <a:ahLst/>
              <a:cxnLst/>
              <a:rect l="l" t="t" r="r" b="b"/>
              <a:pathLst>
                <a:path w="1434" h="1201" extrusionOk="0">
                  <a:moveTo>
                    <a:pt x="0" y="0"/>
                  </a:moveTo>
                  <a:lnTo>
                    <a:pt x="0" y="12"/>
                  </a:lnTo>
                  <a:lnTo>
                    <a:pt x="0" y="83"/>
                  </a:lnTo>
                  <a:lnTo>
                    <a:pt x="0" y="900"/>
                  </a:lnTo>
                  <a:lnTo>
                    <a:pt x="1433" y="1200"/>
                  </a:lnTo>
                  <a:lnTo>
                    <a:pt x="1433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4"/>
            <p:cNvSpPr/>
            <p:nvPr/>
          </p:nvSpPr>
          <p:spPr>
            <a:xfrm>
              <a:off x="3402375" y="4407875"/>
              <a:ext cx="35925" cy="30100"/>
            </a:xfrm>
            <a:custGeom>
              <a:avLst/>
              <a:gdLst/>
              <a:ahLst/>
              <a:cxnLst/>
              <a:rect l="l" t="t" r="r" b="b"/>
              <a:pathLst>
                <a:path w="1437" h="1204" extrusionOk="0">
                  <a:moveTo>
                    <a:pt x="0" y="1"/>
                  </a:moveTo>
                  <a:lnTo>
                    <a:pt x="0" y="29"/>
                  </a:lnTo>
                  <a:lnTo>
                    <a:pt x="0" y="100"/>
                  </a:lnTo>
                  <a:lnTo>
                    <a:pt x="0" y="902"/>
                  </a:lnTo>
                  <a:lnTo>
                    <a:pt x="1436" y="1203"/>
                  </a:lnTo>
                  <a:lnTo>
                    <a:pt x="14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4"/>
            <p:cNvSpPr/>
            <p:nvPr/>
          </p:nvSpPr>
          <p:spPr>
            <a:xfrm>
              <a:off x="3316875" y="4391050"/>
              <a:ext cx="35875" cy="30050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0" y="1"/>
                  </a:moveTo>
                  <a:lnTo>
                    <a:pt x="0" y="873"/>
                  </a:lnTo>
                  <a:lnTo>
                    <a:pt x="0" y="902"/>
                  </a:lnTo>
                  <a:lnTo>
                    <a:pt x="1435" y="1202"/>
                  </a:lnTo>
                  <a:lnTo>
                    <a:pt x="1435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4"/>
            <p:cNvSpPr/>
            <p:nvPr/>
          </p:nvSpPr>
          <p:spPr>
            <a:xfrm>
              <a:off x="3231375" y="4373200"/>
              <a:ext cx="35850" cy="30075"/>
            </a:xfrm>
            <a:custGeom>
              <a:avLst/>
              <a:gdLst/>
              <a:ahLst/>
              <a:cxnLst/>
              <a:rect l="l" t="t" r="r" b="b"/>
              <a:pathLst>
                <a:path w="1434" h="1203" extrusionOk="0">
                  <a:moveTo>
                    <a:pt x="1" y="0"/>
                  </a:moveTo>
                  <a:lnTo>
                    <a:pt x="1" y="864"/>
                  </a:lnTo>
                  <a:lnTo>
                    <a:pt x="1" y="901"/>
                  </a:lnTo>
                  <a:lnTo>
                    <a:pt x="1434" y="1203"/>
                  </a:lnTo>
                  <a:lnTo>
                    <a:pt x="1434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4"/>
            <p:cNvSpPr/>
            <p:nvPr/>
          </p:nvSpPr>
          <p:spPr>
            <a:xfrm>
              <a:off x="3145850" y="4355275"/>
              <a:ext cx="35850" cy="30050"/>
            </a:xfrm>
            <a:custGeom>
              <a:avLst/>
              <a:gdLst/>
              <a:ahLst/>
              <a:cxnLst/>
              <a:rect l="l" t="t" r="r" b="b"/>
              <a:pathLst>
                <a:path w="1434" h="1202" extrusionOk="0">
                  <a:moveTo>
                    <a:pt x="0" y="0"/>
                  </a:moveTo>
                  <a:lnTo>
                    <a:pt x="0" y="858"/>
                  </a:lnTo>
                  <a:lnTo>
                    <a:pt x="0" y="901"/>
                  </a:lnTo>
                  <a:lnTo>
                    <a:pt x="1434" y="1201"/>
                  </a:lnTo>
                  <a:lnTo>
                    <a:pt x="1434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4"/>
            <p:cNvSpPr/>
            <p:nvPr/>
          </p:nvSpPr>
          <p:spPr>
            <a:xfrm>
              <a:off x="3060325" y="4337400"/>
              <a:ext cx="35925" cy="30025"/>
            </a:xfrm>
            <a:custGeom>
              <a:avLst/>
              <a:gdLst/>
              <a:ahLst/>
              <a:cxnLst/>
              <a:rect l="l" t="t" r="r" b="b"/>
              <a:pathLst>
                <a:path w="1437" h="1201" extrusionOk="0">
                  <a:moveTo>
                    <a:pt x="0" y="1"/>
                  </a:moveTo>
                  <a:lnTo>
                    <a:pt x="0" y="850"/>
                  </a:lnTo>
                  <a:lnTo>
                    <a:pt x="0" y="900"/>
                  </a:lnTo>
                  <a:lnTo>
                    <a:pt x="1436" y="1200"/>
                  </a:lnTo>
                  <a:lnTo>
                    <a:pt x="14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4"/>
            <p:cNvSpPr/>
            <p:nvPr/>
          </p:nvSpPr>
          <p:spPr>
            <a:xfrm>
              <a:off x="2974850" y="4319500"/>
              <a:ext cx="35875" cy="30050"/>
            </a:xfrm>
            <a:custGeom>
              <a:avLst/>
              <a:gdLst/>
              <a:ahLst/>
              <a:cxnLst/>
              <a:rect l="l" t="t" r="r" b="b"/>
              <a:pathLst>
                <a:path w="1435" h="1202" extrusionOk="0">
                  <a:moveTo>
                    <a:pt x="1" y="1"/>
                  </a:moveTo>
                  <a:lnTo>
                    <a:pt x="1" y="842"/>
                  </a:lnTo>
                  <a:lnTo>
                    <a:pt x="1" y="902"/>
                  </a:lnTo>
                  <a:lnTo>
                    <a:pt x="1434" y="1202"/>
                  </a:lnTo>
                  <a:lnTo>
                    <a:pt x="1434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4"/>
            <p:cNvSpPr/>
            <p:nvPr/>
          </p:nvSpPr>
          <p:spPr>
            <a:xfrm>
              <a:off x="2889325" y="4301550"/>
              <a:ext cx="35850" cy="30050"/>
            </a:xfrm>
            <a:custGeom>
              <a:avLst/>
              <a:gdLst/>
              <a:ahLst/>
              <a:cxnLst/>
              <a:rect l="l" t="t" r="r" b="b"/>
              <a:pathLst>
                <a:path w="1434" h="1202" extrusionOk="0">
                  <a:moveTo>
                    <a:pt x="1" y="0"/>
                  </a:moveTo>
                  <a:lnTo>
                    <a:pt x="1" y="528"/>
                  </a:lnTo>
                  <a:lnTo>
                    <a:pt x="1434" y="528"/>
                  </a:lnTo>
                  <a:lnTo>
                    <a:pt x="1434" y="299"/>
                  </a:lnTo>
                  <a:lnTo>
                    <a:pt x="1" y="0"/>
                  </a:lnTo>
                  <a:close/>
                  <a:moveTo>
                    <a:pt x="1" y="598"/>
                  </a:moveTo>
                  <a:lnTo>
                    <a:pt x="1" y="837"/>
                  </a:lnTo>
                  <a:lnTo>
                    <a:pt x="1" y="901"/>
                  </a:lnTo>
                  <a:lnTo>
                    <a:pt x="1434" y="1201"/>
                  </a:lnTo>
                  <a:lnTo>
                    <a:pt x="1434" y="5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4"/>
            <p:cNvSpPr/>
            <p:nvPr/>
          </p:nvSpPr>
          <p:spPr>
            <a:xfrm>
              <a:off x="3027700" y="4424775"/>
              <a:ext cx="386175" cy="386225"/>
            </a:xfrm>
            <a:custGeom>
              <a:avLst/>
              <a:gdLst/>
              <a:ahLst/>
              <a:cxnLst/>
              <a:rect l="l" t="t" r="r" b="b"/>
              <a:pathLst>
                <a:path w="15447" h="15449" extrusionOk="0">
                  <a:moveTo>
                    <a:pt x="7724" y="1"/>
                  </a:moveTo>
                  <a:cubicBezTo>
                    <a:pt x="3458" y="2"/>
                    <a:pt x="0" y="3460"/>
                    <a:pt x="0" y="7724"/>
                  </a:cubicBezTo>
                  <a:cubicBezTo>
                    <a:pt x="0" y="11991"/>
                    <a:pt x="3457" y="15449"/>
                    <a:pt x="7724" y="15449"/>
                  </a:cubicBezTo>
                  <a:cubicBezTo>
                    <a:pt x="11990" y="15449"/>
                    <a:pt x="15447" y="11991"/>
                    <a:pt x="15447" y="7724"/>
                  </a:cubicBezTo>
                  <a:cubicBezTo>
                    <a:pt x="15447" y="3459"/>
                    <a:pt x="11990" y="1"/>
                    <a:pt x="7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4"/>
            <p:cNvSpPr/>
            <p:nvPr/>
          </p:nvSpPr>
          <p:spPr>
            <a:xfrm>
              <a:off x="3119375" y="4516550"/>
              <a:ext cx="202750" cy="202700"/>
            </a:xfrm>
            <a:custGeom>
              <a:avLst/>
              <a:gdLst/>
              <a:ahLst/>
              <a:cxnLst/>
              <a:rect l="l" t="t" r="r" b="b"/>
              <a:pathLst>
                <a:path w="8110" h="8108" extrusionOk="0">
                  <a:moveTo>
                    <a:pt x="4055" y="0"/>
                  </a:moveTo>
                  <a:cubicBezTo>
                    <a:pt x="1817" y="0"/>
                    <a:pt x="1" y="1816"/>
                    <a:pt x="1" y="4053"/>
                  </a:cubicBezTo>
                  <a:cubicBezTo>
                    <a:pt x="1" y="6293"/>
                    <a:pt x="1817" y="8107"/>
                    <a:pt x="4055" y="8107"/>
                  </a:cubicBezTo>
                  <a:cubicBezTo>
                    <a:pt x="6295" y="8107"/>
                    <a:pt x="8110" y="6292"/>
                    <a:pt x="8110" y="4053"/>
                  </a:cubicBezTo>
                  <a:cubicBezTo>
                    <a:pt x="8110" y="1814"/>
                    <a:pt x="629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4"/>
            <p:cNvSpPr/>
            <p:nvPr/>
          </p:nvSpPr>
          <p:spPr>
            <a:xfrm>
              <a:off x="3149275" y="4546425"/>
              <a:ext cx="143000" cy="142950"/>
            </a:xfrm>
            <a:custGeom>
              <a:avLst/>
              <a:gdLst/>
              <a:ahLst/>
              <a:cxnLst/>
              <a:rect l="l" t="t" r="r" b="b"/>
              <a:pathLst>
                <a:path w="5720" h="5718" extrusionOk="0">
                  <a:moveTo>
                    <a:pt x="2861" y="0"/>
                  </a:moveTo>
                  <a:cubicBezTo>
                    <a:pt x="1281" y="0"/>
                    <a:pt x="0" y="1281"/>
                    <a:pt x="1" y="2858"/>
                  </a:cubicBezTo>
                  <a:cubicBezTo>
                    <a:pt x="1" y="4436"/>
                    <a:pt x="1281" y="5717"/>
                    <a:pt x="2861" y="5717"/>
                  </a:cubicBezTo>
                  <a:cubicBezTo>
                    <a:pt x="4439" y="5717"/>
                    <a:pt x="5720" y="4438"/>
                    <a:pt x="5720" y="2858"/>
                  </a:cubicBezTo>
                  <a:cubicBezTo>
                    <a:pt x="5720" y="1281"/>
                    <a:pt x="4440" y="0"/>
                    <a:pt x="2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4"/>
            <p:cNvSpPr/>
            <p:nvPr/>
          </p:nvSpPr>
          <p:spPr>
            <a:xfrm>
              <a:off x="3169750" y="4571025"/>
              <a:ext cx="102275" cy="92975"/>
            </a:xfrm>
            <a:custGeom>
              <a:avLst/>
              <a:gdLst/>
              <a:ahLst/>
              <a:cxnLst/>
              <a:rect l="l" t="t" r="r" b="b"/>
              <a:pathLst>
                <a:path w="4091" h="3719" extrusionOk="0">
                  <a:moveTo>
                    <a:pt x="2046" y="1"/>
                  </a:moveTo>
                  <a:cubicBezTo>
                    <a:pt x="1905" y="1"/>
                    <a:pt x="1761" y="17"/>
                    <a:pt x="1617" y="51"/>
                  </a:cubicBezTo>
                  <a:cubicBezTo>
                    <a:pt x="618" y="287"/>
                    <a:pt x="1" y="1288"/>
                    <a:pt x="236" y="2287"/>
                  </a:cubicBezTo>
                  <a:cubicBezTo>
                    <a:pt x="438" y="3142"/>
                    <a:pt x="1201" y="3719"/>
                    <a:pt x="2044" y="3719"/>
                  </a:cubicBezTo>
                  <a:cubicBezTo>
                    <a:pt x="2185" y="3719"/>
                    <a:pt x="2329" y="3703"/>
                    <a:pt x="2473" y="3669"/>
                  </a:cubicBezTo>
                  <a:cubicBezTo>
                    <a:pt x="3472" y="3434"/>
                    <a:pt x="4091" y="2432"/>
                    <a:pt x="3855" y="1433"/>
                  </a:cubicBezTo>
                  <a:cubicBezTo>
                    <a:pt x="3652" y="578"/>
                    <a:pt x="2889" y="1"/>
                    <a:pt x="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4"/>
            <p:cNvSpPr/>
            <p:nvPr/>
          </p:nvSpPr>
          <p:spPr>
            <a:xfrm>
              <a:off x="3614775" y="4200250"/>
              <a:ext cx="26550" cy="86350"/>
            </a:xfrm>
            <a:custGeom>
              <a:avLst/>
              <a:gdLst/>
              <a:ahLst/>
              <a:cxnLst/>
              <a:rect l="l" t="t" r="r" b="b"/>
              <a:pathLst>
                <a:path w="1062" h="3454" extrusionOk="0">
                  <a:moveTo>
                    <a:pt x="1035" y="1"/>
                  </a:moveTo>
                  <a:lnTo>
                    <a:pt x="989" y="2"/>
                  </a:lnTo>
                  <a:lnTo>
                    <a:pt x="0" y="3453"/>
                  </a:lnTo>
                  <a:lnTo>
                    <a:pt x="73" y="3453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4"/>
            <p:cNvSpPr/>
            <p:nvPr/>
          </p:nvSpPr>
          <p:spPr>
            <a:xfrm>
              <a:off x="3585450" y="4200925"/>
              <a:ext cx="26350" cy="85675"/>
            </a:xfrm>
            <a:custGeom>
              <a:avLst/>
              <a:gdLst/>
              <a:ahLst/>
              <a:cxnLst/>
              <a:rect l="l" t="t" r="r" b="b"/>
              <a:pathLst>
                <a:path w="1054" h="3427" extrusionOk="0">
                  <a:moveTo>
                    <a:pt x="1054" y="1"/>
                  </a:moveTo>
                  <a:lnTo>
                    <a:pt x="980" y="3"/>
                  </a:lnTo>
                  <a:lnTo>
                    <a:pt x="0" y="3426"/>
                  </a:lnTo>
                  <a:lnTo>
                    <a:pt x="72" y="3426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4"/>
            <p:cNvSpPr/>
            <p:nvPr/>
          </p:nvSpPr>
          <p:spPr>
            <a:xfrm>
              <a:off x="3467875" y="4203800"/>
              <a:ext cx="25475" cy="82800"/>
            </a:xfrm>
            <a:custGeom>
              <a:avLst/>
              <a:gdLst/>
              <a:ahLst/>
              <a:cxnLst/>
              <a:rect l="l" t="t" r="r" b="b"/>
              <a:pathLst>
                <a:path w="1019" h="3312" extrusionOk="0">
                  <a:moveTo>
                    <a:pt x="1019" y="1"/>
                  </a:moveTo>
                  <a:lnTo>
                    <a:pt x="946" y="2"/>
                  </a:lnTo>
                  <a:lnTo>
                    <a:pt x="0" y="3311"/>
                  </a:lnTo>
                  <a:lnTo>
                    <a:pt x="73" y="3311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4"/>
            <p:cNvSpPr/>
            <p:nvPr/>
          </p:nvSpPr>
          <p:spPr>
            <a:xfrm>
              <a:off x="3438500" y="4204475"/>
              <a:ext cx="25325" cy="82125"/>
            </a:xfrm>
            <a:custGeom>
              <a:avLst/>
              <a:gdLst/>
              <a:ahLst/>
              <a:cxnLst/>
              <a:rect l="l" t="t" r="r" b="b"/>
              <a:pathLst>
                <a:path w="1013" h="3285" extrusionOk="0">
                  <a:moveTo>
                    <a:pt x="1013" y="1"/>
                  </a:moveTo>
                  <a:lnTo>
                    <a:pt x="940" y="4"/>
                  </a:lnTo>
                  <a:lnTo>
                    <a:pt x="1" y="3284"/>
                  </a:lnTo>
                  <a:lnTo>
                    <a:pt x="74" y="3284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4"/>
            <p:cNvSpPr/>
            <p:nvPr/>
          </p:nvSpPr>
          <p:spPr>
            <a:xfrm>
              <a:off x="3320975" y="4207400"/>
              <a:ext cx="24500" cy="79200"/>
            </a:xfrm>
            <a:custGeom>
              <a:avLst/>
              <a:gdLst/>
              <a:ahLst/>
              <a:cxnLst/>
              <a:rect l="l" t="t" r="r" b="b"/>
              <a:pathLst>
                <a:path w="980" h="3168" extrusionOk="0">
                  <a:moveTo>
                    <a:pt x="979" y="1"/>
                  </a:moveTo>
                  <a:lnTo>
                    <a:pt x="907" y="2"/>
                  </a:lnTo>
                  <a:lnTo>
                    <a:pt x="0" y="3167"/>
                  </a:lnTo>
                  <a:lnTo>
                    <a:pt x="71" y="3167"/>
                  </a:lnTo>
                  <a:lnTo>
                    <a:pt x="978" y="8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4"/>
            <p:cNvSpPr/>
            <p:nvPr/>
          </p:nvSpPr>
          <p:spPr>
            <a:xfrm>
              <a:off x="3291600" y="4208125"/>
              <a:ext cx="24300" cy="78475"/>
            </a:xfrm>
            <a:custGeom>
              <a:avLst/>
              <a:gdLst/>
              <a:ahLst/>
              <a:cxnLst/>
              <a:rect l="l" t="t" r="r" b="b"/>
              <a:pathLst>
                <a:path w="972" h="3139" extrusionOk="0">
                  <a:moveTo>
                    <a:pt x="971" y="0"/>
                  </a:moveTo>
                  <a:lnTo>
                    <a:pt x="900" y="1"/>
                  </a:lnTo>
                  <a:lnTo>
                    <a:pt x="1" y="3138"/>
                  </a:lnTo>
                  <a:lnTo>
                    <a:pt x="75" y="3138"/>
                  </a:lnTo>
                  <a:lnTo>
                    <a:pt x="969" y="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4"/>
            <p:cNvSpPr/>
            <p:nvPr/>
          </p:nvSpPr>
          <p:spPr>
            <a:xfrm>
              <a:off x="3174025" y="4210950"/>
              <a:ext cx="23325" cy="75650"/>
            </a:xfrm>
            <a:custGeom>
              <a:avLst/>
              <a:gdLst/>
              <a:ahLst/>
              <a:cxnLst/>
              <a:rect l="l" t="t" r="r" b="b"/>
              <a:pathLst>
                <a:path w="933" h="3026" extrusionOk="0">
                  <a:moveTo>
                    <a:pt x="931" y="1"/>
                  </a:moveTo>
                  <a:lnTo>
                    <a:pt x="867" y="2"/>
                  </a:lnTo>
                  <a:lnTo>
                    <a:pt x="867" y="7"/>
                  </a:lnTo>
                  <a:lnTo>
                    <a:pt x="1" y="3025"/>
                  </a:lnTo>
                  <a:lnTo>
                    <a:pt x="75" y="3025"/>
                  </a:lnTo>
                  <a:lnTo>
                    <a:pt x="933" y="25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4"/>
            <p:cNvSpPr/>
            <p:nvPr/>
          </p:nvSpPr>
          <p:spPr>
            <a:xfrm>
              <a:off x="3144750" y="4211675"/>
              <a:ext cx="23075" cy="74925"/>
            </a:xfrm>
            <a:custGeom>
              <a:avLst/>
              <a:gdLst/>
              <a:ahLst/>
              <a:cxnLst/>
              <a:rect l="l" t="t" r="r" b="b"/>
              <a:pathLst>
                <a:path w="923" h="2997" extrusionOk="0">
                  <a:moveTo>
                    <a:pt x="921" y="0"/>
                  </a:moveTo>
                  <a:lnTo>
                    <a:pt x="857" y="2"/>
                  </a:lnTo>
                  <a:lnTo>
                    <a:pt x="856" y="6"/>
                  </a:lnTo>
                  <a:lnTo>
                    <a:pt x="0" y="2996"/>
                  </a:lnTo>
                  <a:lnTo>
                    <a:pt x="71" y="2996"/>
                  </a:lnTo>
                  <a:lnTo>
                    <a:pt x="922" y="25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4"/>
            <p:cNvSpPr/>
            <p:nvPr/>
          </p:nvSpPr>
          <p:spPr>
            <a:xfrm>
              <a:off x="3027150" y="4214550"/>
              <a:ext cx="22175" cy="72050"/>
            </a:xfrm>
            <a:custGeom>
              <a:avLst/>
              <a:gdLst/>
              <a:ahLst/>
              <a:cxnLst/>
              <a:rect l="l" t="t" r="r" b="b"/>
              <a:pathLst>
                <a:path w="887" h="2882" extrusionOk="0">
                  <a:moveTo>
                    <a:pt x="835" y="1"/>
                  </a:moveTo>
                  <a:lnTo>
                    <a:pt x="821" y="22"/>
                  </a:lnTo>
                  <a:lnTo>
                    <a:pt x="1" y="2881"/>
                  </a:lnTo>
                  <a:lnTo>
                    <a:pt x="74" y="2881"/>
                  </a:lnTo>
                  <a:lnTo>
                    <a:pt x="886" y="4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2997850" y="4215275"/>
              <a:ext cx="21925" cy="71325"/>
            </a:xfrm>
            <a:custGeom>
              <a:avLst/>
              <a:gdLst/>
              <a:ahLst/>
              <a:cxnLst/>
              <a:rect l="l" t="t" r="r" b="b"/>
              <a:pathLst>
                <a:path w="877" h="2853" extrusionOk="0">
                  <a:moveTo>
                    <a:pt x="824" y="0"/>
                  </a:moveTo>
                  <a:lnTo>
                    <a:pt x="810" y="21"/>
                  </a:lnTo>
                  <a:lnTo>
                    <a:pt x="0" y="2852"/>
                  </a:lnTo>
                  <a:lnTo>
                    <a:pt x="71" y="2852"/>
                  </a:lnTo>
                  <a:lnTo>
                    <a:pt x="877" y="40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4159525" y="4564675"/>
              <a:ext cx="49475" cy="6950"/>
            </a:xfrm>
            <a:custGeom>
              <a:avLst/>
              <a:gdLst/>
              <a:ahLst/>
              <a:cxnLst/>
              <a:rect l="l" t="t" r="r" b="b"/>
              <a:pathLst>
                <a:path w="1979" h="278" extrusionOk="0">
                  <a:moveTo>
                    <a:pt x="140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15"/>
                    <a:pt x="62" y="278"/>
                    <a:pt x="140" y="278"/>
                  </a:cubicBezTo>
                  <a:lnTo>
                    <a:pt x="1841" y="278"/>
                  </a:lnTo>
                  <a:cubicBezTo>
                    <a:pt x="1918" y="278"/>
                    <a:pt x="1979" y="215"/>
                    <a:pt x="1979" y="140"/>
                  </a:cubicBezTo>
                  <a:cubicBezTo>
                    <a:pt x="1979" y="63"/>
                    <a:pt x="1918" y="0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4159500" y="4528875"/>
              <a:ext cx="49500" cy="6975"/>
            </a:xfrm>
            <a:custGeom>
              <a:avLst/>
              <a:gdLst/>
              <a:ahLst/>
              <a:cxnLst/>
              <a:rect l="l" t="t" r="r" b="b"/>
              <a:pathLst>
                <a:path w="1980" h="279" extrusionOk="0">
                  <a:moveTo>
                    <a:pt x="141" y="1"/>
                  </a:moveTo>
                  <a:cubicBezTo>
                    <a:pt x="64" y="1"/>
                    <a:pt x="2" y="63"/>
                    <a:pt x="2" y="140"/>
                  </a:cubicBezTo>
                  <a:cubicBezTo>
                    <a:pt x="0" y="216"/>
                    <a:pt x="63" y="278"/>
                    <a:pt x="141" y="278"/>
                  </a:cubicBezTo>
                  <a:lnTo>
                    <a:pt x="1842" y="278"/>
                  </a:lnTo>
                  <a:cubicBezTo>
                    <a:pt x="1919" y="278"/>
                    <a:pt x="1980" y="216"/>
                    <a:pt x="1980" y="140"/>
                  </a:cubicBezTo>
                  <a:cubicBezTo>
                    <a:pt x="1980" y="63"/>
                    <a:pt x="1919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4159500" y="4493100"/>
              <a:ext cx="49500" cy="6950"/>
            </a:xfrm>
            <a:custGeom>
              <a:avLst/>
              <a:gdLst/>
              <a:ahLst/>
              <a:cxnLst/>
              <a:rect l="l" t="t" r="r" b="b"/>
              <a:pathLst>
                <a:path w="1980" h="278" extrusionOk="0">
                  <a:moveTo>
                    <a:pt x="141" y="0"/>
                  </a:moveTo>
                  <a:cubicBezTo>
                    <a:pt x="64" y="0"/>
                    <a:pt x="2" y="63"/>
                    <a:pt x="2" y="138"/>
                  </a:cubicBezTo>
                  <a:cubicBezTo>
                    <a:pt x="0" y="214"/>
                    <a:pt x="63" y="278"/>
                    <a:pt x="141" y="278"/>
                  </a:cubicBezTo>
                  <a:lnTo>
                    <a:pt x="1842" y="278"/>
                  </a:lnTo>
                  <a:cubicBezTo>
                    <a:pt x="1919" y="278"/>
                    <a:pt x="1980" y="215"/>
                    <a:pt x="1980" y="138"/>
                  </a:cubicBezTo>
                  <a:cubicBezTo>
                    <a:pt x="1980" y="63"/>
                    <a:pt x="191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4159525" y="4600500"/>
              <a:ext cx="49475" cy="6925"/>
            </a:xfrm>
            <a:custGeom>
              <a:avLst/>
              <a:gdLst/>
              <a:ahLst/>
              <a:cxnLst/>
              <a:rect l="l" t="t" r="r" b="b"/>
              <a:pathLst>
                <a:path w="1979" h="277" extrusionOk="0">
                  <a:moveTo>
                    <a:pt x="140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15"/>
                    <a:pt x="62" y="277"/>
                    <a:pt x="140" y="277"/>
                  </a:cubicBezTo>
                  <a:lnTo>
                    <a:pt x="1841" y="277"/>
                  </a:lnTo>
                  <a:cubicBezTo>
                    <a:pt x="1918" y="277"/>
                    <a:pt x="1979" y="215"/>
                    <a:pt x="1979" y="139"/>
                  </a:cubicBezTo>
                  <a:cubicBezTo>
                    <a:pt x="1979" y="62"/>
                    <a:pt x="1918" y="1"/>
                    <a:pt x="1841" y="1"/>
                  </a:cubicBezTo>
                  <a:close/>
                </a:path>
              </a:pathLst>
            </a:custGeom>
            <a:solidFill>
              <a:srgbClr val="080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4159500" y="4457225"/>
              <a:ext cx="49500" cy="6975"/>
            </a:xfrm>
            <a:custGeom>
              <a:avLst/>
              <a:gdLst/>
              <a:ahLst/>
              <a:cxnLst/>
              <a:rect l="l" t="t" r="r" b="b"/>
              <a:pathLst>
                <a:path w="1980" h="279" extrusionOk="0">
                  <a:moveTo>
                    <a:pt x="141" y="1"/>
                  </a:moveTo>
                  <a:cubicBezTo>
                    <a:pt x="64" y="1"/>
                    <a:pt x="2" y="63"/>
                    <a:pt x="2" y="140"/>
                  </a:cubicBezTo>
                  <a:cubicBezTo>
                    <a:pt x="0" y="217"/>
                    <a:pt x="63" y="278"/>
                    <a:pt x="141" y="278"/>
                  </a:cubicBezTo>
                  <a:lnTo>
                    <a:pt x="1842" y="278"/>
                  </a:lnTo>
                  <a:cubicBezTo>
                    <a:pt x="1919" y="278"/>
                    <a:pt x="1980" y="217"/>
                    <a:pt x="1980" y="140"/>
                  </a:cubicBezTo>
                  <a:cubicBezTo>
                    <a:pt x="1980" y="63"/>
                    <a:pt x="1919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4159500" y="4421450"/>
              <a:ext cx="49500" cy="6950"/>
            </a:xfrm>
            <a:custGeom>
              <a:avLst/>
              <a:gdLst/>
              <a:ahLst/>
              <a:cxnLst/>
              <a:rect l="l" t="t" r="r" b="b"/>
              <a:pathLst>
                <a:path w="1980" h="278" extrusionOk="0">
                  <a:moveTo>
                    <a:pt x="141" y="0"/>
                  </a:moveTo>
                  <a:cubicBezTo>
                    <a:pt x="64" y="0"/>
                    <a:pt x="2" y="63"/>
                    <a:pt x="2" y="140"/>
                  </a:cubicBezTo>
                  <a:cubicBezTo>
                    <a:pt x="0" y="215"/>
                    <a:pt x="63" y="278"/>
                    <a:pt x="141" y="278"/>
                  </a:cubicBezTo>
                  <a:lnTo>
                    <a:pt x="1842" y="278"/>
                  </a:lnTo>
                  <a:cubicBezTo>
                    <a:pt x="1919" y="278"/>
                    <a:pt x="1980" y="215"/>
                    <a:pt x="1980" y="140"/>
                  </a:cubicBezTo>
                  <a:cubicBezTo>
                    <a:pt x="1980" y="63"/>
                    <a:pt x="191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4159500" y="4385650"/>
              <a:ext cx="49500" cy="6950"/>
            </a:xfrm>
            <a:custGeom>
              <a:avLst/>
              <a:gdLst/>
              <a:ahLst/>
              <a:cxnLst/>
              <a:rect l="l" t="t" r="r" b="b"/>
              <a:pathLst>
                <a:path w="1980" h="278" extrusionOk="0">
                  <a:moveTo>
                    <a:pt x="141" y="0"/>
                  </a:moveTo>
                  <a:cubicBezTo>
                    <a:pt x="64" y="0"/>
                    <a:pt x="2" y="63"/>
                    <a:pt x="2" y="138"/>
                  </a:cubicBezTo>
                  <a:cubicBezTo>
                    <a:pt x="0" y="215"/>
                    <a:pt x="63" y="278"/>
                    <a:pt x="141" y="278"/>
                  </a:cubicBezTo>
                  <a:lnTo>
                    <a:pt x="1842" y="278"/>
                  </a:lnTo>
                  <a:cubicBezTo>
                    <a:pt x="1919" y="278"/>
                    <a:pt x="1980" y="215"/>
                    <a:pt x="1980" y="138"/>
                  </a:cubicBezTo>
                  <a:cubicBezTo>
                    <a:pt x="1980" y="63"/>
                    <a:pt x="1919" y="0"/>
                    <a:pt x="1842" y="0"/>
                  </a:cubicBezTo>
                  <a:close/>
                </a:path>
              </a:pathLst>
            </a:custGeom>
            <a:solidFill>
              <a:srgbClr val="080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4159500" y="4385650"/>
              <a:ext cx="49475" cy="221775"/>
            </a:xfrm>
            <a:custGeom>
              <a:avLst/>
              <a:gdLst/>
              <a:ahLst/>
              <a:cxnLst/>
              <a:rect l="l" t="t" r="r" b="b"/>
              <a:pathLst>
                <a:path w="1979" h="8871" extrusionOk="0">
                  <a:moveTo>
                    <a:pt x="1702" y="278"/>
                  </a:moveTo>
                  <a:lnTo>
                    <a:pt x="1702" y="8592"/>
                  </a:lnTo>
                  <a:lnTo>
                    <a:pt x="279" y="8592"/>
                  </a:lnTo>
                  <a:lnTo>
                    <a:pt x="279" y="278"/>
                  </a:ln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8733"/>
                  </a:lnTo>
                  <a:cubicBezTo>
                    <a:pt x="0" y="8809"/>
                    <a:pt x="63" y="8871"/>
                    <a:pt x="140" y="8871"/>
                  </a:cubicBezTo>
                  <a:lnTo>
                    <a:pt x="1840" y="8871"/>
                  </a:lnTo>
                  <a:cubicBezTo>
                    <a:pt x="1916" y="8871"/>
                    <a:pt x="1979" y="8809"/>
                    <a:pt x="1979" y="8733"/>
                  </a:cubicBezTo>
                  <a:lnTo>
                    <a:pt x="1979" y="138"/>
                  </a:lnTo>
                  <a:cubicBezTo>
                    <a:pt x="1979" y="63"/>
                    <a:pt x="1916" y="0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2819425" y="4286575"/>
              <a:ext cx="796050" cy="1725"/>
            </a:xfrm>
            <a:custGeom>
              <a:avLst/>
              <a:gdLst/>
              <a:ahLst/>
              <a:cxnLst/>
              <a:rect l="l" t="t" r="r" b="b"/>
              <a:pathLst>
                <a:path w="31842" h="69" extrusionOk="0">
                  <a:moveTo>
                    <a:pt x="63" y="0"/>
                  </a:moveTo>
                  <a:lnTo>
                    <a:pt x="0" y="58"/>
                  </a:lnTo>
                  <a:lnTo>
                    <a:pt x="25" y="68"/>
                  </a:lnTo>
                  <a:lnTo>
                    <a:pt x="1608" y="68"/>
                  </a:lnTo>
                  <a:lnTo>
                    <a:pt x="1583" y="58"/>
                  </a:lnTo>
                  <a:lnTo>
                    <a:pt x="1586" y="9"/>
                  </a:lnTo>
                  <a:lnTo>
                    <a:pt x="1596" y="0"/>
                  </a:lnTo>
                  <a:close/>
                  <a:moveTo>
                    <a:pt x="1697" y="0"/>
                  </a:moveTo>
                  <a:lnTo>
                    <a:pt x="1631" y="60"/>
                  </a:lnTo>
                  <a:lnTo>
                    <a:pt x="1608" y="68"/>
                  </a:lnTo>
                  <a:lnTo>
                    <a:pt x="7161" y="68"/>
                  </a:lnTo>
                  <a:lnTo>
                    <a:pt x="7153" y="67"/>
                  </a:lnTo>
                  <a:lnTo>
                    <a:pt x="7130" y="24"/>
                  </a:lnTo>
                  <a:lnTo>
                    <a:pt x="7137" y="0"/>
                  </a:lnTo>
                  <a:close/>
                  <a:moveTo>
                    <a:pt x="7208" y="0"/>
                  </a:moveTo>
                  <a:lnTo>
                    <a:pt x="7196" y="44"/>
                  </a:lnTo>
                  <a:lnTo>
                    <a:pt x="7161" y="68"/>
                  </a:lnTo>
                  <a:lnTo>
                    <a:pt x="8336" y="68"/>
                  </a:lnTo>
                  <a:lnTo>
                    <a:pt x="8327" y="67"/>
                  </a:lnTo>
                  <a:lnTo>
                    <a:pt x="8304" y="24"/>
                  </a:lnTo>
                  <a:lnTo>
                    <a:pt x="8311" y="0"/>
                  </a:lnTo>
                  <a:close/>
                  <a:moveTo>
                    <a:pt x="8383" y="0"/>
                  </a:moveTo>
                  <a:lnTo>
                    <a:pt x="8370" y="44"/>
                  </a:lnTo>
                  <a:lnTo>
                    <a:pt x="8336" y="68"/>
                  </a:lnTo>
                  <a:lnTo>
                    <a:pt x="13038" y="68"/>
                  </a:lnTo>
                  <a:lnTo>
                    <a:pt x="13029" y="67"/>
                  </a:lnTo>
                  <a:lnTo>
                    <a:pt x="13006" y="24"/>
                  </a:lnTo>
                  <a:lnTo>
                    <a:pt x="13013" y="0"/>
                  </a:lnTo>
                  <a:close/>
                  <a:moveTo>
                    <a:pt x="13084" y="0"/>
                  </a:moveTo>
                  <a:lnTo>
                    <a:pt x="13072" y="44"/>
                  </a:lnTo>
                  <a:lnTo>
                    <a:pt x="13038" y="68"/>
                  </a:lnTo>
                  <a:lnTo>
                    <a:pt x="14212" y="68"/>
                  </a:lnTo>
                  <a:lnTo>
                    <a:pt x="14203" y="67"/>
                  </a:lnTo>
                  <a:lnTo>
                    <a:pt x="14180" y="24"/>
                  </a:lnTo>
                  <a:lnTo>
                    <a:pt x="14187" y="0"/>
                  </a:lnTo>
                  <a:close/>
                  <a:moveTo>
                    <a:pt x="14259" y="0"/>
                  </a:moveTo>
                  <a:lnTo>
                    <a:pt x="14246" y="44"/>
                  </a:lnTo>
                  <a:lnTo>
                    <a:pt x="14212" y="68"/>
                  </a:lnTo>
                  <a:lnTo>
                    <a:pt x="18915" y="68"/>
                  </a:lnTo>
                  <a:lnTo>
                    <a:pt x="18906" y="67"/>
                  </a:lnTo>
                  <a:lnTo>
                    <a:pt x="18884" y="24"/>
                  </a:lnTo>
                  <a:lnTo>
                    <a:pt x="18891" y="0"/>
                  </a:lnTo>
                  <a:close/>
                  <a:moveTo>
                    <a:pt x="18962" y="0"/>
                  </a:moveTo>
                  <a:lnTo>
                    <a:pt x="18949" y="44"/>
                  </a:lnTo>
                  <a:lnTo>
                    <a:pt x="18915" y="68"/>
                  </a:lnTo>
                  <a:lnTo>
                    <a:pt x="20088" y="68"/>
                  </a:lnTo>
                  <a:lnTo>
                    <a:pt x="20079" y="67"/>
                  </a:lnTo>
                  <a:lnTo>
                    <a:pt x="20055" y="24"/>
                  </a:lnTo>
                  <a:lnTo>
                    <a:pt x="20062" y="0"/>
                  </a:lnTo>
                  <a:close/>
                  <a:moveTo>
                    <a:pt x="20133" y="0"/>
                  </a:moveTo>
                  <a:lnTo>
                    <a:pt x="20122" y="44"/>
                  </a:lnTo>
                  <a:lnTo>
                    <a:pt x="20088" y="68"/>
                  </a:lnTo>
                  <a:lnTo>
                    <a:pt x="24791" y="68"/>
                  </a:lnTo>
                  <a:lnTo>
                    <a:pt x="24782" y="67"/>
                  </a:lnTo>
                  <a:lnTo>
                    <a:pt x="24758" y="24"/>
                  </a:lnTo>
                  <a:lnTo>
                    <a:pt x="24765" y="0"/>
                  </a:lnTo>
                  <a:close/>
                  <a:moveTo>
                    <a:pt x="24837" y="0"/>
                  </a:moveTo>
                  <a:lnTo>
                    <a:pt x="24825" y="44"/>
                  </a:lnTo>
                  <a:lnTo>
                    <a:pt x="24791" y="68"/>
                  </a:lnTo>
                  <a:lnTo>
                    <a:pt x="25965" y="68"/>
                  </a:lnTo>
                  <a:lnTo>
                    <a:pt x="25957" y="67"/>
                  </a:lnTo>
                  <a:lnTo>
                    <a:pt x="25932" y="24"/>
                  </a:lnTo>
                  <a:lnTo>
                    <a:pt x="25939" y="0"/>
                  </a:lnTo>
                  <a:close/>
                  <a:moveTo>
                    <a:pt x="26011" y="0"/>
                  </a:moveTo>
                  <a:lnTo>
                    <a:pt x="25999" y="44"/>
                  </a:lnTo>
                  <a:lnTo>
                    <a:pt x="25965" y="68"/>
                  </a:lnTo>
                  <a:lnTo>
                    <a:pt x="30667" y="68"/>
                  </a:lnTo>
                  <a:lnTo>
                    <a:pt x="30657" y="67"/>
                  </a:lnTo>
                  <a:lnTo>
                    <a:pt x="30634" y="24"/>
                  </a:lnTo>
                  <a:lnTo>
                    <a:pt x="30641" y="0"/>
                  </a:lnTo>
                  <a:close/>
                  <a:moveTo>
                    <a:pt x="30713" y="0"/>
                  </a:moveTo>
                  <a:lnTo>
                    <a:pt x="30700" y="44"/>
                  </a:lnTo>
                  <a:lnTo>
                    <a:pt x="30667" y="68"/>
                  </a:lnTo>
                  <a:lnTo>
                    <a:pt x="31841" y="68"/>
                  </a:lnTo>
                  <a:lnTo>
                    <a:pt x="31831" y="67"/>
                  </a:lnTo>
                  <a:lnTo>
                    <a:pt x="31808" y="24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3615450" y="4286575"/>
              <a:ext cx="139900" cy="1750"/>
            </a:xfrm>
            <a:custGeom>
              <a:avLst/>
              <a:gdLst/>
              <a:ahLst/>
              <a:cxnLst/>
              <a:rect l="l" t="t" r="r" b="b"/>
              <a:pathLst>
                <a:path w="5596" h="70" extrusionOk="0">
                  <a:moveTo>
                    <a:pt x="46" y="0"/>
                  </a:moveTo>
                  <a:lnTo>
                    <a:pt x="33" y="44"/>
                  </a:lnTo>
                  <a:lnTo>
                    <a:pt x="0" y="70"/>
                  </a:lnTo>
                  <a:lnTo>
                    <a:pt x="5565" y="70"/>
                  </a:lnTo>
                  <a:lnTo>
                    <a:pt x="5596" y="3"/>
                  </a:lnTo>
                  <a:lnTo>
                    <a:pt x="5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3614575" y="4286575"/>
              <a:ext cx="2025" cy="1750"/>
            </a:xfrm>
            <a:custGeom>
              <a:avLst/>
              <a:gdLst/>
              <a:ahLst/>
              <a:cxnLst/>
              <a:rect l="l" t="t" r="r" b="b"/>
              <a:pathLst>
                <a:path w="81" h="70" extrusionOk="0">
                  <a:moveTo>
                    <a:pt x="8" y="0"/>
                  </a:moveTo>
                  <a:lnTo>
                    <a:pt x="1" y="24"/>
                  </a:lnTo>
                  <a:lnTo>
                    <a:pt x="25" y="67"/>
                  </a:lnTo>
                  <a:lnTo>
                    <a:pt x="35" y="70"/>
                  </a:lnTo>
                  <a:lnTo>
                    <a:pt x="68" y="4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3585275" y="4286575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7" y="0"/>
                  </a:moveTo>
                  <a:lnTo>
                    <a:pt x="0" y="24"/>
                  </a:lnTo>
                  <a:lnTo>
                    <a:pt x="23" y="67"/>
                  </a:lnTo>
                  <a:lnTo>
                    <a:pt x="33" y="70"/>
                  </a:lnTo>
                  <a:lnTo>
                    <a:pt x="66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3467675" y="4286575"/>
              <a:ext cx="2025" cy="1750"/>
            </a:xfrm>
            <a:custGeom>
              <a:avLst/>
              <a:gdLst/>
              <a:ahLst/>
              <a:cxnLst/>
              <a:rect l="l" t="t" r="r" b="b"/>
              <a:pathLst>
                <a:path w="81" h="70" extrusionOk="0">
                  <a:moveTo>
                    <a:pt x="8" y="0"/>
                  </a:moveTo>
                  <a:lnTo>
                    <a:pt x="1" y="24"/>
                  </a:lnTo>
                  <a:lnTo>
                    <a:pt x="24" y="67"/>
                  </a:lnTo>
                  <a:lnTo>
                    <a:pt x="35" y="70"/>
                  </a:lnTo>
                  <a:lnTo>
                    <a:pt x="69" y="4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3438325" y="4286575"/>
              <a:ext cx="2025" cy="1750"/>
            </a:xfrm>
            <a:custGeom>
              <a:avLst/>
              <a:gdLst/>
              <a:ahLst/>
              <a:cxnLst/>
              <a:rect l="l" t="t" r="r" b="b"/>
              <a:pathLst>
                <a:path w="81" h="70" extrusionOk="0">
                  <a:moveTo>
                    <a:pt x="8" y="0"/>
                  </a:moveTo>
                  <a:lnTo>
                    <a:pt x="1" y="24"/>
                  </a:lnTo>
                  <a:lnTo>
                    <a:pt x="26" y="67"/>
                  </a:lnTo>
                  <a:lnTo>
                    <a:pt x="35" y="70"/>
                  </a:lnTo>
                  <a:lnTo>
                    <a:pt x="69" y="4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3320775" y="4286575"/>
              <a:ext cx="2000" cy="1750"/>
            </a:xfrm>
            <a:custGeom>
              <a:avLst/>
              <a:gdLst/>
              <a:ahLst/>
              <a:cxnLst/>
              <a:rect l="l" t="t" r="r" b="b"/>
              <a:pathLst>
                <a:path w="80" h="70" extrusionOk="0">
                  <a:moveTo>
                    <a:pt x="8" y="0"/>
                  </a:moveTo>
                  <a:lnTo>
                    <a:pt x="1" y="24"/>
                  </a:lnTo>
                  <a:lnTo>
                    <a:pt x="25" y="67"/>
                  </a:lnTo>
                  <a:lnTo>
                    <a:pt x="34" y="70"/>
                  </a:lnTo>
                  <a:lnTo>
                    <a:pt x="68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3291425" y="4286575"/>
              <a:ext cx="2050" cy="1750"/>
            </a:xfrm>
            <a:custGeom>
              <a:avLst/>
              <a:gdLst/>
              <a:ahLst/>
              <a:cxnLst/>
              <a:rect l="l" t="t" r="r" b="b"/>
              <a:pathLst>
                <a:path w="82" h="70" extrusionOk="0">
                  <a:moveTo>
                    <a:pt x="8" y="0"/>
                  </a:moveTo>
                  <a:lnTo>
                    <a:pt x="1" y="24"/>
                  </a:lnTo>
                  <a:lnTo>
                    <a:pt x="26" y="67"/>
                  </a:lnTo>
                  <a:lnTo>
                    <a:pt x="35" y="70"/>
                  </a:lnTo>
                  <a:lnTo>
                    <a:pt x="69" y="4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3173850" y="4286575"/>
              <a:ext cx="2050" cy="1750"/>
            </a:xfrm>
            <a:custGeom>
              <a:avLst/>
              <a:gdLst/>
              <a:ahLst/>
              <a:cxnLst/>
              <a:rect l="l" t="t" r="r" b="b"/>
              <a:pathLst>
                <a:path w="82" h="70" extrusionOk="0">
                  <a:moveTo>
                    <a:pt x="8" y="0"/>
                  </a:moveTo>
                  <a:lnTo>
                    <a:pt x="0" y="24"/>
                  </a:lnTo>
                  <a:lnTo>
                    <a:pt x="26" y="67"/>
                  </a:lnTo>
                  <a:lnTo>
                    <a:pt x="35" y="70"/>
                  </a:lnTo>
                  <a:lnTo>
                    <a:pt x="69" y="4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3144575" y="4286575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7" y="0"/>
                  </a:moveTo>
                  <a:lnTo>
                    <a:pt x="0" y="24"/>
                  </a:lnTo>
                  <a:lnTo>
                    <a:pt x="23" y="67"/>
                  </a:lnTo>
                  <a:lnTo>
                    <a:pt x="32" y="70"/>
                  </a:lnTo>
                  <a:lnTo>
                    <a:pt x="66" y="4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3026975" y="4286575"/>
              <a:ext cx="2025" cy="1750"/>
            </a:xfrm>
            <a:custGeom>
              <a:avLst/>
              <a:gdLst/>
              <a:ahLst/>
              <a:cxnLst/>
              <a:rect l="l" t="t" r="r" b="b"/>
              <a:pathLst>
                <a:path w="81" h="70" extrusionOk="0">
                  <a:moveTo>
                    <a:pt x="8" y="0"/>
                  </a:moveTo>
                  <a:lnTo>
                    <a:pt x="1" y="24"/>
                  </a:lnTo>
                  <a:lnTo>
                    <a:pt x="25" y="67"/>
                  </a:lnTo>
                  <a:lnTo>
                    <a:pt x="34" y="70"/>
                  </a:lnTo>
                  <a:lnTo>
                    <a:pt x="68" y="4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2997625" y="4286575"/>
              <a:ext cx="2025" cy="1750"/>
            </a:xfrm>
            <a:custGeom>
              <a:avLst/>
              <a:gdLst/>
              <a:ahLst/>
              <a:cxnLst/>
              <a:rect l="l" t="t" r="r" b="b"/>
              <a:pathLst>
                <a:path w="81" h="70" extrusionOk="0">
                  <a:moveTo>
                    <a:pt x="9" y="0"/>
                  </a:moveTo>
                  <a:lnTo>
                    <a:pt x="1" y="24"/>
                  </a:lnTo>
                  <a:lnTo>
                    <a:pt x="25" y="67"/>
                  </a:lnTo>
                  <a:lnTo>
                    <a:pt x="33" y="70"/>
                  </a:lnTo>
                  <a:lnTo>
                    <a:pt x="68" y="4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2852900" y="4314750"/>
              <a:ext cx="36450" cy="1750"/>
            </a:xfrm>
            <a:custGeom>
              <a:avLst/>
              <a:gdLst/>
              <a:ahLst/>
              <a:cxnLst/>
              <a:rect l="l" t="t" r="r" b="b"/>
              <a:pathLst>
                <a:path w="1458" h="70" extrusionOk="0">
                  <a:moveTo>
                    <a:pt x="1" y="0"/>
                  </a:moveTo>
                  <a:lnTo>
                    <a:pt x="329" y="70"/>
                  </a:lnTo>
                  <a:lnTo>
                    <a:pt x="1458" y="70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2840050" y="4314750"/>
              <a:ext cx="21100" cy="1750"/>
            </a:xfrm>
            <a:custGeom>
              <a:avLst/>
              <a:gdLst/>
              <a:ahLst/>
              <a:cxnLst/>
              <a:rect l="l" t="t" r="r" b="b"/>
              <a:pathLst>
                <a:path w="844" h="70" extrusionOk="0">
                  <a:moveTo>
                    <a:pt x="36" y="0"/>
                  </a:moveTo>
                  <a:lnTo>
                    <a:pt x="1" y="36"/>
                  </a:lnTo>
                  <a:lnTo>
                    <a:pt x="9" y="57"/>
                  </a:lnTo>
                  <a:lnTo>
                    <a:pt x="52" y="70"/>
                  </a:lnTo>
                  <a:lnTo>
                    <a:pt x="843" y="70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BD8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2925150" y="4314750"/>
              <a:ext cx="809775" cy="1750"/>
            </a:xfrm>
            <a:custGeom>
              <a:avLst/>
              <a:gdLst/>
              <a:ahLst/>
              <a:cxnLst/>
              <a:rect l="l" t="t" r="r" b="b"/>
              <a:pathLst>
                <a:path w="32391" h="70" extrusionOk="0">
                  <a:moveTo>
                    <a:pt x="1" y="0"/>
                  </a:moveTo>
                  <a:lnTo>
                    <a:pt x="1" y="70"/>
                  </a:lnTo>
                  <a:lnTo>
                    <a:pt x="1313" y="70"/>
                  </a:lnTo>
                  <a:lnTo>
                    <a:pt x="1286" y="29"/>
                  </a:lnTo>
                  <a:lnTo>
                    <a:pt x="1319" y="0"/>
                  </a:lnTo>
                  <a:close/>
                  <a:moveTo>
                    <a:pt x="1329" y="0"/>
                  </a:moveTo>
                  <a:lnTo>
                    <a:pt x="1655" y="70"/>
                  </a:lnTo>
                  <a:lnTo>
                    <a:pt x="6779" y="70"/>
                  </a:lnTo>
                  <a:lnTo>
                    <a:pt x="6752" y="29"/>
                  </a:lnTo>
                  <a:lnTo>
                    <a:pt x="6786" y="0"/>
                  </a:lnTo>
                  <a:close/>
                  <a:moveTo>
                    <a:pt x="6795" y="0"/>
                  </a:moveTo>
                  <a:lnTo>
                    <a:pt x="7121" y="70"/>
                  </a:lnTo>
                  <a:lnTo>
                    <a:pt x="32357" y="70"/>
                  </a:lnTo>
                  <a:lnTo>
                    <a:pt x="32384" y="57"/>
                  </a:lnTo>
                  <a:lnTo>
                    <a:pt x="32391" y="36"/>
                  </a:lnTo>
                  <a:lnTo>
                    <a:pt x="32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3093950" y="4314750"/>
              <a:ext cx="9225" cy="1750"/>
            </a:xfrm>
            <a:custGeom>
              <a:avLst/>
              <a:gdLst/>
              <a:ahLst/>
              <a:cxnLst/>
              <a:rect l="l" t="t" r="r" b="b"/>
              <a:pathLst>
                <a:path w="369" h="70" extrusionOk="0">
                  <a:moveTo>
                    <a:pt x="34" y="0"/>
                  </a:moveTo>
                  <a:lnTo>
                    <a:pt x="0" y="29"/>
                  </a:lnTo>
                  <a:lnTo>
                    <a:pt x="27" y="70"/>
                  </a:lnTo>
                  <a:lnTo>
                    <a:pt x="369" y="70"/>
                  </a:lnTo>
                  <a:lnTo>
                    <a:pt x="4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2957275" y="4314750"/>
              <a:ext cx="9250" cy="1750"/>
            </a:xfrm>
            <a:custGeom>
              <a:avLst/>
              <a:gdLst/>
              <a:ahLst/>
              <a:cxnLst/>
              <a:rect l="l" t="t" r="r" b="b"/>
              <a:pathLst>
                <a:path w="370" h="70" extrusionOk="0">
                  <a:moveTo>
                    <a:pt x="35" y="0"/>
                  </a:moveTo>
                  <a:lnTo>
                    <a:pt x="1" y="29"/>
                  </a:lnTo>
                  <a:lnTo>
                    <a:pt x="28" y="70"/>
                  </a:lnTo>
                  <a:lnTo>
                    <a:pt x="370" y="70"/>
                  </a:lnTo>
                  <a:lnTo>
                    <a:pt x="42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2889325" y="4314750"/>
              <a:ext cx="35850" cy="1750"/>
            </a:xfrm>
            <a:custGeom>
              <a:avLst/>
              <a:gdLst/>
              <a:ahLst/>
              <a:cxnLst/>
              <a:rect l="l" t="t" r="r" b="b"/>
              <a:pathLst>
                <a:path w="1434" h="70" extrusionOk="0">
                  <a:moveTo>
                    <a:pt x="1" y="0"/>
                  </a:moveTo>
                  <a:lnTo>
                    <a:pt x="1" y="70"/>
                  </a:lnTo>
                  <a:lnTo>
                    <a:pt x="1434" y="7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3789425" y="4315550"/>
              <a:ext cx="419575" cy="6975"/>
            </a:xfrm>
            <a:custGeom>
              <a:avLst/>
              <a:gdLst/>
              <a:ahLst/>
              <a:cxnLst/>
              <a:rect l="l" t="t" r="r" b="b"/>
              <a:pathLst>
                <a:path w="16783" h="279" extrusionOk="0">
                  <a:moveTo>
                    <a:pt x="138" y="1"/>
                  </a:moveTo>
                  <a:cubicBezTo>
                    <a:pt x="61" y="1"/>
                    <a:pt x="0" y="63"/>
                    <a:pt x="0" y="139"/>
                  </a:cubicBezTo>
                  <a:cubicBezTo>
                    <a:pt x="0" y="214"/>
                    <a:pt x="61" y="278"/>
                    <a:pt x="138" y="278"/>
                  </a:cubicBezTo>
                  <a:lnTo>
                    <a:pt x="16645" y="278"/>
                  </a:lnTo>
                  <a:cubicBezTo>
                    <a:pt x="16722" y="278"/>
                    <a:pt x="16783" y="216"/>
                    <a:pt x="16783" y="139"/>
                  </a:cubicBezTo>
                  <a:cubicBezTo>
                    <a:pt x="16783" y="63"/>
                    <a:pt x="16722" y="1"/>
                    <a:pt x="16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4084100" y="4267575"/>
              <a:ext cx="7050" cy="102825"/>
            </a:xfrm>
            <a:custGeom>
              <a:avLst/>
              <a:gdLst/>
              <a:ahLst/>
              <a:cxnLst/>
              <a:rect l="l" t="t" r="r" b="b"/>
              <a:pathLst>
                <a:path w="282" h="4113" extrusionOk="0">
                  <a:moveTo>
                    <a:pt x="142" y="0"/>
                  </a:moveTo>
                  <a:cubicBezTo>
                    <a:pt x="65" y="0"/>
                    <a:pt x="4" y="63"/>
                    <a:pt x="4" y="140"/>
                  </a:cubicBezTo>
                  <a:lnTo>
                    <a:pt x="4" y="3975"/>
                  </a:lnTo>
                  <a:cubicBezTo>
                    <a:pt x="1" y="4050"/>
                    <a:pt x="65" y="4113"/>
                    <a:pt x="142" y="4113"/>
                  </a:cubicBezTo>
                  <a:cubicBezTo>
                    <a:pt x="219" y="4113"/>
                    <a:pt x="281" y="4050"/>
                    <a:pt x="281" y="3975"/>
                  </a:cubicBezTo>
                  <a:lnTo>
                    <a:pt x="281" y="140"/>
                  </a:lnTo>
                  <a:cubicBezTo>
                    <a:pt x="281" y="63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4025200" y="4267575"/>
              <a:ext cx="6950" cy="102825"/>
            </a:xfrm>
            <a:custGeom>
              <a:avLst/>
              <a:gdLst/>
              <a:ahLst/>
              <a:cxnLst/>
              <a:rect l="l" t="t" r="r" b="b"/>
              <a:pathLst>
                <a:path w="278" h="4113" extrusionOk="0">
                  <a:moveTo>
                    <a:pt x="140" y="0"/>
                  </a:moveTo>
                  <a:cubicBezTo>
                    <a:pt x="63" y="0"/>
                    <a:pt x="0" y="63"/>
                    <a:pt x="0" y="140"/>
                  </a:cubicBezTo>
                  <a:lnTo>
                    <a:pt x="0" y="3975"/>
                  </a:lnTo>
                  <a:cubicBezTo>
                    <a:pt x="0" y="4050"/>
                    <a:pt x="63" y="4113"/>
                    <a:pt x="140" y="4113"/>
                  </a:cubicBezTo>
                  <a:cubicBezTo>
                    <a:pt x="215" y="4113"/>
                    <a:pt x="278" y="4050"/>
                    <a:pt x="278" y="3975"/>
                  </a:cubicBezTo>
                  <a:lnTo>
                    <a:pt x="278" y="140"/>
                  </a:lnTo>
                  <a:cubicBezTo>
                    <a:pt x="278" y="63"/>
                    <a:pt x="215" y="0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4143100" y="4267575"/>
              <a:ext cx="6950" cy="102825"/>
            </a:xfrm>
            <a:custGeom>
              <a:avLst/>
              <a:gdLst/>
              <a:ahLst/>
              <a:cxnLst/>
              <a:rect l="l" t="t" r="r" b="b"/>
              <a:pathLst>
                <a:path w="278" h="4113" extrusionOk="0">
                  <a:moveTo>
                    <a:pt x="138" y="0"/>
                  </a:moveTo>
                  <a:cubicBezTo>
                    <a:pt x="63" y="0"/>
                    <a:pt x="0" y="63"/>
                    <a:pt x="0" y="140"/>
                  </a:cubicBezTo>
                  <a:lnTo>
                    <a:pt x="0" y="3975"/>
                  </a:lnTo>
                  <a:cubicBezTo>
                    <a:pt x="0" y="4050"/>
                    <a:pt x="63" y="4113"/>
                    <a:pt x="138" y="4113"/>
                  </a:cubicBezTo>
                  <a:cubicBezTo>
                    <a:pt x="215" y="4113"/>
                    <a:pt x="278" y="4050"/>
                    <a:pt x="278" y="3975"/>
                  </a:cubicBezTo>
                  <a:lnTo>
                    <a:pt x="278" y="140"/>
                  </a:lnTo>
                  <a:cubicBezTo>
                    <a:pt x="278" y="63"/>
                    <a:pt x="215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966250" y="4267575"/>
              <a:ext cx="6975" cy="102825"/>
            </a:xfrm>
            <a:custGeom>
              <a:avLst/>
              <a:gdLst/>
              <a:ahLst/>
              <a:cxnLst/>
              <a:rect l="l" t="t" r="r" b="b"/>
              <a:pathLst>
                <a:path w="279" h="4113" extrusionOk="0">
                  <a:moveTo>
                    <a:pt x="140" y="0"/>
                  </a:moveTo>
                  <a:cubicBezTo>
                    <a:pt x="64" y="0"/>
                    <a:pt x="1" y="63"/>
                    <a:pt x="1" y="140"/>
                  </a:cubicBezTo>
                  <a:lnTo>
                    <a:pt x="1" y="3975"/>
                  </a:lnTo>
                  <a:cubicBezTo>
                    <a:pt x="0" y="4050"/>
                    <a:pt x="61" y="4113"/>
                    <a:pt x="140" y="4113"/>
                  </a:cubicBezTo>
                  <a:cubicBezTo>
                    <a:pt x="216" y="4113"/>
                    <a:pt x="279" y="4050"/>
                    <a:pt x="279" y="3975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3907275" y="4267575"/>
              <a:ext cx="6975" cy="102825"/>
            </a:xfrm>
            <a:custGeom>
              <a:avLst/>
              <a:gdLst/>
              <a:ahLst/>
              <a:cxnLst/>
              <a:rect l="l" t="t" r="r" b="b"/>
              <a:pathLst>
                <a:path w="279" h="4113" extrusionOk="0">
                  <a:moveTo>
                    <a:pt x="140" y="0"/>
                  </a:moveTo>
                  <a:cubicBezTo>
                    <a:pt x="64" y="0"/>
                    <a:pt x="1" y="63"/>
                    <a:pt x="1" y="140"/>
                  </a:cubicBezTo>
                  <a:lnTo>
                    <a:pt x="1" y="3975"/>
                  </a:lnTo>
                  <a:cubicBezTo>
                    <a:pt x="1" y="4050"/>
                    <a:pt x="64" y="4113"/>
                    <a:pt x="140" y="4113"/>
                  </a:cubicBezTo>
                  <a:cubicBezTo>
                    <a:pt x="217" y="4113"/>
                    <a:pt x="278" y="4050"/>
                    <a:pt x="278" y="3975"/>
                  </a:cubicBezTo>
                  <a:lnTo>
                    <a:pt x="278" y="140"/>
                  </a:lnTo>
                  <a:cubicBezTo>
                    <a:pt x="278" y="63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3848325" y="4267575"/>
              <a:ext cx="6975" cy="102825"/>
            </a:xfrm>
            <a:custGeom>
              <a:avLst/>
              <a:gdLst/>
              <a:ahLst/>
              <a:cxnLst/>
              <a:rect l="l" t="t" r="r" b="b"/>
              <a:pathLst>
                <a:path w="279" h="4113" extrusionOk="0">
                  <a:moveTo>
                    <a:pt x="139" y="0"/>
                  </a:moveTo>
                  <a:cubicBezTo>
                    <a:pt x="63" y="0"/>
                    <a:pt x="1" y="63"/>
                    <a:pt x="1" y="140"/>
                  </a:cubicBezTo>
                  <a:lnTo>
                    <a:pt x="1" y="3975"/>
                  </a:lnTo>
                  <a:cubicBezTo>
                    <a:pt x="1" y="4050"/>
                    <a:pt x="63" y="4113"/>
                    <a:pt x="139" y="4113"/>
                  </a:cubicBezTo>
                  <a:cubicBezTo>
                    <a:pt x="216" y="4113"/>
                    <a:pt x="278" y="4050"/>
                    <a:pt x="278" y="3975"/>
                  </a:cubicBezTo>
                  <a:lnTo>
                    <a:pt x="278" y="140"/>
                  </a:lnTo>
                  <a:cubicBezTo>
                    <a:pt x="278" y="63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3789425" y="4267575"/>
              <a:ext cx="419700" cy="102825"/>
            </a:xfrm>
            <a:custGeom>
              <a:avLst/>
              <a:gdLst/>
              <a:ahLst/>
              <a:cxnLst/>
              <a:rect l="l" t="t" r="r" b="b"/>
              <a:pathLst>
                <a:path w="16788" h="4113" extrusionOk="0">
                  <a:moveTo>
                    <a:pt x="16157" y="279"/>
                  </a:moveTo>
                  <a:cubicBezTo>
                    <a:pt x="16349" y="279"/>
                    <a:pt x="16505" y="436"/>
                    <a:pt x="16505" y="628"/>
                  </a:cubicBezTo>
                  <a:lnTo>
                    <a:pt x="16504" y="628"/>
                  </a:lnTo>
                  <a:lnTo>
                    <a:pt x="16504" y="3835"/>
                  </a:lnTo>
                  <a:lnTo>
                    <a:pt x="276" y="3835"/>
                  </a:lnTo>
                  <a:lnTo>
                    <a:pt x="276" y="628"/>
                  </a:lnTo>
                  <a:cubicBezTo>
                    <a:pt x="276" y="436"/>
                    <a:pt x="434" y="279"/>
                    <a:pt x="626" y="279"/>
                  </a:cubicBezTo>
                  <a:close/>
                  <a:moveTo>
                    <a:pt x="628" y="0"/>
                  </a:moveTo>
                  <a:cubicBezTo>
                    <a:pt x="281" y="0"/>
                    <a:pt x="0" y="283"/>
                    <a:pt x="0" y="628"/>
                  </a:cubicBezTo>
                  <a:lnTo>
                    <a:pt x="0" y="3975"/>
                  </a:lnTo>
                  <a:cubicBezTo>
                    <a:pt x="0" y="4050"/>
                    <a:pt x="61" y="4113"/>
                    <a:pt x="138" y="4113"/>
                  </a:cubicBezTo>
                  <a:lnTo>
                    <a:pt x="16648" y="4113"/>
                  </a:lnTo>
                  <a:cubicBezTo>
                    <a:pt x="16725" y="4113"/>
                    <a:pt x="16787" y="4050"/>
                    <a:pt x="16787" y="3975"/>
                  </a:cubicBezTo>
                  <a:lnTo>
                    <a:pt x="16787" y="628"/>
                  </a:lnTo>
                  <a:cubicBezTo>
                    <a:pt x="16787" y="282"/>
                    <a:pt x="16504" y="0"/>
                    <a:pt x="16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4146550" y="4402950"/>
              <a:ext cx="17450" cy="43750"/>
            </a:xfrm>
            <a:custGeom>
              <a:avLst/>
              <a:gdLst/>
              <a:ahLst/>
              <a:cxnLst/>
              <a:rect l="l" t="t" r="r" b="b"/>
              <a:pathLst>
                <a:path w="698" h="1750" extrusionOk="0">
                  <a:moveTo>
                    <a:pt x="0" y="0"/>
                  </a:moveTo>
                  <a:lnTo>
                    <a:pt x="0" y="1749"/>
                  </a:lnTo>
                  <a:cubicBezTo>
                    <a:pt x="399" y="1658"/>
                    <a:pt x="698" y="1301"/>
                    <a:pt x="698" y="875"/>
                  </a:cubicBezTo>
                  <a:cubicBezTo>
                    <a:pt x="698" y="450"/>
                    <a:pt x="402" y="91"/>
                    <a:pt x="0" y="0"/>
                  </a:cubicBezTo>
                  <a:close/>
                </a:path>
              </a:pathLst>
            </a:custGeom>
            <a:solidFill>
              <a:srgbClr val="E6A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4146550" y="4402950"/>
              <a:ext cx="17450" cy="43750"/>
            </a:xfrm>
            <a:custGeom>
              <a:avLst/>
              <a:gdLst/>
              <a:ahLst/>
              <a:cxnLst/>
              <a:rect l="l" t="t" r="r" b="b"/>
              <a:pathLst>
                <a:path w="698" h="1750" extrusionOk="0">
                  <a:moveTo>
                    <a:pt x="0" y="0"/>
                  </a:moveTo>
                  <a:lnTo>
                    <a:pt x="0" y="1749"/>
                  </a:lnTo>
                  <a:cubicBezTo>
                    <a:pt x="399" y="1658"/>
                    <a:pt x="698" y="1301"/>
                    <a:pt x="698" y="875"/>
                  </a:cubicBezTo>
                  <a:cubicBezTo>
                    <a:pt x="698" y="450"/>
                    <a:pt x="402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4104750" y="4603950"/>
              <a:ext cx="114575" cy="26200"/>
            </a:xfrm>
            <a:custGeom>
              <a:avLst/>
              <a:gdLst/>
              <a:ahLst/>
              <a:cxnLst/>
              <a:rect l="l" t="t" r="r" b="b"/>
              <a:pathLst>
                <a:path w="4583" h="1048" extrusionOk="0">
                  <a:moveTo>
                    <a:pt x="0" y="1"/>
                  </a:moveTo>
                  <a:lnTo>
                    <a:pt x="0" y="1048"/>
                  </a:lnTo>
                  <a:lnTo>
                    <a:pt x="4304" y="1048"/>
                  </a:lnTo>
                  <a:cubicBezTo>
                    <a:pt x="4459" y="1048"/>
                    <a:pt x="4583" y="924"/>
                    <a:pt x="4583" y="769"/>
                  </a:cubicBezTo>
                  <a:lnTo>
                    <a:pt x="4583" y="280"/>
                  </a:lnTo>
                  <a:cubicBezTo>
                    <a:pt x="4583" y="126"/>
                    <a:pt x="4459" y="1"/>
                    <a:pt x="4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4151350" y="4626675"/>
              <a:ext cx="49475" cy="119750"/>
            </a:xfrm>
            <a:custGeom>
              <a:avLst/>
              <a:gdLst/>
              <a:ahLst/>
              <a:cxnLst/>
              <a:rect l="l" t="t" r="r" b="b"/>
              <a:pathLst>
                <a:path w="1979" h="4790" extrusionOk="0">
                  <a:moveTo>
                    <a:pt x="1701" y="278"/>
                  </a:moveTo>
                  <a:lnTo>
                    <a:pt x="1701" y="4512"/>
                  </a:lnTo>
                  <a:lnTo>
                    <a:pt x="278" y="4512"/>
                  </a:lnTo>
                  <a:lnTo>
                    <a:pt x="278" y="278"/>
                  </a:lnTo>
                  <a:close/>
                  <a:moveTo>
                    <a:pt x="140" y="1"/>
                  </a:moveTo>
                  <a:cubicBezTo>
                    <a:pt x="63" y="1"/>
                    <a:pt x="1" y="64"/>
                    <a:pt x="1" y="139"/>
                  </a:cubicBezTo>
                  <a:lnTo>
                    <a:pt x="1" y="4650"/>
                  </a:lnTo>
                  <a:cubicBezTo>
                    <a:pt x="1" y="4727"/>
                    <a:pt x="63" y="4790"/>
                    <a:pt x="140" y="4790"/>
                  </a:cubicBezTo>
                  <a:lnTo>
                    <a:pt x="1841" y="4790"/>
                  </a:lnTo>
                  <a:cubicBezTo>
                    <a:pt x="1917" y="4790"/>
                    <a:pt x="1979" y="4727"/>
                    <a:pt x="1979" y="4650"/>
                  </a:cubicBezTo>
                  <a:lnTo>
                    <a:pt x="1979" y="139"/>
                  </a:lnTo>
                  <a:cubicBezTo>
                    <a:pt x="1979" y="64"/>
                    <a:pt x="1917" y="1"/>
                    <a:pt x="1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4151350" y="4701825"/>
              <a:ext cx="49475" cy="6975"/>
            </a:xfrm>
            <a:custGeom>
              <a:avLst/>
              <a:gdLst/>
              <a:ahLst/>
              <a:cxnLst/>
              <a:rect l="l" t="t" r="r" b="b"/>
              <a:pathLst>
                <a:path w="1979" h="279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7"/>
                    <a:pt x="63" y="278"/>
                    <a:pt x="140" y="278"/>
                  </a:cubicBezTo>
                  <a:lnTo>
                    <a:pt x="1841" y="278"/>
                  </a:lnTo>
                  <a:cubicBezTo>
                    <a:pt x="1917" y="278"/>
                    <a:pt x="1979" y="217"/>
                    <a:pt x="1979" y="140"/>
                  </a:cubicBezTo>
                  <a:cubicBezTo>
                    <a:pt x="1979" y="63"/>
                    <a:pt x="1917" y="1"/>
                    <a:pt x="1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4151350" y="4664250"/>
              <a:ext cx="49475" cy="6975"/>
            </a:xfrm>
            <a:custGeom>
              <a:avLst/>
              <a:gdLst/>
              <a:ahLst/>
              <a:cxnLst/>
              <a:rect l="l" t="t" r="r" b="b"/>
              <a:pathLst>
                <a:path w="1979" h="279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6"/>
                    <a:pt x="63" y="278"/>
                    <a:pt x="140" y="278"/>
                  </a:cubicBezTo>
                  <a:lnTo>
                    <a:pt x="1841" y="278"/>
                  </a:lnTo>
                  <a:cubicBezTo>
                    <a:pt x="1917" y="278"/>
                    <a:pt x="1979" y="216"/>
                    <a:pt x="1979" y="140"/>
                  </a:cubicBezTo>
                  <a:cubicBezTo>
                    <a:pt x="1979" y="63"/>
                    <a:pt x="1917" y="1"/>
                    <a:pt x="1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3692900" y="4497400"/>
              <a:ext cx="40900" cy="97725"/>
            </a:xfrm>
            <a:custGeom>
              <a:avLst/>
              <a:gdLst/>
              <a:ahLst/>
              <a:cxnLst/>
              <a:rect l="l" t="t" r="r" b="b"/>
              <a:pathLst>
                <a:path w="1636" h="3909" extrusionOk="0">
                  <a:moveTo>
                    <a:pt x="1635" y="0"/>
                  </a:moveTo>
                  <a:cubicBezTo>
                    <a:pt x="1415" y="274"/>
                    <a:pt x="1214" y="564"/>
                    <a:pt x="1033" y="868"/>
                  </a:cubicBezTo>
                  <a:cubicBezTo>
                    <a:pt x="1216" y="564"/>
                    <a:pt x="1416" y="274"/>
                    <a:pt x="1635" y="0"/>
                  </a:cubicBezTo>
                  <a:close/>
                  <a:moveTo>
                    <a:pt x="930" y="1048"/>
                  </a:moveTo>
                  <a:lnTo>
                    <a:pt x="930" y="1048"/>
                  </a:lnTo>
                  <a:cubicBezTo>
                    <a:pt x="702" y="1455"/>
                    <a:pt x="508" y="1885"/>
                    <a:pt x="356" y="2333"/>
                  </a:cubicBezTo>
                  <a:cubicBezTo>
                    <a:pt x="510" y="1886"/>
                    <a:pt x="702" y="1456"/>
                    <a:pt x="930" y="1048"/>
                  </a:cubicBezTo>
                  <a:close/>
                  <a:moveTo>
                    <a:pt x="291" y="2534"/>
                  </a:moveTo>
                  <a:cubicBezTo>
                    <a:pt x="155" y="2976"/>
                    <a:pt x="56" y="3437"/>
                    <a:pt x="0" y="3908"/>
                  </a:cubicBezTo>
                  <a:cubicBezTo>
                    <a:pt x="57" y="3437"/>
                    <a:pt x="155" y="2976"/>
                    <a:pt x="291" y="2534"/>
                  </a:cubicBezTo>
                  <a:close/>
                </a:path>
              </a:pathLst>
            </a:custGeom>
            <a:solidFill>
              <a:srgbClr val="C69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3691625" y="4424825"/>
              <a:ext cx="386150" cy="386150"/>
            </a:xfrm>
            <a:custGeom>
              <a:avLst/>
              <a:gdLst/>
              <a:ahLst/>
              <a:cxnLst/>
              <a:rect l="l" t="t" r="r" b="b"/>
              <a:pathLst>
                <a:path w="15446" h="15446" extrusionOk="0">
                  <a:moveTo>
                    <a:pt x="7722" y="1147"/>
                  </a:moveTo>
                  <a:cubicBezTo>
                    <a:pt x="11355" y="1147"/>
                    <a:pt x="14298" y="4092"/>
                    <a:pt x="14298" y="7725"/>
                  </a:cubicBezTo>
                  <a:cubicBezTo>
                    <a:pt x="14298" y="11357"/>
                    <a:pt x="11355" y="14301"/>
                    <a:pt x="7722" y="14301"/>
                  </a:cubicBezTo>
                  <a:cubicBezTo>
                    <a:pt x="4090" y="14301"/>
                    <a:pt x="1146" y="11357"/>
                    <a:pt x="1146" y="7725"/>
                  </a:cubicBezTo>
                  <a:cubicBezTo>
                    <a:pt x="1146" y="4092"/>
                    <a:pt x="4090" y="1147"/>
                    <a:pt x="7722" y="1147"/>
                  </a:cubicBezTo>
                  <a:close/>
                  <a:moveTo>
                    <a:pt x="7617" y="0"/>
                  </a:moveTo>
                  <a:cubicBezTo>
                    <a:pt x="7138" y="7"/>
                    <a:pt x="6670" y="57"/>
                    <a:pt x="6219" y="147"/>
                  </a:cubicBezTo>
                  <a:lnTo>
                    <a:pt x="6388" y="939"/>
                  </a:lnTo>
                  <a:cubicBezTo>
                    <a:pt x="6400" y="996"/>
                    <a:pt x="6363" y="1052"/>
                    <a:pt x="6307" y="1065"/>
                  </a:cubicBezTo>
                  <a:lnTo>
                    <a:pt x="6286" y="1066"/>
                  </a:lnTo>
                  <a:cubicBezTo>
                    <a:pt x="6239" y="1066"/>
                    <a:pt x="6193" y="1032"/>
                    <a:pt x="6185" y="982"/>
                  </a:cubicBezTo>
                  <a:lnTo>
                    <a:pt x="6016" y="190"/>
                  </a:lnTo>
                  <a:cubicBezTo>
                    <a:pt x="5553" y="293"/>
                    <a:pt x="5105" y="440"/>
                    <a:pt x="4678" y="624"/>
                  </a:cubicBezTo>
                  <a:lnTo>
                    <a:pt x="5009" y="1365"/>
                  </a:lnTo>
                  <a:cubicBezTo>
                    <a:pt x="5032" y="1418"/>
                    <a:pt x="5009" y="1479"/>
                    <a:pt x="4955" y="1503"/>
                  </a:cubicBezTo>
                  <a:lnTo>
                    <a:pt x="4913" y="1513"/>
                  </a:lnTo>
                  <a:cubicBezTo>
                    <a:pt x="4873" y="1513"/>
                    <a:pt x="4834" y="1489"/>
                    <a:pt x="4817" y="1450"/>
                  </a:cubicBezTo>
                  <a:lnTo>
                    <a:pt x="4486" y="709"/>
                  </a:lnTo>
                  <a:cubicBezTo>
                    <a:pt x="4057" y="905"/>
                    <a:pt x="3650" y="1143"/>
                    <a:pt x="3267" y="1413"/>
                  </a:cubicBezTo>
                  <a:lnTo>
                    <a:pt x="3744" y="2069"/>
                  </a:lnTo>
                  <a:cubicBezTo>
                    <a:pt x="3778" y="2115"/>
                    <a:pt x="3767" y="2180"/>
                    <a:pt x="3721" y="2215"/>
                  </a:cubicBezTo>
                  <a:cubicBezTo>
                    <a:pt x="3703" y="2229"/>
                    <a:pt x="3680" y="2235"/>
                    <a:pt x="3660" y="2235"/>
                  </a:cubicBezTo>
                  <a:cubicBezTo>
                    <a:pt x="3629" y="2235"/>
                    <a:pt x="3596" y="2220"/>
                    <a:pt x="3575" y="2192"/>
                  </a:cubicBezTo>
                  <a:lnTo>
                    <a:pt x="3098" y="1536"/>
                  </a:lnTo>
                  <a:cubicBezTo>
                    <a:pt x="2721" y="1816"/>
                    <a:pt x="2372" y="2133"/>
                    <a:pt x="2055" y="2476"/>
                  </a:cubicBezTo>
                  <a:lnTo>
                    <a:pt x="2657" y="3019"/>
                  </a:lnTo>
                  <a:cubicBezTo>
                    <a:pt x="2700" y="3059"/>
                    <a:pt x="2704" y="3124"/>
                    <a:pt x="2664" y="3167"/>
                  </a:cubicBezTo>
                  <a:cubicBezTo>
                    <a:pt x="2643" y="3189"/>
                    <a:pt x="2614" y="3201"/>
                    <a:pt x="2586" y="3201"/>
                  </a:cubicBezTo>
                  <a:cubicBezTo>
                    <a:pt x="2562" y="3201"/>
                    <a:pt x="2536" y="3192"/>
                    <a:pt x="2518" y="3174"/>
                  </a:cubicBezTo>
                  <a:lnTo>
                    <a:pt x="1914" y="2632"/>
                  </a:lnTo>
                  <a:cubicBezTo>
                    <a:pt x="1837" y="2718"/>
                    <a:pt x="1760" y="2809"/>
                    <a:pt x="1688" y="2901"/>
                  </a:cubicBezTo>
                  <a:cubicBezTo>
                    <a:pt x="1467" y="3174"/>
                    <a:pt x="1267" y="3464"/>
                    <a:pt x="1087" y="3769"/>
                  </a:cubicBezTo>
                  <a:lnTo>
                    <a:pt x="1789" y="4173"/>
                  </a:lnTo>
                  <a:cubicBezTo>
                    <a:pt x="1839" y="4203"/>
                    <a:pt x="1857" y="4267"/>
                    <a:pt x="1827" y="4315"/>
                  </a:cubicBezTo>
                  <a:cubicBezTo>
                    <a:pt x="1807" y="4349"/>
                    <a:pt x="1772" y="4368"/>
                    <a:pt x="1736" y="4368"/>
                  </a:cubicBezTo>
                  <a:lnTo>
                    <a:pt x="1685" y="4354"/>
                  </a:lnTo>
                  <a:lnTo>
                    <a:pt x="982" y="3948"/>
                  </a:lnTo>
                  <a:cubicBezTo>
                    <a:pt x="754" y="4355"/>
                    <a:pt x="562" y="4783"/>
                    <a:pt x="408" y="5232"/>
                  </a:cubicBezTo>
                  <a:lnTo>
                    <a:pt x="411" y="5232"/>
                  </a:lnTo>
                  <a:lnTo>
                    <a:pt x="1183" y="5483"/>
                  </a:lnTo>
                  <a:cubicBezTo>
                    <a:pt x="1238" y="5501"/>
                    <a:pt x="1268" y="5559"/>
                    <a:pt x="1251" y="5614"/>
                  </a:cubicBezTo>
                  <a:cubicBezTo>
                    <a:pt x="1237" y="5659"/>
                    <a:pt x="1195" y="5687"/>
                    <a:pt x="1151" y="5687"/>
                  </a:cubicBezTo>
                  <a:lnTo>
                    <a:pt x="1119" y="5683"/>
                  </a:lnTo>
                  <a:lnTo>
                    <a:pt x="347" y="5431"/>
                  </a:lnTo>
                  <a:lnTo>
                    <a:pt x="344" y="5431"/>
                  </a:lnTo>
                  <a:cubicBezTo>
                    <a:pt x="208" y="5875"/>
                    <a:pt x="110" y="6335"/>
                    <a:pt x="53" y="6808"/>
                  </a:cubicBezTo>
                  <a:lnTo>
                    <a:pt x="861" y="6894"/>
                  </a:lnTo>
                  <a:cubicBezTo>
                    <a:pt x="918" y="6899"/>
                    <a:pt x="961" y="6951"/>
                    <a:pt x="954" y="7009"/>
                  </a:cubicBezTo>
                  <a:cubicBezTo>
                    <a:pt x="948" y="7063"/>
                    <a:pt x="902" y="7103"/>
                    <a:pt x="850" y="7103"/>
                  </a:cubicBezTo>
                  <a:lnTo>
                    <a:pt x="840" y="7103"/>
                  </a:lnTo>
                  <a:lnTo>
                    <a:pt x="31" y="7018"/>
                  </a:lnTo>
                  <a:cubicBezTo>
                    <a:pt x="10" y="7250"/>
                    <a:pt x="0" y="7484"/>
                    <a:pt x="0" y="7721"/>
                  </a:cubicBezTo>
                  <a:cubicBezTo>
                    <a:pt x="0" y="7884"/>
                    <a:pt x="6" y="8048"/>
                    <a:pt x="16" y="8210"/>
                  </a:cubicBezTo>
                  <a:lnTo>
                    <a:pt x="31" y="8424"/>
                  </a:lnTo>
                  <a:lnTo>
                    <a:pt x="840" y="8338"/>
                  </a:lnTo>
                  <a:lnTo>
                    <a:pt x="848" y="8338"/>
                  </a:lnTo>
                  <a:cubicBezTo>
                    <a:pt x="902" y="8338"/>
                    <a:pt x="948" y="8377"/>
                    <a:pt x="954" y="8432"/>
                  </a:cubicBezTo>
                  <a:cubicBezTo>
                    <a:pt x="959" y="8489"/>
                    <a:pt x="918" y="8540"/>
                    <a:pt x="861" y="8547"/>
                  </a:cubicBezTo>
                  <a:lnTo>
                    <a:pt x="53" y="8633"/>
                  </a:lnTo>
                  <a:cubicBezTo>
                    <a:pt x="108" y="9107"/>
                    <a:pt x="208" y="9568"/>
                    <a:pt x="344" y="10010"/>
                  </a:cubicBezTo>
                  <a:lnTo>
                    <a:pt x="347" y="10010"/>
                  </a:lnTo>
                  <a:lnTo>
                    <a:pt x="1119" y="9760"/>
                  </a:lnTo>
                  <a:lnTo>
                    <a:pt x="1151" y="9754"/>
                  </a:lnTo>
                  <a:cubicBezTo>
                    <a:pt x="1195" y="9754"/>
                    <a:pt x="1237" y="9783"/>
                    <a:pt x="1251" y="9827"/>
                  </a:cubicBezTo>
                  <a:cubicBezTo>
                    <a:pt x="1268" y="9882"/>
                    <a:pt x="1238" y="9941"/>
                    <a:pt x="1183" y="9959"/>
                  </a:cubicBezTo>
                  <a:lnTo>
                    <a:pt x="411" y="10210"/>
                  </a:lnTo>
                  <a:lnTo>
                    <a:pt x="408" y="10210"/>
                  </a:lnTo>
                  <a:cubicBezTo>
                    <a:pt x="562" y="10658"/>
                    <a:pt x="754" y="11088"/>
                    <a:pt x="982" y="11493"/>
                  </a:cubicBezTo>
                  <a:lnTo>
                    <a:pt x="1685" y="11088"/>
                  </a:lnTo>
                  <a:lnTo>
                    <a:pt x="1736" y="11073"/>
                  </a:lnTo>
                  <a:cubicBezTo>
                    <a:pt x="1772" y="11073"/>
                    <a:pt x="1807" y="11093"/>
                    <a:pt x="1827" y="11126"/>
                  </a:cubicBezTo>
                  <a:cubicBezTo>
                    <a:pt x="1856" y="11176"/>
                    <a:pt x="1839" y="11240"/>
                    <a:pt x="1789" y="11268"/>
                  </a:cubicBezTo>
                  <a:lnTo>
                    <a:pt x="1087" y="11674"/>
                  </a:lnTo>
                  <a:cubicBezTo>
                    <a:pt x="1318" y="12061"/>
                    <a:pt x="1581" y="12425"/>
                    <a:pt x="1874" y="12766"/>
                  </a:cubicBezTo>
                  <a:lnTo>
                    <a:pt x="1914" y="12813"/>
                  </a:lnTo>
                  <a:lnTo>
                    <a:pt x="2518" y="12269"/>
                  </a:lnTo>
                  <a:cubicBezTo>
                    <a:pt x="2536" y="12252"/>
                    <a:pt x="2562" y="12243"/>
                    <a:pt x="2586" y="12243"/>
                  </a:cubicBezTo>
                  <a:cubicBezTo>
                    <a:pt x="2614" y="12243"/>
                    <a:pt x="2643" y="12255"/>
                    <a:pt x="2664" y="12276"/>
                  </a:cubicBezTo>
                  <a:cubicBezTo>
                    <a:pt x="2704" y="12319"/>
                    <a:pt x="2700" y="12386"/>
                    <a:pt x="2657" y="12424"/>
                  </a:cubicBezTo>
                  <a:lnTo>
                    <a:pt x="2055" y="12966"/>
                  </a:lnTo>
                  <a:cubicBezTo>
                    <a:pt x="2372" y="13312"/>
                    <a:pt x="2724" y="13627"/>
                    <a:pt x="3098" y="13908"/>
                  </a:cubicBezTo>
                  <a:lnTo>
                    <a:pt x="3575" y="13251"/>
                  </a:lnTo>
                  <a:cubicBezTo>
                    <a:pt x="3595" y="13222"/>
                    <a:pt x="3628" y="13208"/>
                    <a:pt x="3660" y="13208"/>
                  </a:cubicBezTo>
                  <a:cubicBezTo>
                    <a:pt x="3682" y="13208"/>
                    <a:pt x="3703" y="13215"/>
                    <a:pt x="3723" y="13228"/>
                  </a:cubicBezTo>
                  <a:cubicBezTo>
                    <a:pt x="3770" y="13262"/>
                    <a:pt x="3780" y="13328"/>
                    <a:pt x="3746" y="13375"/>
                  </a:cubicBezTo>
                  <a:lnTo>
                    <a:pt x="3269" y="14031"/>
                  </a:lnTo>
                  <a:cubicBezTo>
                    <a:pt x="3652" y="14301"/>
                    <a:pt x="4059" y="14537"/>
                    <a:pt x="4489" y="14735"/>
                  </a:cubicBezTo>
                  <a:lnTo>
                    <a:pt x="4819" y="13994"/>
                  </a:lnTo>
                  <a:cubicBezTo>
                    <a:pt x="4837" y="13954"/>
                    <a:pt x="4874" y="13931"/>
                    <a:pt x="4915" y="13931"/>
                  </a:cubicBezTo>
                  <a:lnTo>
                    <a:pt x="4958" y="13940"/>
                  </a:lnTo>
                  <a:cubicBezTo>
                    <a:pt x="5011" y="13962"/>
                    <a:pt x="5034" y="14025"/>
                    <a:pt x="5011" y="14079"/>
                  </a:cubicBezTo>
                  <a:lnTo>
                    <a:pt x="4681" y="14821"/>
                  </a:lnTo>
                  <a:lnTo>
                    <a:pt x="4681" y="14822"/>
                  </a:lnTo>
                  <a:cubicBezTo>
                    <a:pt x="5108" y="15006"/>
                    <a:pt x="5556" y="15151"/>
                    <a:pt x="6018" y="15256"/>
                  </a:cubicBezTo>
                  <a:lnTo>
                    <a:pt x="6186" y="14463"/>
                  </a:lnTo>
                  <a:cubicBezTo>
                    <a:pt x="6198" y="14414"/>
                    <a:pt x="6240" y="14379"/>
                    <a:pt x="6287" y="14379"/>
                  </a:cubicBezTo>
                  <a:lnTo>
                    <a:pt x="6309" y="14381"/>
                  </a:lnTo>
                  <a:cubicBezTo>
                    <a:pt x="6366" y="14394"/>
                    <a:pt x="6401" y="14449"/>
                    <a:pt x="6390" y="14506"/>
                  </a:cubicBezTo>
                  <a:lnTo>
                    <a:pt x="6220" y="15299"/>
                  </a:lnTo>
                  <a:cubicBezTo>
                    <a:pt x="6674" y="15388"/>
                    <a:pt x="7141" y="15438"/>
                    <a:pt x="7619" y="15445"/>
                  </a:cubicBezTo>
                  <a:lnTo>
                    <a:pt x="7619" y="14634"/>
                  </a:lnTo>
                  <a:cubicBezTo>
                    <a:pt x="7619" y="14577"/>
                    <a:pt x="7665" y="14529"/>
                    <a:pt x="7723" y="14529"/>
                  </a:cubicBezTo>
                  <a:cubicBezTo>
                    <a:pt x="7780" y="14529"/>
                    <a:pt x="7829" y="14574"/>
                    <a:pt x="7829" y="14634"/>
                  </a:cubicBezTo>
                  <a:lnTo>
                    <a:pt x="7829" y="15445"/>
                  </a:lnTo>
                  <a:cubicBezTo>
                    <a:pt x="8307" y="15438"/>
                    <a:pt x="8775" y="15388"/>
                    <a:pt x="9226" y="15299"/>
                  </a:cubicBezTo>
                  <a:lnTo>
                    <a:pt x="9058" y="14506"/>
                  </a:lnTo>
                  <a:cubicBezTo>
                    <a:pt x="9045" y="14449"/>
                    <a:pt x="9082" y="14394"/>
                    <a:pt x="9138" y="14381"/>
                  </a:cubicBezTo>
                  <a:lnTo>
                    <a:pt x="9159" y="14379"/>
                  </a:lnTo>
                  <a:cubicBezTo>
                    <a:pt x="9208" y="14379"/>
                    <a:pt x="9250" y="14414"/>
                    <a:pt x="9260" y="14463"/>
                  </a:cubicBezTo>
                  <a:lnTo>
                    <a:pt x="9430" y="15256"/>
                  </a:lnTo>
                  <a:cubicBezTo>
                    <a:pt x="9892" y="15151"/>
                    <a:pt x="10340" y="15006"/>
                    <a:pt x="10767" y="14822"/>
                  </a:cubicBezTo>
                  <a:lnTo>
                    <a:pt x="10767" y="14821"/>
                  </a:lnTo>
                  <a:lnTo>
                    <a:pt x="10436" y="14079"/>
                  </a:lnTo>
                  <a:cubicBezTo>
                    <a:pt x="10413" y="14025"/>
                    <a:pt x="10436" y="13965"/>
                    <a:pt x="10490" y="13940"/>
                  </a:cubicBezTo>
                  <a:lnTo>
                    <a:pt x="10532" y="13931"/>
                  </a:lnTo>
                  <a:cubicBezTo>
                    <a:pt x="10571" y="13931"/>
                    <a:pt x="10611" y="13954"/>
                    <a:pt x="10628" y="13994"/>
                  </a:cubicBezTo>
                  <a:lnTo>
                    <a:pt x="10959" y="14735"/>
                  </a:lnTo>
                  <a:lnTo>
                    <a:pt x="10959" y="14737"/>
                  </a:lnTo>
                  <a:cubicBezTo>
                    <a:pt x="11388" y="14539"/>
                    <a:pt x="11795" y="14303"/>
                    <a:pt x="12178" y="14032"/>
                  </a:cubicBezTo>
                  <a:lnTo>
                    <a:pt x="11701" y="13376"/>
                  </a:lnTo>
                  <a:cubicBezTo>
                    <a:pt x="11667" y="13329"/>
                    <a:pt x="11678" y="13264"/>
                    <a:pt x="11724" y="13229"/>
                  </a:cubicBezTo>
                  <a:cubicBezTo>
                    <a:pt x="11742" y="13215"/>
                    <a:pt x="11765" y="13211"/>
                    <a:pt x="11786" y="13211"/>
                  </a:cubicBezTo>
                  <a:cubicBezTo>
                    <a:pt x="11819" y="13211"/>
                    <a:pt x="11850" y="13225"/>
                    <a:pt x="11872" y="13254"/>
                  </a:cubicBezTo>
                  <a:lnTo>
                    <a:pt x="12348" y="13910"/>
                  </a:lnTo>
                  <a:cubicBezTo>
                    <a:pt x="12726" y="13628"/>
                    <a:pt x="13074" y="13312"/>
                    <a:pt x="13393" y="12969"/>
                  </a:cubicBezTo>
                  <a:lnTo>
                    <a:pt x="12790" y="12425"/>
                  </a:lnTo>
                  <a:cubicBezTo>
                    <a:pt x="12747" y="12387"/>
                    <a:pt x="12744" y="12322"/>
                    <a:pt x="12782" y="12279"/>
                  </a:cubicBezTo>
                  <a:cubicBezTo>
                    <a:pt x="12804" y="12255"/>
                    <a:pt x="12832" y="12245"/>
                    <a:pt x="12861" y="12245"/>
                  </a:cubicBezTo>
                  <a:cubicBezTo>
                    <a:pt x="12886" y="12245"/>
                    <a:pt x="12911" y="12253"/>
                    <a:pt x="12930" y="12272"/>
                  </a:cubicBezTo>
                  <a:lnTo>
                    <a:pt x="13534" y="12814"/>
                  </a:lnTo>
                  <a:cubicBezTo>
                    <a:pt x="13843" y="12461"/>
                    <a:pt x="14120" y="12081"/>
                    <a:pt x="14361" y="11677"/>
                  </a:cubicBezTo>
                  <a:lnTo>
                    <a:pt x="13658" y="11271"/>
                  </a:lnTo>
                  <a:cubicBezTo>
                    <a:pt x="13608" y="11243"/>
                    <a:pt x="13591" y="11179"/>
                    <a:pt x="13619" y="11129"/>
                  </a:cubicBezTo>
                  <a:cubicBezTo>
                    <a:pt x="13638" y="11095"/>
                    <a:pt x="13673" y="11078"/>
                    <a:pt x="13709" y="11078"/>
                  </a:cubicBezTo>
                  <a:lnTo>
                    <a:pt x="13762" y="11092"/>
                  </a:lnTo>
                  <a:lnTo>
                    <a:pt x="14463" y="11498"/>
                  </a:lnTo>
                  <a:cubicBezTo>
                    <a:pt x="14691" y="11091"/>
                    <a:pt x="14883" y="10661"/>
                    <a:pt x="15037" y="10212"/>
                  </a:cubicBezTo>
                  <a:lnTo>
                    <a:pt x="15035" y="10212"/>
                  </a:lnTo>
                  <a:lnTo>
                    <a:pt x="14262" y="9962"/>
                  </a:lnTo>
                  <a:cubicBezTo>
                    <a:pt x="14207" y="9945"/>
                    <a:pt x="14177" y="9885"/>
                    <a:pt x="14196" y="9831"/>
                  </a:cubicBezTo>
                  <a:cubicBezTo>
                    <a:pt x="14210" y="9786"/>
                    <a:pt x="14250" y="9757"/>
                    <a:pt x="14295" y="9757"/>
                  </a:cubicBezTo>
                  <a:lnTo>
                    <a:pt x="14327" y="9763"/>
                  </a:lnTo>
                  <a:lnTo>
                    <a:pt x="15099" y="10013"/>
                  </a:lnTo>
                  <a:lnTo>
                    <a:pt x="15101" y="10013"/>
                  </a:lnTo>
                  <a:cubicBezTo>
                    <a:pt x="15237" y="9571"/>
                    <a:pt x="15335" y="9110"/>
                    <a:pt x="15392" y="8637"/>
                  </a:cubicBezTo>
                  <a:lnTo>
                    <a:pt x="14584" y="8552"/>
                  </a:lnTo>
                  <a:cubicBezTo>
                    <a:pt x="14527" y="8546"/>
                    <a:pt x="14484" y="8495"/>
                    <a:pt x="14492" y="8436"/>
                  </a:cubicBezTo>
                  <a:cubicBezTo>
                    <a:pt x="14497" y="8382"/>
                    <a:pt x="14544" y="8341"/>
                    <a:pt x="14597" y="8341"/>
                  </a:cubicBezTo>
                  <a:lnTo>
                    <a:pt x="14605" y="8341"/>
                  </a:lnTo>
                  <a:lnTo>
                    <a:pt x="15414" y="8426"/>
                  </a:lnTo>
                  <a:cubicBezTo>
                    <a:pt x="15435" y="8196"/>
                    <a:pt x="15445" y="7961"/>
                    <a:pt x="15445" y="7725"/>
                  </a:cubicBezTo>
                  <a:cubicBezTo>
                    <a:pt x="15445" y="7487"/>
                    <a:pt x="15435" y="7252"/>
                    <a:pt x="15414" y="7022"/>
                  </a:cubicBezTo>
                  <a:lnTo>
                    <a:pt x="14605" y="7107"/>
                  </a:lnTo>
                  <a:lnTo>
                    <a:pt x="14595" y="7107"/>
                  </a:lnTo>
                  <a:cubicBezTo>
                    <a:pt x="14541" y="7107"/>
                    <a:pt x="14497" y="7067"/>
                    <a:pt x="14492" y="7013"/>
                  </a:cubicBezTo>
                  <a:cubicBezTo>
                    <a:pt x="14487" y="6956"/>
                    <a:pt x="14527" y="6904"/>
                    <a:pt x="14584" y="6897"/>
                  </a:cubicBezTo>
                  <a:lnTo>
                    <a:pt x="15392" y="6811"/>
                  </a:lnTo>
                  <a:cubicBezTo>
                    <a:pt x="15337" y="6339"/>
                    <a:pt x="15237" y="5878"/>
                    <a:pt x="15101" y="5435"/>
                  </a:cubicBezTo>
                  <a:lnTo>
                    <a:pt x="15099" y="5435"/>
                  </a:lnTo>
                  <a:lnTo>
                    <a:pt x="14327" y="5686"/>
                  </a:lnTo>
                  <a:lnTo>
                    <a:pt x="14295" y="5691"/>
                  </a:lnTo>
                  <a:cubicBezTo>
                    <a:pt x="14250" y="5691"/>
                    <a:pt x="14210" y="5663"/>
                    <a:pt x="14196" y="5619"/>
                  </a:cubicBezTo>
                  <a:cubicBezTo>
                    <a:pt x="14177" y="5563"/>
                    <a:pt x="14207" y="5505"/>
                    <a:pt x="14262" y="5486"/>
                  </a:cubicBezTo>
                  <a:lnTo>
                    <a:pt x="15035" y="5236"/>
                  </a:lnTo>
                  <a:lnTo>
                    <a:pt x="15037" y="5236"/>
                  </a:lnTo>
                  <a:cubicBezTo>
                    <a:pt x="14883" y="4788"/>
                    <a:pt x="14691" y="4356"/>
                    <a:pt x="14463" y="3951"/>
                  </a:cubicBezTo>
                  <a:lnTo>
                    <a:pt x="13762" y="4356"/>
                  </a:lnTo>
                  <a:lnTo>
                    <a:pt x="13709" y="4371"/>
                  </a:lnTo>
                  <a:cubicBezTo>
                    <a:pt x="13673" y="4371"/>
                    <a:pt x="13638" y="4351"/>
                    <a:pt x="13619" y="4319"/>
                  </a:cubicBezTo>
                  <a:cubicBezTo>
                    <a:pt x="13591" y="4270"/>
                    <a:pt x="13606" y="4206"/>
                    <a:pt x="13658" y="4177"/>
                  </a:cubicBezTo>
                  <a:lnTo>
                    <a:pt x="14361" y="3771"/>
                  </a:lnTo>
                  <a:cubicBezTo>
                    <a:pt x="14119" y="3367"/>
                    <a:pt x="13841" y="2987"/>
                    <a:pt x="13534" y="2634"/>
                  </a:cubicBezTo>
                  <a:lnTo>
                    <a:pt x="12930" y="3178"/>
                  </a:lnTo>
                  <a:cubicBezTo>
                    <a:pt x="12911" y="3195"/>
                    <a:pt x="12886" y="3204"/>
                    <a:pt x="12861" y="3204"/>
                  </a:cubicBezTo>
                  <a:cubicBezTo>
                    <a:pt x="12832" y="3204"/>
                    <a:pt x="12804" y="3192"/>
                    <a:pt x="12782" y="3171"/>
                  </a:cubicBezTo>
                  <a:cubicBezTo>
                    <a:pt x="12744" y="3128"/>
                    <a:pt x="12747" y="3061"/>
                    <a:pt x="12790" y="3023"/>
                  </a:cubicBezTo>
                  <a:lnTo>
                    <a:pt x="13393" y="2481"/>
                  </a:lnTo>
                  <a:cubicBezTo>
                    <a:pt x="13074" y="2135"/>
                    <a:pt x="12724" y="1820"/>
                    <a:pt x="12348" y="1539"/>
                  </a:cubicBezTo>
                  <a:lnTo>
                    <a:pt x="11872" y="2196"/>
                  </a:lnTo>
                  <a:cubicBezTo>
                    <a:pt x="11850" y="2225"/>
                    <a:pt x="11820" y="2239"/>
                    <a:pt x="11786" y="2239"/>
                  </a:cubicBezTo>
                  <a:cubicBezTo>
                    <a:pt x="11765" y="2239"/>
                    <a:pt x="11744" y="2232"/>
                    <a:pt x="11726" y="2219"/>
                  </a:cubicBezTo>
                  <a:cubicBezTo>
                    <a:pt x="11680" y="2185"/>
                    <a:pt x="11670" y="2119"/>
                    <a:pt x="11702" y="2072"/>
                  </a:cubicBezTo>
                  <a:lnTo>
                    <a:pt x="12179" y="1416"/>
                  </a:lnTo>
                  <a:cubicBezTo>
                    <a:pt x="11798" y="1146"/>
                    <a:pt x="11389" y="910"/>
                    <a:pt x="10961" y="712"/>
                  </a:cubicBezTo>
                  <a:lnTo>
                    <a:pt x="10631" y="1453"/>
                  </a:lnTo>
                  <a:cubicBezTo>
                    <a:pt x="10612" y="1493"/>
                    <a:pt x="10575" y="1516"/>
                    <a:pt x="10534" y="1516"/>
                  </a:cubicBezTo>
                  <a:lnTo>
                    <a:pt x="10491" y="1507"/>
                  </a:lnTo>
                  <a:cubicBezTo>
                    <a:pt x="10439" y="1485"/>
                    <a:pt x="10414" y="1422"/>
                    <a:pt x="10439" y="1368"/>
                  </a:cubicBezTo>
                  <a:lnTo>
                    <a:pt x="10769" y="626"/>
                  </a:lnTo>
                  <a:lnTo>
                    <a:pt x="10769" y="625"/>
                  </a:lnTo>
                  <a:cubicBezTo>
                    <a:pt x="10342" y="441"/>
                    <a:pt x="9894" y="296"/>
                    <a:pt x="9431" y="191"/>
                  </a:cubicBezTo>
                  <a:lnTo>
                    <a:pt x="9262" y="984"/>
                  </a:lnTo>
                  <a:cubicBezTo>
                    <a:pt x="9252" y="1033"/>
                    <a:pt x="9209" y="1068"/>
                    <a:pt x="9161" y="1068"/>
                  </a:cubicBezTo>
                  <a:lnTo>
                    <a:pt x="9139" y="1066"/>
                  </a:lnTo>
                  <a:cubicBezTo>
                    <a:pt x="9082" y="1053"/>
                    <a:pt x="9047" y="998"/>
                    <a:pt x="9060" y="941"/>
                  </a:cubicBezTo>
                  <a:lnTo>
                    <a:pt x="9229" y="148"/>
                  </a:lnTo>
                  <a:cubicBezTo>
                    <a:pt x="8772" y="57"/>
                    <a:pt x="8304" y="7"/>
                    <a:pt x="7827" y="0"/>
                  </a:cubicBezTo>
                  <a:lnTo>
                    <a:pt x="7827" y="811"/>
                  </a:lnTo>
                  <a:cubicBezTo>
                    <a:pt x="7827" y="868"/>
                    <a:pt x="7780" y="917"/>
                    <a:pt x="7722" y="917"/>
                  </a:cubicBezTo>
                  <a:cubicBezTo>
                    <a:pt x="7665" y="917"/>
                    <a:pt x="7617" y="870"/>
                    <a:pt x="7617" y="811"/>
                  </a:cubicBezTo>
                  <a:lnTo>
                    <a:pt x="7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3882025" y="4422175"/>
              <a:ext cx="5300" cy="2675"/>
            </a:xfrm>
            <a:custGeom>
              <a:avLst/>
              <a:gdLst/>
              <a:ahLst/>
              <a:cxnLst/>
              <a:rect l="l" t="t" r="r" b="b"/>
              <a:pathLst>
                <a:path w="212" h="107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lnTo>
                    <a:pt x="211" y="106"/>
                  </a:lnTo>
                  <a:cubicBezTo>
                    <a:pt x="211" y="48"/>
                    <a:pt x="163" y="1"/>
                    <a:pt x="106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3882025" y="4424825"/>
              <a:ext cx="5300" cy="22925"/>
            </a:xfrm>
            <a:custGeom>
              <a:avLst/>
              <a:gdLst/>
              <a:ahLst/>
              <a:cxnLst/>
              <a:rect l="l" t="t" r="r" b="b"/>
              <a:pathLst>
                <a:path w="212" h="917" extrusionOk="0">
                  <a:moveTo>
                    <a:pt x="1" y="0"/>
                  </a:moveTo>
                  <a:lnTo>
                    <a:pt x="1" y="811"/>
                  </a:lnTo>
                  <a:cubicBezTo>
                    <a:pt x="1" y="870"/>
                    <a:pt x="49" y="917"/>
                    <a:pt x="106" y="917"/>
                  </a:cubicBezTo>
                  <a:cubicBezTo>
                    <a:pt x="164" y="917"/>
                    <a:pt x="211" y="868"/>
                    <a:pt x="211" y="81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3882025" y="4810975"/>
              <a:ext cx="5300" cy="2650"/>
            </a:xfrm>
            <a:custGeom>
              <a:avLst/>
              <a:gdLst/>
              <a:ahLst/>
              <a:cxnLst/>
              <a:rect l="l" t="t" r="r" b="b"/>
              <a:pathLst>
                <a:path w="212" h="106" extrusionOk="0">
                  <a:moveTo>
                    <a:pt x="1" y="1"/>
                  </a:moveTo>
                  <a:cubicBezTo>
                    <a:pt x="1" y="59"/>
                    <a:pt x="49" y="106"/>
                    <a:pt x="106" y="106"/>
                  </a:cubicBezTo>
                  <a:cubicBezTo>
                    <a:pt x="164" y="106"/>
                    <a:pt x="211" y="59"/>
                    <a:pt x="211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3882025" y="4788075"/>
              <a:ext cx="5300" cy="22925"/>
            </a:xfrm>
            <a:custGeom>
              <a:avLst/>
              <a:gdLst/>
              <a:ahLst/>
              <a:cxnLst/>
              <a:rect l="l" t="t" r="r" b="b"/>
              <a:pathLst>
                <a:path w="212" h="917" extrusionOk="0">
                  <a:moveTo>
                    <a:pt x="106" y="0"/>
                  </a:moveTo>
                  <a:cubicBezTo>
                    <a:pt x="47" y="0"/>
                    <a:pt x="1" y="47"/>
                    <a:pt x="1" y="106"/>
                  </a:cubicBezTo>
                  <a:lnTo>
                    <a:pt x="1" y="917"/>
                  </a:lnTo>
                  <a:lnTo>
                    <a:pt x="211" y="917"/>
                  </a:lnTo>
                  <a:lnTo>
                    <a:pt x="211" y="106"/>
                  </a:lnTo>
                  <a:cubicBezTo>
                    <a:pt x="211" y="47"/>
                    <a:pt x="163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3922200" y="4426425"/>
              <a:ext cx="5450" cy="3125"/>
            </a:xfrm>
            <a:custGeom>
              <a:avLst/>
              <a:gdLst/>
              <a:ahLst/>
              <a:cxnLst/>
              <a:rect l="l" t="t" r="r" b="b"/>
              <a:pathLst>
                <a:path w="218" h="125" extrusionOk="0">
                  <a:moveTo>
                    <a:pt x="104" y="0"/>
                  </a:moveTo>
                  <a:cubicBezTo>
                    <a:pt x="56" y="0"/>
                    <a:pt x="13" y="34"/>
                    <a:pt x="0" y="83"/>
                  </a:cubicBezTo>
                  <a:cubicBezTo>
                    <a:pt x="70" y="94"/>
                    <a:pt x="137" y="108"/>
                    <a:pt x="205" y="124"/>
                  </a:cubicBezTo>
                  <a:cubicBezTo>
                    <a:pt x="218" y="70"/>
                    <a:pt x="182" y="15"/>
                    <a:pt x="125" y="2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3917750" y="4428475"/>
              <a:ext cx="9625" cy="23025"/>
            </a:xfrm>
            <a:custGeom>
              <a:avLst/>
              <a:gdLst/>
              <a:ahLst/>
              <a:cxnLst/>
              <a:rect l="l" t="t" r="r" b="b"/>
              <a:pathLst>
                <a:path w="385" h="921" extrusionOk="0">
                  <a:moveTo>
                    <a:pt x="180" y="1"/>
                  </a:moveTo>
                  <a:lnTo>
                    <a:pt x="13" y="793"/>
                  </a:lnTo>
                  <a:cubicBezTo>
                    <a:pt x="0" y="850"/>
                    <a:pt x="36" y="906"/>
                    <a:pt x="93" y="919"/>
                  </a:cubicBezTo>
                  <a:lnTo>
                    <a:pt x="114" y="920"/>
                  </a:lnTo>
                  <a:cubicBezTo>
                    <a:pt x="163" y="920"/>
                    <a:pt x="205" y="886"/>
                    <a:pt x="215" y="836"/>
                  </a:cubicBezTo>
                  <a:lnTo>
                    <a:pt x="385" y="42"/>
                  </a:lnTo>
                  <a:cubicBezTo>
                    <a:pt x="318" y="29"/>
                    <a:pt x="249" y="14"/>
                    <a:pt x="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3841650" y="4806250"/>
              <a:ext cx="5475" cy="3150"/>
            </a:xfrm>
            <a:custGeom>
              <a:avLst/>
              <a:gdLst/>
              <a:ahLst/>
              <a:cxnLst/>
              <a:rect l="l" t="t" r="r" b="b"/>
              <a:pathLst>
                <a:path w="219" h="126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56"/>
                    <a:pt x="36" y="111"/>
                    <a:pt x="96" y="124"/>
                  </a:cubicBezTo>
                  <a:lnTo>
                    <a:pt x="117" y="126"/>
                  </a:lnTo>
                  <a:cubicBezTo>
                    <a:pt x="164" y="126"/>
                    <a:pt x="207" y="91"/>
                    <a:pt x="218" y="43"/>
                  </a:cubicBezTo>
                  <a:cubicBezTo>
                    <a:pt x="148" y="32"/>
                    <a:pt x="81" y="17"/>
                    <a:pt x="13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3841925" y="4784300"/>
              <a:ext cx="9675" cy="23000"/>
            </a:xfrm>
            <a:custGeom>
              <a:avLst/>
              <a:gdLst/>
              <a:ahLst/>
              <a:cxnLst/>
              <a:rect l="l" t="t" r="r" b="b"/>
              <a:pathLst>
                <a:path w="387" h="920" extrusionOk="0">
                  <a:moveTo>
                    <a:pt x="272" y="0"/>
                  </a:moveTo>
                  <a:cubicBezTo>
                    <a:pt x="224" y="0"/>
                    <a:pt x="180" y="35"/>
                    <a:pt x="170" y="84"/>
                  </a:cubicBezTo>
                  <a:lnTo>
                    <a:pt x="1" y="877"/>
                  </a:lnTo>
                  <a:cubicBezTo>
                    <a:pt x="68" y="891"/>
                    <a:pt x="136" y="905"/>
                    <a:pt x="206" y="920"/>
                  </a:cubicBezTo>
                  <a:lnTo>
                    <a:pt x="374" y="127"/>
                  </a:lnTo>
                  <a:cubicBezTo>
                    <a:pt x="386" y="70"/>
                    <a:pt x="351" y="15"/>
                    <a:pt x="294" y="2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3960825" y="4438875"/>
              <a:ext cx="5375" cy="3675"/>
            </a:xfrm>
            <a:custGeom>
              <a:avLst/>
              <a:gdLst/>
              <a:ahLst/>
              <a:cxnLst/>
              <a:rect l="l" t="t" r="r" b="b"/>
              <a:pathLst>
                <a:path w="215" h="147" extrusionOk="0">
                  <a:moveTo>
                    <a:pt x="96" y="0"/>
                  </a:moveTo>
                  <a:cubicBezTo>
                    <a:pt x="55" y="0"/>
                    <a:pt x="18" y="23"/>
                    <a:pt x="1" y="62"/>
                  </a:cubicBezTo>
                  <a:cubicBezTo>
                    <a:pt x="65" y="89"/>
                    <a:pt x="127" y="118"/>
                    <a:pt x="191" y="147"/>
                  </a:cubicBezTo>
                  <a:cubicBezTo>
                    <a:pt x="214" y="93"/>
                    <a:pt x="190" y="32"/>
                    <a:pt x="139" y="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3951900" y="4440425"/>
              <a:ext cx="13675" cy="22275"/>
            </a:xfrm>
            <a:custGeom>
              <a:avLst/>
              <a:gdLst/>
              <a:ahLst/>
              <a:cxnLst/>
              <a:rect l="l" t="t" r="r" b="b"/>
              <a:pathLst>
                <a:path w="547" h="891" extrusionOk="0">
                  <a:moveTo>
                    <a:pt x="356" y="1"/>
                  </a:moveTo>
                  <a:lnTo>
                    <a:pt x="23" y="742"/>
                  </a:lnTo>
                  <a:cubicBezTo>
                    <a:pt x="1" y="796"/>
                    <a:pt x="23" y="858"/>
                    <a:pt x="77" y="880"/>
                  </a:cubicBezTo>
                  <a:lnTo>
                    <a:pt x="120" y="890"/>
                  </a:lnTo>
                  <a:cubicBezTo>
                    <a:pt x="161" y="890"/>
                    <a:pt x="198" y="868"/>
                    <a:pt x="215" y="828"/>
                  </a:cubicBezTo>
                  <a:lnTo>
                    <a:pt x="547" y="86"/>
                  </a:lnTo>
                  <a:cubicBezTo>
                    <a:pt x="484" y="56"/>
                    <a:pt x="420" y="27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3803150" y="4793225"/>
              <a:ext cx="5350" cy="3700"/>
            </a:xfrm>
            <a:custGeom>
              <a:avLst/>
              <a:gdLst/>
              <a:ahLst/>
              <a:cxnLst/>
              <a:rect l="l" t="t" r="r" b="b"/>
              <a:pathLst>
                <a:path w="214" h="148" extrusionOk="0">
                  <a:moveTo>
                    <a:pt x="23" y="1"/>
                  </a:moveTo>
                  <a:cubicBezTo>
                    <a:pt x="0" y="55"/>
                    <a:pt x="25" y="114"/>
                    <a:pt x="77" y="137"/>
                  </a:cubicBezTo>
                  <a:lnTo>
                    <a:pt x="119" y="147"/>
                  </a:lnTo>
                  <a:cubicBezTo>
                    <a:pt x="158" y="147"/>
                    <a:pt x="195" y="123"/>
                    <a:pt x="214" y="86"/>
                  </a:cubicBezTo>
                  <a:cubicBezTo>
                    <a:pt x="150" y="57"/>
                    <a:pt x="87" y="29"/>
                    <a:pt x="23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3803750" y="4773125"/>
              <a:ext cx="13650" cy="22300"/>
            </a:xfrm>
            <a:custGeom>
              <a:avLst/>
              <a:gdLst/>
              <a:ahLst/>
              <a:cxnLst/>
              <a:rect l="l" t="t" r="r" b="b"/>
              <a:pathLst>
                <a:path w="546" h="892" extrusionOk="0">
                  <a:moveTo>
                    <a:pt x="426" y="1"/>
                  </a:moveTo>
                  <a:cubicBezTo>
                    <a:pt x="385" y="1"/>
                    <a:pt x="348" y="23"/>
                    <a:pt x="332" y="65"/>
                  </a:cubicBezTo>
                  <a:lnTo>
                    <a:pt x="1" y="806"/>
                  </a:lnTo>
                  <a:cubicBezTo>
                    <a:pt x="63" y="837"/>
                    <a:pt x="127" y="866"/>
                    <a:pt x="191" y="891"/>
                  </a:cubicBezTo>
                  <a:lnTo>
                    <a:pt x="191" y="890"/>
                  </a:lnTo>
                  <a:lnTo>
                    <a:pt x="522" y="149"/>
                  </a:lnTo>
                  <a:cubicBezTo>
                    <a:pt x="546" y="94"/>
                    <a:pt x="522" y="33"/>
                    <a:pt x="469" y="9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3996050" y="4459075"/>
              <a:ext cx="5125" cy="4150"/>
            </a:xfrm>
            <a:custGeom>
              <a:avLst/>
              <a:gdLst/>
              <a:ahLst/>
              <a:cxnLst/>
              <a:rect l="l" t="t" r="r" b="b"/>
              <a:pathLst>
                <a:path w="205" h="166" extrusionOk="0">
                  <a:moveTo>
                    <a:pt x="85" y="1"/>
                  </a:moveTo>
                  <a:cubicBezTo>
                    <a:pt x="53" y="1"/>
                    <a:pt x="21" y="16"/>
                    <a:pt x="1" y="43"/>
                  </a:cubicBezTo>
                  <a:cubicBezTo>
                    <a:pt x="58" y="82"/>
                    <a:pt x="114" y="125"/>
                    <a:pt x="170" y="166"/>
                  </a:cubicBezTo>
                  <a:cubicBezTo>
                    <a:pt x="204" y="119"/>
                    <a:pt x="193" y="53"/>
                    <a:pt x="147" y="19"/>
                  </a:cubicBezTo>
                  <a:cubicBezTo>
                    <a:pt x="127" y="8"/>
                    <a:pt x="106" y="1"/>
                    <a:pt x="85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3983250" y="4460150"/>
              <a:ext cx="17025" cy="20550"/>
            </a:xfrm>
            <a:custGeom>
              <a:avLst/>
              <a:gdLst/>
              <a:ahLst/>
              <a:cxnLst/>
              <a:rect l="l" t="t" r="r" b="b"/>
              <a:pathLst>
                <a:path w="681" h="822" extrusionOk="0">
                  <a:moveTo>
                    <a:pt x="511" y="0"/>
                  </a:moveTo>
                  <a:lnTo>
                    <a:pt x="34" y="656"/>
                  </a:lnTo>
                  <a:cubicBezTo>
                    <a:pt x="0" y="702"/>
                    <a:pt x="12" y="767"/>
                    <a:pt x="57" y="802"/>
                  </a:cubicBezTo>
                  <a:cubicBezTo>
                    <a:pt x="76" y="814"/>
                    <a:pt x="97" y="822"/>
                    <a:pt x="118" y="822"/>
                  </a:cubicBezTo>
                  <a:cubicBezTo>
                    <a:pt x="153" y="822"/>
                    <a:pt x="182" y="807"/>
                    <a:pt x="204" y="779"/>
                  </a:cubicBezTo>
                  <a:lnTo>
                    <a:pt x="681" y="123"/>
                  </a:lnTo>
                  <a:cubicBezTo>
                    <a:pt x="625" y="82"/>
                    <a:pt x="568" y="40"/>
                    <a:pt x="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4"/>
            <p:cNvSpPr/>
            <p:nvPr/>
          </p:nvSpPr>
          <p:spPr>
            <a:xfrm>
              <a:off x="3768175" y="4772550"/>
              <a:ext cx="5125" cy="4150"/>
            </a:xfrm>
            <a:custGeom>
              <a:avLst/>
              <a:gdLst/>
              <a:ahLst/>
              <a:cxnLst/>
              <a:rect l="l" t="t" r="r" b="b"/>
              <a:pathLst>
                <a:path w="205" h="166" extrusionOk="0">
                  <a:moveTo>
                    <a:pt x="35" y="1"/>
                  </a:moveTo>
                  <a:cubicBezTo>
                    <a:pt x="1" y="49"/>
                    <a:pt x="12" y="113"/>
                    <a:pt x="57" y="146"/>
                  </a:cubicBezTo>
                  <a:cubicBezTo>
                    <a:pt x="76" y="159"/>
                    <a:pt x="97" y="166"/>
                    <a:pt x="119" y="166"/>
                  </a:cubicBezTo>
                  <a:cubicBezTo>
                    <a:pt x="153" y="166"/>
                    <a:pt x="184" y="152"/>
                    <a:pt x="204" y="123"/>
                  </a:cubicBezTo>
                  <a:cubicBezTo>
                    <a:pt x="147" y="85"/>
                    <a:pt x="90" y="42"/>
                    <a:pt x="35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4"/>
            <p:cNvSpPr/>
            <p:nvPr/>
          </p:nvSpPr>
          <p:spPr>
            <a:xfrm>
              <a:off x="3769075" y="4755075"/>
              <a:ext cx="17025" cy="20575"/>
            </a:xfrm>
            <a:custGeom>
              <a:avLst/>
              <a:gdLst/>
              <a:ahLst/>
              <a:cxnLst/>
              <a:rect l="l" t="t" r="r" b="b"/>
              <a:pathLst>
                <a:path w="681" h="823" extrusionOk="0">
                  <a:moveTo>
                    <a:pt x="561" y="1"/>
                  </a:moveTo>
                  <a:cubicBezTo>
                    <a:pt x="530" y="1"/>
                    <a:pt x="497" y="15"/>
                    <a:pt x="477" y="44"/>
                  </a:cubicBezTo>
                  <a:lnTo>
                    <a:pt x="0" y="700"/>
                  </a:lnTo>
                  <a:cubicBezTo>
                    <a:pt x="56" y="741"/>
                    <a:pt x="113" y="781"/>
                    <a:pt x="169" y="822"/>
                  </a:cubicBezTo>
                  <a:lnTo>
                    <a:pt x="646" y="166"/>
                  </a:lnTo>
                  <a:cubicBezTo>
                    <a:pt x="680" y="119"/>
                    <a:pt x="669" y="54"/>
                    <a:pt x="623" y="19"/>
                  </a:cubicBezTo>
                  <a:cubicBezTo>
                    <a:pt x="604" y="8"/>
                    <a:pt x="582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4"/>
            <p:cNvSpPr/>
            <p:nvPr/>
          </p:nvSpPr>
          <p:spPr>
            <a:xfrm>
              <a:off x="4026400" y="4486125"/>
              <a:ext cx="4675" cy="4525"/>
            </a:xfrm>
            <a:custGeom>
              <a:avLst/>
              <a:gdLst/>
              <a:ahLst/>
              <a:cxnLst/>
              <a:rect l="l" t="t" r="r" b="b"/>
              <a:pathLst>
                <a:path w="187" h="181" extrusionOk="0">
                  <a:moveTo>
                    <a:pt x="70" y="0"/>
                  </a:moveTo>
                  <a:cubicBezTo>
                    <a:pt x="45" y="0"/>
                    <a:pt x="20" y="9"/>
                    <a:pt x="1" y="26"/>
                  </a:cubicBezTo>
                  <a:cubicBezTo>
                    <a:pt x="49" y="76"/>
                    <a:pt x="94" y="130"/>
                    <a:pt x="141" y="181"/>
                  </a:cubicBezTo>
                  <a:cubicBezTo>
                    <a:pt x="184" y="143"/>
                    <a:pt x="187" y="76"/>
                    <a:pt x="149" y="33"/>
                  </a:cubicBezTo>
                  <a:cubicBezTo>
                    <a:pt x="127" y="12"/>
                    <a:pt x="99" y="0"/>
                    <a:pt x="70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4"/>
            <p:cNvSpPr/>
            <p:nvPr/>
          </p:nvSpPr>
          <p:spPr>
            <a:xfrm>
              <a:off x="4010175" y="4486750"/>
              <a:ext cx="19775" cy="18150"/>
            </a:xfrm>
            <a:custGeom>
              <a:avLst/>
              <a:gdLst/>
              <a:ahLst/>
              <a:cxnLst/>
              <a:rect l="l" t="t" r="r" b="b"/>
              <a:pathLst>
                <a:path w="791" h="726" extrusionOk="0">
                  <a:moveTo>
                    <a:pt x="650" y="1"/>
                  </a:moveTo>
                  <a:lnTo>
                    <a:pt x="46" y="545"/>
                  </a:lnTo>
                  <a:cubicBezTo>
                    <a:pt x="3" y="583"/>
                    <a:pt x="1" y="648"/>
                    <a:pt x="39" y="691"/>
                  </a:cubicBezTo>
                  <a:cubicBezTo>
                    <a:pt x="60" y="712"/>
                    <a:pt x="89" y="725"/>
                    <a:pt x="117" y="725"/>
                  </a:cubicBezTo>
                  <a:cubicBezTo>
                    <a:pt x="143" y="725"/>
                    <a:pt x="167" y="717"/>
                    <a:pt x="187" y="698"/>
                  </a:cubicBezTo>
                  <a:lnTo>
                    <a:pt x="790" y="156"/>
                  </a:lnTo>
                  <a:cubicBezTo>
                    <a:pt x="743" y="105"/>
                    <a:pt x="698" y="54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4"/>
            <p:cNvSpPr/>
            <p:nvPr/>
          </p:nvSpPr>
          <p:spPr>
            <a:xfrm>
              <a:off x="3738250" y="4745150"/>
              <a:ext cx="4700" cy="4550"/>
            </a:xfrm>
            <a:custGeom>
              <a:avLst/>
              <a:gdLst/>
              <a:ahLst/>
              <a:cxnLst/>
              <a:rect l="l" t="t" r="r" b="b"/>
              <a:pathLst>
                <a:path w="188" h="182" extrusionOk="0">
                  <a:moveTo>
                    <a:pt x="48" y="1"/>
                  </a:moveTo>
                  <a:cubicBezTo>
                    <a:pt x="5" y="39"/>
                    <a:pt x="1" y="106"/>
                    <a:pt x="41" y="149"/>
                  </a:cubicBezTo>
                  <a:cubicBezTo>
                    <a:pt x="62" y="170"/>
                    <a:pt x="90" y="182"/>
                    <a:pt x="119" y="182"/>
                  </a:cubicBezTo>
                  <a:cubicBezTo>
                    <a:pt x="143" y="182"/>
                    <a:pt x="169" y="173"/>
                    <a:pt x="187" y="156"/>
                  </a:cubicBezTo>
                  <a:cubicBezTo>
                    <a:pt x="140" y="106"/>
                    <a:pt x="93" y="52"/>
                    <a:pt x="48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4"/>
            <p:cNvSpPr/>
            <p:nvPr/>
          </p:nvSpPr>
          <p:spPr>
            <a:xfrm>
              <a:off x="3739425" y="4730900"/>
              <a:ext cx="19775" cy="18100"/>
            </a:xfrm>
            <a:custGeom>
              <a:avLst/>
              <a:gdLst/>
              <a:ahLst/>
              <a:cxnLst/>
              <a:rect l="l" t="t" r="r" b="b"/>
              <a:pathLst>
                <a:path w="791" h="724" extrusionOk="0">
                  <a:moveTo>
                    <a:pt x="672" y="0"/>
                  </a:moveTo>
                  <a:cubicBezTo>
                    <a:pt x="648" y="0"/>
                    <a:pt x="623" y="9"/>
                    <a:pt x="603" y="26"/>
                  </a:cubicBezTo>
                  <a:lnTo>
                    <a:pt x="1" y="568"/>
                  </a:lnTo>
                  <a:cubicBezTo>
                    <a:pt x="46" y="621"/>
                    <a:pt x="93" y="672"/>
                    <a:pt x="140" y="723"/>
                  </a:cubicBezTo>
                  <a:lnTo>
                    <a:pt x="744" y="181"/>
                  </a:lnTo>
                  <a:cubicBezTo>
                    <a:pt x="786" y="143"/>
                    <a:pt x="791" y="76"/>
                    <a:pt x="751" y="33"/>
                  </a:cubicBezTo>
                  <a:cubicBezTo>
                    <a:pt x="729" y="12"/>
                    <a:pt x="701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4"/>
            <p:cNvSpPr/>
            <p:nvPr/>
          </p:nvSpPr>
          <p:spPr>
            <a:xfrm>
              <a:off x="4050600" y="4518750"/>
              <a:ext cx="4275" cy="4850"/>
            </a:xfrm>
            <a:custGeom>
              <a:avLst/>
              <a:gdLst/>
              <a:ahLst/>
              <a:cxnLst/>
              <a:rect l="l" t="t" r="r" b="b"/>
              <a:pathLst>
                <a:path w="171" h="194" extrusionOk="0">
                  <a:moveTo>
                    <a:pt x="51" y="0"/>
                  </a:moveTo>
                  <a:lnTo>
                    <a:pt x="0" y="13"/>
                  </a:lnTo>
                  <a:cubicBezTo>
                    <a:pt x="36" y="73"/>
                    <a:pt x="71" y="134"/>
                    <a:pt x="106" y="194"/>
                  </a:cubicBezTo>
                  <a:cubicBezTo>
                    <a:pt x="155" y="165"/>
                    <a:pt x="171" y="101"/>
                    <a:pt x="143" y="51"/>
                  </a:cubicBezTo>
                  <a:cubicBezTo>
                    <a:pt x="123" y="20"/>
                    <a:pt x="87" y="0"/>
                    <a:pt x="51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4"/>
            <p:cNvSpPr/>
            <p:nvPr/>
          </p:nvSpPr>
          <p:spPr>
            <a:xfrm>
              <a:off x="4031375" y="4519100"/>
              <a:ext cx="21875" cy="15075"/>
            </a:xfrm>
            <a:custGeom>
              <a:avLst/>
              <a:gdLst/>
              <a:ahLst/>
              <a:cxnLst/>
              <a:rect l="l" t="t" r="r" b="b"/>
              <a:pathLst>
                <a:path w="875" h="603" extrusionOk="0">
                  <a:moveTo>
                    <a:pt x="769" y="0"/>
                  </a:moveTo>
                  <a:lnTo>
                    <a:pt x="68" y="407"/>
                  </a:lnTo>
                  <a:cubicBezTo>
                    <a:pt x="16" y="436"/>
                    <a:pt x="1" y="500"/>
                    <a:pt x="29" y="550"/>
                  </a:cubicBezTo>
                  <a:cubicBezTo>
                    <a:pt x="49" y="583"/>
                    <a:pt x="85" y="602"/>
                    <a:pt x="120" y="602"/>
                  </a:cubicBezTo>
                  <a:lnTo>
                    <a:pt x="172" y="588"/>
                  </a:lnTo>
                  <a:lnTo>
                    <a:pt x="875" y="183"/>
                  </a:lnTo>
                  <a:cubicBezTo>
                    <a:pt x="840" y="121"/>
                    <a:pt x="805" y="62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4"/>
            <p:cNvSpPr/>
            <p:nvPr/>
          </p:nvSpPr>
          <p:spPr>
            <a:xfrm>
              <a:off x="3714450" y="4712225"/>
              <a:ext cx="4300" cy="4900"/>
            </a:xfrm>
            <a:custGeom>
              <a:avLst/>
              <a:gdLst/>
              <a:ahLst/>
              <a:cxnLst/>
              <a:rect l="l" t="t" r="r" b="b"/>
              <a:pathLst>
                <a:path w="172" h="196" extrusionOk="0">
                  <a:moveTo>
                    <a:pt x="68" y="0"/>
                  </a:moveTo>
                  <a:cubicBezTo>
                    <a:pt x="18" y="29"/>
                    <a:pt x="1" y="93"/>
                    <a:pt x="29" y="144"/>
                  </a:cubicBezTo>
                  <a:cubicBezTo>
                    <a:pt x="49" y="175"/>
                    <a:pt x="85" y="195"/>
                    <a:pt x="120" y="195"/>
                  </a:cubicBezTo>
                  <a:lnTo>
                    <a:pt x="171" y="181"/>
                  </a:lnTo>
                  <a:cubicBezTo>
                    <a:pt x="136" y="121"/>
                    <a:pt x="100" y="60"/>
                    <a:pt x="68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4"/>
            <p:cNvSpPr/>
            <p:nvPr/>
          </p:nvSpPr>
          <p:spPr>
            <a:xfrm>
              <a:off x="3716150" y="4701650"/>
              <a:ext cx="21875" cy="15050"/>
            </a:xfrm>
            <a:custGeom>
              <a:avLst/>
              <a:gdLst/>
              <a:ahLst/>
              <a:cxnLst/>
              <a:rect l="l" t="t" r="r" b="b"/>
              <a:pathLst>
                <a:path w="875" h="602" extrusionOk="0">
                  <a:moveTo>
                    <a:pt x="755" y="0"/>
                  </a:moveTo>
                  <a:lnTo>
                    <a:pt x="704" y="13"/>
                  </a:lnTo>
                  <a:lnTo>
                    <a:pt x="1" y="419"/>
                  </a:lnTo>
                  <a:cubicBezTo>
                    <a:pt x="35" y="480"/>
                    <a:pt x="71" y="540"/>
                    <a:pt x="106" y="601"/>
                  </a:cubicBezTo>
                  <a:lnTo>
                    <a:pt x="808" y="195"/>
                  </a:lnTo>
                  <a:cubicBezTo>
                    <a:pt x="858" y="167"/>
                    <a:pt x="875" y="103"/>
                    <a:pt x="846" y="53"/>
                  </a:cubicBezTo>
                  <a:cubicBezTo>
                    <a:pt x="826" y="20"/>
                    <a:pt x="791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4"/>
            <p:cNvSpPr/>
            <p:nvPr/>
          </p:nvSpPr>
          <p:spPr>
            <a:xfrm>
              <a:off x="4067525" y="4555600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31" y="1"/>
                  </a:moveTo>
                  <a:lnTo>
                    <a:pt x="1" y="6"/>
                  </a:lnTo>
                  <a:cubicBezTo>
                    <a:pt x="22" y="72"/>
                    <a:pt x="43" y="140"/>
                    <a:pt x="65" y="206"/>
                  </a:cubicBezTo>
                  <a:cubicBezTo>
                    <a:pt x="119" y="187"/>
                    <a:pt x="149" y="129"/>
                    <a:pt x="130" y="75"/>
                  </a:cubicBezTo>
                  <a:cubicBezTo>
                    <a:pt x="116" y="29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4"/>
            <p:cNvSpPr/>
            <p:nvPr/>
          </p:nvSpPr>
          <p:spPr>
            <a:xfrm>
              <a:off x="4046050" y="4555750"/>
              <a:ext cx="23100" cy="11400"/>
            </a:xfrm>
            <a:custGeom>
              <a:avLst/>
              <a:gdLst/>
              <a:ahLst/>
              <a:cxnLst/>
              <a:rect l="l" t="t" r="r" b="b"/>
              <a:pathLst>
                <a:path w="924" h="456" extrusionOk="0">
                  <a:moveTo>
                    <a:pt x="860" y="0"/>
                  </a:moveTo>
                  <a:lnTo>
                    <a:pt x="85" y="251"/>
                  </a:lnTo>
                  <a:cubicBezTo>
                    <a:pt x="31" y="269"/>
                    <a:pt x="0" y="328"/>
                    <a:pt x="19" y="383"/>
                  </a:cubicBezTo>
                  <a:cubicBezTo>
                    <a:pt x="33" y="427"/>
                    <a:pt x="74" y="456"/>
                    <a:pt x="118" y="456"/>
                  </a:cubicBezTo>
                  <a:lnTo>
                    <a:pt x="150" y="450"/>
                  </a:lnTo>
                  <a:lnTo>
                    <a:pt x="922" y="200"/>
                  </a:lnTo>
                  <a:lnTo>
                    <a:pt x="924" y="200"/>
                  </a:lnTo>
                  <a:cubicBezTo>
                    <a:pt x="904" y="133"/>
                    <a:pt x="882" y="66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4"/>
            <p:cNvSpPr/>
            <p:nvPr/>
          </p:nvSpPr>
          <p:spPr>
            <a:xfrm>
              <a:off x="3698100" y="4675075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84" y="0"/>
                  </a:moveTo>
                  <a:cubicBezTo>
                    <a:pt x="28" y="20"/>
                    <a:pt x="0" y="79"/>
                    <a:pt x="19" y="131"/>
                  </a:cubicBezTo>
                  <a:cubicBezTo>
                    <a:pt x="33" y="177"/>
                    <a:pt x="74" y="205"/>
                    <a:pt x="118" y="205"/>
                  </a:cubicBezTo>
                  <a:lnTo>
                    <a:pt x="148" y="200"/>
                  </a:lnTo>
                  <a:cubicBezTo>
                    <a:pt x="127" y="134"/>
                    <a:pt x="105" y="66"/>
                    <a:pt x="84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4"/>
            <p:cNvSpPr/>
            <p:nvPr/>
          </p:nvSpPr>
          <p:spPr>
            <a:xfrm>
              <a:off x="3700175" y="4668675"/>
              <a:ext cx="23125" cy="11400"/>
            </a:xfrm>
            <a:custGeom>
              <a:avLst/>
              <a:gdLst/>
              <a:ahLst/>
              <a:cxnLst/>
              <a:rect l="l" t="t" r="r" b="b"/>
              <a:pathLst>
                <a:path w="925" h="456" extrusionOk="0">
                  <a:moveTo>
                    <a:pt x="806" y="0"/>
                  </a:moveTo>
                  <a:lnTo>
                    <a:pt x="775" y="6"/>
                  </a:lnTo>
                  <a:lnTo>
                    <a:pt x="2" y="256"/>
                  </a:lnTo>
                  <a:lnTo>
                    <a:pt x="1" y="256"/>
                  </a:lnTo>
                  <a:cubicBezTo>
                    <a:pt x="21" y="323"/>
                    <a:pt x="42" y="390"/>
                    <a:pt x="65" y="456"/>
                  </a:cubicBezTo>
                  <a:lnTo>
                    <a:pt x="66" y="456"/>
                  </a:lnTo>
                  <a:lnTo>
                    <a:pt x="839" y="205"/>
                  </a:lnTo>
                  <a:cubicBezTo>
                    <a:pt x="895" y="187"/>
                    <a:pt x="925" y="128"/>
                    <a:pt x="906" y="73"/>
                  </a:cubicBezTo>
                  <a:cubicBezTo>
                    <a:pt x="892" y="29"/>
                    <a:pt x="852" y="0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4"/>
            <p:cNvSpPr/>
            <p:nvPr/>
          </p:nvSpPr>
          <p:spPr>
            <a:xfrm>
              <a:off x="4076425" y="4595100"/>
              <a:ext cx="3000" cy="5275"/>
            </a:xfrm>
            <a:custGeom>
              <a:avLst/>
              <a:gdLst/>
              <a:ahLst/>
              <a:cxnLst/>
              <a:rect l="l" t="t" r="r" b="b"/>
              <a:pathLst>
                <a:path w="120" h="211" extrusionOk="0">
                  <a:moveTo>
                    <a:pt x="9" y="0"/>
                  </a:moveTo>
                  <a:lnTo>
                    <a:pt x="0" y="2"/>
                  </a:lnTo>
                  <a:lnTo>
                    <a:pt x="22" y="211"/>
                  </a:lnTo>
                  <a:cubicBezTo>
                    <a:pt x="79" y="204"/>
                    <a:pt x="120" y="153"/>
                    <a:pt x="114" y="96"/>
                  </a:cubicBezTo>
                  <a:cubicBezTo>
                    <a:pt x="109" y="40"/>
                    <a:pt x="63" y="0"/>
                    <a:pt x="9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4"/>
            <p:cNvSpPr/>
            <p:nvPr/>
          </p:nvSpPr>
          <p:spPr>
            <a:xfrm>
              <a:off x="4053800" y="4595100"/>
              <a:ext cx="23175" cy="7375"/>
            </a:xfrm>
            <a:custGeom>
              <a:avLst/>
              <a:gdLst/>
              <a:ahLst/>
              <a:cxnLst/>
              <a:rect l="l" t="t" r="r" b="b"/>
              <a:pathLst>
                <a:path w="927" h="295" extrusionOk="0">
                  <a:moveTo>
                    <a:pt x="905" y="0"/>
                  </a:moveTo>
                  <a:lnTo>
                    <a:pt x="99" y="84"/>
                  </a:lnTo>
                  <a:cubicBezTo>
                    <a:pt x="42" y="91"/>
                    <a:pt x="0" y="143"/>
                    <a:pt x="6" y="199"/>
                  </a:cubicBezTo>
                  <a:cubicBezTo>
                    <a:pt x="10" y="255"/>
                    <a:pt x="56" y="295"/>
                    <a:pt x="108" y="295"/>
                  </a:cubicBezTo>
                  <a:lnTo>
                    <a:pt x="120" y="295"/>
                  </a:lnTo>
                  <a:lnTo>
                    <a:pt x="927" y="209"/>
                  </a:lnTo>
                  <a:cubicBezTo>
                    <a:pt x="921" y="140"/>
                    <a:pt x="914" y="7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4"/>
            <p:cNvSpPr/>
            <p:nvPr/>
          </p:nvSpPr>
          <p:spPr>
            <a:xfrm>
              <a:off x="3689875" y="4635475"/>
              <a:ext cx="3050" cy="5250"/>
            </a:xfrm>
            <a:custGeom>
              <a:avLst/>
              <a:gdLst/>
              <a:ahLst/>
              <a:cxnLst/>
              <a:rect l="l" t="t" r="r" b="b"/>
              <a:pathLst>
                <a:path w="122" h="210" extrusionOk="0">
                  <a:moveTo>
                    <a:pt x="100" y="0"/>
                  </a:moveTo>
                  <a:cubicBezTo>
                    <a:pt x="42" y="6"/>
                    <a:pt x="0" y="57"/>
                    <a:pt x="7" y="114"/>
                  </a:cubicBezTo>
                  <a:cubicBezTo>
                    <a:pt x="13" y="170"/>
                    <a:pt x="57" y="210"/>
                    <a:pt x="111" y="210"/>
                  </a:cubicBezTo>
                  <a:lnTo>
                    <a:pt x="121" y="21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4"/>
            <p:cNvSpPr/>
            <p:nvPr/>
          </p:nvSpPr>
          <p:spPr>
            <a:xfrm>
              <a:off x="3692350" y="4633350"/>
              <a:ext cx="23200" cy="7425"/>
            </a:xfrm>
            <a:custGeom>
              <a:avLst/>
              <a:gdLst/>
              <a:ahLst/>
              <a:cxnLst/>
              <a:rect l="l" t="t" r="r" b="b"/>
              <a:pathLst>
                <a:path w="928" h="297" extrusionOk="0">
                  <a:moveTo>
                    <a:pt x="818" y="0"/>
                  </a:moveTo>
                  <a:lnTo>
                    <a:pt x="809" y="3"/>
                  </a:lnTo>
                  <a:lnTo>
                    <a:pt x="1" y="87"/>
                  </a:lnTo>
                  <a:cubicBezTo>
                    <a:pt x="7" y="157"/>
                    <a:pt x="14" y="226"/>
                    <a:pt x="22" y="296"/>
                  </a:cubicBezTo>
                  <a:lnTo>
                    <a:pt x="831" y="211"/>
                  </a:lnTo>
                  <a:cubicBezTo>
                    <a:pt x="886" y="204"/>
                    <a:pt x="927" y="152"/>
                    <a:pt x="922" y="95"/>
                  </a:cubicBezTo>
                  <a:cubicBezTo>
                    <a:pt x="917" y="40"/>
                    <a:pt x="870" y="0"/>
                    <a:pt x="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4"/>
            <p:cNvSpPr/>
            <p:nvPr/>
          </p:nvSpPr>
          <p:spPr>
            <a:xfrm>
              <a:off x="4076425" y="4635475"/>
              <a:ext cx="3050" cy="5300"/>
            </a:xfrm>
            <a:custGeom>
              <a:avLst/>
              <a:gdLst/>
              <a:ahLst/>
              <a:cxnLst/>
              <a:rect l="l" t="t" r="r" b="b"/>
              <a:pathLst>
                <a:path w="122" h="212" extrusionOk="0">
                  <a:moveTo>
                    <a:pt x="22" y="0"/>
                  </a:moveTo>
                  <a:cubicBezTo>
                    <a:pt x="15" y="70"/>
                    <a:pt x="8" y="140"/>
                    <a:pt x="0" y="211"/>
                  </a:cubicBezTo>
                  <a:lnTo>
                    <a:pt x="12" y="211"/>
                  </a:lnTo>
                  <a:cubicBezTo>
                    <a:pt x="63" y="211"/>
                    <a:pt x="109" y="170"/>
                    <a:pt x="114" y="117"/>
                  </a:cubicBezTo>
                  <a:cubicBezTo>
                    <a:pt x="121" y="57"/>
                    <a:pt x="79" y="6"/>
                    <a:pt x="22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4"/>
            <p:cNvSpPr/>
            <p:nvPr/>
          </p:nvSpPr>
          <p:spPr>
            <a:xfrm>
              <a:off x="4053750" y="4633350"/>
              <a:ext cx="23225" cy="7375"/>
            </a:xfrm>
            <a:custGeom>
              <a:avLst/>
              <a:gdLst/>
              <a:ahLst/>
              <a:cxnLst/>
              <a:rect l="l" t="t" r="r" b="b"/>
              <a:pathLst>
                <a:path w="929" h="295" extrusionOk="0">
                  <a:moveTo>
                    <a:pt x="112" y="0"/>
                  </a:moveTo>
                  <a:cubicBezTo>
                    <a:pt x="59" y="0"/>
                    <a:pt x="12" y="40"/>
                    <a:pt x="8" y="93"/>
                  </a:cubicBezTo>
                  <a:cubicBezTo>
                    <a:pt x="1" y="152"/>
                    <a:pt x="44" y="204"/>
                    <a:pt x="101" y="209"/>
                  </a:cubicBezTo>
                  <a:lnTo>
                    <a:pt x="907" y="295"/>
                  </a:lnTo>
                  <a:lnTo>
                    <a:pt x="929" y="8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4"/>
            <p:cNvSpPr/>
            <p:nvPr/>
          </p:nvSpPr>
          <p:spPr>
            <a:xfrm>
              <a:off x="3689825" y="4595100"/>
              <a:ext cx="3050" cy="5250"/>
            </a:xfrm>
            <a:custGeom>
              <a:avLst/>
              <a:gdLst/>
              <a:ahLst/>
              <a:cxnLst/>
              <a:rect l="l" t="t" r="r" b="b"/>
              <a:pathLst>
                <a:path w="122" h="210" extrusionOk="0">
                  <a:moveTo>
                    <a:pt x="113" y="0"/>
                  </a:moveTo>
                  <a:cubicBezTo>
                    <a:pt x="61" y="0"/>
                    <a:pt x="15" y="40"/>
                    <a:pt x="8" y="93"/>
                  </a:cubicBezTo>
                  <a:cubicBezTo>
                    <a:pt x="1" y="153"/>
                    <a:pt x="44" y="204"/>
                    <a:pt x="100" y="209"/>
                  </a:cubicBezTo>
                  <a:cubicBezTo>
                    <a:pt x="106" y="140"/>
                    <a:pt x="113" y="70"/>
                    <a:pt x="122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4"/>
            <p:cNvSpPr/>
            <p:nvPr/>
          </p:nvSpPr>
          <p:spPr>
            <a:xfrm>
              <a:off x="3692350" y="4595100"/>
              <a:ext cx="23275" cy="7425"/>
            </a:xfrm>
            <a:custGeom>
              <a:avLst/>
              <a:gdLst/>
              <a:ahLst/>
              <a:cxnLst/>
              <a:rect l="l" t="t" r="r" b="b"/>
              <a:pathLst>
                <a:path w="931" h="297" extrusionOk="0">
                  <a:moveTo>
                    <a:pt x="22" y="0"/>
                  </a:moveTo>
                  <a:cubicBezTo>
                    <a:pt x="15" y="70"/>
                    <a:pt x="7" y="140"/>
                    <a:pt x="1" y="211"/>
                  </a:cubicBezTo>
                  <a:lnTo>
                    <a:pt x="808" y="296"/>
                  </a:lnTo>
                  <a:lnTo>
                    <a:pt x="819" y="296"/>
                  </a:lnTo>
                  <a:cubicBezTo>
                    <a:pt x="870" y="296"/>
                    <a:pt x="917" y="255"/>
                    <a:pt x="922" y="202"/>
                  </a:cubicBezTo>
                  <a:cubicBezTo>
                    <a:pt x="930" y="143"/>
                    <a:pt x="886" y="91"/>
                    <a:pt x="831" y="8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4"/>
            <p:cNvSpPr/>
            <p:nvPr/>
          </p:nvSpPr>
          <p:spPr>
            <a:xfrm>
              <a:off x="4067525" y="4675075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65" y="0"/>
                  </a:moveTo>
                  <a:cubicBezTo>
                    <a:pt x="43" y="67"/>
                    <a:pt x="22" y="134"/>
                    <a:pt x="1" y="200"/>
                  </a:cubicBezTo>
                  <a:lnTo>
                    <a:pt x="31" y="205"/>
                  </a:lnTo>
                  <a:cubicBezTo>
                    <a:pt x="75" y="205"/>
                    <a:pt x="116" y="177"/>
                    <a:pt x="130" y="131"/>
                  </a:cubicBezTo>
                  <a:cubicBezTo>
                    <a:pt x="149" y="77"/>
                    <a:pt x="119" y="17"/>
                    <a:pt x="65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4"/>
            <p:cNvSpPr/>
            <p:nvPr/>
          </p:nvSpPr>
          <p:spPr>
            <a:xfrm>
              <a:off x="4046050" y="4668675"/>
              <a:ext cx="23100" cy="11400"/>
            </a:xfrm>
            <a:custGeom>
              <a:avLst/>
              <a:gdLst/>
              <a:ahLst/>
              <a:cxnLst/>
              <a:rect l="l" t="t" r="r" b="b"/>
              <a:pathLst>
                <a:path w="924" h="456" extrusionOk="0">
                  <a:moveTo>
                    <a:pt x="118" y="0"/>
                  </a:moveTo>
                  <a:cubicBezTo>
                    <a:pt x="74" y="0"/>
                    <a:pt x="33" y="29"/>
                    <a:pt x="19" y="73"/>
                  </a:cubicBezTo>
                  <a:cubicBezTo>
                    <a:pt x="0" y="128"/>
                    <a:pt x="30" y="187"/>
                    <a:pt x="85" y="205"/>
                  </a:cubicBezTo>
                  <a:lnTo>
                    <a:pt x="858" y="456"/>
                  </a:lnTo>
                  <a:lnTo>
                    <a:pt x="860" y="456"/>
                  </a:lnTo>
                  <a:cubicBezTo>
                    <a:pt x="881" y="390"/>
                    <a:pt x="902" y="322"/>
                    <a:pt x="924" y="256"/>
                  </a:cubicBezTo>
                  <a:lnTo>
                    <a:pt x="922" y="256"/>
                  </a:lnTo>
                  <a:lnTo>
                    <a:pt x="150" y="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4"/>
            <p:cNvSpPr/>
            <p:nvPr/>
          </p:nvSpPr>
          <p:spPr>
            <a:xfrm>
              <a:off x="3698100" y="4555600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118" y="1"/>
                  </a:moveTo>
                  <a:cubicBezTo>
                    <a:pt x="74" y="1"/>
                    <a:pt x="33" y="29"/>
                    <a:pt x="19" y="75"/>
                  </a:cubicBezTo>
                  <a:cubicBezTo>
                    <a:pt x="0" y="129"/>
                    <a:pt x="31" y="187"/>
                    <a:pt x="84" y="206"/>
                  </a:cubicBezTo>
                  <a:cubicBezTo>
                    <a:pt x="104" y="137"/>
                    <a:pt x="125" y="72"/>
                    <a:pt x="148" y="6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4"/>
            <p:cNvSpPr/>
            <p:nvPr/>
          </p:nvSpPr>
          <p:spPr>
            <a:xfrm>
              <a:off x="3700175" y="4555750"/>
              <a:ext cx="23125" cy="11400"/>
            </a:xfrm>
            <a:custGeom>
              <a:avLst/>
              <a:gdLst/>
              <a:ahLst/>
              <a:cxnLst/>
              <a:rect l="l" t="t" r="r" b="b"/>
              <a:pathLst>
                <a:path w="925" h="456" extrusionOk="0">
                  <a:moveTo>
                    <a:pt x="65" y="0"/>
                  </a:moveTo>
                  <a:cubicBezTo>
                    <a:pt x="42" y="66"/>
                    <a:pt x="21" y="133"/>
                    <a:pt x="1" y="200"/>
                  </a:cubicBezTo>
                  <a:lnTo>
                    <a:pt x="2" y="200"/>
                  </a:lnTo>
                  <a:lnTo>
                    <a:pt x="775" y="450"/>
                  </a:lnTo>
                  <a:lnTo>
                    <a:pt x="806" y="456"/>
                  </a:lnTo>
                  <a:cubicBezTo>
                    <a:pt x="852" y="456"/>
                    <a:pt x="892" y="427"/>
                    <a:pt x="906" y="383"/>
                  </a:cubicBezTo>
                  <a:cubicBezTo>
                    <a:pt x="925" y="328"/>
                    <a:pt x="895" y="269"/>
                    <a:pt x="839" y="251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4"/>
            <p:cNvSpPr/>
            <p:nvPr/>
          </p:nvSpPr>
          <p:spPr>
            <a:xfrm>
              <a:off x="4050600" y="4712225"/>
              <a:ext cx="4275" cy="4850"/>
            </a:xfrm>
            <a:custGeom>
              <a:avLst/>
              <a:gdLst/>
              <a:ahLst/>
              <a:cxnLst/>
              <a:rect l="l" t="t" r="r" b="b"/>
              <a:pathLst>
                <a:path w="171" h="194" extrusionOk="0">
                  <a:moveTo>
                    <a:pt x="106" y="0"/>
                  </a:moveTo>
                  <a:cubicBezTo>
                    <a:pt x="70" y="60"/>
                    <a:pt x="36" y="121"/>
                    <a:pt x="0" y="179"/>
                  </a:cubicBezTo>
                  <a:lnTo>
                    <a:pt x="51" y="194"/>
                  </a:lnTo>
                  <a:cubicBezTo>
                    <a:pt x="87" y="194"/>
                    <a:pt x="123" y="175"/>
                    <a:pt x="143" y="142"/>
                  </a:cubicBezTo>
                  <a:cubicBezTo>
                    <a:pt x="171" y="93"/>
                    <a:pt x="155" y="29"/>
                    <a:pt x="106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4"/>
            <p:cNvSpPr/>
            <p:nvPr/>
          </p:nvSpPr>
          <p:spPr>
            <a:xfrm>
              <a:off x="4031275" y="4701650"/>
              <a:ext cx="21900" cy="15075"/>
            </a:xfrm>
            <a:custGeom>
              <a:avLst/>
              <a:gdLst/>
              <a:ahLst/>
              <a:cxnLst/>
              <a:rect l="l" t="t" r="r" b="b"/>
              <a:pathLst>
                <a:path w="876" h="603" extrusionOk="0">
                  <a:moveTo>
                    <a:pt x="121" y="0"/>
                  </a:moveTo>
                  <a:cubicBezTo>
                    <a:pt x="84" y="0"/>
                    <a:pt x="50" y="20"/>
                    <a:pt x="29" y="55"/>
                  </a:cubicBezTo>
                  <a:cubicBezTo>
                    <a:pt x="0" y="104"/>
                    <a:pt x="19" y="168"/>
                    <a:pt x="69" y="197"/>
                  </a:cubicBezTo>
                  <a:lnTo>
                    <a:pt x="772" y="602"/>
                  </a:lnTo>
                  <a:cubicBezTo>
                    <a:pt x="807" y="541"/>
                    <a:pt x="843" y="481"/>
                    <a:pt x="876" y="420"/>
                  </a:cubicBezTo>
                  <a:lnTo>
                    <a:pt x="173" y="1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4"/>
            <p:cNvSpPr/>
            <p:nvPr/>
          </p:nvSpPr>
          <p:spPr>
            <a:xfrm>
              <a:off x="3714450" y="4518750"/>
              <a:ext cx="4300" cy="4925"/>
            </a:xfrm>
            <a:custGeom>
              <a:avLst/>
              <a:gdLst/>
              <a:ahLst/>
              <a:cxnLst/>
              <a:rect l="l" t="t" r="r" b="b"/>
              <a:pathLst>
                <a:path w="172" h="197" extrusionOk="0">
                  <a:moveTo>
                    <a:pt x="120" y="0"/>
                  </a:moveTo>
                  <a:cubicBezTo>
                    <a:pt x="85" y="0"/>
                    <a:pt x="49" y="19"/>
                    <a:pt x="29" y="54"/>
                  </a:cubicBezTo>
                  <a:cubicBezTo>
                    <a:pt x="1" y="103"/>
                    <a:pt x="18" y="167"/>
                    <a:pt x="68" y="197"/>
                  </a:cubicBezTo>
                  <a:cubicBezTo>
                    <a:pt x="100" y="135"/>
                    <a:pt x="136" y="74"/>
                    <a:pt x="171" y="14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4"/>
            <p:cNvSpPr/>
            <p:nvPr/>
          </p:nvSpPr>
          <p:spPr>
            <a:xfrm>
              <a:off x="3716125" y="4519100"/>
              <a:ext cx="21900" cy="15000"/>
            </a:xfrm>
            <a:custGeom>
              <a:avLst/>
              <a:gdLst/>
              <a:ahLst/>
              <a:cxnLst/>
              <a:rect l="l" t="t" r="r" b="b"/>
              <a:pathLst>
                <a:path w="876" h="600" extrusionOk="0">
                  <a:moveTo>
                    <a:pt x="104" y="0"/>
                  </a:moveTo>
                  <a:cubicBezTo>
                    <a:pt x="69" y="59"/>
                    <a:pt x="33" y="120"/>
                    <a:pt x="1" y="180"/>
                  </a:cubicBezTo>
                  <a:lnTo>
                    <a:pt x="702" y="585"/>
                  </a:lnTo>
                  <a:lnTo>
                    <a:pt x="755" y="600"/>
                  </a:lnTo>
                  <a:cubicBezTo>
                    <a:pt x="790" y="600"/>
                    <a:pt x="826" y="583"/>
                    <a:pt x="844" y="548"/>
                  </a:cubicBezTo>
                  <a:cubicBezTo>
                    <a:pt x="876" y="499"/>
                    <a:pt x="857" y="435"/>
                    <a:pt x="807" y="406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4"/>
            <p:cNvSpPr/>
            <p:nvPr/>
          </p:nvSpPr>
          <p:spPr>
            <a:xfrm>
              <a:off x="4026400" y="4745150"/>
              <a:ext cx="4650" cy="4550"/>
            </a:xfrm>
            <a:custGeom>
              <a:avLst/>
              <a:gdLst/>
              <a:ahLst/>
              <a:cxnLst/>
              <a:rect l="l" t="t" r="r" b="b"/>
              <a:pathLst>
                <a:path w="186" h="182" extrusionOk="0">
                  <a:moveTo>
                    <a:pt x="139" y="1"/>
                  </a:moveTo>
                  <a:lnTo>
                    <a:pt x="1" y="156"/>
                  </a:lnTo>
                  <a:cubicBezTo>
                    <a:pt x="20" y="173"/>
                    <a:pt x="45" y="182"/>
                    <a:pt x="70" y="182"/>
                  </a:cubicBezTo>
                  <a:cubicBezTo>
                    <a:pt x="99" y="182"/>
                    <a:pt x="127" y="172"/>
                    <a:pt x="149" y="149"/>
                  </a:cubicBezTo>
                  <a:cubicBezTo>
                    <a:pt x="186" y="106"/>
                    <a:pt x="181" y="39"/>
                    <a:pt x="139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4"/>
            <p:cNvSpPr/>
            <p:nvPr/>
          </p:nvSpPr>
          <p:spPr>
            <a:xfrm>
              <a:off x="4010100" y="4730900"/>
              <a:ext cx="19775" cy="18100"/>
            </a:xfrm>
            <a:custGeom>
              <a:avLst/>
              <a:gdLst/>
              <a:ahLst/>
              <a:cxnLst/>
              <a:rect l="l" t="t" r="r" b="b"/>
              <a:pathLst>
                <a:path w="791" h="724" extrusionOk="0">
                  <a:moveTo>
                    <a:pt x="119" y="0"/>
                  </a:moveTo>
                  <a:cubicBezTo>
                    <a:pt x="90" y="0"/>
                    <a:pt x="62" y="12"/>
                    <a:pt x="41" y="33"/>
                  </a:cubicBezTo>
                  <a:cubicBezTo>
                    <a:pt x="1" y="76"/>
                    <a:pt x="5" y="143"/>
                    <a:pt x="48" y="181"/>
                  </a:cubicBezTo>
                  <a:lnTo>
                    <a:pt x="651" y="723"/>
                  </a:lnTo>
                  <a:cubicBezTo>
                    <a:pt x="698" y="673"/>
                    <a:pt x="745" y="621"/>
                    <a:pt x="791" y="570"/>
                  </a:cubicBezTo>
                  <a:lnTo>
                    <a:pt x="189" y="26"/>
                  </a:lnTo>
                  <a:cubicBezTo>
                    <a:pt x="169" y="9"/>
                    <a:pt x="143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4"/>
            <p:cNvSpPr/>
            <p:nvPr/>
          </p:nvSpPr>
          <p:spPr>
            <a:xfrm>
              <a:off x="3738225" y="4486050"/>
              <a:ext cx="4675" cy="4575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17" y="0"/>
                  </a:moveTo>
                  <a:cubicBezTo>
                    <a:pt x="89" y="0"/>
                    <a:pt x="60" y="13"/>
                    <a:pt x="39" y="35"/>
                  </a:cubicBezTo>
                  <a:cubicBezTo>
                    <a:pt x="0" y="77"/>
                    <a:pt x="3" y="143"/>
                    <a:pt x="46" y="183"/>
                  </a:cubicBezTo>
                  <a:cubicBezTo>
                    <a:pt x="93" y="130"/>
                    <a:pt x="138" y="79"/>
                    <a:pt x="187" y="27"/>
                  </a:cubicBezTo>
                  <a:cubicBezTo>
                    <a:pt x="167" y="10"/>
                    <a:pt x="143" y="0"/>
                    <a:pt x="117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4"/>
            <p:cNvSpPr/>
            <p:nvPr/>
          </p:nvSpPr>
          <p:spPr>
            <a:xfrm>
              <a:off x="3739425" y="4486750"/>
              <a:ext cx="19775" cy="18150"/>
            </a:xfrm>
            <a:custGeom>
              <a:avLst/>
              <a:gdLst/>
              <a:ahLst/>
              <a:cxnLst/>
              <a:rect l="l" t="t" r="r" b="b"/>
              <a:pathLst>
                <a:path w="791" h="726" extrusionOk="0">
                  <a:moveTo>
                    <a:pt x="140" y="1"/>
                  </a:moveTo>
                  <a:cubicBezTo>
                    <a:pt x="93" y="54"/>
                    <a:pt x="46" y="105"/>
                    <a:pt x="1" y="156"/>
                  </a:cubicBezTo>
                  <a:lnTo>
                    <a:pt x="603" y="698"/>
                  </a:lnTo>
                  <a:cubicBezTo>
                    <a:pt x="623" y="717"/>
                    <a:pt x="648" y="725"/>
                    <a:pt x="672" y="725"/>
                  </a:cubicBezTo>
                  <a:cubicBezTo>
                    <a:pt x="701" y="725"/>
                    <a:pt x="729" y="714"/>
                    <a:pt x="751" y="691"/>
                  </a:cubicBezTo>
                  <a:cubicBezTo>
                    <a:pt x="791" y="648"/>
                    <a:pt x="786" y="583"/>
                    <a:pt x="744" y="545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4"/>
            <p:cNvSpPr/>
            <p:nvPr/>
          </p:nvSpPr>
          <p:spPr>
            <a:xfrm>
              <a:off x="3996025" y="4772550"/>
              <a:ext cx="5100" cy="4150"/>
            </a:xfrm>
            <a:custGeom>
              <a:avLst/>
              <a:gdLst/>
              <a:ahLst/>
              <a:cxnLst/>
              <a:rect l="l" t="t" r="r" b="b"/>
              <a:pathLst>
                <a:path w="204" h="166" extrusionOk="0">
                  <a:moveTo>
                    <a:pt x="170" y="1"/>
                  </a:moveTo>
                  <a:cubicBezTo>
                    <a:pt x="114" y="43"/>
                    <a:pt x="57" y="85"/>
                    <a:pt x="0" y="123"/>
                  </a:cubicBezTo>
                  <a:cubicBezTo>
                    <a:pt x="22" y="152"/>
                    <a:pt x="54" y="166"/>
                    <a:pt x="86" y="166"/>
                  </a:cubicBezTo>
                  <a:cubicBezTo>
                    <a:pt x="105" y="166"/>
                    <a:pt x="128" y="160"/>
                    <a:pt x="147" y="146"/>
                  </a:cubicBezTo>
                  <a:cubicBezTo>
                    <a:pt x="192" y="113"/>
                    <a:pt x="204" y="46"/>
                    <a:pt x="170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4"/>
            <p:cNvSpPr/>
            <p:nvPr/>
          </p:nvSpPr>
          <p:spPr>
            <a:xfrm>
              <a:off x="3983325" y="4755075"/>
              <a:ext cx="16975" cy="20575"/>
            </a:xfrm>
            <a:custGeom>
              <a:avLst/>
              <a:gdLst/>
              <a:ahLst/>
              <a:cxnLst/>
              <a:rect l="l" t="t" r="r" b="b"/>
              <a:pathLst>
                <a:path w="679" h="823" extrusionOk="0">
                  <a:moveTo>
                    <a:pt x="117" y="1"/>
                  </a:moveTo>
                  <a:cubicBezTo>
                    <a:pt x="95" y="1"/>
                    <a:pt x="73" y="8"/>
                    <a:pt x="57" y="19"/>
                  </a:cubicBezTo>
                  <a:cubicBezTo>
                    <a:pt x="10" y="54"/>
                    <a:pt x="0" y="119"/>
                    <a:pt x="33" y="166"/>
                  </a:cubicBezTo>
                  <a:lnTo>
                    <a:pt x="510" y="822"/>
                  </a:lnTo>
                  <a:cubicBezTo>
                    <a:pt x="567" y="784"/>
                    <a:pt x="623" y="740"/>
                    <a:pt x="679" y="700"/>
                  </a:cubicBezTo>
                  <a:lnTo>
                    <a:pt x="202" y="44"/>
                  </a:lnTo>
                  <a:cubicBezTo>
                    <a:pt x="181" y="14"/>
                    <a:pt x="150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4"/>
            <p:cNvSpPr/>
            <p:nvPr/>
          </p:nvSpPr>
          <p:spPr>
            <a:xfrm>
              <a:off x="3768250" y="4459075"/>
              <a:ext cx="5075" cy="4150"/>
            </a:xfrm>
            <a:custGeom>
              <a:avLst/>
              <a:gdLst/>
              <a:ahLst/>
              <a:cxnLst/>
              <a:rect l="l" t="t" r="r" b="b"/>
              <a:pathLst>
                <a:path w="203" h="166" extrusionOk="0">
                  <a:moveTo>
                    <a:pt x="117" y="1"/>
                  </a:moveTo>
                  <a:cubicBezTo>
                    <a:pt x="96" y="1"/>
                    <a:pt x="74" y="8"/>
                    <a:pt x="57" y="19"/>
                  </a:cubicBezTo>
                  <a:cubicBezTo>
                    <a:pt x="10" y="53"/>
                    <a:pt x="0" y="119"/>
                    <a:pt x="33" y="166"/>
                  </a:cubicBezTo>
                  <a:cubicBezTo>
                    <a:pt x="89" y="125"/>
                    <a:pt x="146" y="83"/>
                    <a:pt x="202" y="43"/>
                  </a:cubicBezTo>
                  <a:cubicBezTo>
                    <a:pt x="181" y="15"/>
                    <a:pt x="150" y="1"/>
                    <a:pt x="117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4"/>
            <p:cNvSpPr/>
            <p:nvPr/>
          </p:nvSpPr>
          <p:spPr>
            <a:xfrm>
              <a:off x="3769025" y="4460150"/>
              <a:ext cx="17025" cy="20550"/>
            </a:xfrm>
            <a:custGeom>
              <a:avLst/>
              <a:gdLst/>
              <a:ahLst/>
              <a:cxnLst/>
              <a:rect l="l" t="t" r="r" b="b"/>
              <a:pathLst>
                <a:path w="681" h="822" extrusionOk="0">
                  <a:moveTo>
                    <a:pt x="170" y="0"/>
                  </a:moveTo>
                  <a:cubicBezTo>
                    <a:pt x="113" y="40"/>
                    <a:pt x="58" y="82"/>
                    <a:pt x="1" y="123"/>
                  </a:cubicBezTo>
                  <a:lnTo>
                    <a:pt x="477" y="779"/>
                  </a:lnTo>
                  <a:cubicBezTo>
                    <a:pt x="499" y="807"/>
                    <a:pt x="532" y="822"/>
                    <a:pt x="563" y="822"/>
                  </a:cubicBezTo>
                  <a:cubicBezTo>
                    <a:pt x="583" y="822"/>
                    <a:pt x="606" y="816"/>
                    <a:pt x="624" y="802"/>
                  </a:cubicBezTo>
                  <a:cubicBezTo>
                    <a:pt x="670" y="767"/>
                    <a:pt x="681" y="702"/>
                    <a:pt x="647" y="656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4"/>
            <p:cNvSpPr/>
            <p:nvPr/>
          </p:nvSpPr>
          <p:spPr>
            <a:xfrm>
              <a:off x="3960825" y="4793225"/>
              <a:ext cx="5375" cy="3700"/>
            </a:xfrm>
            <a:custGeom>
              <a:avLst/>
              <a:gdLst/>
              <a:ahLst/>
              <a:cxnLst/>
              <a:rect l="l" t="t" r="r" b="b"/>
              <a:pathLst>
                <a:path w="215" h="148" extrusionOk="0">
                  <a:moveTo>
                    <a:pt x="191" y="1"/>
                  </a:moveTo>
                  <a:cubicBezTo>
                    <a:pt x="127" y="30"/>
                    <a:pt x="63" y="59"/>
                    <a:pt x="1" y="86"/>
                  </a:cubicBezTo>
                  <a:cubicBezTo>
                    <a:pt x="18" y="123"/>
                    <a:pt x="56" y="147"/>
                    <a:pt x="96" y="147"/>
                  </a:cubicBezTo>
                  <a:lnTo>
                    <a:pt x="139" y="137"/>
                  </a:lnTo>
                  <a:cubicBezTo>
                    <a:pt x="190" y="114"/>
                    <a:pt x="214" y="55"/>
                    <a:pt x="191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4"/>
            <p:cNvSpPr/>
            <p:nvPr/>
          </p:nvSpPr>
          <p:spPr>
            <a:xfrm>
              <a:off x="3951975" y="4773125"/>
              <a:ext cx="13650" cy="22300"/>
            </a:xfrm>
            <a:custGeom>
              <a:avLst/>
              <a:gdLst/>
              <a:ahLst/>
              <a:cxnLst/>
              <a:rect l="l" t="t" r="r" b="b"/>
              <a:pathLst>
                <a:path w="546" h="892" extrusionOk="0">
                  <a:moveTo>
                    <a:pt x="118" y="1"/>
                  </a:moveTo>
                  <a:lnTo>
                    <a:pt x="77" y="9"/>
                  </a:lnTo>
                  <a:cubicBezTo>
                    <a:pt x="25" y="35"/>
                    <a:pt x="0" y="94"/>
                    <a:pt x="25" y="149"/>
                  </a:cubicBezTo>
                  <a:lnTo>
                    <a:pt x="355" y="890"/>
                  </a:lnTo>
                  <a:lnTo>
                    <a:pt x="355" y="891"/>
                  </a:lnTo>
                  <a:cubicBezTo>
                    <a:pt x="419" y="863"/>
                    <a:pt x="481" y="834"/>
                    <a:pt x="545" y="806"/>
                  </a:cubicBezTo>
                  <a:lnTo>
                    <a:pt x="545" y="805"/>
                  </a:lnTo>
                  <a:lnTo>
                    <a:pt x="214" y="63"/>
                  </a:lnTo>
                  <a:cubicBezTo>
                    <a:pt x="197" y="23"/>
                    <a:pt x="15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4"/>
            <p:cNvSpPr/>
            <p:nvPr/>
          </p:nvSpPr>
          <p:spPr>
            <a:xfrm>
              <a:off x="3803150" y="4438875"/>
              <a:ext cx="5350" cy="3650"/>
            </a:xfrm>
            <a:custGeom>
              <a:avLst/>
              <a:gdLst/>
              <a:ahLst/>
              <a:cxnLst/>
              <a:rect l="l" t="t" r="r" b="b"/>
              <a:pathLst>
                <a:path w="214" h="146" extrusionOk="0">
                  <a:moveTo>
                    <a:pt x="120" y="0"/>
                  </a:moveTo>
                  <a:lnTo>
                    <a:pt x="77" y="9"/>
                  </a:lnTo>
                  <a:cubicBezTo>
                    <a:pt x="25" y="32"/>
                    <a:pt x="0" y="93"/>
                    <a:pt x="23" y="146"/>
                  </a:cubicBezTo>
                  <a:cubicBezTo>
                    <a:pt x="86" y="116"/>
                    <a:pt x="150" y="87"/>
                    <a:pt x="214" y="60"/>
                  </a:cubicBezTo>
                  <a:cubicBezTo>
                    <a:pt x="198" y="23"/>
                    <a:pt x="158" y="0"/>
                    <a:pt x="120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4"/>
            <p:cNvSpPr/>
            <p:nvPr/>
          </p:nvSpPr>
          <p:spPr>
            <a:xfrm>
              <a:off x="3803675" y="4440425"/>
              <a:ext cx="13700" cy="22300"/>
            </a:xfrm>
            <a:custGeom>
              <a:avLst/>
              <a:gdLst/>
              <a:ahLst/>
              <a:cxnLst/>
              <a:rect l="l" t="t" r="r" b="b"/>
              <a:pathLst>
                <a:path w="548" h="892" extrusionOk="0">
                  <a:moveTo>
                    <a:pt x="193" y="1"/>
                  </a:moveTo>
                  <a:cubicBezTo>
                    <a:pt x="129" y="27"/>
                    <a:pt x="65" y="56"/>
                    <a:pt x="1" y="88"/>
                  </a:cubicBezTo>
                  <a:lnTo>
                    <a:pt x="331" y="829"/>
                  </a:lnTo>
                  <a:cubicBezTo>
                    <a:pt x="349" y="869"/>
                    <a:pt x="386" y="892"/>
                    <a:pt x="428" y="892"/>
                  </a:cubicBezTo>
                  <a:lnTo>
                    <a:pt x="470" y="883"/>
                  </a:lnTo>
                  <a:cubicBezTo>
                    <a:pt x="523" y="858"/>
                    <a:pt x="547" y="798"/>
                    <a:pt x="523" y="744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4"/>
            <p:cNvSpPr/>
            <p:nvPr/>
          </p:nvSpPr>
          <p:spPr>
            <a:xfrm>
              <a:off x="3922300" y="4806250"/>
              <a:ext cx="5350" cy="3150"/>
            </a:xfrm>
            <a:custGeom>
              <a:avLst/>
              <a:gdLst/>
              <a:ahLst/>
              <a:cxnLst/>
              <a:rect l="l" t="t" r="r" b="b"/>
              <a:pathLst>
                <a:path w="214" h="126" extrusionOk="0">
                  <a:moveTo>
                    <a:pt x="203" y="0"/>
                  </a:moveTo>
                  <a:lnTo>
                    <a:pt x="0" y="43"/>
                  </a:lnTo>
                  <a:cubicBezTo>
                    <a:pt x="10" y="91"/>
                    <a:pt x="53" y="126"/>
                    <a:pt x="102" y="126"/>
                  </a:cubicBezTo>
                  <a:lnTo>
                    <a:pt x="123" y="124"/>
                  </a:lnTo>
                  <a:cubicBezTo>
                    <a:pt x="178" y="111"/>
                    <a:pt x="214" y="57"/>
                    <a:pt x="203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4"/>
            <p:cNvSpPr/>
            <p:nvPr/>
          </p:nvSpPr>
          <p:spPr>
            <a:xfrm>
              <a:off x="3917700" y="4784300"/>
              <a:ext cx="9675" cy="23000"/>
            </a:xfrm>
            <a:custGeom>
              <a:avLst/>
              <a:gdLst/>
              <a:ahLst/>
              <a:cxnLst/>
              <a:rect l="l" t="t" r="r" b="b"/>
              <a:pathLst>
                <a:path w="387" h="920" extrusionOk="0">
                  <a:moveTo>
                    <a:pt x="116" y="0"/>
                  </a:moveTo>
                  <a:lnTo>
                    <a:pt x="93" y="2"/>
                  </a:lnTo>
                  <a:cubicBezTo>
                    <a:pt x="38" y="15"/>
                    <a:pt x="1" y="70"/>
                    <a:pt x="14" y="127"/>
                  </a:cubicBezTo>
                  <a:lnTo>
                    <a:pt x="182" y="920"/>
                  </a:lnTo>
                  <a:cubicBezTo>
                    <a:pt x="251" y="907"/>
                    <a:pt x="320" y="893"/>
                    <a:pt x="387" y="877"/>
                  </a:cubicBezTo>
                  <a:lnTo>
                    <a:pt x="217" y="84"/>
                  </a:lnTo>
                  <a:cubicBezTo>
                    <a:pt x="207" y="35"/>
                    <a:pt x="165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4"/>
            <p:cNvSpPr/>
            <p:nvPr/>
          </p:nvSpPr>
          <p:spPr>
            <a:xfrm>
              <a:off x="3841650" y="4426425"/>
              <a:ext cx="5425" cy="3125"/>
            </a:xfrm>
            <a:custGeom>
              <a:avLst/>
              <a:gdLst/>
              <a:ahLst/>
              <a:cxnLst/>
              <a:rect l="l" t="t" r="r" b="b"/>
              <a:pathLst>
                <a:path w="217" h="125" extrusionOk="0">
                  <a:moveTo>
                    <a:pt x="114" y="0"/>
                  </a:moveTo>
                  <a:lnTo>
                    <a:pt x="91" y="2"/>
                  </a:lnTo>
                  <a:cubicBezTo>
                    <a:pt x="36" y="15"/>
                    <a:pt x="0" y="67"/>
                    <a:pt x="12" y="124"/>
                  </a:cubicBezTo>
                  <a:cubicBezTo>
                    <a:pt x="79" y="111"/>
                    <a:pt x="147" y="96"/>
                    <a:pt x="217" y="83"/>
                  </a:cubicBezTo>
                  <a:cubicBezTo>
                    <a:pt x="205" y="34"/>
                    <a:pt x="163" y="0"/>
                    <a:pt x="114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4"/>
            <p:cNvSpPr/>
            <p:nvPr/>
          </p:nvSpPr>
          <p:spPr>
            <a:xfrm>
              <a:off x="3842000" y="4428475"/>
              <a:ext cx="9625" cy="23050"/>
            </a:xfrm>
            <a:custGeom>
              <a:avLst/>
              <a:gdLst/>
              <a:ahLst/>
              <a:cxnLst/>
              <a:rect l="l" t="t" r="r" b="b"/>
              <a:pathLst>
                <a:path w="385" h="922" extrusionOk="0">
                  <a:moveTo>
                    <a:pt x="204" y="1"/>
                  </a:moveTo>
                  <a:cubicBezTo>
                    <a:pt x="134" y="15"/>
                    <a:pt x="67" y="29"/>
                    <a:pt x="1" y="45"/>
                  </a:cubicBezTo>
                  <a:lnTo>
                    <a:pt x="170" y="838"/>
                  </a:lnTo>
                  <a:cubicBezTo>
                    <a:pt x="178" y="887"/>
                    <a:pt x="224" y="922"/>
                    <a:pt x="271" y="922"/>
                  </a:cubicBezTo>
                  <a:lnTo>
                    <a:pt x="292" y="920"/>
                  </a:lnTo>
                  <a:cubicBezTo>
                    <a:pt x="348" y="907"/>
                    <a:pt x="385" y="852"/>
                    <a:pt x="373" y="795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4"/>
            <p:cNvSpPr/>
            <p:nvPr/>
          </p:nvSpPr>
          <p:spPr>
            <a:xfrm>
              <a:off x="3389275" y="4523575"/>
              <a:ext cx="24650" cy="94325"/>
            </a:xfrm>
            <a:custGeom>
              <a:avLst/>
              <a:gdLst/>
              <a:ahLst/>
              <a:cxnLst/>
              <a:rect l="l" t="t" r="r" b="b"/>
              <a:pathLst>
                <a:path w="986" h="3773" extrusionOk="0">
                  <a:moveTo>
                    <a:pt x="0" y="1"/>
                  </a:moveTo>
                  <a:cubicBezTo>
                    <a:pt x="228" y="408"/>
                    <a:pt x="420" y="838"/>
                    <a:pt x="574" y="1286"/>
                  </a:cubicBezTo>
                  <a:cubicBezTo>
                    <a:pt x="423" y="839"/>
                    <a:pt x="231" y="409"/>
                    <a:pt x="0" y="1"/>
                  </a:cubicBezTo>
                  <a:close/>
                  <a:moveTo>
                    <a:pt x="639" y="1485"/>
                  </a:moveTo>
                  <a:cubicBezTo>
                    <a:pt x="776" y="1929"/>
                    <a:pt x="874" y="2389"/>
                    <a:pt x="931" y="2861"/>
                  </a:cubicBezTo>
                  <a:cubicBezTo>
                    <a:pt x="874" y="2389"/>
                    <a:pt x="776" y="1928"/>
                    <a:pt x="639" y="1485"/>
                  </a:cubicBezTo>
                  <a:close/>
                  <a:moveTo>
                    <a:pt x="952" y="3069"/>
                  </a:moveTo>
                  <a:cubicBezTo>
                    <a:pt x="972" y="3301"/>
                    <a:pt x="982" y="3536"/>
                    <a:pt x="985" y="3772"/>
                  </a:cubicBezTo>
                  <a:cubicBezTo>
                    <a:pt x="985" y="3536"/>
                    <a:pt x="974" y="3301"/>
                    <a:pt x="952" y="3069"/>
                  </a:cubicBezTo>
                  <a:close/>
                </a:path>
              </a:pathLst>
            </a:custGeom>
            <a:solidFill>
              <a:srgbClr val="C69C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4"/>
            <p:cNvSpPr/>
            <p:nvPr/>
          </p:nvSpPr>
          <p:spPr>
            <a:xfrm>
              <a:off x="3027700" y="4424825"/>
              <a:ext cx="386250" cy="386150"/>
            </a:xfrm>
            <a:custGeom>
              <a:avLst/>
              <a:gdLst/>
              <a:ahLst/>
              <a:cxnLst/>
              <a:rect l="l" t="t" r="r" b="b"/>
              <a:pathLst>
                <a:path w="15450" h="15446" extrusionOk="0">
                  <a:moveTo>
                    <a:pt x="7724" y="1147"/>
                  </a:moveTo>
                  <a:cubicBezTo>
                    <a:pt x="11357" y="1147"/>
                    <a:pt x="14300" y="4092"/>
                    <a:pt x="14300" y="7725"/>
                  </a:cubicBezTo>
                  <a:cubicBezTo>
                    <a:pt x="14300" y="11357"/>
                    <a:pt x="11357" y="14301"/>
                    <a:pt x="7724" y="14301"/>
                  </a:cubicBezTo>
                  <a:cubicBezTo>
                    <a:pt x="4092" y="14301"/>
                    <a:pt x="1147" y="11357"/>
                    <a:pt x="1147" y="7725"/>
                  </a:cubicBezTo>
                  <a:cubicBezTo>
                    <a:pt x="1147" y="4092"/>
                    <a:pt x="4092" y="1147"/>
                    <a:pt x="7724" y="1147"/>
                  </a:cubicBezTo>
                  <a:close/>
                  <a:moveTo>
                    <a:pt x="7618" y="0"/>
                  </a:moveTo>
                  <a:cubicBezTo>
                    <a:pt x="7140" y="7"/>
                    <a:pt x="6672" y="57"/>
                    <a:pt x="6221" y="147"/>
                  </a:cubicBezTo>
                  <a:lnTo>
                    <a:pt x="6390" y="939"/>
                  </a:lnTo>
                  <a:cubicBezTo>
                    <a:pt x="6401" y="996"/>
                    <a:pt x="6364" y="1052"/>
                    <a:pt x="6309" y="1065"/>
                  </a:cubicBezTo>
                  <a:lnTo>
                    <a:pt x="6288" y="1066"/>
                  </a:lnTo>
                  <a:cubicBezTo>
                    <a:pt x="6241" y="1066"/>
                    <a:pt x="6195" y="1032"/>
                    <a:pt x="6187" y="982"/>
                  </a:cubicBezTo>
                  <a:lnTo>
                    <a:pt x="6017" y="190"/>
                  </a:lnTo>
                  <a:cubicBezTo>
                    <a:pt x="5555" y="293"/>
                    <a:pt x="5106" y="440"/>
                    <a:pt x="4679" y="624"/>
                  </a:cubicBezTo>
                  <a:lnTo>
                    <a:pt x="5011" y="1365"/>
                  </a:lnTo>
                  <a:cubicBezTo>
                    <a:pt x="5034" y="1418"/>
                    <a:pt x="5011" y="1479"/>
                    <a:pt x="4957" y="1503"/>
                  </a:cubicBezTo>
                  <a:lnTo>
                    <a:pt x="4914" y="1513"/>
                  </a:lnTo>
                  <a:cubicBezTo>
                    <a:pt x="4874" y="1513"/>
                    <a:pt x="4836" y="1489"/>
                    <a:pt x="4819" y="1450"/>
                  </a:cubicBezTo>
                  <a:lnTo>
                    <a:pt x="4487" y="709"/>
                  </a:lnTo>
                  <a:cubicBezTo>
                    <a:pt x="4059" y="905"/>
                    <a:pt x="3652" y="1143"/>
                    <a:pt x="3269" y="1413"/>
                  </a:cubicBezTo>
                  <a:lnTo>
                    <a:pt x="3746" y="2069"/>
                  </a:lnTo>
                  <a:cubicBezTo>
                    <a:pt x="3780" y="2115"/>
                    <a:pt x="3769" y="2180"/>
                    <a:pt x="3723" y="2215"/>
                  </a:cubicBezTo>
                  <a:cubicBezTo>
                    <a:pt x="3705" y="2229"/>
                    <a:pt x="3682" y="2235"/>
                    <a:pt x="3661" y="2235"/>
                  </a:cubicBezTo>
                  <a:cubicBezTo>
                    <a:pt x="3629" y="2235"/>
                    <a:pt x="3596" y="2220"/>
                    <a:pt x="3575" y="2192"/>
                  </a:cubicBezTo>
                  <a:lnTo>
                    <a:pt x="3098" y="1536"/>
                  </a:lnTo>
                  <a:cubicBezTo>
                    <a:pt x="2721" y="1816"/>
                    <a:pt x="2373" y="2133"/>
                    <a:pt x="2054" y="2476"/>
                  </a:cubicBezTo>
                  <a:lnTo>
                    <a:pt x="2657" y="3019"/>
                  </a:lnTo>
                  <a:cubicBezTo>
                    <a:pt x="2700" y="3059"/>
                    <a:pt x="2704" y="3124"/>
                    <a:pt x="2664" y="3167"/>
                  </a:cubicBezTo>
                  <a:cubicBezTo>
                    <a:pt x="2643" y="3189"/>
                    <a:pt x="2615" y="3201"/>
                    <a:pt x="2586" y="3201"/>
                  </a:cubicBezTo>
                  <a:cubicBezTo>
                    <a:pt x="2562" y="3201"/>
                    <a:pt x="2536" y="3192"/>
                    <a:pt x="2516" y="3174"/>
                  </a:cubicBezTo>
                  <a:lnTo>
                    <a:pt x="1914" y="2632"/>
                  </a:lnTo>
                  <a:cubicBezTo>
                    <a:pt x="1604" y="2983"/>
                    <a:pt x="1327" y="3364"/>
                    <a:pt x="1086" y="3769"/>
                  </a:cubicBezTo>
                  <a:lnTo>
                    <a:pt x="1789" y="4173"/>
                  </a:lnTo>
                  <a:cubicBezTo>
                    <a:pt x="1839" y="4203"/>
                    <a:pt x="1857" y="4267"/>
                    <a:pt x="1826" y="4315"/>
                  </a:cubicBezTo>
                  <a:cubicBezTo>
                    <a:pt x="1808" y="4349"/>
                    <a:pt x="1772" y="4368"/>
                    <a:pt x="1736" y="4368"/>
                  </a:cubicBezTo>
                  <a:lnTo>
                    <a:pt x="1684" y="4354"/>
                  </a:lnTo>
                  <a:lnTo>
                    <a:pt x="982" y="3948"/>
                  </a:lnTo>
                  <a:cubicBezTo>
                    <a:pt x="755" y="4355"/>
                    <a:pt x="562" y="4783"/>
                    <a:pt x="409" y="5232"/>
                  </a:cubicBezTo>
                  <a:lnTo>
                    <a:pt x="410" y="5232"/>
                  </a:lnTo>
                  <a:lnTo>
                    <a:pt x="1183" y="5483"/>
                  </a:lnTo>
                  <a:cubicBezTo>
                    <a:pt x="1238" y="5501"/>
                    <a:pt x="1268" y="5559"/>
                    <a:pt x="1250" y="5614"/>
                  </a:cubicBezTo>
                  <a:cubicBezTo>
                    <a:pt x="1236" y="5659"/>
                    <a:pt x="1196" y="5687"/>
                    <a:pt x="1150" y="5687"/>
                  </a:cubicBezTo>
                  <a:lnTo>
                    <a:pt x="1119" y="5683"/>
                  </a:lnTo>
                  <a:lnTo>
                    <a:pt x="346" y="5431"/>
                  </a:lnTo>
                  <a:lnTo>
                    <a:pt x="345" y="5431"/>
                  </a:lnTo>
                  <a:cubicBezTo>
                    <a:pt x="208" y="5875"/>
                    <a:pt x="110" y="6335"/>
                    <a:pt x="53" y="6808"/>
                  </a:cubicBezTo>
                  <a:lnTo>
                    <a:pt x="861" y="6894"/>
                  </a:lnTo>
                  <a:cubicBezTo>
                    <a:pt x="918" y="6899"/>
                    <a:pt x="961" y="6951"/>
                    <a:pt x="954" y="7009"/>
                  </a:cubicBezTo>
                  <a:cubicBezTo>
                    <a:pt x="948" y="7063"/>
                    <a:pt x="901" y="7103"/>
                    <a:pt x="850" y="7103"/>
                  </a:cubicBezTo>
                  <a:lnTo>
                    <a:pt x="840" y="7103"/>
                  </a:lnTo>
                  <a:lnTo>
                    <a:pt x="32" y="7018"/>
                  </a:lnTo>
                  <a:cubicBezTo>
                    <a:pt x="10" y="7250"/>
                    <a:pt x="0" y="7484"/>
                    <a:pt x="0" y="7721"/>
                  </a:cubicBezTo>
                  <a:cubicBezTo>
                    <a:pt x="0" y="7957"/>
                    <a:pt x="10" y="8192"/>
                    <a:pt x="32" y="8424"/>
                  </a:cubicBezTo>
                  <a:lnTo>
                    <a:pt x="840" y="8338"/>
                  </a:lnTo>
                  <a:lnTo>
                    <a:pt x="848" y="8338"/>
                  </a:lnTo>
                  <a:cubicBezTo>
                    <a:pt x="901" y="8338"/>
                    <a:pt x="948" y="8377"/>
                    <a:pt x="954" y="8432"/>
                  </a:cubicBezTo>
                  <a:cubicBezTo>
                    <a:pt x="958" y="8489"/>
                    <a:pt x="918" y="8540"/>
                    <a:pt x="861" y="8547"/>
                  </a:cubicBezTo>
                  <a:lnTo>
                    <a:pt x="53" y="8633"/>
                  </a:lnTo>
                  <a:cubicBezTo>
                    <a:pt x="108" y="9107"/>
                    <a:pt x="208" y="9568"/>
                    <a:pt x="345" y="10010"/>
                  </a:cubicBezTo>
                  <a:lnTo>
                    <a:pt x="346" y="10010"/>
                  </a:lnTo>
                  <a:lnTo>
                    <a:pt x="1119" y="9760"/>
                  </a:lnTo>
                  <a:lnTo>
                    <a:pt x="1150" y="9754"/>
                  </a:lnTo>
                  <a:cubicBezTo>
                    <a:pt x="1196" y="9754"/>
                    <a:pt x="1236" y="9783"/>
                    <a:pt x="1250" y="9827"/>
                  </a:cubicBezTo>
                  <a:cubicBezTo>
                    <a:pt x="1268" y="9882"/>
                    <a:pt x="1238" y="9941"/>
                    <a:pt x="1183" y="9959"/>
                  </a:cubicBezTo>
                  <a:lnTo>
                    <a:pt x="410" y="10210"/>
                  </a:lnTo>
                  <a:lnTo>
                    <a:pt x="409" y="10210"/>
                  </a:lnTo>
                  <a:cubicBezTo>
                    <a:pt x="437" y="10291"/>
                    <a:pt x="466" y="10372"/>
                    <a:pt x="496" y="10452"/>
                  </a:cubicBezTo>
                  <a:cubicBezTo>
                    <a:pt x="634" y="10813"/>
                    <a:pt x="794" y="11162"/>
                    <a:pt x="982" y="11496"/>
                  </a:cubicBezTo>
                  <a:lnTo>
                    <a:pt x="1684" y="11091"/>
                  </a:lnTo>
                  <a:lnTo>
                    <a:pt x="1736" y="11076"/>
                  </a:lnTo>
                  <a:cubicBezTo>
                    <a:pt x="1772" y="11076"/>
                    <a:pt x="1808" y="11095"/>
                    <a:pt x="1826" y="11128"/>
                  </a:cubicBezTo>
                  <a:cubicBezTo>
                    <a:pt x="1855" y="11177"/>
                    <a:pt x="1839" y="11241"/>
                    <a:pt x="1789" y="11270"/>
                  </a:cubicBezTo>
                  <a:lnTo>
                    <a:pt x="1086" y="11675"/>
                  </a:lnTo>
                  <a:cubicBezTo>
                    <a:pt x="1328" y="12080"/>
                    <a:pt x="1606" y="12460"/>
                    <a:pt x="1914" y="12813"/>
                  </a:cubicBezTo>
                  <a:lnTo>
                    <a:pt x="2516" y="12269"/>
                  </a:lnTo>
                  <a:cubicBezTo>
                    <a:pt x="2536" y="12252"/>
                    <a:pt x="2562" y="12243"/>
                    <a:pt x="2586" y="12243"/>
                  </a:cubicBezTo>
                  <a:cubicBezTo>
                    <a:pt x="2615" y="12243"/>
                    <a:pt x="2643" y="12255"/>
                    <a:pt x="2664" y="12276"/>
                  </a:cubicBezTo>
                  <a:cubicBezTo>
                    <a:pt x="2704" y="12319"/>
                    <a:pt x="2700" y="12386"/>
                    <a:pt x="2657" y="12424"/>
                  </a:cubicBezTo>
                  <a:lnTo>
                    <a:pt x="2054" y="12966"/>
                  </a:lnTo>
                  <a:cubicBezTo>
                    <a:pt x="2373" y="13312"/>
                    <a:pt x="2723" y="13627"/>
                    <a:pt x="3098" y="13908"/>
                  </a:cubicBezTo>
                  <a:lnTo>
                    <a:pt x="3575" y="13251"/>
                  </a:lnTo>
                  <a:cubicBezTo>
                    <a:pt x="3596" y="13222"/>
                    <a:pt x="3626" y="13208"/>
                    <a:pt x="3661" y="13208"/>
                  </a:cubicBezTo>
                  <a:cubicBezTo>
                    <a:pt x="3682" y="13208"/>
                    <a:pt x="3703" y="13215"/>
                    <a:pt x="3723" y="13228"/>
                  </a:cubicBezTo>
                  <a:cubicBezTo>
                    <a:pt x="3769" y="13262"/>
                    <a:pt x="3780" y="13328"/>
                    <a:pt x="3746" y="13375"/>
                  </a:cubicBezTo>
                  <a:lnTo>
                    <a:pt x="3269" y="14031"/>
                  </a:lnTo>
                  <a:cubicBezTo>
                    <a:pt x="3652" y="14301"/>
                    <a:pt x="4059" y="14537"/>
                    <a:pt x="4487" y="14735"/>
                  </a:cubicBezTo>
                  <a:lnTo>
                    <a:pt x="4819" y="13994"/>
                  </a:lnTo>
                  <a:cubicBezTo>
                    <a:pt x="4836" y="13954"/>
                    <a:pt x="4874" y="13931"/>
                    <a:pt x="4914" y="13931"/>
                  </a:cubicBezTo>
                  <a:lnTo>
                    <a:pt x="4957" y="13940"/>
                  </a:lnTo>
                  <a:cubicBezTo>
                    <a:pt x="5011" y="13962"/>
                    <a:pt x="5034" y="14025"/>
                    <a:pt x="5011" y="14079"/>
                  </a:cubicBezTo>
                  <a:lnTo>
                    <a:pt x="4679" y="14821"/>
                  </a:lnTo>
                  <a:lnTo>
                    <a:pt x="4679" y="14822"/>
                  </a:lnTo>
                  <a:cubicBezTo>
                    <a:pt x="5106" y="15006"/>
                    <a:pt x="5555" y="15151"/>
                    <a:pt x="6017" y="15256"/>
                  </a:cubicBezTo>
                  <a:lnTo>
                    <a:pt x="6187" y="14463"/>
                  </a:lnTo>
                  <a:cubicBezTo>
                    <a:pt x="6198" y="14414"/>
                    <a:pt x="6241" y="14379"/>
                    <a:pt x="6288" y="14379"/>
                  </a:cubicBezTo>
                  <a:lnTo>
                    <a:pt x="6309" y="14381"/>
                  </a:lnTo>
                  <a:cubicBezTo>
                    <a:pt x="6366" y="14394"/>
                    <a:pt x="6401" y="14449"/>
                    <a:pt x="6390" y="14506"/>
                  </a:cubicBezTo>
                  <a:lnTo>
                    <a:pt x="6221" y="15299"/>
                  </a:lnTo>
                  <a:cubicBezTo>
                    <a:pt x="6675" y="15388"/>
                    <a:pt x="7141" y="15438"/>
                    <a:pt x="7620" y="15445"/>
                  </a:cubicBezTo>
                  <a:lnTo>
                    <a:pt x="7620" y="14634"/>
                  </a:lnTo>
                  <a:cubicBezTo>
                    <a:pt x="7620" y="14577"/>
                    <a:pt x="7667" y="14529"/>
                    <a:pt x="7725" y="14529"/>
                  </a:cubicBezTo>
                  <a:cubicBezTo>
                    <a:pt x="7782" y="14529"/>
                    <a:pt x="7830" y="14574"/>
                    <a:pt x="7830" y="14634"/>
                  </a:cubicBezTo>
                  <a:lnTo>
                    <a:pt x="7830" y="15445"/>
                  </a:lnTo>
                  <a:cubicBezTo>
                    <a:pt x="8308" y="15438"/>
                    <a:pt x="8777" y="15388"/>
                    <a:pt x="9228" y="15299"/>
                  </a:cubicBezTo>
                  <a:lnTo>
                    <a:pt x="9060" y="14506"/>
                  </a:lnTo>
                  <a:cubicBezTo>
                    <a:pt x="9047" y="14449"/>
                    <a:pt x="9084" y="14394"/>
                    <a:pt x="9140" y="14381"/>
                  </a:cubicBezTo>
                  <a:lnTo>
                    <a:pt x="9161" y="14379"/>
                  </a:lnTo>
                  <a:cubicBezTo>
                    <a:pt x="9209" y="14379"/>
                    <a:pt x="9252" y="14414"/>
                    <a:pt x="9262" y="14463"/>
                  </a:cubicBezTo>
                  <a:lnTo>
                    <a:pt x="9431" y="15256"/>
                  </a:lnTo>
                  <a:cubicBezTo>
                    <a:pt x="9894" y="15151"/>
                    <a:pt x="10342" y="15006"/>
                    <a:pt x="10769" y="14822"/>
                  </a:cubicBezTo>
                  <a:lnTo>
                    <a:pt x="10769" y="14821"/>
                  </a:lnTo>
                  <a:lnTo>
                    <a:pt x="10437" y="14079"/>
                  </a:lnTo>
                  <a:cubicBezTo>
                    <a:pt x="10415" y="14025"/>
                    <a:pt x="10437" y="13965"/>
                    <a:pt x="10491" y="13940"/>
                  </a:cubicBezTo>
                  <a:lnTo>
                    <a:pt x="10534" y="13931"/>
                  </a:lnTo>
                  <a:cubicBezTo>
                    <a:pt x="10573" y="13931"/>
                    <a:pt x="10612" y="13954"/>
                    <a:pt x="10630" y="13994"/>
                  </a:cubicBezTo>
                  <a:lnTo>
                    <a:pt x="10961" y="14735"/>
                  </a:lnTo>
                  <a:lnTo>
                    <a:pt x="10961" y="14737"/>
                  </a:lnTo>
                  <a:cubicBezTo>
                    <a:pt x="11389" y="14539"/>
                    <a:pt x="11796" y="14303"/>
                    <a:pt x="12179" y="14032"/>
                  </a:cubicBezTo>
                  <a:lnTo>
                    <a:pt x="11703" y="13376"/>
                  </a:lnTo>
                  <a:cubicBezTo>
                    <a:pt x="11668" y="13329"/>
                    <a:pt x="11680" y="13264"/>
                    <a:pt x="11725" y="13229"/>
                  </a:cubicBezTo>
                  <a:cubicBezTo>
                    <a:pt x="11744" y="13215"/>
                    <a:pt x="11767" y="13211"/>
                    <a:pt x="11788" y="13211"/>
                  </a:cubicBezTo>
                  <a:cubicBezTo>
                    <a:pt x="11821" y="13211"/>
                    <a:pt x="11852" y="13225"/>
                    <a:pt x="11873" y="13254"/>
                  </a:cubicBezTo>
                  <a:lnTo>
                    <a:pt x="12350" y="13910"/>
                  </a:lnTo>
                  <a:lnTo>
                    <a:pt x="12401" y="13870"/>
                  </a:lnTo>
                  <a:cubicBezTo>
                    <a:pt x="12757" y="13598"/>
                    <a:pt x="13090" y="13298"/>
                    <a:pt x="13395" y="12969"/>
                  </a:cubicBezTo>
                  <a:lnTo>
                    <a:pt x="12791" y="12425"/>
                  </a:lnTo>
                  <a:cubicBezTo>
                    <a:pt x="12749" y="12387"/>
                    <a:pt x="12746" y="12322"/>
                    <a:pt x="12784" y="12279"/>
                  </a:cubicBezTo>
                  <a:cubicBezTo>
                    <a:pt x="12805" y="12255"/>
                    <a:pt x="12834" y="12245"/>
                    <a:pt x="12862" y="12245"/>
                  </a:cubicBezTo>
                  <a:cubicBezTo>
                    <a:pt x="12888" y="12245"/>
                    <a:pt x="12912" y="12253"/>
                    <a:pt x="12932" y="12272"/>
                  </a:cubicBezTo>
                  <a:lnTo>
                    <a:pt x="13536" y="12814"/>
                  </a:lnTo>
                  <a:cubicBezTo>
                    <a:pt x="13844" y="12461"/>
                    <a:pt x="14122" y="12081"/>
                    <a:pt x="14362" y="11677"/>
                  </a:cubicBezTo>
                  <a:lnTo>
                    <a:pt x="13659" y="11271"/>
                  </a:lnTo>
                  <a:cubicBezTo>
                    <a:pt x="13610" y="11243"/>
                    <a:pt x="13592" y="11179"/>
                    <a:pt x="13622" y="11129"/>
                  </a:cubicBezTo>
                  <a:cubicBezTo>
                    <a:pt x="13642" y="11095"/>
                    <a:pt x="13678" y="11078"/>
                    <a:pt x="13713" y="11078"/>
                  </a:cubicBezTo>
                  <a:lnTo>
                    <a:pt x="13765" y="11092"/>
                  </a:lnTo>
                  <a:lnTo>
                    <a:pt x="14468" y="11498"/>
                  </a:lnTo>
                  <a:cubicBezTo>
                    <a:pt x="14695" y="11091"/>
                    <a:pt x="14887" y="10661"/>
                    <a:pt x="15040" y="10212"/>
                  </a:cubicBezTo>
                  <a:lnTo>
                    <a:pt x="15038" y="10212"/>
                  </a:lnTo>
                  <a:lnTo>
                    <a:pt x="14266" y="9962"/>
                  </a:lnTo>
                  <a:cubicBezTo>
                    <a:pt x="14211" y="9945"/>
                    <a:pt x="14180" y="9885"/>
                    <a:pt x="14199" y="9831"/>
                  </a:cubicBezTo>
                  <a:cubicBezTo>
                    <a:pt x="14213" y="9786"/>
                    <a:pt x="14254" y="9757"/>
                    <a:pt x="14298" y="9757"/>
                  </a:cubicBezTo>
                  <a:lnTo>
                    <a:pt x="14330" y="9763"/>
                  </a:lnTo>
                  <a:lnTo>
                    <a:pt x="15102" y="10013"/>
                  </a:lnTo>
                  <a:lnTo>
                    <a:pt x="15104" y="10013"/>
                  </a:lnTo>
                  <a:cubicBezTo>
                    <a:pt x="15240" y="9571"/>
                    <a:pt x="15339" y="9110"/>
                    <a:pt x="15396" y="8637"/>
                  </a:cubicBezTo>
                  <a:lnTo>
                    <a:pt x="14589" y="8552"/>
                  </a:lnTo>
                  <a:cubicBezTo>
                    <a:pt x="14532" y="8546"/>
                    <a:pt x="14489" y="8495"/>
                    <a:pt x="14496" y="8436"/>
                  </a:cubicBezTo>
                  <a:cubicBezTo>
                    <a:pt x="14500" y="8382"/>
                    <a:pt x="14547" y="8341"/>
                    <a:pt x="14600" y="8341"/>
                  </a:cubicBezTo>
                  <a:lnTo>
                    <a:pt x="14610" y="8341"/>
                  </a:lnTo>
                  <a:lnTo>
                    <a:pt x="15417" y="8426"/>
                  </a:lnTo>
                  <a:cubicBezTo>
                    <a:pt x="15424" y="8355"/>
                    <a:pt x="15430" y="8284"/>
                    <a:pt x="15433" y="8213"/>
                  </a:cubicBezTo>
                  <a:cubicBezTo>
                    <a:pt x="15444" y="8052"/>
                    <a:pt x="15450" y="7889"/>
                    <a:pt x="15450" y="7725"/>
                  </a:cubicBezTo>
                  <a:cubicBezTo>
                    <a:pt x="15450" y="7487"/>
                    <a:pt x="15438" y="7252"/>
                    <a:pt x="15417" y="7022"/>
                  </a:cubicBezTo>
                  <a:lnTo>
                    <a:pt x="14610" y="7107"/>
                  </a:lnTo>
                  <a:lnTo>
                    <a:pt x="14599" y="7107"/>
                  </a:lnTo>
                  <a:cubicBezTo>
                    <a:pt x="14546" y="7107"/>
                    <a:pt x="14500" y="7067"/>
                    <a:pt x="14496" y="7013"/>
                  </a:cubicBezTo>
                  <a:cubicBezTo>
                    <a:pt x="14490" y="6955"/>
                    <a:pt x="14532" y="6904"/>
                    <a:pt x="14589" y="6897"/>
                  </a:cubicBezTo>
                  <a:lnTo>
                    <a:pt x="15396" y="6811"/>
                  </a:lnTo>
                  <a:cubicBezTo>
                    <a:pt x="15340" y="6339"/>
                    <a:pt x="15240" y="5878"/>
                    <a:pt x="15104" y="5435"/>
                  </a:cubicBezTo>
                  <a:lnTo>
                    <a:pt x="15102" y="5435"/>
                  </a:lnTo>
                  <a:lnTo>
                    <a:pt x="14330" y="5686"/>
                  </a:lnTo>
                  <a:lnTo>
                    <a:pt x="14298" y="5691"/>
                  </a:lnTo>
                  <a:cubicBezTo>
                    <a:pt x="14254" y="5691"/>
                    <a:pt x="14213" y="5663"/>
                    <a:pt x="14199" y="5619"/>
                  </a:cubicBezTo>
                  <a:cubicBezTo>
                    <a:pt x="14180" y="5563"/>
                    <a:pt x="14211" y="5505"/>
                    <a:pt x="14266" y="5486"/>
                  </a:cubicBezTo>
                  <a:lnTo>
                    <a:pt x="15038" y="5236"/>
                  </a:lnTo>
                  <a:lnTo>
                    <a:pt x="15040" y="5236"/>
                  </a:lnTo>
                  <a:cubicBezTo>
                    <a:pt x="14887" y="4788"/>
                    <a:pt x="14695" y="4356"/>
                    <a:pt x="14468" y="3951"/>
                  </a:cubicBezTo>
                  <a:lnTo>
                    <a:pt x="13765" y="4356"/>
                  </a:lnTo>
                  <a:lnTo>
                    <a:pt x="13713" y="4371"/>
                  </a:lnTo>
                  <a:cubicBezTo>
                    <a:pt x="13678" y="4371"/>
                    <a:pt x="13642" y="4351"/>
                    <a:pt x="13622" y="4319"/>
                  </a:cubicBezTo>
                  <a:cubicBezTo>
                    <a:pt x="13594" y="4270"/>
                    <a:pt x="13610" y="4206"/>
                    <a:pt x="13659" y="4177"/>
                  </a:cubicBezTo>
                  <a:lnTo>
                    <a:pt x="14362" y="3771"/>
                  </a:lnTo>
                  <a:cubicBezTo>
                    <a:pt x="14120" y="3367"/>
                    <a:pt x="13843" y="2987"/>
                    <a:pt x="13536" y="2634"/>
                  </a:cubicBezTo>
                  <a:lnTo>
                    <a:pt x="12932" y="3177"/>
                  </a:lnTo>
                  <a:cubicBezTo>
                    <a:pt x="12912" y="3195"/>
                    <a:pt x="12888" y="3204"/>
                    <a:pt x="12862" y="3204"/>
                  </a:cubicBezTo>
                  <a:cubicBezTo>
                    <a:pt x="12834" y="3204"/>
                    <a:pt x="12805" y="3191"/>
                    <a:pt x="12784" y="3171"/>
                  </a:cubicBezTo>
                  <a:cubicBezTo>
                    <a:pt x="12746" y="3128"/>
                    <a:pt x="12749" y="3061"/>
                    <a:pt x="12791" y="3023"/>
                  </a:cubicBezTo>
                  <a:lnTo>
                    <a:pt x="13395" y="2481"/>
                  </a:lnTo>
                  <a:cubicBezTo>
                    <a:pt x="13262" y="2338"/>
                    <a:pt x="13124" y="2199"/>
                    <a:pt x="12982" y="2068"/>
                  </a:cubicBezTo>
                  <a:cubicBezTo>
                    <a:pt x="12781" y="1880"/>
                    <a:pt x="12569" y="1705"/>
                    <a:pt x="12349" y="1539"/>
                  </a:cubicBezTo>
                  <a:lnTo>
                    <a:pt x="11872" y="2195"/>
                  </a:lnTo>
                  <a:cubicBezTo>
                    <a:pt x="11852" y="2223"/>
                    <a:pt x="11821" y="2237"/>
                    <a:pt x="11787" y="2237"/>
                  </a:cubicBezTo>
                  <a:cubicBezTo>
                    <a:pt x="11765" y="2237"/>
                    <a:pt x="11744" y="2230"/>
                    <a:pt x="11725" y="2219"/>
                  </a:cubicBezTo>
                  <a:cubicBezTo>
                    <a:pt x="11680" y="2185"/>
                    <a:pt x="11668" y="2119"/>
                    <a:pt x="11703" y="2072"/>
                  </a:cubicBezTo>
                  <a:lnTo>
                    <a:pt x="12179" y="1416"/>
                  </a:lnTo>
                  <a:cubicBezTo>
                    <a:pt x="11796" y="1146"/>
                    <a:pt x="11389" y="910"/>
                    <a:pt x="10961" y="712"/>
                  </a:cubicBezTo>
                  <a:lnTo>
                    <a:pt x="10630" y="1453"/>
                  </a:lnTo>
                  <a:cubicBezTo>
                    <a:pt x="10612" y="1493"/>
                    <a:pt x="10575" y="1516"/>
                    <a:pt x="10534" y="1516"/>
                  </a:cubicBezTo>
                  <a:lnTo>
                    <a:pt x="10491" y="1507"/>
                  </a:lnTo>
                  <a:cubicBezTo>
                    <a:pt x="10437" y="1483"/>
                    <a:pt x="10415" y="1422"/>
                    <a:pt x="10437" y="1368"/>
                  </a:cubicBezTo>
                  <a:lnTo>
                    <a:pt x="10769" y="626"/>
                  </a:lnTo>
                  <a:lnTo>
                    <a:pt x="10769" y="625"/>
                  </a:lnTo>
                  <a:cubicBezTo>
                    <a:pt x="10342" y="441"/>
                    <a:pt x="9894" y="295"/>
                    <a:pt x="9431" y="191"/>
                  </a:cubicBezTo>
                  <a:lnTo>
                    <a:pt x="9262" y="984"/>
                  </a:lnTo>
                  <a:cubicBezTo>
                    <a:pt x="9252" y="1033"/>
                    <a:pt x="9209" y="1068"/>
                    <a:pt x="9161" y="1068"/>
                  </a:cubicBezTo>
                  <a:lnTo>
                    <a:pt x="9140" y="1066"/>
                  </a:lnTo>
                  <a:cubicBezTo>
                    <a:pt x="9083" y="1053"/>
                    <a:pt x="9047" y="998"/>
                    <a:pt x="9060" y="941"/>
                  </a:cubicBezTo>
                  <a:lnTo>
                    <a:pt x="9228" y="148"/>
                  </a:lnTo>
                  <a:cubicBezTo>
                    <a:pt x="8774" y="57"/>
                    <a:pt x="8306" y="7"/>
                    <a:pt x="7829" y="0"/>
                  </a:cubicBezTo>
                  <a:lnTo>
                    <a:pt x="7829" y="811"/>
                  </a:lnTo>
                  <a:cubicBezTo>
                    <a:pt x="7829" y="868"/>
                    <a:pt x="7782" y="917"/>
                    <a:pt x="7724" y="917"/>
                  </a:cubicBezTo>
                  <a:cubicBezTo>
                    <a:pt x="7667" y="917"/>
                    <a:pt x="7618" y="870"/>
                    <a:pt x="7618" y="811"/>
                  </a:cubicBezTo>
                  <a:lnTo>
                    <a:pt x="7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4"/>
            <p:cNvSpPr/>
            <p:nvPr/>
          </p:nvSpPr>
          <p:spPr>
            <a:xfrm>
              <a:off x="3218600" y="4422175"/>
              <a:ext cx="4825" cy="2600"/>
            </a:xfrm>
            <a:custGeom>
              <a:avLst/>
              <a:gdLst/>
              <a:ahLst/>
              <a:cxnLst/>
              <a:rect l="l" t="t" r="r" b="b"/>
              <a:pathLst>
                <a:path w="193" h="104" extrusionOk="0">
                  <a:moveTo>
                    <a:pt x="88" y="1"/>
                  </a:moveTo>
                  <a:cubicBezTo>
                    <a:pt x="51" y="1"/>
                    <a:pt x="18" y="21"/>
                    <a:pt x="1" y="48"/>
                  </a:cubicBezTo>
                  <a:lnTo>
                    <a:pt x="193" y="103"/>
                  </a:lnTo>
                  <a:cubicBezTo>
                    <a:pt x="191" y="45"/>
                    <a:pt x="144" y="1"/>
                    <a:pt x="88" y="1"/>
                  </a:cubicBezTo>
                  <a:close/>
                </a:path>
              </a:pathLst>
            </a:custGeom>
            <a:solidFill>
              <a:srgbClr val="ECC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4"/>
            <p:cNvSpPr/>
            <p:nvPr/>
          </p:nvSpPr>
          <p:spPr>
            <a:xfrm>
              <a:off x="3218150" y="4424825"/>
              <a:ext cx="5275" cy="22925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0" y="0"/>
                  </a:moveTo>
                  <a:lnTo>
                    <a:pt x="0" y="811"/>
                  </a:lnTo>
                  <a:cubicBezTo>
                    <a:pt x="0" y="870"/>
                    <a:pt x="49" y="917"/>
                    <a:pt x="106" y="917"/>
                  </a:cubicBezTo>
                  <a:cubicBezTo>
                    <a:pt x="164" y="917"/>
                    <a:pt x="211" y="868"/>
                    <a:pt x="211" y="81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4"/>
            <p:cNvSpPr/>
            <p:nvPr/>
          </p:nvSpPr>
          <p:spPr>
            <a:xfrm>
              <a:off x="3218150" y="4810975"/>
              <a:ext cx="5275" cy="2650"/>
            </a:xfrm>
            <a:custGeom>
              <a:avLst/>
              <a:gdLst/>
              <a:ahLst/>
              <a:cxnLst/>
              <a:rect l="l" t="t" r="r" b="b"/>
              <a:pathLst>
                <a:path w="211" h="106" extrusionOk="0">
                  <a:moveTo>
                    <a:pt x="0" y="1"/>
                  </a:moveTo>
                  <a:cubicBezTo>
                    <a:pt x="0" y="59"/>
                    <a:pt x="49" y="106"/>
                    <a:pt x="106" y="106"/>
                  </a:cubicBezTo>
                  <a:cubicBezTo>
                    <a:pt x="164" y="106"/>
                    <a:pt x="211" y="59"/>
                    <a:pt x="211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4"/>
            <p:cNvSpPr/>
            <p:nvPr/>
          </p:nvSpPr>
          <p:spPr>
            <a:xfrm>
              <a:off x="3218150" y="4788075"/>
              <a:ext cx="5275" cy="22925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106" y="0"/>
                  </a:moveTo>
                  <a:cubicBezTo>
                    <a:pt x="47" y="0"/>
                    <a:pt x="0" y="47"/>
                    <a:pt x="0" y="106"/>
                  </a:cubicBezTo>
                  <a:lnTo>
                    <a:pt x="0" y="917"/>
                  </a:lnTo>
                  <a:lnTo>
                    <a:pt x="211" y="917"/>
                  </a:lnTo>
                  <a:lnTo>
                    <a:pt x="211" y="106"/>
                  </a:lnTo>
                  <a:cubicBezTo>
                    <a:pt x="211" y="47"/>
                    <a:pt x="162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4"/>
            <p:cNvSpPr/>
            <p:nvPr/>
          </p:nvSpPr>
          <p:spPr>
            <a:xfrm>
              <a:off x="3258300" y="4426425"/>
              <a:ext cx="5475" cy="3125"/>
            </a:xfrm>
            <a:custGeom>
              <a:avLst/>
              <a:gdLst/>
              <a:ahLst/>
              <a:cxnLst/>
              <a:rect l="l" t="t" r="r" b="b"/>
              <a:pathLst>
                <a:path w="219" h="125" extrusionOk="0">
                  <a:moveTo>
                    <a:pt x="105" y="0"/>
                  </a:moveTo>
                  <a:cubicBezTo>
                    <a:pt x="56" y="0"/>
                    <a:pt x="14" y="34"/>
                    <a:pt x="1" y="83"/>
                  </a:cubicBezTo>
                  <a:cubicBezTo>
                    <a:pt x="69" y="94"/>
                    <a:pt x="138" y="108"/>
                    <a:pt x="206" y="124"/>
                  </a:cubicBezTo>
                  <a:cubicBezTo>
                    <a:pt x="219" y="70"/>
                    <a:pt x="183" y="15"/>
                    <a:pt x="126" y="2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ECC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4"/>
            <p:cNvSpPr/>
            <p:nvPr/>
          </p:nvSpPr>
          <p:spPr>
            <a:xfrm>
              <a:off x="3253875" y="4428475"/>
              <a:ext cx="9625" cy="23025"/>
            </a:xfrm>
            <a:custGeom>
              <a:avLst/>
              <a:gdLst/>
              <a:ahLst/>
              <a:cxnLst/>
              <a:rect l="l" t="t" r="r" b="b"/>
              <a:pathLst>
                <a:path w="385" h="921" extrusionOk="0">
                  <a:moveTo>
                    <a:pt x="179" y="1"/>
                  </a:moveTo>
                  <a:lnTo>
                    <a:pt x="13" y="793"/>
                  </a:lnTo>
                  <a:cubicBezTo>
                    <a:pt x="0" y="850"/>
                    <a:pt x="36" y="906"/>
                    <a:pt x="93" y="919"/>
                  </a:cubicBezTo>
                  <a:lnTo>
                    <a:pt x="114" y="920"/>
                  </a:lnTo>
                  <a:cubicBezTo>
                    <a:pt x="162" y="920"/>
                    <a:pt x="205" y="886"/>
                    <a:pt x="215" y="836"/>
                  </a:cubicBezTo>
                  <a:lnTo>
                    <a:pt x="384" y="42"/>
                  </a:lnTo>
                  <a:cubicBezTo>
                    <a:pt x="317" y="29"/>
                    <a:pt x="248" y="14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4"/>
            <p:cNvSpPr/>
            <p:nvPr/>
          </p:nvSpPr>
          <p:spPr>
            <a:xfrm>
              <a:off x="3177750" y="4806250"/>
              <a:ext cx="5450" cy="3150"/>
            </a:xfrm>
            <a:custGeom>
              <a:avLst/>
              <a:gdLst/>
              <a:ahLst/>
              <a:cxnLst/>
              <a:rect l="l" t="t" r="r" b="b"/>
              <a:pathLst>
                <a:path w="218" h="126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56"/>
                    <a:pt x="37" y="111"/>
                    <a:pt x="93" y="124"/>
                  </a:cubicBezTo>
                  <a:lnTo>
                    <a:pt x="115" y="126"/>
                  </a:lnTo>
                  <a:cubicBezTo>
                    <a:pt x="163" y="126"/>
                    <a:pt x="206" y="91"/>
                    <a:pt x="217" y="43"/>
                  </a:cubicBezTo>
                  <a:cubicBezTo>
                    <a:pt x="149" y="32"/>
                    <a:pt x="79" y="17"/>
                    <a:pt x="12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4"/>
            <p:cNvSpPr/>
            <p:nvPr/>
          </p:nvSpPr>
          <p:spPr>
            <a:xfrm>
              <a:off x="3178050" y="4784300"/>
              <a:ext cx="9675" cy="23000"/>
            </a:xfrm>
            <a:custGeom>
              <a:avLst/>
              <a:gdLst/>
              <a:ahLst/>
              <a:cxnLst/>
              <a:rect l="l" t="t" r="r" b="b"/>
              <a:pathLst>
                <a:path w="387" h="920" extrusionOk="0">
                  <a:moveTo>
                    <a:pt x="272" y="0"/>
                  </a:moveTo>
                  <a:cubicBezTo>
                    <a:pt x="224" y="0"/>
                    <a:pt x="180" y="35"/>
                    <a:pt x="170" y="84"/>
                  </a:cubicBezTo>
                  <a:lnTo>
                    <a:pt x="0" y="877"/>
                  </a:lnTo>
                  <a:cubicBezTo>
                    <a:pt x="67" y="891"/>
                    <a:pt x="137" y="905"/>
                    <a:pt x="205" y="920"/>
                  </a:cubicBezTo>
                  <a:lnTo>
                    <a:pt x="373" y="127"/>
                  </a:lnTo>
                  <a:cubicBezTo>
                    <a:pt x="386" y="70"/>
                    <a:pt x="350" y="15"/>
                    <a:pt x="294" y="2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4"/>
            <p:cNvSpPr/>
            <p:nvPr/>
          </p:nvSpPr>
          <p:spPr>
            <a:xfrm>
              <a:off x="3296950" y="4439050"/>
              <a:ext cx="5325" cy="3550"/>
            </a:xfrm>
            <a:custGeom>
              <a:avLst/>
              <a:gdLst/>
              <a:ahLst/>
              <a:cxnLst/>
              <a:rect l="l" t="t" r="r" b="b"/>
              <a:pathLst>
                <a:path w="213" h="142" extrusionOk="0">
                  <a:moveTo>
                    <a:pt x="60" y="0"/>
                  </a:moveTo>
                  <a:cubicBezTo>
                    <a:pt x="33" y="9"/>
                    <a:pt x="12" y="29"/>
                    <a:pt x="0" y="56"/>
                  </a:cubicBezTo>
                  <a:cubicBezTo>
                    <a:pt x="64" y="84"/>
                    <a:pt x="127" y="113"/>
                    <a:pt x="191" y="141"/>
                  </a:cubicBezTo>
                  <a:cubicBezTo>
                    <a:pt x="212" y="94"/>
                    <a:pt x="195" y="42"/>
                    <a:pt x="154" y="13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4"/>
            <p:cNvSpPr/>
            <p:nvPr/>
          </p:nvSpPr>
          <p:spPr>
            <a:xfrm>
              <a:off x="3288025" y="4440425"/>
              <a:ext cx="13675" cy="22275"/>
            </a:xfrm>
            <a:custGeom>
              <a:avLst/>
              <a:gdLst/>
              <a:ahLst/>
              <a:cxnLst/>
              <a:rect l="l" t="t" r="r" b="b"/>
              <a:pathLst>
                <a:path w="547" h="891" extrusionOk="0">
                  <a:moveTo>
                    <a:pt x="356" y="1"/>
                  </a:moveTo>
                  <a:lnTo>
                    <a:pt x="23" y="742"/>
                  </a:lnTo>
                  <a:cubicBezTo>
                    <a:pt x="0" y="796"/>
                    <a:pt x="23" y="858"/>
                    <a:pt x="77" y="880"/>
                  </a:cubicBezTo>
                  <a:lnTo>
                    <a:pt x="120" y="890"/>
                  </a:lnTo>
                  <a:cubicBezTo>
                    <a:pt x="160" y="890"/>
                    <a:pt x="198" y="868"/>
                    <a:pt x="215" y="828"/>
                  </a:cubicBezTo>
                  <a:lnTo>
                    <a:pt x="547" y="86"/>
                  </a:lnTo>
                  <a:cubicBezTo>
                    <a:pt x="484" y="56"/>
                    <a:pt x="420" y="27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4"/>
            <p:cNvSpPr/>
            <p:nvPr/>
          </p:nvSpPr>
          <p:spPr>
            <a:xfrm>
              <a:off x="3139275" y="4793225"/>
              <a:ext cx="5350" cy="3700"/>
            </a:xfrm>
            <a:custGeom>
              <a:avLst/>
              <a:gdLst/>
              <a:ahLst/>
              <a:cxnLst/>
              <a:rect l="l" t="t" r="r" b="b"/>
              <a:pathLst>
                <a:path w="214" h="148" extrusionOk="0">
                  <a:moveTo>
                    <a:pt x="23" y="1"/>
                  </a:moveTo>
                  <a:lnTo>
                    <a:pt x="23" y="1"/>
                  </a:lnTo>
                  <a:cubicBezTo>
                    <a:pt x="0" y="55"/>
                    <a:pt x="24" y="114"/>
                    <a:pt x="77" y="137"/>
                  </a:cubicBezTo>
                  <a:lnTo>
                    <a:pt x="120" y="147"/>
                  </a:lnTo>
                  <a:cubicBezTo>
                    <a:pt x="158" y="147"/>
                    <a:pt x="195" y="123"/>
                    <a:pt x="214" y="86"/>
                  </a:cubicBezTo>
                  <a:cubicBezTo>
                    <a:pt x="150" y="57"/>
                    <a:pt x="87" y="29"/>
                    <a:pt x="23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4"/>
            <p:cNvSpPr/>
            <p:nvPr/>
          </p:nvSpPr>
          <p:spPr>
            <a:xfrm>
              <a:off x="3139825" y="4773125"/>
              <a:ext cx="13650" cy="22300"/>
            </a:xfrm>
            <a:custGeom>
              <a:avLst/>
              <a:gdLst/>
              <a:ahLst/>
              <a:cxnLst/>
              <a:rect l="l" t="t" r="r" b="b"/>
              <a:pathLst>
                <a:path w="546" h="892" extrusionOk="0">
                  <a:moveTo>
                    <a:pt x="426" y="1"/>
                  </a:moveTo>
                  <a:cubicBezTo>
                    <a:pt x="387" y="1"/>
                    <a:pt x="350" y="23"/>
                    <a:pt x="333" y="65"/>
                  </a:cubicBezTo>
                  <a:lnTo>
                    <a:pt x="1" y="806"/>
                  </a:lnTo>
                  <a:cubicBezTo>
                    <a:pt x="64" y="837"/>
                    <a:pt x="128" y="866"/>
                    <a:pt x="192" y="891"/>
                  </a:cubicBezTo>
                  <a:lnTo>
                    <a:pt x="192" y="890"/>
                  </a:lnTo>
                  <a:lnTo>
                    <a:pt x="522" y="149"/>
                  </a:lnTo>
                  <a:cubicBezTo>
                    <a:pt x="546" y="94"/>
                    <a:pt x="522" y="33"/>
                    <a:pt x="469" y="9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4"/>
            <p:cNvSpPr/>
            <p:nvPr/>
          </p:nvSpPr>
          <p:spPr>
            <a:xfrm>
              <a:off x="3332175" y="4459075"/>
              <a:ext cx="5100" cy="4150"/>
            </a:xfrm>
            <a:custGeom>
              <a:avLst/>
              <a:gdLst/>
              <a:ahLst/>
              <a:cxnLst/>
              <a:rect l="l" t="t" r="r" b="b"/>
              <a:pathLst>
                <a:path w="204" h="166" extrusionOk="0">
                  <a:moveTo>
                    <a:pt x="84" y="1"/>
                  </a:moveTo>
                  <a:cubicBezTo>
                    <a:pt x="53" y="1"/>
                    <a:pt x="20" y="16"/>
                    <a:pt x="0" y="43"/>
                  </a:cubicBezTo>
                  <a:cubicBezTo>
                    <a:pt x="57" y="83"/>
                    <a:pt x="114" y="123"/>
                    <a:pt x="170" y="166"/>
                  </a:cubicBezTo>
                  <a:cubicBezTo>
                    <a:pt x="204" y="119"/>
                    <a:pt x="192" y="53"/>
                    <a:pt x="147" y="19"/>
                  </a:cubicBezTo>
                  <a:cubicBezTo>
                    <a:pt x="127" y="8"/>
                    <a:pt x="106" y="1"/>
                    <a:pt x="84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4"/>
            <p:cNvSpPr/>
            <p:nvPr/>
          </p:nvSpPr>
          <p:spPr>
            <a:xfrm>
              <a:off x="3319350" y="4460150"/>
              <a:ext cx="17050" cy="20550"/>
            </a:xfrm>
            <a:custGeom>
              <a:avLst/>
              <a:gdLst/>
              <a:ahLst/>
              <a:cxnLst/>
              <a:rect l="l" t="t" r="r" b="b"/>
              <a:pathLst>
                <a:path w="682" h="822" extrusionOk="0">
                  <a:moveTo>
                    <a:pt x="512" y="0"/>
                  </a:moveTo>
                  <a:lnTo>
                    <a:pt x="35" y="656"/>
                  </a:lnTo>
                  <a:cubicBezTo>
                    <a:pt x="1" y="702"/>
                    <a:pt x="12" y="767"/>
                    <a:pt x="58" y="802"/>
                  </a:cubicBezTo>
                  <a:cubicBezTo>
                    <a:pt x="76" y="814"/>
                    <a:pt x="98" y="822"/>
                    <a:pt x="119" y="822"/>
                  </a:cubicBezTo>
                  <a:cubicBezTo>
                    <a:pt x="153" y="822"/>
                    <a:pt x="185" y="807"/>
                    <a:pt x="204" y="779"/>
                  </a:cubicBezTo>
                  <a:lnTo>
                    <a:pt x="681" y="123"/>
                  </a:lnTo>
                  <a:cubicBezTo>
                    <a:pt x="626" y="82"/>
                    <a:pt x="569" y="4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4"/>
            <p:cNvSpPr/>
            <p:nvPr/>
          </p:nvSpPr>
          <p:spPr>
            <a:xfrm>
              <a:off x="3104300" y="4772550"/>
              <a:ext cx="5100" cy="4150"/>
            </a:xfrm>
            <a:custGeom>
              <a:avLst/>
              <a:gdLst/>
              <a:ahLst/>
              <a:cxnLst/>
              <a:rect l="l" t="t" r="r" b="b"/>
              <a:pathLst>
                <a:path w="204" h="166" extrusionOk="0">
                  <a:moveTo>
                    <a:pt x="34" y="1"/>
                  </a:moveTo>
                  <a:cubicBezTo>
                    <a:pt x="0" y="49"/>
                    <a:pt x="12" y="113"/>
                    <a:pt x="56" y="146"/>
                  </a:cubicBezTo>
                  <a:cubicBezTo>
                    <a:pt x="76" y="159"/>
                    <a:pt x="97" y="166"/>
                    <a:pt x="118" y="166"/>
                  </a:cubicBezTo>
                  <a:cubicBezTo>
                    <a:pt x="153" y="166"/>
                    <a:pt x="182" y="152"/>
                    <a:pt x="204" y="123"/>
                  </a:cubicBezTo>
                  <a:cubicBezTo>
                    <a:pt x="147" y="85"/>
                    <a:pt x="90" y="42"/>
                    <a:pt x="34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4"/>
            <p:cNvSpPr/>
            <p:nvPr/>
          </p:nvSpPr>
          <p:spPr>
            <a:xfrm>
              <a:off x="3105175" y="4755075"/>
              <a:ext cx="17050" cy="20575"/>
            </a:xfrm>
            <a:custGeom>
              <a:avLst/>
              <a:gdLst/>
              <a:ahLst/>
              <a:cxnLst/>
              <a:rect l="l" t="t" r="r" b="b"/>
              <a:pathLst>
                <a:path w="682" h="823" extrusionOk="0">
                  <a:moveTo>
                    <a:pt x="562" y="1"/>
                  </a:moveTo>
                  <a:cubicBezTo>
                    <a:pt x="530" y="1"/>
                    <a:pt x="497" y="15"/>
                    <a:pt x="478" y="44"/>
                  </a:cubicBezTo>
                  <a:lnTo>
                    <a:pt x="1" y="700"/>
                  </a:lnTo>
                  <a:cubicBezTo>
                    <a:pt x="56" y="741"/>
                    <a:pt x="113" y="781"/>
                    <a:pt x="170" y="822"/>
                  </a:cubicBezTo>
                  <a:lnTo>
                    <a:pt x="647" y="166"/>
                  </a:lnTo>
                  <a:cubicBezTo>
                    <a:pt x="681" y="119"/>
                    <a:pt x="670" y="54"/>
                    <a:pt x="624" y="19"/>
                  </a:cubicBezTo>
                  <a:cubicBezTo>
                    <a:pt x="604" y="8"/>
                    <a:pt x="583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4"/>
            <p:cNvSpPr/>
            <p:nvPr/>
          </p:nvSpPr>
          <p:spPr>
            <a:xfrm>
              <a:off x="3362525" y="4486125"/>
              <a:ext cx="4675" cy="4525"/>
            </a:xfrm>
            <a:custGeom>
              <a:avLst/>
              <a:gdLst/>
              <a:ahLst/>
              <a:cxnLst/>
              <a:rect l="l" t="t" r="r" b="b"/>
              <a:pathLst>
                <a:path w="187" h="181" extrusionOk="0">
                  <a:moveTo>
                    <a:pt x="70" y="0"/>
                  </a:moveTo>
                  <a:cubicBezTo>
                    <a:pt x="44" y="0"/>
                    <a:pt x="20" y="9"/>
                    <a:pt x="0" y="26"/>
                  </a:cubicBezTo>
                  <a:cubicBezTo>
                    <a:pt x="49" y="76"/>
                    <a:pt x="94" y="130"/>
                    <a:pt x="141" y="181"/>
                  </a:cubicBezTo>
                  <a:cubicBezTo>
                    <a:pt x="184" y="143"/>
                    <a:pt x="187" y="76"/>
                    <a:pt x="148" y="33"/>
                  </a:cubicBezTo>
                  <a:cubicBezTo>
                    <a:pt x="127" y="12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4"/>
            <p:cNvSpPr/>
            <p:nvPr/>
          </p:nvSpPr>
          <p:spPr>
            <a:xfrm>
              <a:off x="3346300" y="4486750"/>
              <a:ext cx="19775" cy="18150"/>
            </a:xfrm>
            <a:custGeom>
              <a:avLst/>
              <a:gdLst/>
              <a:ahLst/>
              <a:cxnLst/>
              <a:rect l="l" t="t" r="r" b="b"/>
              <a:pathLst>
                <a:path w="791" h="726" extrusionOk="0">
                  <a:moveTo>
                    <a:pt x="649" y="1"/>
                  </a:moveTo>
                  <a:lnTo>
                    <a:pt x="46" y="545"/>
                  </a:lnTo>
                  <a:cubicBezTo>
                    <a:pt x="3" y="583"/>
                    <a:pt x="0" y="648"/>
                    <a:pt x="39" y="691"/>
                  </a:cubicBezTo>
                  <a:cubicBezTo>
                    <a:pt x="60" y="712"/>
                    <a:pt x="88" y="725"/>
                    <a:pt x="117" y="725"/>
                  </a:cubicBezTo>
                  <a:cubicBezTo>
                    <a:pt x="143" y="725"/>
                    <a:pt x="167" y="717"/>
                    <a:pt x="187" y="698"/>
                  </a:cubicBezTo>
                  <a:lnTo>
                    <a:pt x="790" y="156"/>
                  </a:lnTo>
                  <a:cubicBezTo>
                    <a:pt x="743" y="105"/>
                    <a:pt x="698" y="54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4"/>
            <p:cNvSpPr/>
            <p:nvPr/>
          </p:nvSpPr>
          <p:spPr>
            <a:xfrm>
              <a:off x="3074375" y="4745150"/>
              <a:ext cx="4675" cy="4550"/>
            </a:xfrm>
            <a:custGeom>
              <a:avLst/>
              <a:gdLst/>
              <a:ahLst/>
              <a:cxnLst/>
              <a:rect l="l" t="t" r="r" b="b"/>
              <a:pathLst>
                <a:path w="187" h="182" extrusionOk="0">
                  <a:moveTo>
                    <a:pt x="47" y="1"/>
                  </a:moveTo>
                  <a:cubicBezTo>
                    <a:pt x="5" y="39"/>
                    <a:pt x="0" y="106"/>
                    <a:pt x="40" y="149"/>
                  </a:cubicBezTo>
                  <a:cubicBezTo>
                    <a:pt x="62" y="170"/>
                    <a:pt x="90" y="182"/>
                    <a:pt x="119" y="182"/>
                  </a:cubicBezTo>
                  <a:cubicBezTo>
                    <a:pt x="143" y="182"/>
                    <a:pt x="167" y="173"/>
                    <a:pt x="187" y="156"/>
                  </a:cubicBezTo>
                  <a:cubicBezTo>
                    <a:pt x="140" y="106"/>
                    <a:pt x="93" y="52"/>
                    <a:pt x="47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4"/>
            <p:cNvSpPr/>
            <p:nvPr/>
          </p:nvSpPr>
          <p:spPr>
            <a:xfrm>
              <a:off x="3075550" y="4730900"/>
              <a:ext cx="19775" cy="18100"/>
            </a:xfrm>
            <a:custGeom>
              <a:avLst/>
              <a:gdLst/>
              <a:ahLst/>
              <a:cxnLst/>
              <a:rect l="l" t="t" r="r" b="b"/>
              <a:pathLst>
                <a:path w="791" h="724" extrusionOk="0">
                  <a:moveTo>
                    <a:pt x="672" y="0"/>
                  </a:moveTo>
                  <a:cubicBezTo>
                    <a:pt x="648" y="0"/>
                    <a:pt x="622" y="9"/>
                    <a:pt x="602" y="26"/>
                  </a:cubicBezTo>
                  <a:lnTo>
                    <a:pt x="0" y="568"/>
                  </a:lnTo>
                  <a:cubicBezTo>
                    <a:pt x="46" y="621"/>
                    <a:pt x="93" y="672"/>
                    <a:pt x="140" y="723"/>
                  </a:cubicBezTo>
                  <a:lnTo>
                    <a:pt x="743" y="181"/>
                  </a:lnTo>
                  <a:cubicBezTo>
                    <a:pt x="786" y="143"/>
                    <a:pt x="790" y="76"/>
                    <a:pt x="750" y="33"/>
                  </a:cubicBezTo>
                  <a:cubicBezTo>
                    <a:pt x="729" y="12"/>
                    <a:pt x="701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4"/>
            <p:cNvSpPr/>
            <p:nvPr/>
          </p:nvSpPr>
          <p:spPr>
            <a:xfrm>
              <a:off x="3386700" y="4518750"/>
              <a:ext cx="4300" cy="4850"/>
            </a:xfrm>
            <a:custGeom>
              <a:avLst/>
              <a:gdLst/>
              <a:ahLst/>
              <a:cxnLst/>
              <a:rect l="l" t="t" r="r" b="b"/>
              <a:pathLst>
                <a:path w="172" h="194" extrusionOk="0">
                  <a:moveTo>
                    <a:pt x="52" y="0"/>
                  </a:moveTo>
                  <a:lnTo>
                    <a:pt x="1" y="13"/>
                  </a:lnTo>
                  <a:cubicBezTo>
                    <a:pt x="36" y="73"/>
                    <a:pt x="72" y="134"/>
                    <a:pt x="106" y="194"/>
                  </a:cubicBezTo>
                  <a:cubicBezTo>
                    <a:pt x="156" y="165"/>
                    <a:pt x="172" y="101"/>
                    <a:pt x="143" y="51"/>
                  </a:cubicBezTo>
                  <a:cubicBezTo>
                    <a:pt x="123" y="20"/>
                    <a:pt x="88" y="0"/>
                    <a:pt x="52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4"/>
            <p:cNvSpPr/>
            <p:nvPr/>
          </p:nvSpPr>
          <p:spPr>
            <a:xfrm>
              <a:off x="3367475" y="4519100"/>
              <a:ext cx="21825" cy="15075"/>
            </a:xfrm>
            <a:custGeom>
              <a:avLst/>
              <a:gdLst/>
              <a:ahLst/>
              <a:cxnLst/>
              <a:rect l="l" t="t" r="r" b="b"/>
              <a:pathLst>
                <a:path w="873" h="603" extrusionOk="0">
                  <a:moveTo>
                    <a:pt x="768" y="0"/>
                  </a:moveTo>
                  <a:lnTo>
                    <a:pt x="65" y="407"/>
                  </a:lnTo>
                  <a:cubicBezTo>
                    <a:pt x="16" y="436"/>
                    <a:pt x="0" y="500"/>
                    <a:pt x="28" y="550"/>
                  </a:cubicBezTo>
                  <a:cubicBezTo>
                    <a:pt x="47" y="583"/>
                    <a:pt x="83" y="602"/>
                    <a:pt x="118" y="602"/>
                  </a:cubicBezTo>
                  <a:lnTo>
                    <a:pt x="171" y="588"/>
                  </a:lnTo>
                  <a:lnTo>
                    <a:pt x="872" y="183"/>
                  </a:lnTo>
                  <a:cubicBezTo>
                    <a:pt x="840" y="121"/>
                    <a:pt x="804" y="62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4"/>
            <p:cNvSpPr/>
            <p:nvPr/>
          </p:nvSpPr>
          <p:spPr>
            <a:xfrm>
              <a:off x="3050575" y="4712225"/>
              <a:ext cx="4300" cy="4900"/>
            </a:xfrm>
            <a:custGeom>
              <a:avLst/>
              <a:gdLst/>
              <a:ahLst/>
              <a:cxnLst/>
              <a:rect l="l" t="t" r="r" b="b"/>
              <a:pathLst>
                <a:path w="172" h="196" extrusionOk="0">
                  <a:moveTo>
                    <a:pt x="67" y="0"/>
                  </a:moveTo>
                  <a:cubicBezTo>
                    <a:pt x="17" y="29"/>
                    <a:pt x="0" y="93"/>
                    <a:pt x="29" y="144"/>
                  </a:cubicBezTo>
                  <a:cubicBezTo>
                    <a:pt x="49" y="175"/>
                    <a:pt x="84" y="195"/>
                    <a:pt x="120" y="195"/>
                  </a:cubicBezTo>
                  <a:lnTo>
                    <a:pt x="171" y="181"/>
                  </a:lnTo>
                  <a:cubicBezTo>
                    <a:pt x="136" y="121"/>
                    <a:pt x="100" y="60"/>
                    <a:pt x="67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4"/>
            <p:cNvSpPr/>
            <p:nvPr/>
          </p:nvSpPr>
          <p:spPr>
            <a:xfrm>
              <a:off x="3052275" y="4701650"/>
              <a:ext cx="21875" cy="15050"/>
            </a:xfrm>
            <a:custGeom>
              <a:avLst/>
              <a:gdLst/>
              <a:ahLst/>
              <a:cxnLst/>
              <a:rect l="l" t="t" r="r" b="b"/>
              <a:pathLst>
                <a:path w="875" h="602" extrusionOk="0">
                  <a:moveTo>
                    <a:pt x="755" y="0"/>
                  </a:moveTo>
                  <a:lnTo>
                    <a:pt x="704" y="13"/>
                  </a:lnTo>
                  <a:lnTo>
                    <a:pt x="1" y="419"/>
                  </a:lnTo>
                  <a:cubicBezTo>
                    <a:pt x="35" y="480"/>
                    <a:pt x="70" y="540"/>
                    <a:pt x="106" y="601"/>
                  </a:cubicBezTo>
                  <a:lnTo>
                    <a:pt x="808" y="195"/>
                  </a:lnTo>
                  <a:cubicBezTo>
                    <a:pt x="857" y="167"/>
                    <a:pt x="874" y="103"/>
                    <a:pt x="846" y="53"/>
                  </a:cubicBezTo>
                  <a:cubicBezTo>
                    <a:pt x="826" y="20"/>
                    <a:pt x="790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4"/>
            <p:cNvSpPr/>
            <p:nvPr/>
          </p:nvSpPr>
          <p:spPr>
            <a:xfrm>
              <a:off x="3403650" y="4555600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30" y="1"/>
                  </a:moveTo>
                  <a:lnTo>
                    <a:pt x="0" y="6"/>
                  </a:lnTo>
                  <a:cubicBezTo>
                    <a:pt x="22" y="72"/>
                    <a:pt x="43" y="140"/>
                    <a:pt x="64" y="206"/>
                  </a:cubicBezTo>
                  <a:cubicBezTo>
                    <a:pt x="118" y="187"/>
                    <a:pt x="148" y="129"/>
                    <a:pt x="130" y="75"/>
                  </a:cubicBezTo>
                  <a:cubicBezTo>
                    <a:pt x="116" y="29"/>
                    <a:pt x="76" y="1"/>
                    <a:pt x="30" y="1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4"/>
            <p:cNvSpPr/>
            <p:nvPr/>
          </p:nvSpPr>
          <p:spPr>
            <a:xfrm>
              <a:off x="3382125" y="4555750"/>
              <a:ext cx="23100" cy="11400"/>
            </a:xfrm>
            <a:custGeom>
              <a:avLst/>
              <a:gdLst/>
              <a:ahLst/>
              <a:cxnLst/>
              <a:rect l="l" t="t" r="r" b="b"/>
              <a:pathLst>
                <a:path w="924" h="456" extrusionOk="0">
                  <a:moveTo>
                    <a:pt x="860" y="0"/>
                  </a:moveTo>
                  <a:lnTo>
                    <a:pt x="86" y="251"/>
                  </a:lnTo>
                  <a:cubicBezTo>
                    <a:pt x="30" y="269"/>
                    <a:pt x="0" y="328"/>
                    <a:pt x="19" y="383"/>
                  </a:cubicBezTo>
                  <a:cubicBezTo>
                    <a:pt x="33" y="427"/>
                    <a:pt x="73" y="456"/>
                    <a:pt x="118" y="456"/>
                  </a:cubicBezTo>
                  <a:lnTo>
                    <a:pt x="150" y="450"/>
                  </a:lnTo>
                  <a:lnTo>
                    <a:pt x="923" y="200"/>
                  </a:lnTo>
                  <a:lnTo>
                    <a:pt x="924" y="200"/>
                  </a:lnTo>
                  <a:cubicBezTo>
                    <a:pt x="904" y="133"/>
                    <a:pt x="883" y="66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4"/>
            <p:cNvSpPr/>
            <p:nvPr/>
          </p:nvSpPr>
          <p:spPr>
            <a:xfrm>
              <a:off x="3034200" y="4675075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85" y="0"/>
                  </a:moveTo>
                  <a:cubicBezTo>
                    <a:pt x="29" y="20"/>
                    <a:pt x="1" y="79"/>
                    <a:pt x="19" y="131"/>
                  </a:cubicBezTo>
                  <a:cubicBezTo>
                    <a:pt x="33" y="177"/>
                    <a:pt x="75" y="205"/>
                    <a:pt x="119" y="205"/>
                  </a:cubicBezTo>
                  <a:lnTo>
                    <a:pt x="149" y="200"/>
                  </a:lnTo>
                  <a:cubicBezTo>
                    <a:pt x="127" y="134"/>
                    <a:pt x="106" y="66"/>
                    <a:pt x="85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4"/>
            <p:cNvSpPr/>
            <p:nvPr/>
          </p:nvSpPr>
          <p:spPr>
            <a:xfrm>
              <a:off x="3036300" y="4668675"/>
              <a:ext cx="23125" cy="11400"/>
            </a:xfrm>
            <a:custGeom>
              <a:avLst/>
              <a:gdLst/>
              <a:ahLst/>
              <a:cxnLst/>
              <a:rect l="l" t="t" r="r" b="b"/>
              <a:pathLst>
                <a:path w="925" h="456" extrusionOk="0">
                  <a:moveTo>
                    <a:pt x="806" y="0"/>
                  </a:moveTo>
                  <a:lnTo>
                    <a:pt x="775" y="6"/>
                  </a:lnTo>
                  <a:lnTo>
                    <a:pt x="2" y="256"/>
                  </a:lnTo>
                  <a:lnTo>
                    <a:pt x="1" y="256"/>
                  </a:lnTo>
                  <a:cubicBezTo>
                    <a:pt x="21" y="323"/>
                    <a:pt x="42" y="390"/>
                    <a:pt x="65" y="456"/>
                  </a:cubicBezTo>
                  <a:lnTo>
                    <a:pt x="66" y="456"/>
                  </a:lnTo>
                  <a:lnTo>
                    <a:pt x="839" y="205"/>
                  </a:lnTo>
                  <a:cubicBezTo>
                    <a:pt x="894" y="187"/>
                    <a:pt x="924" y="128"/>
                    <a:pt x="906" y="73"/>
                  </a:cubicBezTo>
                  <a:cubicBezTo>
                    <a:pt x="892" y="29"/>
                    <a:pt x="852" y="0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4"/>
            <p:cNvSpPr/>
            <p:nvPr/>
          </p:nvSpPr>
          <p:spPr>
            <a:xfrm>
              <a:off x="3412550" y="4595100"/>
              <a:ext cx="3000" cy="5275"/>
            </a:xfrm>
            <a:custGeom>
              <a:avLst/>
              <a:gdLst/>
              <a:ahLst/>
              <a:cxnLst/>
              <a:rect l="l" t="t" r="r" b="b"/>
              <a:pathLst>
                <a:path w="120" h="211" extrusionOk="0">
                  <a:moveTo>
                    <a:pt x="9" y="0"/>
                  </a:moveTo>
                  <a:lnTo>
                    <a:pt x="0" y="2"/>
                  </a:lnTo>
                  <a:lnTo>
                    <a:pt x="21" y="211"/>
                  </a:lnTo>
                  <a:cubicBezTo>
                    <a:pt x="78" y="204"/>
                    <a:pt x="120" y="153"/>
                    <a:pt x="114" y="96"/>
                  </a:cubicBezTo>
                  <a:cubicBezTo>
                    <a:pt x="108" y="40"/>
                    <a:pt x="63" y="0"/>
                    <a:pt x="9" y="0"/>
                  </a:cubicBezTo>
                  <a:close/>
                </a:path>
              </a:pathLst>
            </a:custGeom>
            <a:solidFill>
              <a:srgbClr val="CFA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4"/>
            <p:cNvSpPr/>
            <p:nvPr/>
          </p:nvSpPr>
          <p:spPr>
            <a:xfrm>
              <a:off x="3389850" y="4595100"/>
              <a:ext cx="23225" cy="7375"/>
            </a:xfrm>
            <a:custGeom>
              <a:avLst/>
              <a:gdLst/>
              <a:ahLst/>
              <a:cxnLst/>
              <a:rect l="l" t="t" r="r" b="b"/>
              <a:pathLst>
                <a:path w="929" h="295" extrusionOk="0">
                  <a:moveTo>
                    <a:pt x="907" y="0"/>
                  </a:moveTo>
                  <a:lnTo>
                    <a:pt x="98" y="84"/>
                  </a:lnTo>
                  <a:cubicBezTo>
                    <a:pt x="41" y="91"/>
                    <a:pt x="0" y="143"/>
                    <a:pt x="6" y="199"/>
                  </a:cubicBezTo>
                  <a:cubicBezTo>
                    <a:pt x="12" y="255"/>
                    <a:pt x="56" y="295"/>
                    <a:pt x="110" y="295"/>
                  </a:cubicBezTo>
                  <a:lnTo>
                    <a:pt x="120" y="295"/>
                  </a:lnTo>
                  <a:lnTo>
                    <a:pt x="928" y="209"/>
                  </a:lnTo>
                  <a:cubicBezTo>
                    <a:pt x="922" y="140"/>
                    <a:pt x="915" y="70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4"/>
            <p:cNvSpPr/>
            <p:nvPr/>
          </p:nvSpPr>
          <p:spPr>
            <a:xfrm>
              <a:off x="3025975" y="4635475"/>
              <a:ext cx="3050" cy="5250"/>
            </a:xfrm>
            <a:custGeom>
              <a:avLst/>
              <a:gdLst/>
              <a:ahLst/>
              <a:cxnLst/>
              <a:rect l="l" t="t" r="r" b="b"/>
              <a:pathLst>
                <a:path w="122" h="210" extrusionOk="0">
                  <a:moveTo>
                    <a:pt x="101" y="0"/>
                  </a:moveTo>
                  <a:cubicBezTo>
                    <a:pt x="42" y="6"/>
                    <a:pt x="1" y="57"/>
                    <a:pt x="8" y="114"/>
                  </a:cubicBezTo>
                  <a:cubicBezTo>
                    <a:pt x="14" y="170"/>
                    <a:pt x="58" y="210"/>
                    <a:pt x="111" y="210"/>
                  </a:cubicBezTo>
                  <a:lnTo>
                    <a:pt x="122" y="2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4"/>
            <p:cNvSpPr/>
            <p:nvPr/>
          </p:nvSpPr>
          <p:spPr>
            <a:xfrm>
              <a:off x="3028475" y="4633350"/>
              <a:ext cx="23200" cy="7425"/>
            </a:xfrm>
            <a:custGeom>
              <a:avLst/>
              <a:gdLst/>
              <a:ahLst/>
              <a:cxnLst/>
              <a:rect l="l" t="t" r="r" b="b"/>
              <a:pathLst>
                <a:path w="928" h="297" extrusionOk="0">
                  <a:moveTo>
                    <a:pt x="817" y="0"/>
                  </a:moveTo>
                  <a:lnTo>
                    <a:pt x="809" y="3"/>
                  </a:lnTo>
                  <a:lnTo>
                    <a:pt x="1" y="87"/>
                  </a:lnTo>
                  <a:cubicBezTo>
                    <a:pt x="6" y="157"/>
                    <a:pt x="13" y="226"/>
                    <a:pt x="22" y="296"/>
                  </a:cubicBezTo>
                  <a:lnTo>
                    <a:pt x="830" y="211"/>
                  </a:lnTo>
                  <a:cubicBezTo>
                    <a:pt x="887" y="204"/>
                    <a:pt x="927" y="152"/>
                    <a:pt x="923" y="95"/>
                  </a:cubicBezTo>
                  <a:cubicBezTo>
                    <a:pt x="917" y="40"/>
                    <a:pt x="870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4"/>
            <p:cNvSpPr/>
            <p:nvPr/>
          </p:nvSpPr>
          <p:spPr>
            <a:xfrm>
              <a:off x="3412575" y="4635475"/>
              <a:ext cx="3025" cy="5300"/>
            </a:xfrm>
            <a:custGeom>
              <a:avLst/>
              <a:gdLst/>
              <a:ahLst/>
              <a:cxnLst/>
              <a:rect l="l" t="t" r="r" b="b"/>
              <a:pathLst>
                <a:path w="121" h="212" extrusionOk="0">
                  <a:moveTo>
                    <a:pt x="20" y="0"/>
                  </a:moveTo>
                  <a:cubicBezTo>
                    <a:pt x="13" y="70"/>
                    <a:pt x="6" y="140"/>
                    <a:pt x="1" y="211"/>
                  </a:cubicBezTo>
                  <a:lnTo>
                    <a:pt x="12" y="211"/>
                  </a:lnTo>
                  <a:cubicBezTo>
                    <a:pt x="63" y="211"/>
                    <a:pt x="110" y="170"/>
                    <a:pt x="114" y="117"/>
                  </a:cubicBezTo>
                  <a:cubicBezTo>
                    <a:pt x="120" y="57"/>
                    <a:pt x="79" y="6"/>
                    <a:pt x="20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4"/>
            <p:cNvSpPr/>
            <p:nvPr/>
          </p:nvSpPr>
          <p:spPr>
            <a:xfrm>
              <a:off x="3389800" y="4633350"/>
              <a:ext cx="23275" cy="7375"/>
            </a:xfrm>
            <a:custGeom>
              <a:avLst/>
              <a:gdLst/>
              <a:ahLst/>
              <a:cxnLst/>
              <a:rect l="l" t="t" r="r" b="b"/>
              <a:pathLst>
                <a:path w="931" h="295" extrusionOk="0">
                  <a:moveTo>
                    <a:pt x="113" y="0"/>
                  </a:moveTo>
                  <a:cubicBezTo>
                    <a:pt x="61" y="0"/>
                    <a:pt x="15" y="40"/>
                    <a:pt x="8" y="93"/>
                  </a:cubicBezTo>
                  <a:cubicBezTo>
                    <a:pt x="1" y="152"/>
                    <a:pt x="43" y="204"/>
                    <a:pt x="100" y="209"/>
                  </a:cubicBezTo>
                  <a:lnTo>
                    <a:pt x="909" y="295"/>
                  </a:lnTo>
                  <a:lnTo>
                    <a:pt x="930" y="8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4"/>
            <p:cNvSpPr/>
            <p:nvPr/>
          </p:nvSpPr>
          <p:spPr>
            <a:xfrm>
              <a:off x="3025975" y="4595100"/>
              <a:ext cx="3050" cy="5250"/>
            </a:xfrm>
            <a:custGeom>
              <a:avLst/>
              <a:gdLst/>
              <a:ahLst/>
              <a:cxnLst/>
              <a:rect l="l" t="t" r="r" b="b"/>
              <a:pathLst>
                <a:path w="122" h="210" extrusionOk="0">
                  <a:moveTo>
                    <a:pt x="112" y="0"/>
                  </a:moveTo>
                  <a:cubicBezTo>
                    <a:pt x="58" y="0"/>
                    <a:pt x="14" y="40"/>
                    <a:pt x="8" y="93"/>
                  </a:cubicBezTo>
                  <a:cubicBezTo>
                    <a:pt x="1" y="153"/>
                    <a:pt x="44" y="204"/>
                    <a:pt x="101" y="209"/>
                  </a:cubicBezTo>
                  <a:cubicBezTo>
                    <a:pt x="106" y="140"/>
                    <a:pt x="113" y="70"/>
                    <a:pt x="122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4"/>
            <p:cNvSpPr/>
            <p:nvPr/>
          </p:nvSpPr>
          <p:spPr>
            <a:xfrm>
              <a:off x="3028475" y="4595100"/>
              <a:ext cx="23250" cy="7425"/>
            </a:xfrm>
            <a:custGeom>
              <a:avLst/>
              <a:gdLst/>
              <a:ahLst/>
              <a:cxnLst/>
              <a:rect l="l" t="t" r="r" b="b"/>
              <a:pathLst>
                <a:path w="930" h="297" extrusionOk="0">
                  <a:moveTo>
                    <a:pt x="22" y="0"/>
                  </a:moveTo>
                  <a:cubicBezTo>
                    <a:pt x="13" y="70"/>
                    <a:pt x="6" y="140"/>
                    <a:pt x="1" y="211"/>
                  </a:cubicBezTo>
                  <a:lnTo>
                    <a:pt x="807" y="296"/>
                  </a:lnTo>
                  <a:lnTo>
                    <a:pt x="819" y="296"/>
                  </a:lnTo>
                  <a:cubicBezTo>
                    <a:pt x="870" y="296"/>
                    <a:pt x="917" y="255"/>
                    <a:pt x="921" y="202"/>
                  </a:cubicBezTo>
                  <a:cubicBezTo>
                    <a:pt x="930" y="143"/>
                    <a:pt x="886" y="91"/>
                    <a:pt x="829" y="8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4"/>
            <p:cNvSpPr/>
            <p:nvPr/>
          </p:nvSpPr>
          <p:spPr>
            <a:xfrm>
              <a:off x="3403600" y="4675075"/>
              <a:ext cx="3775" cy="5150"/>
            </a:xfrm>
            <a:custGeom>
              <a:avLst/>
              <a:gdLst/>
              <a:ahLst/>
              <a:cxnLst/>
              <a:rect l="l" t="t" r="r" b="b"/>
              <a:pathLst>
                <a:path w="151" h="206" extrusionOk="0">
                  <a:moveTo>
                    <a:pt x="66" y="0"/>
                  </a:moveTo>
                  <a:cubicBezTo>
                    <a:pt x="45" y="67"/>
                    <a:pt x="24" y="134"/>
                    <a:pt x="1" y="200"/>
                  </a:cubicBezTo>
                  <a:lnTo>
                    <a:pt x="32" y="205"/>
                  </a:lnTo>
                  <a:cubicBezTo>
                    <a:pt x="76" y="205"/>
                    <a:pt x="118" y="177"/>
                    <a:pt x="132" y="131"/>
                  </a:cubicBezTo>
                  <a:cubicBezTo>
                    <a:pt x="150" y="77"/>
                    <a:pt x="120" y="17"/>
                    <a:pt x="66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4"/>
            <p:cNvSpPr/>
            <p:nvPr/>
          </p:nvSpPr>
          <p:spPr>
            <a:xfrm>
              <a:off x="3382150" y="4668675"/>
              <a:ext cx="23125" cy="11400"/>
            </a:xfrm>
            <a:custGeom>
              <a:avLst/>
              <a:gdLst/>
              <a:ahLst/>
              <a:cxnLst/>
              <a:rect l="l" t="t" r="r" b="b"/>
              <a:pathLst>
                <a:path w="925" h="456" extrusionOk="0">
                  <a:moveTo>
                    <a:pt x="119" y="0"/>
                  </a:moveTo>
                  <a:cubicBezTo>
                    <a:pt x="75" y="0"/>
                    <a:pt x="33" y="29"/>
                    <a:pt x="19" y="73"/>
                  </a:cubicBezTo>
                  <a:cubicBezTo>
                    <a:pt x="1" y="128"/>
                    <a:pt x="32" y="187"/>
                    <a:pt x="86" y="205"/>
                  </a:cubicBezTo>
                  <a:lnTo>
                    <a:pt x="859" y="456"/>
                  </a:lnTo>
                  <a:lnTo>
                    <a:pt x="860" y="456"/>
                  </a:lnTo>
                  <a:cubicBezTo>
                    <a:pt x="882" y="390"/>
                    <a:pt x="903" y="322"/>
                    <a:pt x="924" y="256"/>
                  </a:cubicBezTo>
                  <a:lnTo>
                    <a:pt x="923" y="256"/>
                  </a:lnTo>
                  <a:lnTo>
                    <a:pt x="150" y="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4"/>
            <p:cNvSpPr/>
            <p:nvPr/>
          </p:nvSpPr>
          <p:spPr>
            <a:xfrm>
              <a:off x="3034200" y="4555600"/>
              <a:ext cx="3725" cy="5150"/>
            </a:xfrm>
            <a:custGeom>
              <a:avLst/>
              <a:gdLst/>
              <a:ahLst/>
              <a:cxnLst/>
              <a:rect l="l" t="t" r="r" b="b"/>
              <a:pathLst>
                <a:path w="149" h="206" extrusionOk="0">
                  <a:moveTo>
                    <a:pt x="119" y="1"/>
                  </a:moveTo>
                  <a:cubicBezTo>
                    <a:pt x="75" y="1"/>
                    <a:pt x="33" y="29"/>
                    <a:pt x="19" y="75"/>
                  </a:cubicBezTo>
                  <a:cubicBezTo>
                    <a:pt x="1" y="129"/>
                    <a:pt x="31" y="187"/>
                    <a:pt x="85" y="206"/>
                  </a:cubicBezTo>
                  <a:cubicBezTo>
                    <a:pt x="105" y="137"/>
                    <a:pt x="126" y="72"/>
                    <a:pt x="149" y="6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4"/>
            <p:cNvSpPr/>
            <p:nvPr/>
          </p:nvSpPr>
          <p:spPr>
            <a:xfrm>
              <a:off x="3036300" y="4555750"/>
              <a:ext cx="23125" cy="11400"/>
            </a:xfrm>
            <a:custGeom>
              <a:avLst/>
              <a:gdLst/>
              <a:ahLst/>
              <a:cxnLst/>
              <a:rect l="l" t="t" r="r" b="b"/>
              <a:pathLst>
                <a:path w="925" h="456" extrusionOk="0">
                  <a:moveTo>
                    <a:pt x="65" y="0"/>
                  </a:moveTo>
                  <a:cubicBezTo>
                    <a:pt x="42" y="66"/>
                    <a:pt x="21" y="133"/>
                    <a:pt x="1" y="200"/>
                  </a:cubicBezTo>
                  <a:lnTo>
                    <a:pt x="2" y="200"/>
                  </a:lnTo>
                  <a:lnTo>
                    <a:pt x="775" y="450"/>
                  </a:lnTo>
                  <a:lnTo>
                    <a:pt x="806" y="456"/>
                  </a:lnTo>
                  <a:cubicBezTo>
                    <a:pt x="852" y="456"/>
                    <a:pt x="892" y="427"/>
                    <a:pt x="906" y="383"/>
                  </a:cubicBezTo>
                  <a:cubicBezTo>
                    <a:pt x="924" y="328"/>
                    <a:pt x="894" y="269"/>
                    <a:pt x="839" y="251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4"/>
            <p:cNvSpPr/>
            <p:nvPr/>
          </p:nvSpPr>
          <p:spPr>
            <a:xfrm>
              <a:off x="3386675" y="4712150"/>
              <a:ext cx="4300" cy="4900"/>
            </a:xfrm>
            <a:custGeom>
              <a:avLst/>
              <a:gdLst/>
              <a:ahLst/>
              <a:cxnLst/>
              <a:rect l="l" t="t" r="r" b="b"/>
              <a:pathLst>
                <a:path w="172" h="196" extrusionOk="0">
                  <a:moveTo>
                    <a:pt x="104" y="0"/>
                  </a:moveTo>
                  <a:cubicBezTo>
                    <a:pt x="72" y="63"/>
                    <a:pt x="37" y="124"/>
                    <a:pt x="0" y="181"/>
                  </a:cubicBezTo>
                  <a:lnTo>
                    <a:pt x="52" y="195"/>
                  </a:lnTo>
                  <a:cubicBezTo>
                    <a:pt x="87" y="195"/>
                    <a:pt x="123" y="177"/>
                    <a:pt x="143" y="143"/>
                  </a:cubicBezTo>
                  <a:cubicBezTo>
                    <a:pt x="171" y="93"/>
                    <a:pt x="154" y="29"/>
                    <a:pt x="104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4"/>
            <p:cNvSpPr/>
            <p:nvPr/>
          </p:nvSpPr>
          <p:spPr>
            <a:xfrm>
              <a:off x="3367400" y="4701650"/>
              <a:ext cx="21900" cy="15075"/>
            </a:xfrm>
            <a:custGeom>
              <a:avLst/>
              <a:gdLst/>
              <a:ahLst/>
              <a:cxnLst/>
              <a:rect l="l" t="t" r="r" b="b"/>
              <a:pathLst>
                <a:path w="876" h="603" extrusionOk="0">
                  <a:moveTo>
                    <a:pt x="121" y="0"/>
                  </a:moveTo>
                  <a:cubicBezTo>
                    <a:pt x="84" y="0"/>
                    <a:pt x="49" y="20"/>
                    <a:pt x="31" y="55"/>
                  </a:cubicBezTo>
                  <a:cubicBezTo>
                    <a:pt x="0" y="104"/>
                    <a:pt x="19" y="168"/>
                    <a:pt x="68" y="197"/>
                  </a:cubicBezTo>
                  <a:lnTo>
                    <a:pt x="771" y="602"/>
                  </a:lnTo>
                  <a:cubicBezTo>
                    <a:pt x="807" y="541"/>
                    <a:pt x="843" y="481"/>
                    <a:pt x="875" y="420"/>
                  </a:cubicBezTo>
                  <a:lnTo>
                    <a:pt x="174" y="1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4"/>
            <p:cNvSpPr/>
            <p:nvPr/>
          </p:nvSpPr>
          <p:spPr>
            <a:xfrm>
              <a:off x="3050575" y="4518750"/>
              <a:ext cx="4300" cy="4925"/>
            </a:xfrm>
            <a:custGeom>
              <a:avLst/>
              <a:gdLst/>
              <a:ahLst/>
              <a:cxnLst/>
              <a:rect l="l" t="t" r="r" b="b"/>
              <a:pathLst>
                <a:path w="172" h="197" extrusionOk="0">
                  <a:moveTo>
                    <a:pt x="120" y="0"/>
                  </a:moveTo>
                  <a:cubicBezTo>
                    <a:pt x="83" y="0"/>
                    <a:pt x="49" y="19"/>
                    <a:pt x="29" y="54"/>
                  </a:cubicBezTo>
                  <a:cubicBezTo>
                    <a:pt x="0" y="103"/>
                    <a:pt x="17" y="167"/>
                    <a:pt x="67" y="197"/>
                  </a:cubicBezTo>
                  <a:cubicBezTo>
                    <a:pt x="100" y="135"/>
                    <a:pt x="136" y="74"/>
                    <a:pt x="171" y="14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4"/>
            <p:cNvSpPr/>
            <p:nvPr/>
          </p:nvSpPr>
          <p:spPr>
            <a:xfrm>
              <a:off x="3052275" y="4519075"/>
              <a:ext cx="21900" cy="15000"/>
            </a:xfrm>
            <a:custGeom>
              <a:avLst/>
              <a:gdLst/>
              <a:ahLst/>
              <a:cxnLst/>
              <a:rect l="l" t="t" r="r" b="b"/>
              <a:pathLst>
                <a:path w="876" h="600" extrusionOk="0">
                  <a:moveTo>
                    <a:pt x="103" y="0"/>
                  </a:moveTo>
                  <a:cubicBezTo>
                    <a:pt x="68" y="60"/>
                    <a:pt x="32" y="121"/>
                    <a:pt x="1" y="179"/>
                  </a:cubicBezTo>
                  <a:lnTo>
                    <a:pt x="704" y="585"/>
                  </a:lnTo>
                  <a:lnTo>
                    <a:pt x="755" y="599"/>
                  </a:lnTo>
                  <a:cubicBezTo>
                    <a:pt x="790" y="599"/>
                    <a:pt x="826" y="581"/>
                    <a:pt x="846" y="548"/>
                  </a:cubicBezTo>
                  <a:cubicBezTo>
                    <a:pt x="876" y="498"/>
                    <a:pt x="857" y="434"/>
                    <a:pt x="808" y="4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4"/>
            <p:cNvSpPr/>
            <p:nvPr/>
          </p:nvSpPr>
          <p:spPr>
            <a:xfrm>
              <a:off x="3362525" y="4745150"/>
              <a:ext cx="4650" cy="4550"/>
            </a:xfrm>
            <a:custGeom>
              <a:avLst/>
              <a:gdLst/>
              <a:ahLst/>
              <a:cxnLst/>
              <a:rect l="l" t="t" r="r" b="b"/>
              <a:pathLst>
                <a:path w="186" h="182" extrusionOk="0">
                  <a:moveTo>
                    <a:pt x="138" y="1"/>
                  </a:moveTo>
                  <a:lnTo>
                    <a:pt x="0" y="156"/>
                  </a:lnTo>
                  <a:cubicBezTo>
                    <a:pt x="20" y="173"/>
                    <a:pt x="44" y="182"/>
                    <a:pt x="70" y="182"/>
                  </a:cubicBezTo>
                  <a:cubicBezTo>
                    <a:pt x="98" y="182"/>
                    <a:pt x="127" y="172"/>
                    <a:pt x="148" y="149"/>
                  </a:cubicBezTo>
                  <a:cubicBezTo>
                    <a:pt x="185" y="106"/>
                    <a:pt x="181" y="39"/>
                    <a:pt x="138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4"/>
            <p:cNvSpPr/>
            <p:nvPr/>
          </p:nvSpPr>
          <p:spPr>
            <a:xfrm>
              <a:off x="3346225" y="4730900"/>
              <a:ext cx="19775" cy="18100"/>
            </a:xfrm>
            <a:custGeom>
              <a:avLst/>
              <a:gdLst/>
              <a:ahLst/>
              <a:cxnLst/>
              <a:rect l="l" t="t" r="r" b="b"/>
              <a:pathLst>
                <a:path w="791" h="724" extrusionOk="0">
                  <a:moveTo>
                    <a:pt x="119" y="0"/>
                  </a:moveTo>
                  <a:cubicBezTo>
                    <a:pt x="90" y="0"/>
                    <a:pt x="62" y="12"/>
                    <a:pt x="40" y="33"/>
                  </a:cubicBezTo>
                  <a:cubicBezTo>
                    <a:pt x="0" y="76"/>
                    <a:pt x="5" y="143"/>
                    <a:pt x="47" y="181"/>
                  </a:cubicBezTo>
                  <a:lnTo>
                    <a:pt x="651" y="723"/>
                  </a:lnTo>
                  <a:cubicBezTo>
                    <a:pt x="698" y="673"/>
                    <a:pt x="745" y="621"/>
                    <a:pt x="790" y="570"/>
                  </a:cubicBezTo>
                  <a:lnTo>
                    <a:pt x="188" y="26"/>
                  </a:lnTo>
                  <a:cubicBezTo>
                    <a:pt x="168" y="9"/>
                    <a:pt x="143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4"/>
            <p:cNvSpPr/>
            <p:nvPr/>
          </p:nvSpPr>
          <p:spPr>
            <a:xfrm>
              <a:off x="3074325" y="4486125"/>
              <a:ext cx="4700" cy="452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118" y="0"/>
                  </a:moveTo>
                  <a:cubicBezTo>
                    <a:pt x="89" y="0"/>
                    <a:pt x="61" y="10"/>
                    <a:pt x="39" y="33"/>
                  </a:cubicBezTo>
                  <a:cubicBezTo>
                    <a:pt x="1" y="76"/>
                    <a:pt x="4" y="143"/>
                    <a:pt x="47" y="181"/>
                  </a:cubicBezTo>
                  <a:cubicBezTo>
                    <a:pt x="93" y="130"/>
                    <a:pt x="139" y="79"/>
                    <a:pt x="187" y="26"/>
                  </a:cubicBezTo>
                  <a:cubicBezTo>
                    <a:pt x="167" y="9"/>
                    <a:pt x="143" y="0"/>
                    <a:pt x="118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4"/>
            <p:cNvSpPr/>
            <p:nvPr/>
          </p:nvSpPr>
          <p:spPr>
            <a:xfrm>
              <a:off x="3075550" y="4486750"/>
              <a:ext cx="19775" cy="18150"/>
            </a:xfrm>
            <a:custGeom>
              <a:avLst/>
              <a:gdLst/>
              <a:ahLst/>
              <a:cxnLst/>
              <a:rect l="l" t="t" r="r" b="b"/>
              <a:pathLst>
                <a:path w="791" h="726" extrusionOk="0">
                  <a:moveTo>
                    <a:pt x="140" y="1"/>
                  </a:moveTo>
                  <a:cubicBezTo>
                    <a:pt x="93" y="54"/>
                    <a:pt x="46" y="105"/>
                    <a:pt x="0" y="156"/>
                  </a:cubicBezTo>
                  <a:lnTo>
                    <a:pt x="602" y="698"/>
                  </a:lnTo>
                  <a:cubicBezTo>
                    <a:pt x="622" y="717"/>
                    <a:pt x="648" y="725"/>
                    <a:pt x="672" y="725"/>
                  </a:cubicBezTo>
                  <a:cubicBezTo>
                    <a:pt x="701" y="725"/>
                    <a:pt x="729" y="714"/>
                    <a:pt x="750" y="691"/>
                  </a:cubicBezTo>
                  <a:cubicBezTo>
                    <a:pt x="790" y="648"/>
                    <a:pt x="786" y="583"/>
                    <a:pt x="743" y="545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4"/>
            <p:cNvSpPr/>
            <p:nvPr/>
          </p:nvSpPr>
          <p:spPr>
            <a:xfrm>
              <a:off x="3332125" y="4772550"/>
              <a:ext cx="5125" cy="4150"/>
            </a:xfrm>
            <a:custGeom>
              <a:avLst/>
              <a:gdLst/>
              <a:ahLst/>
              <a:cxnLst/>
              <a:rect l="l" t="t" r="r" b="b"/>
              <a:pathLst>
                <a:path w="205" h="166" extrusionOk="0">
                  <a:moveTo>
                    <a:pt x="170" y="1"/>
                  </a:moveTo>
                  <a:lnTo>
                    <a:pt x="170" y="1"/>
                  </a:lnTo>
                  <a:cubicBezTo>
                    <a:pt x="115" y="43"/>
                    <a:pt x="58" y="85"/>
                    <a:pt x="1" y="123"/>
                  </a:cubicBezTo>
                  <a:cubicBezTo>
                    <a:pt x="22" y="152"/>
                    <a:pt x="55" y="166"/>
                    <a:pt x="86" y="166"/>
                  </a:cubicBezTo>
                  <a:cubicBezTo>
                    <a:pt x="106" y="166"/>
                    <a:pt x="129" y="160"/>
                    <a:pt x="147" y="146"/>
                  </a:cubicBezTo>
                  <a:cubicBezTo>
                    <a:pt x="193" y="113"/>
                    <a:pt x="204" y="46"/>
                    <a:pt x="170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4"/>
            <p:cNvSpPr/>
            <p:nvPr/>
          </p:nvSpPr>
          <p:spPr>
            <a:xfrm>
              <a:off x="3319350" y="4755075"/>
              <a:ext cx="17050" cy="20575"/>
            </a:xfrm>
            <a:custGeom>
              <a:avLst/>
              <a:gdLst/>
              <a:ahLst/>
              <a:cxnLst/>
              <a:rect l="l" t="t" r="r" b="b"/>
              <a:pathLst>
                <a:path w="682" h="823" extrusionOk="0">
                  <a:moveTo>
                    <a:pt x="119" y="1"/>
                  </a:moveTo>
                  <a:cubicBezTo>
                    <a:pt x="99" y="1"/>
                    <a:pt x="76" y="8"/>
                    <a:pt x="58" y="19"/>
                  </a:cubicBezTo>
                  <a:cubicBezTo>
                    <a:pt x="12" y="54"/>
                    <a:pt x="1" y="119"/>
                    <a:pt x="35" y="166"/>
                  </a:cubicBezTo>
                  <a:lnTo>
                    <a:pt x="512" y="822"/>
                  </a:lnTo>
                  <a:cubicBezTo>
                    <a:pt x="569" y="781"/>
                    <a:pt x="626" y="742"/>
                    <a:pt x="681" y="700"/>
                  </a:cubicBezTo>
                  <a:lnTo>
                    <a:pt x="204" y="44"/>
                  </a:lnTo>
                  <a:cubicBezTo>
                    <a:pt x="183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4"/>
            <p:cNvSpPr/>
            <p:nvPr/>
          </p:nvSpPr>
          <p:spPr>
            <a:xfrm>
              <a:off x="3104375" y="4459075"/>
              <a:ext cx="5075" cy="4150"/>
            </a:xfrm>
            <a:custGeom>
              <a:avLst/>
              <a:gdLst/>
              <a:ahLst/>
              <a:cxnLst/>
              <a:rect l="l" t="t" r="r" b="b"/>
              <a:pathLst>
                <a:path w="203" h="166" extrusionOk="0">
                  <a:moveTo>
                    <a:pt x="117" y="1"/>
                  </a:moveTo>
                  <a:cubicBezTo>
                    <a:pt x="95" y="1"/>
                    <a:pt x="74" y="8"/>
                    <a:pt x="57" y="19"/>
                  </a:cubicBezTo>
                  <a:cubicBezTo>
                    <a:pt x="10" y="53"/>
                    <a:pt x="0" y="119"/>
                    <a:pt x="33" y="166"/>
                  </a:cubicBezTo>
                  <a:cubicBezTo>
                    <a:pt x="88" y="125"/>
                    <a:pt x="145" y="83"/>
                    <a:pt x="202" y="43"/>
                  </a:cubicBezTo>
                  <a:cubicBezTo>
                    <a:pt x="181" y="15"/>
                    <a:pt x="150" y="1"/>
                    <a:pt x="117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4"/>
            <p:cNvSpPr/>
            <p:nvPr/>
          </p:nvSpPr>
          <p:spPr>
            <a:xfrm>
              <a:off x="3105100" y="4460150"/>
              <a:ext cx="17075" cy="20550"/>
            </a:xfrm>
            <a:custGeom>
              <a:avLst/>
              <a:gdLst/>
              <a:ahLst/>
              <a:cxnLst/>
              <a:rect l="l" t="t" r="r" b="b"/>
              <a:pathLst>
                <a:path w="683" h="822" extrusionOk="0">
                  <a:moveTo>
                    <a:pt x="172" y="0"/>
                  </a:moveTo>
                  <a:cubicBezTo>
                    <a:pt x="115" y="40"/>
                    <a:pt x="59" y="82"/>
                    <a:pt x="1" y="123"/>
                  </a:cubicBezTo>
                  <a:lnTo>
                    <a:pt x="478" y="779"/>
                  </a:lnTo>
                  <a:cubicBezTo>
                    <a:pt x="499" y="807"/>
                    <a:pt x="530" y="822"/>
                    <a:pt x="563" y="822"/>
                  </a:cubicBezTo>
                  <a:cubicBezTo>
                    <a:pt x="584" y="822"/>
                    <a:pt x="607" y="816"/>
                    <a:pt x="626" y="802"/>
                  </a:cubicBezTo>
                  <a:cubicBezTo>
                    <a:pt x="671" y="767"/>
                    <a:pt x="683" y="702"/>
                    <a:pt x="648" y="656"/>
                  </a:cubicBezTo>
                  <a:lnTo>
                    <a:pt x="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4"/>
            <p:cNvSpPr/>
            <p:nvPr/>
          </p:nvSpPr>
          <p:spPr>
            <a:xfrm>
              <a:off x="3296950" y="4793225"/>
              <a:ext cx="5350" cy="3700"/>
            </a:xfrm>
            <a:custGeom>
              <a:avLst/>
              <a:gdLst/>
              <a:ahLst/>
              <a:cxnLst/>
              <a:rect l="l" t="t" r="r" b="b"/>
              <a:pathLst>
                <a:path w="214" h="148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27" y="30"/>
                    <a:pt x="63" y="59"/>
                    <a:pt x="0" y="86"/>
                  </a:cubicBezTo>
                  <a:cubicBezTo>
                    <a:pt x="17" y="123"/>
                    <a:pt x="56" y="147"/>
                    <a:pt x="96" y="147"/>
                  </a:cubicBezTo>
                  <a:lnTo>
                    <a:pt x="138" y="137"/>
                  </a:lnTo>
                  <a:cubicBezTo>
                    <a:pt x="190" y="114"/>
                    <a:pt x="214" y="55"/>
                    <a:pt x="191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4"/>
            <p:cNvSpPr/>
            <p:nvPr/>
          </p:nvSpPr>
          <p:spPr>
            <a:xfrm>
              <a:off x="3288125" y="4773125"/>
              <a:ext cx="13625" cy="22300"/>
            </a:xfrm>
            <a:custGeom>
              <a:avLst/>
              <a:gdLst/>
              <a:ahLst/>
              <a:cxnLst/>
              <a:rect l="l" t="t" r="r" b="b"/>
              <a:pathLst>
                <a:path w="545" h="892" extrusionOk="0">
                  <a:moveTo>
                    <a:pt x="117" y="1"/>
                  </a:moveTo>
                  <a:lnTo>
                    <a:pt x="76" y="9"/>
                  </a:lnTo>
                  <a:cubicBezTo>
                    <a:pt x="23" y="35"/>
                    <a:pt x="0" y="94"/>
                    <a:pt x="23" y="149"/>
                  </a:cubicBezTo>
                  <a:lnTo>
                    <a:pt x="353" y="890"/>
                  </a:lnTo>
                  <a:lnTo>
                    <a:pt x="353" y="891"/>
                  </a:lnTo>
                  <a:cubicBezTo>
                    <a:pt x="417" y="863"/>
                    <a:pt x="480" y="834"/>
                    <a:pt x="544" y="806"/>
                  </a:cubicBezTo>
                  <a:lnTo>
                    <a:pt x="544" y="805"/>
                  </a:lnTo>
                  <a:lnTo>
                    <a:pt x="214" y="63"/>
                  </a:lnTo>
                  <a:cubicBezTo>
                    <a:pt x="195" y="23"/>
                    <a:pt x="157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4"/>
            <p:cNvSpPr/>
            <p:nvPr/>
          </p:nvSpPr>
          <p:spPr>
            <a:xfrm>
              <a:off x="3139275" y="4438875"/>
              <a:ext cx="5350" cy="3650"/>
            </a:xfrm>
            <a:custGeom>
              <a:avLst/>
              <a:gdLst/>
              <a:ahLst/>
              <a:cxnLst/>
              <a:rect l="l" t="t" r="r" b="b"/>
              <a:pathLst>
                <a:path w="214" h="146" extrusionOk="0">
                  <a:moveTo>
                    <a:pt x="120" y="0"/>
                  </a:moveTo>
                  <a:lnTo>
                    <a:pt x="77" y="9"/>
                  </a:lnTo>
                  <a:cubicBezTo>
                    <a:pt x="24" y="32"/>
                    <a:pt x="0" y="93"/>
                    <a:pt x="23" y="146"/>
                  </a:cubicBezTo>
                  <a:cubicBezTo>
                    <a:pt x="86" y="116"/>
                    <a:pt x="150" y="87"/>
                    <a:pt x="214" y="60"/>
                  </a:cubicBezTo>
                  <a:cubicBezTo>
                    <a:pt x="198" y="23"/>
                    <a:pt x="158" y="0"/>
                    <a:pt x="120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4"/>
            <p:cNvSpPr/>
            <p:nvPr/>
          </p:nvSpPr>
          <p:spPr>
            <a:xfrm>
              <a:off x="3139800" y="4440400"/>
              <a:ext cx="13675" cy="22300"/>
            </a:xfrm>
            <a:custGeom>
              <a:avLst/>
              <a:gdLst/>
              <a:ahLst/>
              <a:cxnLst/>
              <a:rect l="l" t="t" r="r" b="b"/>
              <a:pathLst>
                <a:path w="547" h="892" extrusionOk="0">
                  <a:moveTo>
                    <a:pt x="193" y="1"/>
                  </a:moveTo>
                  <a:cubicBezTo>
                    <a:pt x="129" y="28"/>
                    <a:pt x="65" y="57"/>
                    <a:pt x="1" y="87"/>
                  </a:cubicBezTo>
                  <a:lnTo>
                    <a:pt x="331" y="829"/>
                  </a:lnTo>
                  <a:cubicBezTo>
                    <a:pt x="349" y="869"/>
                    <a:pt x="386" y="891"/>
                    <a:pt x="427" y="891"/>
                  </a:cubicBezTo>
                  <a:lnTo>
                    <a:pt x="470" y="881"/>
                  </a:lnTo>
                  <a:cubicBezTo>
                    <a:pt x="523" y="857"/>
                    <a:pt x="547" y="797"/>
                    <a:pt x="523" y="74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4"/>
            <p:cNvSpPr/>
            <p:nvPr/>
          </p:nvSpPr>
          <p:spPr>
            <a:xfrm>
              <a:off x="3258425" y="4806200"/>
              <a:ext cx="5350" cy="3175"/>
            </a:xfrm>
            <a:custGeom>
              <a:avLst/>
              <a:gdLst/>
              <a:ahLst/>
              <a:cxnLst/>
              <a:rect l="l" t="t" r="r" b="b"/>
              <a:pathLst>
                <a:path w="214" h="127" extrusionOk="0">
                  <a:moveTo>
                    <a:pt x="202" y="1"/>
                  </a:moveTo>
                  <a:cubicBezTo>
                    <a:pt x="135" y="17"/>
                    <a:pt x="66" y="31"/>
                    <a:pt x="0" y="44"/>
                  </a:cubicBezTo>
                  <a:cubicBezTo>
                    <a:pt x="10" y="92"/>
                    <a:pt x="53" y="126"/>
                    <a:pt x="101" y="126"/>
                  </a:cubicBezTo>
                  <a:lnTo>
                    <a:pt x="123" y="123"/>
                  </a:lnTo>
                  <a:cubicBezTo>
                    <a:pt x="178" y="112"/>
                    <a:pt x="214" y="58"/>
                    <a:pt x="202" y="1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4"/>
            <p:cNvSpPr/>
            <p:nvPr/>
          </p:nvSpPr>
          <p:spPr>
            <a:xfrm>
              <a:off x="3253825" y="4784300"/>
              <a:ext cx="9675" cy="23000"/>
            </a:xfrm>
            <a:custGeom>
              <a:avLst/>
              <a:gdLst/>
              <a:ahLst/>
              <a:cxnLst/>
              <a:rect l="l" t="t" r="r" b="b"/>
              <a:pathLst>
                <a:path w="387" h="920" extrusionOk="0">
                  <a:moveTo>
                    <a:pt x="116" y="0"/>
                  </a:moveTo>
                  <a:lnTo>
                    <a:pt x="93" y="2"/>
                  </a:lnTo>
                  <a:cubicBezTo>
                    <a:pt x="38" y="15"/>
                    <a:pt x="1" y="70"/>
                    <a:pt x="13" y="127"/>
                  </a:cubicBezTo>
                  <a:lnTo>
                    <a:pt x="181" y="920"/>
                  </a:lnTo>
                  <a:cubicBezTo>
                    <a:pt x="250" y="907"/>
                    <a:pt x="318" y="893"/>
                    <a:pt x="386" y="877"/>
                  </a:cubicBezTo>
                  <a:lnTo>
                    <a:pt x="217" y="84"/>
                  </a:lnTo>
                  <a:cubicBezTo>
                    <a:pt x="207" y="35"/>
                    <a:pt x="164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4"/>
            <p:cNvSpPr/>
            <p:nvPr/>
          </p:nvSpPr>
          <p:spPr>
            <a:xfrm>
              <a:off x="3177750" y="4426425"/>
              <a:ext cx="5450" cy="3125"/>
            </a:xfrm>
            <a:custGeom>
              <a:avLst/>
              <a:gdLst/>
              <a:ahLst/>
              <a:cxnLst/>
              <a:rect l="l" t="t" r="r" b="b"/>
              <a:pathLst>
                <a:path w="218" h="125" extrusionOk="0">
                  <a:moveTo>
                    <a:pt x="115" y="0"/>
                  </a:moveTo>
                  <a:lnTo>
                    <a:pt x="92" y="2"/>
                  </a:lnTo>
                  <a:cubicBezTo>
                    <a:pt x="37" y="15"/>
                    <a:pt x="1" y="67"/>
                    <a:pt x="12" y="124"/>
                  </a:cubicBezTo>
                  <a:cubicBezTo>
                    <a:pt x="79" y="111"/>
                    <a:pt x="149" y="96"/>
                    <a:pt x="217" y="83"/>
                  </a:cubicBezTo>
                  <a:cubicBezTo>
                    <a:pt x="206" y="34"/>
                    <a:pt x="163" y="0"/>
                    <a:pt x="115" y="0"/>
                  </a:cubicBezTo>
                  <a:close/>
                </a:path>
              </a:pathLst>
            </a:custGeom>
            <a:solidFill>
              <a:srgbClr val="4A49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3178075" y="4428475"/>
              <a:ext cx="9650" cy="23050"/>
            </a:xfrm>
            <a:custGeom>
              <a:avLst/>
              <a:gdLst/>
              <a:ahLst/>
              <a:cxnLst/>
              <a:rect l="l" t="t" r="r" b="b"/>
              <a:pathLst>
                <a:path w="386" h="922" extrusionOk="0">
                  <a:moveTo>
                    <a:pt x="204" y="1"/>
                  </a:moveTo>
                  <a:cubicBezTo>
                    <a:pt x="136" y="15"/>
                    <a:pt x="69" y="29"/>
                    <a:pt x="1" y="45"/>
                  </a:cubicBezTo>
                  <a:lnTo>
                    <a:pt x="170" y="838"/>
                  </a:lnTo>
                  <a:cubicBezTo>
                    <a:pt x="179" y="887"/>
                    <a:pt x="223" y="922"/>
                    <a:pt x="271" y="922"/>
                  </a:cubicBezTo>
                  <a:lnTo>
                    <a:pt x="293" y="920"/>
                  </a:lnTo>
                  <a:cubicBezTo>
                    <a:pt x="348" y="907"/>
                    <a:pt x="385" y="852"/>
                    <a:pt x="372" y="795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649700" y="4222950"/>
              <a:ext cx="137725" cy="48125"/>
            </a:xfrm>
            <a:custGeom>
              <a:avLst/>
              <a:gdLst/>
              <a:ahLst/>
              <a:cxnLst/>
              <a:rect l="l" t="t" r="r" b="b"/>
              <a:pathLst>
                <a:path w="5509" h="1925" extrusionOk="0">
                  <a:moveTo>
                    <a:pt x="1" y="0"/>
                  </a:moveTo>
                  <a:lnTo>
                    <a:pt x="1" y="1002"/>
                  </a:lnTo>
                  <a:lnTo>
                    <a:pt x="887" y="1925"/>
                  </a:lnTo>
                  <a:lnTo>
                    <a:pt x="4540" y="1925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2859275" y="4217250"/>
              <a:ext cx="77425" cy="69350"/>
            </a:xfrm>
            <a:custGeom>
              <a:avLst/>
              <a:gdLst/>
              <a:ahLst/>
              <a:cxnLst/>
              <a:rect l="l" t="t" r="r" b="b"/>
              <a:pathLst>
                <a:path w="3097" h="2774" extrusionOk="0">
                  <a:moveTo>
                    <a:pt x="3097" y="1"/>
                  </a:moveTo>
                  <a:lnTo>
                    <a:pt x="2990" y="4"/>
                  </a:lnTo>
                  <a:lnTo>
                    <a:pt x="0" y="2773"/>
                  </a:lnTo>
                  <a:lnTo>
                    <a:pt x="103" y="2773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2858950" y="4286575"/>
              <a:ext cx="2900" cy="1750"/>
            </a:xfrm>
            <a:custGeom>
              <a:avLst/>
              <a:gdLst/>
              <a:ahLst/>
              <a:cxnLst/>
              <a:rect l="l" t="t" r="r" b="b"/>
              <a:pathLst>
                <a:path w="116" h="70" extrusionOk="0">
                  <a:moveTo>
                    <a:pt x="13" y="0"/>
                  </a:moveTo>
                  <a:lnTo>
                    <a:pt x="5" y="9"/>
                  </a:lnTo>
                  <a:lnTo>
                    <a:pt x="0" y="58"/>
                  </a:lnTo>
                  <a:lnTo>
                    <a:pt x="27" y="70"/>
                  </a:lnTo>
                  <a:lnTo>
                    <a:pt x="50" y="6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2895050" y="4105750"/>
              <a:ext cx="1267275" cy="112525"/>
            </a:xfrm>
            <a:custGeom>
              <a:avLst/>
              <a:gdLst/>
              <a:ahLst/>
              <a:cxnLst/>
              <a:rect l="l" t="t" r="r" b="b"/>
              <a:pathLst>
                <a:path w="50691" h="4501" extrusionOk="0">
                  <a:moveTo>
                    <a:pt x="28643" y="3739"/>
                  </a:moveTo>
                  <a:lnTo>
                    <a:pt x="28642" y="3739"/>
                  </a:lnTo>
                  <a:lnTo>
                    <a:pt x="28642" y="3739"/>
                  </a:lnTo>
                  <a:lnTo>
                    <a:pt x="28643" y="3739"/>
                  </a:lnTo>
                  <a:lnTo>
                    <a:pt x="28643" y="3739"/>
                  </a:lnTo>
                  <a:lnTo>
                    <a:pt x="28643" y="3739"/>
                  </a:lnTo>
                  <a:close/>
                  <a:moveTo>
                    <a:pt x="50682" y="1"/>
                  </a:moveTo>
                  <a:lnTo>
                    <a:pt x="35691" y="1094"/>
                  </a:lnTo>
                  <a:lnTo>
                    <a:pt x="35676" y="1099"/>
                  </a:lnTo>
                  <a:lnTo>
                    <a:pt x="32000" y="3620"/>
                  </a:lnTo>
                  <a:lnTo>
                    <a:pt x="29822" y="3711"/>
                  </a:lnTo>
                  <a:lnTo>
                    <a:pt x="28643" y="3739"/>
                  </a:lnTo>
                  <a:lnTo>
                    <a:pt x="28643" y="3739"/>
                  </a:lnTo>
                  <a:lnTo>
                    <a:pt x="28652" y="3741"/>
                  </a:lnTo>
                  <a:lnTo>
                    <a:pt x="28675" y="3783"/>
                  </a:lnTo>
                  <a:lnTo>
                    <a:pt x="28670" y="3808"/>
                  </a:lnTo>
                  <a:lnTo>
                    <a:pt x="29778" y="3782"/>
                  </a:lnTo>
                  <a:lnTo>
                    <a:pt x="29791" y="3735"/>
                  </a:lnTo>
                  <a:lnTo>
                    <a:pt x="29824" y="3711"/>
                  </a:lnTo>
                  <a:lnTo>
                    <a:pt x="29834" y="3712"/>
                  </a:lnTo>
                  <a:lnTo>
                    <a:pt x="29858" y="3755"/>
                  </a:lnTo>
                  <a:lnTo>
                    <a:pt x="29851" y="3781"/>
                  </a:lnTo>
                  <a:lnTo>
                    <a:pt x="32012" y="3689"/>
                  </a:lnTo>
                  <a:lnTo>
                    <a:pt x="32030" y="3684"/>
                  </a:lnTo>
                  <a:lnTo>
                    <a:pt x="35707" y="1162"/>
                  </a:lnTo>
                  <a:lnTo>
                    <a:pt x="50689" y="70"/>
                  </a:lnTo>
                  <a:lnTo>
                    <a:pt x="50691" y="70"/>
                  </a:lnTo>
                  <a:lnTo>
                    <a:pt x="50682" y="1"/>
                  </a:lnTo>
                  <a:close/>
                  <a:moveTo>
                    <a:pt x="28642" y="3739"/>
                  </a:moveTo>
                  <a:lnTo>
                    <a:pt x="65" y="4429"/>
                  </a:lnTo>
                  <a:lnTo>
                    <a:pt x="1" y="4489"/>
                  </a:lnTo>
                  <a:lnTo>
                    <a:pt x="28" y="4501"/>
                  </a:lnTo>
                  <a:lnTo>
                    <a:pt x="1559" y="4464"/>
                  </a:lnTo>
                  <a:lnTo>
                    <a:pt x="1628" y="4401"/>
                  </a:lnTo>
                  <a:lnTo>
                    <a:pt x="1652" y="4392"/>
                  </a:lnTo>
                  <a:lnTo>
                    <a:pt x="1677" y="4402"/>
                  </a:lnTo>
                  <a:lnTo>
                    <a:pt x="1674" y="4452"/>
                  </a:lnTo>
                  <a:lnTo>
                    <a:pt x="1666" y="4461"/>
                  </a:lnTo>
                  <a:lnTo>
                    <a:pt x="4936" y="4381"/>
                  </a:lnTo>
                  <a:lnTo>
                    <a:pt x="4955" y="4375"/>
                  </a:lnTo>
                  <a:lnTo>
                    <a:pt x="4965" y="4377"/>
                  </a:lnTo>
                  <a:lnTo>
                    <a:pt x="4973" y="4381"/>
                  </a:lnTo>
                  <a:lnTo>
                    <a:pt x="6119" y="4353"/>
                  </a:lnTo>
                  <a:lnTo>
                    <a:pt x="6136" y="4347"/>
                  </a:lnTo>
                  <a:lnTo>
                    <a:pt x="6147" y="4350"/>
                  </a:lnTo>
                  <a:lnTo>
                    <a:pt x="6154" y="4353"/>
                  </a:lnTo>
                  <a:lnTo>
                    <a:pt x="10845" y="4239"/>
                  </a:lnTo>
                  <a:lnTo>
                    <a:pt x="10878" y="4217"/>
                  </a:lnTo>
                  <a:lnTo>
                    <a:pt x="10886" y="4217"/>
                  </a:lnTo>
                  <a:lnTo>
                    <a:pt x="10909" y="4237"/>
                  </a:lnTo>
                  <a:lnTo>
                    <a:pt x="12026" y="4210"/>
                  </a:lnTo>
                  <a:lnTo>
                    <a:pt x="12059" y="4189"/>
                  </a:lnTo>
                  <a:lnTo>
                    <a:pt x="12069" y="4189"/>
                  </a:lnTo>
                  <a:lnTo>
                    <a:pt x="12090" y="4209"/>
                  </a:lnTo>
                  <a:lnTo>
                    <a:pt x="16762" y="4096"/>
                  </a:lnTo>
                  <a:lnTo>
                    <a:pt x="16765" y="4084"/>
                  </a:lnTo>
                  <a:lnTo>
                    <a:pt x="16799" y="4057"/>
                  </a:lnTo>
                  <a:lnTo>
                    <a:pt x="16808" y="4059"/>
                  </a:lnTo>
                  <a:lnTo>
                    <a:pt x="16833" y="4095"/>
                  </a:lnTo>
                  <a:lnTo>
                    <a:pt x="17944" y="4068"/>
                  </a:lnTo>
                  <a:lnTo>
                    <a:pt x="17946" y="4054"/>
                  </a:lnTo>
                  <a:lnTo>
                    <a:pt x="17981" y="4030"/>
                  </a:lnTo>
                  <a:lnTo>
                    <a:pt x="17989" y="4031"/>
                  </a:lnTo>
                  <a:lnTo>
                    <a:pt x="18016" y="4067"/>
                  </a:lnTo>
                  <a:lnTo>
                    <a:pt x="22678" y="3953"/>
                  </a:lnTo>
                  <a:lnTo>
                    <a:pt x="22687" y="3924"/>
                  </a:lnTo>
                  <a:lnTo>
                    <a:pt x="22721" y="3899"/>
                  </a:lnTo>
                  <a:lnTo>
                    <a:pt x="22729" y="3899"/>
                  </a:lnTo>
                  <a:lnTo>
                    <a:pt x="22755" y="3944"/>
                  </a:lnTo>
                  <a:lnTo>
                    <a:pt x="22751" y="3950"/>
                  </a:lnTo>
                  <a:lnTo>
                    <a:pt x="23859" y="3924"/>
                  </a:lnTo>
                  <a:lnTo>
                    <a:pt x="23868" y="3896"/>
                  </a:lnTo>
                  <a:lnTo>
                    <a:pt x="23902" y="3870"/>
                  </a:lnTo>
                  <a:lnTo>
                    <a:pt x="23911" y="3870"/>
                  </a:lnTo>
                  <a:lnTo>
                    <a:pt x="23936" y="3914"/>
                  </a:lnTo>
                  <a:lnTo>
                    <a:pt x="23932" y="3923"/>
                  </a:lnTo>
                  <a:lnTo>
                    <a:pt x="28596" y="3810"/>
                  </a:lnTo>
                  <a:lnTo>
                    <a:pt x="28610" y="3766"/>
                  </a:lnTo>
                  <a:lnTo>
                    <a:pt x="28642" y="37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4"/>
            <p:cNvSpPr/>
            <p:nvPr/>
          </p:nvSpPr>
          <p:spPr>
            <a:xfrm>
              <a:off x="3609925" y="4199225"/>
              <a:ext cx="2025" cy="1800"/>
            </a:xfrm>
            <a:custGeom>
              <a:avLst/>
              <a:gdLst/>
              <a:ahLst/>
              <a:cxnLst/>
              <a:rect l="l" t="t" r="r" b="b"/>
              <a:pathLst>
                <a:path w="81" h="72" extrusionOk="0">
                  <a:moveTo>
                    <a:pt x="48" y="0"/>
                  </a:moveTo>
                  <a:lnTo>
                    <a:pt x="15" y="27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75" y="69"/>
                  </a:lnTo>
                  <a:lnTo>
                    <a:pt x="80" y="44"/>
                  </a:lnTo>
                  <a:lnTo>
                    <a:pt x="57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4"/>
            <p:cNvSpPr/>
            <p:nvPr/>
          </p:nvSpPr>
          <p:spPr>
            <a:xfrm>
              <a:off x="3343625" y="4206475"/>
              <a:ext cx="1850" cy="1000"/>
            </a:xfrm>
            <a:custGeom>
              <a:avLst/>
              <a:gdLst/>
              <a:ahLst/>
              <a:cxnLst/>
              <a:rect l="l" t="t" r="r" b="b"/>
              <a:pathLst>
                <a:path w="74" h="40" extrusionOk="0">
                  <a:moveTo>
                    <a:pt x="38" y="1"/>
                  </a:moveTo>
                  <a:lnTo>
                    <a:pt x="3" y="25"/>
                  </a:lnTo>
                  <a:lnTo>
                    <a:pt x="1" y="39"/>
                  </a:lnTo>
                  <a:lnTo>
                    <a:pt x="73" y="38"/>
                  </a:lnTo>
                  <a:lnTo>
                    <a:pt x="46" y="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4"/>
            <p:cNvSpPr/>
            <p:nvPr/>
          </p:nvSpPr>
          <p:spPr>
            <a:xfrm>
              <a:off x="3314100" y="4207150"/>
              <a:ext cx="1800" cy="1025"/>
            </a:xfrm>
            <a:custGeom>
              <a:avLst/>
              <a:gdLst/>
              <a:ahLst/>
              <a:cxnLst/>
              <a:rect l="l" t="t" r="r" b="b"/>
              <a:pathLst>
                <a:path w="72" h="41" extrusionOk="0">
                  <a:moveTo>
                    <a:pt x="37" y="1"/>
                  </a:moveTo>
                  <a:lnTo>
                    <a:pt x="3" y="28"/>
                  </a:lnTo>
                  <a:lnTo>
                    <a:pt x="0" y="40"/>
                  </a:lnTo>
                  <a:lnTo>
                    <a:pt x="71" y="39"/>
                  </a:lnTo>
                  <a:lnTo>
                    <a:pt x="46" y="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4"/>
            <p:cNvSpPr/>
            <p:nvPr/>
          </p:nvSpPr>
          <p:spPr>
            <a:xfrm>
              <a:off x="2934025" y="4215550"/>
              <a:ext cx="2975" cy="1800"/>
            </a:xfrm>
            <a:custGeom>
              <a:avLst/>
              <a:gdLst/>
              <a:ahLst/>
              <a:cxnLst/>
              <a:rect l="l" t="t" r="r" b="b"/>
              <a:pathLst>
                <a:path w="119" h="72" extrusionOk="0">
                  <a:moveTo>
                    <a:pt x="93" y="0"/>
                  </a:moveTo>
                  <a:lnTo>
                    <a:pt x="69" y="9"/>
                  </a:lnTo>
                  <a:lnTo>
                    <a:pt x="0" y="72"/>
                  </a:lnTo>
                  <a:lnTo>
                    <a:pt x="107" y="69"/>
                  </a:lnTo>
                  <a:lnTo>
                    <a:pt x="115" y="60"/>
                  </a:lnTo>
                  <a:lnTo>
                    <a:pt x="118" y="1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9C7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0" name="Google Shape;3960;p44"/>
          <p:cNvGrpSpPr/>
          <p:nvPr/>
        </p:nvGrpSpPr>
        <p:grpSpPr>
          <a:xfrm>
            <a:off x="457200" y="1302823"/>
            <a:ext cx="1626300" cy="967802"/>
            <a:chOff x="457200" y="1302823"/>
            <a:chExt cx="1626300" cy="967802"/>
          </a:xfrm>
        </p:grpSpPr>
        <p:sp>
          <p:nvSpPr>
            <p:cNvPr id="3961" name="Google Shape;3961;p44"/>
            <p:cNvSpPr txBox="1"/>
            <p:nvPr/>
          </p:nvSpPr>
          <p:spPr>
            <a:xfrm>
              <a:off x="457200" y="1302823"/>
              <a:ext cx="16263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- 3%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62" name="Google Shape;3962;p44"/>
            <p:cNvSpPr txBox="1"/>
            <p:nvPr/>
          </p:nvSpPr>
          <p:spPr>
            <a:xfrm>
              <a:off x="457200" y="1752825"/>
              <a:ext cx="1626300" cy="517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3765176" y="1302823"/>
            <a:ext cx="1626300" cy="967802"/>
            <a:chOff x="3765176" y="1302823"/>
            <a:chExt cx="1626300" cy="967802"/>
          </a:xfrm>
        </p:grpSpPr>
        <p:sp>
          <p:nvSpPr>
            <p:cNvPr id="3964" name="Google Shape;3964;p44"/>
            <p:cNvSpPr txBox="1"/>
            <p:nvPr/>
          </p:nvSpPr>
          <p:spPr>
            <a:xfrm>
              <a:off x="3765176" y="1302823"/>
              <a:ext cx="16263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- 17%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65" name="Google Shape;3965;p44"/>
            <p:cNvSpPr txBox="1"/>
            <p:nvPr/>
          </p:nvSpPr>
          <p:spPr>
            <a:xfrm>
              <a:off x="3765176" y="1752825"/>
              <a:ext cx="1626300" cy="517800"/>
            </a:xfrm>
            <a:prstGeom prst="rect">
              <a:avLst/>
            </a:prstGeom>
            <a:solidFill>
              <a:srgbClr val="E2564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6" name="Google Shape;3966;p44"/>
          <p:cNvGrpSpPr/>
          <p:nvPr/>
        </p:nvGrpSpPr>
        <p:grpSpPr>
          <a:xfrm>
            <a:off x="2111188" y="1302823"/>
            <a:ext cx="1626300" cy="967802"/>
            <a:chOff x="2111188" y="1302823"/>
            <a:chExt cx="1626300" cy="967802"/>
          </a:xfrm>
        </p:grpSpPr>
        <p:sp>
          <p:nvSpPr>
            <p:cNvPr id="3967" name="Google Shape;3967;p44"/>
            <p:cNvSpPr txBox="1"/>
            <p:nvPr/>
          </p:nvSpPr>
          <p:spPr>
            <a:xfrm>
              <a:off x="2111188" y="1302823"/>
              <a:ext cx="16263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- 40%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68" name="Google Shape;3968;p44"/>
            <p:cNvSpPr txBox="1"/>
            <p:nvPr/>
          </p:nvSpPr>
          <p:spPr>
            <a:xfrm>
              <a:off x="2111188" y="1752825"/>
              <a:ext cx="1626300" cy="517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9" name="Google Shape;3969;p44"/>
          <p:cNvGrpSpPr/>
          <p:nvPr/>
        </p:nvGrpSpPr>
        <p:grpSpPr>
          <a:xfrm>
            <a:off x="7073152" y="1302823"/>
            <a:ext cx="1626300" cy="967802"/>
            <a:chOff x="7073152" y="1302823"/>
            <a:chExt cx="1626300" cy="967802"/>
          </a:xfrm>
        </p:grpSpPr>
        <p:sp>
          <p:nvSpPr>
            <p:cNvPr id="3970" name="Google Shape;3970;p44"/>
            <p:cNvSpPr txBox="1"/>
            <p:nvPr/>
          </p:nvSpPr>
          <p:spPr>
            <a:xfrm>
              <a:off x="7073152" y="1302823"/>
              <a:ext cx="16263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- 10%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71" name="Google Shape;3971;p44"/>
            <p:cNvSpPr txBox="1"/>
            <p:nvPr/>
          </p:nvSpPr>
          <p:spPr>
            <a:xfrm>
              <a:off x="7073152" y="1752825"/>
              <a:ext cx="1626300" cy="5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2" name="Google Shape;3972;p44"/>
          <p:cNvGrpSpPr/>
          <p:nvPr/>
        </p:nvGrpSpPr>
        <p:grpSpPr>
          <a:xfrm>
            <a:off x="5419164" y="1302823"/>
            <a:ext cx="1626300" cy="967802"/>
            <a:chOff x="5419164" y="1302823"/>
            <a:chExt cx="1626300" cy="967802"/>
          </a:xfrm>
        </p:grpSpPr>
        <p:sp>
          <p:nvSpPr>
            <p:cNvPr id="3973" name="Google Shape;3973;p44"/>
            <p:cNvSpPr txBox="1"/>
            <p:nvPr/>
          </p:nvSpPr>
          <p:spPr>
            <a:xfrm>
              <a:off x="5419164" y="1302823"/>
              <a:ext cx="1626300" cy="45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 - 30%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74" name="Google Shape;3974;p44"/>
            <p:cNvSpPr txBox="1"/>
            <p:nvPr/>
          </p:nvSpPr>
          <p:spPr>
            <a:xfrm>
              <a:off x="5419164" y="1752825"/>
              <a:ext cx="1626300" cy="5178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75" name="Google Shape;3975;p44"/>
          <p:cNvCxnSpPr>
            <a:stCxn id="3961" idx="0"/>
            <a:endCxn id="3967" idx="0"/>
          </p:cNvCxnSpPr>
          <p:nvPr/>
        </p:nvCxnSpPr>
        <p:spPr>
          <a:xfrm rot="-5400000" flipH="1">
            <a:off x="2097000" y="476173"/>
            <a:ext cx="600" cy="16539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76" name="Google Shape;3976;p44"/>
          <p:cNvCxnSpPr>
            <a:stCxn id="3968" idx="2"/>
            <a:endCxn id="3965" idx="2"/>
          </p:cNvCxnSpPr>
          <p:nvPr/>
        </p:nvCxnSpPr>
        <p:spPr>
          <a:xfrm rot="-5400000" flipH="1">
            <a:off x="3750988" y="1443975"/>
            <a:ext cx="600" cy="1653900"/>
          </a:xfrm>
          <a:prstGeom prst="bentConnector3">
            <a:avLst>
              <a:gd name="adj1" fmla="val 39687500"/>
            </a:avLst>
          </a:prstGeom>
          <a:noFill/>
          <a:ln w="19050" cap="rnd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77" name="Google Shape;3977;p44"/>
          <p:cNvCxnSpPr>
            <a:stCxn id="3964" idx="0"/>
            <a:endCxn id="3973" idx="0"/>
          </p:cNvCxnSpPr>
          <p:nvPr/>
        </p:nvCxnSpPr>
        <p:spPr>
          <a:xfrm rot="-5400000" flipH="1">
            <a:off x="5404976" y="476173"/>
            <a:ext cx="600" cy="16539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78" name="Google Shape;3978;p44"/>
          <p:cNvCxnSpPr>
            <a:stCxn id="3974" idx="2"/>
            <a:endCxn id="3971" idx="2"/>
          </p:cNvCxnSpPr>
          <p:nvPr/>
        </p:nvCxnSpPr>
        <p:spPr>
          <a:xfrm rot="-5400000" flipH="1">
            <a:off x="7058964" y="1443975"/>
            <a:ext cx="600" cy="1653900"/>
          </a:xfrm>
          <a:prstGeom prst="bentConnector3">
            <a:avLst>
              <a:gd name="adj1" fmla="val 39687500"/>
            </a:avLst>
          </a:prstGeom>
          <a:noFill/>
          <a:ln w="19050" cap="rnd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4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84" name="Google Shape;3984;p45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985" name="Google Shape;3985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p46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1" name="Google Shape;3991;p46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2" name="Google Shape;3992;p46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993" name="Google Shape;3993;p46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994" name="Google Shape;3994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995" name="Google Shape;3995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996" name="Google Shape;3996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98" name="Google Shape;3998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9" name="Google Shape;3999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000" name="Google Shape;4000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001" name="Google Shape;4001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03" name="Google Shape;4003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004" name="Google Shape;4004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08" name="Google Shape;4008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009" name="Google Shape;4009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010" name="Google Shape;4010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12" name="Google Shape;4012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013" name="Google Shape;4013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17" name="Google Shape;4017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018" name="Google Shape;4018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019" name="Google Shape;4019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21" name="Google Shape;4021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022" name="Google Shape;4022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24" name="Google Shape;4024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025" name="Google Shape;4025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026" name="Google Shape;4026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28" name="Google Shape;4028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029" name="Google Shape;4029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3172549" y="1902500"/>
            <a:ext cx="2803626" cy="944700"/>
            <a:chOff x="3172549" y="1902500"/>
            <a:chExt cx="2803626" cy="944700"/>
          </a:xfrm>
        </p:grpSpPr>
        <p:sp>
          <p:nvSpPr>
            <p:cNvPr id="298" name="Google Shape;298;p18"/>
            <p:cNvSpPr/>
            <p:nvPr/>
          </p:nvSpPr>
          <p:spPr>
            <a:xfrm>
              <a:off x="3172550" y="1902500"/>
              <a:ext cx="2793900" cy="94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3182266" y="19370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3182275" y="24545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1" name="Google Shape;301;p18"/>
            <p:cNvCxnSpPr/>
            <p:nvPr/>
          </p:nvCxnSpPr>
          <p:spPr>
            <a:xfrm>
              <a:off x="3172549" y="23997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2" name="Google Shape;302;p18"/>
          <p:cNvGrpSpPr/>
          <p:nvPr/>
        </p:nvGrpSpPr>
        <p:grpSpPr>
          <a:xfrm>
            <a:off x="4571999" y="2847200"/>
            <a:ext cx="2803626" cy="944700"/>
            <a:chOff x="4571999" y="2847200"/>
            <a:chExt cx="2803626" cy="944700"/>
          </a:xfrm>
        </p:grpSpPr>
        <p:sp>
          <p:nvSpPr>
            <p:cNvPr id="303" name="Google Shape;303;p18"/>
            <p:cNvSpPr/>
            <p:nvPr/>
          </p:nvSpPr>
          <p:spPr>
            <a:xfrm>
              <a:off x="4572000" y="2847200"/>
              <a:ext cx="27939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4581716" y="28817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03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4581725" y="33992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6" name="Google Shape;306;p18"/>
            <p:cNvCxnSpPr/>
            <p:nvPr/>
          </p:nvCxnSpPr>
          <p:spPr>
            <a:xfrm>
              <a:off x="4571999" y="33444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1768374" y="2847200"/>
            <a:ext cx="2803626" cy="944700"/>
            <a:chOff x="1768374" y="2847200"/>
            <a:chExt cx="2803626" cy="944700"/>
          </a:xfrm>
        </p:grpSpPr>
        <p:sp>
          <p:nvSpPr>
            <p:cNvPr id="308" name="Google Shape;308;p18"/>
            <p:cNvSpPr/>
            <p:nvPr/>
          </p:nvSpPr>
          <p:spPr>
            <a:xfrm>
              <a:off x="1768375" y="2847200"/>
              <a:ext cx="2793900" cy="94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1778091" y="28817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1778100" y="33992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has a really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18"/>
            <p:cNvCxnSpPr/>
            <p:nvPr/>
          </p:nvCxnSpPr>
          <p:spPr>
            <a:xfrm>
              <a:off x="1768374" y="33444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2" name="Google Shape;312;p18"/>
          <p:cNvGrpSpPr/>
          <p:nvPr/>
        </p:nvGrpSpPr>
        <p:grpSpPr>
          <a:xfrm>
            <a:off x="457199" y="3791900"/>
            <a:ext cx="2803626" cy="944700"/>
            <a:chOff x="457199" y="3791900"/>
            <a:chExt cx="2803626" cy="944700"/>
          </a:xfrm>
        </p:grpSpPr>
        <p:sp>
          <p:nvSpPr>
            <p:cNvPr id="313" name="Google Shape;313;p18"/>
            <p:cNvSpPr/>
            <p:nvPr/>
          </p:nvSpPr>
          <p:spPr>
            <a:xfrm>
              <a:off x="457200" y="3791900"/>
              <a:ext cx="2793900" cy="94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466916" y="38264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04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466925" y="43439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red and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18"/>
            <p:cNvCxnSpPr/>
            <p:nvPr/>
          </p:nvCxnSpPr>
          <p:spPr>
            <a:xfrm>
              <a:off x="457199" y="42891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7" name="Google Shape;317;p18"/>
          <p:cNvGrpSpPr/>
          <p:nvPr/>
        </p:nvGrpSpPr>
        <p:grpSpPr>
          <a:xfrm>
            <a:off x="5892474" y="3791900"/>
            <a:ext cx="2803626" cy="944700"/>
            <a:chOff x="5892474" y="3791900"/>
            <a:chExt cx="2803626" cy="944700"/>
          </a:xfrm>
        </p:grpSpPr>
        <p:sp>
          <p:nvSpPr>
            <p:cNvPr id="318" name="Google Shape;318;p18"/>
            <p:cNvSpPr/>
            <p:nvPr/>
          </p:nvSpPr>
          <p:spPr>
            <a:xfrm>
              <a:off x="5892475" y="3791900"/>
              <a:ext cx="2793900" cy="94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5902191" y="38264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06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20" name="Google Shape;320;p18"/>
            <p:cNvSpPr txBox="1"/>
            <p:nvPr/>
          </p:nvSpPr>
          <p:spPr>
            <a:xfrm>
              <a:off x="5902200" y="43439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a gas giant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1" name="Google Shape;321;p18"/>
            <p:cNvCxnSpPr/>
            <p:nvPr/>
          </p:nvCxnSpPr>
          <p:spPr>
            <a:xfrm>
              <a:off x="5892474" y="42891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" name="Google Shape;322;p18"/>
          <p:cNvGrpSpPr/>
          <p:nvPr/>
        </p:nvGrpSpPr>
        <p:grpSpPr>
          <a:xfrm>
            <a:off x="3172549" y="3791900"/>
            <a:ext cx="2803626" cy="944700"/>
            <a:chOff x="3172549" y="3791900"/>
            <a:chExt cx="2803626" cy="944700"/>
          </a:xfrm>
        </p:grpSpPr>
        <p:sp>
          <p:nvSpPr>
            <p:cNvPr id="323" name="Google Shape;323;p18"/>
            <p:cNvSpPr/>
            <p:nvPr/>
          </p:nvSpPr>
          <p:spPr>
            <a:xfrm>
              <a:off x="3172550" y="3791900"/>
              <a:ext cx="2793900" cy="94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3182266" y="3826410"/>
              <a:ext cx="279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05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3182275" y="4343900"/>
              <a:ext cx="27939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6" name="Google Shape;326;p18"/>
            <p:cNvCxnSpPr/>
            <p:nvPr/>
          </p:nvCxnSpPr>
          <p:spPr>
            <a:xfrm>
              <a:off x="3172549" y="4289100"/>
              <a:ext cx="279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7" name="Google Shape;327;p18"/>
          <p:cNvGrpSpPr/>
          <p:nvPr/>
        </p:nvGrpSpPr>
        <p:grpSpPr>
          <a:xfrm>
            <a:off x="4163753" y="1191335"/>
            <a:ext cx="825787" cy="711174"/>
            <a:chOff x="823591" y="1587885"/>
            <a:chExt cx="825787" cy="711174"/>
          </a:xfrm>
        </p:grpSpPr>
        <p:sp>
          <p:nvSpPr>
            <p:cNvPr id="328" name="Google Shape;328;p18"/>
            <p:cNvSpPr/>
            <p:nvPr/>
          </p:nvSpPr>
          <p:spPr>
            <a:xfrm>
              <a:off x="823669" y="2193334"/>
              <a:ext cx="825709" cy="105154"/>
            </a:xfrm>
            <a:custGeom>
              <a:avLst/>
              <a:gdLst/>
              <a:ahLst/>
              <a:cxnLst/>
              <a:rect l="l" t="t" r="r" b="b"/>
              <a:pathLst>
                <a:path w="23400" h="2980" extrusionOk="0">
                  <a:moveTo>
                    <a:pt x="0" y="1"/>
                  </a:moveTo>
                  <a:lnTo>
                    <a:pt x="0" y="2979"/>
                  </a:lnTo>
                  <a:lnTo>
                    <a:pt x="23399" y="2979"/>
                  </a:lnTo>
                  <a:lnTo>
                    <a:pt x="233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169875" y="2043100"/>
              <a:ext cx="366000" cy="238800"/>
            </a:xfrm>
            <a:prstGeom prst="ellipse">
              <a:avLst/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90149" y="1790960"/>
              <a:ext cx="692713" cy="427040"/>
            </a:xfrm>
            <a:custGeom>
              <a:avLst/>
              <a:gdLst/>
              <a:ahLst/>
              <a:cxnLst/>
              <a:rect l="l" t="t" r="r" b="b"/>
              <a:pathLst>
                <a:path w="19631" h="12102" extrusionOk="0">
                  <a:moveTo>
                    <a:pt x="9816" y="1"/>
                  </a:moveTo>
                  <a:cubicBezTo>
                    <a:pt x="9768" y="1"/>
                    <a:pt x="9720" y="20"/>
                    <a:pt x="9689" y="57"/>
                  </a:cubicBezTo>
                  <a:lnTo>
                    <a:pt x="56" y="11835"/>
                  </a:lnTo>
                  <a:cubicBezTo>
                    <a:pt x="0" y="11905"/>
                    <a:pt x="10" y="12007"/>
                    <a:pt x="80" y="12064"/>
                  </a:cubicBezTo>
                  <a:cubicBezTo>
                    <a:pt x="111" y="12089"/>
                    <a:pt x="147" y="12101"/>
                    <a:pt x="183" y="12101"/>
                  </a:cubicBezTo>
                  <a:cubicBezTo>
                    <a:pt x="231" y="12101"/>
                    <a:pt x="277" y="12081"/>
                    <a:pt x="309" y="12041"/>
                  </a:cubicBezTo>
                  <a:lnTo>
                    <a:pt x="9816" y="416"/>
                  </a:lnTo>
                  <a:lnTo>
                    <a:pt x="19322" y="12040"/>
                  </a:lnTo>
                  <a:cubicBezTo>
                    <a:pt x="19355" y="12080"/>
                    <a:pt x="19402" y="12100"/>
                    <a:pt x="19449" y="12100"/>
                  </a:cubicBezTo>
                  <a:cubicBezTo>
                    <a:pt x="19484" y="12100"/>
                    <a:pt x="19521" y="12090"/>
                    <a:pt x="19551" y="12064"/>
                  </a:cubicBezTo>
                  <a:cubicBezTo>
                    <a:pt x="19621" y="12007"/>
                    <a:pt x="19631" y="11905"/>
                    <a:pt x="19574" y="11835"/>
                  </a:cubicBezTo>
                  <a:lnTo>
                    <a:pt x="9942" y="57"/>
                  </a:lnTo>
                  <a:cubicBezTo>
                    <a:pt x="9911" y="20"/>
                    <a:pt x="9863" y="1"/>
                    <a:pt x="98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195202" y="1733831"/>
              <a:ext cx="82641" cy="82641"/>
            </a:xfrm>
            <a:custGeom>
              <a:avLst/>
              <a:gdLst/>
              <a:ahLst/>
              <a:cxnLst/>
              <a:rect l="l" t="t" r="r" b="b"/>
              <a:pathLst>
                <a:path w="2342" h="2342" extrusionOk="0">
                  <a:moveTo>
                    <a:pt x="1171" y="0"/>
                  </a:moveTo>
                  <a:cubicBezTo>
                    <a:pt x="525" y="0"/>
                    <a:pt x="1" y="525"/>
                    <a:pt x="1" y="1171"/>
                  </a:cubicBezTo>
                  <a:cubicBezTo>
                    <a:pt x="1" y="1816"/>
                    <a:pt x="525" y="2341"/>
                    <a:pt x="1171" y="2341"/>
                  </a:cubicBezTo>
                  <a:cubicBezTo>
                    <a:pt x="1817" y="2341"/>
                    <a:pt x="2342" y="1814"/>
                    <a:pt x="2342" y="1171"/>
                  </a:cubicBezTo>
                  <a:cubicBezTo>
                    <a:pt x="2342" y="991"/>
                    <a:pt x="2195" y="845"/>
                    <a:pt x="2016" y="845"/>
                  </a:cubicBezTo>
                  <a:cubicBezTo>
                    <a:pt x="1835" y="845"/>
                    <a:pt x="1690" y="991"/>
                    <a:pt x="1690" y="1171"/>
                  </a:cubicBezTo>
                  <a:cubicBezTo>
                    <a:pt x="1690" y="1457"/>
                    <a:pt x="1457" y="1691"/>
                    <a:pt x="1171" y="1691"/>
                  </a:cubicBezTo>
                  <a:cubicBezTo>
                    <a:pt x="885" y="1691"/>
                    <a:pt x="651" y="1457"/>
                    <a:pt x="651" y="1171"/>
                  </a:cubicBezTo>
                  <a:cubicBezTo>
                    <a:pt x="651" y="884"/>
                    <a:pt x="885" y="652"/>
                    <a:pt x="1171" y="652"/>
                  </a:cubicBezTo>
                  <a:cubicBezTo>
                    <a:pt x="1350" y="652"/>
                    <a:pt x="1497" y="505"/>
                    <a:pt x="1497" y="326"/>
                  </a:cubicBezTo>
                  <a:cubicBezTo>
                    <a:pt x="1497" y="147"/>
                    <a:pt x="1350" y="0"/>
                    <a:pt x="11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224984" y="1689405"/>
              <a:ext cx="23042" cy="67327"/>
            </a:xfrm>
            <a:custGeom>
              <a:avLst/>
              <a:gdLst/>
              <a:ahLst/>
              <a:cxnLst/>
              <a:rect l="l" t="t" r="r" b="b"/>
              <a:pathLst>
                <a:path w="653" h="1908" extrusionOk="0">
                  <a:moveTo>
                    <a:pt x="327" y="1"/>
                  </a:moveTo>
                  <a:cubicBezTo>
                    <a:pt x="147" y="1"/>
                    <a:pt x="1" y="148"/>
                    <a:pt x="1" y="327"/>
                  </a:cubicBezTo>
                  <a:lnTo>
                    <a:pt x="1" y="1583"/>
                  </a:lnTo>
                  <a:cubicBezTo>
                    <a:pt x="1" y="1763"/>
                    <a:pt x="147" y="1908"/>
                    <a:pt x="327" y="1908"/>
                  </a:cubicBezTo>
                  <a:cubicBezTo>
                    <a:pt x="506" y="1908"/>
                    <a:pt x="653" y="1763"/>
                    <a:pt x="653" y="1583"/>
                  </a:cubicBezTo>
                  <a:lnTo>
                    <a:pt x="653" y="327"/>
                  </a:lnTo>
                  <a:cubicBezTo>
                    <a:pt x="653" y="148"/>
                    <a:pt x="506" y="1"/>
                    <a:pt x="3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186275" y="1638063"/>
              <a:ext cx="100461" cy="80736"/>
            </a:xfrm>
            <a:custGeom>
              <a:avLst/>
              <a:gdLst/>
              <a:ahLst/>
              <a:cxnLst/>
              <a:rect l="l" t="t" r="r" b="b"/>
              <a:pathLst>
                <a:path w="2847" h="2288" extrusionOk="0">
                  <a:moveTo>
                    <a:pt x="1" y="0"/>
                  </a:moveTo>
                  <a:lnTo>
                    <a:pt x="550" y="2058"/>
                  </a:lnTo>
                  <a:cubicBezTo>
                    <a:pt x="583" y="2193"/>
                    <a:pt x="718" y="2287"/>
                    <a:pt x="873" y="2287"/>
                  </a:cubicBezTo>
                  <a:lnTo>
                    <a:pt x="1976" y="2287"/>
                  </a:lnTo>
                  <a:cubicBezTo>
                    <a:pt x="2130" y="2287"/>
                    <a:pt x="2263" y="2192"/>
                    <a:pt x="2298" y="2058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186275" y="1587885"/>
              <a:ext cx="100461" cy="50248"/>
            </a:xfrm>
            <a:custGeom>
              <a:avLst/>
              <a:gdLst/>
              <a:ahLst/>
              <a:cxnLst/>
              <a:rect l="l" t="t" r="r" b="b"/>
              <a:pathLst>
                <a:path w="2847" h="1424" extrusionOk="0">
                  <a:moveTo>
                    <a:pt x="1424" y="0"/>
                  </a:moveTo>
                  <a:cubicBezTo>
                    <a:pt x="638" y="0"/>
                    <a:pt x="1" y="637"/>
                    <a:pt x="1" y="1424"/>
                  </a:cubicBezTo>
                  <a:lnTo>
                    <a:pt x="2847" y="1424"/>
                  </a:lnTo>
                  <a:cubicBezTo>
                    <a:pt x="2847" y="637"/>
                    <a:pt x="2211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23591" y="2193759"/>
              <a:ext cx="203400" cy="105300"/>
            </a:xfrm>
            <a:prstGeom prst="rect">
              <a:avLst/>
            </a:prstGeom>
            <a:solidFill>
              <a:srgbClr val="000000">
                <a:alpha val="28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9"/>
          <p:cNvGrpSpPr/>
          <p:nvPr/>
        </p:nvGrpSpPr>
        <p:grpSpPr>
          <a:xfrm>
            <a:off x="2643109" y="1428536"/>
            <a:ext cx="3866848" cy="3308128"/>
            <a:chOff x="2643109" y="1428536"/>
            <a:chExt cx="3866848" cy="3308128"/>
          </a:xfrm>
        </p:grpSpPr>
        <p:sp>
          <p:nvSpPr>
            <p:cNvPr id="341" name="Google Shape;341;p19"/>
            <p:cNvSpPr/>
            <p:nvPr/>
          </p:nvSpPr>
          <p:spPr>
            <a:xfrm>
              <a:off x="3715971" y="3633409"/>
              <a:ext cx="1405740" cy="1103255"/>
            </a:xfrm>
            <a:custGeom>
              <a:avLst/>
              <a:gdLst/>
              <a:ahLst/>
              <a:cxnLst/>
              <a:rect l="l" t="t" r="r" b="b"/>
              <a:pathLst>
                <a:path w="36077" h="28314" extrusionOk="0">
                  <a:moveTo>
                    <a:pt x="26556" y="1"/>
                  </a:moveTo>
                  <a:cubicBezTo>
                    <a:pt x="25986" y="1"/>
                    <a:pt x="24888" y="139"/>
                    <a:pt x="24888" y="1205"/>
                  </a:cubicBezTo>
                  <a:cubicBezTo>
                    <a:pt x="24888" y="2641"/>
                    <a:pt x="27015" y="5201"/>
                    <a:pt x="24642" y="7017"/>
                  </a:cubicBezTo>
                  <a:cubicBezTo>
                    <a:pt x="24038" y="7478"/>
                    <a:pt x="23389" y="7672"/>
                    <a:pt x="22764" y="7672"/>
                  </a:cubicBezTo>
                  <a:cubicBezTo>
                    <a:pt x="20932" y="7672"/>
                    <a:pt x="19301" y="6007"/>
                    <a:pt x="19580" y="4516"/>
                  </a:cubicBezTo>
                  <a:cubicBezTo>
                    <a:pt x="19957" y="2519"/>
                    <a:pt x="20580" y="1896"/>
                    <a:pt x="20393" y="893"/>
                  </a:cubicBezTo>
                  <a:cubicBezTo>
                    <a:pt x="20246" y="93"/>
                    <a:pt x="19895" y="13"/>
                    <a:pt x="19761" y="13"/>
                  </a:cubicBezTo>
                  <a:cubicBezTo>
                    <a:pt x="19727" y="13"/>
                    <a:pt x="19708" y="18"/>
                    <a:pt x="19708" y="18"/>
                  </a:cubicBezTo>
                  <a:lnTo>
                    <a:pt x="8333" y="18"/>
                  </a:lnTo>
                  <a:lnTo>
                    <a:pt x="8333" y="10761"/>
                  </a:lnTo>
                  <a:cubicBezTo>
                    <a:pt x="8333" y="10761"/>
                    <a:pt x="8250" y="12211"/>
                    <a:pt x="7276" y="12211"/>
                  </a:cubicBezTo>
                  <a:cubicBezTo>
                    <a:pt x="7054" y="12211"/>
                    <a:pt x="6784" y="12135"/>
                    <a:pt x="6458" y="11948"/>
                  </a:cubicBezTo>
                  <a:cubicBezTo>
                    <a:pt x="5767" y="11554"/>
                    <a:pt x="4796" y="11305"/>
                    <a:pt x="3835" y="11305"/>
                  </a:cubicBezTo>
                  <a:cubicBezTo>
                    <a:pt x="2356" y="11305"/>
                    <a:pt x="899" y="11894"/>
                    <a:pt x="518" y="13449"/>
                  </a:cubicBezTo>
                  <a:cubicBezTo>
                    <a:pt x="1" y="15577"/>
                    <a:pt x="2024" y="17444"/>
                    <a:pt x="3763" y="17444"/>
                  </a:cubicBezTo>
                  <a:cubicBezTo>
                    <a:pt x="4118" y="17444"/>
                    <a:pt x="4462" y="17366"/>
                    <a:pt x="4770" y="17197"/>
                  </a:cubicBezTo>
                  <a:cubicBezTo>
                    <a:pt x="5688" y="16690"/>
                    <a:pt x="6573" y="16409"/>
                    <a:pt x="7240" y="16409"/>
                  </a:cubicBezTo>
                  <a:cubicBezTo>
                    <a:pt x="7890" y="16409"/>
                    <a:pt x="8332" y="16676"/>
                    <a:pt x="8395" y="17262"/>
                  </a:cubicBezTo>
                  <a:cubicBezTo>
                    <a:pt x="8517" y="18451"/>
                    <a:pt x="8395" y="28314"/>
                    <a:pt x="8395" y="28314"/>
                  </a:cubicBezTo>
                  <a:lnTo>
                    <a:pt x="18892" y="28314"/>
                  </a:lnTo>
                  <a:cubicBezTo>
                    <a:pt x="18892" y="28314"/>
                    <a:pt x="19957" y="27574"/>
                    <a:pt x="19456" y="26390"/>
                  </a:cubicBezTo>
                  <a:cubicBezTo>
                    <a:pt x="18957" y="25208"/>
                    <a:pt x="17536" y="20201"/>
                    <a:pt x="21625" y="20201"/>
                  </a:cubicBezTo>
                  <a:cubicBezTo>
                    <a:pt x="21651" y="20201"/>
                    <a:pt x="21678" y="20201"/>
                    <a:pt x="21704" y="20201"/>
                  </a:cubicBezTo>
                  <a:cubicBezTo>
                    <a:pt x="25893" y="20266"/>
                    <a:pt x="24831" y="24328"/>
                    <a:pt x="24395" y="25512"/>
                  </a:cubicBezTo>
                  <a:cubicBezTo>
                    <a:pt x="23956" y="26702"/>
                    <a:pt x="23707" y="28314"/>
                    <a:pt x="25081" y="28314"/>
                  </a:cubicBezTo>
                  <a:lnTo>
                    <a:pt x="36019" y="28314"/>
                  </a:lnTo>
                  <a:lnTo>
                    <a:pt x="36019" y="18015"/>
                  </a:lnTo>
                  <a:cubicBezTo>
                    <a:pt x="36019" y="18015"/>
                    <a:pt x="36077" y="16450"/>
                    <a:pt x="35016" y="16450"/>
                  </a:cubicBezTo>
                  <a:cubicBezTo>
                    <a:pt x="34996" y="16450"/>
                    <a:pt x="34975" y="16450"/>
                    <a:pt x="34954" y="16451"/>
                  </a:cubicBezTo>
                  <a:cubicBezTo>
                    <a:pt x="34156" y="16498"/>
                    <a:pt x="33324" y="17393"/>
                    <a:pt x="31902" y="17393"/>
                  </a:cubicBezTo>
                  <a:cubicBezTo>
                    <a:pt x="31322" y="17393"/>
                    <a:pt x="30644" y="17244"/>
                    <a:pt x="29830" y="16828"/>
                  </a:cubicBezTo>
                  <a:cubicBezTo>
                    <a:pt x="27018" y="15392"/>
                    <a:pt x="28579" y="11580"/>
                    <a:pt x="30828" y="11517"/>
                  </a:cubicBezTo>
                  <a:cubicBezTo>
                    <a:pt x="30914" y="11515"/>
                    <a:pt x="30998" y="11514"/>
                    <a:pt x="31080" y="11514"/>
                  </a:cubicBezTo>
                  <a:cubicBezTo>
                    <a:pt x="33139" y="11514"/>
                    <a:pt x="33918" y="12272"/>
                    <a:pt x="34640" y="12452"/>
                  </a:cubicBezTo>
                  <a:cubicBezTo>
                    <a:pt x="34746" y="12479"/>
                    <a:pt x="34847" y="12492"/>
                    <a:pt x="34940" y="12492"/>
                  </a:cubicBezTo>
                  <a:cubicBezTo>
                    <a:pt x="35505" y="12492"/>
                    <a:pt x="35836" y="12022"/>
                    <a:pt x="35889" y="11328"/>
                  </a:cubicBezTo>
                  <a:cubicBezTo>
                    <a:pt x="35954" y="10515"/>
                    <a:pt x="35889" y="18"/>
                    <a:pt x="35889" y="18"/>
                  </a:cubicBezTo>
                  <a:lnTo>
                    <a:pt x="26891" y="18"/>
                  </a:lnTo>
                  <a:cubicBezTo>
                    <a:pt x="26891" y="18"/>
                    <a:pt x="26756" y="1"/>
                    <a:pt x="26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4031120" y="1428536"/>
              <a:ext cx="1405623" cy="1103255"/>
            </a:xfrm>
            <a:custGeom>
              <a:avLst/>
              <a:gdLst/>
              <a:ahLst/>
              <a:cxnLst/>
              <a:rect l="l" t="t" r="r" b="b"/>
              <a:pathLst>
                <a:path w="36074" h="28314" extrusionOk="0">
                  <a:moveTo>
                    <a:pt x="17177" y="1"/>
                  </a:moveTo>
                  <a:cubicBezTo>
                    <a:pt x="17177" y="1"/>
                    <a:pt x="16112" y="741"/>
                    <a:pt x="16613" y="1930"/>
                  </a:cubicBezTo>
                  <a:cubicBezTo>
                    <a:pt x="17109" y="3110"/>
                    <a:pt x="18533" y="8117"/>
                    <a:pt x="14440" y="8117"/>
                  </a:cubicBezTo>
                  <a:cubicBezTo>
                    <a:pt x="14415" y="8117"/>
                    <a:pt x="14390" y="8116"/>
                    <a:pt x="14364" y="8116"/>
                  </a:cubicBezTo>
                  <a:cubicBezTo>
                    <a:pt x="10178" y="8056"/>
                    <a:pt x="11243" y="3992"/>
                    <a:pt x="11679" y="2805"/>
                  </a:cubicBezTo>
                  <a:cubicBezTo>
                    <a:pt x="12118" y="1621"/>
                    <a:pt x="12367" y="4"/>
                    <a:pt x="10991" y="4"/>
                  </a:cubicBezTo>
                  <a:lnTo>
                    <a:pt x="58" y="4"/>
                  </a:lnTo>
                  <a:lnTo>
                    <a:pt x="58" y="10303"/>
                  </a:lnTo>
                  <a:cubicBezTo>
                    <a:pt x="58" y="10303"/>
                    <a:pt x="0" y="11865"/>
                    <a:pt x="1063" y="11865"/>
                  </a:cubicBezTo>
                  <a:cubicBezTo>
                    <a:pt x="1082" y="11865"/>
                    <a:pt x="1102" y="11864"/>
                    <a:pt x="1123" y="11863"/>
                  </a:cubicBezTo>
                  <a:cubicBezTo>
                    <a:pt x="1921" y="11819"/>
                    <a:pt x="2750" y="10923"/>
                    <a:pt x="4172" y="10923"/>
                  </a:cubicBezTo>
                  <a:cubicBezTo>
                    <a:pt x="4752" y="10923"/>
                    <a:pt x="5431" y="11073"/>
                    <a:pt x="6246" y="11489"/>
                  </a:cubicBezTo>
                  <a:cubicBezTo>
                    <a:pt x="9056" y="12926"/>
                    <a:pt x="7496" y="16741"/>
                    <a:pt x="5247" y="16800"/>
                  </a:cubicBezTo>
                  <a:cubicBezTo>
                    <a:pt x="5164" y="16803"/>
                    <a:pt x="5083" y="16804"/>
                    <a:pt x="5004" y="16804"/>
                  </a:cubicBezTo>
                  <a:cubicBezTo>
                    <a:pt x="2935" y="16804"/>
                    <a:pt x="2157" y="16043"/>
                    <a:pt x="1434" y="15863"/>
                  </a:cubicBezTo>
                  <a:cubicBezTo>
                    <a:pt x="1328" y="15836"/>
                    <a:pt x="1228" y="15824"/>
                    <a:pt x="1134" y="15824"/>
                  </a:cubicBezTo>
                  <a:cubicBezTo>
                    <a:pt x="567" y="15824"/>
                    <a:pt x="238" y="16290"/>
                    <a:pt x="182" y="16987"/>
                  </a:cubicBezTo>
                  <a:cubicBezTo>
                    <a:pt x="123" y="17800"/>
                    <a:pt x="182" y="28297"/>
                    <a:pt x="182" y="28297"/>
                  </a:cubicBezTo>
                  <a:lnTo>
                    <a:pt x="9184" y="28297"/>
                  </a:lnTo>
                  <a:cubicBezTo>
                    <a:pt x="9184" y="28297"/>
                    <a:pt x="9316" y="28314"/>
                    <a:pt x="9513" y="28314"/>
                  </a:cubicBezTo>
                  <a:cubicBezTo>
                    <a:pt x="10080" y="28314"/>
                    <a:pt x="11181" y="28176"/>
                    <a:pt x="11181" y="27110"/>
                  </a:cubicBezTo>
                  <a:cubicBezTo>
                    <a:pt x="11181" y="25674"/>
                    <a:pt x="9056" y="23114"/>
                    <a:pt x="11433" y="21304"/>
                  </a:cubicBezTo>
                  <a:cubicBezTo>
                    <a:pt x="12037" y="20842"/>
                    <a:pt x="12687" y="20647"/>
                    <a:pt x="13313" y="20647"/>
                  </a:cubicBezTo>
                  <a:cubicBezTo>
                    <a:pt x="15143" y="20647"/>
                    <a:pt x="16772" y="22310"/>
                    <a:pt x="16491" y="23802"/>
                  </a:cubicBezTo>
                  <a:cubicBezTo>
                    <a:pt x="16115" y="25804"/>
                    <a:pt x="15492" y="26427"/>
                    <a:pt x="15678" y="27430"/>
                  </a:cubicBezTo>
                  <a:cubicBezTo>
                    <a:pt x="15827" y="28227"/>
                    <a:pt x="16176" y="28308"/>
                    <a:pt x="16312" y="28308"/>
                  </a:cubicBezTo>
                  <a:cubicBezTo>
                    <a:pt x="16346" y="28308"/>
                    <a:pt x="16367" y="28302"/>
                    <a:pt x="16367" y="28302"/>
                  </a:cubicBezTo>
                  <a:lnTo>
                    <a:pt x="27739" y="28302"/>
                  </a:lnTo>
                  <a:lnTo>
                    <a:pt x="27739" y="17554"/>
                  </a:lnTo>
                  <a:cubicBezTo>
                    <a:pt x="27739" y="17554"/>
                    <a:pt x="27823" y="16106"/>
                    <a:pt x="28799" y="16106"/>
                  </a:cubicBezTo>
                  <a:cubicBezTo>
                    <a:pt x="29022" y="16106"/>
                    <a:pt x="29291" y="16181"/>
                    <a:pt x="29616" y="16367"/>
                  </a:cubicBezTo>
                  <a:cubicBezTo>
                    <a:pt x="30305" y="16760"/>
                    <a:pt x="31275" y="17008"/>
                    <a:pt x="32236" y="17008"/>
                  </a:cubicBezTo>
                  <a:cubicBezTo>
                    <a:pt x="33716" y="17008"/>
                    <a:pt x="35175" y="16420"/>
                    <a:pt x="35553" y="14868"/>
                  </a:cubicBezTo>
                  <a:cubicBezTo>
                    <a:pt x="36073" y="12741"/>
                    <a:pt x="34049" y="10869"/>
                    <a:pt x="32305" y="10869"/>
                  </a:cubicBezTo>
                  <a:cubicBezTo>
                    <a:pt x="31950" y="10869"/>
                    <a:pt x="31607" y="10947"/>
                    <a:pt x="31299" y="11116"/>
                  </a:cubicBezTo>
                  <a:cubicBezTo>
                    <a:pt x="30378" y="11622"/>
                    <a:pt x="29490" y="11904"/>
                    <a:pt x="28823" y="11904"/>
                  </a:cubicBezTo>
                  <a:cubicBezTo>
                    <a:pt x="28174" y="11904"/>
                    <a:pt x="27734" y="11638"/>
                    <a:pt x="27671" y="11053"/>
                  </a:cubicBezTo>
                  <a:cubicBezTo>
                    <a:pt x="27546" y="9864"/>
                    <a:pt x="27671" y="1"/>
                    <a:pt x="27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643109" y="2233085"/>
              <a:ext cx="1400207" cy="1400831"/>
            </a:xfrm>
            <a:custGeom>
              <a:avLst/>
              <a:gdLst/>
              <a:ahLst/>
              <a:cxnLst/>
              <a:rect l="l" t="t" r="r" b="b"/>
              <a:pathLst>
                <a:path w="35935" h="35951" extrusionOk="0">
                  <a:moveTo>
                    <a:pt x="21374" y="0"/>
                  </a:moveTo>
                  <a:cubicBezTo>
                    <a:pt x="20748" y="0"/>
                    <a:pt x="20100" y="194"/>
                    <a:pt x="19496" y="656"/>
                  </a:cubicBezTo>
                  <a:cubicBezTo>
                    <a:pt x="17119" y="2466"/>
                    <a:pt x="19244" y="5029"/>
                    <a:pt x="19244" y="6468"/>
                  </a:cubicBezTo>
                  <a:cubicBezTo>
                    <a:pt x="19244" y="7531"/>
                    <a:pt x="18149" y="7669"/>
                    <a:pt x="17581" y="7669"/>
                  </a:cubicBezTo>
                  <a:cubicBezTo>
                    <a:pt x="17381" y="7669"/>
                    <a:pt x="17247" y="7652"/>
                    <a:pt x="17247" y="7652"/>
                  </a:cubicBezTo>
                  <a:lnTo>
                    <a:pt x="8245" y="7652"/>
                  </a:lnTo>
                  <a:lnTo>
                    <a:pt x="8245" y="18463"/>
                  </a:lnTo>
                  <a:cubicBezTo>
                    <a:pt x="8245" y="18463"/>
                    <a:pt x="8121" y="19463"/>
                    <a:pt x="7308" y="19650"/>
                  </a:cubicBezTo>
                  <a:cubicBezTo>
                    <a:pt x="7252" y="19662"/>
                    <a:pt x="7193" y="19668"/>
                    <a:pt x="7130" y="19668"/>
                  </a:cubicBezTo>
                  <a:cubicBezTo>
                    <a:pt x="6337" y="19668"/>
                    <a:pt x="4972" y="18753"/>
                    <a:pt x="3435" y="18753"/>
                  </a:cubicBezTo>
                  <a:cubicBezTo>
                    <a:pt x="3310" y="18753"/>
                    <a:pt x="3184" y="18759"/>
                    <a:pt x="3057" y="18772"/>
                  </a:cubicBezTo>
                  <a:cubicBezTo>
                    <a:pt x="1247" y="18959"/>
                    <a:pt x="0" y="21335"/>
                    <a:pt x="808" y="23207"/>
                  </a:cubicBezTo>
                  <a:cubicBezTo>
                    <a:pt x="1311" y="24370"/>
                    <a:pt x="2484" y="24882"/>
                    <a:pt x="3631" y="24882"/>
                  </a:cubicBezTo>
                  <a:cubicBezTo>
                    <a:pt x="4337" y="24882"/>
                    <a:pt x="5033" y="24688"/>
                    <a:pt x="5558" y="24332"/>
                  </a:cubicBezTo>
                  <a:cubicBezTo>
                    <a:pt x="6131" y="23942"/>
                    <a:pt x="6661" y="23758"/>
                    <a:pt x="7084" y="23758"/>
                  </a:cubicBezTo>
                  <a:cubicBezTo>
                    <a:pt x="7674" y="23758"/>
                    <a:pt x="8056" y="24116"/>
                    <a:pt x="8056" y="24771"/>
                  </a:cubicBezTo>
                  <a:lnTo>
                    <a:pt x="8056" y="35948"/>
                  </a:lnTo>
                  <a:lnTo>
                    <a:pt x="18615" y="35948"/>
                  </a:lnTo>
                  <a:cubicBezTo>
                    <a:pt x="18615" y="35948"/>
                    <a:pt x="20241" y="34961"/>
                    <a:pt x="19365" y="33647"/>
                  </a:cubicBezTo>
                  <a:cubicBezTo>
                    <a:pt x="18490" y="32336"/>
                    <a:pt x="17680" y="30274"/>
                    <a:pt x="19113" y="28713"/>
                  </a:cubicBezTo>
                  <a:cubicBezTo>
                    <a:pt x="19637" y="28145"/>
                    <a:pt x="20497" y="27865"/>
                    <a:pt x="21380" y="27865"/>
                  </a:cubicBezTo>
                  <a:cubicBezTo>
                    <a:pt x="22930" y="27865"/>
                    <a:pt x="24552" y="28726"/>
                    <a:pt x="24552" y="30399"/>
                  </a:cubicBezTo>
                  <a:cubicBezTo>
                    <a:pt x="24552" y="33027"/>
                    <a:pt x="22926" y="34574"/>
                    <a:pt x="24801" y="35950"/>
                  </a:cubicBezTo>
                  <a:lnTo>
                    <a:pt x="35864" y="35950"/>
                  </a:lnTo>
                  <a:cubicBezTo>
                    <a:pt x="35864" y="35950"/>
                    <a:pt x="35888" y="34138"/>
                    <a:pt x="35905" y="31970"/>
                  </a:cubicBezTo>
                  <a:cubicBezTo>
                    <a:pt x="35924" y="29084"/>
                    <a:pt x="35934" y="25578"/>
                    <a:pt x="35856" y="24895"/>
                  </a:cubicBezTo>
                  <a:cubicBezTo>
                    <a:pt x="35799" y="24311"/>
                    <a:pt x="35359" y="24045"/>
                    <a:pt x="34711" y="24045"/>
                  </a:cubicBezTo>
                  <a:cubicBezTo>
                    <a:pt x="34044" y="24045"/>
                    <a:pt x="33156" y="24327"/>
                    <a:pt x="32236" y="24833"/>
                  </a:cubicBezTo>
                  <a:cubicBezTo>
                    <a:pt x="31928" y="25003"/>
                    <a:pt x="31584" y="25082"/>
                    <a:pt x="31228" y="25082"/>
                  </a:cubicBezTo>
                  <a:cubicBezTo>
                    <a:pt x="29489" y="25082"/>
                    <a:pt x="27468" y="23214"/>
                    <a:pt x="27990" y="21088"/>
                  </a:cubicBezTo>
                  <a:cubicBezTo>
                    <a:pt x="28370" y="19535"/>
                    <a:pt x="29829" y="18946"/>
                    <a:pt x="31309" y="18946"/>
                  </a:cubicBezTo>
                  <a:cubicBezTo>
                    <a:pt x="32269" y="18946"/>
                    <a:pt x="33238" y="19194"/>
                    <a:pt x="33927" y="19587"/>
                  </a:cubicBezTo>
                  <a:cubicBezTo>
                    <a:pt x="34253" y="19774"/>
                    <a:pt x="34523" y="19850"/>
                    <a:pt x="34746" y="19850"/>
                  </a:cubicBezTo>
                  <a:cubicBezTo>
                    <a:pt x="35719" y="19850"/>
                    <a:pt x="35802" y="18403"/>
                    <a:pt x="35802" y="18403"/>
                  </a:cubicBezTo>
                  <a:lnTo>
                    <a:pt x="35802" y="7652"/>
                  </a:lnTo>
                  <a:lnTo>
                    <a:pt x="24430" y="7652"/>
                  </a:lnTo>
                  <a:cubicBezTo>
                    <a:pt x="24430" y="7652"/>
                    <a:pt x="24410" y="7657"/>
                    <a:pt x="24376" y="7657"/>
                  </a:cubicBezTo>
                  <a:cubicBezTo>
                    <a:pt x="24242" y="7657"/>
                    <a:pt x="23891" y="7577"/>
                    <a:pt x="23741" y="6779"/>
                  </a:cubicBezTo>
                  <a:cubicBezTo>
                    <a:pt x="23554" y="5779"/>
                    <a:pt x="24178" y="5156"/>
                    <a:pt x="24554" y="3154"/>
                  </a:cubicBezTo>
                  <a:cubicBezTo>
                    <a:pt x="24835" y="1665"/>
                    <a:pt x="23205" y="0"/>
                    <a:pt x="21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107100" y="2531089"/>
              <a:ext cx="1402857" cy="1401026"/>
            </a:xfrm>
            <a:custGeom>
              <a:avLst/>
              <a:gdLst/>
              <a:ahLst/>
              <a:cxnLst/>
              <a:rect l="l" t="t" r="r" b="b"/>
              <a:pathLst>
                <a:path w="36003" h="35956" extrusionOk="0">
                  <a:moveTo>
                    <a:pt x="125" y="1"/>
                  </a:moveTo>
                  <a:cubicBezTo>
                    <a:pt x="125" y="1"/>
                    <a:pt x="0" y="9864"/>
                    <a:pt x="125" y="11051"/>
                  </a:cubicBezTo>
                  <a:cubicBezTo>
                    <a:pt x="189" y="11637"/>
                    <a:pt x="631" y="11904"/>
                    <a:pt x="1280" y="11904"/>
                  </a:cubicBezTo>
                  <a:cubicBezTo>
                    <a:pt x="1947" y="11904"/>
                    <a:pt x="2833" y="11622"/>
                    <a:pt x="3753" y="11116"/>
                  </a:cubicBezTo>
                  <a:cubicBezTo>
                    <a:pt x="4060" y="10946"/>
                    <a:pt x="4403" y="10868"/>
                    <a:pt x="4758" y="10868"/>
                  </a:cubicBezTo>
                  <a:cubicBezTo>
                    <a:pt x="6496" y="10868"/>
                    <a:pt x="8521" y="12737"/>
                    <a:pt x="8001" y="14866"/>
                  </a:cubicBezTo>
                  <a:cubicBezTo>
                    <a:pt x="7624" y="16419"/>
                    <a:pt x="6164" y="17007"/>
                    <a:pt x="4684" y="17007"/>
                  </a:cubicBezTo>
                  <a:cubicBezTo>
                    <a:pt x="3724" y="17007"/>
                    <a:pt x="2755" y="16759"/>
                    <a:pt x="2068" y="16367"/>
                  </a:cubicBezTo>
                  <a:cubicBezTo>
                    <a:pt x="1741" y="16180"/>
                    <a:pt x="1470" y="16104"/>
                    <a:pt x="1247" y="16104"/>
                  </a:cubicBezTo>
                  <a:cubicBezTo>
                    <a:pt x="272" y="16104"/>
                    <a:pt x="190" y="17551"/>
                    <a:pt x="190" y="17551"/>
                  </a:cubicBezTo>
                  <a:lnTo>
                    <a:pt x="190" y="28297"/>
                  </a:lnTo>
                  <a:lnTo>
                    <a:pt x="11565" y="28297"/>
                  </a:lnTo>
                  <a:cubicBezTo>
                    <a:pt x="11565" y="28297"/>
                    <a:pt x="11585" y="28292"/>
                    <a:pt x="11618" y="28292"/>
                  </a:cubicBezTo>
                  <a:cubicBezTo>
                    <a:pt x="11752" y="28292"/>
                    <a:pt x="12103" y="28372"/>
                    <a:pt x="12253" y="29172"/>
                  </a:cubicBezTo>
                  <a:cubicBezTo>
                    <a:pt x="12437" y="30175"/>
                    <a:pt x="11814" y="30798"/>
                    <a:pt x="11440" y="32800"/>
                  </a:cubicBezTo>
                  <a:cubicBezTo>
                    <a:pt x="11159" y="34289"/>
                    <a:pt x="12789" y="35955"/>
                    <a:pt x="14620" y="35955"/>
                  </a:cubicBezTo>
                  <a:cubicBezTo>
                    <a:pt x="15246" y="35955"/>
                    <a:pt x="15894" y="35761"/>
                    <a:pt x="16499" y="35299"/>
                  </a:cubicBezTo>
                  <a:cubicBezTo>
                    <a:pt x="18878" y="33486"/>
                    <a:pt x="16751" y="30923"/>
                    <a:pt x="16751" y="29486"/>
                  </a:cubicBezTo>
                  <a:cubicBezTo>
                    <a:pt x="16751" y="28423"/>
                    <a:pt x="17845" y="28285"/>
                    <a:pt x="18413" y="28285"/>
                  </a:cubicBezTo>
                  <a:cubicBezTo>
                    <a:pt x="18613" y="28285"/>
                    <a:pt x="18748" y="28302"/>
                    <a:pt x="18748" y="28302"/>
                  </a:cubicBezTo>
                  <a:lnTo>
                    <a:pt x="27746" y="28302"/>
                  </a:lnTo>
                  <a:lnTo>
                    <a:pt x="27746" y="17491"/>
                  </a:lnTo>
                  <a:cubicBezTo>
                    <a:pt x="27746" y="17491"/>
                    <a:pt x="27873" y="16494"/>
                    <a:pt x="28686" y="16304"/>
                  </a:cubicBezTo>
                  <a:cubicBezTo>
                    <a:pt x="28742" y="16292"/>
                    <a:pt x="28802" y="16286"/>
                    <a:pt x="28865" y="16286"/>
                  </a:cubicBezTo>
                  <a:cubicBezTo>
                    <a:pt x="29655" y="16286"/>
                    <a:pt x="31019" y="17201"/>
                    <a:pt x="32555" y="17201"/>
                  </a:cubicBezTo>
                  <a:cubicBezTo>
                    <a:pt x="32679" y="17201"/>
                    <a:pt x="32805" y="17195"/>
                    <a:pt x="32932" y="17182"/>
                  </a:cubicBezTo>
                  <a:cubicBezTo>
                    <a:pt x="34750" y="16993"/>
                    <a:pt x="36002" y="14619"/>
                    <a:pt x="35187" y="12741"/>
                  </a:cubicBezTo>
                  <a:cubicBezTo>
                    <a:pt x="34683" y="11580"/>
                    <a:pt x="33509" y="11066"/>
                    <a:pt x="32362" y="11066"/>
                  </a:cubicBezTo>
                  <a:cubicBezTo>
                    <a:pt x="31657" y="11066"/>
                    <a:pt x="30962" y="11260"/>
                    <a:pt x="30439" y="11617"/>
                  </a:cubicBezTo>
                  <a:cubicBezTo>
                    <a:pt x="29864" y="12009"/>
                    <a:pt x="29333" y="12193"/>
                    <a:pt x="28909" y="12193"/>
                  </a:cubicBezTo>
                  <a:cubicBezTo>
                    <a:pt x="28319" y="12193"/>
                    <a:pt x="27938" y="11835"/>
                    <a:pt x="27938" y="11181"/>
                  </a:cubicBezTo>
                  <a:lnTo>
                    <a:pt x="27938" y="4"/>
                  </a:lnTo>
                  <a:lnTo>
                    <a:pt x="17379" y="4"/>
                  </a:lnTo>
                  <a:cubicBezTo>
                    <a:pt x="17379" y="4"/>
                    <a:pt x="15754" y="993"/>
                    <a:pt x="16626" y="2304"/>
                  </a:cubicBezTo>
                  <a:cubicBezTo>
                    <a:pt x="17501" y="3613"/>
                    <a:pt x="18314" y="5678"/>
                    <a:pt x="16878" y="7238"/>
                  </a:cubicBezTo>
                  <a:cubicBezTo>
                    <a:pt x="16356" y="7804"/>
                    <a:pt x="15497" y="8083"/>
                    <a:pt x="14613" y="8083"/>
                  </a:cubicBezTo>
                  <a:cubicBezTo>
                    <a:pt x="13062" y="8083"/>
                    <a:pt x="11437" y="7223"/>
                    <a:pt x="11437" y="5550"/>
                  </a:cubicBezTo>
                  <a:cubicBezTo>
                    <a:pt x="11437" y="2927"/>
                    <a:pt x="13063" y="1375"/>
                    <a:pt x="11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3183865" y="2233163"/>
              <a:ext cx="859451" cy="1245672"/>
            </a:xfrm>
            <a:custGeom>
              <a:avLst/>
              <a:gdLst/>
              <a:ahLst/>
              <a:cxnLst/>
              <a:rect l="l" t="t" r="r" b="b"/>
              <a:pathLst>
                <a:path w="22057" h="31969" extrusionOk="0">
                  <a:moveTo>
                    <a:pt x="7496" y="1"/>
                  </a:moveTo>
                  <a:cubicBezTo>
                    <a:pt x="6870" y="1"/>
                    <a:pt x="6222" y="195"/>
                    <a:pt x="5618" y="656"/>
                  </a:cubicBezTo>
                  <a:cubicBezTo>
                    <a:pt x="3241" y="2466"/>
                    <a:pt x="5366" y="5032"/>
                    <a:pt x="5366" y="6468"/>
                  </a:cubicBezTo>
                  <a:cubicBezTo>
                    <a:pt x="5366" y="7531"/>
                    <a:pt x="4271" y="7669"/>
                    <a:pt x="3703" y="7669"/>
                  </a:cubicBezTo>
                  <a:cubicBezTo>
                    <a:pt x="3503" y="7669"/>
                    <a:pt x="3369" y="7652"/>
                    <a:pt x="3369" y="7652"/>
                  </a:cubicBezTo>
                  <a:lnTo>
                    <a:pt x="1" y="7652"/>
                  </a:lnTo>
                  <a:cubicBezTo>
                    <a:pt x="2076" y="17740"/>
                    <a:pt x="10321" y="26465"/>
                    <a:pt x="22027" y="31968"/>
                  </a:cubicBezTo>
                  <a:cubicBezTo>
                    <a:pt x="22046" y="29082"/>
                    <a:pt x="22056" y="25576"/>
                    <a:pt x="21978" y="24893"/>
                  </a:cubicBezTo>
                  <a:cubicBezTo>
                    <a:pt x="21921" y="24309"/>
                    <a:pt x="21481" y="24043"/>
                    <a:pt x="20833" y="24043"/>
                  </a:cubicBezTo>
                  <a:cubicBezTo>
                    <a:pt x="20166" y="24043"/>
                    <a:pt x="19278" y="24325"/>
                    <a:pt x="18358" y="24831"/>
                  </a:cubicBezTo>
                  <a:cubicBezTo>
                    <a:pt x="18050" y="25001"/>
                    <a:pt x="17706" y="25080"/>
                    <a:pt x="17350" y="25080"/>
                  </a:cubicBezTo>
                  <a:cubicBezTo>
                    <a:pt x="15611" y="25080"/>
                    <a:pt x="13590" y="23212"/>
                    <a:pt x="14112" y="21086"/>
                  </a:cubicBezTo>
                  <a:cubicBezTo>
                    <a:pt x="14492" y="19533"/>
                    <a:pt x="15951" y="18944"/>
                    <a:pt x="17431" y="18944"/>
                  </a:cubicBezTo>
                  <a:cubicBezTo>
                    <a:pt x="18391" y="18944"/>
                    <a:pt x="19360" y="19192"/>
                    <a:pt x="20049" y="19585"/>
                  </a:cubicBezTo>
                  <a:cubicBezTo>
                    <a:pt x="20375" y="19772"/>
                    <a:pt x="20645" y="19848"/>
                    <a:pt x="20868" y="19848"/>
                  </a:cubicBezTo>
                  <a:cubicBezTo>
                    <a:pt x="21841" y="19848"/>
                    <a:pt x="21924" y="18401"/>
                    <a:pt x="21924" y="18401"/>
                  </a:cubicBezTo>
                  <a:lnTo>
                    <a:pt x="21924" y="7652"/>
                  </a:lnTo>
                  <a:lnTo>
                    <a:pt x="10552" y="7652"/>
                  </a:lnTo>
                  <a:cubicBezTo>
                    <a:pt x="10552" y="7652"/>
                    <a:pt x="10531" y="7658"/>
                    <a:pt x="10497" y="7658"/>
                  </a:cubicBezTo>
                  <a:cubicBezTo>
                    <a:pt x="10361" y="7658"/>
                    <a:pt x="10012" y="7577"/>
                    <a:pt x="9863" y="6780"/>
                  </a:cubicBezTo>
                  <a:cubicBezTo>
                    <a:pt x="9676" y="5780"/>
                    <a:pt x="10300" y="5157"/>
                    <a:pt x="10676" y="3154"/>
                  </a:cubicBezTo>
                  <a:cubicBezTo>
                    <a:pt x="10957" y="1666"/>
                    <a:pt x="9327" y="1"/>
                    <a:pt x="7496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180122" y="3633409"/>
              <a:ext cx="941589" cy="1072862"/>
            </a:xfrm>
            <a:custGeom>
              <a:avLst/>
              <a:gdLst/>
              <a:ahLst/>
              <a:cxnLst/>
              <a:rect l="l" t="t" r="r" b="b"/>
              <a:pathLst>
                <a:path w="24165" h="27534" extrusionOk="0">
                  <a:moveTo>
                    <a:pt x="14647" y="1"/>
                  </a:moveTo>
                  <a:cubicBezTo>
                    <a:pt x="14077" y="1"/>
                    <a:pt x="12979" y="139"/>
                    <a:pt x="12979" y="1205"/>
                  </a:cubicBezTo>
                  <a:cubicBezTo>
                    <a:pt x="12979" y="2641"/>
                    <a:pt x="15106" y="5201"/>
                    <a:pt x="12732" y="7017"/>
                  </a:cubicBezTo>
                  <a:cubicBezTo>
                    <a:pt x="12128" y="7478"/>
                    <a:pt x="11480" y="7672"/>
                    <a:pt x="10855" y="7672"/>
                  </a:cubicBezTo>
                  <a:cubicBezTo>
                    <a:pt x="9023" y="7672"/>
                    <a:pt x="7393" y="6007"/>
                    <a:pt x="7674" y="4516"/>
                  </a:cubicBezTo>
                  <a:cubicBezTo>
                    <a:pt x="8048" y="2519"/>
                    <a:pt x="8671" y="1896"/>
                    <a:pt x="8486" y="893"/>
                  </a:cubicBezTo>
                  <a:cubicBezTo>
                    <a:pt x="8337" y="93"/>
                    <a:pt x="7986" y="13"/>
                    <a:pt x="7852" y="13"/>
                  </a:cubicBezTo>
                  <a:cubicBezTo>
                    <a:pt x="7818" y="13"/>
                    <a:pt x="7798" y="18"/>
                    <a:pt x="7798" y="18"/>
                  </a:cubicBezTo>
                  <a:lnTo>
                    <a:pt x="0" y="18"/>
                  </a:lnTo>
                  <a:cubicBezTo>
                    <a:pt x="1217" y="11623"/>
                    <a:pt x="10543" y="21681"/>
                    <a:pt x="24107" y="27534"/>
                  </a:cubicBezTo>
                  <a:lnTo>
                    <a:pt x="24107" y="18015"/>
                  </a:lnTo>
                  <a:cubicBezTo>
                    <a:pt x="24107" y="18015"/>
                    <a:pt x="24165" y="16450"/>
                    <a:pt x="23107" y="16450"/>
                  </a:cubicBezTo>
                  <a:cubicBezTo>
                    <a:pt x="23087" y="16450"/>
                    <a:pt x="23066" y="16450"/>
                    <a:pt x="23045" y="16451"/>
                  </a:cubicBezTo>
                  <a:cubicBezTo>
                    <a:pt x="22246" y="16498"/>
                    <a:pt x="21415" y="17393"/>
                    <a:pt x="19993" y="17393"/>
                  </a:cubicBezTo>
                  <a:cubicBezTo>
                    <a:pt x="19413" y="17393"/>
                    <a:pt x="18735" y="17244"/>
                    <a:pt x="17921" y="16828"/>
                  </a:cubicBezTo>
                  <a:cubicBezTo>
                    <a:pt x="15109" y="15392"/>
                    <a:pt x="16672" y="11580"/>
                    <a:pt x="18921" y="11517"/>
                  </a:cubicBezTo>
                  <a:cubicBezTo>
                    <a:pt x="19007" y="11515"/>
                    <a:pt x="19091" y="11514"/>
                    <a:pt x="19173" y="11514"/>
                  </a:cubicBezTo>
                  <a:cubicBezTo>
                    <a:pt x="21232" y="11514"/>
                    <a:pt x="22011" y="12272"/>
                    <a:pt x="22731" y="12452"/>
                  </a:cubicBezTo>
                  <a:cubicBezTo>
                    <a:pt x="22837" y="12479"/>
                    <a:pt x="22937" y="12492"/>
                    <a:pt x="23031" y="12492"/>
                  </a:cubicBezTo>
                  <a:cubicBezTo>
                    <a:pt x="23597" y="12492"/>
                    <a:pt x="23929" y="12022"/>
                    <a:pt x="23980" y="11328"/>
                  </a:cubicBezTo>
                  <a:cubicBezTo>
                    <a:pt x="24045" y="10515"/>
                    <a:pt x="23980" y="18"/>
                    <a:pt x="23980" y="18"/>
                  </a:cubicBezTo>
                  <a:lnTo>
                    <a:pt x="14981" y="18"/>
                  </a:lnTo>
                  <a:cubicBezTo>
                    <a:pt x="14981" y="18"/>
                    <a:pt x="14847" y="1"/>
                    <a:pt x="1464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314121" y="2531206"/>
              <a:ext cx="1195836" cy="1056263"/>
            </a:xfrm>
            <a:custGeom>
              <a:avLst/>
              <a:gdLst/>
              <a:ahLst/>
              <a:cxnLst/>
              <a:rect l="l" t="t" r="r" b="b"/>
              <a:pathLst>
                <a:path w="30690" h="27108" extrusionOk="0">
                  <a:moveTo>
                    <a:pt x="1" y="1"/>
                  </a:moveTo>
                  <a:cubicBezTo>
                    <a:pt x="1017" y="11262"/>
                    <a:pt x="9666" y="21100"/>
                    <a:pt x="22433" y="27107"/>
                  </a:cubicBezTo>
                  <a:lnTo>
                    <a:pt x="22433" y="17488"/>
                  </a:lnTo>
                  <a:cubicBezTo>
                    <a:pt x="22433" y="17488"/>
                    <a:pt x="22560" y="16491"/>
                    <a:pt x="23373" y="16301"/>
                  </a:cubicBezTo>
                  <a:cubicBezTo>
                    <a:pt x="23429" y="16289"/>
                    <a:pt x="23489" y="16283"/>
                    <a:pt x="23552" y="16283"/>
                  </a:cubicBezTo>
                  <a:cubicBezTo>
                    <a:pt x="24342" y="16283"/>
                    <a:pt x="25706" y="17198"/>
                    <a:pt x="27242" y="17198"/>
                  </a:cubicBezTo>
                  <a:cubicBezTo>
                    <a:pt x="27366" y="17198"/>
                    <a:pt x="27492" y="17192"/>
                    <a:pt x="27619" y="17179"/>
                  </a:cubicBezTo>
                  <a:cubicBezTo>
                    <a:pt x="29437" y="16990"/>
                    <a:pt x="30689" y="14616"/>
                    <a:pt x="29879" y="12741"/>
                  </a:cubicBezTo>
                  <a:cubicBezTo>
                    <a:pt x="29375" y="11580"/>
                    <a:pt x="28201" y="11066"/>
                    <a:pt x="27054" y="11066"/>
                  </a:cubicBezTo>
                  <a:cubicBezTo>
                    <a:pt x="26348" y="11066"/>
                    <a:pt x="25653" y="11260"/>
                    <a:pt x="25129" y="11617"/>
                  </a:cubicBezTo>
                  <a:cubicBezTo>
                    <a:pt x="24555" y="12009"/>
                    <a:pt x="24025" y="12194"/>
                    <a:pt x="23602" y="12194"/>
                  </a:cubicBezTo>
                  <a:cubicBezTo>
                    <a:pt x="23012" y="12194"/>
                    <a:pt x="22631" y="11835"/>
                    <a:pt x="22631" y="11180"/>
                  </a:cubicBezTo>
                  <a:lnTo>
                    <a:pt x="22631" y="3"/>
                  </a:lnTo>
                  <a:lnTo>
                    <a:pt x="12069" y="3"/>
                  </a:lnTo>
                  <a:cubicBezTo>
                    <a:pt x="12069" y="3"/>
                    <a:pt x="10443" y="992"/>
                    <a:pt x="11318" y="2304"/>
                  </a:cubicBezTo>
                  <a:cubicBezTo>
                    <a:pt x="12191" y="3615"/>
                    <a:pt x="13004" y="5677"/>
                    <a:pt x="11568" y="7238"/>
                  </a:cubicBezTo>
                  <a:cubicBezTo>
                    <a:pt x="11046" y="7805"/>
                    <a:pt x="10187" y="8084"/>
                    <a:pt x="9304" y="8084"/>
                  </a:cubicBezTo>
                  <a:cubicBezTo>
                    <a:pt x="7753" y="8084"/>
                    <a:pt x="6130" y="7224"/>
                    <a:pt x="6130" y="5553"/>
                  </a:cubicBezTo>
                  <a:cubicBezTo>
                    <a:pt x="6130" y="2927"/>
                    <a:pt x="7755" y="1374"/>
                    <a:pt x="5878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4286536" y="1428769"/>
              <a:ext cx="1150169" cy="835371"/>
            </a:xfrm>
            <a:custGeom>
              <a:avLst/>
              <a:gdLst/>
              <a:ahLst/>
              <a:cxnLst/>
              <a:rect l="l" t="t" r="r" b="b"/>
              <a:pathLst>
                <a:path w="29518" h="21439" extrusionOk="0">
                  <a:moveTo>
                    <a:pt x="10622" y="0"/>
                  </a:moveTo>
                  <a:cubicBezTo>
                    <a:pt x="10622" y="0"/>
                    <a:pt x="9557" y="737"/>
                    <a:pt x="10058" y="1927"/>
                  </a:cubicBezTo>
                  <a:cubicBezTo>
                    <a:pt x="10554" y="3109"/>
                    <a:pt x="11979" y="8116"/>
                    <a:pt x="7882" y="8116"/>
                  </a:cubicBezTo>
                  <a:cubicBezTo>
                    <a:pt x="7858" y="8116"/>
                    <a:pt x="7834" y="8116"/>
                    <a:pt x="7809" y="8115"/>
                  </a:cubicBezTo>
                  <a:cubicBezTo>
                    <a:pt x="3623" y="8053"/>
                    <a:pt x="4688" y="3989"/>
                    <a:pt x="5124" y="2805"/>
                  </a:cubicBezTo>
                  <a:cubicBezTo>
                    <a:pt x="5563" y="1618"/>
                    <a:pt x="5812" y="3"/>
                    <a:pt x="4436" y="3"/>
                  </a:cubicBezTo>
                  <a:lnTo>
                    <a:pt x="0" y="3"/>
                  </a:lnTo>
                  <a:cubicBezTo>
                    <a:pt x="2913" y="8855"/>
                    <a:pt x="10635" y="16461"/>
                    <a:pt x="21184" y="21438"/>
                  </a:cubicBezTo>
                  <a:lnTo>
                    <a:pt x="21184" y="17548"/>
                  </a:lnTo>
                  <a:cubicBezTo>
                    <a:pt x="21184" y="17548"/>
                    <a:pt x="21268" y="16100"/>
                    <a:pt x="22244" y="16100"/>
                  </a:cubicBezTo>
                  <a:cubicBezTo>
                    <a:pt x="22467" y="16100"/>
                    <a:pt x="22736" y="16175"/>
                    <a:pt x="23061" y="16361"/>
                  </a:cubicBezTo>
                  <a:cubicBezTo>
                    <a:pt x="23750" y="16754"/>
                    <a:pt x="24720" y="17002"/>
                    <a:pt x="25681" y="17002"/>
                  </a:cubicBezTo>
                  <a:cubicBezTo>
                    <a:pt x="27161" y="17002"/>
                    <a:pt x="28620" y="16414"/>
                    <a:pt x="28998" y="14862"/>
                  </a:cubicBezTo>
                  <a:cubicBezTo>
                    <a:pt x="29518" y="12736"/>
                    <a:pt x="27496" y="10865"/>
                    <a:pt x="25752" y="10865"/>
                  </a:cubicBezTo>
                  <a:cubicBezTo>
                    <a:pt x="25397" y="10865"/>
                    <a:pt x="25053" y="10943"/>
                    <a:pt x="24744" y="11112"/>
                  </a:cubicBezTo>
                  <a:cubicBezTo>
                    <a:pt x="23824" y="11619"/>
                    <a:pt x="22936" y="11901"/>
                    <a:pt x="22269" y="11901"/>
                  </a:cubicBezTo>
                  <a:cubicBezTo>
                    <a:pt x="21620" y="11901"/>
                    <a:pt x="21179" y="11635"/>
                    <a:pt x="21116" y="11050"/>
                  </a:cubicBezTo>
                  <a:cubicBezTo>
                    <a:pt x="20991" y="9863"/>
                    <a:pt x="21116" y="0"/>
                    <a:pt x="21116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>
            <a:off x="457200" y="2957475"/>
            <a:ext cx="1898708" cy="1779125"/>
            <a:chOff x="457200" y="2957475"/>
            <a:chExt cx="1898708" cy="1779125"/>
          </a:xfrm>
        </p:grpSpPr>
        <p:sp>
          <p:nvSpPr>
            <p:cNvPr id="351" name="Google Shape;351;p19"/>
            <p:cNvSpPr/>
            <p:nvPr/>
          </p:nvSpPr>
          <p:spPr>
            <a:xfrm>
              <a:off x="457208" y="4123100"/>
              <a:ext cx="1898700" cy="6135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457200" y="3521300"/>
              <a:ext cx="1898700" cy="6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579325" y="3728177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 - 25%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579338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021100" y="2957475"/>
              <a:ext cx="771000" cy="770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457200" y="1090700"/>
            <a:ext cx="1898708" cy="1779125"/>
            <a:chOff x="457200" y="1090700"/>
            <a:chExt cx="1898708" cy="1779125"/>
          </a:xfrm>
        </p:grpSpPr>
        <p:sp>
          <p:nvSpPr>
            <p:cNvPr id="357" name="Google Shape;357;p19"/>
            <p:cNvSpPr/>
            <p:nvPr/>
          </p:nvSpPr>
          <p:spPr>
            <a:xfrm>
              <a:off x="457208" y="2256325"/>
              <a:ext cx="1898700" cy="6135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457200" y="1654525"/>
              <a:ext cx="1898700" cy="66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579325" y="1861402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 - 25%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579338" y="2322801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021100" y="1090700"/>
              <a:ext cx="771000" cy="770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9"/>
          <p:cNvGrpSpPr/>
          <p:nvPr/>
        </p:nvGrpSpPr>
        <p:grpSpPr>
          <a:xfrm>
            <a:off x="6797250" y="2957475"/>
            <a:ext cx="1898708" cy="1779125"/>
            <a:chOff x="6797250" y="2957475"/>
            <a:chExt cx="1898708" cy="1779125"/>
          </a:xfrm>
        </p:grpSpPr>
        <p:sp>
          <p:nvSpPr>
            <p:cNvPr id="363" name="Google Shape;363;p19"/>
            <p:cNvSpPr/>
            <p:nvPr/>
          </p:nvSpPr>
          <p:spPr>
            <a:xfrm>
              <a:off x="6797258" y="4123100"/>
              <a:ext cx="1898700" cy="61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6797250" y="3521300"/>
              <a:ext cx="1898700" cy="6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6919375" y="3728177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Ceres - 25%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6919388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7361150" y="2957475"/>
              <a:ext cx="771000" cy="770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6797250" y="1090700"/>
            <a:ext cx="1898708" cy="1779125"/>
            <a:chOff x="6797250" y="1090700"/>
            <a:chExt cx="1898708" cy="1779125"/>
          </a:xfrm>
        </p:grpSpPr>
        <p:sp>
          <p:nvSpPr>
            <p:cNvPr id="369" name="Google Shape;369;p19"/>
            <p:cNvSpPr/>
            <p:nvPr/>
          </p:nvSpPr>
          <p:spPr>
            <a:xfrm>
              <a:off x="6797258" y="2256325"/>
              <a:ext cx="1898700" cy="6135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 txBox="1"/>
            <p:nvPr/>
          </p:nvSpPr>
          <p:spPr>
            <a:xfrm>
              <a:off x="6797250" y="1654525"/>
              <a:ext cx="1898700" cy="66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19"/>
            <p:cNvSpPr txBox="1"/>
            <p:nvPr/>
          </p:nvSpPr>
          <p:spPr>
            <a:xfrm>
              <a:off x="6919375" y="1861402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- 25%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6919388" y="2322801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361150" y="1090700"/>
              <a:ext cx="771000" cy="770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7635984" y="3132048"/>
            <a:ext cx="221241" cy="421546"/>
            <a:chOff x="1053000" y="4324150"/>
            <a:chExt cx="306725" cy="584425"/>
          </a:xfrm>
        </p:grpSpPr>
        <p:sp>
          <p:nvSpPr>
            <p:cNvPr id="375" name="Google Shape;375;p19"/>
            <p:cNvSpPr/>
            <p:nvPr/>
          </p:nvSpPr>
          <p:spPr>
            <a:xfrm>
              <a:off x="1099900" y="4324150"/>
              <a:ext cx="239250" cy="365800"/>
            </a:xfrm>
            <a:custGeom>
              <a:avLst/>
              <a:gdLst/>
              <a:ahLst/>
              <a:cxnLst/>
              <a:rect l="l" t="t" r="r" b="b"/>
              <a:pathLst>
                <a:path w="9570" h="14632" extrusionOk="0">
                  <a:moveTo>
                    <a:pt x="6160" y="1"/>
                  </a:moveTo>
                  <a:cubicBezTo>
                    <a:pt x="6056" y="1"/>
                    <a:pt x="5951" y="14"/>
                    <a:pt x="5848" y="40"/>
                  </a:cubicBezTo>
                  <a:lnTo>
                    <a:pt x="4727" y="329"/>
                  </a:lnTo>
                  <a:cubicBezTo>
                    <a:pt x="4543" y="376"/>
                    <a:pt x="4483" y="608"/>
                    <a:pt x="4619" y="739"/>
                  </a:cubicBezTo>
                  <a:lnTo>
                    <a:pt x="5427" y="1512"/>
                  </a:lnTo>
                  <a:cubicBezTo>
                    <a:pt x="5525" y="1607"/>
                    <a:pt x="5636" y="1687"/>
                    <a:pt x="5759" y="1749"/>
                  </a:cubicBezTo>
                  <a:cubicBezTo>
                    <a:pt x="5869" y="1802"/>
                    <a:pt x="5980" y="1851"/>
                    <a:pt x="6096" y="1895"/>
                  </a:cubicBezTo>
                  <a:cubicBezTo>
                    <a:pt x="6877" y="2197"/>
                    <a:pt x="7287" y="2639"/>
                    <a:pt x="7287" y="2928"/>
                  </a:cubicBezTo>
                  <a:cubicBezTo>
                    <a:pt x="7287" y="3435"/>
                    <a:pt x="6210" y="4187"/>
                    <a:pt x="4552" y="4276"/>
                  </a:cubicBezTo>
                  <a:cubicBezTo>
                    <a:pt x="4534" y="4278"/>
                    <a:pt x="4517" y="4278"/>
                    <a:pt x="4499" y="4278"/>
                  </a:cubicBezTo>
                  <a:cubicBezTo>
                    <a:pt x="4334" y="4285"/>
                    <a:pt x="4176" y="4341"/>
                    <a:pt x="4041" y="4436"/>
                  </a:cubicBezTo>
                  <a:lnTo>
                    <a:pt x="3942" y="4509"/>
                  </a:lnTo>
                  <a:lnTo>
                    <a:pt x="1288" y="6407"/>
                  </a:lnTo>
                  <a:cubicBezTo>
                    <a:pt x="482" y="6985"/>
                    <a:pt x="1" y="7922"/>
                    <a:pt x="1" y="8914"/>
                  </a:cubicBezTo>
                  <a:lnTo>
                    <a:pt x="1" y="14631"/>
                  </a:lnTo>
                  <a:lnTo>
                    <a:pt x="2282" y="14631"/>
                  </a:lnTo>
                  <a:lnTo>
                    <a:pt x="2282" y="8914"/>
                  </a:lnTo>
                  <a:cubicBezTo>
                    <a:pt x="2282" y="8656"/>
                    <a:pt x="2406" y="8412"/>
                    <a:pt x="2617" y="8263"/>
                  </a:cubicBezTo>
                  <a:lnTo>
                    <a:pt x="5054" y="6523"/>
                  </a:lnTo>
                  <a:cubicBezTo>
                    <a:pt x="6071" y="6419"/>
                    <a:pt x="7018" y="6126"/>
                    <a:pt x="7780" y="5672"/>
                  </a:cubicBezTo>
                  <a:cubicBezTo>
                    <a:pt x="8919" y="4998"/>
                    <a:pt x="9570" y="3997"/>
                    <a:pt x="9570" y="2927"/>
                  </a:cubicBezTo>
                  <a:cubicBezTo>
                    <a:pt x="9570" y="2580"/>
                    <a:pt x="9504" y="2247"/>
                    <a:pt x="9378" y="1932"/>
                  </a:cubicBezTo>
                  <a:cubicBezTo>
                    <a:pt x="9037" y="1082"/>
                    <a:pt x="8283" y="464"/>
                    <a:pt x="7391" y="256"/>
                  </a:cubicBezTo>
                  <a:lnTo>
                    <a:pt x="6434" y="32"/>
                  </a:lnTo>
                  <a:cubicBezTo>
                    <a:pt x="6344" y="11"/>
                    <a:pt x="6252" y="1"/>
                    <a:pt x="6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128925" y="4324150"/>
              <a:ext cx="210225" cy="365875"/>
            </a:xfrm>
            <a:custGeom>
              <a:avLst/>
              <a:gdLst/>
              <a:ahLst/>
              <a:cxnLst/>
              <a:rect l="l" t="t" r="r" b="b"/>
              <a:pathLst>
                <a:path w="8409" h="14635" extrusionOk="0">
                  <a:moveTo>
                    <a:pt x="4996" y="0"/>
                  </a:moveTo>
                  <a:cubicBezTo>
                    <a:pt x="4893" y="0"/>
                    <a:pt x="4789" y="13"/>
                    <a:pt x="4687" y="40"/>
                  </a:cubicBezTo>
                  <a:lnTo>
                    <a:pt x="4449" y="103"/>
                  </a:lnTo>
                  <a:lnTo>
                    <a:pt x="5110" y="256"/>
                  </a:lnTo>
                  <a:cubicBezTo>
                    <a:pt x="6003" y="464"/>
                    <a:pt x="6757" y="1080"/>
                    <a:pt x="7095" y="1933"/>
                  </a:cubicBezTo>
                  <a:cubicBezTo>
                    <a:pt x="7222" y="2249"/>
                    <a:pt x="7288" y="2583"/>
                    <a:pt x="7288" y="2928"/>
                  </a:cubicBezTo>
                  <a:cubicBezTo>
                    <a:pt x="7288" y="3998"/>
                    <a:pt x="6634" y="4999"/>
                    <a:pt x="5498" y="5674"/>
                  </a:cubicBezTo>
                  <a:cubicBezTo>
                    <a:pt x="4734" y="6127"/>
                    <a:pt x="3787" y="6420"/>
                    <a:pt x="2770" y="6524"/>
                  </a:cubicBezTo>
                  <a:lnTo>
                    <a:pt x="334" y="8264"/>
                  </a:lnTo>
                  <a:cubicBezTo>
                    <a:pt x="123" y="8415"/>
                    <a:pt x="0" y="8658"/>
                    <a:pt x="0" y="8915"/>
                  </a:cubicBezTo>
                  <a:lnTo>
                    <a:pt x="0" y="14634"/>
                  </a:lnTo>
                  <a:lnTo>
                    <a:pt x="1121" y="14634"/>
                  </a:lnTo>
                  <a:lnTo>
                    <a:pt x="1121" y="8915"/>
                  </a:lnTo>
                  <a:cubicBezTo>
                    <a:pt x="1121" y="8658"/>
                    <a:pt x="1245" y="8415"/>
                    <a:pt x="1455" y="8264"/>
                  </a:cubicBezTo>
                  <a:lnTo>
                    <a:pt x="3893" y="6524"/>
                  </a:lnTo>
                  <a:cubicBezTo>
                    <a:pt x="4910" y="6420"/>
                    <a:pt x="5857" y="6127"/>
                    <a:pt x="6619" y="5674"/>
                  </a:cubicBezTo>
                  <a:cubicBezTo>
                    <a:pt x="7758" y="4999"/>
                    <a:pt x="8409" y="3998"/>
                    <a:pt x="8409" y="2928"/>
                  </a:cubicBezTo>
                  <a:cubicBezTo>
                    <a:pt x="8406" y="2583"/>
                    <a:pt x="8339" y="2249"/>
                    <a:pt x="8214" y="1933"/>
                  </a:cubicBezTo>
                  <a:cubicBezTo>
                    <a:pt x="7876" y="1080"/>
                    <a:pt x="7122" y="464"/>
                    <a:pt x="6230" y="256"/>
                  </a:cubicBezTo>
                  <a:lnTo>
                    <a:pt x="5273" y="32"/>
                  </a:lnTo>
                  <a:cubicBezTo>
                    <a:pt x="5182" y="11"/>
                    <a:pt x="5089" y="0"/>
                    <a:pt x="4996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73600" y="4324150"/>
              <a:ext cx="239225" cy="365825"/>
            </a:xfrm>
            <a:custGeom>
              <a:avLst/>
              <a:gdLst/>
              <a:ahLst/>
              <a:cxnLst/>
              <a:rect l="l" t="t" r="r" b="b"/>
              <a:pathLst>
                <a:path w="9569" h="14633" extrusionOk="0">
                  <a:moveTo>
                    <a:pt x="3409" y="1"/>
                  </a:moveTo>
                  <a:cubicBezTo>
                    <a:pt x="3317" y="1"/>
                    <a:pt x="3225" y="11"/>
                    <a:pt x="3135" y="32"/>
                  </a:cubicBezTo>
                  <a:lnTo>
                    <a:pt x="2178" y="256"/>
                  </a:lnTo>
                  <a:cubicBezTo>
                    <a:pt x="1285" y="464"/>
                    <a:pt x="532" y="1082"/>
                    <a:pt x="194" y="1933"/>
                  </a:cubicBezTo>
                  <a:cubicBezTo>
                    <a:pt x="66" y="2248"/>
                    <a:pt x="0" y="2583"/>
                    <a:pt x="0" y="2928"/>
                  </a:cubicBezTo>
                  <a:cubicBezTo>
                    <a:pt x="0" y="3998"/>
                    <a:pt x="652" y="4999"/>
                    <a:pt x="1790" y="5674"/>
                  </a:cubicBezTo>
                  <a:cubicBezTo>
                    <a:pt x="2553" y="6127"/>
                    <a:pt x="3501" y="6420"/>
                    <a:pt x="4518" y="6524"/>
                  </a:cubicBezTo>
                  <a:lnTo>
                    <a:pt x="6954" y="8263"/>
                  </a:lnTo>
                  <a:cubicBezTo>
                    <a:pt x="7164" y="8413"/>
                    <a:pt x="7288" y="8656"/>
                    <a:pt x="7288" y="8914"/>
                  </a:cubicBezTo>
                  <a:lnTo>
                    <a:pt x="7288" y="14633"/>
                  </a:lnTo>
                  <a:lnTo>
                    <a:pt x="9568" y="14633"/>
                  </a:lnTo>
                  <a:lnTo>
                    <a:pt x="9568" y="8914"/>
                  </a:lnTo>
                  <a:cubicBezTo>
                    <a:pt x="9568" y="7922"/>
                    <a:pt x="9087" y="6986"/>
                    <a:pt x="8280" y="6408"/>
                  </a:cubicBezTo>
                  <a:lnTo>
                    <a:pt x="7451" y="5816"/>
                  </a:lnTo>
                  <a:lnTo>
                    <a:pt x="6586" y="5519"/>
                  </a:lnTo>
                  <a:lnTo>
                    <a:pt x="5627" y="4509"/>
                  </a:lnTo>
                  <a:lnTo>
                    <a:pt x="5526" y="4436"/>
                  </a:lnTo>
                  <a:cubicBezTo>
                    <a:pt x="5393" y="4341"/>
                    <a:pt x="5234" y="4285"/>
                    <a:pt x="5070" y="4278"/>
                  </a:cubicBezTo>
                  <a:cubicBezTo>
                    <a:pt x="5051" y="4278"/>
                    <a:pt x="5035" y="4278"/>
                    <a:pt x="5017" y="4276"/>
                  </a:cubicBezTo>
                  <a:cubicBezTo>
                    <a:pt x="3359" y="4187"/>
                    <a:pt x="2282" y="3435"/>
                    <a:pt x="2282" y="2928"/>
                  </a:cubicBezTo>
                  <a:cubicBezTo>
                    <a:pt x="2282" y="2639"/>
                    <a:pt x="2692" y="2197"/>
                    <a:pt x="3473" y="1895"/>
                  </a:cubicBezTo>
                  <a:cubicBezTo>
                    <a:pt x="3587" y="1851"/>
                    <a:pt x="3700" y="1802"/>
                    <a:pt x="3810" y="1749"/>
                  </a:cubicBezTo>
                  <a:cubicBezTo>
                    <a:pt x="3931" y="1687"/>
                    <a:pt x="4044" y="1607"/>
                    <a:pt x="4142" y="1512"/>
                  </a:cubicBezTo>
                  <a:lnTo>
                    <a:pt x="4948" y="739"/>
                  </a:lnTo>
                  <a:cubicBezTo>
                    <a:pt x="5086" y="608"/>
                    <a:pt x="5026" y="376"/>
                    <a:pt x="4841" y="329"/>
                  </a:cubicBezTo>
                  <a:lnTo>
                    <a:pt x="3720" y="40"/>
                  </a:lnTo>
                  <a:cubicBezTo>
                    <a:pt x="3618" y="14"/>
                    <a:pt x="3513" y="1"/>
                    <a:pt x="3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103350" y="4324225"/>
              <a:ext cx="209500" cy="365800"/>
            </a:xfrm>
            <a:custGeom>
              <a:avLst/>
              <a:gdLst/>
              <a:ahLst/>
              <a:cxnLst/>
              <a:rect l="l" t="t" r="r" b="b"/>
              <a:pathLst>
                <a:path w="8380" h="14632" extrusionOk="0">
                  <a:moveTo>
                    <a:pt x="2225" y="1"/>
                  </a:moveTo>
                  <a:cubicBezTo>
                    <a:pt x="2132" y="1"/>
                    <a:pt x="2038" y="11"/>
                    <a:pt x="1946" y="32"/>
                  </a:cubicBezTo>
                  <a:lnTo>
                    <a:pt x="1664" y="98"/>
                  </a:lnTo>
                  <a:lnTo>
                    <a:pt x="2560" y="328"/>
                  </a:lnTo>
                  <a:cubicBezTo>
                    <a:pt x="2744" y="376"/>
                    <a:pt x="2804" y="606"/>
                    <a:pt x="2666" y="738"/>
                  </a:cubicBezTo>
                  <a:lnTo>
                    <a:pt x="1860" y="1512"/>
                  </a:lnTo>
                  <a:cubicBezTo>
                    <a:pt x="1762" y="1607"/>
                    <a:pt x="1649" y="1687"/>
                    <a:pt x="1528" y="1747"/>
                  </a:cubicBezTo>
                  <a:cubicBezTo>
                    <a:pt x="1418" y="1800"/>
                    <a:pt x="1305" y="1850"/>
                    <a:pt x="1191" y="1894"/>
                  </a:cubicBezTo>
                  <a:cubicBezTo>
                    <a:pt x="410" y="2195"/>
                    <a:pt x="0" y="2639"/>
                    <a:pt x="0" y="2927"/>
                  </a:cubicBezTo>
                  <a:cubicBezTo>
                    <a:pt x="0" y="3435"/>
                    <a:pt x="1077" y="4185"/>
                    <a:pt x="2735" y="4276"/>
                  </a:cubicBezTo>
                  <a:cubicBezTo>
                    <a:pt x="2753" y="4278"/>
                    <a:pt x="2769" y="4278"/>
                    <a:pt x="2788" y="4278"/>
                  </a:cubicBezTo>
                  <a:cubicBezTo>
                    <a:pt x="2952" y="4285"/>
                    <a:pt x="3111" y="4339"/>
                    <a:pt x="3245" y="4434"/>
                  </a:cubicBezTo>
                  <a:lnTo>
                    <a:pt x="3345" y="4507"/>
                  </a:lnTo>
                  <a:lnTo>
                    <a:pt x="5999" y="6407"/>
                  </a:lnTo>
                  <a:cubicBezTo>
                    <a:pt x="6805" y="6985"/>
                    <a:pt x="7286" y="7921"/>
                    <a:pt x="7286" y="8912"/>
                  </a:cubicBezTo>
                  <a:lnTo>
                    <a:pt x="7286" y="14631"/>
                  </a:lnTo>
                  <a:lnTo>
                    <a:pt x="8380" y="14631"/>
                  </a:lnTo>
                  <a:lnTo>
                    <a:pt x="8380" y="8912"/>
                  </a:lnTo>
                  <a:cubicBezTo>
                    <a:pt x="8380" y="7921"/>
                    <a:pt x="7898" y="6985"/>
                    <a:pt x="7092" y="6407"/>
                  </a:cubicBezTo>
                  <a:lnTo>
                    <a:pt x="4440" y="4507"/>
                  </a:lnTo>
                  <a:lnTo>
                    <a:pt x="4339" y="4434"/>
                  </a:lnTo>
                  <a:cubicBezTo>
                    <a:pt x="4206" y="4339"/>
                    <a:pt x="4046" y="4285"/>
                    <a:pt x="3881" y="4278"/>
                  </a:cubicBezTo>
                  <a:cubicBezTo>
                    <a:pt x="3864" y="4278"/>
                    <a:pt x="3845" y="4276"/>
                    <a:pt x="3828" y="4276"/>
                  </a:cubicBezTo>
                  <a:cubicBezTo>
                    <a:pt x="2172" y="4185"/>
                    <a:pt x="1093" y="3435"/>
                    <a:pt x="1093" y="2927"/>
                  </a:cubicBezTo>
                  <a:cubicBezTo>
                    <a:pt x="1093" y="2639"/>
                    <a:pt x="1503" y="2194"/>
                    <a:pt x="2285" y="1894"/>
                  </a:cubicBezTo>
                  <a:cubicBezTo>
                    <a:pt x="2400" y="1850"/>
                    <a:pt x="2511" y="1800"/>
                    <a:pt x="2621" y="1747"/>
                  </a:cubicBezTo>
                  <a:cubicBezTo>
                    <a:pt x="2744" y="1687"/>
                    <a:pt x="2855" y="1607"/>
                    <a:pt x="2955" y="1512"/>
                  </a:cubicBezTo>
                  <a:lnTo>
                    <a:pt x="3761" y="738"/>
                  </a:lnTo>
                  <a:cubicBezTo>
                    <a:pt x="3899" y="606"/>
                    <a:pt x="3837" y="376"/>
                    <a:pt x="3653" y="328"/>
                  </a:cubicBezTo>
                  <a:lnTo>
                    <a:pt x="2532" y="40"/>
                  </a:lnTo>
                  <a:cubicBezTo>
                    <a:pt x="2431" y="14"/>
                    <a:pt x="2328" y="1"/>
                    <a:pt x="2225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053000" y="4608850"/>
              <a:ext cx="109600" cy="299650"/>
            </a:xfrm>
            <a:custGeom>
              <a:avLst/>
              <a:gdLst/>
              <a:ahLst/>
              <a:cxnLst/>
              <a:rect l="l" t="t" r="r" b="b"/>
              <a:pathLst>
                <a:path w="4384" h="11986" extrusionOk="0">
                  <a:moveTo>
                    <a:pt x="1959" y="0"/>
                  </a:moveTo>
                  <a:cubicBezTo>
                    <a:pt x="1780" y="2"/>
                    <a:pt x="1623" y="117"/>
                    <a:pt x="1568" y="289"/>
                  </a:cubicBezTo>
                  <a:cubicBezTo>
                    <a:pt x="1376" y="875"/>
                    <a:pt x="930" y="1345"/>
                    <a:pt x="359" y="1569"/>
                  </a:cubicBezTo>
                  <a:cubicBezTo>
                    <a:pt x="144" y="1653"/>
                    <a:pt x="0" y="1857"/>
                    <a:pt x="0" y="2087"/>
                  </a:cubicBezTo>
                  <a:lnTo>
                    <a:pt x="0" y="2671"/>
                  </a:lnTo>
                  <a:cubicBezTo>
                    <a:pt x="0" y="2978"/>
                    <a:pt x="249" y="3227"/>
                    <a:pt x="557" y="3227"/>
                  </a:cubicBezTo>
                  <a:cubicBezTo>
                    <a:pt x="864" y="3227"/>
                    <a:pt x="1114" y="3477"/>
                    <a:pt x="1111" y="3785"/>
                  </a:cubicBezTo>
                  <a:lnTo>
                    <a:pt x="1108" y="4711"/>
                  </a:lnTo>
                  <a:lnTo>
                    <a:pt x="2122" y="6894"/>
                  </a:lnTo>
                  <a:cubicBezTo>
                    <a:pt x="2122" y="6894"/>
                    <a:pt x="1233" y="8492"/>
                    <a:pt x="1502" y="9322"/>
                  </a:cubicBezTo>
                  <a:cubicBezTo>
                    <a:pt x="1547" y="9466"/>
                    <a:pt x="1599" y="9608"/>
                    <a:pt x="1654" y="9748"/>
                  </a:cubicBezTo>
                  <a:lnTo>
                    <a:pt x="2242" y="11276"/>
                  </a:lnTo>
                  <a:cubicBezTo>
                    <a:pt x="2408" y="11705"/>
                    <a:pt x="2818" y="11986"/>
                    <a:pt x="3276" y="11986"/>
                  </a:cubicBezTo>
                  <a:cubicBezTo>
                    <a:pt x="3887" y="11986"/>
                    <a:pt x="4383" y="11489"/>
                    <a:pt x="4383" y="10879"/>
                  </a:cubicBezTo>
                  <a:lnTo>
                    <a:pt x="4383" y="410"/>
                  </a:lnTo>
                  <a:cubicBezTo>
                    <a:pt x="4383" y="183"/>
                    <a:pt x="4200" y="0"/>
                    <a:pt x="3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250075" y="4608875"/>
              <a:ext cx="109600" cy="299675"/>
            </a:xfrm>
            <a:custGeom>
              <a:avLst/>
              <a:gdLst/>
              <a:ahLst/>
              <a:cxnLst/>
              <a:rect l="l" t="t" r="r" b="b"/>
              <a:pathLst>
                <a:path w="4384" h="11987" extrusionOk="0">
                  <a:moveTo>
                    <a:pt x="411" y="1"/>
                  </a:moveTo>
                  <a:cubicBezTo>
                    <a:pt x="184" y="1"/>
                    <a:pt x="1" y="184"/>
                    <a:pt x="1" y="411"/>
                  </a:cubicBezTo>
                  <a:lnTo>
                    <a:pt x="1" y="10880"/>
                  </a:lnTo>
                  <a:cubicBezTo>
                    <a:pt x="1" y="11491"/>
                    <a:pt x="497" y="11986"/>
                    <a:pt x="1107" y="11986"/>
                  </a:cubicBezTo>
                  <a:cubicBezTo>
                    <a:pt x="1567" y="11986"/>
                    <a:pt x="1976" y="11705"/>
                    <a:pt x="2140" y="11276"/>
                  </a:cubicBezTo>
                  <a:lnTo>
                    <a:pt x="2730" y="9750"/>
                  </a:lnTo>
                  <a:cubicBezTo>
                    <a:pt x="2784" y="9608"/>
                    <a:pt x="2835" y="9466"/>
                    <a:pt x="2882" y="9323"/>
                  </a:cubicBezTo>
                  <a:cubicBezTo>
                    <a:pt x="3150" y="8491"/>
                    <a:pt x="2765" y="6912"/>
                    <a:pt x="2765" y="6912"/>
                  </a:cubicBezTo>
                  <a:lnTo>
                    <a:pt x="3274" y="4710"/>
                  </a:lnTo>
                  <a:lnTo>
                    <a:pt x="3272" y="3784"/>
                  </a:lnTo>
                  <a:cubicBezTo>
                    <a:pt x="3270" y="3476"/>
                    <a:pt x="3520" y="3226"/>
                    <a:pt x="3828" y="3226"/>
                  </a:cubicBezTo>
                  <a:cubicBezTo>
                    <a:pt x="4135" y="3226"/>
                    <a:pt x="4384" y="2977"/>
                    <a:pt x="4384" y="2670"/>
                  </a:cubicBezTo>
                  <a:lnTo>
                    <a:pt x="4384" y="2086"/>
                  </a:lnTo>
                  <a:cubicBezTo>
                    <a:pt x="4384" y="1856"/>
                    <a:pt x="4239" y="1652"/>
                    <a:pt x="4025" y="1568"/>
                  </a:cubicBezTo>
                  <a:cubicBezTo>
                    <a:pt x="3454" y="1344"/>
                    <a:pt x="3008" y="874"/>
                    <a:pt x="2816" y="288"/>
                  </a:cubicBezTo>
                  <a:cubicBezTo>
                    <a:pt x="2761" y="116"/>
                    <a:pt x="2604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119500" y="4608875"/>
              <a:ext cx="43100" cy="299675"/>
            </a:xfrm>
            <a:custGeom>
              <a:avLst/>
              <a:gdLst/>
              <a:ahLst/>
              <a:cxnLst/>
              <a:rect l="l" t="t" r="r" b="b"/>
              <a:pathLst>
                <a:path w="1724" h="11987" extrusionOk="0">
                  <a:moveTo>
                    <a:pt x="84" y="1"/>
                  </a:moveTo>
                  <a:cubicBezTo>
                    <a:pt x="311" y="1"/>
                    <a:pt x="494" y="184"/>
                    <a:pt x="494" y="411"/>
                  </a:cubicBezTo>
                  <a:lnTo>
                    <a:pt x="494" y="10880"/>
                  </a:lnTo>
                  <a:cubicBezTo>
                    <a:pt x="494" y="11265"/>
                    <a:pt x="298" y="11603"/>
                    <a:pt x="1" y="11800"/>
                  </a:cubicBezTo>
                  <a:cubicBezTo>
                    <a:pt x="180" y="11919"/>
                    <a:pt x="393" y="11986"/>
                    <a:pt x="616" y="11986"/>
                  </a:cubicBezTo>
                  <a:cubicBezTo>
                    <a:pt x="1227" y="11986"/>
                    <a:pt x="1723" y="11491"/>
                    <a:pt x="1723" y="10880"/>
                  </a:cubicBezTo>
                  <a:lnTo>
                    <a:pt x="1723" y="411"/>
                  </a:lnTo>
                  <a:cubicBezTo>
                    <a:pt x="1723" y="184"/>
                    <a:pt x="1538" y="1"/>
                    <a:pt x="1314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62425" y="4608950"/>
              <a:ext cx="97300" cy="299625"/>
            </a:xfrm>
            <a:custGeom>
              <a:avLst/>
              <a:gdLst/>
              <a:ahLst/>
              <a:cxnLst/>
              <a:rect l="l" t="t" r="r" b="b"/>
              <a:pathLst>
                <a:path w="3892" h="11985" extrusionOk="0">
                  <a:moveTo>
                    <a:pt x="704" y="1"/>
                  </a:moveTo>
                  <a:cubicBezTo>
                    <a:pt x="882" y="1"/>
                    <a:pt x="1038" y="118"/>
                    <a:pt x="1093" y="286"/>
                  </a:cubicBezTo>
                  <a:cubicBezTo>
                    <a:pt x="1285" y="873"/>
                    <a:pt x="1731" y="1343"/>
                    <a:pt x="2302" y="1567"/>
                  </a:cubicBezTo>
                  <a:cubicBezTo>
                    <a:pt x="2516" y="1650"/>
                    <a:pt x="2660" y="1855"/>
                    <a:pt x="2660" y="2086"/>
                  </a:cubicBezTo>
                  <a:lnTo>
                    <a:pt x="2660" y="2669"/>
                  </a:lnTo>
                  <a:cubicBezTo>
                    <a:pt x="2660" y="2976"/>
                    <a:pt x="2412" y="3225"/>
                    <a:pt x="2104" y="3225"/>
                  </a:cubicBezTo>
                  <a:cubicBezTo>
                    <a:pt x="1797" y="3225"/>
                    <a:pt x="1547" y="3476"/>
                    <a:pt x="1548" y="3784"/>
                  </a:cubicBezTo>
                  <a:lnTo>
                    <a:pt x="1561" y="6744"/>
                  </a:lnTo>
                  <a:cubicBezTo>
                    <a:pt x="1564" y="7771"/>
                    <a:pt x="1379" y="8790"/>
                    <a:pt x="1008" y="9748"/>
                  </a:cubicBezTo>
                  <a:lnTo>
                    <a:pt x="420" y="11276"/>
                  </a:lnTo>
                  <a:cubicBezTo>
                    <a:pt x="335" y="11494"/>
                    <a:pt x="187" y="11674"/>
                    <a:pt x="0" y="11797"/>
                  </a:cubicBezTo>
                  <a:cubicBezTo>
                    <a:pt x="176" y="11914"/>
                    <a:pt x="389" y="11985"/>
                    <a:pt x="615" y="11985"/>
                  </a:cubicBezTo>
                  <a:cubicBezTo>
                    <a:pt x="1073" y="11985"/>
                    <a:pt x="1484" y="11702"/>
                    <a:pt x="1649" y="11275"/>
                  </a:cubicBezTo>
                  <a:lnTo>
                    <a:pt x="2238" y="9747"/>
                  </a:lnTo>
                  <a:cubicBezTo>
                    <a:pt x="2293" y="9606"/>
                    <a:pt x="2343" y="9463"/>
                    <a:pt x="2390" y="9321"/>
                  </a:cubicBezTo>
                  <a:cubicBezTo>
                    <a:pt x="2659" y="8490"/>
                    <a:pt x="2273" y="6909"/>
                    <a:pt x="2273" y="6909"/>
                  </a:cubicBezTo>
                  <a:lnTo>
                    <a:pt x="2783" y="4707"/>
                  </a:lnTo>
                  <a:lnTo>
                    <a:pt x="2779" y="3782"/>
                  </a:lnTo>
                  <a:cubicBezTo>
                    <a:pt x="2778" y="3475"/>
                    <a:pt x="3028" y="3223"/>
                    <a:pt x="3335" y="3223"/>
                  </a:cubicBezTo>
                  <a:cubicBezTo>
                    <a:pt x="3642" y="3223"/>
                    <a:pt x="3891" y="2974"/>
                    <a:pt x="3891" y="2667"/>
                  </a:cubicBezTo>
                  <a:lnTo>
                    <a:pt x="3891" y="2085"/>
                  </a:lnTo>
                  <a:cubicBezTo>
                    <a:pt x="3890" y="1855"/>
                    <a:pt x="3748" y="1650"/>
                    <a:pt x="3531" y="1567"/>
                  </a:cubicBezTo>
                  <a:cubicBezTo>
                    <a:pt x="2960" y="1343"/>
                    <a:pt x="2513" y="871"/>
                    <a:pt x="2322" y="286"/>
                  </a:cubicBezTo>
                  <a:cubicBezTo>
                    <a:pt x="2267" y="116"/>
                    <a:pt x="2110" y="1"/>
                    <a:pt x="1933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162475" y="4418175"/>
              <a:ext cx="87700" cy="87700"/>
            </a:xfrm>
            <a:custGeom>
              <a:avLst/>
              <a:gdLst/>
              <a:ahLst/>
              <a:cxnLst/>
              <a:rect l="l" t="t" r="r" b="b"/>
              <a:pathLst>
                <a:path w="3508" h="3508" extrusionOk="0">
                  <a:moveTo>
                    <a:pt x="1755" y="0"/>
                  </a:moveTo>
                  <a:cubicBezTo>
                    <a:pt x="786" y="0"/>
                    <a:pt x="0" y="785"/>
                    <a:pt x="0" y="1753"/>
                  </a:cubicBezTo>
                  <a:cubicBezTo>
                    <a:pt x="0" y="2724"/>
                    <a:pt x="786" y="3508"/>
                    <a:pt x="1755" y="3508"/>
                  </a:cubicBezTo>
                  <a:cubicBezTo>
                    <a:pt x="2723" y="3508"/>
                    <a:pt x="3508" y="2724"/>
                    <a:pt x="3508" y="1753"/>
                  </a:cubicBezTo>
                  <a:cubicBezTo>
                    <a:pt x="3508" y="785"/>
                    <a:pt x="2723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165875" y="4421525"/>
              <a:ext cx="84350" cy="8435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2298" y="1"/>
                  </a:moveTo>
                  <a:cubicBezTo>
                    <a:pt x="2385" y="210"/>
                    <a:pt x="2432" y="438"/>
                    <a:pt x="2432" y="680"/>
                  </a:cubicBezTo>
                  <a:cubicBezTo>
                    <a:pt x="2432" y="1650"/>
                    <a:pt x="1648" y="2434"/>
                    <a:pt x="678" y="2434"/>
                  </a:cubicBezTo>
                  <a:cubicBezTo>
                    <a:pt x="439" y="2434"/>
                    <a:pt x="208" y="2385"/>
                    <a:pt x="0" y="2298"/>
                  </a:cubicBezTo>
                  <a:lnTo>
                    <a:pt x="0" y="2298"/>
                  </a:lnTo>
                  <a:cubicBezTo>
                    <a:pt x="265" y="2932"/>
                    <a:pt x="888" y="3374"/>
                    <a:pt x="1619" y="3374"/>
                  </a:cubicBezTo>
                  <a:cubicBezTo>
                    <a:pt x="2587" y="3374"/>
                    <a:pt x="3373" y="2590"/>
                    <a:pt x="3373" y="1621"/>
                  </a:cubicBezTo>
                  <a:cubicBezTo>
                    <a:pt x="3373" y="892"/>
                    <a:pt x="2928" y="267"/>
                    <a:pt x="229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1169075" y="4426350"/>
              <a:ext cx="74225" cy="71600"/>
            </a:xfrm>
            <a:custGeom>
              <a:avLst/>
              <a:gdLst/>
              <a:ahLst/>
              <a:cxnLst/>
              <a:rect l="l" t="t" r="r" b="b"/>
              <a:pathLst>
                <a:path w="2969" h="2864" extrusionOk="0">
                  <a:moveTo>
                    <a:pt x="468" y="1"/>
                  </a:moveTo>
                  <a:cubicBezTo>
                    <a:pt x="280" y="134"/>
                    <a:pt x="122" y="304"/>
                    <a:pt x="1" y="500"/>
                  </a:cubicBezTo>
                  <a:lnTo>
                    <a:pt x="2496" y="2863"/>
                  </a:lnTo>
                  <a:cubicBezTo>
                    <a:pt x="2685" y="2732"/>
                    <a:pt x="2846" y="2563"/>
                    <a:pt x="2969" y="236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080375" y="4726650"/>
              <a:ext cx="39500" cy="115300"/>
            </a:xfrm>
            <a:custGeom>
              <a:avLst/>
              <a:gdLst/>
              <a:ahLst/>
              <a:cxnLst/>
              <a:rect l="l" t="t" r="r" b="b"/>
              <a:pathLst>
                <a:path w="1580" h="4612" extrusionOk="0">
                  <a:moveTo>
                    <a:pt x="13" y="0"/>
                  </a:moveTo>
                  <a:lnTo>
                    <a:pt x="5" y="2036"/>
                  </a:lnTo>
                  <a:cubicBezTo>
                    <a:pt x="0" y="2913"/>
                    <a:pt x="138" y="3782"/>
                    <a:pt x="407" y="4612"/>
                  </a:cubicBezTo>
                  <a:lnTo>
                    <a:pt x="656" y="4612"/>
                  </a:lnTo>
                  <a:cubicBezTo>
                    <a:pt x="1166" y="4612"/>
                    <a:pt x="1578" y="4199"/>
                    <a:pt x="1578" y="3690"/>
                  </a:cubicBezTo>
                  <a:lnTo>
                    <a:pt x="1578" y="922"/>
                  </a:lnTo>
                  <a:cubicBezTo>
                    <a:pt x="1579" y="415"/>
                    <a:pt x="1166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92850" y="4726650"/>
              <a:ext cx="39425" cy="115350"/>
            </a:xfrm>
            <a:custGeom>
              <a:avLst/>
              <a:gdLst/>
              <a:ahLst/>
              <a:cxnLst/>
              <a:rect l="l" t="t" r="r" b="b"/>
              <a:pathLst>
                <a:path w="1577" h="4614" extrusionOk="0">
                  <a:moveTo>
                    <a:pt x="923" y="0"/>
                  </a:moveTo>
                  <a:cubicBezTo>
                    <a:pt x="413" y="0"/>
                    <a:pt x="1" y="415"/>
                    <a:pt x="1" y="922"/>
                  </a:cubicBezTo>
                  <a:lnTo>
                    <a:pt x="1" y="3691"/>
                  </a:lnTo>
                  <a:cubicBezTo>
                    <a:pt x="1" y="4200"/>
                    <a:pt x="413" y="4613"/>
                    <a:pt x="923" y="4613"/>
                  </a:cubicBezTo>
                  <a:lnTo>
                    <a:pt x="1171" y="4613"/>
                  </a:lnTo>
                  <a:cubicBezTo>
                    <a:pt x="1441" y="3782"/>
                    <a:pt x="1577" y="2911"/>
                    <a:pt x="1574" y="2038"/>
                  </a:cubicBezTo>
                  <a:lnTo>
                    <a:pt x="1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295125" y="4726725"/>
              <a:ext cx="37150" cy="115300"/>
            </a:xfrm>
            <a:custGeom>
              <a:avLst/>
              <a:gdLst/>
              <a:ahLst/>
              <a:cxnLst/>
              <a:rect l="l" t="t" r="r" b="b"/>
              <a:pathLst>
                <a:path w="1486" h="4612" extrusionOk="0">
                  <a:moveTo>
                    <a:pt x="832" y="0"/>
                  </a:moveTo>
                  <a:cubicBezTo>
                    <a:pt x="608" y="0"/>
                    <a:pt x="403" y="78"/>
                    <a:pt x="245" y="210"/>
                  </a:cubicBezTo>
                  <a:lnTo>
                    <a:pt x="252" y="2036"/>
                  </a:lnTo>
                  <a:cubicBezTo>
                    <a:pt x="255" y="2730"/>
                    <a:pt x="169" y="3419"/>
                    <a:pt x="0" y="4088"/>
                  </a:cubicBezTo>
                  <a:cubicBezTo>
                    <a:pt x="150" y="4398"/>
                    <a:pt x="466" y="4612"/>
                    <a:pt x="832" y="4612"/>
                  </a:cubicBezTo>
                  <a:lnTo>
                    <a:pt x="1080" y="4612"/>
                  </a:lnTo>
                  <a:cubicBezTo>
                    <a:pt x="1350" y="3780"/>
                    <a:pt x="1486" y="2910"/>
                    <a:pt x="1483" y="2036"/>
                  </a:cubicBezTo>
                  <a:lnTo>
                    <a:pt x="147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7535011" y="1335186"/>
            <a:ext cx="423169" cy="281722"/>
            <a:chOff x="1729750" y="3646000"/>
            <a:chExt cx="586675" cy="390575"/>
          </a:xfrm>
        </p:grpSpPr>
        <p:sp>
          <p:nvSpPr>
            <p:cNvPr id="390" name="Google Shape;390;p19"/>
            <p:cNvSpPr/>
            <p:nvPr/>
          </p:nvSpPr>
          <p:spPr>
            <a:xfrm>
              <a:off x="2034100" y="3675825"/>
              <a:ext cx="204825" cy="196300"/>
            </a:xfrm>
            <a:custGeom>
              <a:avLst/>
              <a:gdLst/>
              <a:ahLst/>
              <a:cxnLst/>
              <a:rect l="l" t="t" r="r" b="b"/>
              <a:pathLst>
                <a:path w="8193" h="7852" extrusionOk="0">
                  <a:moveTo>
                    <a:pt x="1372" y="0"/>
                  </a:moveTo>
                  <a:lnTo>
                    <a:pt x="1" y="2994"/>
                  </a:lnTo>
                  <a:lnTo>
                    <a:pt x="1" y="7851"/>
                  </a:lnTo>
                  <a:lnTo>
                    <a:pt x="7963" y="7851"/>
                  </a:lnTo>
                  <a:lnTo>
                    <a:pt x="8193" y="4650"/>
                  </a:lnTo>
                  <a:lnTo>
                    <a:pt x="8193" y="3931"/>
                  </a:lnTo>
                  <a:lnTo>
                    <a:pt x="7970" y="3593"/>
                  </a:lnTo>
                  <a:lnTo>
                    <a:pt x="8193" y="3253"/>
                  </a:lnTo>
                  <a:lnTo>
                    <a:pt x="8193" y="498"/>
                  </a:lnTo>
                  <a:lnTo>
                    <a:pt x="7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042475" y="3766975"/>
              <a:ext cx="46300" cy="43550"/>
            </a:xfrm>
            <a:custGeom>
              <a:avLst/>
              <a:gdLst/>
              <a:ahLst/>
              <a:cxnLst/>
              <a:rect l="l" t="t" r="r" b="b"/>
              <a:pathLst>
                <a:path w="1852" h="1742" extrusionOk="0">
                  <a:moveTo>
                    <a:pt x="1350" y="0"/>
                  </a:moveTo>
                  <a:cubicBezTo>
                    <a:pt x="1314" y="0"/>
                    <a:pt x="1278" y="16"/>
                    <a:pt x="1240" y="54"/>
                  </a:cubicBezTo>
                  <a:lnTo>
                    <a:pt x="132" y="1163"/>
                  </a:lnTo>
                  <a:cubicBezTo>
                    <a:pt x="1" y="1295"/>
                    <a:pt x="1" y="1510"/>
                    <a:pt x="132" y="1642"/>
                  </a:cubicBezTo>
                  <a:cubicBezTo>
                    <a:pt x="198" y="1707"/>
                    <a:pt x="286" y="1741"/>
                    <a:pt x="372" y="1741"/>
                  </a:cubicBezTo>
                  <a:cubicBezTo>
                    <a:pt x="457" y="1741"/>
                    <a:pt x="544" y="1707"/>
                    <a:pt x="611" y="1642"/>
                  </a:cubicBezTo>
                  <a:lnTo>
                    <a:pt x="1720" y="534"/>
                  </a:lnTo>
                  <a:cubicBezTo>
                    <a:pt x="1852" y="399"/>
                    <a:pt x="1748" y="323"/>
                    <a:pt x="1616" y="191"/>
                  </a:cubicBezTo>
                  <a:cubicBezTo>
                    <a:pt x="1522" y="97"/>
                    <a:pt x="1438" y="0"/>
                    <a:pt x="1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202500" y="3675850"/>
              <a:ext cx="36425" cy="196275"/>
            </a:xfrm>
            <a:custGeom>
              <a:avLst/>
              <a:gdLst/>
              <a:ahLst/>
              <a:cxnLst/>
              <a:rect l="l" t="t" r="r" b="b"/>
              <a:pathLst>
                <a:path w="1457" h="7851" extrusionOk="0">
                  <a:moveTo>
                    <a:pt x="1" y="1"/>
                  </a:moveTo>
                  <a:lnTo>
                    <a:pt x="1" y="7850"/>
                  </a:lnTo>
                  <a:lnTo>
                    <a:pt x="1227" y="7850"/>
                  </a:lnTo>
                  <a:lnTo>
                    <a:pt x="1457" y="4649"/>
                  </a:lnTo>
                  <a:lnTo>
                    <a:pt x="1457" y="3930"/>
                  </a:lnTo>
                  <a:lnTo>
                    <a:pt x="1234" y="3592"/>
                  </a:lnTo>
                  <a:lnTo>
                    <a:pt x="1457" y="3252"/>
                  </a:lnTo>
                  <a:lnTo>
                    <a:pt x="1457" y="497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034150" y="3776475"/>
              <a:ext cx="48075" cy="95650"/>
            </a:xfrm>
            <a:custGeom>
              <a:avLst/>
              <a:gdLst/>
              <a:ahLst/>
              <a:cxnLst/>
              <a:rect l="l" t="t" r="r" b="b"/>
              <a:pathLst>
                <a:path w="1923" h="3826" extrusionOk="0">
                  <a:moveTo>
                    <a:pt x="0" y="0"/>
                  </a:moveTo>
                  <a:lnTo>
                    <a:pt x="0" y="3825"/>
                  </a:lnTo>
                  <a:lnTo>
                    <a:pt x="1923" y="3825"/>
                  </a:lnTo>
                  <a:lnTo>
                    <a:pt x="1923" y="2268"/>
                  </a:lnTo>
                  <a:cubicBezTo>
                    <a:pt x="1923" y="2081"/>
                    <a:pt x="1850" y="1903"/>
                    <a:pt x="1720" y="1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034150" y="3776475"/>
              <a:ext cx="48075" cy="95675"/>
            </a:xfrm>
            <a:custGeom>
              <a:avLst/>
              <a:gdLst/>
              <a:ahLst/>
              <a:cxnLst/>
              <a:rect l="l" t="t" r="r" b="b"/>
              <a:pathLst>
                <a:path w="1923" h="3827" extrusionOk="0">
                  <a:moveTo>
                    <a:pt x="0" y="0"/>
                  </a:moveTo>
                  <a:lnTo>
                    <a:pt x="0" y="1215"/>
                  </a:lnTo>
                  <a:lnTo>
                    <a:pt x="888" y="2126"/>
                  </a:lnTo>
                  <a:cubicBezTo>
                    <a:pt x="1017" y="2261"/>
                    <a:pt x="1090" y="2440"/>
                    <a:pt x="1090" y="2627"/>
                  </a:cubicBezTo>
                  <a:lnTo>
                    <a:pt x="1090" y="3827"/>
                  </a:lnTo>
                  <a:lnTo>
                    <a:pt x="1923" y="3827"/>
                  </a:lnTo>
                  <a:lnTo>
                    <a:pt x="1923" y="2270"/>
                  </a:lnTo>
                  <a:cubicBezTo>
                    <a:pt x="1922" y="2081"/>
                    <a:pt x="1850" y="1903"/>
                    <a:pt x="1720" y="1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117150" y="3658650"/>
              <a:ext cx="16975" cy="221925"/>
            </a:xfrm>
            <a:custGeom>
              <a:avLst/>
              <a:gdLst/>
              <a:ahLst/>
              <a:cxnLst/>
              <a:rect l="l" t="t" r="r" b="b"/>
              <a:pathLst>
                <a:path w="679" h="8877" extrusionOk="0">
                  <a:moveTo>
                    <a:pt x="339" y="1"/>
                  </a:moveTo>
                  <a:cubicBezTo>
                    <a:pt x="153" y="1"/>
                    <a:pt x="1" y="153"/>
                    <a:pt x="1" y="339"/>
                  </a:cubicBezTo>
                  <a:lnTo>
                    <a:pt x="1" y="8538"/>
                  </a:lnTo>
                  <a:cubicBezTo>
                    <a:pt x="1" y="8724"/>
                    <a:pt x="153" y="8876"/>
                    <a:pt x="339" y="8876"/>
                  </a:cubicBezTo>
                  <a:cubicBezTo>
                    <a:pt x="526" y="8876"/>
                    <a:pt x="678" y="8724"/>
                    <a:pt x="678" y="8538"/>
                  </a:cubicBezTo>
                  <a:lnTo>
                    <a:pt x="678" y="339"/>
                  </a:lnTo>
                  <a:cubicBezTo>
                    <a:pt x="678" y="153"/>
                    <a:pt x="526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2125600" y="3792050"/>
              <a:ext cx="113375" cy="80075"/>
            </a:xfrm>
            <a:custGeom>
              <a:avLst/>
              <a:gdLst/>
              <a:ahLst/>
              <a:cxnLst/>
              <a:rect l="l" t="t" r="r" b="b"/>
              <a:pathLst>
                <a:path w="4535" h="3203" extrusionOk="0">
                  <a:moveTo>
                    <a:pt x="4533" y="1"/>
                  </a:moveTo>
                  <a:lnTo>
                    <a:pt x="359" y="1205"/>
                  </a:lnTo>
                  <a:cubicBezTo>
                    <a:pt x="147" y="1266"/>
                    <a:pt x="1" y="1461"/>
                    <a:pt x="1" y="1682"/>
                  </a:cubicBezTo>
                  <a:lnTo>
                    <a:pt x="1" y="3202"/>
                  </a:lnTo>
                  <a:lnTo>
                    <a:pt x="4534" y="3202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807425" y="3915550"/>
              <a:ext cx="84600" cy="54925"/>
            </a:xfrm>
            <a:custGeom>
              <a:avLst/>
              <a:gdLst/>
              <a:ahLst/>
              <a:cxnLst/>
              <a:rect l="l" t="t" r="r" b="b"/>
              <a:pathLst>
                <a:path w="3384" h="2197" extrusionOk="0">
                  <a:moveTo>
                    <a:pt x="0" y="1"/>
                  </a:moveTo>
                  <a:lnTo>
                    <a:pt x="0" y="2196"/>
                  </a:lnTo>
                  <a:lnTo>
                    <a:pt x="3384" y="219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1807425" y="3915550"/>
              <a:ext cx="84600" cy="54925"/>
            </a:xfrm>
            <a:custGeom>
              <a:avLst/>
              <a:gdLst/>
              <a:ahLst/>
              <a:cxnLst/>
              <a:rect l="l" t="t" r="r" b="b"/>
              <a:pathLst>
                <a:path w="3384" h="2197" extrusionOk="0">
                  <a:moveTo>
                    <a:pt x="1935" y="1"/>
                  </a:moveTo>
                  <a:lnTo>
                    <a:pt x="1935" y="772"/>
                  </a:lnTo>
                  <a:cubicBezTo>
                    <a:pt x="1935" y="1103"/>
                    <a:pt x="1669" y="1369"/>
                    <a:pt x="1338" y="1369"/>
                  </a:cubicBezTo>
                  <a:lnTo>
                    <a:pt x="0" y="1369"/>
                  </a:lnTo>
                  <a:lnTo>
                    <a:pt x="0" y="2196"/>
                  </a:lnTo>
                  <a:lnTo>
                    <a:pt x="3384" y="219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1895475" y="3745750"/>
              <a:ext cx="141975" cy="162550"/>
            </a:xfrm>
            <a:custGeom>
              <a:avLst/>
              <a:gdLst/>
              <a:ahLst/>
              <a:cxnLst/>
              <a:rect l="l" t="t" r="r" b="b"/>
              <a:pathLst>
                <a:path w="5679" h="6502" extrusionOk="0">
                  <a:moveTo>
                    <a:pt x="5409" y="0"/>
                  </a:moveTo>
                  <a:cubicBezTo>
                    <a:pt x="5383" y="0"/>
                    <a:pt x="5358" y="4"/>
                    <a:pt x="5332" y="12"/>
                  </a:cubicBezTo>
                  <a:lnTo>
                    <a:pt x="994" y="1277"/>
                  </a:lnTo>
                  <a:cubicBezTo>
                    <a:pt x="405" y="1450"/>
                    <a:pt x="1" y="1990"/>
                    <a:pt x="1" y="2602"/>
                  </a:cubicBezTo>
                  <a:lnTo>
                    <a:pt x="1" y="6502"/>
                  </a:lnTo>
                  <a:lnTo>
                    <a:pt x="5679" y="6502"/>
                  </a:lnTo>
                  <a:lnTo>
                    <a:pt x="5679" y="272"/>
                  </a:lnTo>
                  <a:cubicBezTo>
                    <a:pt x="5679" y="118"/>
                    <a:pt x="555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005900" y="3745700"/>
              <a:ext cx="31550" cy="162575"/>
            </a:xfrm>
            <a:custGeom>
              <a:avLst/>
              <a:gdLst/>
              <a:ahLst/>
              <a:cxnLst/>
              <a:rect l="l" t="t" r="r" b="b"/>
              <a:pathLst>
                <a:path w="1262" h="6503" extrusionOk="0">
                  <a:moveTo>
                    <a:pt x="992" y="1"/>
                  </a:moveTo>
                  <a:cubicBezTo>
                    <a:pt x="966" y="1"/>
                    <a:pt x="941" y="4"/>
                    <a:pt x="915" y="12"/>
                  </a:cubicBezTo>
                  <a:lnTo>
                    <a:pt x="0" y="280"/>
                  </a:lnTo>
                  <a:lnTo>
                    <a:pt x="0" y="6502"/>
                  </a:lnTo>
                  <a:lnTo>
                    <a:pt x="1262" y="6502"/>
                  </a:lnTo>
                  <a:lnTo>
                    <a:pt x="1262" y="273"/>
                  </a:lnTo>
                  <a:cubicBezTo>
                    <a:pt x="1262" y="118"/>
                    <a:pt x="1136" y="1"/>
                    <a:pt x="99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874250" y="3865800"/>
              <a:ext cx="433725" cy="154525"/>
            </a:xfrm>
            <a:custGeom>
              <a:avLst/>
              <a:gdLst/>
              <a:ahLst/>
              <a:cxnLst/>
              <a:rect l="l" t="t" r="r" b="b"/>
              <a:pathLst>
                <a:path w="17349" h="6181" extrusionOk="0">
                  <a:moveTo>
                    <a:pt x="3092" y="1"/>
                  </a:moveTo>
                  <a:cubicBezTo>
                    <a:pt x="1384" y="1"/>
                    <a:pt x="1" y="1384"/>
                    <a:pt x="1" y="3091"/>
                  </a:cubicBezTo>
                  <a:cubicBezTo>
                    <a:pt x="1" y="4798"/>
                    <a:pt x="1384" y="6181"/>
                    <a:pt x="3092" y="6181"/>
                  </a:cubicBezTo>
                  <a:lnTo>
                    <a:pt x="14259" y="6181"/>
                  </a:lnTo>
                  <a:cubicBezTo>
                    <a:pt x="15965" y="6181"/>
                    <a:pt x="17348" y="4796"/>
                    <a:pt x="17348" y="3091"/>
                  </a:cubicBezTo>
                  <a:cubicBezTo>
                    <a:pt x="17348" y="1384"/>
                    <a:pt x="15965" y="1"/>
                    <a:pt x="14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729825" y="3847575"/>
              <a:ext cx="95975" cy="189000"/>
            </a:xfrm>
            <a:custGeom>
              <a:avLst/>
              <a:gdLst/>
              <a:ahLst/>
              <a:cxnLst/>
              <a:rect l="l" t="t" r="r" b="b"/>
              <a:pathLst>
                <a:path w="3839" h="7560" extrusionOk="0">
                  <a:moveTo>
                    <a:pt x="1593" y="1"/>
                  </a:moveTo>
                  <a:cubicBezTo>
                    <a:pt x="1378" y="1"/>
                    <a:pt x="1224" y="213"/>
                    <a:pt x="1293" y="418"/>
                  </a:cubicBezTo>
                  <a:lnTo>
                    <a:pt x="1736" y="1731"/>
                  </a:lnTo>
                  <a:cubicBezTo>
                    <a:pt x="2171" y="3020"/>
                    <a:pt x="1969" y="4438"/>
                    <a:pt x="1192" y="5556"/>
                  </a:cubicBezTo>
                  <a:lnTo>
                    <a:pt x="144" y="7063"/>
                  </a:lnTo>
                  <a:cubicBezTo>
                    <a:pt x="0" y="7271"/>
                    <a:pt x="150" y="7559"/>
                    <a:pt x="404" y="7559"/>
                  </a:cubicBezTo>
                  <a:lnTo>
                    <a:pt x="3523" y="7559"/>
                  </a:lnTo>
                  <a:cubicBezTo>
                    <a:pt x="3697" y="7559"/>
                    <a:pt x="3839" y="7417"/>
                    <a:pt x="3839" y="7242"/>
                  </a:cubicBezTo>
                  <a:lnTo>
                    <a:pt x="3839" y="317"/>
                  </a:lnTo>
                  <a:cubicBezTo>
                    <a:pt x="3839" y="143"/>
                    <a:pt x="3698" y="1"/>
                    <a:pt x="3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729750" y="3847575"/>
              <a:ext cx="96050" cy="188925"/>
            </a:xfrm>
            <a:custGeom>
              <a:avLst/>
              <a:gdLst/>
              <a:ahLst/>
              <a:cxnLst/>
              <a:rect l="l" t="t" r="r" b="b"/>
              <a:pathLst>
                <a:path w="3842" h="7557" extrusionOk="0">
                  <a:moveTo>
                    <a:pt x="2962" y="1"/>
                  </a:moveTo>
                  <a:lnTo>
                    <a:pt x="2962" y="4817"/>
                  </a:lnTo>
                  <a:cubicBezTo>
                    <a:pt x="2962" y="5844"/>
                    <a:pt x="2128" y="6678"/>
                    <a:pt x="1100" y="6678"/>
                  </a:cubicBezTo>
                  <a:lnTo>
                    <a:pt x="415" y="6678"/>
                  </a:lnTo>
                  <a:lnTo>
                    <a:pt x="147" y="7060"/>
                  </a:lnTo>
                  <a:cubicBezTo>
                    <a:pt x="1" y="7271"/>
                    <a:pt x="151" y="7556"/>
                    <a:pt x="407" y="7556"/>
                  </a:cubicBezTo>
                  <a:lnTo>
                    <a:pt x="3526" y="7556"/>
                  </a:lnTo>
                  <a:cubicBezTo>
                    <a:pt x="3700" y="7556"/>
                    <a:pt x="3842" y="7416"/>
                    <a:pt x="3842" y="7240"/>
                  </a:cubicBezTo>
                  <a:lnTo>
                    <a:pt x="3842" y="314"/>
                  </a:lnTo>
                  <a:cubicBezTo>
                    <a:pt x="3842" y="141"/>
                    <a:pt x="3701" y="1"/>
                    <a:pt x="3526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906175" y="3894900"/>
              <a:ext cx="96225" cy="96225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1924" y="0"/>
                  </a:moveTo>
                  <a:cubicBezTo>
                    <a:pt x="861" y="0"/>
                    <a:pt x="0" y="862"/>
                    <a:pt x="0" y="1925"/>
                  </a:cubicBezTo>
                  <a:cubicBezTo>
                    <a:pt x="0" y="2988"/>
                    <a:pt x="861" y="3849"/>
                    <a:pt x="1924" y="3849"/>
                  </a:cubicBezTo>
                  <a:cubicBezTo>
                    <a:pt x="2987" y="3849"/>
                    <a:pt x="3849" y="2988"/>
                    <a:pt x="3849" y="1925"/>
                  </a:cubicBezTo>
                  <a:cubicBezTo>
                    <a:pt x="3849" y="862"/>
                    <a:pt x="2987" y="0"/>
                    <a:pt x="1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911350" y="3900125"/>
              <a:ext cx="91100" cy="91075"/>
            </a:xfrm>
            <a:custGeom>
              <a:avLst/>
              <a:gdLst/>
              <a:ahLst/>
              <a:cxnLst/>
              <a:rect l="l" t="t" r="r" b="b"/>
              <a:pathLst>
                <a:path w="3644" h="3643" extrusionOk="0">
                  <a:moveTo>
                    <a:pt x="2588" y="0"/>
                  </a:moveTo>
                  <a:lnTo>
                    <a:pt x="2588" y="0"/>
                  </a:lnTo>
                  <a:cubicBezTo>
                    <a:pt x="2721" y="261"/>
                    <a:pt x="2796" y="557"/>
                    <a:pt x="2796" y="871"/>
                  </a:cubicBezTo>
                  <a:cubicBezTo>
                    <a:pt x="2796" y="1934"/>
                    <a:pt x="1934" y="2796"/>
                    <a:pt x="872" y="2796"/>
                  </a:cubicBezTo>
                  <a:cubicBezTo>
                    <a:pt x="558" y="2796"/>
                    <a:pt x="263" y="2721"/>
                    <a:pt x="1" y="2586"/>
                  </a:cubicBezTo>
                  <a:lnTo>
                    <a:pt x="1" y="2586"/>
                  </a:lnTo>
                  <a:cubicBezTo>
                    <a:pt x="320" y="3213"/>
                    <a:pt x="968" y="3643"/>
                    <a:pt x="1719" y="3643"/>
                  </a:cubicBezTo>
                  <a:cubicBezTo>
                    <a:pt x="2781" y="3643"/>
                    <a:pt x="3643" y="2781"/>
                    <a:pt x="3643" y="1718"/>
                  </a:cubicBezTo>
                  <a:cubicBezTo>
                    <a:pt x="3642" y="966"/>
                    <a:pt x="3213" y="318"/>
                    <a:pt x="258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921025" y="3796075"/>
              <a:ext cx="58125" cy="16975"/>
            </a:xfrm>
            <a:custGeom>
              <a:avLst/>
              <a:gdLst/>
              <a:ahLst/>
              <a:cxnLst/>
              <a:rect l="l" t="t" r="r" b="b"/>
              <a:pathLst>
                <a:path w="2325" h="679" extrusionOk="0">
                  <a:moveTo>
                    <a:pt x="338" y="1"/>
                  </a:moveTo>
                  <a:cubicBezTo>
                    <a:pt x="152" y="1"/>
                    <a:pt x="0" y="153"/>
                    <a:pt x="0" y="339"/>
                  </a:cubicBezTo>
                  <a:cubicBezTo>
                    <a:pt x="0" y="526"/>
                    <a:pt x="152" y="678"/>
                    <a:pt x="338" y="678"/>
                  </a:cubicBezTo>
                  <a:lnTo>
                    <a:pt x="1986" y="678"/>
                  </a:lnTo>
                  <a:cubicBezTo>
                    <a:pt x="2173" y="678"/>
                    <a:pt x="2324" y="526"/>
                    <a:pt x="2324" y="339"/>
                  </a:cubicBezTo>
                  <a:cubicBezTo>
                    <a:pt x="2324" y="153"/>
                    <a:pt x="2173" y="1"/>
                    <a:pt x="1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921025" y="3827275"/>
              <a:ext cx="58125" cy="16925"/>
            </a:xfrm>
            <a:custGeom>
              <a:avLst/>
              <a:gdLst/>
              <a:ahLst/>
              <a:cxnLst/>
              <a:rect l="l" t="t" r="r" b="b"/>
              <a:pathLst>
                <a:path w="2325" h="677" extrusionOk="0">
                  <a:moveTo>
                    <a:pt x="338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25"/>
                    <a:pt x="152" y="677"/>
                    <a:pt x="338" y="677"/>
                  </a:cubicBezTo>
                  <a:lnTo>
                    <a:pt x="1986" y="677"/>
                  </a:lnTo>
                  <a:cubicBezTo>
                    <a:pt x="2173" y="677"/>
                    <a:pt x="2324" y="525"/>
                    <a:pt x="2324" y="339"/>
                  </a:cubicBezTo>
                  <a:cubicBezTo>
                    <a:pt x="2324" y="152"/>
                    <a:pt x="2173" y="1"/>
                    <a:pt x="1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202500" y="3792050"/>
              <a:ext cx="36425" cy="80075"/>
            </a:xfrm>
            <a:custGeom>
              <a:avLst/>
              <a:gdLst/>
              <a:ahLst/>
              <a:cxnLst/>
              <a:rect l="l" t="t" r="r" b="b"/>
              <a:pathLst>
                <a:path w="1457" h="3203" extrusionOk="0">
                  <a:moveTo>
                    <a:pt x="1457" y="1"/>
                  </a:moveTo>
                  <a:lnTo>
                    <a:pt x="1" y="422"/>
                  </a:lnTo>
                  <a:lnTo>
                    <a:pt x="1" y="3202"/>
                  </a:lnTo>
                  <a:lnTo>
                    <a:pt x="1457" y="3202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062750" y="3646000"/>
              <a:ext cx="176175" cy="42200"/>
            </a:xfrm>
            <a:custGeom>
              <a:avLst/>
              <a:gdLst/>
              <a:ahLst/>
              <a:cxnLst/>
              <a:rect l="l" t="t" r="r" b="b"/>
              <a:pathLst>
                <a:path w="7047" h="1688" extrusionOk="0">
                  <a:moveTo>
                    <a:pt x="851" y="1"/>
                  </a:moveTo>
                  <a:cubicBezTo>
                    <a:pt x="381" y="1"/>
                    <a:pt x="0" y="381"/>
                    <a:pt x="0" y="851"/>
                  </a:cubicBezTo>
                  <a:lnTo>
                    <a:pt x="0" y="1597"/>
                  </a:lnTo>
                  <a:cubicBezTo>
                    <a:pt x="0" y="1648"/>
                    <a:pt x="40" y="1688"/>
                    <a:pt x="91" y="1688"/>
                  </a:cubicBezTo>
                  <a:lnTo>
                    <a:pt x="7047" y="1688"/>
                  </a:lnTo>
                  <a:lnTo>
                    <a:pt x="7047" y="851"/>
                  </a:lnTo>
                  <a:cubicBezTo>
                    <a:pt x="7047" y="383"/>
                    <a:pt x="6666" y="1"/>
                    <a:pt x="6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181200" y="3646000"/>
              <a:ext cx="57725" cy="42200"/>
            </a:xfrm>
            <a:custGeom>
              <a:avLst/>
              <a:gdLst/>
              <a:ahLst/>
              <a:cxnLst/>
              <a:rect l="l" t="t" r="r" b="b"/>
              <a:pathLst>
                <a:path w="2309" h="1688" extrusionOk="0">
                  <a:moveTo>
                    <a:pt x="1" y="1"/>
                  </a:moveTo>
                  <a:cubicBezTo>
                    <a:pt x="472" y="1"/>
                    <a:pt x="853" y="381"/>
                    <a:pt x="853" y="851"/>
                  </a:cubicBezTo>
                  <a:lnTo>
                    <a:pt x="853" y="1688"/>
                  </a:lnTo>
                  <a:lnTo>
                    <a:pt x="2309" y="1688"/>
                  </a:lnTo>
                  <a:lnTo>
                    <a:pt x="2309" y="851"/>
                  </a:lnTo>
                  <a:cubicBezTo>
                    <a:pt x="2309" y="383"/>
                    <a:pt x="1928" y="1"/>
                    <a:pt x="1457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1865800" y="3857350"/>
              <a:ext cx="450625" cy="171425"/>
            </a:xfrm>
            <a:custGeom>
              <a:avLst/>
              <a:gdLst/>
              <a:ahLst/>
              <a:cxnLst/>
              <a:rect l="l" t="t" r="r" b="b"/>
              <a:pathLst>
                <a:path w="18025" h="6857" extrusionOk="0">
                  <a:moveTo>
                    <a:pt x="14151" y="677"/>
                  </a:moveTo>
                  <a:lnTo>
                    <a:pt x="14151" y="863"/>
                  </a:lnTo>
                  <a:cubicBezTo>
                    <a:pt x="14151" y="1048"/>
                    <a:pt x="14303" y="1201"/>
                    <a:pt x="14489" y="1201"/>
                  </a:cubicBezTo>
                  <a:cubicBezTo>
                    <a:pt x="14676" y="1201"/>
                    <a:pt x="14827" y="1048"/>
                    <a:pt x="14827" y="863"/>
                  </a:cubicBezTo>
                  <a:lnTo>
                    <a:pt x="14827" y="687"/>
                  </a:lnTo>
                  <a:cubicBezTo>
                    <a:pt x="15086" y="709"/>
                    <a:pt x="15332" y="765"/>
                    <a:pt x="15566" y="852"/>
                  </a:cubicBezTo>
                  <a:lnTo>
                    <a:pt x="15419" y="1082"/>
                  </a:lnTo>
                  <a:cubicBezTo>
                    <a:pt x="15320" y="1239"/>
                    <a:pt x="15365" y="1449"/>
                    <a:pt x="15522" y="1550"/>
                  </a:cubicBezTo>
                  <a:cubicBezTo>
                    <a:pt x="15578" y="1586"/>
                    <a:pt x="15641" y="1604"/>
                    <a:pt x="15704" y="1604"/>
                  </a:cubicBezTo>
                  <a:cubicBezTo>
                    <a:pt x="15815" y="1604"/>
                    <a:pt x="15925" y="1549"/>
                    <a:pt x="15990" y="1448"/>
                  </a:cubicBezTo>
                  <a:lnTo>
                    <a:pt x="16169" y="1171"/>
                  </a:lnTo>
                  <a:cubicBezTo>
                    <a:pt x="16395" y="1328"/>
                    <a:pt x="16596" y="1521"/>
                    <a:pt x="16766" y="1736"/>
                  </a:cubicBezTo>
                  <a:lnTo>
                    <a:pt x="16473" y="1903"/>
                  </a:lnTo>
                  <a:cubicBezTo>
                    <a:pt x="16311" y="1994"/>
                    <a:pt x="16252" y="2202"/>
                    <a:pt x="16346" y="2364"/>
                  </a:cubicBezTo>
                  <a:cubicBezTo>
                    <a:pt x="16409" y="2475"/>
                    <a:pt x="16524" y="2536"/>
                    <a:pt x="16641" y="2536"/>
                  </a:cubicBezTo>
                  <a:cubicBezTo>
                    <a:pt x="16697" y="2536"/>
                    <a:pt x="16755" y="2521"/>
                    <a:pt x="16807" y="2491"/>
                  </a:cubicBezTo>
                  <a:lnTo>
                    <a:pt x="17115" y="2316"/>
                  </a:lnTo>
                  <a:cubicBezTo>
                    <a:pt x="17224" y="2557"/>
                    <a:pt x="17297" y="2818"/>
                    <a:pt x="17329" y="3090"/>
                  </a:cubicBezTo>
                  <a:lnTo>
                    <a:pt x="16978" y="3090"/>
                  </a:lnTo>
                  <a:cubicBezTo>
                    <a:pt x="16792" y="3090"/>
                    <a:pt x="16640" y="3242"/>
                    <a:pt x="16640" y="3428"/>
                  </a:cubicBezTo>
                  <a:cubicBezTo>
                    <a:pt x="16640" y="3615"/>
                    <a:pt x="16792" y="3767"/>
                    <a:pt x="16978" y="3767"/>
                  </a:cubicBezTo>
                  <a:lnTo>
                    <a:pt x="17328" y="3767"/>
                  </a:lnTo>
                  <a:cubicBezTo>
                    <a:pt x="17295" y="4040"/>
                    <a:pt x="17222" y="4299"/>
                    <a:pt x="17114" y="4540"/>
                  </a:cubicBezTo>
                  <a:lnTo>
                    <a:pt x="16805" y="4365"/>
                  </a:lnTo>
                  <a:cubicBezTo>
                    <a:pt x="16752" y="4335"/>
                    <a:pt x="16695" y="4321"/>
                    <a:pt x="16639" y="4321"/>
                  </a:cubicBezTo>
                  <a:cubicBezTo>
                    <a:pt x="16520" y="4321"/>
                    <a:pt x="16406" y="4383"/>
                    <a:pt x="16344" y="4493"/>
                  </a:cubicBezTo>
                  <a:cubicBezTo>
                    <a:pt x="16252" y="4656"/>
                    <a:pt x="16309" y="4862"/>
                    <a:pt x="16472" y="4954"/>
                  </a:cubicBezTo>
                  <a:lnTo>
                    <a:pt x="16764" y="5121"/>
                  </a:lnTo>
                  <a:cubicBezTo>
                    <a:pt x="16593" y="5336"/>
                    <a:pt x="16391" y="5529"/>
                    <a:pt x="16164" y="5686"/>
                  </a:cubicBezTo>
                  <a:lnTo>
                    <a:pt x="15987" y="5409"/>
                  </a:lnTo>
                  <a:cubicBezTo>
                    <a:pt x="15922" y="5309"/>
                    <a:pt x="15812" y="5254"/>
                    <a:pt x="15701" y="5254"/>
                  </a:cubicBezTo>
                  <a:cubicBezTo>
                    <a:pt x="15638" y="5254"/>
                    <a:pt x="15575" y="5271"/>
                    <a:pt x="15519" y="5307"/>
                  </a:cubicBezTo>
                  <a:cubicBezTo>
                    <a:pt x="15361" y="5408"/>
                    <a:pt x="15315" y="5619"/>
                    <a:pt x="15416" y="5775"/>
                  </a:cubicBezTo>
                  <a:lnTo>
                    <a:pt x="15563" y="6005"/>
                  </a:lnTo>
                  <a:cubicBezTo>
                    <a:pt x="15334" y="6090"/>
                    <a:pt x="15090" y="6147"/>
                    <a:pt x="14838" y="6169"/>
                  </a:cubicBezTo>
                  <a:lnTo>
                    <a:pt x="14838" y="5829"/>
                  </a:lnTo>
                  <a:cubicBezTo>
                    <a:pt x="14838" y="5642"/>
                    <a:pt x="14686" y="5490"/>
                    <a:pt x="14500" y="5490"/>
                  </a:cubicBezTo>
                  <a:cubicBezTo>
                    <a:pt x="14313" y="5490"/>
                    <a:pt x="14161" y="5642"/>
                    <a:pt x="14161" y="5829"/>
                  </a:cubicBezTo>
                  <a:lnTo>
                    <a:pt x="14161" y="6178"/>
                  </a:lnTo>
                  <a:lnTo>
                    <a:pt x="13477" y="6178"/>
                  </a:lnTo>
                  <a:lnTo>
                    <a:pt x="13477" y="5822"/>
                  </a:lnTo>
                  <a:cubicBezTo>
                    <a:pt x="13477" y="5635"/>
                    <a:pt x="13325" y="5483"/>
                    <a:pt x="13139" y="5483"/>
                  </a:cubicBezTo>
                  <a:cubicBezTo>
                    <a:pt x="12952" y="5483"/>
                    <a:pt x="12800" y="5635"/>
                    <a:pt x="12800" y="5822"/>
                  </a:cubicBezTo>
                  <a:lnTo>
                    <a:pt x="12800" y="6178"/>
                  </a:lnTo>
                  <a:lnTo>
                    <a:pt x="12105" y="6178"/>
                  </a:lnTo>
                  <a:lnTo>
                    <a:pt x="12105" y="5822"/>
                  </a:lnTo>
                  <a:cubicBezTo>
                    <a:pt x="12105" y="5635"/>
                    <a:pt x="11954" y="5483"/>
                    <a:pt x="11767" y="5483"/>
                  </a:cubicBezTo>
                  <a:cubicBezTo>
                    <a:pt x="11581" y="5483"/>
                    <a:pt x="11429" y="5635"/>
                    <a:pt x="11429" y="5822"/>
                  </a:cubicBezTo>
                  <a:lnTo>
                    <a:pt x="11429" y="6178"/>
                  </a:lnTo>
                  <a:lnTo>
                    <a:pt x="10734" y="6178"/>
                  </a:lnTo>
                  <a:lnTo>
                    <a:pt x="10734" y="5822"/>
                  </a:lnTo>
                  <a:cubicBezTo>
                    <a:pt x="10734" y="5635"/>
                    <a:pt x="10581" y="5483"/>
                    <a:pt x="10395" y="5483"/>
                  </a:cubicBezTo>
                  <a:cubicBezTo>
                    <a:pt x="10208" y="5483"/>
                    <a:pt x="10056" y="5635"/>
                    <a:pt x="10056" y="5822"/>
                  </a:cubicBezTo>
                  <a:lnTo>
                    <a:pt x="10056" y="6178"/>
                  </a:lnTo>
                  <a:lnTo>
                    <a:pt x="9361" y="6178"/>
                  </a:lnTo>
                  <a:lnTo>
                    <a:pt x="9361" y="5822"/>
                  </a:lnTo>
                  <a:cubicBezTo>
                    <a:pt x="9361" y="5635"/>
                    <a:pt x="9210" y="5483"/>
                    <a:pt x="9023" y="5483"/>
                  </a:cubicBezTo>
                  <a:cubicBezTo>
                    <a:pt x="8837" y="5483"/>
                    <a:pt x="8685" y="5635"/>
                    <a:pt x="8685" y="5822"/>
                  </a:cubicBezTo>
                  <a:lnTo>
                    <a:pt x="8685" y="6178"/>
                  </a:lnTo>
                  <a:lnTo>
                    <a:pt x="7990" y="6178"/>
                  </a:lnTo>
                  <a:lnTo>
                    <a:pt x="7990" y="5822"/>
                  </a:lnTo>
                  <a:cubicBezTo>
                    <a:pt x="7990" y="5635"/>
                    <a:pt x="7837" y="5483"/>
                    <a:pt x="7652" y="5483"/>
                  </a:cubicBezTo>
                  <a:cubicBezTo>
                    <a:pt x="7464" y="5483"/>
                    <a:pt x="7312" y="5635"/>
                    <a:pt x="7312" y="5822"/>
                  </a:cubicBezTo>
                  <a:lnTo>
                    <a:pt x="7312" y="6178"/>
                  </a:lnTo>
                  <a:lnTo>
                    <a:pt x="6617" y="6178"/>
                  </a:lnTo>
                  <a:lnTo>
                    <a:pt x="6617" y="5822"/>
                  </a:lnTo>
                  <a:cubicBezTo>
                    <a:pt x="6617" y="5635"/>
                    <a:pt x="6466" y="5483"/>
                    <a:pt x="6279" y="5483"/>
                  </a:cubicBezTo>
                  <a:cubicBezTo>
                    <a:pt x="6093" y="5483"/>
                    <a:pt x="5941" y="5635"/>
                    <a:pt x="5941" y="5822"/>
                  </a:cubicBezTo>
                  <a:lnTo>
                    <a:pt x="5941" y="6178"/>
                  </a:lnTo>
                  <a:lnTo>
                    <a:pt x="5246" y="6178"/>
                  </a:lnTo>
                  <a:lnTo>
                    <a:pt x="5246" y="5822"/>
                  </a:lnTo>
                  <a:cubicBezTo>
                    <a:pt x="5246" y="5635"/>
                    <a:pt x="5094" y="5483"/>
                    <a:pt x="4908" y="5483"/>
                  </a:cubicBezTo>
                  <a:cubicBezTo>
                    <a:pt x="4720" y="5483"/>
                    <a:pt x="4568" y="5635"/>
                    <a:pt x="4568" y="5822"/>
                  </a:cubicBezTo>
                  <a:lnTo>
                    <a:pt x="4568" y="6178"/>
                  </a:lnTo>
                  <a:lnTo>
                    <a:pt x="3863" y="6178"/>
                  </a:lnTo>
                  <a:lnTo>
                    <a:pt x="3863" y="5829"/>
                  </a:lnTo>
                  <a:cubicBezTo>
                    <a:pt x="3863" y="5642"/>
                    <a:pt x="3711" y="5490"/>
                    <a:pt x="3525" y="5490"/>
                  </a:cubicBezTo>
                  <a:cubicBezTo>
                    <a:pt x="3337" y="5490"/>
                    <a:pt x="3185" y="5642"/>
                    <a:pt x="3185" y="5829"/>
                  </a:cubicBezTo>
                  <a:lnTo>
                    <a:pt x="3185" y="6167"/>
                  </a:lnTo>
                  <a:cubicBezTo>
                    <a:pt x="2934" y="6146"/>
                    <a:pt x="2691" y="6087"/>
                    <a:pt x="2464" y="6001"/>
                  </a:cubicBezTo>
                  <a:lnTo>
                    <a:pt x="2607" y="5774"/>
                  </a:lnTo>
                  <a:cubicBezTo>
                    <a:pt x="2708" y="5617"/>
                    <a:pt x="2663" y="5406"/>
                    <a:pt x="2505" y="5306"/>
                  </a:cubicBezTo>
                  <a:cubicBezTo>
                    <a:pt x="2449" y="5269"/>
                    <a:pt x="2386" y="5252"/>
                    <a:pt x="2323" y="5252"/>
                  </a:cubicBezTo>
                  <a:cubicBezTo>
                    <a:pt x="2211" y="5252"/>
                    <a:pt x="2101" y="5307"/>
                    <a:pt x="2037" y="5408"/>
                  </a:cubicBezTo>
                  <a:lnTo>
                    <a:pt x="1864" y="5680"/>
                  </a:lnTo>
                  <a:cubicBezTo>
                    <a:pt x="1638" y="5524"/>
                    <a:pt x="1437" y="5333"/>
                    <a:pt x="1268" y="5115"/>
                  </a:cubicBezTo>
                  <a:lnTo>
                    <a:pt x="1558" y="4953"/>
                  </a:lnTo>
                  <a:cubicBezTo>
                    <a:pt x="1720" y="4861"/>
                    <a:pt x="1778" y="4654"/>
                    <a:pt x="1685" y="4492"/>
                  </a:cubicBezTo>
                  <a:cubicBezTo>
                    <a:pt x="1624" y="4381"/>
                    <a:pt x="1510" y="4320"/>
                    <a:pt x="1391" y="4320"/>
                  </a:cubicBezTo>
                  <a:cubicBezTo>
                    <a:pt x="1335" y="4320"/>
                    <a:pt x="1277" y="4334"/>
                    <a:pt x="1224" y="4363"/>
                  </a:cubicBezTo>
                  <a:lnTo>
                    <a:pt x="921" y="4536"/>
                  </a:lnTo>
                  <a:cubicBezTo>
                    <a:pt x="815" y="4294"/>
                    <a:pt x="741" y="4037"/>
                    <a:pt x="709" y="3765"/>
                  </a:cubicBezTo>
                  <a:lnTo>
                    <a:pt x="1053" y="3765"/>
                  </a:lnTo>
                  <a:cubicBezTo>
                    <a:pt x="1239" y="3765"/>
                    <a:pt x="1391" y="3614"/>
                    <a:pt x="1391" y="3427"/>
                  </a:cubicBezTo>
                  <a:cubicBezTo>
                    <a:pt x="1391" y="3241"/>
                    <a:pt x="1239" y="3088"/>
                    <a:pt x="1053" y="3088"/>
                  </a:cubicBezTo>
                  <a:lnTo>
                    <a:pt x="709" y="3088"/>
                  </a:lnTo>
                  <a:cubicBezTo>
                    <a:pt x="741" y="2818"/>
                    <a:pt x="815" y="2557"/>
                    <a:pt x="921" y="2319"/>
                  </a:cubicBezTo>
                  <a:lnTo>
                    <a:pt x="1224" y="2490"/>
                  </a:lnTo>
                  <a:cubicBezTo>
                    <a:pt x="1276" y="2520"/>
                    <a:pt x="1334" y="2534"/>
                    <a:pt x="1391" y="2534"/>
                  </a:cubicBezTo>
                  <a:cubicBezTo>
                    <a:pt x="1509" y="2534"/>
                    <a:pt x="1624" y="2473"/>
                    <a:pt x="1685" y="2363"/>
                  </a:cubicBezTo>
                  <a:cubicBezTo>
                    <a:pt x="1778" y="2199"/>
                    <a:pt x="1720" y="1992"/>
                    <a:pt x="1558" y="1902"/>
                  </a:cubicBezTo>
                  <a:lnTo>
                    <a:pt x="1268" y="1738"/>
                  </a:lnTo>
                  <a:cubicBezTo>
                    <a:pt x="1437" y="1523"/>
                    <a:pt x="1638" y="1331"/>
                    <a:pt x="1864" y="1173"/>
                  </a:cubicBezTo>
                  <a:lnTo>
                    <a:pt x="2039" y="1448"/>
                  </a:lnTo>
                  <a:cubicBezTo>
                    <a:pt x="2103" y="1549"/>
                    <a:pt x="2213" y="1604"/>
                    <a:pt x="2325" y="1604"/>
                  </a:cubicBezTo>
                  <a:cubicBezTo>
                    <a:pt x="2388" y="1604"/>
                    <a:pt x="2451" y="1586"/>
                    <a:pt x="2508" y="1550"/>
                  </a:cubicBezTo>
                  <a:cubicBezTo>
                    <a:pt x="2664" y="1449"/>
                    <a:pt x="2710" y="1239"/>
                    <a:pt x="2610" y="1082"/>
                  </a:cubicBezTo>
                  <a:lnTo>
                    <a:pt x="2465" y="855"/>
                  </a:lnTo>
                  <a:cubicBezTo>
                    <a:pt x="2698" y="768"/>
                    <a:pt x="2944" y="710"/>
                    <a:pt x="3203" y="688"/>
                  </a:cubicBezTo>
                  <a:lnTo>
                    <a:pt x="3203" y="863"/>
                  </a:lnTo>
                  <a:cubicBezTo>
                    <a:pt x="3203" y="1048"/>
                    <a:pt x="3354" y="1201"/>
                    <a:pt x="3541" y="1201"/>
                  </a:cubicBezTo>
                  <a:cubicBezTo>
                    <a:pt x="3727" y="1201"/>
                    <a:pt x="3879" y="1048"/>
                    <a:pt x="3879" y="863"/>
                  </a:cubicBezTo>
                  <a:lnTo>
                    <a:pt x="3879" y="677"/>
                  </a:lnTo>
                  <a:lnTo>
                    <a:pt x="4573" y="677"/>
                  </a:lnTo>
                  <a:lnTo>
                    <a:pt x="4573" y="863"/>
                  </a:lnTo>
                  <a:cubicBezTo>
                    <a:pt x="4573" y="1048"/>
                    <a:pt x="4725" y="1201"/>
                    <a:pt x="4911" y="1201"/>
                  </a:cubicBezTo>
                  <a:cubicBezTo>
                    <a:pt x="5098" y="1201"/>
                    <a:pt x="5249" y="1048"/>
                    <a:pt x="5249" y="863"/>
                  </a:cubicBezTo>
                  <a:lnTo>
                    <a:pt x="5249" y="677"/>
                  </a:lnTo>
                  <a:lnTo>
                    <a:pt x="5944" y="677"/>
                  </a:lnTo>
                  <a:lnTo>
                    <a:pt x="5944" y="863"/>
                  </a:lnTo>
                  <a:cubicBezTo>
                    <a:pt x="5944" y="1048"/>
                    <a:pt x="6096" y="1201"/>
                    <a:pt x="6283" y="1201"/>
                  </a:cubicBezTo>
                  <a:cubicBezTo>
                    <a:pt x="6469" y="1201"/>
                    <a:pt x="6621" y="1048"/>
                    <a:pt x="6621" y="863"/>
                  </a:cubicBezTo>
                  <a:lnTo>
                    <a:pt x="6621" y="677"/>
                  </a:lnTo>
                  <a:lnTo>
                    <a:pt x="7316" y="677"/>
                  </a:lnTo>
                  <a:lnTo>
                    <a:pt x="7316" y="863"/>
                  </a:lnTo>
                  <a:cubicBezTo>
                    <a:pt x="7316" y="1048"/>
                    <a:pt x="7469" y="1201"/>
                    <a:pt x="7655" y="1201"/>
                  </a:cubicBezTo>
                  <a:cubicBezTo>
                    <a:pt x="7842" y="1201"/>
                    <a:pt x="7993" y="1048"/>
                    <a:pt x="7993" y="863"/>
                  </a:cubicBezTo>
                  <a:lnTo>
                    <a:pt x="7993" y="677"/>
                  </a:lnTo>
                  <a:lnTo>
                    <a:pt x="8688" y="677"/>
                  </a:lnTo>
                  <a:lnTo>
                    <a:pt x="8688" y="863"/>
                  </a:lnTo>
                  <a:cubicBezTo>
                    <a:pt x="8688" y="1048"/>
                    <a:pt x="8840" y="1201"/>
                    <a:pt x="9027" y="1201"/>
                  </a:cubicBezTo>
                  <a:cubicBezTo>
                    <a:pt x="9213" y="1201"/>
                    <a:pt x="9365" y="1048"/>
                    <a:pt x="9365" y="863"/>
                  </a:cubicBezTo>
                  <a:lnTo>
                    <a:pt x="9365" y="677"/>
                  </a:lnTo>
                  <a:lnTo>
                    <a:pt x="10060" y="677"/>
                  </a:lnTo>
                  <a:lnTo>
                    <a:pt x="10060" y="863"/>
                  </a:lnTo>
                  <a:cubicBezTo>
                    <a:pt x="10060" y="1048"/>
                    <a:pt x="10213" y="1201"/>
                    <a:pt x="10398" y="1201"/>
                  </a:cubicBezTo>
                  <a:cubicBezTo>
                    <a:pt x="10586" y="1201"/>
                    <a:pt x="10736" y="1048"/>
                    <a:pt x="10736" y="863"/>
                  </a:cubicBezTo>
                  <a:lnTo>
                    <a:pt x="10736" y="677"/>
                  </a:lnTo>
                  <a:lnTo>
                    <a:pt x="11432" y="677"/>
                  </a:lnTo>
                  <a:lnTo>
                    <a:pt x="11432" y="863"/>
                  </a:lnTo>
                  <a:cubicBezTo>
                    <a:pt x="11432" y="1048"/>
                    <a:pt x="11584" y="1201"/>
                    <a:pt x="11771" y="1201"/>
                  </a:cubicBezTo>
                  <a:cubicBezTo>
                    <a:pt x="11957" y="1201"/>
                    <a:pt x="12109" y="1048"/>
                    <a:pt x="12109" y="863"/>
                  </a:cubicBezTo>
                  <a:lnTo>
                    <a:pt x="12109" y="677"/>
                  </a:lnTo>
                  <a:lnTo>
                    <a:pt x="12804" y="677"/>
                  </a:lnTo>
                  <a:lnTo>
                    <a:pt x="12804" y="863"/>
                  </a:lnTo>
                  <a:cubicBezTo>
                    <a:pt x="12804" y="1048"/>
                    <a:pt x="12956" y="1201"/>
                    <a:pt x="13142" y="1201"/>
                  </a:cubicBezTo>
                  <a:cubicBezTo>
                    <a:pt x="13330" y="1201"/>
                    <a:pt x="13480" y="1048"/>
                    <a:pt x="13480" y="863"/>
                  </a:cubicBezTo>
                  <a:lnTo>
                    <a:pt x="13480" y="677"/>
                  </a:lnTo>
                  <a:close/>
                  <a:moveTo>
                    <a:pt x="3428" y="1"/>
                  </a:moveTo>
                  <a:cubicBezTo>
                    <a:pt x="1562" y="1"/>
                    <a:pt x="30" y="1499"/>
                    <a:pt x="2" y="3355"/>
                  </a:cubicBezTo>
                  <a:cubicBezTo>
                    <a:pt x="1" y="3434"/>
                    <a:pt x="2" y="3504"/>
                    <a:pt x="2" y="3504"/>
                  </a:cubicBezTo>
                  <a:cubicBezTo>
                    <a:pt x="43" y="5361"/>
                    <a:pt x="1562" y="6857"/>
                    <a:pt x="3428" y="6857"/>
                  </a:cubicBezTo>
                  <a:lnTo>
                    <a:pt x="14597" y="6857"/>
                  </a:lnTo>
                  <a:cubicBezTo>
                    <a:pt x="16486" y="6857"/>
                    <a:pt x="18024" y="5319"/>
                    <a:pt x="18024" y="3428"/>
                  </a:cubicBezTo>
                  <a:cubicBezTo>
                    <a:pt x="18024" y="1537"/>
                    <a:pt x="16486" y="1"/>
                    <a:pt x="1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1943550" y="3916700"/>
              <a:ext cx="280925" cy="52750"/>
            </a:xfrm>
            <a:custGeom>
              <a:avLst/>
              <a:gdLst/>
              <a:ahLst/>
              <a:cxnLst/>
              <a:rect l="l" t="t" r="r" b="b"/>
              <a:pathLst>
                <a:path w="11237" h="2110" extrusionOk="0">
                  <a:moveTo>
                    <a:pt x="1054" y="0"/>
                  </a:moveTo>
                  <a:cubicBezTo>
                    <a:pt x="473" y="0"/>
                    <a:pt x="1" y="473"/>
                    <a:pt x="1" y="1054"/>
                  </a:cubicBezTo>
                  <a:cubicBezTo>
                    <a:pt x="1" y="1636"/>
                    <a:pt x="472" y="2109"/>
                    <a:pt x="1054" y="2109"/>
                  </a:cubicBezTo>
                  <a:lnTo>
                    <a:pt x="11237" y="2109"/>
                  </a:lnTo>
                  <a:lnTo>
                    <a:pt x="11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944750" y="3916650"/>
              <a:ext cx="279775" cy="52800"/>
            </a:xfrm>
            <a:custGeom>
              <a:avLst/>
              <a:gdLst/>
              <a:ahLst/>
              <a:cxnLst/>
              <a:rect l="l" t="t" r="r" b="b"/>
              <a:pathLst>
                <a:path w="11191" h="2112" extrusionOk="0">
                  <a:moveTo>
                    <a:pt x="8439" y="1"/>
                  </a:moveTo>
                  <a:lnTo>
                    <a:pt x="8439" y="554"/>
                  </a:lnTo>
                  <a:cubicBezTo>
                    <a:pt x="8439" y="1003"/>
                    <a:pt x="8075" y="1368"/>
                    <a:pt x="7625" y="1368"/>
                  </a:cubicBezTo>
                  <a:lnTo>
                    <a:pt x="1" y="1368"/>
                  </a:lnTo>
                  <a:cubicBezTo>
                    <a:pt x="134" y="1798"/>
                    <a:pt x="534" y="2111"/>
                    <a:pt x="1008" y="2111"/>
                  </a:cubicBezTo>
                  <a:lnTo>
                    <a:pt x="11190" y="2111"/>
                  </a:lnTo>
                  <a:lnTo>
                    <a:pt x="11190" y="1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179775" y="3894900"/>
              <a:ext cx="96250" cy="96225"/>
            </a:xfrm>
            <a:custGeom>
              <a:avLst/>
              <a:gdLst/>
              <a:ahLst/>
              <a:cxnLst/>
              <a:rect l="l" t="t" r="r" b="b"/>
              <a:pathLst>
                <a:path w="3850" h="3849" extrusionOk="0">
                  <a:moveTo>
                    <a:pt x="1925" y="0"/>
                  </a:moveTo>
                  <a:cubicBezTo>
                    <a:pt x="863" y="0"/>
                    <a:pt x="1" y="862"/>
                    <a:pt x="1" y="1925"/>
                  </a:cubicBezTo>
                  <a:cubicBezTo>
                    <a:pt x="1" y="2988"/>
                    <a:pt x="863" y="3849"/>
                    <a:pt x="1925" y="3849"/>
                  </a:cubicBezTo>
                  <a:cubicBezTo>
                    <a:pt x="2989" y="3849"/>
                    <a:pt x="3850" y="2988"/>
                    <a:pt x="3850" y="1925"/>
                  </a:cubicBezTo>
                  <a:cubicBezTo>
                    <a:pt x="3850" y="862"/>
                    <a:pt x="2989" y="0"/>
                    <a:pt x="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185025" y="3900125"/>
              <a:ext cx="91075" cy="91075"/>
            </a:xfrm>
            <a:custGeom>
              <a:avLst/>
              <a:gdLst/>
              <a:ahLst/>
              <a:cxnLst/>
              <a:rect l="l" t="t" r="r" b="b"/>
              <a:pathLst>
                <a:path w="3643" h="3643" extrusionOk="0">
                  <a:moveTo>
                    <a:pt x="2587" y="0"/>
                  </a:moveTo>
                  <a:cubicBezTo>
                    <a:pt x="2721" y="261"/>
                    <a:pt x="2795" y="557"/>
                    <a:pt x="2795" y="871"/>
                  </a:cubicBezTo>
                  <a:cubicBezTo>
                    <a:pt x="2795" y="1934"/>
                    <a:pt x="1933" y="2796"/>
                    <a:pt x="871" y="2796"/>
                  </a:cubicBezTo>
                  <a:cubicBezTo>
                    <a:pt x="558" y="2796"/>
                    <a:pt x="262" y="2721"/>
                    <a:pt x="0" y="2586"/>
                  </a:cubicBezTo>
                  <a:lnTo>
                    <a:pt x="0" y="2586"/>
                  </a:lnTo>
                  <a:cubicBezTo>
                    <a:pt x="319" y="3213"/>
                    <a:pt x="967" y="3643"/>
                    <a:pt x="1718" y="3643"/>
                  </a:cubicBezTo>
                  <a:cubicBezTo>
                    <a:pt x="2781" y="3643"/>
                    <a:pt x="3643" y="2781"/>
                    <a:pt x="3643" y="1718"/>
                  </a:cubicBezTo>
                  <a:cubicBezTo>
                    <a:pt x="3643" y="966"/>
                    <a:pt x="3212" y="318"/>
                    <a:pt x="2587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125600" y="3757150"/>
              <a:ext cx="113375" cy="16950"/>
            </a:xfrm>
            <a:custGeom>
              <a:avLst/>
              <a:gdLst/>
              <a:ahLst/>
              <a:cxnLst/>
              <a:rect l="l" t="t" r="r" b="b"/>
              <a:pathLst>
                <a:path w="4535" h="678" extrusionOk="0">
                  <a:moveTo>
                    <a:pt x="1" y="0"/>
                  </a:moveTo>
                  <a:lnTo>
                    <a:pt x="1" y="678"/>
                  </a:lnTo>
                  <a:lnTo>
                    <a:pt x="4534" y="678"/>
                  </a:lnTo>
                  <a:lnTo>
                    <a:pt x="4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054925" y="3750000"/>
              <a:ext cx="48900" cy="48400"/>
            </a:xfrm>
            <a:custGeom>
              <a:avLst/>
              <a:gdLst/>
              <a:ahLst/>
              <a:cxnLst/>
              <a:rect l="l" t="t" r="r" b="b"/>
              <a:pathLst>
                <a:path w="1956" h="1936" extrusionOk="0">
                  <a:moveTo>
                    <a:pt x="374" y="1"/>
                  </a:moveTo>
                  <a:cubicBezTo>
                    <a:pt x="290" y="1"/>
                    <a:pt x="207" y="32"/>
                    <a:pt x="141" y="95"/>
                  </a:cubicBezTo>
                  <a:cubicBezTo>
                    <a:pt x="6" y="225"/>
                    <a:pt x="0" y="439"/>
                    <a:pt x="131" y="575"/>
                  </a:cubicBezTo>
                  <a:lnTo>
                    <a:pt x="1333" y="1830"/>
                  </a:lnTo>
                  <a:cubicBezTo>
                    <a:pt x="1401" y="1901"/>
                    <a:pt x="1489" y="1936"/>
                    <a:pt x="1579" y="1936"/>
                  </a:cubicBezTo>
                  <a:cubicBezTo>
                    <a:pt x="1664" y="1936"/>
                    <a:pt x="1749" y="1904"/>
                    <a:pt x="1815" y="1842"/>
                  </a:cubicBezTo>
                  <a:cubicBezTo>
                    <a:pt x="1950" y="1712"/>
                    <a:pt x="1955" y="1498"/>
                    <a:pt x="1825" y="1362"/>
                  </a:cubicBezTo>
                  <a:lnTo>
                    <a:pt x="621" y="106"/>
                  </a:lnTo>
                  <a:cubicBezTo>
                    <a:pt x="553" y="36"/>
                    <a:pt x="464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19"/>
          <p:cNvGrpSpPr/>
          <p:nvPr/>
        </p:nvGrpSpPr>
        <p:grpSpPr>
          <a:xfrm>
            <a:off x="1195827" y="3188004"/>
            <a:ext cx="421546" cy="309636"/>
            <a:chOff x="3613125" y="1823050"/>
            <a:chExt cx="584425" cy="429275"/>
          </a:xfrm>
        </p:grpSpPr>
        <p:sp>
          <p:nvSpPr>
            <p:cNvPr id="419" name="Google Shape;419;p19"/>
            <p:cNvSpPr/>
            <p:nvPr/>
          </p:nvSpPr>
          <p:spPr>
            <a:xfrm>
              <a:off x="3661250" y="2020050"/>
              <a:ext cx="488200" cy="232275"/>
            </a:xfrm>
            <a:custGeom>
              <a:avLst/>
              <a:gdLst/>
              <a:ahLst/>
              <a:cxnLst/>
              <a:rect l="l" t="t" r="r" b="b"/>
              <a:pathLst>
                <a:path w="19528" h="9291" extrusionOk="0">
                  <a:moveTo>
                    <a:pt x="1" y="1"/>
                  </a:moveTo>
                  <a:lnTo>
                    <a:pt x="1131" y="8497"/>
                  </a:lnTo>
                  <a:cubicBezTo>
                    <a:pt x="1191" y="8951"/>
                    <a:pt x="1577" y="9291"/>
                    <a:pt x="2034" y="9291"/>
                  </a:cubicBezTo>
                  <a:lnTo>
                    <a:pt x="3812" y="9291"/>
                  </a:lnTo>
                  <a:lnTo>
                    <a:pt x="9936" y="8699"/>
                  </a:lnTo>
                  <a:lnTo>
                    <a:pt x="15716" y="9291"/>
                  </a:lnTo>
                  <a:lnTo>
                    <a:pt x="17494" y="9291"/>
                  </a:lnTo>
                  <a:cubicBezTo>
                    <a:pt x="17951" y="9291"/>
                    <a:pt x="18337" y="8951"/>
                    <a:pt x="18397" y="8497"/>
                  </a:cubicBezTo>
                  <a:lnTo>
                    <a:pt x="19527" y="1"/>
                  </a:ln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688225" y="2020050"/>
              <a:ext cx="461150" cy="232275"/>
            </a:xfrm>
            <a:custGeom>
              <a:avLst/>
              <a:gdLst/>
              <a:ahLst/>
              <a:cxnLst/>
              <a:rect l="l" t="t" r="r" b="b"/>
              <a:pathLst>
                <a:path w="18446" h="9291" extrusionOk="0">
                  <a:moveTo>
                    <a:pt x="17141" y="1"/>
                  </a:moveTo>
                  <a:lnTo>
                    <a:pt x="16168" y="7330"/>
                  </a:lnTo>
                  <a:cubicBezTo>
                    <a:pt x="16108" y="7783"/>
                    <a:pt x="15722" y="8121"/>
                    <a:pt x="15265" y="8121"/>
                  </a:cubicBezTo>
                  <a:lnTo>
                    <a:pt x="0" y="8121"/>
                  </a:lnTo>
                  <a:lnTo>
                    <a:pt x="49" y="8497"/>
                  </a:lnTo>
                  <a:cubicBezTo>
                    <a:pt x="110" y="8951"/>
                    <a:pt x="495" y="9291"/>
                    <a:pt x="953" y="9291"/>
                  </a:cubicBezTo>
                  <a:lnTo>
                    <a:pt x="2731" y="9291"/>
                  </a:lnTo>
                  <a:lnTo>
                    <a:pt x="8856" y="8699"/>
                  </a:lnTo>
                  <a:lnTo>
                    <a:pt x="14636" y="9291"/>
                  </a:lnTo>
                  <a:lnTo>
                    <a:pt x="16414" y="9291"/>
                  </a:lnTo>
                  <a:cubicBezTo>
                    <a:pt x="16871" y="9291"/>
                    <a:pt x="17257" y="8951"/>
                    <a:pt x="17317" y="8497"/>
                  </a:cubicBezTo>
                  <a:lnTo>
                    <a:pt x="18445" y="1"/>
                  </a:ln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778875" y="1823050"/>
              <a:ext cx="252950" cy="108325"/>
            </a:xfrm>
            <a:custGeom>
              <a:avLst/>
              <a:gdLst/>
              <a:ahLst/>
              <a:cxnLst/>
              <a:rect l="l" t="t" r="r" b="b"/>
              <a:pathLst>
                <a:path w="10118" h="4333" extrusionOk="0">
                  <a:moveTo>
                    <a:pt x="2568" y="0"/>
                  </a:moveTo>
                  <a:cubicBezTo>
                    <a:pt x="1728" y="0"/>
                    <a:pt x="993" y="568"/>
                    <a:pt x="779" y="1379"/>
                  </a:cubicBezTo>
                  <a:lnTo>
                    <a:pt x="1" y="4331"/>
                  </a:lnTo>
                  <a:lnTo>
                    <a:pt x="1511" y="4332"/>
                  </a:lnTo>
                  <a:lnTo>
                    <a:pt x="2107" y="2068"/>
                  </a:lnTo>
                  <a:cubicBezTo>
                    <a:pt x="2123" y="2005"/>
                    <a:pt x="2179" y="1966"/>
                    <a:pt x="2238" y="1966"/>
                  </a:cubicBezTo>
                  <a:cubicBezTo>
                    <a:pt x="2265" y="1966"/>
                    <a:pt x="2292" y="1974"/>
                    <a:pt x="2316" y="1991"/>
                  </a:cubicBezTo>
                  <a:cubicBezTo>
                    <a:pt x="2513" y="2127"/>
                    <a:pt x="2752" y="2204"/>
                    <a:pt x="3008" y="2204"/>
                  </a:cubicBezTo>
                  <a:cubicBezTo>
                    <a:pt x="3279" y="2204"/>
                    <a:pt x="3532" y="2117"/>
                    <a:pt x="3734" y="1967"/>
                  </a:cubicBezTo>
                  <a:cubicBezTo>
                    <a:pt x="3823" y="1902"/>
                    <a:pt x="3929" y="1870"/>
                    <a:pt x="4034" y="1870"/>
                  </a:cubicBezTo>
                  <a:cubicBezTo>
                    <a:pt x="4139" y="1870"/>
                    <a:pt x="4244" y="1902"/>
                    <a:pt x="4332" y="1967"/>
                  </a:cubicBezTo>
                  <a:cubicBezTo>
                    <a:pt x="4536" y="2115"/>
                    <a:pt x="4786" y="2204"/>
                    <a:pt x="5058" y="2204"/>
                  </a:cubicBezTo>
                  <a:cubicBezTo>
                    <a:pt x="5333" y="2204"/>
                    <a:pt x="5588" y="2115"/>
                    <a:pt x="5793" y="1961"/>
                  </a:cubicBezTo>
                  <a:cubicBezTo>
                    <a:pt x="5883" y="1895"/>
                    <a:pt x="5990" y="1862"/>
                    <a:pt x="6097" y="1862"/>
                  </a:cubicBezTo>
                  <a:cubicBezTo>
                    <a:pt x="6204" y="1862"/>
                    <a:pt x="6311" y="1895"/>
                    <a:pt x="6402" y="1961"/>
                  </a:cubicBezTo>
                  <a:cubicBezTo>
                    <a:pt x="6607" y="2114"/>
                    <a:pt x="6861" y="2204"/>
                    <a:pt x="7135" y="2204"/>
                  </a:cubicBezTo>
                  <a:cubicBezTo>
                    <a:pt x="7384" y="2204"/>
                    <a:pt x="7616" y="2131"/>
                    <a:pt x="7811" y="2004"/>
                  </a:cubicBezTo>
                  <a:cubicBezTo>
                    <a:pt x="7834" y="1988"/>
                    <a:pt x="7860" y="1981"/>
                    <a:pt x="7886" y="1981"/>
                  </a:cubicBezTo>
                  <a:cubicBezTo>
                    <a:pt x="7945" y="1981"/>
                    <a:pt x="8001" y="2020"/>
                    <a:pt x="8017" y="2083"/>
                  </a:cubicBezTo>
                  <a:lnTo>
                    <a:pt x="8610" y="4331"/>
                  </a:lnTo>
                  <a:lnTo>
                    <a:pt x="10117" y="4331"/>
                  </a:lnTo>
                  <a:lnTo>
                    <a:pt x="9339" y="1379"/>
                  </a:lnTo>
                  <a:cubicBezTo>
                    <a:pt x="9125" y="568"/>
                    <a:pt x="8390" y="0"/>
                    <a:pt x="7550" y="0"/>
                  </a:cubicBezTo>
                  <a:close/>
                </a:path>
              </a:pathLst>
            </a:custGeom>
            <a:solidFill>
              <a:srgbClr val="ECB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945825" y="1823050"/>
              <a:ext cx="85950" cy="108275"/>
            </a:xfrm>
            <a:custGeom>
              <a:avLst/>
              <a:gdLst/>
              <a:ahLst/>
              <a:cxnLst/>
              <a:rect l="l" t="t" r="r" b="b"/>
              <a:pathLst>
                <a:path w="3438" h="4331" extrusionOk="0">
                  <a:moveTo>
                    <a:pt x="0" y="0"/>
                  </a:moveTo>
                  <a:cubicBezTo>
                    <a:pt x="840" y="0"/>
                    <a:pt x="1575" y="568"/>
                    <a:pt x="1789" y="1379"/>
                  </a:cubicBezTo>
                  <a:lnTo>
                    <a:pt x="2567" y="4331"/>
                  </a:lnTo>
                  <a:lnTo>
                    <a:pt x="3438" y="4331"/>
                  </a:lnTo>
                  <a:lnTo>
                    <a:pt x="2659" y="1379"/>
                  </a:lnTo>
                  <a:cubicBezTo>
                    <a:pt x="2446" y="568"/>
                    <a:pt x="1711" y="0"/>
                    <a:pt x="871" y="0"/>
                  </a:cubicBezTo>
                  <a:close/>
                </a:path>
              </a:pathLst>
            </a:custGeom>
            <a:solidFill>
              <a:srgbClr val="E7A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3613125" y="1921325"/>
              <a:ext cx="584425" cy="122475"/>
            </a:xfrm>
            <a:custGeom>
              <a:avLst/>
              <a:gdLst/>
              <a:ahLst/>
              <a:cxnLst/>
              <a:rect l="l" t="t" r="r" b="b"/>
              <a:pathLst>
                <a:path w="23377" h="4899" extrusionOk="0">
                  <a:moveTo>
                    <a:pt x="1676" y="0"/>
                  </a:moveTo>
                  <a:cubicBezTo>
                    <a:pt x="751" y="0"/>
                    <a:pt x="0" y="751"/>
                    <a:pt x="0" y="1676"/>
                  </a:cubicBezTo>
                  <a:lnTo>
                    <a:pt x="0" y="4440"/>
                  </a:lnTo>
                  <a:cubicBezTo>
                    <a:pt x="0" y="4693"/>
                    <a:pt x="205" y="4898"/>
                    <a:pt x="458" y="4898"/>
                  </a:cubicBezTo>
                  <a:lnTo>
                    <a:pt x="22921" y="4898"/>
                  </a:lnTo>
                  <a:cubicBezTo>
                    <a:pt x="23172" y="4898"/>
                    <a:pt x="23376" y="4692"/>
                    <a:pt x="23376" y="4440"/>
                  </a:cubicBezTo>
                  <a:lnTo>
                    <a:pt x="23376" y="1676"/>
                  </a:lnTo>
                  <a:cubicBezTo>
                    <a:pt x="23376" y="751"/>
                    <a:pt x="22626" y="0"/>
                    <a:pt x="21701" y="0"/>
                  </a:cubicBezTo>
                  <a:lnTo>
                    <a:pt x="20583" y="0"/>
                  </a:lnTo>
                  <a:lnTo>
                    <a:pt x="17912" y="400"/>
                  </a:lnTo>
                  <a:lnTo>
                    <a:pt x="15241" y="0"/>
                  </a:lnTo>
                  <a:lnTo>
                    <a:pt x="13421" y="0"/>
                  </a:lnTo>
                  <a:lnTo>
                    <a:pt x="11742" y="400"/>
                  </a:lnTo>
                  <a:lnTo>
                    <a:pt x="10062" y="0"/>
                  </a:lnTo>
                  <a:lnTo>
                    <a:pt x="8135" y="0"/>
                  </a:lnTo>
                  <a:lnTo>
                    <a:pt x="5464" y="400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3613125" y="1921400"/>
              <a:ext cx="584425" cy="122350"/>
            </a:xfrm>
            <a:custGeom>
              <a:avLst/>
              <a:gdLst/>
              <a:ahLst/>
              <a:cxnLst/>
              <a:rect l="l" t="t" r="r" b="b"/>
              <a:pathLst>
                <a:path w="23377" h="4894" extrusionOk="0">
                  <a:moveTo>
                    <a:pt x="21723" y="0"/>
                  </a:moveTo>
                  <a:lnTo>
                    <a:pt x="21723" y="19"/>
                  </a:lnTo>
                  <a:lnTo>
                    <a:pt x="21723" y="2788"/>
                  </a:lnTo>
                  <a:cubicBezTo>
                    <a:pt x="21723" y="3040"/>
                    <a:pt x="21518" y="3243"/>
                    <a:pt x="21268" y="3243"/>
                  </a:cubicBezTo>
                  <a:lnTo>
                    <a:pt x="0" y="3243"/>
                  </a:lnTo>
                  <a:lnTo>
                    <a:pt x="0" y="4439"/>
                  </a:lnTo>
                  <a:cubicBezTo>
                    <a:pt x="0" y="4692"/>
                    <a:pt x="205" y="4894"/>
                    <a:pt x="455" y="4894"/>
                  </a:cubicBezTo>
                  <a:lnTo>
                    <a:pt x="22920" y="4894"/>
                  </a:lnTo>
                  <a:cubicBezTo>
                    <a:pt x="23173" y="4894"/>
                    <a:pt x="23376" y="4689"/>
                    <a:pt x="23376" y="4439"/>
                  </a:cubicBezTo>
                  <a:lnTo>
                    <a:pt x="23376" y="1671"/>
                  </a:lnTo>
                  <a:cubicBezTo>
                    <a:pt x="23376" y="754"/>
                    <a:pt x="22637" y="9"/>
                    <a:pt x="21723" y="0"/>
                  </a:cubicBezTo>
                  <a:close/>
                </a:path>
              </a:pathLst>
            </a:custGeom>
            <a:solidFill>
              <a:srgbClr val="004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864625" y="1921400"/>
              <a:ext cx="84100" cy="41975"/>
            </a:xfrm>
            <a:custGeom>
              <a:avLst/>
              <a:gdLst/>
              <a:ahLst/>
              <a:cxnLst/>
              <a:rect l="l" t="t" r="r" b="b"/>
              <a:pathLst>
                <a:path w="3364" h="1679" extrusionOk="0">
                  <a:moveTo>
                    <a:pt x="1" y="0"/>
                  </a:moveTo>
                  <a:lnTo>
                    <a:pt x="1" y="1130"/>
                  </a:lnTo>
                  <a:cubicBezTo>
                    <a:pt x="1" y="1434"/>
                    <a:pt x="248" y="1679"/>
                    <a:pt x="550" y="1679"/>
                  </a:cubicBezTo>
                  <a:lnTo>
                    <a:pt x="2815" y="1679"/>
                  </a:lnTo>
                  <a:cubicBezTo>
                    <a:pt x="3117" y="1679"/>
                    <a:pt x="3364" y="1433"/>
                    <a:pt x="3364" y="1131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rgbClr val="B4D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864625" y="1921325"/>
              <a:ext cx="84025" cy="42100"/>
            </a:xfrm>
            <a:custGeom>
              <a:avLst/>
              <a:gdLst/>
              <a:ahLst/>
              <a:cxnLst/>
              <a:rect l="l" t="t" r="r" b="b"/>
              <a:pathLst>
                <a:path w="3361" h="1684" extrusionOk="0">
                  <a:moveTo>
                    <a:pt x="2553" y="0"/>
                  </a:moveTo>
                  <a:lnTo>
                    <a:pt x="2553" y="644"/>
                  </a:lnTo>
                  <a:cubicBezTo>
                    <a:pt x="2553" y="770"/>
                    <a:pt x="2451" y="872"/>
                    <a:pt x="2325" y="872"/>
                  </a:cubicBezTo>
                  <a:lnTo>
                    <a:pt x="1" y="872"/>
                  </a:lnTo>
                  <a:lnTo>
                    <a:pt x="1" y="1136"/>
                  </a:lnTo>
                  <a:cubicBezTo>
                    <a:pt x="1" y="1439"/>
                    <a:pt x="247" y="1683"/>
                    <a:pt x="548" y="1683"/>
                  </a:cubicBezTo>
                  <a:lnTo>
                    <a:pt x="2814" y="1683"/>
                  </a:lnTo>
                  <a:cubicBezTo>
                    <a:pt x="3117" y="1683"/>
                    <a:pt x="3361" y="1439"/>
                    <a:pt x="3361" y="1136"/>
                  </a:cubicBezTo>
                  <a:lnTo>
                    <a:pt x="3361" y="2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8AC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756525" y="2159450"/>
              <a:ext cx="297650" cy="92800"/>
            </a:xfrm>
            <a:custGeom>
              <a:avLst/>
              <a:gdLst/>
              <a:ahLst/>
              <a:cxnLst/>
              <a:rect l="l" t="t" r="r" b="b"/>
              <a:pathLst>
                <a:path w="11906" h="3712" extrusionOk="0">
                  <a:moveTo>
                    <a:pt x="685" y="0"/>
                  </a:moveTo>
                  <a:cubicBezTo>
                    <a:pt x="308" y="0"/>
                    <a:pt x="1" y="306"/>
                    <a:pt x="1" y="685"/>
                  </a:cubicBezTo>
                  <a:lnTo>
                    <a:pt x="1" y="3712"/>
                  </a:lnTo>
                  <a:lnTo>
                    <a:pt x="4600" y="3712"/>
                  </a:lnTo>
                  <a:lnTo>
                    <a:pt x="5244" y="3438"/>
                  </a:lnTo>
                  <a:lnTo>
                    <a:pt x="5892" y="3712"/>
                  </a:lnTo>
                  <a:lnTo>
                    <a:pt x="11905" y="3712"/>
                  </a:lnTo>
                  <a:lnTo>
                    <a:pt x="11904" y="685"/>
                  </a:lnTo>
                  <a:cubicBezTo>
                    <a:pt x="11904" y="308"/>
                    <a:pt x="11598" y="0"/>
                    <a:pt x="11219" y="0"/>
                  </a:cubicBezTo>
                  <a:close/>
                </a:path>
              </a:pathLst>
            </a:custGeom>
            <a:solidFill>
              <a:srgbClr val="B4D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756525" y="2159400"/>
              <a:ext cx="297675" cy="92850"/>
            </a:xfrm>
            <a:custGeom>
              <a:avLst/>
              <a:gdLst/>
              <a:ahLst/>
              <a:cxnLst/>
              <a:rect l="l" t="t" r="r" b="b"/>
              <a:pathLst>
                <a:path w="11907" h="3714" extrusionOk="0">
                  <a:moveTo>
                    <a:pt x="10736" y="1"/>
                  </a:moveTo>
                  <a:lnTo>
                    <a:pt x="10736" y="1786"/>
                  </a:lnTo>
                  <a:cubicBezTo>
                    <a:pt x="10736" y="2205"/>
                    <a:pt x="10397" y="2546"/>
                    <a:pt x="9978" y="2546"/>
                  </a:cubicBezTo>
                  <a:lnTo>
                    <a:pt x="1" y="2546"/>
                  </a:lnTo>
                  <a:lnTo>
                    <a:pt x="1" y="3714"/>
                  </a:lnTo>
                  <a:lnTo>
                    <a:pt x="4600" y="3714"/>
                  </a:lnTo>
                  <a:lnTo>
                    <a:pt x="5244" y="3440"/>
                  </a:lnTo>
                  <a:lnTo>
                    <a:pt x="5927" y="3714"/>
                  </a:lnTo>
                  <a:lnTo>
                    <a:pt x="11907" y="3714"/>
                  </a:lnTo>
                  <a:lnTo>
                    <a:pt x="11907" y="684"/>
                  </a:lnTo>
                  <a:cubicBezTo>
                    <a:pt x="11905" y="307"/>
                    <a:pt x="11600" y="1"/>
                    <a:pt x="11222" y="1"/>
                  </a:cubicBezTo>
                  <a:close/>
                </a:path>
              </a:pathLst>
            </a:custGeom>
            <a:solidFill>
              <a:srgbClr val="8AC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827325" y="2159400"/>
              <a:ext cx="17150" cy="92850"/>
            </a:xfrm>
            <a:custGeom>
              <a:avLst/>
              <a:gdLst/>
              <a:ahLst/>
              <a:cxnLst/>
              <a:rect l="l" t="t" r="r" b="b"/>
              <a:pathLst>
                <a:path w="686" h="3714" extrusionOk="0">
                  <a:moveTo>
                    <a:pt x="0" y="1"/>
                  </a:moveTo>
                  <a:lnTo>
                    <a:pt x="0" y="3714"/>
                  </a:lnTo>
                  <a:lnTo>
                    <a:pt x="685" y="3714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62B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966200" y="2159400"/>
              <a:ext cx="17150" cy="92850"/>
            </a:xfrm>
            <a:custGeom>
              <a:avLst/>
              <a:gdLst/>
              <a:ahLst/>
              <a:cxnLst/>
              <a:rect l="l" t="t" r="r" b="b"/>
              <a:pathLst>
                <a:path w="686" h="3714" extrusionOk="0">
                  <a:moveTo>
                    <a:pt x="0" y="1"/>
                  </a:moveTo>
                  <a:lnTo>
                    <a:pt x="0" y="3714"/>
                  </a:lnTo>
                  <a:lnTo>
                    <a:pt x="685" y="3714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62B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850150" y="2185725"/>
              <a:ext cx="75900" cy="66600"/>
            </a:xfrm>
            <a:custGeom>
              <a:avLst/>
              <a:gdLst/>
              <a:ahLst/>
              <a:cxnLst/>
              <a:rect l="l" t="t" r="r" b="b"/>
              <a:pathLst>
                <a:path w="3036" h="2664" extrusionOk="0">
                  <a:moveTo>
                    <a:pt x="1517" y="984"/>
                  </a:moveTo>
                  <a:cubicBezTo>
                    <a:pt x="1707" y="984"/>
                    <a:pt x="1862" y="1137"/>
                    <a:pt x="1862" y="1329"/>
                  </a:cubicBezTo>
                  <a:cubicBezTo>
                    <a:pt x="1862" y="1522"/>
                    <a:pt x="1707" y="1676"/>
                    <a:pt x="1517" y="1676"/>
                  </a:cubicBezTo>
                  <a:cubicBezTo>
                    <a:pt x="1326" y="1676"/>
                    <a:pt x="1171" y="1522"/>
                    <a:pt x="1171" y="1329"/>
                  </a:cubicBezTo>
                  <a:cubicBezTo>
                    <a:pt x="1171" y="1139"/>
                    <a:pt x="1325" y="984"/>
                    <a:pt x="1517" y="984"/>
                  </a:cubicBezTo>
                  <a:close/>
                  <a:moveTo>
                    <a:pt x="855" y="0"/>
                  </a:moveTo>
                  <a:cubicBezTo>
                    <a:pt x="789" y="0"/>
                    <a:pt x="731" y="34"/>
                    <a:pt x="697" y="91"/>
                  </a:cubicBezTo>
                  <a:lnTo>
                    <a:pt x="33" y="1240"/>
                  </a:lnTo>
                  <a:cubicBezTo>
                    <a:pt x="0" y="1297"/>
                    <a:pt x="0" y="1365"/>
                    <a:pt x="33" y="1423"/>
                  </a:cubicBezTo>
                  <a:lnTo>
                    <a:pt x="697" y="2571"/>
                  </a:lnTo>
                  <a:cubicBezTo>
                    <a:pt x="731" y="2628"/>
                    <a:pt x="791" y="2664"/>
                    <a:pt x="855" y="2664"/>
                  </a:cubicBezTo>
                  <a:lnTo>
                    <a:pt x="2181" y="2664"/>
                  </a:lnTo>
                  <a:cubicBezTo>
                    <a:pt x="2247" y="2664"/>
                    <a:pt x="2305" y="2628"/>
                    <a:pt x="2338" y="2571"/>
                  </a:cubicBezTo>
                  <a:lnTo>
                    <a:pt x="3002" y="1423"/>
                  </a:lnTo>
                  <a:cubicBezTo>
                    <a:pt x="3036" y="1364"/>
                    <a:pt x="3036" y="1295"/>
                    <a:pt x="3002" y="1240"/>
                  </a:cubicBezTo>
                  <a:lnTo>
                    <a:pt x="2338" y="91"/>
                  </a:lnTo>
                  <a:cubicBezTo>
                    <a:pt x="2305" y="34"/>
                    <a:pt x="2245" y="0"/>
                    <a:pt x="2181" y="0"/>
                  </a:cubicBezTo>
                  <a:close/>
                </a:path>
              </a:pathLst>
            </a:custGeom>
            <a:solidFill>
              <a:srgbClr val="F6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3887550" y="2185725"/>
              <a:ext cx="38500" cy="66600"/>
            </a:xfrm>
            <a:custGeom>
              <a:avLst/>
              <a:gdLst/>
              <a:ahLst/>
              <a:cxnLst/>
              <a:rect l="l" t="t" r="r" b="b"/>
              <a:pathLst>
                <a:path w="1540" h="2664" extrusionOk="0">
                  <a:moveTo>
                    <a:pt x="0" y="0"/>
                  </a:moveTo>
                  <a:cubicBezTo>
                    <a:pt x="66" y="0"/>
                    <a:pt x="124" y="34"/>
                    <a:pt x="158" y="91"/>
                  </a:cubicBezTo>
                  <a:lnTo>
                    <a:pt x="823" y="1240"/>
                  </a:lnTo>
                  <a:cubicBezTo>
                    <a:pt x="855" y="1297"/>
                    <a:pt x="855" y="1365"/>
                    <a:pt x="823" y="1423"/>
                  </a:cubicBezTo>
                  <a:lnTo>
                    <a:pt x="158" y="2571"/>
                  </a:lnTo>
                  <a:cubicBezTo>
                    <a:pt x="124" y="2628"/>
                    <a:pt x="64" y="2664"/>
                    <a:pt x="0" y="2664"/>
                  </a:cubicBezTo>
                  <a:lnTo>
                    <a:pt x="685" y="2664"/>
                  </a:lnTo>
                  <a:cubicBezTo>
                    <a:pt x="751" y="2664"/>
                    <a:pt x="809" y="2628"/>
                    <a:pt x="842" y="2571"/>
                  </a:cubicBezTo>
                  <a:lnTo>
                    <a:pt x="1506" y="1423"/>
                  </a:lnTo>
                  <a:cubicBezTo>
                    <a:pt x="1540" y="1364"/>
                    <a:pt x="1540" y="1295"/>
                    <a:pt x="1506" y="1240"/>
                  </a:cubicBezTo>
                  <a:lnTo>
                    <a:pt x="842" y="91"/>
                  </a:lnTo>
                  <a:cubicBezTo>
                    <a:pt x="809" y="34"/>
                    <a:pt x="749" y="0"/>
                    <a:pt x="685" y="0"/>
                  </a:cubicBezTo>
                  <a:close/>
                </a:path>
              </a:pathLst>
            </a:custGeom>
            <a:solidFill>
              <a:srgbClr val="DA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3890825" y="2123125"/>
              <a:ext cx="73750" cy="73225"/>
            </a:xfrm>
            <a:custGeom>
              <a:avLst/>
              <a:gdLst/>
              <a:ahLst/>
              <a:cxnLst/>
              <a:rect l="l" t="t" r="r" b="b"/>
              <a:pathLst>
                <a:path w="2950" h="2929" extrusionOk="0">
                  <a:moveTo>
                    <a:pt x="1475" y="1115"/>
                  </a:moveTo>
                  <a:cubicBezTo>
                    <a:pt x="1564" y="1115"/>
                    <a:pt x="1653" y="1149"/>
                    <a:pt x="1720" y="1218"/>
                  </a:cubicBezTo>
                  <a:cubicBezTo>
                    <a:pt x="1858" y="1355"/>
                    <a:pt x="1858" y="1576"/>
                    <a:pt x="1720" y="1711"/>
                  </a:cubicBezTo>
                  <a:cubicBezTo>
                    <a:pt x="1653" y="1780"/>
                    <a:pt x="1564" y="1814"/>
                    <a:pt x="1475" y="1814"/>
                  </a:cubicBezTo>
                  <a:cubicBezTo>
                    <a:pt x="1386" y="1814"/>
                    <a:pt x="1296" y="1780"/>
                    <a:pt x="1227" y="1711"/>
                  </a:cubicBezTo>
                  <a:cubicBezTo>
                    <a:pt x="1090" y="1575"/>
                    <a:pt x="1090" y="1352"/>
                    <a:pt x="1227" y="1218"/>
                  </a:cubicBezTo>
                  <a:cubicBezTo>
                    <a:pt x="1296" y="1149"/>
                    <a:pt x="1386" y="1115"/>
                    <a:pt x="1475" y="1115"/>
                  </a:cubicBezTo>
                  <a:close/>
                  <a:moveTo>
                    <a:pt x="1818" y="0"/>
                  </a:moveTo>
                  <a:cubicBezTo>
                    <a:pt x="1802" y="0"/>
                    <a:pt x="1787" y="2"/>
                    <a:pt x="1771" y="6"/>
                  </a:cubicBezTo>
                  <a:lnTo>
                    <a:pt x="490" y="350"/>
                  </a:lnTo>
                  <a:cubicBezTo>
                    <a:pt x="427" y="366"/>
                    <a:pt x="378" y="416"/>
                    <a:pt x="361" y="479"/>
                  </a:cubicBezTo>
                  <a:lnTo>
                    <a:pt x="17" y="1761"/>
                  </a:lnTo>
                  <a:cubicBezTo>
                    <a:pt x="1" y="1822"/>
                    <a:pt x="20" y="1891"/>
                    <a:pt x="65" y="1936"/>
                  </a:cubicBezTo>
                  <a:lnTo>
                    <a:pt x="1003" y="2874"/>
                  </a:lnTo>
                  <a:cubicBezTo>
                    <a:pt x="1038" y="2910"/>
                    <a:pt x="1085" y="2929"/>
                    <a:pt x="1133" y="2929"/>
                  </a:cubicBezTo>
                  <a:cubicBezTo>
                    <a:pt x="1149" y="2929"/>
                    <a:pt x="1164" y="2927"/>
                    <a:pt x="1179" y="2923"/>
                  </a:cubicBezTo>
                  <a:lnTo>
                    <a:pt x="2462" y="2579"/>
                  </a:lnTo>
                  <a:cubicBezTo>
                    <a:pt x="2524" y="2563"/>
                    <a:pt x="2572" y="2513"/>
                    <a:pt x="2590" y="2450"/>
                  </a:cubicBezTo>
                  <a:lnTo>
                    <a:pt x="2933" y="1168"/>
                  </a:lnTo>
                  <a:cubicBezTo>
                    <a:pt x="2950" y="1107"/>
                    <a:pt x="2932" y="1038"/>
                    <a:pt x="2887" y="992"/>
                  </a:cubicBezTo>
                  <a:lnTo>
                    <a:pt x="1947" y="54"/>
                  </a:lnTo>
                  <a:cubicBezTo>
                    <a:pt x="1913" y="19"/>
                    <a:pt x="1866" y="0"/>
                    <a:pt x="1818" y="0"/>
                  </a:cubicBezTo>
                  <a:close/>
                </a:path>
              </a:pathLst>
            </a:custGeom>
            <a:solidFill>
              <a:srgbClr val="DA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903825" y="2135850"/>
              <a:ext cx="60750" cy="60500"/>
            </a:xfrm>
            <a:custGeom>
              <a:avLst/>
              <a:gdLst/>
              <a:ahLst/>
              <a:cxnLst/>
              <a:rect l="l" t="t" r="r" b="b"/>
              <a:pathLst>
                <a:path w="2430" h="2420" extrusionOk="0">
                  <a:moveTo>
                    <a:pt x="1884" y="1"/>
                  </a:moveTo>
                  <a:lnTo>
                    <a:pt x="1884" y="1"/>
                  </a:lnTo>
                  <a:cubicBezTo>
                    <a:pt x="1929" y="46"/>
                    <a:pt x="1947" y="115"/>
                    <a:pt x="1931" y="176"/>
                  </a:cubicBezTo>
                  <a:lnTo>
                    <a:pt x="1587" y="1458"/>
                  </a:lnTo>
                  <a:cubicBezTo>
                    <a:pt x="1571" y="1521"/>
                    <a:pt x="1521" y="1571"/>
                    <a:pt x="1459" y="1587"/>
                  </a:cubicBezTo>
                  <a:lnTo>
                    <a:pt x="176" y="1931"/>
                  </a:lnTo>
                  <a:cubicBezTo>
                    <a:pt x="161" y="1935"/>
                    <a:pt x="146" y="1937"/>
                    <a:pt x="130" y="1937"/>
                  </a:cubicBezTo>
                  <a:cubicBezTo>
                    <a:pt x="83" y="1937"/>
                    <a:pt x="36" y="1918"/>
                    <a:pt x="0" y="1882"/>
                  </a:cubicBezTo>
                  <a:lnTo>
                    <a:pt x="0" y="1882"/>
                  </a:lnTo>
                  <a:lnTo>
                    <a:pt x="483" y="2365"/>
                  </a:lnTo>
                  <a:cubicBezTo>
                    <a:pt x="518" y="2401"/>
                    <a:pt x="565" y="2420"/>
                    <a:pt x="613" y="2420"/>
                  </a:cubicBezTo>
                  <a:cubicBezTo>
                    <a:pt x="629" y="2420"/>
                    <a:pt x="644" y="2418"/>
                    <a:pt x="659" y="2414"/>
                  </a:cubicBezTo>
                  <a:lnTo>
                    <a:pt x="1942" y="2070"/>
                  </a:lnTo>
                  <a:cubicBezTo>
                    <a:pt x="2004" y="2054"/>
                    <a:pt x="2052" y="2004"/>
                    <a:pt x="2070" y="1941"/>
                  </a:cubicBezTo>
                  <a:lnTo>
                    <a:pt x="2413" y="659"/>
                  </a:lnTo>
                  <a:cubicBezTo>
                    <a:pt x="2430" y="598"/>
                    <a:pt x="2412" y="529"/>
                    <a:pt x="2367" y="483"/>
                  </a:cubicBezTo>
                  <a:lnTo>
                    <a:pt x="1884" y="1"/>
                  </a:lnTo>
                  <a:close/>
                </a:path>
              </a:pathLst>
            </a:custGeom>
            <a:solidFill>
              <a:srgbClr val="B9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682950" y="1921400"/>
              <a:ext cx="133575" cy="41975"/>
            </a:xfrm>
            <a:custGeom>
              <a:avLst/>
              <a:gdLst/>
              <a:ahLst/>
              <a:cxnLst/>
              <a:rect l="l" t="t" r="r" b="b"/>
              <a:pathLst>
                <a:path w="5343" h="1679" extrusionOk="0">
                  <a:moveTo>
                    <a:pt x="1" y="0"/>
                  </a:moveTo>
                  <a:lnTo>
                    <a:pt x="1" y="1130"/>
                  </a:lnTo>
                  <a:cubicBezTo>
                    <a:pt x="1" y="1434"/>
                    <a:pt x="248" y="1679"/>
                    <a:pt x="549" y="1679"/>
                  </a:cubicBezTo>
                  <a:lnTo>
                    <a:pt x="4793" y="1679"/>
                  </a:lnTo>
                  <a:cubicBezTo>
                    <a:pt x="5096" y="1679"/>
                    <a:pt x="5342" y="1433"/>
                    <a:pt x="5339" y="1131"/>
                  </a:cubicBezTo>
                  <a:lnTo>
                    <a:pt x="5339" y="0"/>
                  </a:lnTo>
                  <a:close/>
                </a:path>
              </a:pathLst>
            </a:custGeom>
            <a:solidFill>
              <a:srgbClr val="B4D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682950" y="1921325"/>
              <a:ext cx="133575" cy="42050"/>
            </a:xfrm>
            <a:custGeom>
              <a:avLst/>
              <a:gdLst/>
              <a:ahLst/>
              <a:cxnLst/>
              <a:rect l="l" t="t" r="r" b="b"/>
              <a:pathLst>
                <a:path w="5343" h="1682" extrusionOk="0">
                  <a:moveTo>
                    <a:pt x="4537" y="0"/>
                  </a:moveTo>
                  <a:lnTo>
                    <a:pt x="4537" y="648"/>
                  </a:lnTo>
                  <a:cubicBezTo>
                    <a:pt x="4537" y="774"/>
                    <a:pt x="4435" y="877"/>
                    <a:pt x="4309" y="877"/>
                  </a:cubicBezTo>
                  <a:lnTo>
                    <a:pt x="1" y="877"/>
                  </a:lnTo>
                  <a:lnTo>
                    <a:pt x="1" y="1134"/>
                  </a:lnTo>
                  <a:cubicBezTo>
                    <a:pt x="1" y="1436"/>
                    <a:pt x="245" y="1682"/>
                    <a:pt x="547" y="1682"/>
                  </a:cubicBezTo>
                  <a:lnTo>
                    <a:pt x="4795" y="1682"/>
                  </a:lnTo>
                  <a:cubicBezTo>
                    <a:pt x="5096" y="1682"/>
                    <a:pt x="5342" y="1436"/>
                    <a:pt x="5342" y="1134"/>
                  </a:cubicBezTo>
                  <a:lnTo>
                    <a:pt x="5342" y="0"/>
                  </a:lnTo>
                  <a:close/>
                </a:path>
              </a:pathLst>
            </a:custGeom>
            <a:solidFill>
              <a:srgbClr val="8AC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661775" y="2018625"/>
              <a:ext cx="175850" cy="63100"/>
            </a:xfrm>
            <a:custGeom>
              <a:avLst/>
              <a:gdLst/>
              <a:ahLst/>
              <a:cxnLst/>
              <a:rect l="l" t="t" r="r" b="b"/>
              <a:pathLst>
                <a:path w="7034" h="2524" extrusionOk="0">
                  <a:moveTo>
                    <a:pt x="321" y="1"/>
                  </a:moveTo>
                  <a:cubicBezTo>
                    <a:pt x="144" y="1"/>
                    <a:pt x="0" y="146"/>
                    <a:pt x="0" y="321"/>
                  </a:cubicBezTo>
                  <a:lnTo>
                    <a:pt x="0" y="2203"/>
                  </a:lnTo>
                  <a:cubicBezTo>
                    <a:pt x="0" y="2382"/>
                    <a:pt x="145" y="2524"/>
                    <a:pt x="321" y="2524"/>
                  </a:cubicBezTo>
                  <a:lnTo>
                    <a:pt x="6715" y="2524"/>
                  </a:lnTo>
                  <a:cubicBezTo>
                    <a:pt x="6892" y="2524"/>
                    <a:pt x="7034" y="2382"/>
                    <a:pt x="7034" y="2203"/>
                  </a:cubicBezTo>
                  <a:lnTo>
                    <a:pt x="7034" y="321"/>
                  </a:lnTo>
                  <a:cubicBezTo>
                    <a:pt x="7034" y="144"/>
                    <a:pt x="6890" y="1"/>
                    <a:pt x="6715" y="1"/>
                  </a:cubicBez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994175" y="1921400"/>
              <a:ext cx="133525" cy="41975"/>
            </a:xfrm>
            <a:custGeom>
              <a:avLst/>
              <a:gdLst/>
              <a:ahLst/>
              <a:cxnLst/>
              <a:rect l="l" t="t" r="r" b="b"/>
              <a:pathLst>
                <a:path w="5341" h="1679" extrusionOk="0">
                  <a:moveTo>
                    <a:pt x="1" y="0"/>
                  </a:moveTo>
                  <a:lnTo>
                    <a:pt x="1" y="1130"/>
                  </a:lnTo>
                  <a:cubicBezTo>
                    <a:pt x="1" y="1434"/>
                    <a:pt x="248" y="1679"/>
                    <a:pt x="550" y="1679"/>
                  </a:cubicBezTo>
                  <a:lnTo>
                    <a:pt x="4794" y="1679"/>
                  </a:lnTo>
                  <a:cubicBezTo>
                    <a:pt x="5096" y="1679"/>
                    <a:pt x="5341" y="1433"/>
                    <a:pt x="5341" y="1131"/>
                  </a:cubicBezTo>
                  <a:lnTo>
                    <a:pt x="5341" y="0"/>
                  </a:lnTo>
                  <a:close/>
                </a:path>
              </a:pathLst>
            </a:custGeom>
            <a:solidFill>
              <a:srgbClr val="B4D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994150" y="1921325"/>
              <a:ext cx="133550" cy="42050"/>
            </a:xfrm>
            <a:custGeom>
              <a:avLst/>
              <a:gdLst/>
              <a:ahLst/>
              <a:cxnLst/>
              <a:rect l="l" t="t" r="r" b="b"/>
              <a:pathLst>
                <a:path w="5342" h="1682" extrusionOk="0">
                  <a:moveTo>
                    <a:pt x="4537" y="0"/>
                  </a:moveTo>
                  <a:lnTo>
                    <a:pt x="4537" y="648"/>
                  </a:lnTo>
                  <a:cubicBezTo>
                    <a:pt x="4537" y="774"/>
                    <a:pt x="4435" y="877"/>
                    <a:pt x="4309" y="877"/>
                  </a:cubicBezTo>
                  <a:lnTo>
                    <a:pt x="0" y="877"/>
                  </a:lnTo>
                  <a:lnTo>
                    <a:pt x="0" y="1134"/>
                  </a:lnTo>
                  <a:cubicBezTo>
                    <a:pt x="0" y="1436"/>
                    <a:pt x="245" y="1682"/>
                    <a:pt x="548" y="1682"/>
                  </a:cubicBezTo>
                  <a:lnTo>
                    <a:pt x="4795" y="1682"/>
                  </a:lnTo>
                  <a:cubicBezTo>
                    <a:pt x="5096" y="1682"/>
                    <a:pt x="5342" y="1436"/>
                    <a:pt x="5342" y="1134"/>
                  </a:cubicBezTo>
                  <a:lnTo>
                    <a:pt x="5342" y="0"/>
                  </a:lnTo>
                  <a:close/>
                </a:path>
              </a:pathLst>
            </a:custGeom>
            <a:solidFill>
              <a:srgbClr val="8AC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3973050" y="2018625"/>
              <a:ext cx="175850" cy="63100"/>
            </a:xfrm>
            <a:custGeom>
              <a:avLst/>
              <a:gdLst/>
              <a:ahLst/>
              <a:cxnLst/>
              <a:rect l="l" t="t" r="r" b="b"/>
              <a:pathLst>
                <a:path w="7034" h="2524" extrusionOk="0">
                  <a:moveTo>
                    <a:pt x="319" y="1"/>
                  </a:moveTo>
                  <a:cubicBezTo>
                    <a:pt x="142" y="1"/>
                    <a:pt x="0" y="146"/>
                    <a:pt x="0" y="321"/>
                  </a:cubicBezTo>
                  <a:lnTo>
                    <a:pt x="0" y="2203"/>
                  </a:lnTo>
                  <a:cubicBezTo>
                    <a:pt x="0" y="2380"/>
                    <a:pt x="143" y="2524"/>
                    <a:pt x="319" y="2524"/>
                  </a:cubicBezTo>
                  <a:lnTo>
                    <a:pt x="5473" y="2524"/>
                  </a:lnTo>
                  <a:lnTo>
                    <a:pt x="6127" y="2352"/>
                  </a:lnTo>
                  <a:cubicBezTo>
                    <a:pt x="6127" y="2352"/>
                    <a:pt x="6721" y="2524"/>
                    <a:pt x="6727" y="2524"/>
                  </a:cubicBezTo>
                  <a:cubicBezTo>
                    <a:pt x="6897" y="2516"/>
                    <a:pt x="7033" y="2376"/>
                    <a:pt x="7033" y="2203"/>
                  </a:cubicBezTo>
                  <a:lnTo>
                    <a:pt x="7033" y="321"/>
                  </a:lnTo>
                  <a:cubicBezTo>
                    <a:pt x="7033" y="144"/>
                    <a:pt x="6888" y="1"/>
                    <a:pt x="6713" y="1"/>
                  </a:cubicBezTo>
                  <a:close/>
                </a:path>
              </a:pathLst>
            </a:custGeom>
            <a:solidFill>
              <a:srgbClr val="057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3661800" y="2018700"/>
              <a:ext cx="175825" cy="63025"/>
            </a:xfrm>
            <a:custGeom>
              <a:avLst/>
              <a:gdLst/>
              <a:ahLst/>
              <a:cxnLst/>
              <a:rect l="l" t="t" r="r" b="b"/>
              <a:pathLst>
                <a:path w="7033" h="2521" extrusionOk="0">
                  <a:moveTo>
                    <a:pt x="5996" y="1"/>
                  </a:moveTo>
                  <a:lnTo>
                    <a:pt x="5996" y="1166"/>
                  </a:lnTo>
                  <a:cubicBezTo>
                    <a:pt x="5996" y="1341"/>
                    <a:pt x="5853" y="1483"/>
                    <a:pt x="5677" y="1483"/>
                  </a:cubicBezTo>
                  <a:lnTo>
                    <a:pt x="1" y="1483"/>
                  </a:lnTo>
                  <a:lnTo>
                    <a:pt x="1" y="2203"/>
                  </a:lnTo>
                  <a:cubicBezTo>
                    <a:pt x="1" y="2379"/>
                    <a:pt x="144" y="2521"/>
                    <a:pt x="320" y="2521"/>
                  </a:cubicBezTo>
                  <a:lnTo>
                    <a:pt x="6714" y="2521"/>
                  </a:lnTo>
                  <a:cubicBezTo>
                    <a:pt x="6889" y="2521"/>
                    <a:pt x="7031" y="2377"/>
                    <a:pt x="7031" y="2203"/>
                  </a:cubicBezTo>
                  <a:lnTo>
                    <a:pt x="7031" y="318"/>
                  </a:lnTo>
                  <a:cubicBezTo>
                    <a:pt x="7033" y="143"/>
                    <a:pt x="6891" y="1"/>
                    <a:pt x="6715" y="1"/>
                  </a:cubicBez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973050" y="2018700"/>
              <a:ext cx="175850" cy="63025"/>
            </a:xfrm>
            <a:custGeom>
              <a:avLst/>
              <a:gdLst/>
              <a:ahLst/>
              <a:cxnLst/>
              <a:rect l="l" t="t" r="r" b="b"/>
              <a:pathLst>
                <a:path w="7034" h="2521" extrusionOk="0">
                  <a:moveTo>
                    <a:pt x="5994" y="1"/>
                  </a:moveTo>
                  <a:lnTo>
                    <a:pt x="5994" y="1166"/>
                  </a:lnTo>
                  <a:cubicBezTo>
                    <a:pt x="5994" y="1341"/>
                    <a:pt x="5851" y="1483"/>
                    <a:pt x="5675" y="1483"/>
                  </a:cubicBezTo>
                  <a:lnTo>
                    <a:pt x="0" y="1483"/>
                  </a:lnTo>
                  <a:lnTo>
                    <a:pt x="0" y="2203"/>
                  </a:lnTo>
                  <a:cubicBezTo>
                    <a:pt x="0" y="2379"/>
                    <a:pt x="142" y="2521"/>
                    <a:pt x="318" y="2521"/>
                  </a:cubicBezTo>
                  <a:lnTo>
                    <a:pt x="6711" y="2521"/>
                  </a:lnTo>
                  <a:cubicBezTo>
                    <a:pt x="6887" y="2521"/>
                    <a:pt x="7029" y="2377"/>
                    <a:pt x="7029" y="2203"/>
                  </a:cubicBezTo>
                  <a:lnTo>
                    <a:pt x="7029" y="318"/>
                  </a:lnTo>
                  <a:cubicBezTo>
                    <a:pt x="7033" y="143"/>
                    <a:pt x="6890" y="1"/>
                    <a:pt x="6713" y="1"/>
                  </a:cubicBez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4010475" y="2005650"/>
              <a:ext cx="100950" cy="113250"/>
            </a:xfrm>
            <a:custGeom>
              <a:avLst/>
              <a:gdLst/>
              <a:ahLst/>
              <a:cxnLst/>
              <a:rect l="l" t="t" r="r" b="b"/>
              <a:pathLst>
                <a:path w="4038" h="4530" extrusionOk="0">
                  <a:moveTo>
                    <a:pt x="183" y="0"/>
                  </a:moveTo>
                  <a:cubicBezTo>
                    <a:pt x="84" y="0"/>
                    <a:pt x="0" y="84"/>
                    <a:pt x="0" y="183"/>
                  </a:cubicBezTo>
                  <a:lnTo>
                    <a:pt x="0" y="3318"/>
                  </a:lnTo>
                  <a:cubicBezTo>
                    <a:pt x="0" y="3417"/>
                    <a:pt x="84" y="3501"/>
                    <a:pt x="183" y="3501"/>
                  </a:cubicBezTo>
                  <a:lnTo>
                    <a:pt x="600" y="3501"/>
                  </a:lnTo>
                  <a:cubicBezTo>
                    <a:pt x="679" y="3501"/>
                    <a:pt x="751" y="3549"/>
                    <a:pt x="774" y="3625"/>
                  </a:cubicBezTo>
                  <a:cubicBezTo>
                    <a:pt x="944" y="4149"/>
                    <a:pt x="1437" y="4530"/>
                    <a:pt x="2018" y="4530"/>
                  </a:cubicBezTo>
                  <a:cubicBezTo>
                    <a:pt x="2601" y="4530"/>
                    <a:pt x="3092" y="4149"/>
                    <a:pt x="3262" y="3625"/>
                  </a:cubicBezTo>
                  <a:cubicBezTo>
                    <a:pt x="3285" y="3549"/>
                    <a:pt x="3357" y="3501"/>
                    <a:pt x="3436" y="3501"/>
                  </a:cubicBezTo>
                  <a:lnTo>
                    <a:pt x="3853" y="3501"/>
                  </a:lnTo>
                  <a:cubicBezTo>
                    <a:pt x="3954" y="3501"/>
                    <a:pt x="4036" y="3417"/>
                    <a:pt x="4036" y="3318"/>
                  </a:cubicBezTo>
                  <a:lnTo>
                    <a:pt x="4036" y="183"/>
                  </a:lnTo>
                  <a:cubicBezTo>
                    <a:pt x="4038" y="81"/>
                    <a:pt x="3956" y="0"/>
                    <a:pt x="3855" y="0"/>
                  </a:cubicBezTo>
                  <a:close/>
                </a:path>
              </a:pathLst>
            </a:custGeom>
            <a:solidFill>
              <a:srgbClr val="ECB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4044925" y="2005650"/>
              <a:ext cx="66500" cy="113250"/>
            </a:xfrm>
            <a:custGeom>
              <a:avLst/>
              <a:gdLst/>
              <a:ahLst/>
              <a:cxnLst/>
              <a:rect l="l" t="t" r="r" b="b"/>
              <a:pathLst>
                <a:path w="2660" h="4530" extrusionOk="0">
                  <a:moveTo>
                    <a:pt x="1195" y="0"/>
                  </a:moveTo>
                  <a:cubicBezTo>
                    <a:pt x="1296" y="0"/>
                    <a:pt x="1378" y="84"/>
                    <a:pt x="1378" y="183"/>
                  </a:cubicBezTo>
                  <a:lnTo>
                    <a:pt x="1378" y="3318"/>
                  </a:lnTo>
                  <a:cubicBezTo>
                    <a:pt x="1378" y="3417"/>
                    <a:pt x="1296" y="3501"/>
                    <a:pt x="1195" y="3501"/>
                  </a:cubicBezTo>
                  <a:lnTo>
                    <a:pt x="778" y="3501"/>
                  </a:lnTo>
                  <a:cubicBezTo>
                    <a:pt x="699" y="3501"/>
                    <a:pt x="627" y="3549"/>
                    <a:pt x="604" y="3625"/>
                  </a:cubicBezTo>
                  <a:cubicBezTo>
                    <a:pt x="503" y="3940"/>
                    <a:pt x="283" y="4200"/>
                    <a:pt x="1" y="4361"/>
                  </a:cubicBezTo>
                  <a:cubicBezTo>
                    <a:pt x="189" y="4468"/>
                    <a:pt x="407" y="4530"/>
                    <a:pt x="640" y="4530"/>
                  </a:cubicBezTo>
                  <a:cubicBezTo>
                    <a:pt x="1223" y="4530"/>
                    <a:pt x="1714" y="4149"/>
                    <a:pt x="1884" y="3625"/>
                  </a:cubicBezTo>
                  <a:cubicBezTo>
                    <a:pt x="1907" y="3549"/>
                    <a:pt x="1979" y="3501"/>
                    <a:pt x="2058" y="3501"/>
                  </a:cubicBezTo>
                  <a:lnTo>
                    <a:pt x="2475" y="3501"/>
                  </a:lnTo>
                  <a:cubicBezTo>
                    <a:pt x="2576" y="3501"/>
                    <a:pt x="2658" y="3417"/>
                    <a:pt x="2658" y="3318"/>
                  </a:cubicBezTo>
                  <a:lnTo>
                    <a:pt x="2658" y="183"/>
                  </a:lnTo>
                  <a:cubicBezTo>
                    <a:pt x="2660" y="81"/>
                    <a:pt x="2578" y="0"/>
                    <a:pt x="2477" y="0"/>
                  </a:cubicBezTo>
                  <a:close/>
                </a:path>
              </a:pathLst>
            </a:custGeom>
            <a:solidFill>
              <a:srgbClr val="E7A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4033150" y="2005600"/>
              <a:ext cx="17150" cy="34050"/>
            </a:xfrm>
            <a:custGeom>
              <a:avLst/>
              <a:gdLst/>
              <a:ahLst/>
              <a:cxnLst/>
              <a:rect l="l" t="t" r="r" b="b"/>
              <a:pathLst>
                <a:path w="686" h="1362" extrusionOk="0">
                  <a:moveTo>
                    <a:pt x="0" y="1"/>
                  </a:moveTo>
                  <a:lnTo>
                    <a:pt x="0" y="1019"/>
                  </a:lnTo>
                  <a:cubicBezTo>
                    <a:pt x="0" y="1208"/>
                    <a:pt x="154" y="1362"/>
                    <a:pt x="343" y="1362"/>
                  </a:cubicBezTo>
                  <a:cubicBezTo>
                    <a:pt x="532" y="1362"/>
                    <a:pt x="685" y="1210"/>
                    <a:pt x="685" y="1019"/>
                  </a:cubicBezTo>
                  <a:lnTo>
                    <a:pt x="685" y="1"/>
                  </a:lnTo>
                  <a:close/>
                </a:path>
              </a:pathLst>
            </a:custGeom>
            <a:solidFill>
              <a:srgbClr val="E49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4071625" y="2005600"/>
              <a:ext cx="17125" cy="34050"/>
            </a:xfrm>
            <a:custGeom>
              <a:avLst/>
              <a:gdLst/>
              <a:ahLst/>
              <a:cxnLst/>
              <a:rect l="l" t="t" r="r" b="b"/>
              <a:pathLst>
                <a:path w="685" h="1362" extrusionOk="0">
                  <a:moveTo>
                    <a:pt x="1" y="1"/>
                  </a:moveTo>
                  <a:lnTo>
                    <a:pt x="1" y="1019"/>
                  </a:lnTo>
                  <a:cubicBezTo>
                    <a:pt x="1" y="1208"/>
                    <a:pt x="155" y="1362"/>
                    <a:pt x="342" y="1362"/>
                  </a:cubicBezTo>
                  <a:cubicBezTo>
                    <a:pt x="531" y="1362"/>
                    <a:pt x="684" y="1210"/>
                    <a:pt x="684" y="1019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E49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699275" y="2005650"/>
              <a:ext cx="100925" cy="113250"/>
            </a:xfrm>
            <a:custGeom>
              <a:avLst/>
              <a:gdLst/>
              <a:ahLst/>
              <a:cxnLst/>
              <a:rect l="l" t="t" r="r" b="b"/>
              <a:pathLst>
                <a:path w="4037" h="4530" extrusionOk="0">
                  <a:moveTo>
                    <a:pt x="183" y="0"/>
                  </a:moveTo>
                  <a:cubicBezTo>
                    <a:pt x="82" y="0"/>
                    <a:pt x="0" y="84"/>
                    <a:pt x="0" y="183"/>
                  </a:cubicBezTo>
                  <a:lnTo>
                    <a:pt x="0" y="3318"/>
                  </a:lnTo>
                  <a:cubicBezTo>
                    <a:pt x="0" y="3417"/>
                    <a:pt x="82" y="3501"/>
                    <a:pt x="183" y="3501"/>
                  </a:cubicBezTo>
                  <a:lnTo>
                    <a:pt x="600" y="3501"/>
                  </a:lnTo>
                  <a:cubicBezTo>
                    <a:pt x="679" y="3501"/>
                    <a:pt x="751" y="3549"/>
                    <a:pt x="775" y="3625"/>
                  </a:cubicBezTo>
                  <a:cubicBezTo>
                    <a:pt x="944" y="4149"/>
                    <a:pt x="1436" y="4530"/>
                    <a:pt x="2018" y="4530"/>
                  </a:cubicBezTo>
                  <a:cubicBezTo>
                    <a:pt x="2599" y="4530"/>
                    <a:pt x="3093" y="4149"/>
                    <a:pt x="3262" y="3625"/>
                  </a:cubicBezTo>
                  <a:cubicBezTo>
                    <a:pt x="3286" y="3549"/>
                    <a:pt x="3357" y="3501"/>
                    <a:pt x="3436" y="3501"/>
                  </a:cubicBezTo>
                  <a:lnTo>
                    <a:pt x="3854" y="3501"/>
                  </a:lnTo>
                  <a:cubicBezTo>
                    <a:pt x="3953" y="3501"/>
                    <a:pt x="4036" y="3417"/>
                    <a:pt x="4036" y="3318"/>
                  </a:cubicBezTo>
                  <a:lnTo>
                    <a:pt x="4036" y="183"/>
                  </a:lnTo>
                  <a:cubicBezTo>
                    <a:pt x="4036" y="81"/>
                    <a:pt x="3956" y="0"/>
                    <a:pt x="3855" y="0"/>
                  </a:cubicBezTo>
                  <a:close/>
                </a:path>
              </a:pathLst>
            </a:custGeom>
            <a:solidFill>
              <a:srgbClr val="ECB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733700" y="2005650"/>
              <a:ext cx="66500" cy="113250"/>
            </a:xfrm>
            <a:custGeom>
              <a:avLst/>
              <a:gdLst/>
              <a:ahLst/>
              <a:cxnLst/>
              <a:rect l="l" t="t" r="r" b="b"/>
              <a:pathLst>
                <a:path w="2660" h="4530" extrusionOk="0">
                  <a:moveTo>
                    <a:pt x="1196" y="0"/>
                  </a:moveTo>
                  <a:cubicBezTo>
                    <a:pt x="1296" y="0"/>
                    <a:pt x="1379" y="84"/>
                    <a:pt x="1379" y="183"/>
                  </a:cubicBezTo>
                  <a:lnTo>
                    <a:pt x="1379" y="3318"/>
                  </a:lnTo>
                  <a:cubicBezTo>
                    <a:pt x="1379" y="3417"/>
                    <a:pt x="1296" y="3501"/>
                    <a:pt x="1196" y="3501"/>
                  </a:cubicBezTo>
                  <a:lnTo>
                    <a:pt x="779" y="3501"/>
                  </a:lnTo>
                  <a:cubicBezTo>
                    <a:pt x="700" y="3501"/>
                    <a:pt x="628" y="3549"/>
                    <a:pt x="605" y="3625"/>
                  </a:cubicBezTo>
                  <a:cubicBezTo>
                    <a:pt x="504" y="3940"/>
                    <a:pt x="284" y="4200"/>
                    <a:pt x="0" y="4361"/>
                  </a:cubicBezTo>
                  <a:cubicBezTo>
                    <a:pt x="191" y="4468"/>
                    <a:pt x="409" y="4530"/>
                    <a:pt x="641" y="4530"/>
                  </a:cubicBezTo>
                  <a:cubicBezTo>
                    <a:pt x="1222" y="4530"/>
                    <a:pt x="1716" y="4149"/>
                    <a:pt x="1885" y="3625"/>
                  </a:cubicBezTo>
                  <a:cubicBezTo>
                    <a:pt x="1909" y="3549"/>
                    <a:pt x="1980" y="3501"/>
                    <a:pt x="2059" y="3501"/>
                  </a:cubicBezTo>
                  <a:lnTo>
                    <a:pt x="2477" y="3501"/>
                  </a:lnTo>
                  <a:cubicBezTo>
                    <a:pt x="2576" y="3501"/>
                    <a:pt x="2659" y="3417"/>
                    <a:pt x="2659" y="3318"/>
                  </a:cubicBezTo>
                  <a:lnTo>
                    <a:pt x="2659" y="183"/>
                  </a:lnTo>
                  <a:cubicBezTo>
                    <a:pt x="2659" y="81"/>
                    <a:pt x="2579" y="0"/>
                    <a:pt x="2478" y="0"/>
                  </a:cubicBezTo>
                  <a:close/>
                </a:path>
              </a:pathLst>
            </a:custGeom>
            <a:solidFill>
              <a:srgbClr val="E7A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721950" y="2005600"/>
              <a:ext cx="17150" cy="34050"/>
            </a:xfrm>
            <a:custGeom>
              <a:avLst/>
              <a:gdLst/>
              <a:ahLst/>
              <a:cxnLst/>
              <a:rect l="l" t="t" r="r" b="b"/>
              <a:pathLst>
                <a:path w="686" h="1362" extrusionOk="0">
                  <a:moveTo>
                    <a:pt x="1" y="1"/>
                  </a:moveTo>
                  <a:lnTo>
                    <a:pt x="1" y="1019"/>
                  </a:lnTo>
                  <a:cubicBezTo>
                    <a:pt x="1" y="1208"/>
                    <a:pt x="154" y="1362"/>
                    <a:pt x="343" y="1362"/>
                  </a:cubicBezTo>
                  <a:cubicBezTo>
                    <a:pt x="532" y="1362"/>
                    <a:pt x="683" y="1210"/>
                    <a:pt x="686" y="1019"/>
                  </a:cubicBezTo>
                  <a:lnTo>
                    <a:pt x="686" y="1"/>
                  </a:lnTo>
                  <a:close/>
                </a:path>
              </a:pathLst>
            </a:custGeom>
            <a:solidFill>
              <a:srgbClr val="E49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760375" y="2005600"/>
              <a:ext cx="17150" cy="34050"/>
            </a:xfrm>
            <a:custGeom>
              <a:avLst/>
              <a:gdLst/>
              <a:ahLst/>
              <a:cxnLst/>
              <a:rect l="l" t="t" r="r" b="b"/>
              <a:pathLst>
                <a:path w="686" h="1362" extrusionOk="0">
                  <a:moveTo>
                    <a:pt x="0" y="1"/>
                  </a:moveTo>
                  <a:lnTo>
                    <a:pt x="0" y="1019"/>
                  </a:lnTo>
                  <a:cubicBezTo>
                    <a:pt x="0" y="1208"/>
                    <a:pt x="154" y="1362"/>
                    <a:pt x="343" y="1362"/>
                  </a:cubicBezTo>
                  <a:cubicBezTo>
                    <a:pt x="531" y="1362"/>
                    <a:pt x="685" y="1210"/>
                    <a:pt x="685" y="1019"/>
                  </a:cubicBezTo>
                  <a:lnTo>
                    <a:pt x="685" y="1"/>
                  </a:lnTo>
                  <a:close/>
                </a:path>
              </a:pathLst>
            </a:custGeom>
            <a:solidFill>
              <a:srgbClr val="E49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3890800" y="2159400"/>
              <a:ext cx="71475" cy="36950"/>
            </a:xfrm>
            <a:custGeom>
              <a:avLst/>
              <a:gdLst/>
              <a:ahLst/>
              <a:cxnLst/>
              <a:rect l="l" t="t" r="r" b="b"/>
              <a:pathLst>
                <a:path w="2859" h="1478" extrusionOk="0">
                  <a:moveTo>
                    <a:pt x="100" y="1"/>
                  </a:moveTo>
                  <a:lnTo>
                    <a:pt x="16" y="310"/>
                  </a:lnTo>
                  <a:cubicBezTo>
                    <a:pt x="0" y="371"/>
                    <a:pt x="19" y="440"/>
                    <a:pt x="65" y="485"/>
                  </a:cubicBezTo>
                  <a:lnTo>
                    <a:pt x="1004" y="1423"/>
                  </a:lnTo>
                  <a:cubicBezTo>
                    <a:pt x="1040" y="1459"/>
                    <a:pt x="1087" y="1478"/>
                    <a:pt x="1134" y="1478"/>
                  </a:cubicBezTo>
                  <a:cubicBezTo>
                    <a:pt x="1150" y="1478"/>
                    <a:pt x="1165" y="1476"/>
                    <a:pt x="1180" y="1472"/>
                  </a:cubicBezTo>
                  <a:lnTo>
                    <a:pt x="2463" y="1128"/>
                  </a:lnTo>
                  <a:cubicBezTo>
                    <a:pt x="2525" y="1112"/>
                    <a:pt x="2574" y="1062"/>
                    <a:pt x="2591" y="999"/>
                  </a:cubicBezTo>
                  <a:lnTo>
                    <a:pt x="2858" y="1"/>
                  </a:lnTo>
                  <a:lnTo>
                    <a:pt x="1824" y="1"/>
                  </a:lnTo>
                  <a:cubicBezTo>
                    <a:pt x="1828" y="95"/>
                    <a:pt x="1794" y="190"/>
                    <a:pt x="1721" y="260"/>
                  </a:cubicBezTo>
                  <a:cubicBezTo>
                    <a:pt x="1653" y="329"/>
                    <a:pt x="1564" y="363"/>
                    <a:pt x="1474" y="363"/>
                  </a:cubicBezTo>
                  <a:cubicBezTo>
                    <a:pt x="1385" y="363"/>
                    <a:pt x="1295" y="329"/>
                    <a:pt x="1228" y="260"/>
                  </a:cubicBezTo>
                  <a:cubicBezTo>
                    <a:pt x="1156" y="190"/>
                    <a:pt x="1121" y="93"/>
                    <a:pt x="1126" y="1"/>
                  </a:cubicBezTo>
                  <a:close/>
                </a:path>
              </a:pathLst>
            </a:custGeom>
            <a:solidFill>
              <a:srgbClr val="F6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3903775" y="2159400"/>
              <a:ext cx="58500" cy="36950"/>
            </a:xfrm>
            <a:custGeom>
              <a:avLst/>
              <a:gdLst/>
              <a:ahLst/>
              <a:cxnLst/>
              <a:rect l="l" t="t" r="r" b="b"/>
              <a:pathLst>
                <a:path w="2340" h="1478" extrusionOk="0">
                  <a:moveTo>
                    <a:pt x="1726" y="1"/>
                  </a:moveTo>
                  <a:lnTo>
                    <a:pt x="1587" y="516"/>
                  </a:lnTo>
                  <a:cubicBezTo>
                    <a:pt x="1571" y="579"/>
                    <a:pt x="1521" y="627"/>
                    <a:pt x="1458" y="645"/>
                  </a:cubicBezTo>
                  <a:lnTo>
                    <a:pt x="176" y="989"/>
                  </a:lnTo>
                  <a:cubicBezTo>
                    <a:pt x="162" y="993"/>
                    <a:pt x="147" y="994"/>
                    <a:pt x="132" y="994"/>
                  </a:cubicBezTo>
                  <a:cubicBezTo>
                    <a:pt x="84" y="994"/>
                    <a:pt x="36" y="975"/>
                    <a:pt x="1" y="940"/>
                  </a:cubicBezTo>
                  <a:lnTo>
                    <a:pt x="1" y="940"/>
                  </a:lnTo>
                  <a:lnTo>
                    <a:pt x="484" y="1423"/>
                  </a:lnTo>
                  <a:cubicBezTo>
                    <a:pt x="520" y="1459"/>
                    <a:pt x="567" y="1478"/>
                    <a:pt x="615" y="1478"/>
                  </a:cubicBezTo>
                  <a:cubicBezTo>
                    <a:pt x="630" y="1478"/>
                    <a:pt x="646" y="1476"/>
                    <a:pt x="661" y="1472"/>
                  </a:cubicBezTo>
                  <a:lnTo>
                    <a:pt x="1944" y="1128"/>
                  </a:lnTo>
                  <a:cubicBezTo>
                    <a:pt x="2006" y="1112"/>
                    <a:pt x="2055" y="1062"/>
                    <a:pt x="2072" y="999"/>
                  </a:cubicBezTo>
                  <a:lnTo>
                    <a:pt x="2339" y="1"/>
                  </a:lnTo>
                  <a:close/>
                </a:path>
              </a:pathLst>
            </a:custGeom>
            <a:solidFill>
              <a:srgbClr val="DA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1323694" y="1265256"/>
            <a:ext cx="165809" cy="421582"/>
            <a:chOff x="1805925" y="1745450"/>
            <a:chExt cx="229875" cy="584475"/>
          </a:xfrm>
        </p:grpSpPr>
        <p:sp>
          <p:nvSpPr>
            <p:cNvPr id="454" name="Google Shape;454;p19"/>
            <p:cNvSpPr/>
            <p:nvPr/>
          </p:nvSpPr>
          <p:spPr>
            <a:xfrm>
              <a:off x="1845325" y="1745450"/>
              <a:ext cx="66600" cy="109275"/>
            </a:xfrm>
            <a:custGeom>
              <a:avLst/>
              <a:gdLst/>
              <a:ahLst/>
              <a:cxnLst/>
              <a:rect l="l" t="t" r="r" b="b"/>
              <a:pathLst>
                <a:path w="2664" h="4371" extrusionOk="0">
                  <a:moveTo>
                    <a:pt x="2370" y="0"/>
                  </a:moveTo>
                  <a:cubicBezTo>
                    <a:pt x="2074" y="0"/>
                    <a:pt x="1787" y="95"/>
                    <a:pt x="1550" y="271"/>
                  </a:cubicBezTo>
                  <a:lnTo>
                    <a:pt x="930" y="732"/>
                  </a:lnTo>
                  <a:cubicBezTo>
                    <a:pt x="344" y="1167"/>
                    <a:pt x="0" y="1852"/>
                    <a:pt x="0" y="2581"/>
                  </a:cubicBezTo>
                  <a:lnTo>
                    <a:pt x="0" y="4370"/>
                  </a:lnTo>
                  <a:lnTo>
                    <a:pt x="2664" y="4370"/>
                  </a:lnTo>
                  <a:lnTo>
                    <a:pt x="2664" y="145"/>
                  </a:lnTo>
                  <a:cubicBezTo>
                    <a:pt x="2664" y="69"/>
                    <a:pt x="2604" y="8"/>
                    <a:pt x="2528" y="6"/>
                  </a:cubicBezTo>
                  <a:lnTo>
                    <a:pt x="2468" y="4"/>
                  </a:lnTo>
                  <a:cubicBezTo>
                    <a:pt x="2435" y="1"/>
                    <a:pt x="2402" y="0"/>
                    <a:pt x="2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845275" y="1745450"/>
              <a:ext cx="66650" cy="109225"/>
            </a:xfrm>
            <a:custGeom>
              <a:avLst/>
              <a:gdLst/>
              <a:ahLst/>
              <a:cxnLst/>
              <a:rect l="l" t="t" r="r" b="b"/>
              <a:pathLst>
                <a:path w="2666" h="4369" extrusionOk="0">
                  <a:moveTo>
                    <a:pt x="2373" y="0"/>
                  </a:moveTo>
                  <a:cubicBezTo>
                    <a:pt x="2236" y="0"/>
                    <a:pt x="2100" y="20"/>
                    <a:pt x="1969" y="61"/>
                  </a:cubicBezTo>
                  <a:lnTo>
                    <a:pt x="1969" y="2146"/>
                  </a:lnTo>
                  <a:cubicBezTo>
                    <a:pt x="1969" y="2744"/>
                    <a:pt x="1485" y="3230"/>
                    <a:pt x="883" y="3230"/>
                  </a:cubicBezTo>
                  <a:lnTo>
                    <a:pt x="1" y="3230"/>
                  </a:lnTo>
                  <a:lnTo>
                    <a:pt x="1" y="4369"/>
                  </a:lnTo>
                  <a:lnTo>
                    <a:pt x="2666" y="4369"/>
                  </a:lnTo>
                  <a:lnTo>
                    <a:pt x="2666" y="143"/>
                  </a:lnTo>
                  <a:cubicBezTo>
                    <a:pt x="2666" y="69"/>
                    <a:pt x="2606" y="8"/>
                    <a:pt x="2531" y="6"/>
                  </a:cubicBezTo>
                  <a:lnTo>
                    <a:pt x="2470" y="4"/>
                  </a:lnTo>
                  <a:cubicBezTo>
                    <a:pt x="2437" y="1"/>
                    <a:pt x="2405" y="0"/>
                    <a:pt x="2373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878750" y="1893000"/>
              <a:ext cx="74925" cy="40425"/>
            </a:xfrm>
            <a:custGeom>
              <a:avLst/>
              <a:gdLst/>
              <a:ahLst/>
              <a:cxnLst/>
              <a:rect l="l" t="t" r="r" b="b"/>
              <a:pathLst>
                <a:path w="2997" h="1617" extrusionOk="0">
                  <a:moveTo>
                    <a:pt x="394" y="1"/>
                  </a:moveTo>
                  <a:cubicBezTo>
                    <a:pt x="339" y="1"/>
                    <a:pt x="283" y="14"/>
                    <a:pt x="231" y="41"/>
                  </a:cubicBezTo>
                  <a:cubicBezTo>
                    <a:pt x="62" y="134"/>
                    <a:pt x="1" y="341"/>
                    <a:pt x="90" y="510"/>
                  </a:cubicBezTo>
                  <a:lnTo>
                    <a:pt x="560" y="1386"/>
                  </a:lnTo>
                  <a:cubicBezTo>
                    <a:pt x="638" y="1528"/>
                    <a:pt x="785" y="1616"/>
                    <a:pt x="946" y="1616"/>
                  </a:cubicBezTo>
                  <a:cubicBezTo>
                    <a:pt x="1107" y="1616"/>
                    <a:pt x="1255" y="1527"/>
                    <a:pt x="1333" y="1386"/>
                  </a:cubicBezTo>
                  <a:lnTo>
                    <a:pt x="1500" y="1078"/>
                  </a:lnTo>
                  <a:lnTo>
                    <a:pt x="1665" y="1386"/>
                  </a:lnTo>
                  <a:cubicBezTo>
                    <a:pt x="1742" y="1528"/>
                    <a:pt x="1890" y="1616"/>
                    <a:pt x="2051" y="1616"/>
                  </a:cubicBezTo>
                  <a:cubicBezTo>
                    <a:pt x="2214" y="1616"/>
                    <a:pt x="2360" y="1528"/>
                    <a:pt x="2438" y="1386"/>
                  </a:cubicBezTo>
                  <a:lnTo>
                    <a:pt x="2907" y="510"/>
                  </a:lnTo>
                  <a:cubicBezTo>
                    <a:pt x="2997" y="341"/>
                    <a:pt x="2935" y="131"/>
                    <a:pt x="2767" y="41"/>
                  </a:cubicBezTo>
                  <a:cubicBezTo>
                    <a:pt x="2715" y="14"/>
                    <a:pt x="2658" y="1"/>
                    <a:pt x="2603" y="1"/>
                  </a:cubicBezTo>
                  <a:cubicBezTo>
                    <a:pt x="2479" y="1"/>
                    <a:pt x="2360" y="66"/>
                    <a:pt x="2299" y="182"/>
                  </a:cubicBezTo>
                  <a:lnTo>
                    <a:pt x="2051" y="643"/>
                  </a:lnTo>
                  <a:lnTo>
                    <a:pt x="1884" y="334"/>
                  </a:lnTo>
                  <a:cubicBezTo>
                    <a:pt x="1808" y="191"/>
                    <a:pt x="1660" y="103"/>
                    <a:pt x="1500" y="103"/>
                  </a:cubicBezTo>
                  <a:cubicBezTo>
                    <a:pt x="1339" y="103"/>
                    <a:pt x="1189" y="191"/>
                    <a:pt x="1113" y="334"/>
                  </a:cubicBezTo>
                  <a:lnTo>
                    <a:pt x="946" y="643"/>
                  </a:lnTo>
                  <a:lnTo>
                    <a:pt x="699" y="182"/>
                  </a:lnTo>
                  <a:cubicBezTo>
                    <a:pt x="636" y="66"/>
                    <a:pt x="517" y="1"/>
                    <a:pt x="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805925" y="1745450"/>
              <a:ext cx="229875" cy="584475"/>
            </a:xfrm>
            <a:custGeom>
              <a:avLst/>
              <a:gdLst/>
              <a:ahLst/>
              <a:cxnLst/>
              <a:rect l="l" t="t" r="r" b="b"/>
              <a:pathLst>
                <a:path w="9195" h="23379" extrusionOk="0">
                  <a:moveTo>
                    <a:pt x="5059" y="5272"/>
                  </a:moveTo>
                  <a:cubicBezTo>
                    <a:pt x="5187" y="5272"/>
                    <a:pt x="5289" y="5374"/>
                    <a:pt x="5289" y="5503"/>
                  </a:cubicBezTo>
                  <a:lnTo>
                    <a:pt x="5289" y="7960"/>
                  </a:lnTo>
                  <a:cubicBezTo>
                    <a:pt x="5289" y="8087"/>
                    <a:pt x="5187" y="8190"/>
                    <a:pt x="5059" y="8190"/>
                  </a:cubicBezTo>
                  <a:lnTo>
                    <a:pt x="3766" y="8190"/>
                  </a:lnTo>
                  <a:cubicBezTo>
                    <a:pt x="3638" y="8190"/>
                    <a:pt x="3536" y="8087"/>
                    <a:pt x="3536" y="7960"/>
                  </a:cubicBezTo>
                  <a:lnTo>
                    <a:pt x="3536" y="5503"/>
                  </a:lnTo>
                  <a:cubicBezTo>
                    <a:pt x="3536" y="5374"/>
                    <a:pt x="3638" y="5272"/>
                    <a:pt x="3766" y="5272"/>
                  </a:cubicBezTo>
                  <a:close/>
                  <a:moveTo>
                    <a:pt x="4505" y="20089"/>
                  </a:moveTo>
                  <a:cubicBezTo>
                    <a:pt x="5034" y="20089"/>
                    <a:pt x="5463" y="20519"/>
                    <a:pt x="5463" y="21047"/>
                  </a:cubicBezTo>
                  <a:cubicBezTo>
                    <a:pt x="5463" y="21577"/>
                    <a:pt x="5034" y="22006"/>
                    <a:pt x="4505" y="22006"/>
                  </a:cubicBezTo>
                  <a:cubicBezTo>
                    <a:pt x="3976" y="22006"/>
                    <a:pt x="3546" y="21577"/>
                    <a:pt x="3546" y="21047"/>
                  </a:cubicBezTo>
                  <a:cubicBezTo>
                    <a:pt x="3546" y="20519"/>
                    <a:pt x="3976" y="20089"/>
                    <a:pt x="4505" y="20089"/>
                  </a:cubicBezTo>
                  <a:close/>
                  <a:moveTo>
                    <a:pt x="6251" y="1"/>
                  </a:moveTo>
                  <a:cubicBezTo>
                    <a:pt x="6173" y="1"/>
                    <a:pt x="6112" y="62"/>
                    <a:pt x="6112" y="140"/>
                  </a:cubicBezTo>
                  <a:lnTo>
                    <a:pt x="6112" y="3355"/>
                  </a:lnTo>
                  <a:cubicBezTo>
                    <a:pt x="6112" y="3609"/>
                    <a:pt x="5905" y="3816"/>
                    <a:pt x="5651" y="3816"/>
                  </a:cubicBezTo>
                  <a:lnTo>
                    <a:pt x="353" y="3816"/>
                  </a:lnTo>
                  <a:cubicBezTo>
                    <a:pt x="151" y="3816"/>
                    <a:pt x="0" y="3999"/>
                    <a:pt x="37" y="4196"/>
                  </a:cubicBezTo>
                  <a:lnTo>
                    <a:pt x="139" y="4764"/>
                  </a:lnTo>
                  <a:cubicBezTo>
                    <a:pt x="210" y="5155"/>
                    <a:pt x="429" y="5503"/>
                    <a:pt x="754" y="5733"/>
                  </a:cubicBezTo>
                  <a:cubicBezTo>
                    <a:pt x="1947" y="6584"/>
                    <a:pt x="2653" y="7959"/>
                    <a:pt x="2653" y="9425"/>
                  </a:cubicBezTo>
                  <a:lnTo>
                    <a:pt x="2653" y="15053"/>
                  </a:lnTo>
                  <a:cubicBezTo>
                    <a:pt x="2653" y="16477"/>
                    <a:pt x="2593" y="17899"/>
                    <a:pt x="2471" y="19317"/>
                  </a:cubicBezTo>
                  <a:lnTo>
                    <a:pt x="2327" y="21008"/>
                  </a:lnTo>
                  <a:cubicBezTo>
                    <a:pt x="2217" y="22282"/>
                    <a:pt x="3223" y="23378"/>
                    <a:pt x="4503" y="23378"/>
                  </a:cubicBezTo>
                  <a:cubicBezTo>
                    <a:pt x="5784" y="23378"/>
                    <a:pt x="6791" y="22282"/>
                    <a:pt x="6681" y="21008"/>
                  </a:cubicBezTo>
                  <a:lnTo>
                    <a:pt x="6536" y="19317"/>
                  </a:lnTo>
                  <a:cubicBezTo>
                    <a:pt x="6414" y="17899"/>
                    <a:pt x="6353" y="16477"/>
                    <a:pt x="6353" y="15053"/>
                  </a:cubicBezTo>
                  <a:lnTo>
                    <a:pt x="6353" y="9084"/>
                  </a:lnTo>
                  <a:cubicBezTo>
                    <a:pt x="6353" y="7812"/>
                    <a:pt x="6883" y="6601"/>
                    <a:pt x="7818" y="5739"/>
                  </a:cubicBezTo>
                  <a:lnTo>
                    <a:pt x="7841" y="5717"/>
                  </a:lnTo>
                  <a:cubicBezTo>
                    <a:pt x="9018" y="4632"/>
                    <a:pt x="9195" y="2843"/>
                    <a:pt x="8258" y="1550"/>
                  </a:cubicBezTo>
                  <a:lnTo>
                    <a:pt x="7552" y="571"/>
                  </a:lnTo>
                  <a:cubicBezTo>
                    <a:pt x="7291" y="213"/>
                    <a:pt x="6874" y="1"/>
                    <a:pt x="6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897925" y="1784200"/>
              <a:ext cx="137875" cy="545675"/>
            </a:xfrm>
            <a:custGeom>
              <a:avLst/>
              <a:gdLst/>
              <a:ahLst/>
              <a:cxnLst/>
              <a:rect l="l" t="t" r="r" b="b"/>
              <a:pathLst>
                <a:path w="5515" h="21827" extrusionOk="0">
                  <a:moveTo>
                    <a:pt x="4578" y="0"/>
                  </a:moveTo>
                  <a:cubicBezTo>
                    <a:pt x="4827" y="1132"/>
                    <a:pt x="4466" y="2352"/>
                    <a:pt x="3551" y="3166"/>
                  </a:cubicBezTo>
                  <a:cubicBezTo>
                    <a:pt x="2528" y="4076"/>
                    <a:pt x="1932" y="5372"/>
                    <a:pt x="1906" y="6741"/>
                  </a:cubicBezTo>
                  <a:lnTo>
                    <a:pt x="1793" y="12963"/>
                  </a:lnTo>
                  <a:cubicBezTo>
                    <a:pt x="1766" y="14460"/>
                    <a:pt x="1802" y="15956"/>
                    <a:pt x="1905" y="17448"/>
                  </a:cubicBezTo>
                  <a:lnTo>
                    <a:pt x="2025" y="19229"/>
                  </a:lnTo>
                  <a:cubicBezTo>
                    <a:pt x="2110" y="20467"/>
                    <a:pt x="1198" y="21527"/>
                    <a:pt x="1" y="21664"/>
                  </a:cubicBezTo>
                  <a:cubicBezTo>
                    <a:pt x="254" y="21770"/>
                    <a:pt x="532" y="21827"/>
                    <a:pt x="825" y="21827"/>
                  </a:cubicBezTo>
                  <a:cubicBezTo>
                    <a:pt x="2105" y="21827"/>
                    <a:pt x="3112" y="20731"/>
                    <a:pt x="3002" y="19455"/>
                  </a:cubicBezTo>
                  <a:lnTo>
                    <a:pt x="2857" y="17766"/>
                  </a:lnTo>
                  <a:cubicBezTo>
                    <a:pt x="2737" y="16348"/>
                    <a:pt x="2674" y="14924"/>
                    <a:pt x="2674" y="13502"/>
                  </a:cubicBezTo>
                  <a:lnTo>
                    <a:pt x="2674" y="7532"/>
                  </a:lnTo>
                  <a:cubicBezTo>
                    <a:pt x="2674" y="6261"/>
                    <a:pt x="3206" y="5048"/>
                    <a:pt x="4139" y="4187"/>
                  </a:cubicBezTo>
                  <a:lnTo>
                    <a:pt x="4164" y="4165"/>
                  </a:lnTo>
                  <a:cubicBezTo>
                    <a:pt x="5338" y="3082"/>
                    <a:pt x="5515" y="1293"/>
                    <a:pt x="4578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891175" y="1981675"/>
              <a:ext cx="51850" cy="240875"/>
            </a:xfrm>
            <a:custGeom>
              <a:avLst/>
              <a:gdLst/>
              <a:ahLst/>
              <a:cxnLst/>
              <a:rect l="l" t="t" r="r" b="b"/>
              <a:pathLst>
                <a:path w="2074" h="9635" extrusionOk="0">
                  <a:moveTo>
                    <a:pt x="1039" y="693"/>
                  </a:moveTo>
                  <a:cubicBezTo>
                    <a:pt x="1229" y="693"/>
                    <a:pt x="1386" y="848"/>
                    <a:pt x="1386" y="1041"/>
                  </a:cubicBezTo>
                  <a:lnTo>
                    <a:pt x="1386" y="8862"/>
                  </a:lnTo>
                  <a:cubicBezTo>
                    <a:pt x="1284" y="8851"/>
                    <a:pt x="1182" y="8845"/>
                    <a:pt x="1080" y="8845"/>
                  </a:cubicBezTo>
                  <a:cubicBezTo>
                    <a:pt x="950" y="8845"/>
                    <a:pt x="819" y="8854"/>
                    <a:pt x="691" y="8873"/>
                  </a:cubicBezTo>
                  <a:lnTo>
                    <a:pt x="691" y="1040"/>
                  </a:lnTo>
                  <a:cubicBezTo>
                    <a:pt x="691" y="848"/>
                    <a:pt x="846" y="693"/>
                    <a:pt x="1039" y="693"/>
                  </a:cubicBezTo>
                  <a:close/>
                  <a:moveTo>
                    <a:pt x="1036" y="1"/>
                  </a:moveTo>
                  <a:cubicBezTo>
                    <a:pt x="465" y="1"/>
                    <a:pt x="0" y="466"/>
                    <a:pt x="0" y="1038"/>
                  </a:cubicBezTo>
                  <a:lnTo>
                    <a:pt x="0" y="9242"/>
                  </a:lnTo>
                  <a:cubicBezTo>
                    <a:pt x="0" y="9365"/>
                    <a:pt x="59" y="9482"/>
                    <a:pt x="157" y="9555"/>
                  </a:cubicBezTo>
                  <a:cubicBezTo>
                    <a:pt x="227" y="9607"/>
                    <a:pt x="309" y="9634"/>
                    <a:pt x="392" y="9634"/>
                  </a:cubicBezTo>
                  <a:cubicBezTo>
                    <a:pt x="429" y="9634"/>
                    <a:pt x="465" y="9628"/>
                    <a:pt x="501" y="9617"/>
                  </a:cubicBezTo>
                  <a:cubicBezTo>
                    <a:pt x="688" y="9562"/>
                    <a:pt x="883" y="9534"/>
                    <a:pt x="1079" y="9534"/>
                  </a:cubicBezTo>
                  <a:cubicBezTo>
                    <a:pt x="1250" y="9534"/>
                    <a:pt x="1421" y="9555"/>
                    <a:pt x="1588" y="9598"/>
                  </a:cubicBezTo>
                  <a:cubicBezTo>
                    <a:pt x="1620" y="9606"/>
                    <a:pt x="1652" y="9609"/>
                    <a:pt x="1683" y="9609"/>
                  </a:cubicBezTo>
                  <a:cubicBezTo>
                    <a:pt x="1770" y="9609"/>
                    <a:pt x="1855" y="9581"/>
                    <a:pt x="1924" y="9526"/>
                  </a:cubicBezTo>
                  <a:cubicBezTo>
                    <a:pt x="2018" y="9451"/>
                    <a:pt x="2074" y="9337"/>
                    <a:pt x="2074" y="9217"/>
                  </a:cubicBezTo>
                  <a:lnTo>
                    <a:pt x="2074" y="1038"/>
                  </a:lnTo>
                  <a:cubicBezTo>
                    <a:pt x="2074" y="468"/>
                    <a:pt x="1610" y="1"/>
                    <a:pt x="1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9"/>
          <p:cNvGrpSpPr/>
          <p:nvPr/>
        </p:nvGrpSpPr>
        <p:grpSpPr>
          <a:xfrm>
            <a:off x="4358338" y="2790388"/>
            <a:ext cx="436400" cy="584475"/>
            <a:chOff x="1069950" y="1745450"/>
            <a:chExt cx="436400" cy="584475"/>
          </a:xfrm>
        </p:grpSpPr>
        <p:sp>
          <p:nvSpPr>
            <p:cNvPr id="461" name="Google Shape;461;p19"/>
            <p:cNvSpPr/>
            <p:nvPr/>
          </p:nvSpPr>
          <p:spPr>
            <a:xfrm>
              <a:off x="1088975" y="2027700"/>
              <a:ext cx="287875" cy="273425"/>
            </a:xfrm>
            <a:custGeom>
              <a:avLst/>
              <a:gdLst/>
              <a:ahLst/>
              <a:cxnLst/>
              <a:rect l="l" t="t" r="r" b="b"/>
              <a:pathLst>
                <a:path w="11515" h="10937" extrusionOk="0">
                  <a:moveTo>
                    <a:pt x="3796" y="1"/>
                  </a:moveTo>
                  <a:cubicBezTo>
                    <a:pt x="1699" y="1"/>
                    <a:pt x="0" y="1700"/>
                    <a:pt x="0" y="3797"/>
                  </a:cubicBezTo>
                  <a:lnTo>
                    <a:pt x="1" y="10937"/>
                  </a:lnTo>
                  <a:lnTo>
                    <a:pt x="2778" y="10937"/>
                  </a:lnTo>
                  <a:lnTo>
                    <a:pt x="2778" y="3798"/>
                  </a:lnTo>
                  <a:cubicBezTo>
                    <a:pt x="2778" y="3235"/>
                    <a:pt x="3234" y="2778"/>
                    <a:pt x="3796" y="2778"/>
                  </a:cubicBezTo>
                  <a:lnTo>
                    <a:pt x="11281" y="2778"/>
                  </a:lnTo>
                  <a:cubicBezTo>
                    <a:pt x="11409" y="2778"/>
                    <a:pt x="11514" y="2674"/>
                    <a:pt x="11514" y="2547"/>
                  </a:cubicBezTo>
                  <a:lnTo>
                    <a:pt x="11514" y="233"/>
                  </a:lnTo>
                  <a:cubicBezTo>
                    <a:pt x="11514" y="105"/>
                    <a:pt x="11409" y="1"/>
                    <a:pt x="1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134325" y="2027700"/>
              <a:ext cx="242550" cy="273425"/>
            </a:xfrm>
            <a:custGeom>
              <a:avLst/>
              <a:gdLst/>
              <a:ahLst/>
              <a:cxnLst/>
              <a:rect l="l" t="t" r="r" b="b"/>
              <a:pathLst>
                <a:path w="9702" h="10937" extrusionOk="0">
                  <a:moveTo>
                    <a:pt x="8747" y="1"/>
                  </a:moveTo>
                  <a:lnTo>
                    <a:pt x="8747" y="1594"/>
                  </a:lnTo>
                  <a:cubicBezTo>
                    <a:pt x="8747" y="1722"/>
                    <a:pt x="8642" y="1826"/>
                    <a:pt x="8515" y="1826"/>
                  </a:cubicBezTo>
                  <a:lnTo>
                    <a:pt x="1864" y="1826"/>
                  </a:lnTo>
                  <a:cubicBezTo>
                    <a:pt x="841" y="1826"/>
                    <a:pt x="12" y="2655"/>
                    <a:pt x="12" y="3677"/>
                  </a:cubicBezTo>
                  <a:lnTo>
                    <a:pt x="1" y="10937"/>
                  </a:lnTo>
                  <a:lnTo>
                    <a:pt x="965" y="9901"/>
                  </a:lnTo>
                  <a:lnTo>
                    <a:pt x="965" y="3797"/>
                  </a:lnTo>
                  <a:cubicBezTo>
                    <a:pt x="965" y="3235"/>
                    <a:pt x="1420" y="2777"/>
                    <a:pt x="1984" y="2777"/>
                  </a:cubicBezTo>
                  <a:lnTo>
                    <a:pt x="9469" y="2777"/>
                  </a:lnTo>
                  <a:cubicBezTo>
                    <a:pt x="9598" y="2777"/>
                    <a:pt x="9702" y="2673"/>
                    <a:pt x="9702" y="2546"/>
                  </a:cubicBezTo>
                  <a:lnTo>
                    <a:pt x="9702" y="230"/>
                  </a:lnTo>
                  <a:cubicBezTo>
                    <a:pt x="9700" y="103"/>
                    <a:pt x="9598" y="1"/>
                    <a:pt x="946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235425" y="1745450"/>
              <a:ext cx="69425" cy="316975"/>
            </a:xfrm>
            <a:custGeom>
              <a:avLst/>
              <a:gdLst/>
              <a:ahLst/>
              <a:cxnLst/>
              <a:rect l="l" t="t" r="r" b="b"/>
              <a:pathLst>
                <a:path w="2777" h="12679" extrusionOk="0">
                  <a:moveTo>
                    <a:pt x="233" y="1"/>
                  </a:moveTo>
                  <a:cubicBezTo>
                    <a:pt x="104" y="1"/>
                    <a:pt x="0" y="105"/>
                    <a:pt x="0" y="233"/>
                  </a:cubicBezTo>
                  <a:lnTo>
                    <a:pt x="0" y="11291"/>
                  </a:lnTo>
                  <a:cubicBezTo>
                    <a:pt x="0" y="12056"/>
                    <a:pt x="622" y="12678"/>
                    <a:pt x="1389" y="12678"/>
                  </a:cubicBezTo>
                  <a:cubicBezTo>
                    <a:pt x="2154" y="12678"/>
                    <a:pt x="2776" y="12056"/>
                    <a:pt x="2776" y="11291"/>
                  </a:cubicBezTo>
                  <a:lnTo>
                    <a:pt x="2776" y="233"/>
                  </a:lnTo>
                  <a:cubicBezTo>
                    <a:pt x="2776" y="105"/>
                    <a:pt x="2672" y="1"/>
                    <a:pt x="2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256450" y="1745500"/>
              <a:ext cx="48400" cy="316975"/>
            </a:xfrm>
            <a:custGeom>
              <a:avLst/>
              <a:gdLst/>
              <a:ahLst/>
              <a:cxnLst/>
              <a:rect l="l" t="t" r="r" b="b"/>
              <a:pathLst>
                <a:path w="1936" h="12679" extrusionOk="0">
                  <a:moveTo>
                    <a:pt x="609" y="0"/>
                  </a:moveTo>
                  <a:cubicBezTo>
                    <a:pt x="738" y="0"/>
                    <a:pt x="842" y="104"/>
                    <a:pt x="842" y="233"/>
                  </a:cubicBezTo>
                  <a:lnTo>
                    <a:pt x="842" y="11290"/>
                  </a:lnTo>
                  <a:cubicBezTo>
                    <a:pt x="842" y="11862"/>
                    <a:pt x="494" y="12356"/>
                    <a:pt x="0" y="12568"/>
                  </a:cubicBezTo>
                  <a:cubicBezTo>
                    <a:pt x="169" y="12638"/>
                    <a:pt x="353" y="12679"/>
                    <a:pt x="548" y="12679"/>
                  </a:cubicBezTo>
                  <a:cubicBezTo>
                    <a:pt x="1313" y="12679"/>
                    <a:pt x="1935" y="12057"/>
                    <a:pt x="1935" y="11290"/>
                  </a:cubicBezTo>
                  <a:lnTo>
                    <a:pt x="1935" y="231"/>
                  </a:lnTo>
                  <a:cubicBezTo>
                    <a:pt x="1935" y="103"/>
                    <a:pt x="1831" y="0"/>
                    <a:pt x="1704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089000" y="1745450"/>
              <a:ext cx="398325" cy="584425"/>
            </a:xfrm>
            <a:custGeom>
              <a:avLst/>
              <a:gdLst/>
              <a:ahLst/>
              <a:cxnLst/>
              <a:rect l="l" t="t" r="r" b="b"/>
              <a:pathLst>
                <a:path w="15933" h="23377" extrusionOk="0">
                  <a:moveTo>
                    <a:pt x="233" y="1"/>
                  </a:moveTo>
                  <a:cubicBezTo>
                    <a:pt x="106" y="1"/>
                    <a:pt x="0" y="105"/>
                    <a:pt x="0" y="233"/>
                  </a:cubicBezTo>
                  <a:lnTo>
                    <a:pt x="0" y="4152"/>
                  </a:lnTo>
                  <a:cubicBezTo>
                    <a:pt x="0" y="6265"/>
                    <a:pt x="1714" y="7978"/>
                    <a:pt x="3826" y="7978"/>
                  </a:cubicBezTo>
                  <a:lnTo>
                    <a:pt x="12106" y="7978"/>
                  </a:lnTo>
                  <a:cubicBezTo>
                    <a:pt x="12685" y="7978"/>
                    <a:pt x="13154" y="8447"/>
                    <a:pt x="13154" y="9025"/>
                  </a:cubicBezTo>
                  <a:lnTo>
                    <a:pt x="13154" y="16898"/>
                  </a:lnTo>
                  <a:cubicBezTo>
                    <a:pt x="13154" y="17478"/>
                    <a:pt x="12684" y="17946"/>
                    <a:pt x="12106" y="17946"/>
                  </a:cubicBezTo>
                  <a:lnTo>
                    <a:pt x="3826" y="17946"/>
                  </a:lnTo>
                  <a:cubicBezTo>
                    <a:pt x="1714" y="17946"/>
                    <a:pt x="0" y="19660"/>
                    <a:pt x="0" y="21772"/>
                  </a:cubicBezTo>
                  <a:lnTo>
                    <a:pt x="0" y="23144"/>
                  </a:lnTo>
                  <a:cubicBezTo>
                    <a:pt x="0" y="23272"/>
                    <a:pt x="106" y="23377"/>
                    <a:pt x="233" y="23377"/>
                  </a:cubicBezTo>
                  <a:lnTo>
                    <a:pt x="2548" y="23377"/>
                  </a:lnTo>
                  <a:cubicBezTo>
                    <a:pt x="2676" y="23377"/>
                    <a:pt x="2778" y="23274"/>
                    <a:pt x="2778" y="23146"/>
                  </a:cubicBezTo>
                  <a:lnTo>
                    <a:pt x="2778" y="21774"/>
                  </a:lnTo>
                  <a:cubicBezTo>
                    <a:pt x="2778" y="21194"/>
                    <a:pt x="3248" y="20725"/>
                    <a:pt x="3826" y="20725"/>
                  </a:cubicBezTo>
                  <a:lnTo>
                    <a:pt x="12107" y="20725"/>
                  </a:lnTo>
                  <a:cubicBezTo>
                    <a:pt x="14220" y="20725"/>
                    <a:pt x="15933" y="19013"/>
                    <a:pt x="15933" y="16901"/>
                  </a:cubicBezTo>
                  <a:lnTo>
                    <a:pt x="15933" y="9028"/>
                  </a:lnTo>
                  <a:cubicBezTo>
                    <a:pt x="15933" y="6915"/>
                    <a:pt x="14220" y="5203"/>
                    <a:pt x="12107" y="5203"/>
                  </a:cubicBezTo>
                  <a:lnTo>
                    <a:pt x="3829" y="5203"/>
                  </a:lnTo>
                  <a:cubicBezTo>
                    <a:pt x="3248" y="5203"/>
                    <a:pt x="2779" y="4733"/>
                    <a:pt x="2779" y="4154"/>
                  </a:cubicBezTo>
                  <a:lnTo>
                    <a:pt x="2779" y="233"/>
                  </a:lnTo>
                  <a:cubicBezTo>
                    <a:pt x="2779" y="105"/>
                    <a:pt x="2676" y="1"/>
                    <a:pt x="2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134325" y="1892550"/>
              <a:ext cx="353000" cy="437375"/>
            </a:xfrm>
            <a:custGeom>
              <a:avLst/>
              <a:gdLst/>
              <a:ahLst/>
              <a:cxnLst/>
              <a:rect l="l" t="t" r="r" b="b"/>
              <a:pathLst>
                <a:path w="14120" h="17495" extrusionOk="0">
                  <a:moveTo>
                    <a:pt x="12469" y="1"/>
                  </a:moveTo>
                  <a:lnTo>
                    <a:pt x="12469" y="1"/>
                  </a:lnTo>
                  <a:cubicBezTo>
                    <a:pt x="12899" y="620"/>
                    <a:pt x="13149" y="1369"/>
                    <a:pt x="13149" y="2180"/>
                  </a:cubicBezTo>
                  <a:lnTo>
                    <a:pt x="13149" y="10875"/>
                  </a:lnTo>
                  <a:cubicBezTo>
                    <a:pt x="13149" y="12533"/>
                    <a:pt x="11806" y="13878"/>
                    <a:pt x="10148" y="13878"/>
                  </a:cubicBezTo>
                  <a:lnTo>
                    <a:pt x="1951" y="13878"/>
                  </a:lnTo>
                  <a:cubicBezTo>
                    <a:pt x="874" y="13878"/>
                    <a:pt x="1" y="14751"/>
                    <a:pt x="1" y="15828"/>
                  </a:cubicBezTo>
                  <a:lnTo>
                    <a:pt x="1" y="17494"/>
                  </a:lnTo>
                  <a:lnTo>
                    <a:pt x="735" y="17494"/>
                  </a:lnTo>
                  <a:cubicBezTo>
                    <a:pt x="863" y="17494"/>
                    <a:pt x="966" y="17390"/>
                    <a:pt x="966" y="17262"/>
                  </a:cubicBezTo>
                  <a:lnTo>
                    <a:pt x="966" y="15890"/>
                  </a:lnTo>
                  <a:cubicBezTo>
                    <a:pt x="966" y="15312"/>
                    <a:pt x="1435" y="14841"/>
                    <a:pt x="2016" y="14841"/>
                  </a:cubicBezTo>
                  <a:lnTo>
                    <a:pt x="10294" y="14841"/>
                  </a:lnTo>
                  <a:cubicBezTo>
                    <a:pt x="12407" y="14841"/>
                    <a:pt x="14120" y="13129"/>
                    <a:pt x="14120" y="11017"/>
                  </a:cubicBezTo>
                  <a:lnTo>
                    <a:pt x="14120" y="3144"/>
                  </a:lnTo>
                  <a:cubicBezTo>
                    <a:pt x="14118" y="1842"/>
                    <a:pt x="13464" y="690"/>
                    <a:pt x="12469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184900" y="2151325"/>
              <a:ext cx="162900" cy="155375"/>
            </a:xfrm>
            <a:custGeom>
              <a:avLst/>
              <a:gdLst/>
              <a:ahLst/>
              <a:cxnLst/>
              <a:rect l="l" t="t" r="r" b="b"/>
              <a:pathLst>
                <a:path w="6516" h="6215" extrusionOk="0">
                  <a:moveTo>
                    <a:pt x="3407" y="696"/>
                  </a:moveTo>
                  <a:cubicBezTo>
                    <a:pt x="4054" y="696"/>
                    <a:pt x="4658" y="946"/>
                    <a:pt x="5112" y="1400"/>
                  </a:cubicBezTo>
                  <a:cubicBezTo>
                    <a:pt x="5568" y="1855"/>
                    <a:pt x="5819" y="2461"/>
                    <a:pt x="5819" y="3106"/>
                  </a:cubicBezTo>
                  <a:cubicBezTo>
                    <a:pt x="5819" y="3751"/>
                    <a:pt x="5568" y="4357"/>
                    <a:pt x="5112" y="4812"/>
                  </a:cubicBezTo>
                  <a:cubicBezTo>
                    <a:pt x="4642" y="5283"/>
                    <a:pt x="4024" y="5518"/>
                    <a:pt x="3407" y="5518"/>
                  </a:cubicBezTo>
                  <a:cubicBezTo>
                    <a:pt x="2789" y="5518"/>
                    <a:pt x="2171" y="5283"/>
                    <a:pt x="1701" y="4812"/>
                  </a:cubicBezTo>
                  <a:cubicBezTo>
                    <a:pt x="761" y="3873"/>
                    <a:pt x="761" y="2342"/>
                    <a:pt x="1701" y="1401"/>
                  </a:cubicBezTo>
                  <a:cubicBezTo>
                    <a:pt x="2156" y="946"/>
                    <a:pt x="2763" y="696"/>
                    <a:pt x="3407" y="696"/>
                  </a:cubicBezTo>
                  <a:close/>
                  <a:moveTo>
                    <a:pt x="3407" y="1"/>
                  </a:moveTo>
                  <a:cubicBezTo>
                    <a:pt x="2577" y="1"/>
                    <a:pt x="1797" y="324"/>
                    <a:pt x="1210" y="911"/>
                  </a:cubicBezTo>
                  <a:cubicBezTo>
                    <a:pt x="0" y="2122"/>
                    <a:pt x="0" y="4094"/>
                    <a:pt x="1210" y="5305"/>
                  </a:cubicBezTo>
                  <a:cubicBezTo>
                    <a:pt x="1816" y="5910"/>
                    <a:pt x="2612" y="6214"/>
                    <a:pt x="3407" y="6214"/>
                  </a:cubicBezTo>
                  <a:cubicBezTo>
                    <a:pt x="4203" y="6214"/>
                    <a:pt x="4999" y="5910"/>
                    <a:pt x="5605" y="5305"/>
                  </a:cubicBezTo>
                  <a:cubicBezTo>
                    <a:pt x="6192" y="4717"/>
                    <a:pt x="6515" y="3939"/>
                    <a:pt x="6515" y="3107"/>
                  </a:cubicBezTo>
                  <a:cubicBezTo>
                    <a:pt x="6515" y="2278"/>
                    <a:pt x="6192" y="1498"/>
                    <a:pt x="5605" y="911"/>
                  </a:cubicBezTo>
                  <a:cubicBezTo>
                    <a:pt x="5017" y="324"/>
                    <a:pt x="4238" y="1"/>
                    <a:pt x="3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214050" y="2173800"/>
              <a:ext cx="112125" cy="110425"/>
            </a:xfrm>
            <a:custGeom>
              <a:avLst/>
              <a:gdLst/>
              <a:ahLst/>
              <a:cxnLst/>
              <a:rect l="l" t="t" r="r" b="b"/>
              <a:pathLst>
                <a:path w="4485" h="4417" extrusionOk="0">
                  <a:moveTo>
                    <a:pt x="4104" y="0"/>
                  </a:moveTo>
                  <a:cubicBezTo>
                    <a:pt x="4015" y="0"/>
                    <a:pt x="3926" y="34"/>
                    <a:pt x="3858" y="101"/>
                  </a:cubicBezTo>
                  <a:lnTo>
                    <a:pt x="136" y="3824"/>
                  </a:lnTo>
                  <a:cubicBezTo>
                    <a:pt x="0" y="3959"/>
                    <a:pt x="0" y="4178"/>
                    <a:pt x="136" y="4314"/>
                  </a:cubicBezTo>
                  <a:cubicBezTo>
                    <a:pt x="204" y="4381"/>
                    <a:pt x="292" y="4417"/>
                    <a:pt x="381" y="4417"/>
                  </a:cubicBezTo>
                  <a:cubicBezTo>
                    <a:pt x="469" y="4417"/>
                    <a:pt x="558" y="4384"/>
                    <a:pt x="627" y="4314"/>
                  </a:cubicBezTo>
                  <a:lnTo>
                    <a:pt x="4348" y="591"/>
                  </a:lnTo>
                  <a:cubicBezTo>
                    <a:pt x="4484" y="457"/>
                    <a:pt x="4484" y="237"/>
                    <a:pt x="4348" y="101"/>
                  </a:cubicBezTo>
                  <a:cubicBezTo>
                    <a:pt x="4281" y="34"/>
                    <a:pt x="4192" y="0"/>
                    <a:pt x="4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214050" y="2173800"/>
              <a:ext cx="112125" cy="110425"/>
            </a:xfrm>
            <a:custGeom>
              <a:avLst/>
              <a:gdLst/>
              <a:ahLst/>
              <a:cxnLst/>
              <a:rect l="l" t="t" r="r" b="b"/>
              <a:pathLst>
                <a:path w="4485" h="4417" extrusionOk="0">
                  <a:moveTo>
                    <a:pt x="381" y="0"/>
                  </a:moveTo>
                  <a:cubicBezTo>
                    <a:pt x="292" y="0"/>
                    <a:pt x="204" y="34"/>
                    <a:pt x="136" y="101"/>
                  </a:cubicBezTo>
                  <a:cubicBezTo>
                    <a:pt x="0" y="237"/>
                    <a:pt x="0" y="457"/>
                    <a:pt x="136" y="591"/>
                  </a:cubicBezTo>
                  <a:lnTo>
                    <a:pt x="3858" y="4314"/>
                  </a:lnTo>
                  <a:cubicBezTo>
                    <a:pt x="3927" y="4381"/>
                    <a:pt x="4015" y="4417"/>
                    <a:pt x="4104" y="4417"/>
                  </a:cubicBezTo>
                  <a:cubicBezTo>
                    <a:pt x="4193" y="4417"/>
                    <a:pt x="4281" y="4384"/>
                    <a:pt x="4348" y="4314"/>
                  </a:cubicBezTo>
                  <a:cubicBezTo>
                    <a:pt x="4484" y="4178"/>
                    <a:pt x="4484" y="3959"/>
                    <a:pt x="4348" y="3824"/>
                  </a:cubicBezTo>
                  <a:lnTo>
                    <a:pt x="627" y="101"/>
                  </a:lnTo>
                  <a:cubicBezTo>
                    <a:pt x="559" y="34"/>
                    <a:pt x="470" y="0"/>
                    <a:pt x="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240800" y="2202250"/>
              <a:ext cx="58625" cy="53475"/>
            </a:xfrm>
            <a:custGeom>
              <a:avLst/>
              <a:gdLst/>
              <a:ahLst/>
              <a:cxnLst/>
              <a:rect l="l" t="t" r="r" b="b"/>
              <a:pathLst>
                <a:path w="2345" h="2139" extrusionOk="0">
                  <a:moveTo>
                    <a:pt x="1172" y="1"/>
                  </a:moveTo>
                  <a:cubicBezTo>
                    <a:pt x="899" y="1"/>
                    <a:pt x="626" y="105"/>
                    <a:pt x="417" y="314"/>
                  </a:cubicBezTo>
                  <a:cubicBezTo>
                    <a:pt x="0" y="731"/>
                    <a:pt x="0" y="1407"/>
                    <a:pt x="417" y="1825"/>
                  </a:cubicBezTo>
                  <a:cubicBezTo>
                    <a:pt x="626" y="2034"/>
                    <a:pt x="899" y="2138"/>
                    <a:pt x="1172" y="2138"/>
                  </a:cubicBezTo>
                  <a:cubicBezTo>
                    <a:pt x="1446" y="2138"/>
                    <a:pt x="1719" y="2034"/>
                    <a:pt x="1927" y="1825"/>
                  </a:cubicBezTo>
                  <a:cubicBezTo>
                    <a:pt x="2345" y="1407"/>
                    <a:pt x="2345" y="731"/>
                    <a:pt x="1927" y="314"/>
                  </a:cubicBezTo>
                  <a:cubicBezTo>
                    <a:pt x="1719" y="105"/>
                    <a:pt x="1446" y="1"/>
                    <a:pt x="1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245850" y="2204775"/>
              <a:ext cx="51025" cy="51025"/>
            </a:xfrm>
            <a:custGeom>
              <a:avLst/>
              <a:gdLst/>
              <a:ahLst/>
              <a:cxnLst/>
              <a:rect l="l" t="t" r="r" b="b"/>
              <a:pathLst>
                <a:path w="2041" h="2041" extrusionOk="0">
                  <a:moveTo>
                    <a:pt x="1420" y="1"/>
                  </a:moveTo>
                  <a:lnTo>
                    <a:pt x="1420" y="1"/>
                  </a:lnTo>
                  <a:cubicBezTo>
                    <a:pt x="1484" y="138"/>
                    <a:pt x="1518" y="289"/>
                    <a:pt x="1518" y="450"/>
                  </a:cubicBezTo>
                  <a:cubicBezTo>
                    <a:pt x="1518" y="1041"/>
                    <a:pt x="1039" y="1518"/>
                    <a:pt x="449" y="1518"/>
                  </a:cubicBezTo>
                  <a:cubicBezTo>
                    <a:pt x="288" y="1518"/>
                    <a:pt x="138" y="1484"/>
                    <a:pt x="0" y="1420"/>
                  </a:cubicBezTo>
                  <a:lnTo>
                    <a:pt x="0" y="1420"/>
                  </a:lnTo>
                  <a:cubicBezTo>
                    <a:pt x="170" y="1786"/>
                    <a:pt x="540" y="2041"/>
                    <a:pt x="969" y="2041"/>
                  </a:cubicBezTo>
                  <a:cubicBezTo>
                    <a:pt x="1560" y="2041"/>
                    <a:pt x="2037" y="1561"/>
                    <a:pt x="2037" y="972"/>
                  </a:cubicBezTo>
                  <a:cubicBezTo>
                    <a:pt x="2040" y="541"/>
                    <a:pt x="1785" y="169"/>
                    <a:pt x="1420" y="1"/>
                  </a:cubicBezTo>
                  <a:close/>
                </a:path>
              </a:pathLst>
            </a:custGeom>
            <a:solidFill>
              <a:srgbClr val="055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176875" y="1856750"/>
              <a:ext cx="37125" cy="107575"/>
            </a:xfrm>
            <a:custGeom>
              <a:avLst/>
              <a:gdLst/>
              <a:ahLst/>
              <a:cxnLst/>
              <a:rect l="l" t="t" r="r" b="b"/>
              <a:pathLst>
                <a:path w="1485" h="4303" extrusionOk="0">
                  <a:moveTo>
                    <a:pt x="232" y="0"/>
                  </a:moveTo>
                  <a:cubicBezTo>
                    <a:pt x="104" y="0"/>
                    <a:pt x="1" y="104"/>
                    <a:pt x="1" y="233"/>
                  </a:cubicBezTo>
                  <a:lnTo>
                    <a:pt x="1" y="4071"/>
                  </a:lnTo>
                  <a:cubicBezTo>
                    <a:pt x="1" y="4199"/>
                    <a:pt x="104" y="4303"/>
                    <a:pt x="232" y="4303"/>
                  </a:cubicBezTo>
                  <a:lnTo>
                    <a:pt x="1252" y="4303"/>
                  </a:lnTo>
                  <a:cubicBezTo>
                    <a:pt x="1379" y="4303"/>
                    <a:pt x="1484" y="4199"/>
                    <a:pt x="1484" y="4071"/>
                  </a:cubicBezTo>
                  <a:lnTo>
                    <a:pt x="1484" y="233"/>
                  </a:lnTo>
                  <a:cubicBezTo>
                    <a:pt x="1484" y="104"/>
                    <a:pt x="1382" y="0"/>
                    <a:pt x="1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398775" y="1966875"/>
              <a:ext cx="107575" cy="37100"/>
            </a:xfrm>
            <a:custGeom>
              <a:avLst/>
              <a:gdLst/>
              <a:ahLst/>
              <a:cxnLst/>
              <a:rect l="l" t="t" r="r" b="b"/>
              <a:pathLst>
                <a:path w="4303" h="1484" extrusionOk="0">
                  <a:moveTo>
                    <a:pt x="233" y="0"/>
                  </a:moveTo>
                  <a:cubicBezTo>
                    <a:pt x="104" y="0"/>
                    <a:pt x="0" y="105"/>
                    <a:pt x="0" y="233"/>
                  </a:cubicBezTo>
                  <a:lnTo>
                    <a:pt x="0" y="1251"/>
                  </a:lnTo>
                  <a:cubicBezTo>
                    <a:pt x="0" y="1380"/>
                    <a:pt x="104" y="1484"/>
                    <a:pt x="233" y="1484"/>
                  </a:cubicBezTo>
                  <a:lnTo>
                    <a:pt x="4070" y="1484"/>
                  </a:lnTo>
                  <a:cubicBezTo>
                    <a:pt x="4199" y="1484"/>
                    <a:pt x="4301" y="1380"/>
                    <a:pt x="4303" y="1251"/>
                  </a:cubicBezTo>
                  <a:lnTo>
                    <a:pt x="4303" y="233"/>
                  </a:lnTo>
                  <a:cubicBezTo>
                    <a:pt x="4303" y="105"/>
                    <a:pt x="4199" y="0"/>
                    <a:pt x="4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398775" y="2136000"/>
              <a:ext cx="107575" cy="37075"/>
            </a:xfrm>
            <a:custGeom>
              <a:avLst/>
              <a:gdLst/>
              <a:ahLst/>
              <a:cxnLst/>
              <a:rect l="l" t="t" r="r" b="b"/>
              <a:pathLst>
                <a:path w="4303" h="1483" extrusionOk="0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lnTo>
                    <a:pt x="0" y="1252"/>
                  </a:lnTo>
                  <a:cubicBezTo>
                    <a:pt x="0" y="1379"/>
                    <a:pt x="104" y="1483"/>
                    <a:pt x="233" y="1483"/>
                  </a:cubicBezTo>
                  <a:lnTo>
                    <a:pt x="4070" y="1483"/>
                  </a:lnTo>
                  <a:cubicBezTo>
                    <a:pt x="4199" y="1483"/>
                    <a:pt x="4301" y="1379"/>
                    <a:pt x="4303" y="1252"/>
                  </a:cubicBezTo>
                  <a:lnTo>
                    <a:pt x="4303" y="233"/>
                  </a:lnTo>
                  <a:cubicBezTo>
                    <a:pt x="4303" y="104"/>
                    <a:pt x="4199" y="0"/>
                    <a:pt x="4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361675" y="1856750"/>
              <a:ext cx="37125" cy="107575"/>
            </a:xfrm>
            <a:custGeom>
              <a:avLst/>
              <a:gdLst/>
              <a:ahLst/>
              <a:cxnLst/>
              <a:rect l="l" t="t" r="r" b="b"/>
              <a:pathLst>
                <a:path w="1485" h="4303" extrusionOk="0">
                  <a:moveTo>
                    <a:pt x="233" y="0"/>
                  </a:moveTo>
                  <a:cubicBezTo>
                    <a:pt x="104" y="0"/>
                    <a:pt x="0" y="104"/>
                    <a:pt x="0" y="233"/>
                  </a:cubicBezTo>
                  <a:lnTo>
                    <a:pt x="0" y="4071"/>
                  </a:lnTo>
                  <a:cubicBezTo>
                    <a:pt x="0" y="4199"/>
                    <a:pt x="104" y="4303"/>
                    <a:pt x="233" y="4303"/>
                  </a:cubicBezTo>
                  <a:lnTo>
                    <a:pt x="1251" y="4303"/>
                  </a:lnTo>
                  <a:cubicBezTo>
                    <a:pt x="1379" y="4303"/>
                    <a:pt x="1484" y="4199"/>
                    <a:pt x="1484" y="4071"/>
                  </a:cubicBezTo>
                  <a:lnTo>
                    <a:pt x="1484" y="233"/>
                  </a:lnTo>
                  <a:cubicBezTo>
                    <a:pt x="1484" y="104"/>
                    <a:pt x="1382" y="0"/>
                    <a:pt x="1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361675" y="2175225"/>
              <a:ext cx="37125" cy="107575"/>
            </a:xfrm>
            <a:custGeom>
              <a:avLst/>
              <a:gdLst/>
              <a:ahLst/>
              <a:cxnLst/>
              <a:rect l="l" t="t" r="r" b="b"/>
              <a:pathLst>
                <a:path w="1485" h="4303" extrusionOk="0">
                  <a:moveTo>
                    <a:pt x="233" y="0"/>
                  </a:moveTo>
                  <a:cubicBezTo>
                    <a:pt x="104" y="0"/>
                    <a:pt x="0" y="106"/>
                    <a:pt x="0" y="233"/>
                  </a:cubicBezTo>
                  <a:lnTo>
                    <a:pt x="0" y="4071"/>
                  </a:lnTo>
                  <a:cubicBezTo>
                    <a:pt x="0" y="4199"/>
                    <a:pt x="104" y="4303"/>
                    <a:pt x="233" y="4303"/>
                  </a:cubicBezTo>
                  <a:lnTo>
                    <a:pt x="1251" y="4303"/>
                  </a:lnTo>
                  <a:cubicBezTo>
                    <a:pt x="1379" y="4303"/>
                    <a:pt x="1484" y="4199"/>
                    <a:pt x="1484" y="4071"/>
                  </a:cubicBezTo>
                  <a:lnTo>
                    <a:pt x="1484" y="233"/>
                  </a:lnTo>
                  <a:cubicBezTo>
                    <a:pt x="1484" y="106"/>
                    <a:pt x="1382" y="0"/>
                    <a:pt x="1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1177425" y="2008925"/>
              <a:ext cx="37125" cy="107600"/>
            </a:xfrm>
            <a:custGeom>
              <a:avLst/>
              <a:gdLst/>
              <a:ahLst/>
              <a:cxnLst/>
              <a:rect l="l" t="t" r="r" b="b"/>
              <a:pathLst>
                <a:path w="1485" h="4304" extrusionOk="0">
                  <a:moveTo>
                    <a:pt x="233" y="1"/>
                  </a:moveTo>
                  <a:cubicBezTo>
                    <a:pt x="104" y="1"/>
                    <a:pt x="1" y="106"/>
                    <a:pt x="1" y="234"/>
                  </a:cubicBezTo>
                  <a:lnTo>
                    <a:pt x="1" y="4072"/>
                  </a:lnTo>
                  <a:cubicBezTo>
                    <a:pt x="1" y="4199"/>
                    <a:pt x="104" y="4303"/>
                    <a:pt x="233" y="4303"/>
                  </a:cubicBezTo>
                  <a:lnTo>
                    <a:pt x="1252" y="4303"/>
                  </a:lnTo>
                  <a:cubicBezTo>
                    <a:pt x="1379" y="4303"/>
                    <a:pt x="1484" y="4199"/>
                    <a:pt x="1484" y="4072"/>
                  </a:cubicBezTo>
                  <a:lnTo>
                    <a:pt x="1484" y="234"/>
                  </a:lnTo>
                  <a:cubicBezTo>
                    <a:pt x="1484" y="106"/>
                    <a:pt x="1379" y="1"/>
                    <a:pt x="1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176925" y="1856750"/>
              <a:ext cx="37100" cy="107575"/>
            </a:xfrm>
            <a:custGeom>
              <a:avLst/>
              <a:gdLst/>
              <a:ahLst/>
              <a:cxnLst/>
              <a:rect l="l" t="t" r="r" b="b"/>
              <a:pathLst>
                <a:path w="1484" h="4303" extrusionOk="0">
                  <a:moveTo>
                    <a:pt x="836" y="0"/>
                  </a:moveTo>
                  <a:lnTo>
                    <a:pt x="836" y="3423"/>
                  </a:lnTo>
                  <a:cubicBezTo>
                    <a:pt x="836" y="3552"/>
                    <a:pt x="732" y="3656"/>
                    <a:pt x="603" y="3656"/>
                  </a:cubicBezTo>
                  <a:lnTo>
                    <a:pt x="0" y="3656"/>
                  </a:lnTo>
                  <a:lnTo>
                    <a:pt x="0" y="4071"/>
                  </a:lnTo>
                  <a:cubicBezTo>
                    <a:pt x="0" y="4199"/>
                    <a:pt x="104" y="4303"/>
                    <a:pt x="233" y="4303"/>
                  </a:cubicBezTo>
                  <a:lnTo>
                    <a:pt x="1251" y="4303"/>
                  </a:lnTo>
                  <a:cubicBezTo>
                    <a:pt x="1380" y="4303"/>
                    <a:pt x="1484" y="4199"/>
                    <a:pt x="1484" y="4071"/>
                  </a:cubicBezTo>
                  <a:lnTo>
                    <a:pt x="1484" y="233"/>
                  </a:lnTo>
                  <a:cubicBezTo>
                    <a:pt x="1482" y="104"/>
                    <a:pt x="1380" y="0"/>
                    <a:pt x="1251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1361700" y="1856750"/>
              <a:ext cx="37125" cy="107575"/>
            </a:xfrm>
            <a:custGeom>
              <a:avLst/>
              <a:gdLst/>
              <a:ahLst/>
              <a:cxnLst/>
              <a:rect l="l" t="t" r="r" b="b"/>
              <a:pathLst>
                <a:path w="1485" h="4303" extrusionOk="0">
                  <a:moveTo>
                    <a:pt x="838" y="0"/>
                  </a:moveTo>
                  <a:lnTo>
                    <a:pt x="838" y="3423"/>
                  </a:lnTo>
                  <a:cubicBezTo>
                    <a:pt x="838" y="3552"/>
                    <a:pt x="732" y="3656"/>
                    <a:pt x="605" y="3656"/>
                  </a:cubicBezTo>
                  <a:lnTo>
                    <a:pt x="1" y="3656"/>
                  </a:lnTo>
                  <a:lnTo>
                    <a:pt x="1" y="4071"/>
                  </a:lnTo>
                  <a:cubicBezTo>
                    <a:pt x="1" y="4199"/>
                    <a:pt x="106" y="4303"/>
                    <a:pt x="233" y="4303"/>
                  </a:cubicBezTo>
                  <a:lnTo>
                    <a:pt x="1252" y="4303"/>
                  </a:lnTo>
                  <a:cubicBezTo>
                    <a:pt x="1381" y="4303"/>
                    <a:pt x="1485" y="4199"/>
                    <a:pt x="1485" y="4071"/>
                  </a:cubicBezTo>
                  <a:lnTo>
                    <a:pt x="1485" y="233"/>
                  </a:lnTo>
                  <a:cubicBezTo>
                    <a:pt x="1483" y="104"/>
                    <a:pt x="1381" y="0"/>
                    <a:pt x="125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1361700" y="2175225"/>
              <a:ext cx="37125" cy="107575"/>
            </a:xfrm>
            <a:custGeom>
              <a:avLst/>
              <a:gdLst/>
              <a:ahLst/>
              <a:cxnLst/>
              <a:rect l="l" t="t" r="r" b="b"/>
              <a:pathLst>
                <a:path w="1485" h="4303" extrusionOk="0">
                  <a:moveTo>
                    <a:pt x="838" y="0"/>
                  </a:moveTo>
                  <a:lnTo>
                    <a:pt x="838" y="3423"/>
                  </a:lnTo>
                  <a:cubicBezTo>
                    <a:pt x="838" y="3552"/>
                    <a:pt x="732" y="3656"/>
                    <a:pt x="605" y="3656"/>
                  </a:cubicBezTo>
                  <a:lnTo>
                    <a:pt x="1" y="3656"/>
                  </a:lnTo>
                  <a:lnTo>
                    <a:pt x="1" y="4071"/>
                  </a:lnTo>
                  <a:cubicBezTo>
                    <a:pt x="1" y="4199"/>
                    <a:pt x="106" y="4303"/>
                    <a:pt x="233" y="4303"/>
                  </a:cubicBezTo>
                  <a:lnTo>
                    <a:pt x="1252" y="4303"/>
                  </a:lnTo>
                  <a:cubicBezTo>
                    <a:pt x="1381" y="4303"/>
                    <a:pt x="1485" y="4199"/>
                    <a:pt x="1485" y="4071"/>
                  </a:cubicBezTo>
                  <a:lnTo>
                    <a:pt x="1485" y="233"/>
                  </a:lnTo>
                  <a:cubicBezTo>
                    <a:pt x="1483" y="106"/>
                    <a:pt x="1381" y="0"/>
                    <a:pt x="1252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1177425" y="2008925"/>
              <a:ext cx="37125" cy="107600"/>
            </a:xfrm>
            <a:custGeom>
              <a:avLst/>
              <a:gdLst/>
              <a:ahLst/>
              <a:cxnLst/>
              <a:rect l="l" t="t" r="r" b="b"/>
              <a:pathLst>
                <a:path w="1485" h="4304" extrusionOk="0">
                  <a:moveTo>
                    <a:pt x="836" y="1"/>
                  </a:moveTo>
                  <a:lnTo>
                    <a:pt x="836" y="3424"/>
                  </a:lnTo>
                  <a:cubicBezTo>
                    <a:pt x="836" y="3553"/>
                    <a:pt x="732" y="3657"/>
                    <a:pt x="603" y="3657"/>
                  </a:cubicBezTo>
                  <a:lnTo>
                    <a:pt x="1" y="3657"/>
                  </a:lnTo>
                  <a:lnTo>
                    <a:pt x="1" y="4072"/>
                  </a:lnTo>
                  <a:cubicBezTo>
                    <a:pt x="1" y="4199"/>
                    <a:pt x="104" y="4303"/>
                    <a:pt x="233" y="4303"/>
                  </a:cubicBezTo>
                  <a:lnTo>
                    <a:pt x="1252" y="4303"/>
                  </a:lnTo>
                  <a:cubicBezTo>
                    <a:pt x="1379" y="4303"/>
                    <a:pt x="1484" y="4199"/>
                    <a:pt x="1484" y="4072"/>
                  </a:cubicBezTo>
                  <a:lnTo>
                    <a:pt x="1484" y="234"/>
                  </a:lnTo>
                  <a:cubicBezTo>
                    <a:pt x="1484" y="106"/>
                    <a:pt x="1379" y="1"/>
                    <a:pt x="1252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1069950" y="1817500"/>
              <a:ext cx="107575" cy="37075"/>
            </a:xfrm>
            <a:custGeom>
              <a:avLst/>
              <a:gdLst/>
              <a:ahLst/>
              <a:cxnLst/>
              <a:rect l="l" t="t" r="r" b="b"/>
              <a:pathLst>
                <a:path w="4303" h="1483" extrusionOk="0">
                  <a:moveTo>
                    <a:pt x="233" y="0"/>
                  </a:moveTo>
                  <a:cubicBezTo>
                    <a:pt x="105" y="0"/>
                    <a:pt x="0" y="104"/>
                    <a:pt x="0" y="231"/>
                  </a:cubicBezTo>
                  <a:lnTo>
                    <a:pt x="0" y="1251"/>
                  </a:lnTo>
                  <a:cubicBezTo>
                    <a:pt x="0" y="1379"/>
                    <a:pt x="105" y="1482"/>
                    <a:pt x="233" y="1482"/>
                  </a:cubicBezTo>
                  <a:lnTo>
                    <a:pt x="4071" y="1482"/>
                  </a:lnTo>
                  <a:cubicBezTo>
                    <a:pt x="4199" y="1482"/>
                    <a:pt x="4302" y="1379"/>
                    <a:pt x="4302" y="1251"/>
                  </a:cubicBezTo>
                  <a:lnTo>
                    <a:pt x="4302" y="231"/>
                  </a:lnTo>
                  <a:cubicBezTo>
                    <a:pt x="4302" y="104"/>
                    <a:pt x="4199" y="0"/>
                    <a:pt x="4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1070000" y="1817525"/>
              <a:ext cx="107600" cy="37125"/>
            </a:xfrm>
            <a:custGeom>
              <a:avLst/>
              <a:gdLst/>
              <a:ahLst/>
              <a:cxnLst/>
              <a:rect l="l" t="t" r="r" b="b"/>
              <a:pathLst>
                <a:path w="4304" h="1485" extrusionOk="0">
                  <a:moveTo>
                    <a:pt x="3619" y="0"/>
                  </a:moveTo>
                  <a:lnTo>
                    <a:pt x="3619" y="570"/>
                  </a:lnTo>
                  <a:cubicBezTo>
                    <a:pt x="3619" y="697"/>
                    <a:pt x="3515" y="801"/>
                    <a:pt x="3386" y="801"/>
                  </a:cubicBezTo>
                  <a:lnTo>
                    <a:pt x="1" y="801"/>
                  </a:lnTo>
                  <a:lnTo>
                    <a:pt x="1" y="1252"/>
                  </a:lnTo>
                  <a:cubicBezTo>
                    <a:pt x="1" y="1379"/>
                    <a:pt x="105" y="1484"/>
                    <a:pt x="232" y="1484"/>
                  </a:cubicBezTo>
                  <a:lnTo>
                    <a:pt x="4071" y="1484"/>
                  </a:lnTo>
                  <a:cubicBezTo>
                    <a:pt x="4198" y="1484"/>
                    <a:pt x="4303" y="1379"/>
                    <a:pt x="4303" y="1252"/>
                  </a:cubicBezTo>
                  <a:lnTo>
                    <a:pt x="4303" y="233"/>
                  </a:lnTo>
                  <a:cubicBezTo>
                    <a:pt x="4300" y="104"/>
                    <a:pt x="4197" y="0"/>
                    <a:pt x="4069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398775" y="1966950"/>
              <a:ext cx="107575" cy="37075"/>
            </a:xfrm>
            <a:custGeom>
              <a:avLst/>
              <a:gdLst/>
              <a:ahLst/>
              <a:cxnLst/>
              <a:rect l="l" t="t" r="r" b="b"/>
              <a:pathLst>
                <a:path w="4303" h="1483" extrusionOk="0">
                  <a:moveTo>
                    <a:pt x="3621" y="0"/>
                  </a:moveTo>
                  <a:lnTo>
                    <a:pt x="3621" y="568"/>
                  </a:lnTo>
                  <a:cubicBezTo>
                    <a:pt x="3621" y="697"/>
                    <a:pt x="3515" y="800"/>
                    <a:pt x="3388" y="800"/>
                  </a:cubicBezTo>
                  <a:lnTo>
                    <a:pt x="0" y="800"/>
                  </a:lnTo>
                  <a:lnTo>
                    <a:pt x="0" y="1251"/>
                  </a:lnTo>
                  <a:cubicBezTo>
                    <a:pt x="0" y="1379"/>
                    <a:pt x="104" y="1482"/>
                    <a:pt x="233" y="1482"/>
                  </a:cubicBezTo>
                  <a:lnTo>
                    <a:pt x="4070" y="1482"/>
                  </a:lnTo>
                  <a:cubicBezTo>
                    <a:pt x="4199" y="1482"/>
                    <a:pt x="4303" y="1379"/>
                    <a:pt x="4303" y="1251"/>
                  </a:cubicBezTo>
                  <a:lnTo>
                    <a:pt x="4303" y="231"/>
                  </a:lnTo>
                  <a:cubicBezTo>
                    <a:pt x="4301" y="104"/>
                    <a:pt x="4199" y="0"/>
                    <a:pt x="4070" y="0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398775" y="2136025"/>
              <a:ext cx="107575" cy="37125"/>
            </a:xfrm>
            <a:custGeom>
              <a:avLst/>
              <a:gdLst/>
              <a:ahLst/>
              <a:cxnLst/>
              <a:rect l="l" t="t" r="r" b="b"/>
              <a:pathLst>
                <a:path w="4303" h="1485" extrusionOk="0">
                  <a:moveTo>
                    <a:pt x="3621" y="1"/>
                  </a:moveTo>
                  <a:lnTo>
                    <a:pt x="3621" y="570"/>
                  </a:lnTo>
                  <a:cubicBezTo>
                    <a:pt x="3621" y="697"/>
                    <a:pt x="3515" y="803"/>
                    <a:pt x="3388" y="803"/>
                  </a:cubicBezTo>
                  <a:lnTo>
                    <a:pt x="0" y="803"/>
                  </a:lnTo>
                  <a:lnTo>
                    <a:pt x="0" y="1252"/>
                  </a:lnTo>
                  <a:cubicBezTo>
                    <a:pt x="0" y="1381"/>
                    <a:pt x="104" y="1485"/>
                    <a:pt x="233" y="1485"/>
                  </a:cubicBezTo>
                  <a:lnTo>
                    <a:pt x="4070" y="1485"/>
                  </a:lnTo>
                  <a:cubicBezTo>
                    <a:pt x="4199" y="1485"/>
                    <a:pt x="4303" y="1381"/>
                    <a:pt x="4303" y="1252"/>
                  </a:cubicBezTo>
                  <a:lnTo>
                    <a:pt x="4303" y="234"/>
                  </a:lnTo>
                  <a:cubicBezTo>
                    <a:pt x="4301" y="105"/>
                    <a:pt x="4199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070500" y="2119350"/>
              <a:ext cx="107575" cy="37125"/>
            </a:xfrm>
            <a:custGeom>
              <a:avLst/>
              <a:gdLst/>
              <a:ahLst/>
              <a:cxnLst/>
              <a:rect l="l" t="t" r="r" b="b"/>
              <a:pathLst>
                <a:path w="4303" h="1485" extrusionOk="0">
                  <a:moveTo>
                    <a:pt x="233" y="1"/>
                  </a:moveTo>
                  <a:cubicBezTo>
                    <a:pt x="105" y="1"/>
                    <a:pt x="0" y="104"/>
                    <a:pt x="0" y="233"/>
                  </a:cubicBezTo>
                  <a:lnTo>
                    <a:pt x="0" y="1252"/>
                  </a:lnTo>
                  <a:cubicBezTo>
                    <a:pt x="0" y="1379"/>
                    <a:pt x="105" y="1484"/>
                    <a:pt x="233" y="1484"/>
                  </a:cubicBezTo>
                  <a:lnTo>
                    <a:pt x="4068" y="1484"/>
                  </a:lnTo>
                  <a:cubicBezTo>
                    <a:pt x="4197" y="1484"/>
                    <a:pt x="4301" y="1379"/>
                    <a:pt x="4302" y="1252"/>
                  </a:cubicBezTo>
                  <a:lnTo>
                    <a:pt x="4302" y="233"/>
                  </a:lnTo>
                  <a:cubicBezTo>
                    <a:pt x="4302" y="104"/>
                    <a:pt x="4199" y="1"/>
                    <a:pt x="4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070500" y="2119375"/>
              <a:ext cx="107575" cy="37125"/>
            </a:xfrm>
            <a:custGeom>
              <a:avLst/>
              <a:gdLst/>
              <a:ahLst/>
              <a:cxnLst/>
              <a:rect l="l" t="t" r="r" b="b"/>
              <a:pathLst>
                <a:path w="4303" h="1485" extrusionOk="0">
                  <a:moveTo>
                    <a:pt x="3619" y="1"/>
                  </a:moveTo>
                  <a:lnTo>
                    <a:pt x="3619" y="570"/>
                  </a:lnTo>
                  <a:cubicBezTo>
                    <a:pt x="3619" y="698"/>
                    <a:pt x="3515" y="803"/>
                    <a:pt x="3386" y="803"/>
                  </a:cubicBezTo>
                  <a:lnTo>
                    <a:pt x="0" y="803"/>
                  </a:lnTo>
                  <a:lnTo>
                    <a:pt x="0" y="1252"/>
                  </a:lnTo>
                  <a:cubicBezTo>
                    <a:pt x="0" y="1381"/>
                    <a:pt x="105" y="1485"/>
                    <a:pt x="233" y="1485"/>
                  </a:cubicBezTo>
                  <a:lnTo>
                    <a:pt x="4071" y="1485"/>
                  </a:lnTo>
                  <a:cubicBezTo>
                    <a:pt x="4199" y="1485"/>
                    <a:pt x="4302" y="1381"/>
                    <a:pt x="4302" y="1252"/>
                  </a:cubicBezTo>
                  <a:lnTo>
                    <a:pt x="4302" y="234"/>
                  </a:lnTo>
                  <a:cubicBezTo>
                    <a:pt x="4301" y="103"/>
                    <a:pt x="4197" y="1"/>
                    <a:pt x="4068" y="1"/>
                  </a:cubicBez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1982505" y="3043305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 rot="5400000">
            <a:off x="5244559" y="1474707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2948757" y="2077070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 rot="5400000">
            <a:off x="3312051" y="3407299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3915009" y="1134802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 rot="5400000">
            <a:off x="4278316" y="2440920"/>
            <a:ext cx="966090" cy="169252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 txBox="1"/>
          <p:nvPr/>
        </p:nvSpPr>
        <p:spPr>
          <a:xfrm>
            <a:off x="3060263" y="1314896"/>
            <a:ext cx="774300" cy="695400"/>
          </a:xfrm>
          <a:prstGeom prst="rect">
            <a:avLst/>
          </a:prstGeom>
          <a:solidFill>
            <a:srgbClr val="02ABE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03</a:t>
            </a:r>
            <a:endParaRPr sz="31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00" name="Google Shape;500;p20"/>
          <p:cNvSpPr txBox="1"/>
          <p:nvPr/>
        </p:nvSpPr>
        <p:spPr>
          <a:xfrm>
            <a:off x="2097492" y="2277223"/>
            <a:ext cx="774300" cy="6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02</a:t>
            </a:r>
            <a:endParaRPr sz="31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01" name="Google Shape;501;p20"/>
          <p:cNvSpPr txBox="1"/>
          <p:nvPr/>
        </p:nvSpPr>
        <p:spPr>
          <a:xfrm>
            <a:off x="1137585" y="3116240"/>
            <a:ext cx="774300" cy="695400"/>
          </a:xfrm>
          <a:prstGeom prst="rect">
            <a:avLst/>
          </a:prstGeom>
          <a:solidFill>
            <a:srgbClr val="FFC2A3">
              <a:alpha val="374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01</a:t>
            </a:r>
            <a:endParaRPr sz="31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502" name="Google Shape;502;p20"/>
          <p:cNvGrpSpPr/>
          <p:nvPr/>
        </p:nvGrpSpPr>
        <p:grpSpPr>
          <a:xfrm>
            <a:off x="6667000" y="1853003"/>
            <a:ext cx="2028803" cy="936012"/>
            <a:chOff x="5302230" y="2208875"/>
            <a:chExt cx="2581503" cy="936012"/>
          </a:xfrm>
        </p:grpSpPr>
        <p:sp>
          <p:nvSpPr>
            <p:cNvPr id="503" name="Google Shape;503;p20"/>
            <p:cNvSpPr txBox="1"/>
            <p:nvPr/>
          </p:nvSpPr>
          <p:spPr>
            <a:xfrm>
              <a:off x="5302233" y="2208875"/>
              <a:ext cx="25815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04" name="Google Shape;504;p20"/>
            <p:cNvSpPr txBox="1"/>
            <p:nvPr/>
          </p:nvSpPr>
          <p:spPr>
            <a:xfrm>
              <a:off x="5302230" y="2658887"/>
              <a:ext cx="2581500" cy="4860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0"/>
          <p:cNvGrpSpPr/>
          <p:nvPr/>
        </p:nvGrpSpPr>
        <p:grpSpPr>
          <a:xfrm>
            <a:off x="5710924" y="2845456"/>
            <a:ext cx="2028809" cy="924573"/>
            <a:chOff x="4468787" y="3047850"/>
            <a:chExt cx="2581511" cy="935992"/>
          </a:xfrm>
        </p:grpSpPr>
        <p:sp>
          <p:nvSpPr>
            <p:cNvPr id="506" name="Google Shape;506;p20"/>
            <p:cNvSpPr txBox="1"/>
            <p:nvPr/>
          </p:nvSpPr>
          <p:spPr>
            <a:xfrm>
              <a:off x="4468797" y="3047850"/>
              <a:ext cx="25815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07" name="Google Shape;507;p20"/>
            <p:cNvSpPr txBox="1"/>
            <p:nvPr/>
          </p:nvSpPr>
          <p:spPr>
            <a:xfrm>
              <a:off x="4468787" y="3497842"/>
              <a:ext cx="2581500" cy="4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0"/>
          <p:cNvGrpSpPr/>
          <p:nvPr/>
        </p:nvGrpSpPr>
        <p:grpSpPr>
          <a:xfrm>
            <a:off x="4810601" y="3811553"/>
            <a:ext cx="2028801" cy="925818"/>
            <a:chOff x="4439975" y="3922799"/>
            <a:chExt cx="2581500" cy="899988"/>
          </a:xfrm>
        </p:grpSpPr>
        <p:sp>
          <p:nvSpPr>
            <p:cNvPr id="509" name="Google Shape;509;p20"/>
            <p:cNvSpPr txBox="1"/>
            <p:nvPr/>
          </p:nvSpPr>
          <p:spPr>
            <a:xfrm>
              <a:off x="4439975" y="4336787"/>
              <a:ext cx="2581500" cy="486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4439975" y="3922799"/>
              <a:ext cx="2581500" cy="41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21"/>
          <p:cNvCxnSpPr>
            <a:stCxn id="516" idx="0"/>
            <a:endCxn id="517" idx="2"/>
          </p:cNvCxnSpPr>
          <p:nvPr/>
        </p:nvCxnSpPr>
        <p:spPr>
          <a:xfrm rot="10800000">
            <a:off x="1285650" y="2747850"/>
            <a:ext cx="0" cy="8427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21"/>
          <p:cNvCxnSpPr>
            <a:stCxn id="519" idx="0"/>
            <a:endCxn id="520" idx="2"/>
          </p:cNvCxnSpPr>
          <p:nvPr/>
        </p:nvCxnSpPr>
        <p:spPr>
          <a:xfrm rot="10800000">
            <a:off x="7867725" y="2747850"/>
            <a:ext cx="0" cy="8427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Google Shape;521;p21"/>
          <p:cNvCxnSpPr>
            <a:stCxn id="522" idx="3"/>
            <a:endCxn id="523" idx="2"/>
          </p:cNvCxnSpPr>
          <p:nvPr/>
        </p:nvCxnSpPr>
        <p:spPr>
          <a:xfrm>
            <a:off x="2114100" y="1826675"/>
            <a:ext cx="835200" cy="1282500"/>
          </a:xfrm>
          <a:prstGeom prst="bentConnector3">
            <a:avLst>
              <a:gd name="adj1" fmla="val 50002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4" name="Google Shape;524;p21"/>
          <p:cNvCxnSpPr>
            <a:stCxn id="516" idx="3"/>
            <a:endCxn id="523" idx="2"/>
          </p:cNvCxnSpPr>
          <p:nvPr/>
        </p:nvCxnSpPr>
        <p:spPr>
          <a:xfrm rot="10800000" flipH="1">
            <a:off x="2114100" y="3109350"/>
            <a:ext cx="835200" cy="706200"/>
          </a:xfrm>
          <a:prstGeom prst="bentConnector3">
            <a:avLst>
              <a:gd name="adj1" fmla="val 50002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Google Shape;525;p21"/>
          <p:cNvCxnSpPr>
            <a:stCxn id="526" idx="1"/>
            <a:endCxn id="523" idx="6"/>
          </p:cNvCxnSpPr>
          <p:nvPr/>
        </p:nvCxnSpPr>
        <p:spPr>
          <a:xfrm flipH="1">
            <a:off x="6204075" y="1826675"/>
            <a:ext cx="835200" cy="1282500"/>
          </a:xfrm>
          <a:prstGeom prst="bentConnector3">
            <a:avLst>
              <a:gd name="adj1" fmla="val 50002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7" name="Google Shape;527;p21"/>
          <p:cNvCxnSpPr>
            <a:stCxn id="519" idx="1"/>
            <a:endCxn id="523" idx="6"/>
          </p:cNvCxnSpPr>
          <p:nvPr/>
        </p:nvCxnSpPr>
        <p:spPr>
          <a:xfrm rot="10800000">
            <a:off x="6204075" y="3109350"/>
            <a:ext cx="835200" cy="706200"/>
          </a:xfrm>
          <a:prstGeom prst="bentConnector3">
            <a:avLst>
              <a:gd name="adj1" fmla="val 50002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3" name="Google Shape;523;p21"/>
          <p:cNvSpPr/>
          <p:nvPr/>
        </p:nvSpPr>
        <p:spPr>
          <a:xfrm>
            <a:off x="2949338" y="1481923"/>
            <a:ext cx="3254700" cy="3254700"/>
          </a:xfrm>
          <a:prstGeom prst="ellipse">
            <a:avLst/>
          </a:prstGeom>
          <a:solidFill>
            <a:srgbClr val="FFC2A3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529" name="Google Shape;529;p21"/>
          <p:cNvGrpSpPr/>
          <p:nvPr/>
        </p:nvGrpSpPr>
        <p:grpSpPr>
          <a:xfrm>
            <a:off x="7039275" y="1601675"/>
            <a:ext cx="1656900" cy="1146050"/>
            <a:chOff x="7039275" y="1601675"/>
            <a:chExt cx="1656900" cy="1146050"/>
          </a:xfrm>
        </p:grpSpPr>
        <p:sp>
          <p:nvSpPr>
            <p:cNvPr id="520" name="Google Shape;520;p21"/>
            <p:cNvSpPr txBox="1"/>
            <p:nvPr/>
          </p:nvSpPr>
          <p:spPr>
            <a:xfrm>
              <a:off x="7039275" y="2024725"/>
              <a:ext cx="1656900" cy="723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7039275" y="1601675"/>
              <a:ext cx="165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30" name="Google Shape;530;p21"/>
          <p:cNvGrpSpPr/>
          <p:nvPr/>
        </p:nvGrpSpPr>
        <p:grpSpPr>
          <a:xfrm>
            <a:off x="7039275" y="3590550"/>
            <a:ext cx="1656900" cy="1146050"/>
            <a:chOff x="7039275" y="3590550"/>
            <a:chExt cx="1656900" cy="1146050"/>
          </a:xfrm>
        </p:grpSpPr>
        <p:sp>
          <p:nvSpPr>
            <p:cNvPr id="531" name="Google Shape;531;p21"/>
            <p:cNvSpPr txBox="1"/>
            <p:nvPr/>
          </p:nvSpPr>
          <p:spPr>
            <a:xfrm>
              <a:off x="7039275" y="4013600"/>
              <a:ext cx="1656900" cy="723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21"/>
            <p:cNvSpPr txBox="1"/>
            <p:nvPr/>
          </p:nvSpPr>
          <p:spPr>
            <a:xfrm>
              <a:off x="7039275" y="3590550"/>
              <a:ext cx="165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32" name="Google Shape;532;p21"/>
          <p:cNvGrpSpPr/>
          <p:nvPr/>
        </p:nvGrpSpPr>
        <p:grpSpPr>
          <a:xfrm>
            <a:off x="457200" y="1601675"/>
            <a:ext cx="1656900" cy="1146050"/>
            <a:chOff x="457200" y="1601675"/>
            <a:chExt cx="1656900" cy="1146050"/>
          </a:xfrm>
        </p:grpSpPr>
        <p:sp>
          <p:nvSpPr>
            <p:cNvPr id="517" name="Google Shape;517;p21"/>
            <p:cNvSpPr txBox="1"/>
            <p:nvPr/>
          </p:nvSpPr>
          <p:spPr>
            <a:xfrm>
              <a:off x="457200" y="2024725"/>
              <a:ext cx="1656900" cy="723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21"/>
            <p:cNvSpPr txBox="1"/>
            <p:nvPr/>
          </p:nvSpPr>
          <p:spPr>
            <a:xfrm>
              <a:off x="457200" y="1601675"/>
              <a:ext cx="165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33" name="Google Shape;533;p21"/>
          <p:cNvGrpSpPr/>
          <p:nvPr/>
        </p:nvGrpSpPr>
        <p:grpSpPr>
          <a:xfrm>
            <a:off x="457200" y="3590550"/>
            <a:ext cx="1656900" cy="1146050"/>
            <a:chOff x="457200" y="3590550"/>
            <a:chExt cx="1656900" cy="1146050"/>
          </a:xfrm>
        </p:grpSpPr>
        <p:sp>
          <p:nvSpPr>
            <p:cNvPr id="534" name="Google Shape;534;p21"/>
            <p:cNvSpPr txBox="1"/>
            <p:nvPr/>
          </p:nvSpPr>
          <p:spPr>
            <a:xfrm>
              <a:off x="457200" y="4013600"/>
              <a:ext cx="1656900" cy="7230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457200" y="3590550"/>
              <a:ext cx="165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Sun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35" name="Google Shape;535;p21"/>
          <p:cNvGrpSpPr/>
          <p:nvPr/>
        </p:nvGrpSpPr>
        <p:grpSpPr>
          <a:xfrm>
            <a:off x="2819404" y="1280391"/>
            <a:ext cx="3717177" cy="3456185"/>
            <a:chOff x="2819404" y="1280391"/>
            <a:chExt cx="3717177" cy="3456185"/>
          </a:xfrm>
        </p:grpSpPr>
        <p:sp>
          <p:nvSpPr>
            <p:cNvPr id="536" name="Google Shape;536;p21"/>
            <p:cNvSpPr txBox="1"/>
            <p:nvPr/>
          </p:nvSpPr>
          <p:spPr>
            <a:xfrm>
              <a:off x="5388782" y="3472225"/>
              <a:ext cx="1147800" cy="75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537" name="Google Shape;537;p21"/>
            <p:cNvGrpSpPr/>
            <p:nvPr/>
          </p:nvGrpSpPr>
          <p:grpSpPr>
            <a:xfrm>
              <a:off x="2819404" y="1280391"/>
              <a:ext cx="3501696" cy="3456185"/>
              <a:chOff x="2786093" y="1280391"/>
              <a:chExt cx="3501696" cy="3456185"/>
            </a:xfrm>
          </p:grpSpPr>
          <p:sp>
            <p:nvSpPr>
              <p:cNvPr id="538" name="Google Shape;538;p21"/>
              <p:cNvSpPr/>
              <p:nvPr/>
            </p:nvSpPr>
            <p:spPr>
              <a:xfrm flipH="1">
                <a:off x="5557270" y="3027742"/>
                <a:ext cx="730519" cy="450346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12102" extrusionOk="0">
                    <a:moveTo>
                      <a:pt x="9816" y="1"/>
                    </a:moveTo>
                    <a:cubicBezTo>
                      <a:pt x="9768" y="1"/>
                      <a:pt x="9720" y="20"/>
                      <a:pt x="9689" y="57"/>
                    </a:cubicBezTo>
                    <a:lnTo>
                      <a:pt x="56" y="11835"/>
                    </a:lnTo>
                    <a:cubicBezTo>
                      <a:pt x="0" y="11905"/>
                      <a:pt x="10" y="12007"/>
                      <a:pt x="80" y="12064"/>
                    </a:cubicBezTo>
                    <a:cubicBezTo>
                      <a:pt x="111" y="12089"/>
                      <a:pt x="147" y="12101"/>
                      <a:pt x="183" y="12101"/>
                    </a:cubicBezTo>
                    <a:cubicBezTo>
                      <a:pt x="231" y="12101"/>
                      <a:pt x="277" y="12081"/>
                      <a:pt x="309" y="12041"/>
                    </a:cubicBezTo>
                    <a:lnTo>
                      <a:pt x="9816" y="416"/>
                    </a:lnTo>
                    <a:lnTo>
                      <a:pt x="19322" y="12040"/>
                    </a:lnTo>
                    <a:cubicBezTo>
                      <a:pt x="19355" y="12080"/>
                      <a:pt x="19402" y="12100"/>
                      <a:pt x="19449" y="12100"/>
                    </a:cubicBezTo>
                    <a:cubicBezTo>
                      <a:pt x="19484" y="12100"/>
                      <a:pt x="19521" y="12090"/>
                      <a:pt x="19551" y="12064"/>
                    </a:cubicBezTo>
                    <a:cubicBezTo>
                      <a:pt x="19621" y="12007"/>
                      <a:pt x="19631" y="11905"/>
                      <a:pt x="19574" y="11835"/>
                    </a:cubicBezTo>
                    <a:lnTo>
                      <a:pt x="9942" y="57"/>
                    </a:lnTo>
                    <a:cubicBezTo>
                      <a:pt x="9911" y="20"/>
                      <a:pt x="9863" y="1"/>
                      <a:pt x="9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 flipH="1">
                <a:off x="2867327" y="1677970"/>
                <a:ext cx="204297" cy="7915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2127" extrusionOk="0">
                    <a:moveTo>
                      <a:pt x="1139" y="0"/>
                    </a:moveTo>
                    <a:cubicBezTo>
                      <a:pt x="509" y="0"/>
                      <a:pt x="1" y="510"/>
                      <a:pt x="1" y="1139"/>
                    </a:cubicBezTo>
                    <a:lnTo>
                      <a:pt x="1" y="2126"/>
                    </a:lnTo>
                    <a:lnTo>
                      <a:pt x="5490" y="2126"/>
                    </a:lnTo>
                    <a:lnTo>
                      <a:pt x="5490" y="1139"/>
                    </a:lnTo>
                    <a:cubicBezTo>
                      <a:pt x="5490" y="511"/>
                      <a:pt x="4980" y="0"/>
                      <a:pt x="4351" y="0"/>
                    </a:cubicBezTo>
                    <a:close/>
                  </a:path>
                </a:pathLst>
              </a:custGeom>
              <a:solidFill>
                <a:srgbClr val="D0C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 flipH="1">
                <a:off x="3738063" y="1298477"/>
                <a:ext cx="1671883" cy="409933"/>
              </a:xfrm>
              <a:custGeom>
                <a:avLst/>
                <a:gdLst/>
                <a:ahLst/>
                <a:cxnLst/>
                <a:rect l="l" t="t" r="r" b="b"/>
                <a:pathLst>
                  <a:path w="44928" h="11016" extrusionOk="0">
                    <a:moveTo>
                      <a:pt x="44852" y="0"/>
                    </a:moveTo>
                    <a:lnTo>
                      <a:pt x="0" y="10698"/>
                    </a:lnTo>
                    <a:lnTo>
                      <a:pt x="75" y="11015"/>
                    </a:lnTo>
                    <a:lnTo>
                      <a:pt x="44928" y="318"/>
                    </a:lnTo>
                    <a:lnTo>
                      <a:pt x="448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flipH="1">
                <a:off x="3594422" y="2017199"/>
                <a:ext cx="233694" cy="124476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3345" extrusionOk="0">
                    <a:moveTo>
                      <a:pt x="5630" y="654"/>
                    </a:moveTo>
                    <a:lnTo>
                      <a:pt x="5630" y="2696"/>
                    </a:lnTo>
                    <a:lnTo>
                      <a:pt x="651" y="2696"/>
                    </a:lnTo>
                    <a:lnTo>
                      <a:pt x="651" y="654"/>
                    </a:lnTo>
                    <a:close/>
                    <a:moveTo>
                      <a:pt x="326" y="1"/>
                    </a:moveTo>
                    <a:cubicBezTo>
                      <a:pt x="146" y="1"/>
                      <a:pt x="0" y="147"/>
                      <a:pt x="0" y="327"/>
                    </a:cubicBezTo>
                    <a:lnTo>
                      <a:pt x="0" y="3019"/>
                    </a:lnTo>
                    <a:cubicBezTo>
                      <a:pt x="0" y="3200"/>
                      <a:pt x="146" y="3345"/>
                      <a:pt x="326" y="3345"/>
                    </a:cubicBezTo>
                    <a:lnTo>
                      <a:pt x="5955" y="3345"/>
                    </a:lnTo>
                    <a:cubicBezTo>
                      <a:pt x="6134" y="3345"/>
                      <a:pt x="6279" y="3201"/>
                      <a:pt x="6279" y="3019"/>
                    </a:cubicBezTo>
                    <a:lnTo>
                      <a:pt x="6279" y="327"/>
                    </a:lnTo>
                    <a:cubicBezTo>
                      <a:pt x="6279" y="147"/>
                      <a:pt x="6134" y="1"/>
                      <a:pt x="5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flipH="1">
                <a:off x="3540836" y="4335798"/>
                <a:ext cx="394750" cy="326428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8772" extrusionOk="0">
                    <a:moveTo>
                      <a:pt x="1628" y="0"/>
                    </a:moveTo>
                    <a:cubicBezTo>
                      <a:pt x="728" y="0"/>
                      <a:pt x="1" y="728"/>
                      <a:pt x="1" y="1626"/>
                    </a:cubicBezTo>
                    <a:lnTo>
                      <a:pt x="1" y="8771"/>
                    </a:lnTo>
                    <a:lnTo>
                      <a:pt x="10607" y="8771"/>
                    </a:lnTo>
                    <a:lnTo>
                      <a:pt x="10607" y="1626"/>
                    </a:lnTo>
                    <a:cubicBezTo>
                      <a:pt x="10607" y="728"/>
                      <a:pt x="9879" y="0"/>
                      <a:pt x="8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 flipH="1">
                <a:off x="3427599" y="4662189"/>
                <a:ext cx="621300" cy="74388"/>
              </a:xfrm>
              <a:custGeom>
                <a:avLst/>
                <a:gdLst/>
                <a:ahLst/>
                <a:cxnLst/>
                <a:rect l="l" t="t" r="r" b="b"/>
                <a:pathLst>
                  <a:path w="16696" h="1999" extrusionOk="0">
                    <a:moveTo>
                      <a:pt x="1139" y="0"/>
                    </a:moveTo>
                    <a:cubicBezTo>
                      <a:pt x="511" y="0"/>
                      <a:pt x="1" y="511"/>
                      <a:pt x="1" y="1139"/>
                    </a:cubicBezTo>
                    <a:lnTo>
                      <a:pt x="1" y="1998"/>
                    </a:lnTo>
                    <a:lnTo>
                      <a:pt x="16695" y="1998"/>
                    </a:lnTo>
                    <a:lnTo>
                      <a:pt x="16695" y="1139"/>
                    </a:lnTo>
                    <a:cubicBezTo>
                      <a:pt x="16695" y="511"/>
                      <a:pt x="16184" y="0"/>
                      <a:pt x="15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 flipH="1">
                <a:off x="3802887" y="1696613"/>
                <a:ext cx="2412077" cy="179885"/>
              </a:xfrm>
              <a:custGeom>
                <a:avLst/>
                <a:gdLst/>
                <a:ahLst/>
                <a:cxnLst/>
                <a:rect l="l" t="t" r="r" b="b"/>
                <a:pathLst>
                  <a:path w="64819" h="4834" extrusionOk="0">
                    <a:moveTo>
                      <a:pt x="2697" y="0"/>
                    </a:moveTo>
                    <a:cubicBezTo>
                      <a:pt x="2516" y="0"/>
                      <a:pt x="2371" y="147"/>
                      <a:pt x="2371" y="326"/>
                    </a:cubicBezTo>
                    <a:cubicBezTo>
                      <a:pt x="2371" y="505"/>
                      <a:pt x="2516" y="652"/>
                      <a:pt x="2697" y="652"/>
                    </a:cubicBezTo>
                    <a:lnTo>
                      <a:pt x="59502" y="652"/>
                    </a:lnTo>
                    <a:lnTo>
                      <a:pt x="63592" y="4181"/>
                    </a:lnTo>
                    <a:lnTo>
                      <a:pt x="325" y="4181"/>
                    </a:lnTo>
                    <a:cubicBezTo>
                      <a:pt x="145" y="4181"/>
                      <a:pt x="0" y="4326"/>
                      <a:pt x="0" y="4507"/>
                    </a:cubicBezTo>
                    <a:cubicBezTo>
                      <a:pt x="0" y="4686"/>
                      <a:pt x="145" y="4833"/>
                      <a:pt x="325" y="4833"/>
                    </a:cubicBezTo>
                    <a:lnTo>
                      <a:pt x="64467" y="4833"/>
                    </a:lnTo>
                    <a:cubicBezTo>
                      <a:pt x="64604" y="4833"/>
                      <a:pt x="64725" y="4746"/>
                      <a:pt x="64770" y="4617"/>
                    </a:cubicBezTo>
                    <a:cubicBezTo>
                      <a:pt x="64819" y="4490"/>
                      <a:pt x="64782" y="4346"/>
                      <a:pt x="64678" y="4258"/>
                    </a:cubicBezTo>
                    <a:lnTo>
                      <a:pt x="59834" y="78"/>
                    </a:lnTo>
                    <a:cubicBezTo>
                      <a:pt x="59775" y="29"/>
                      <a:pt x="59701" y="0"/>
                      <a:pt x="596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 flipH="1">
                <a:off x="3982437" y="1696688"/>
                <a:ext cx="115991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832" extrusionOk="0">
                    <a:moveTo>
                      <a:pt x="2744" y="1"/>
                    </a:moveTo>
                    <a:cubicBezTo>
                      <a:pt x="2631" y="1"/>
                      <a:pt x="2521" y="60"/>
                      <a:pt x="2461" y="166"/>
                    </a:cubicBezTo>
                    <a:lnTo>
                      <a:pt x="91" y="4344"/>
                    </a:lnTo>
                    <a:cubicBezTo>
                      <a:pt x="1" y="4501"/>
                      <a:pt x="56" y="4699"/>
                      <a:pt x="213" y="4788"/>
                    </a:cubicBezTo>
                    <a:cubicBezTo>
                      <a:pt x="263" y="4815"/>
                      <a:pt x="318" y="4831"/>
                      <a:pt x="372" y="4831"/>
                    </a:cubicBezTo>
                    <a:cubicBezTo>
                      <a:pt x="486" y="4831"/>
                      <a:pt x="597" y="4771"/>
                      <a:pt x="656" y="4665"/>
                    </a:cubicBezTo>
                    <a:lnTo>
                      <a:pt x="3026" y="486"/>
                    </a:lnTo>
                    <a:cubicBezTo>
                      <a:pt x="3116" y="330"/>
                      <a:pt x="3061" y="132"/>
                      <a:pt x="2904" y="44"/>
                    </a:cubicBezTo>
                    <a:cubicBezTo>
                      <a:pt x="2853" y="15"/>
                      <a:pt x="2798" y="1"/>
                      <a:pt x="2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 flipH="1">
                <a:off x="4070668" y="1696688"/>
                <a:ext cx="115991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832" extrusionOk="0">
                    <a:moveTo>
                      <a:pt x="373" y="1"/>
                    </a:moveTo>
                    <a:cubicBezTo>
                      <a:pt x="319" y="1"/>
                      <a:pt x="264" y="15"/>
                      <a:pt x="213" y="44"/>
                    </a:cubicBezTo>
                    <a:cubicBezTo>
                      <a:pt x="56" y="132"/>
                      <a:pt x="1" y="330"/>
                      <a:pt x="89" y="486"/>
                    </a:cubicBezTo>
                    <a:lnTo>
                      <a:pt x="2463" y="4665"/>
                    </a:lnTo>
                    <a:cubicBezTo>
                      <a:pt x="2521" y="4771"/>
                      <a:pt x="2632" y="4831"/>
                      <a:pt x="2746" y="4831"/>
                    </a:cubicBezTo>
                    <a:cubicBezTo>
                      <a:pt x="2799" y="4831"/>
                      <a:pt x="2854" y="4815"/>
                      <a:pt x="2904" y="4787"/>
                    </a:cubicBezTo>
                    <a:cubicBezTo>
                      <a:pt x="3061" y="4699"/>
                      <a:pt x="3116" y="4501"/>
                      <a:pt x="3027" y="4344"/>
                    </a:cubicBezTo>
                    <a:lnTo>
                      <a:pt x="656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 flipH="1">
                <a:off x="4158973" y="1696688"/>
                <a:ext cx="115880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4832" extrusionOk="0">
                    <a:moveTo>
                      <a:pt x="2743" y="1"/>
                    </a:moveTo>
                    <a:cubicBezTo>
                      <a:pt x="2630" y="1"/>
                      <a:pt x="2520" y="60"/>
                      <a:pt x="2459" y="166"/>
                    </a:cubicBezTo>
                    <a:lnTo>
                      <a:pt x="88" y="4344"/>
                    </a:lnTo>
                    <a:cubicBezTo>
                      <a:pt x="0" y="4501"/>
                      <a:pt x="54" y="4699"/>
                      <a:pt x="211" y="4788"/>
                    </a:cubicBezTo>
                    <a:cubicBezTo>
                      <a:pt x="261" y="4815"/>
                      <a:pt x="316" y="4831"/>
                      <a:pt x="372" y="4831"/>
                    </a:cubicBezTo>
                    <a:cubicBezTo>
                      <a:pt x="484" y="4831"/>
                      <a:pt x="594" y="4771"/>
                      <a:pt x="653" y="4665"/>
                    </a:cubicBezTo>
                    <a:lnTo>
                      <a:pt x="3026" y="486"/>
                    </a:lnTo>
                    <a:cubicBezTo>
                      <a:pt x="3114" y="330"/>
                      <a:pt x="3060" y="132"/>
                      <a:pt x="2903" y="44"/>
                    </a:cubicBezTo>
                    <a:cubicBezTo>
                      <a:pt x="2852" y="15"/>
                      <a:pt x="2797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 flipH="1">
                <a:off x="4247241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1" y="4771"/>
                      <a:pt x="2632" y="4831"/>
                      <a:pt x="2746" y="4831"/>
                    </a:cubicBezTo>
                    <a:cubicBezTo>
                      <a:pt x="2798" y="4831"/>
                      <a:pt x="2855" y="4815"/>
                      <a:pt x="2903" y="4787"/>
                    </a:cubicBezTo>
                    <a:cubicBezTo>
                      <a:pt x="3060" y="4699"/>
                      <a:pt x="3116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 flipH="1">
                <a:off x="4335472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1" y="60"/>
                      <a:pt x="2461" y="166"/>
                    </a:cubicBezTo>
                    <a:lnTo>
                      <a:pt x="89" y="4344"/>
                    </a:lnTo>
                    <a:cubicBezTo>
                      <a:pt x="0" y="4501"/>
                      <a:pt x="56" y="4699"/>
                      <a:pt x="212" y="4788"/>
                    </a:cubicBezTo>
                    <a:cubicBezTo>
                      <a:pt x="262" y="4815"/>
                      <a:pt x="316" y="4831"/>
                      <a:pt x="372" y="4831"/>
                    </a:cubicBezTo>
                    <a:cubicBezTo>
                      <a:pt x="486" y="4831"/>
                      <a:pt x="594" y="4771"/>
                      <a:pt x="655" y="4665"/>
                    </a:cubicBezTo>
                    <a:lnTo>
                      <a:pt x="3026" y="486"/>
                    </a:lnTo>
                    <a:cubicBezTo>
                      <a:pt x="3116" y="330"/>
                      <a:pt x="3060" y="132"/>
                      <a:pt x="2904" y="44"/>
                    </a:cubicBezTo>
                    <a:cubicBezTo>
                      <a:pt x="2853" y="15"/>
                      <a:pt x="2797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 flipH="1">
                <a:off x="4423740" y="1696688"/>
                <a:ext cx="115917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832" extrusionOk="0">
                    <a:moveTo>
                      <a:pt x="372" y="1"/>
                    </a:moveTo>
                    <a:cubicBezTo>
                      <a:pt x="317" y="1"/>
                      <a:pt x="262" y="15"/>
                      <a:pt x="211" y="44"/>
                    </a:cubicBezTo>
                    <a:cubicBezTo>
                      <a:pt x="55" y="132"/>
                      <a:pt x="0" y="330"/>
                      <a:pt x="89" y="486"/>
                    </a:cubicBezTo>
                    <a:lnTo>
                      <a:pt x="2460" y="4665"/>
                    </a:lnTo>
                    <a:cubicBezTo>
                      <a:pt x="2519" y="4771"/>
                      <a:pt x="2629" y="4831"/>
                      <a:pt x="2743" y="4831"/>
                    </a:cubicBezTo>
                    <a:cubicBezTo>
                      <a:pt x="2798" y="4831"/>
                      <a:pt x="2854" y="4815"/>
                      <a:pt x="2904" y="4787"/>
                    </a:cubicBezTo>
                    <a:cubicBezTo>
                      <a:pt x="3059" y="4699"/>
                      <a:pt x="3114" y="4501"/>
                      <a:pt x="3026" y="4344"/>
                    </a:cubicBezTo>
                    <a:lnTo>
                      <a:pt x="654" y="166"/>
                    </a:lnTo>
                    <a:cubicBezTo>
                      <a:pt x="594" y="60"/>
                      <a:pt x="485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 flipH="1">
                <a:off x="4512045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1" y="60"/>
                      <a:pt x="2461" y="166"/>
                    </a:cubicBezTo>
                    <a:lnTo>
                      <a:pt x="90" y="4344"/>
                    </a:lnTo>
                    <a:cubicBezTo>
                      <a:pt x="1" y="4501"/>
                      <a:pt x="56" y="4699"/>
                      <a:pt x="213" y="4788"/>
                    </a:cubicBezTo>
                    <a:cubicBezTo>
                      <a:pt x="263" y="4815"/>
                      <a:pt x="318" y="4831"/>
                      <a:pt x="372" y="4831"/>
                    </a:cubicBezTo>
                    <a:cubicBezTo>
                      <a:pt x="486" y="4831"/>
                      <a:pt x="597" y="4771"/>
                      <a:pt x="655" y="4665"/>
                    </a:cubicBezTo>
                    <a:lnTo>
                      <a:pt x="3026" y="486"/>
                    </a:lnTo>
                    <a:cubicBezTo>
                      <a:pt x="3116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 flipH="1">
                <a:off x="4600239" y="1696688"/>
                <a:ext cx="115991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832" extrusionOk="0">
                    <a:moveTo>
                      <a:pt x="373" y="1"/>
                    </a:moveTo>
                    <a:cubicBezTo>
                      <a:pt x="319" y="1"/>
                      <a:pt x="264" y="15"/>
                      <a:pt x="213" y="44"/>
                    </a:cubicBezTo>
                    <a:cubicBezTo>
                      <a:pt x="56" y="132"/>
                      <a:pt x="1" y="330"/>
                      <a:pt x="89" y="486"/>
                    </a:cubicBezTo>
                    <a:lnTo>
                      <a:pt x="2463" y="4665"/>
                    </a:lnTo>
                    <a:cubicBezTo>
                      <a:pt x="2521" y="4771"/>
                      <a:pt x="2632" y="4831"/>
                      <a:pt x="2746" y="4831"/>
                    </a:cubicBezTo>
                    <a:cubicBezTo>
                      <a:pt x="2799" y="4831"/>
                      <a:pt x="2854" y="4815"/>
                      <a:pt x="2904" y="4787"/>
                    </a:cubicBezTo>
                    <a:cubicBezTo>
                      <a:pt x="3061" y="4699"/>
                      <a:pt x="3116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 flipH="1">
                <a:off x="4688582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1" y="60"/>
                      <a:pt x="2461" y="166"/>
                    </a:cubicBezTo>
                    <a:lnTo>
                      <a:pt x="90" y="4344"/>
                    </a:lnTo>
                    <a:cubicBezTo>
                      <a:pt x="0" y="4501"/>
                      <a:pt x="56" y="4699"/>
                      <a:pt x="212" y="4788"/>
                    </a:cubicBezTo>
                    <a:cubicBezTo>
                      <a:pt x="262" y="4815"/>
                      <a:pt x="317" y="4831"/>
                      <a:pt x="373" y="4831"/>
                    </a:cubicBezTo>
                    <a:cubicBezTo>
                      <a:pt x="487" y="4831"/>
                      <a:pt x="596" y="4771"/>
                      <a:pt x="655" y="4665"/>
                    </a:cubicBezTo>
                    <a:lnTo>
                      <a:pt x="3027" y="486"/>
                    </a:lnTo>
                    <a:cubicBezTo>
                      <a:pt x="3115" y="330"/>
                      <a:pt x="3060" y="132"/>
                      <a:pt x="2903" y="44"/>
                    </a:cubicBezTo>
                    <a:cubicBezTo>
                      <a:pt x="2852" y="15"/>
                      <a:pt x="2797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 flipH="1">
                <a:off x="4776812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1" y="4771"/>
                      <a:pt x="2632" y="4831"/>
                      <a:pt x="2745" y="4831"/>
                    </a:cubicBezTo>
                    <a:cubicBezTo>
                      <a:pt x="2798" y="4831"/>
                      <a:pt x="2854" y="4815"/>
                      <a:pt x="2903" y="4787"/>
                    </a:cubicBezTo>
                    <a:cubicBezTo>
                      <a:pt x="3060" y="4699"/>
                      <a:pt x="3115" y="4501"/>
                      <a:pt x="3026" y="4344"/>
                    </a:cubicBezTo>
                    <a:lnTo>
                      <a:pt x="655" y="166"/>
                    </a:lnTo>
                    <a:cubicBezTo>
                      <a:pt x="596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flipH="1">
                <a:off x="4865043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0" y="60"/>
                      <a:pt x="2461" y="166"/>
                    </a:cubicBezTo>
                    <a:lnTo>
                      <a:pt x="88" y="4344"/>
                    </a:lnTo>
                    <a:cubicBezTo>
                      <a:pt x="0" y="4501"/>
                      <a:pt x="56" y="4699"/>
                      <a:pt x="212" y="4788"/>
                    </a:cubicBezTo>
                    <a:cubicBezTo>
                      <a:pt x="262" y="4815"/>
                      <a:pt x="316" y="4831"/>
                      <a:pt x="372" y="4831"/>
                    </a:cubicBezTo>
                    <a:cubicBezTo>
                      <a:pt x="484" y="4831"/>
                      <a:pt x="594" y="4771"/>
                      <a:pt x="655" y="4665"/>
                    </a:cubicBezTo>
                    <a:lnTo>
                      <a:pt x="3026" y="486"/>
                    </a:lnTo>
                    <a:cubicBezTo>
                      <a:pt x="3115" y="330"/>
                      <a:pt x="3060" y="132"/>
                      <a:pt x="2903" y="44"/>
                    </a:cubicBezTo>
                    <a:cubicBezTo>
                      <a:pt x="2853" y="15"/>
                      <a:pt x="2797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 flipH="1">
                <a:off x="4953386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9" y="1"/>
                      <a:pt x="263" y="15"/>
                      <a:pt x="213" y="44"/>
                    </a:cubicBezTo>
                    <a:cubicBezTo>
                      <a:pt x="56" y="132"/>
                      <a:pt x="1" y="330"/>
                      <a:pt x="90" y="486"/>
                    </a:cubicBezTo>
                    <a:lnTo>
                      <a:pt x="2462" y="4665"/>
                    </a:lnTo>
                    <a:cubicBezTo>
                      <a:pt x="2522" y="4771"/>
                      <a:pt x="2632" y="4831"/>
                      <a:pt x="2746" y="4831"/>
                    </a:cubicBezTo>
                    <a:cubicBezTo>
                      <a:pt x="2801" y="4831"/>
                      <a:pt x="2857" y="4815"/>
                      <a:pt x="2904" y="4787"/>
                    </a:cubicBezTo>
                    <a:cubicBezTo>
                      <a:pt x="3060" y="4699"/>
                      <a:pt x="3116" y="4501"/>
                      <a:pt x="3026" y="4344"/>
                    </a:cubicBezTo>
                    <a:lnTo>
                      <a:pt x="655" y="166"/>
                    </a:lnTo>
                    <a:cubicBezTo>
                      <a:pt x="596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 flipH="1">
                <a:off x="5041617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1" y="60"/>
                      <a:pt x="2461" y="166"/>
                    </a:cubicBezTo>
                    <a:lnTo>
                      <a:pt x="90" y="4344"/>
                    </a:lnTo>
                    <a:cubicBezTo>
                      <a:pt x="1" y="4501"/>
                      <a:pt x="56" y="4699"/>
                      <a:pt x="213" y="4788"/>
                    </a:cubicBezTo>
                    <a:cubicBezTo>
                      <a:pt x="262" y="4815"/>
                      <a:pt x="318" y="4831"/>
                      <a:pt x="372" y="4831"/>
                    </a:cubicBezTo>
                    <a:cubicBezTo>
                      <a:pt x="486" y="4831"/>
                      <a:pt x="595" y="4771"/>
                      <a:pt x="655" y="4665"/>
                    </a:cubicBezTo>
                    <a:lnTo>
                      <a:pt x="3026" y="486"/>
                    </a:lnTo>
                    <a:cubicBezTo>
                      <a:pt x="3116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 flipH="1">
                <a:off x="5129847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9" y="1"/>
                      <a:pt x="264" y="15"/>
                      <a:pt x="213" y="44"/>
                    </a:cubicBezTo>
                    <a:cubicBezTo>
                      <a:pt x="56" y="132"/>
                      <a:pt x="1" y="330"/>
                      <a:pt x="89" y="486"/>
                    </a:cubicBezTo>
                    <a:lnTo>
                      <a:pt x="2461" y="4665"/>
                    </a:lnTo>
                    <a:cubicBezTo>
                      <a:pt x="2520" y="4771"/>
                      <a:pt x="2629" y="4831"/>
                      <a:pt x="2743" y="4831"/>
                    </a:cubicBezTo>
                    <a:cubicBezTo>
                      <a:pt x="2799" y="4831"/>
                      <a:pt x="2854" y="4815"/>
                      <a:pt x="2904" y="4787"/>
                    </a:cubicBezTo>
                    <a:cubicBezTo>
                      <a:pt x="3060" y="4699"/>
                      <a:pt x="3116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 flipH="1">
                <a:off x="5218153" y="1696688"/>
                <a:ext cx="115991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832" extrusionOk="0">
                    <a:moveTo>
                      <a:pt x="2744" y="1"/>
                    </a:moveTo>
                    <a:cubicBezTo>
                      <a:pt x="2631" y="1"/>
                      <a:pt x="2522" y="60"/>
                      <a:pt x="2461" y="166"/>
                    </a:cubicBezTo>
                    <a:lnTo>
                      <a:pt x="91" y="4344"/>
                    </a:lnTo>
                    <a:cubicBezTo>
                      <a:pt x="1" y="4501"/>
                      <a:pt x="56" y="4699"/>
                      <a:pt x="213" y="4788"/>
                    </a:cubicBezTo>
                    <a:cubicBezTo>
                      <a:pt x="263" y="4815"/>
                      <a:pt x="318" y="4831"/>
                      <a:pt x="374" y="4831"/>
                    </a:cubicBezTo>
                    <a:cubicBezTo>
                      <a:pt x="488" y="4831"/>
                      <a:pt x="597" y="4771"/>
                      <a:pt x="656" y="4665"/>
                    </a:cubicBezTo>
                    <a:lnTo>
                      <a:pt x="3028" y="486"/>
                    </a:lnTo>
                    <a:cubicBezTo>
                      <a:pt x="3116" y="330"/>
                      <a:pt x="3061" y="132"/>
                      <a:pt x="2904" y="44"/>
                    </a:cubicBezTo>
                    <a:cubicBezTo>
                      <a:pt x="2853" y="15"/>
                      <a:pt x="2798" y="1"/>
                      <a:pt x="2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 flipH="1">
                <a:off x="5306384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0" y="4771"/>
                      <a:pt x="2631" y="4831"/>
                      <a:pt x="2745" y="4831"/>
                    </a:cubicBezTo>
                    <a:cubicBezTo>
                      <a:pt x="2798" y="4831"/>
                      <a:pt x="2853" y="4815"/>
                      <a:pt x="2903" y="4787"/>
                    </a:cubicBezTo>
                    <a:cubicBezTo>
                      <a:pt x="3060" y="4699"/>
                      <a:pt x="3115" y="4501"/>
                      <a:pt x="3026" y="4344"/>
                    </a:cubicBezTo>
                    <a:lnTo>
                      <a:pt x="655" y="166"/>
                    </a:lnTo>
                    <a:cubicBezTo>
                      <a:pt x="596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 flipH="1">
                <a:off x="5394726" y="1696688"/>
                <a:ext cx="115917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832" extrusionOk="0">
                    <a:moveTo>
                      <a:pt x="2743" y="1"/>
                    </a:moveTo>
                    <a:cubicBezTo>
                      <a:pt x="2630" y="1"/>
                      <a:pt x="2520" y="60"/>
                      <a:pt x="2460" y="166"/>
                    </a:cubicBezTo>
                    <a:lnTo>
                      <a:pt x="89" y="4344"/>
                    </a:lnTo>
                    <a:cubicBezTo>
                      <a:pt x="1" y="4501"/>
                      <a:pt x="55" y="4699"/>
                      <a:pt x="211" y="4788"/>
                    </a:cubicBezTo>
                    <a:cubicBezTo>
                      <a:pt x="261" y="4815"/>
                      <a:pt x="317" y="4831"/>
                      <a:pt x="372" y="4831"/>
                    </a:cubicBezTo>
                    <a:cubicBezTo>
                      <a:pt x="486" y="4831"/>
                      <a:pt x="596" y="4771"/>
                      <a:pt x="655" y="4665"/>
                    </a:cubicBezTo>
                    <a:lnTo>
                      <a:pt x="3026" y="486"/>
                    </a:lnTo>
                    <a:cubicBezTo>
                      <a:pt x="3114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 flipH="1">
                <a:off x="5482957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2" y="4771"/>
                      <a:pt x="2632" y="4831"/>
                      <a:pt x="2746" y="4831"/>
                    </a:cubicBezTo>
                    <a:cubicBezTo>
                      <a:pt x="2800" y="4831"/>
                      <a:pt x="2854" y="4815"/>
                      <a:pt x="2904" y="4787"/>
                    </a:cubicBezTo>
                    <a:cubicBezTo>
                      <a:pt x="3060" y="4699"/>
                      <a:pt x="3116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 flipH="1">
                <a:off x="5571188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1" y="60"/>
                      <a:pt x="2461" y="166"/>
                    </a:cubicBezTo>
                    <a:lnTo>
                      <a:pt x="90" y="4344"/>
                    </a:lnTo>
                    <a:cubicBezTo>
                      <a:pt x="0" y="4501"/>
                      <a:pt x="56" y="4699"/>
                      <a:pt x="212" y="4788"/>
                    </a:cubicBezTo>
                    <a:cubicBezTo>
                      <a:pt x="262" y="4815"/>
                      <a:pt x="316" y="4831"/>
                      <a:pt x="372" y="4831"/>
                    </a:cubicBezTo>
                    <a:cubicBezTo>
                      <a:pt x="484" y="4831"/>
                      <a:pt x="595" y="4771"/>
                      <a:pt x="655" y="4665"/>
                    </a:cubicBezTo>
                    <a:lnTo>
                      <a:pt x="3026" y="486"/>
                    </a:lnTo>
                    <a:cubicBezTo>
                      <a:pt x="3116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 flipH="1">
                <a:off x="5659530" y="1696688"/>
                <a:ext cx="115880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4832" extrusionOk="0">
                    <a:moveTo>
                      <a:pt x="371" y="1"/>
                    </a:moveTo>
                    <a:cubicBezTo>
                      <a:pt x="317" y="1"/>
                      <a:pt x="262" y="15"/>
                      <a:pt x="211" y="44"/>
                    </a:cubicBezTo>
                    <a:cubicBezTo>
                      <a:pt x="54" y="132"/>
                      <a:pt x="0" y="330"/>
                      <a:pt x="88" y="486"/>
                    </a:cubicBezTo>
                    <a:lnTo>
                      <a:pt x="2462" y="4665"/>
                    </a:lnTo>
                    <a:cubicBezTo>
                      <a:pt x="2520" y="4771"/>
                      <a:pt x="2630" y="4831"/>
                      <a:pt x="2744" y="4831"/>
                    </a:cubicBezTo>
                    <a:cubicBezTo>
                      <a:pt x="2799" y="4831"/>
                      <a:pt x="2855" y="4815"/>
                      <a:pt x="2902" y="4787"/>
                    </a:cubicBezTo>
                    <a:cubicBezTo>
                      <a:pt x="3058" y="4699"/>
                      <a:pt x="3114" y="4501"/>
                      <a:pt x="3026" y="4344"/>
                    </a:cubicBezTo>
                    <a:lnTo>
                      <a:pt x="653" y="166"/>
                    </a:lnTo>
                    <a:cubicBezTo>
                      <a:pt x="594" y="60"/>
                      <a:pt x="484" y="1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 flipH="1">
                <a:off x="5747761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4" y="1"/>
                    </a:moveTo>
                    <a:cubicBezTo>
                      <a:pt x="2631" y="1"/>
                      <a:pt x="2522" y="60"/>
                      <a:pt x="2461" y="166"/>
                    </a:cubicBezTo>
                    <a:lnTo>
                      <a:pt x="90" y="4344"/>
                    </a:lnTo>
                    <a:cubicBezTo>
                      <a:pt x="1" y="4501"/>
                      <a:pt x="56" y="4699"/>
                      <a:pt x="213" y="4788"/>
                    </a:cubicBezTo>
                    <a:cubicBezTo>
                      <a:pt x="263" y="4815"/>
                      <a:pt x="318" y="4831"/>
                      <a:pt x="374" y="4831"/>
                    </a:cubicBezTo>
                    <a:cubicBezTo>
                      <a:pt x="487" y="4831"/>
                      <a:pt x="597" y="4771"/>
                      <a:pt x="655" y="4665"/>
                    </a:cubicBezTo>
                    <a:lnTo>
                      <a:pt x="3028" y="486"/>
                    </a:lnTo>
                    <a:cubicBezTo>
                      <a:pt x="3116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 flipH="1">
                <a:off x="5835955" y="1696688"/>
                <a:ext cx="115991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832" extrusionOk="0">
                    <a:moveTo>
                      <a:pt x="374" y="1"/>
                    </a:moveTo>
                    <a:cubicBezTo>
                      <a:pt x="319" y="1"/>
                      <a:pt x="264" y="15"/>
                      <a:pt x="213" y="44"/>
                    </a:cubicBezTo>
                    <a:cubicBezTo>
                      <a:pt x="56" y="132"/>
                      <a:pt x="1" y="330"/>
                      <a:pt x="91" y="486"/>
                    </a:cubicBezTo>
                    <a:lnTo>
                      <a:pt x="2461" y="4665"/>
                    </a:lnTo>
                    <a:cubicBezTo>
                      <a:pt x="2520" y="4771"/>
                      <a:pt x="2631" y="4831"/>
                      <a:pt x="2745" y="4831"/>
                    </a:cubicBezTo>
                    <a:cubicBezTo>
                      <a:pt x="2799" y="4831"/>
                      <a:pt x="2854" y="4815"/>
                      <a:pt x="2904" y="4787"/>
                    </a:cubicBezTo>
                    <a:cubicBezTo>
                      <a:pt x="3061" y="4699"/>
                      <a:pt x="3116" y="4501"/>
                      <a:pt x="3026" y="4344"/>
                    </a:cubicBezTo>
                    <a:lnTo>
                      <a:pt x="656" y="166"/>
                    </a:lnTo>
                    <a:cubicBezTo>
                      <a:pt x="597" y="60"/>
                      <a:pt x="487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 flipH="1">
                <a:off x="5924297" y="1696688"/>
                <a:ext cx="115917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832" extrusionOk="0">
                    <a:moveTo>
                      <a:pt x="2743" y="1"/>
                    </a:moveTo>
                    <a:cubicBezTo>
                      <a:pt x="2630" y="1"/>
                      <a:pt x="2520" y="60"/>
                      <a:pt x="2460" y="166"/>
                    </a:cubicBezTo>
                    <a:lnTo>
                      <a:pt x="89" y="4344"/>
                    </a:lnTo>
                    <a:cubicBezTo>
                      <a:pt x="1" y="4501"/>
                      <a:pt x="55" y="4699"/>
                      <a:pt x="211" y="4788"/>
                    </a:cubicBezTo>
                    <a:cubicBezTo>
                      <a:pt x="261" y="4815"/>
                      <a:pt x="316" y="4831"/>
                      <a:pt x="372" y="4831"/>
                    </a:cubicBezTo>
                    <a:cubicBezTo>
                      <a:pt x="486" y="4831"/>
                      <a:pt x="595" y="4771"/>
                      <a:pt x="655" y="4665"/>
                    </a:cubicBezTo>
                    <a:lnTo>
                      <a:pt x="3026" y="486"/>
                    </a:lnTo>
                    <a:cubicBezTo>
                      <a:pt x="3114" y="330"/>
                      <a:pt x="3060" y="132"/>
                      <a:pt x="2904" y="44"/>
                    </a:cubicBezTo>
                    <a:cubicBezTo>
                      <a:pt x="2853" y="15"/>
                      <a:pt x="2798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 flipH="1">
                <a:off x="6012528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1" y="4771"/>
                      <a:pt x="2632" y="4831"/>
                      <a:pt x="2745" y="4831"/>
                    </a:cubicBezTo>
                    <a:cubicBezTo>
                      <a:pt x="2799" y="4831"/>
                      <a:pt x="2854" y="4815"/>
                      <a:pt x="2903" y="4787"/>
                    </a:cubicBezTo>
                    <a:cubicBezTo>
                      <a:pt x="3060" y="4699"/>
                      <a:pt x="3115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rgbClr val="E6A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 flipH="1">
                <a:off x="6012528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373" y="1"/>
                    </a:moveTo>
                    <a:cubicBezTo>
                      <a:pt x="318" y="1"/>
                      <a:pt x="263" y="15"/>
                      <a:pt x="212" y="44"/>
                    </a:cubicBezTo>
                    <a:cubicBezTo>
                      <a:pt x="56" y="132"/>
                      <a:pt x="0" y="330"/>
                      <a:pt x="90" y="486"/>
                    </a:cubicBezTo>
                    <a:lnTo>
                      <a:pt x="2462" y="4665"/>
                    </a:lnTo>
                    <a:cubicBezTo>
                      <a:pt x="2521" y="4771"/>
                      <a:pt x="2632" y="4831"/>
                      <a:pt x="2745" y="4831"/>
                    </a:cubicBezTo>
                    <a:cubicBezTo>
                      <a:pt x="2799" y="4831"/>
                      <a:pt x="2854" y="4815"/>
                      <a:pt x="2903" y="4787"/>
                    </a:cubicBezTo>
                    <a:cubicBezTo>
                      <a:pt x="3060" y="4699"/>
                      <a:pt x="3115" y="4501"/>
                      <a:pt x="3026" y="4344"/>
                    </a:cubicBezTo>
                    <a:lnTo>
                      <a:pt x="655" y="166"/>
                    </a:lnTo>
                    <a:cubicBezTo>
                      <a:pt x="595" y="60"/>
                      <a:pt x="48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 flipH="1">
                <a:off x="6100759" y="1696688"/>
                <a:ext cx="115954" cy="179811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4832" extrusionOk="0">
                    <a:moveTo>
                      <a:pt x="2743" y="1"/>
                    </a:moveTo>
                    <a:cubicBezTo>
                      <a:pt x="2630" y="1"/>
                      <a:pt x="2520" y="60"/>
                      <a:pt x="2461" y="166"/>
                    </a:cubicBezTo>
                    <a:lnTo>
                      <a:pt x="90" y="4344"/>
                    </a:lnTo>
                    <a:cubicBezTo>
                      <a:pt x="0" y="4501"/>
                      <a:pt x="56" y="4699"/>
                      <a:pt x="212" y="4788"/>
                    </a:cubicBezTo>
                    <a:cubicBezTo>
                      <a:pt x="262" y="4815"/>
                      <a:pt x="316" y="4831"/>
                      <a:pt x="372" y="4831"/>
                    </a:cubicBezTo>
                    <a:cubicBezTo>
                      <a:pt x="484" y="4831"/>
                      <a:pt x="595" y="4771"/>
                      <a:pt x="655" y="4665"/>
                    </a:cubicBezTo>
                    <a:lnTo>
                      <a:pt x="3026" y="486"/>
                    </a:lnTo>
                    <a:cubicBezTo>
                      <a:pt x="3116" y="330"/>
                      <a:pt x="3060" y="132"/>
                      <a:pt x="2903" y="44"/>
                    </a:cubicBezTo>
                    <a:cubicBezTo>
                      <a:pt x="2853" y="15"/>
                      <a:pt x="2797" y="1"/>
                      <a:pt x="27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 flipH="1">
                <a:off x="2860815" y="1864330"/>
                <a:ext cx="273363" cy="92659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2490" extrusionOk="0">
                    <a:moveTo>
                      <a:pt x="1" y="0"/>
                    </a:moveTo>
                    <a:lnTo>
                      <a:pt x="1" y="1351"/>
                    </a:lnTo>
                    <a:cubicBezTo>
                      <a:pt x="1" y="1980"/>
                      <a:pt x="509" y="2489"/>
                      <a:pt x="1139" y="2489"/>
                    </a:cubicBezTo>
                    <a:lnTo>
                      <a:pt x="6207" y="2489"/>
                    </a:lnTo>
                    <a:cubicBezTo>
                      <a:pt x="6835" y="2489"/>
                      <a:pt x="7346" y="1978"/>
                      <a:pt x="7346" y="1351"/>
                    </a:cubicBezTo>
                    <a:lnTo>
                      <a:pt x="7346" y="0"/>
                    </a:lnTo>
                    <a:close/>
                  </a:path>
                </a:pathLst>
              </a:custGeom>
              <a:solidFill>
                <a:srgbClr val="D0C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flipH="1">
                <a:off x="2867327" y="1677970"/>
                <a:ext cx="204297" cy="7915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2127" extrusionOk="0">
                    <a:moveTo>
                      <a:pt x="1139" y="0"/>
                    </a:moveTo>
                    <a:cubicBezTo>
                      <a:pt x="509" y="0"/>
                      <a:pt x="1" y="510"/>
                      <a:pt x="1" y="1139"/>
                    </a:cubicBezTo>
                    <a:lnTo>
                      <a:pt x="1" y="2126"/>
                    </a:lnTo>
                    <a:lnTo>
                      <a:pt x="5490" y="2126"/>
                    </a:lnTo>
                    <a:lnTo>
                      <a:pt x="5490" y="1139"/>
                    </a:lnTo>
                    <a:cubicBezTo>
                      <a:pt x="5490" y="511"/>
                      <a:pt x="4980" y="0"/>
                      <a:pt x="4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 flipH="1">
                <a:off x="2860815" y="1864330"/>
                <a:ext cx="273363" cy="92659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2490" extrusionOk="0">
                    <a:moveTo>
                      <a:pt x="1" y="0"/>
                    </a:moveTo>
                    <a:lnTo>
                      <a:pt x="1" y="1351"/>
                    </a:lnTo>
                    <a:cubicBezTo>
                      <a:pt x="1" y="1980"/>
                      <a:pt x="509" y="2489"/>
                      <a:pt x="1139" y="2489"/>
                    </a:cubicBezTo>
                    <a:lnTo>
                      <a:pt x="6207" y="2489"/>
                    </a:lnTo>
                    <a:cubicBezTo>
                      <a:pt x="6835" y="2489"/>
                      <a:pt x="7346" y="1978"/>
                      <a:pt x="7346" y="1351"/>
                    </a:cubicBezTo>
                    <a:lnTo>
                      <a:pt x="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 flipH="1">
                <a:off x="3648306" y="1852199"/>
                <a:ext cx="179811" cy="2495656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67065" extrusionOk="0">
                    <a:moveTo>
                      <a:pt x="326" y="0"/>
                    </a:moveTo>
                    <a:cubicBezTo>
                      <a:pt x="146" y="0"/>
                      <a:pt x="0" y="145"/>
                      <a:pt x="0" y="326"/>
                    </a:cubicBezTo>
                    <a:lnTo>
                      <a:pt x="0" y="66739"/>
                    </a:lnTo>
                    <a:cubicBezTo>
                      <a:pt x="0" y="66919"/>
                      <a:pt x="146" y="67064"/>
                      <a:pt x="326" y="67064"/>
                    </a:cubicBezTo>
                    <a:lnTo>
                      <a:pt x="4505" y="67064"/>
                    </a:lnTo>
                    <a:cubicBezTo>
                      <a:pt x="4684" y="67064"/>
                      <a:pt x="4831" y="66919"/>
                      <a:pt x="4832" y="66739"/>
                    </a:cubicBezTo>
                    <a:lnTo>
                      <a:pt x="4832" y="2697"/>
                    </a:lnTo>
                    <a:cubicBezTo>
                      <a:pt x="4832" y="2518"/>
                      <a:pt x="4685" y="2371"/>
                      <a:pt x="4506" y="2371"/>
                    </a:cubicBezTo>
                    <a:cubicBezTo>
                      <a:pt x="4327" y="2371"/>
                      <a:pt x="4180" y="2518"/>
                      <a:pt x="4180" y="2697"/>
                    </a:cubicBezTo>
                    <a:lnTo>
                      <a:pt x="4180" y="66414"/>
                    </a:lnTo>
                    <a:lnTo>
                      <a:pt x="651" y="66414"/>
                    </a:lnTo>
                    <a:lnTo>
                      <a:pt x="651" y="326"/>
                    </a:ln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 flipH="1">
                <a:off x="3646632" y="3970557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4" y="1"/>
                    </a:moveTo>
                    <a:cubicBezTo>
                      <a:pt x="260" y="1"/>
                      <a:pt x="150" y="61"/>
                      <a:pt x="90" y="167"/>
                    </a:cubicBezTo>
                    <a:cubicBezTo>
                      <a:pt x="1" y="323"/>
                      <a:pt x="56" y="520"/>
                      <a:pt x="213" y="609"/>
                    </a:cubicBezTo>
                    <a:lnTo>
                      <a:pt x="4391" y="2980"/>
                    </a:lnTo>
                    <a:cubicBezTo>
                      <a:pt x="4441" y="3009"/>
                      <a:pt x="4496" y="3023"/>
                      <a:pt x="4552" y="3023"/>
                    </a:cubicBezTo>
                    <a:cubicBezTo>
                      <a:pt x="4665" y="3023"/>
                      <a:pt x="4775" y="2965"/>
                      <a:pt x="4835" y="2858"/>
                    </a:cubicBezTo>
                    <a:cubicBezTo>
                      <a:pt x="4923" y="2701"/>
                      <a:pt x="4868" y="2503"/>
                      <a:pt x="4711" y="2415"/>
                    </a:cubicBezTo>
                    <a:lnTo>
                      <a:pt x="533" y="43"/>
                    </a:lnTo>
                    <a:cubicBezTo>
                      <a:pt x="482" y="14"/>
                      <a:pt x="428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 flipH="1">
                <a:off x="3646632" y="3882327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1" y="1"/>
                    </a:moveTo>
                    <a:cubicBezTo>
                      <a:pt x="4497" y="1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4"/>
                      <a:pt x="1" y="2701"/>
                      <a:pt x="90" y="2858"/>
                    </a:cubicBezTo>
                    <a:cubicBezTo>
                      <a:pt x="149" y="2965"/>
                      <a:pt x="260" y="3023"/>
                      <a:pt x="373" y="3023"/>
                    </a:cubicBezTo>
                    <a:cubicBezTo>
                      <a:pt x="427" y="3023"/>
                      <a:pt x="483" y="3009"/>
                      <a:pt x="533" y="2980"/>
                    </a:cubicBezTo>
                    <a:lnTo>
                      <a:pt x="4711" y="609"/>
                    </a:lnTo>
                    <a:cubicBezTo>
                      <a:pt x="4868" y="520"/>
                      <a:pt x="4923" y="322"/>
                      <a:pt x="4833" y="165"/>
                    </a:cubicBezTo>
                    <a:cubicBezTo>
                      <a:pt x="4774" y="60"/>
                      <a:pt x="4664" y="1"/>
                      <a:pt x="4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 flipH="1">
                <a:off x="3646632" y="3794021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6"/>
                    </a:cubicBezTo>
                    <a:cubicBezTo>
                      <a:pt x="1" y="323"/>
                      <a:pt x="56" y="520"/>
                      <a:pt x="213" y="609"/>
                    </a:cubicBezTo>
                    <a:lnTo>
                      <a:pt x="4391" y="2980"/>
                    </a:lnTo>
                    <a:cubicBezTo>
                      <a:pt x="4441" y="3008"/>
                      <a:pt x="4496" y="3022"/>
                      <a:pt x="4552" y="3022"/>
                    </a:cubicBezTo>
                    <a:cubicBezTo>
                      <a:pt x="4665" y="3022"/>
                      <a:pt x="4775" y="2964"/>
                      <a:pt x="4835" y="2857"/>
                    </a:cubicBezTo>
                    <a:cubicBezTo>
                      <a:pt x="4923" y="2701"/>
                      <a:pt x="4868" y="2503"/>
                      <a:pt x="4711" y="2415"/>
                    </a:cubicBezTo>
                    <a:lnTo>
                      <a:pt x="533" y="44"/>
                    </a:lnTo>
                    <a:cubicBezTo>
                      <a:pt x="482" y="15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 flipH="1">
                <a:off x="3646632" y="3705791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80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 flipH="1">
                <a:off x="3646632" y="4235362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80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 flipH="1">
                <a:off x="3646632" y="4147131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2" y="0"/>
                    </a:moveTo>
                    <a:cubicBezTo>
                      <a:pt x="259" y="0"/>
                      <a:pt x="150" y="59"/>
                      <a:pt x="90" y="165"/>
                    </a:cubicBezTo>
                    <a:cubicBezTo>
                      <a:pt x="1" y="321"/>
                      <a:pt x="56" y="519"/>
                      <a:pt x="213" y="609"/>
                    </a:cubicBezTo>
                    <a:lnTo>
                      <a:pt x="4391" y="2980"/>
                    </a:lnTo>
                    <a:cubicBezTo>
                      <a:pt x="4441" y="3008"/>
                      <a:pt x="4496" y="3023"/>
                      <a:pt x="4552" y="3023"/>
                    </a:cubicBezTo>
                    <a:cubicBezTo>
                      <a:pt x="4665" y="3023"/>
                      <a:pt x="4775" y="2961"/>
                      <a:pt x="4835" y="2857"/>
                    </a:cubicBezTo>
                    <a:cubicBezTo>
                      <a:pt x="4923" y="2701"/>
                      <a:pt x="4868" y="2503"/>
                      <a:pt x="4711" y="2413"/>
                    </a:cubicBezTo>
                    <a:lnTo>
                      <a:pt x="533" y="43"/>
                    </a:lnTo>
                    <a:cubicBezTo>
                      <a:pt x="482" y="14"/>
                      <a:pt x="427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 flipH="1">
                <a:off x="3646632" y="4058826"/>
                <a:ext cx="183234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2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2"/>
                      <a:pt x="1" y="2700"/>
                      <a:pt x="90" y="2857"/>
                    </a:cubicBezTo>
                    <a:cubicBezTo>
                      <a:pt x="149" y="2963"/>
                      <a:pt x="260" y="3022"/>
                      <a:pt x="373" y="3022"/>
                    </a:cubicBezTo>
                    <a:cubicBezTo>
                      <a:pt x="427" y="3022"/>
                      <a:pt x="483" y="3010"/>
                      <a:pt x="533" y="2979"/>
                    </a:cubicBezTo>
                    <a:lnTo>
                      <a:pt x="4711" y="608"/>
                    </a:lnTo>
                    <a:cubicBezTo>
                      <a:pt x="4868" y="519"/>
                      <a:pt x="4923" y="322"/>
                      <a:pt x="4833" y="166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 flipH="1">
                <a:off x="3646632" y="3617560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2" y="0"/>
                    </a:moveTo>
                    <a:cubicBezTo>
                      <a:pt x="259" y="0"/>
                      <a:pt x="150" y="59"/>
                      <a:pt x="90" y="165"/>
                    </a:cubicBezTo>
                    <a:cubicBezTo>
                      <a:pt x="1" y="321"/>
                      <a:pt x="56" y="519"/>
                      <a:pt x="213" y="609"/>
                    </a:cubicBezTo>
                    <a:lnTo>
                      <a:pt x="4391" y="2980"/>
                    </a:lnTo>
                    <a:cubicBezTo>
                      <a:pt x="4441" y="3008"/>
                      <a:pt x="4496" y="3022"/>
                      <a:pt x="4552" y="3022"/>
                    </a:cubicBezTo>
                    <a:cubicBezTo>
                      <a:pt x="4665" y="3022"/>
                      <a:pt x="4775" y="2961"/>
                      <a:pt x="4835" y="2857"/>
                    </a:cubicBezTo>
                    <a:cubicBezTo>
                      <a:pt x="4923" y="2701"/>
                      <a:pt x="4868" y="2503"/>
                      <a:pt x="4711" y="2413"/>
                    </a:cubicBezTo>
                    <a:lnTo>
                      <a:pt x="533" y="42"/>
                    </a:lnTo>
                    <a:cubicBezTo>
                      <a:pt x="482" y="14"/>
                      <a:pt x="427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 flipH="1">
                <a:off x="3646632" y="3529254"/>
                <a:ext cx="183234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2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2"/>
                      <a:pt x="1" y="2700"/>
                      <a:pt x="90" y="2857"/>
                    </a:cubicBezTo>
                    <a:cubicBezTo>
                      <a:pt x="149" y="2963"/>
                      <a:pt x="260" y="3022"/>
                      <a:pt x="373" y="3022"/>
                    </a:cubicBezTo>
                    <a:cubicBezTo>
                      <a:pt x="427" y="3022"/>
                      <a:pt x="483" y="3007"/>
                      <a:pt x="533" y="2979"/>
                    </a:cubicBezTo>
                    <a:lnTo>
                      <a:pt x="4711" y="608"/>
                    </a:lnTo>
                    <a:cubicBezTo>
                      <a:pt x="4868" y="518"/>
                      <a:pt x="4923" y="322"/>
                      <a:pt x="4833" y="165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 flipH="1">
                <a:off x="3646632" y="3440986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4" y="1"/>
                    </a:moveTo>
                    <a:cubicBezTo>
                      <a:pt x="260" y="1"/>
                      <a:pt x="150" y="60"/>
                      <a:pt x="90" y="167"/>
                    </a:cubicBezTo>
                    <a:cubicBezTo>
                      <a:pt x="1" y="323"/>
                      <a:pt x="56" y="519"/>
                      <a:pt x="213" y="609"/>
                    </a:cubicBezTo>
                    <a:lnTo>
                      <a:pt x="4391" y="2980"/>
                    </a:lnTo>
                    <a:cubicBezTo>
                      <a:pt x="4441" y="3009"/>
                      <a:pt x="4496" y="3023"/>
                      <a:pt x="4552" y="3023"/>
                    </a:cubicBezTo>
                    <a:cubicBezTo>
                      <a:pt x="4665" y="3023"/>
                      <a:pt x="4775" y="2963"/>
                      <a:pt x="4835" y="2858"/>
                    </a:cubicBezTo>
                    <a:cubicBezTo>
                      <a:pt x="4923" y="2701"/>
                      <a:pt x="4868" y="2503"/>
                      <a:pt x="4711" y="2415"/>
                    </a:cubicBezTo>
                    <a:lnTo>
                      <a:pt x="533" y="43"/>
                    </a:lnTo>
                    <a:cubicBezTo>
                      <a:pt x="482" y="14"/>
                      <a:pt x="428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 flipH="1">
                <a:off x="3646632" y="3352681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4"/>
                      <a:pt x="1" y="2700"/>
                      <a:pt x="90" y="2857"/>
                    </a:cubicBezTo>
                    <a:cubicBezTo>
                      <a:pt x="149" y="2964"/>
                      <a:pt x="260" y="3023"/>
                      <a:pt x="373" y="3023"/>
                    </a:cubicBezTo>
                    <a:cubicBezTo>
                      <a:pt x="427" y="3023"/>
                      <a:pt x="483" y="3011"/>
                      <a:pt x="533" y="2979"/>
                    </a:cubicBezTo>
                    <a:lnTo>
                      <a:pt x="4711" y="608"/>
                    </a:lnTo>
                    <a:cubicBezTo>
                      <a:pt x="4868" y="520"/>
                      <a:pt x="4923" y="322"/>
                      <a:pt x="4833" y="166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 flipH="1">
                <a:off x="3646632" y="3264450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6"/>
                    </a:cubicBezTo>
                    <a:cubicBezTo>
                      <a:pt x="1" y="322"/>
                      <a:pt x="56" y="520"/>
                      <a:pt x="213" y="608"/>
                    </a:cubicBezTo>
                    <a:lnTo>
                      <a:pt x="4391" y="2979"/>
                    </a:lnTo>
                    <a:cubicBezTo>
                      <a:pt x="4441" y="3008"/>
                      <a:pt x="4496" y="3022"/>
                      <a:pt x="4552" y="3022"/>
                    </a:cubicBezTo>
                    <a:cubicBezTo>
                      <a:pt x="4665" y="3022"/>
                      <a:pt x="4775" y="2964"/>
                      <a:pt x="4835" y="2857"/>
                    </a:cubicBezTo>
                    <a:cubicBezTo>
                      <a:pt x="4923" y="2700"/>
                      <a:pt x="4868" y="2503"/>
                      <a:pt x="4711" y="2414"/>
                    </a:cubicBezTo>
                    <a:lnTo>
                      <a:pt x="533" y="44"/>
                    </a:lnTo>
                    <a:cubicBezTo>
                      <a:pt x="482" y="14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 flipH="1">
                <a:off x="3646632" y="3176219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79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 flipH="1">
                <a:off x="3646632" y="3087877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372" y="1"/>
                    </a:moveTo>
                    <a:cubicBezTo>
                      <a:pt x="259" y="1"/>
                      <a:pt x="150" y="61"/>
                      <a:pt x="90" y="166"/>
                    </a:cubicBezTo>
                    <a:cubicBezTo>
                      <a:pt x="1" y="323"/>
                      <a:pt x="56" y="521"/>
                      <a:pt x="213" y="609"/>
                    </a:cubicBezTo>
                    <a:lnTo>
                      <a:pt x="4391" y="2981"/>
                    </a:lnTo>
                    <a:cubicBezTo>
                      <a:pt x="4441" y="3010"/>
                      <a:pt x="4496" y="3024"/>
                      <a:pt x="4552" y="3024"/>
                    </a:cubicBezTo>
                    <a:cubicBezTo>
                      <a:pt x="4665" y="3024"/>
                      <a:pt x="4775" y="2964"/>
                      <a:pt x="4835" y="2857"/>
                    </a:cubicBezTo>
                    <a:cubicBezTo>
                      <a:pt x="4923" y="2701"/>
                      <a:pt x="4868" y="2504"/>
                      <a:pt x="4711" y="2415"/>
                    </a:cubicBezTo>
                    <a:lnTo>
                      <a:pt x="533" y="44"/>
                    </a:lnTo>
                    <a:cubicBezTo>
                      <a:pt x="482" y="15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 flipH="1">
                <a:off x="3646632" y="2999683"/>
                <a:ext cx="183234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2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2"/>
                      <a:pt x="1" y="2700"/>
                      <a:pt x="90" y="2856"/>
                    </a:cubicBezTo>
                    <a:cubicBezTo>
                      <a:pt x="149" y="2963"/>
                      <a:pt x="260" y="3022"/>
                      <a:pt x="373" y="3022"/>
                    </a:cubicBezTo>
                    <a:cubicBezTo>
                      <a:pt x="427" y="3022"/>
                      <a:pt x="483" y="3007"/>
                      <a:pt x="533" y="2979"/>
                    </a:cubicBezTo>
                    <a:lnTo>
                      <a:pt x="4711" y="608"/>
                    </a:lnTo>
                    <a:cubicBezTo>
                      <a:pt x="4868" y="518"/>
                      <a:pt x="4923" y="322"/>
                      <a:pt x="4833" y="165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 flipH="1">
                <a:off x="3646632" y="2911415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4" y="1"/>
                    </a:moveTo>
                    <a:cubicBezTo>
                      <a:pt x="260" y="1"/>
                      <a:pt x="150" y="60"/>
                      <a:pt x="90" y="166"/>
                    </a:cubicBezTo>
                    <a:cubicBezTo>
                      <a:pt x="1" y="323"/>
                      <a:pt x="56" y="519"/>
                      <a:pt x="213" y="609"/>
                    </a:cubicBezTo>
                    <a:lnTo>
                      <a:pt x="4391" y="2980"/>
                    </a:lnTo>
                    <a:cubicBezTo>
                      <a:pt x="4441" y="3008"/>
                      <a:pt x="4496" y="3023"/>
                      <a:pt x="4552" y="3023"/>
                    </a:cubicBezTo>
                    <a:cubicBezTo>
                      <a:pt x="4665" y="3023"/>
                      <a:pt x="4775" y="2963"/>
                      <a:pt x="4835" y="2858"/>
                    </a:cubicBezTo>
                    <a:cubicBezTo>
                      <a:pt x="4923" y="2701"/>
                      <a:pt x="4868" y="2503"/>
                      <a:pt x="4711" y="2415"/>
                    </a:cubicBezTo>
                    <a:lnTo>
                      <a:pt x="533" y="43"/>
                    </a:lnTo>
                    <a:cubicBezTo>
                      <a:pt x="482" y="14"/>
                      <a:pt x="428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 flipH="1">
                <a:off x="3646632" y="2823110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4"/>
                      <a:pt x="1" y="2700"/>
                      <a:pt x="90" y="2857"/>
                    </a:cubicBezTo>
                    <a:cubicBezTo>
                      <a:pt x="149" y="2964"/>
                      <a:pt x="260" y="3023"/>
                      <a:pt x="373" y="3023"/>
                    </a:cubicBezTo>
                    <a:cubicBezTo>
                      <a:pt x="427" y="3023"/>
                      <a:pt x="483" y="3010"/>
                      <a:pt x="533" y="2979"/>
                    </a:cubicBezTo>
                    <a:lnTo>
                      <a:pt x="4711" y="608"/>
                    </a:lnTo>
                    <a:cubicBezTo>
                      <a:pt x="4868" y="520"/>
                      <a:pt x="4923" y="322"/>
                      <a:pt x="4833" y="166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 flipH="1">
                <a:off x="3646632" y="2734879"/>
                <a:ext cx="183234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2" extrusionOk="0">
                    <a:moveTo>
                      <a:pt x="372" y="0"/>
                    </a:moveTo>
                    <a:cubicBezTo>
                      <a:pt x="259" y="0"/>
                      <a:pt x="150" y="60"/>
                      <a:pt x="90" y="166"/>
                    </a:cubicBezTo>
                    <a:cubicBezTo>
                      <a:pt x="1" y="322"/>
                      <a:pt x="56" y="520"/>
                      <a:pt x="213" y="608"/>
                    </a:cubicBezTo>
                    <a:lnTo>
                      <a:pt x="4391" y="2979"/>
                    </a:lnTo>
                    <a:cubicBezTo>
                      <a:pt x="4441" y="3008"/>
                      <a:pt x="4496" y="3022"/>
                      <a:pt x="4552" y="3022"/>
                    </a:cubicBezTo>
                    <a:cubicBezTo>
                      <a:pt x="4665" y="3022"/>
                      <a:pt x="4775" y="2964"/>
                      <a:pt x="4835" y="2857"/>
                    </a:cubicBezTo>
                    <a:cubicBezTo>
                      <a:pt x="4923" y="2700"/>
                      <a:pt x="4868" y="2503"/>
                      <a:pt x="4711" y="2414"/>
                    </a:cubicBezTo>
                    <a:lnTo>
                      <a:pt x="533" y="43"/>
                    </a:lnTo>
                    <a:cubicBezTo>
                      <a:pt x="482" y="14"/>
                      <a:pt x="427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 flipH="1">
                <a:off x="3646632" y="2646648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4"/>
                    </a:lnTo>
                    <a:cubicBezTo>
                      <a:pt x="56" y="2503"/>
                      <a:pt x="1" y="2700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79"/>
                    </a:cubicBezTo>
                    <a:lnTo>
                      <a:pt x="4711" y="608"/>
                    </a:lnTo>
                    <a:cubicBezTo>
                      <a:pt x="4868" y="519"/>
                      <a:pt x="4923" y="322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 flipH="1">
                <a:off x="3646632" y="2558306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6"/>
                    </a:cubicBezTo>
                    <a:cubicBezTo>
                      <a:pt x="1" y="323"/>
                      <a:pt x="56" y="520"/>
                      <a:pt x="213" y="609"/>
                    </a:cubicBezTo>
                    <a:lnTo>
                      <a:pt x="4391" y="2981"/>
                    </a:lnTo>
                    <a:cubicBezTo>
                      <a:pt x="4441" y="3010"/>
                      <a:pt x="4496" y="3024"/>
                      <a:pt x="4552" y="3024"/>
                    </a:cubicBezTo>
                    <a:cubicBezTo>
                      <a:pt x="4665" y="3024"/>
                      <a:pt x="4775" y="2964"/>
                      <a:pt x="4835" y="2857"/>
                    </a:cubicBezTo>
                    <a:cubicBezTo>
                      <a:pt x="4923" y="2701"/>
                      <a:pt x="4868" y="2504"/>
                      <a:pt x="4711" y="2415"/>
                    </a:cubicBezTo>
                    <a:lnTo>
                      <a:pt x="533" y="44"/>
                    </a:lnTo>
                    <a:cubicBezTo>
                      <a:pt x="482" y="15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 flipH="1">
                <a:off x="3646632" y="2470075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80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 flipH="1">
                <a:off x="3646632" y="2381770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5"/>
                    </a:cubicBezTo>
                    <a:cubicBezTo>
                      <a:pt x="1" y="322"/>
                      <a:pt x="56" y="520"/>
                      <a:pt x="213" y="609"/>
                    </a:cubicBezTo>
                    <a:lnTo>
                      <a:pt x="4391" y="2980"/>
                    </a:lnTo>
                    <a:cubicBezTo>
                      <a:pt x="4441" y="3009"/>
                      <a:pt x="4496" y="3023"/>
                      <a:pt x="4552" y="3023"/>
                    </a:cubicBezTo>
                    <a:cubicBezTo>
                      <a:pt x="4665" y="3023"/>
                      <a:pt x="4775" y="2965"/>
                      <a:pt x="4835" y="2858"/>
                    </a:cubicBezTo>
                    <a:cubicBezTo>
                      <a:pt x="4923" y="2701"/>
                      <a:pt x="4868" y="2504"/>
                      <a:pt x="4711" y="2414"/>
                    </a:cubicBezTo>
                    <a:lnTo>
                      <a:pt x="533" y="43"/>
                    </a:lnTo>
                    <a:cubicBezTo>
                      <a:pt x="482" y="14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 flipH="1">
                <a:off x="3646632" y="2293539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4"/>
                    </a:lnTo>
                    <a:cubicBezTo>
                      <a:pt x="56" y="2504"/>
                      <a:pt x="1" y="2700"/>
                      <a:pt x="90" y="2857"/>
                    </a:cubicBezTo>
                    <a:cubicBezTo>
                      <a:pt x="149" y="2963"/>
                      <a:pt x="260" y="3023"/>
                      <a:pt x="373" y="3023"/>
                    </a:cubicBezTo>
                    <a:cubicBezTo>
                      <a:pt x="427" y="3023"/>
                      <a:pt x="483" y="3008"/>
                      <a:pt x="533" y="2979"/>
                    </a:cubicBezTo>
                    <a:lnTo>
                      <a:pt x="4711" y="608"/>
                    </a:lnTo>
                    <a:cubicBezTo>
                      <a:pt x="4868" y="520"/>
                      <a:pt x="4923" y="322"/>
                      <a:pt x="4833" y="166"/>
                    </a:cubicBezTo>
                    <a:cubicBezTo>
                      <a:pt x="4774" y="60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 flipH="1">
                <a:off x="3646632" y="2205308"/>
                <a:ext cx="183234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2" extrusionOk="0">
                    <a:moveTo>
                      <a:pt x="372" y="0"/>
                    </a:moveTo>
                    <a:cubicBezTo>
                      <a:pt x="259" y="0"/>
                      <a:pt x="150" y="60"/>
                      <a:pt x="90" y="166"/>
                    </a:cubicBezTo>
                    <a:cubicBezTo>
                      <a:pt x="1" y="322"/>
                      <a:pt x="56" y="520"/>
                      <a:pt x="213" y="608"/>
                    </a:cubicBezTo>
                    <a:lnTo>
                      <a:pt x="4391" y="2979"/>
                    </a:lnTo>
                    <a:cubicBezTo>
                      <a:pt x="4441" y="3008"/>
                      <a:pt x="4496" y="3022"/>
                      <a:pt x="4552" y="3022"/>
                    </a:cubicBezTo>
                    <a:cubicBezTo>
                      <a:pt x="4665" y="3022"/>
                      <a:pt x="4775" y="2962"/>
                      <a:pt x="4835" y="2857"/>
                    </a:cubicBezTo>
                    <a:cubicBezTo>
                      <a:pt x="4923" y="2700"/>
                      <a:pt x="4868" y="2502"/>
                      <a:pt x="4711" y="2414"/>
                    </a:cubicBezTo>
                    <a:lnTo>
                      <a:pt x="533" y="43"/>
                    </a:lnTo>
                    <a:cubicBezTo>
                      <a:pt x="482" y="14"/>
                      <a:pt x="427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 flipH="1">
                <a:off x="3646632" y="2117003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1" y="0"/>
                    </a:moveTo>
                    <a:cubicBezTo>
                      <a:pt x="4497" y="0"/>
                      <a:pt x="4442" y="14"/>
                      <a:pt x="4391" y="43"/>
                    </a:cubicBezTo>
                    <a:lnTo>
                      <a:pt x="213" y="2413"/>
                    </a:lnTo>
                    <a:cubicBezTo>
                      <a:pt x="56" y="2503"/>
                      <a:pt x="1" y="2699"/>
                      <a:pt x="90" y="2857"/>
                    </a:cubicBezTo>
                    <a:cubicBezTo>
                      <a:pt x="149" y="2964"/>
                      <a:pt x="260" y="3023"/>
                      <a:pt x="373" y="3023"/>
                    </a:cubicBezTo>
                    <a:cubicBezTo>
                      <a:pt x="427" y="3023"/>
                      <a:pt x="483" y="3010"/>
                      <a:pt x="533" y="2980"/>
                    </a:cubicBezTo>
                    <a:lnTo>
                      <a:pt x="4711" y="608"/>
                    </a:lnTo>
                    <a:cubicBezTo>
                      <a:pt x="4868" y="519"/>
                      <a:pt x="4923" y="321"/>
                      <a:pt x="4833" y="165"/>
                    </a:cubicBezTo>
                    <a:cubicBezTo>
                      <a:pt x="4774" y="59"/>
                      <a:pt x="4664" y="0"/>
                      <a:pt x="4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 flipH="1">
                <a:off x="3646632" y="2028735"/>
                <a:ext cx="183234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4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6"/>
                    </a:cubicBezTo>
                    <a:cubicBezTo>
                      <a:pt x="1" y="323"/>
                      <a:pt x="56" y="520"/>
                      <a:pt x="213" y="609"/>
                    </a:cubicBezTo>
                    <a:lnTo>
                      <a:pt x="4391" y="2981"/>
                    </a:lnTo>
                    <a:cubicBezTo>
                      <a:pt x="4441" y="3008"/>
                      <a:pt x="4496" y="3024"/>
                      <a:pt x="4552" y="3024"/>
                    </a:cubicBezTo>
                    <a:cubicBezTo>
                      <a:pt x="4665" y="3024"/>
                      <a:pt x="4775" y="2964"/>
                      <a:pt x="4835" y="2857"/>
                    </a:cubicBezTo>
                    <a:cubicBezTo>
                      <a:pt x="4923" y="2701"/>
                      <a:pt x="4868" y="2504"/>
                      <a:pt x="4711" y="2415"/>
                    </a:cubicBezTo>
                    <a:lnTo>
                      <a:pt x="533" y="44"/>
                    </a:lnTo>
                    <a:cubicBezTo>
                      <a:pt x="482" y="14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 flipH="1">
                <a:off x="3646632" y="1940504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80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rgbClr val="E6A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 flipH="1">
                <a:off x="3646632" y="1940504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4550" y="0"/>
                    </a:moveTo>
                    <a:cubicBezTo>
                      <a:pt x="4496" y="0"/>
                      <a:pt x="4441" y="14"/>
                      <a:pt x="4391" y="42"/>
                    </a:cubicBezTo>
                    <a:lnTo>
                      <a:pt x="213" y="2415"/>
                    </a:lnTo>
                    <a:cubicBezTo>
                      <a:pt x="56" y="2503"/>
                      <a:pt x="1" y="2701"/>
                      <a:pt x="90" y="2857"/>
                    </a:cubicBezTo>
                    <a:cubicBezTo>
                      <a:pt x="149" y="2964"/>
                      <a:pt x="260" y="3022"/>
                      <a:pt x="373" y="3022"/>
                    </a:cubicBezTo>
                    <a:cubicBezTo>
                      <a:pt x="427" y="3022"/>
                      <a:pt x="483" y="3008"/>
                      <a:pt x="533" y="2980"/>
                    </a:cubicBezTo>
                    <a:lnTo>
                      <a:pt x="4711" y="609"/>
                    </a:lnTo>
                    <a:cubicBezTo>
                      <a:pt x="4868" y="519"/>
                      <a:pt x="4923" y="323"/>
                      <a:pt x="4833" y="166"/>
                    </a:cubicBezTo>
                    <a:cubicBezTo>
                      <a:pt x="4774" y="60"/>
                      <a:pt x="4664" y="0"/>
                      <a:pt x="45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 flipH="1">
                <a:off x="3646632" y="1852199"/>
                <a:ext cx="183234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3023" extrusionOk="0">
                    <a:moveTo>
                      <a:pt x="372" y="1"/>
                    </a:moveTo>
                    <a:cubicBezTo>
                      <a:pt x="259" y="1"/>
                      <a:pt x="150" y="60"/>
                      <a:pt x="90" y="165"/>
                    </a:cubicBezTo>
                    <a:cubicBezTo>
                      <a:pt x="1" y="322"/>
                      <a:pt x="56" y="520"/>
                      <a:pt x="213" y="609"/>
                    </a:cubicBezTo>
                    <a:lnTo>
                      <a:pt x="4391" y="2980"/>
                    </a:lnTo>
                    <a:cubicBezTo>
                      <a:pt x="4441" y="3009"/>
                      <a:pt x="4496" y="3023"/>
                      <a:pt x="4552" y="3023"/>
                    </a:cubicBezTo>
                    <a:cubicBezTo>
                      <a:pt x="4665" y="3023"/>
                      <a:pt x="4775" y="2965"/>
                      <a:pt x="4835" y="2858"/>
                    </a:cubicBezTo>
                    <a:cubicBezTo>
                      <a:pt x="4923" y="2701"/>
                      <a:pt x="4868" y="2504"/>
                      <a:pt x="4711" y="2414"/>
                    </a:cubicBezTo>
                    <a:lnTo>
                      <a:pt x="533" y="43"/>
                    </a:lnTo>
                    <a:cubicBezTo>
                      <a:pt x="482" y="14"/>
                      <a:pt x="427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 flipH="1">
                <a:off x="3648343" y="1940430"/>
                <a:ext cx="179774" cy="24263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2" extrusionOk="0">
                    <a:moveTo>
                      <a:pt x="326" y="0"/>
                    </a:moveTo>
                    <a:cubicBezTo>
                      <a:pt x="146" y="0"/>
                      <a:pt x="0" y="147"/>
                      <a:pt x="0" y="326"/>
                    </a:cubicBezTo>
                    <a:cubicBezTo>
                      <a:pt x="0" y="505"/>
                      <a:pt x="146" y="652"/>
                      <a:pt x="326" y="652"/>
                    </a:cubicBezTo>
                    <a:lnTo>
                      <a:pt x="4505" y="652"/>
                    </a:lnTo>
                    <a:cubicBezTo>
                      <a:pt x="4684" y="652"/>
                      <a:pt x="4831" y="505"/>
                      <a:pt x="4831" y="326"/>
                    </a:cubicBezTo>
                    <a:cubicBezTo>
                      <a:pt x="4831" y="147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 flipH="1">
                <a:off x="3648343" y="2116966"/>
                <a:ext cx="17977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3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7"/>
                    </a:cubicBezTo>
                    <a:cubicBezTo>
                      <a:pt x="0" y="506"/>
                      <a:pt x="146" y="653"/>
                      <a:pt x="326" y="653"/>
                    </a:cubicBezTo>
                    <a:lnTo>
                      <a:pt x="4505" y="653"/>
                    </a:lnTo>
                    <a:cubicBezTo>
                      <a:pt x="4684" y="653"/>
                      <a:pt x="4831" y="506"/>
                      <a:pt x="4831" y="327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 flipH="1">
                <a:off x="3648343" y="2293539"/>
                <a:ext cx="17977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1" extrusionOk="0">
                    <a:moveTo>
                      <a:pt x="326" y="0"/>
                    </a:moveTo>
                    <a:cubicBezTo>
                      <a:pt x="146" y="0"/>
                      <a:pt x="0" y="146"/>
                      <a:pt x="0" y="325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5"/>
                    </a:cubicBezTo>
                    <a:cubicBezTo>
                      <a:pt x="4831" y="146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 flipH="1">
                <a:off x="3648343" y="2470001"/>
                <a:ext cx="17977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3" extrusionOk="0">
                    <a:moveTo>
                      <a:pt x="326" y="0"/>
                    </a:moveTo>
                    <a:cubicBezTo>
                      <a:pt x="146" y="0"/>
                      <a:pt x="0" y="147"/>
                      <a:pt x="0" y="326"/>
                    </a:cubicBezTo>
                    <a:cubicBezTo>
                      <a:pt x="0" y="506"/>
                      <a:pt x="146" y="652"/>
                      <a:pt x="326" y="652"/>
                    </a:cubicBezTo>
                    <a:lnTo>
                      <a:pt x="4505" y="652"/>
                    </a:lnTo>
                    <a:cubicBezTo>
                      <a:pt x="4684" y="652"/>
                      <a:pt x="4831" y="507"/>
                      <a:pt x="4831" y="326"/>
                    </a:cubicBezTo>
                    <a:cubicBezTo>
                      <a:pt x="4831" y="147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 flipH="1">
                <a:off x="3648343" y="2646537"/>
                <a:ext cx="17977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3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7"/>
                    </a:cubicBezTo>
                    <a:cubicBezTo>
                      <a:pt x="0" y="506"/>
                      <a:pt x="146" y="653"/>
                      <a:pt x="326" y="653"/>
                    </a:cubicBezTo>
                    <a:lnTo>
                      <a:pt x="4505" y="653"/>
                    </a:lnTo>
                    <a:cubicBezTo>
                      <a:pt x="4684" y="653"/>
                      <a:pt x="4831" y="506"/>
                      <a:pt x="4831" y="327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 flipH="1">
                <a:off x="3648343" y="2823110"/>
                <a:ext cx="17977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1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7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7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 flipH="1">
                <a:off x="3648343" y="2999683"/>
                <a:ext cx="17977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1" extrusionOk="0">
                    <a:moveTo>
                      <a:pt x="326" y="0"/>
                    </a:moveTo>
                    <a:cubicBezTo>
                      <a:pt x="146" y="0"/>
                      <a:pt x="0" y="145"/>
                      <a:pt x="0" y="325"/>
                    </a:cubicBezTo>
                    <a:cubicBezTo>
                      <a:pt x="0" y="505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5"/>
                      <a:pt x="4831" y="325"/>
                    </a:cubicBezTo>
                    <a:cubicBezTo>
                      <a:pt x="4831" y="145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 flipH="1">
                <a:off x="3648343" y="3176145"/>
                <a:ext cx="179774" cy="24263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2" extrusionOk="0">
                    <a:moveTo>
                      <a:pt x="326" y="0"/>
                    </a:moveTo>
                    <a:cubicBezTo>
                      <a:pt x="146" y="0"/>
                      <a:pt x="0" y="145"/>
                      <a:pt x="0" y="326"/>
                    </a:cubicBezTo>
                    <a:cubicBezTo>
                      <a:pt x="0" y="505"/>
                      <a:pt x="146" y="652"/>
                      <a:pt x="326" y="652"/>
                    </a:cubicBezTo>
                    <a:lnTo>
                      <a:pt x="4505" y="652"/>
                    </a:lnTo>
                    <a:cubicBezTo>
                      <a:pt x="4684" y="652"/>
                      <a:pt x="4831" y="507"/>
                      <a:pt x="4831" y="326"/>
                    </a:cubicBezTo>
                    <a:cubicBezTo>
                      <a:pt x="4831" y="145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 flipH="1">
                <a:off x="3648343" y="3352681"/>
                <a:ext cx="179774" cy="24263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2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7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7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 flipH="1">
                <a:off x="3648343" y="3529254"/>
                <a:ext cx="17977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1" extrusionOk="0">
                    <a:moveTo>
                      <a:pt x="326" y="0"/>
                    </a:moveTo>
                    <a:cubicBezTo>
                      <a:pt x="146" y="0"/>
                      <a:pt x="0" y="146"/>
                      <a:pt x="0" y="325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5"/>
                    </a:cubicBezTo>
                    <a:cubicBezTo>
                      <a:pt x="4831" y="146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 flipH="1">
                <a:off x="3648343" y="3705753"/>
                <a:ext cx="17977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3" extrusionOk="0">
                    <a:moveTo>
                      <a:pt x="326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6"/>
                      <a:pt x="146" y="652"/>
                      <a:pt x="326" y="652"/>
                    </a:cubicBezTo>
                    <a:lnTo>
                      <a:pt x="4505" y="652"/>
                    </a:lnTo>
                    <a:cubicBezTo>
                      <a:pt x="4684" y="652"/>
                      <a:pt x="4831" y="506"/>
                      <a:pt x="4831" y="327"/>
                    </a:cubicBezTo>
                    <a:cubicBezTo>
                      <a:pt x="4831" y="147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 flipH="1">
                <a:off x="3648343" y="3882252"/>
                <a:ext cx="179774" cy="24263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2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7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7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 flipH="1">
                <a:off x="3648343" y="4058826"/>
                <a:ext cx="17977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1" extrusionOk="0">
                    <a:moveTo>
                      <a:pt x="326" y="1"/>
                    </a:moveTo>
                    <a:cubicBezTo>
                      <a:pt x="146" y="1"/>
                      <a:pt x="0" y="146"/>
                      <a:pt x="0" y="325"/>
                    </a:cubicBezTo>
                    <a:cubicBezTo>
                      <a:pt x="0" y="506"/>
                      <a:pt x="146" y="651"/>
                      <a:pt x="326" y="651"/>
                    </a:cubicBezTo>
                    <a:lnTo>
                      <a:pt x="4505" y="651"/>
                    </a:lnTo>
                    <a:cubicBezTo>
                      <a:pt x="4684" y="651"/>
                      <a:pt x="4831" y="506"/>
                      <a:pt x="4831" y="325"/>
                    </a:cubicBezTo>
                    <a:cubicBezTo>
                      <a:pt x="4831" y="146"/>
                      <a:pt x="4684" y="1"/>
                      <a:pt x="4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 flipH="1">
                <a:off x="3648343" y="1852199"/>
                <a:ext cx="24300" cy="11249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3023" extrusionOk="0">
                    <a:moveTo>
                      <a:pt x="327" y="0"/>
                    </a:moveTo>
                    <a:cubicBezTo>
                      <a:pt x="147" y="0"/>
                      <a:pt x="1" y="145"/>
                      <a:pt x="1" y="326"/>
                    </a:cubicBezTo>
                    <a:lnTo>
                      <a:pt x="1" y="2697"/>
                    </a:lnTo>
                    <a:cubicBezTo>
                      <a:pt x="1" y="2876"/>
                      <a:pt x="147" y="3023"/>
                      <a:pt x="327" y="3023"/>
                    </a:cubicBezTo>
                    <a:cubicBezTo>
                      <a:pt x="506" y="3023"/>
                      <a:pt x="653" y="2876"/>
                      <a:pt x="653" y="2697"/>
                    </a:cubicBezTo>
                    <a:lnTo>
                      <a:pt x="653" y="326"/>
                    </a:ln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 flipH="1">
                <a:off x="3648343" y="1852199"/>
                <a:ext cx="17977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653" extrusionOk="0">
                    <a:moveTo>
                      <a:pt x="326" y="0"/>
                    </a:moveTo>
                    <a:cubicBezTo>
                      <a:pt x="146" y="0"/>
                      <a:pt x="0" y="145"/>
                      <a:pt x="0" y="326"/>
                    </a:cubicBezTo>
                    <a:cubicBezTo>
                      <a:pt x="0" y="505"/>
                      <a:pt x="146" y="652"/>
                      <a:pt x="326" y="652"/>
                    </a:cubicBezTo>
                    <a:lnTo>
                      <a:pt x="4505" y="652"/>
                    </a:lnTo>
                    <a:cubicBezTo>
                      <a:pt x="4684" y="652"/>
                      <a:pt x="4831" y="505"/>
                      <a:pt x="4831" y="326"/>
                    </a:cubicBezTo>
                    <a:cubicBezTo>
                      <a:pt x="4831" y="145"/>
                      <a:pt x="4684" y="0"/>
                      <a:pt x="4505" y="0"/>
                    </a:cubicBezTo>
                    <a:close/>
                  </a:path>
                </a:pathLst>
              </a:custGeom>
              <a:solidFill>
                <a:srgbClr val="E6A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 flipH="1">
                <a:off x="3648008" y="1292411"/>
                <a:ext cx="180443" cy="584087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15696" extrusionOk="0">
                    <a:moveTo>
                      <a:pt x="2423" y="1750"/>
                    </a:moveTo>
                    <a:lnTo>
                      <a:pt x="4144" y="15043"/>
                    </a:lnTo>
                    <a:lnTo>
                      <a:pt x="705" y="15043"/>
                    </a:lnTo>
                    <a:lnTo>
                      <a:pt x="2423" y="1750"/>
                    </a:lnTo>
                    <a:close/>
                    <a:moveTo>
                      <a:pt x="2423" y="1"/>
                    </a:moveTo>
                    <a:cubicBezTo>
                      <a:pt x="2174" y="1"/>
                      <a:pt x="1973" y="170"/>
                      <a:pt x="1943" y="404"/>
                    </a:cubicBezTo>
                    <a:lnTo>
                      <a:pt x="12" y="15328"/>
                    </a:lnTo>
                    <a:cubicBezTo>
                      <a:pt x="1" y="15420"/>
                      <a:pt x="29" y="15514"/>
                      <a:pt x="91" y="15584"/>
                    </a:cubicBezTo>
                    <a:cubicBezTo>
                      <a:pt x="152" y="15654"/>
                      <a:pt x="240" y="15695"/>
                      <a:pt x="335" y="15695"/>
                    </a:cubicBezTo>
                    <a:lnTo>
                      <a:pt x="4514" y="15695"/>
                    </a:lnTo>
                    <a:cubicBezTo>
                      <a:pt x="4608" y="15695"/>
                      <a:pt x="4697" y="15654"/>
                      <a:pt x="4757" y="15585"/>
                    </a:cubicBezTo>
                    <a:cubicBezTo>
                      <a:pt x="4820" y="15517"/>
                      <a:pt x="4848" y="15422"/>
                      <a:pt x="4835" y="15329"/>
                    </a:cubicBezTo>
                    <a:lnTo>
                      <a:pt x="2906" y="405"/>
                    </a:lnTo>
                    <a:cubicBezTo>
                      <a:pt x="2876" y="170"/>
                      <a:pt x="2672" y="1"/>
                      <a:pt x="2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 flipH="1">
                <a:off x="3662000" y="1733826"/>
                <a:ext cx="161130" cy="90799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440" extrusionOk="0">
                    <a:moveTo>
                      <a:pt x="3958" y="0"/>
                    </a:moveTo>
                    <a:cubicBezTo>
                      <a:pt x="3910" y="0"/>
                      <a:pt x="3860" y="11"/>
                      <a:pt x="3814" y="35"/>
                    </a:cubicBezTo>
                    <a:lnTo>
                      <a:pt x="225" y="1824"/>
                    </a:lnTo>
                    <a:cubicBezTo>
                      <a:pt x="66" y="1903"/>
                      <a:pt x="0" y="2100"/>
                      <a:pt x="80" y="2259"/>
                    </a:cubicBezTo>
                    <a:cubicBezTo>
                      <a:pt x="137" y="2374"/>
                      <a:pt x="252" y="2440"/>
                      <a:pt x="372" y="2440"/>
                    </a:cubicBezTo>
                    <a:cubicBezTo>
                      <a:pt x="421" y="2440"/>
                      <a:pt x="471" y="2428"/>
                      <a:pt x="517" y="2406"/>
                    </a:cubicBezTo>
                    <a:lnTo>
                      <a:pt x="4103" y="615"/>
                    </a:lnTo>
                    <a:cubicBezTo>
                      <a:pt x="4264" y="536"/>
                      <a:pt x="4329" y="341"/>
                      <a:pt x="4250" y="180"/>
                    </a:cubicBezTo>
                    <a:cubicBezTo>
                      <a:pt x="4193" y="67"/>
                      <a:pt x="4078" y="0"/>
                      <a:pt x="3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 flipH="1">
                <a:off x="3662112" y="1644665"/>
                <a:ext cx="140626" cy="113312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3045" extrusionOk="0">
                    <a:moveTo>
                      <a:pt x="365" y="1"/>
                    </a:moveTo>
                    <a:cubicBezTo>
                      <a:pt x="269" y="1"/>
                      <a:pt x="174" y="43"/>
                      <a:pt x="110" y="125"/>
                    </a:cubicBezTo>
                    <a:cubicBezTo>
                      <a:pt x="0" y="268"/>
                      <a:pt x="24" y="473"/>
                      <a:pt x="165" y="582"/>
                    </a:cubicBezTo>
                    <a:lnTo>
                      <a:pt x="3211" y="2974"/>
                    </a:lnTo>
                    <a:cubicBezTo>
                      <a:pt x="3270" y="3021"/>
                      <a:pt x="3340" y="3044"/>
                      <a:pt x="3411" y="3044"/>
                    </a:cubicBezTo>
                    <a:cubicBezTo>
                      <a:pt x="3508" y="3044"/>
                      <a:pt x="3603" y="3001"/>
                      <a:pt x="3668" y="2920"/>
                    </a:cubicBezTo>
                    <a:cubicBezTo>
                      <a:pt x="3779" y="2778"/>
                      <a:pt x="3753" y="2573"/>
                      <a:pt x="3612" y="2462"/>
                    </a:cubicBezTo>
                    <a:lnTo>
                      <a:pt x="567" y="70"/>
                    </a:lnTo>
                    <a:cubicBezTo>
                      <a:pt x="506" y="24"/>
                      <a:pt x="435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 flipH="1">
                <a:off x="3680904" y="1587469"/>
                <a:ext cx="122057" cy="81533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191" extrusionOk="0">
                    <a:moveTo>
                      <a:pt x="2908" y="0"/>
                    </a:moveTo>
                    <a:cubicBezTo>
                      <a:pt x="2851" y="0"/>
                      <a:pt x="2792" y="15"/>
                      <a:pt x="2740" y="47"/>
                    </a:cubicBezTo>
                    <a:lnTo>
                      <a:pt x="201" y="1587"/>
                    </a:lnTo>
                    <a:cubicBezTo>
                      <a:pt x="49" y="1679"/>
                      <a:pt x="0" y="1881"/>
                      <a:pt x="93" y="2034"/>
                    </a:cubicBezTo>
                    <a:cubicBezTo>
                      <a:pt x="156" y="2135"/>
                      <a:pt x="262" y="2190"/>
                      <a:pt x="372" y="2190"/>
                    </a:cubicBezTo>
                    <a:cubicBezTo>
                      <a:pt x="429" y="2190"/>
                      <a:pt x="487" y="2175"/>
                      <a:pt x="540" y="2142"/>
                    </a:cubicBezTo>
                    <a:lnTo>
                      <a:pt x="3077" y="602"/>
                    </a:lnTo>
                    <a:cubicBezTo>
                      <a:pt x="3231" y="510"/>
                      <a:pt x="3279" y="309"/>
                      <a:pt x="3187" y="155"/>
                    </a:cubicBezTo>
                    <a:cubicBezTo>
                      <a:pt x="3126" y="55"/>
                      <a:pt x="3018" y="0"/>
                      <a:pt x="2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 flipH="1">
                <a:off x="3681053" y="1519407"/>
                <a:ext cx="105423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477" extrusionOk="0">
                    <a:moveTo>
                      <a:pt x="364" y="1"/>
                    </a:moveTo>
                    <a:cubicBezTo>
                      <a:pt x="271" y="1"/>
                      <a:pt x="178" y="41"/>
                      <a:pt x="114" y="119"/>
                    </a:cubicBezTo>
                    <a:cubicBezTo>
                      <a:pt x="0" y="255"/>
                      <a:pt x="17" y="462"/>
                      <a:pt x="157" y="575"/>
                    </a:cubicBezTo>
                    <a:lnTo>
                      <a:pt x="2155" y="2312"/>
                    </a:lnTo>
                    <a:lnTo>
                      <a:pt x="2254" y="2398"/>
                    </a:lnTo>
                    <a:cubicBezTo>
                      <a:pt x="2317" y="2452"/>
                      <a:pt x="2391" y="2477"/>
                      <a:pt x="2466" y="2477"/>
                    </a:cubicBezTo>
                    <a:cubicBezTo>
                      <a:pt x="2556" y="2477"/>
                      <a:pt x="2647" y="2440"/>
                      <a:pt x="2715" y="2366"/>
                    </a:cubicBezTo>
                    <a:cubicBezTo>
                      <a:pt x="2832" y="2230"/>
                      <a:pt x="2816" y="2024"/>
                      <a:pt x="2681" y="1906"/>
                    </a:cubicBezTo>
                    <a:lnTo>
                      <a:pt x="596" y="96"/>
                    </a:lnTo>
                    <a:lnTo>
                      <a:pt x="574" y="76"/>
                    </a:lnTo>
                    <a:cubicBezTo>
                      <a:pt x="512" y="26"/>
                      <a:pt x="438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 flipH="1">
                <a:off x="3695417" y="1475906"/>
                <a:ext cx="91394" cy="6780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822" extrusionOk="0">
                    <a:moveTo>
                      <a:pt x="2085" y="1"/>
                    </a:moveTo>
                    <a:cubicBezTo>
                      <a:pt x="2025" y="1"/>
                      <a:pt x="1965" y="17"/>
                      <a:pt x="1910" y="51"/>
                    </a:cubicBezTo>
                    <a:lnTo>
                      <a:pt x="227" y="1201"/>
                    </a:lnTo>
                    <a:lnTo>
                      <a:pt x="186" y="1229"/>
                    </a:lnTo>
                    <a:cubicBezTo>
                      <a:pt x="37" y="1330"/>
                      <a:pt x="0" y="1532"/>
                      <a:pt x="103" y="1680"/>
                    </a:cubicBezTo>
                    <a:cubicBezTo>
                      <a:pt x="167" y="1771"/>
                      <a:pt x="269" y="1821"/>
                      <a:pt x="372" y="1821"/>
                    </a:cubicBezTo>
                    <a:cubicBezTo>
                      <a:pt x="436" y="1821"/>
                      <a:pt x="501" y="1801"/>
                      <a:pt x="554" y="1764"/>
                    </a:cubicBezTo>
                    <a:lnTo>
                      <a:pt x="2185" y="653"/>
                    </a:lnTo>
                    <a:lnTo>
                      <a:pt x="2259" y="600"/>
                    </a:lnTo>
                    <a:cubicBezTo>
                      <a:pt x="2410" y="503"/>
                      <a:pt x="2455" y="301"/>
                      <a:pt x="2359" y="150"/>
                    </a:cubicBezTo>
                    <a:cubicBezTo>
                      <a:pt x="2297" y="53"/>
                      <a:pt x="2192" y="1"/>
                      <a:pt x="2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 flipH="1">
                <a:off x="3708069" y="1377963"/>
                <a:ext cx="66759" cy="7490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013" extrusionOk="0">
                    <a:moveTo>
                      <a:pt x="1426" y="1"/>
                    </a:moveTo>
                    <a:cubicBezTo>
                      <a:pt x="1329" y="1"/>
                      <a:pt x="1233" y="44"/>
                      <a:pt x="1168" y="127"/>
                    </a:cubicBezTo>
                    <a:lnTo>
                      <a:pt x="111" y="1486"/>
                    </a:lnTo>
                    <a:cubicBezTo>
                      <a:pt x="0" y="1628"/>
                      <a:pt x="26" y="1833"/>
                      <a:pt x="168" y="1943"/>
                    </a:cubicBezTo>
                    <a:cubicBezTo>
                      <a:pt x="226" y="1990"/>
                      <a:pt x="298" y="2013"/>
                      <a:pt x="367" y="2013"/>
                    </a:cubicBezTo>
                    <a:cubicBezTo>
                      <a:pt x="463" y="2013"/>
                      <a:pt x="559" y="1970"/>
                      <a:pt x="625" y="1886"/>
                    </a:cubicBezTo>
                    <a:lnTo>
                      <a:pt x="1684" y="527"/>
                    </a:lnTo>
                    <a:cubicBezTo>
                      <a:pt x="1793" y="385"/>
                      <a:pt x="1769" y="180"/>
                      <a:pt x="1627" y="70"/>
                    </a:cubicBezTo>
                    <a:cubicBezTo>
                      <a:pt x="1567" y="24"/>
                      <a:pt x="1496" y="1"/>
                      <a:pt x="1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 flipH="1">
                <a:off x="3695566" y="1428683"/>
                <a:ext cx="79077" cy="7141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919" extrusionOk="0">
                    <a:moveTo>
                      <a:pt x="363" y="0"/>
                    </a:moveTo>
                    <a:cubicBezTo>
                      <a:pt x="274" y="0"/>
                      <a:pt x="186" y="36"/>
                      <a:pt x="122" y="106"/>
                    </a:cubicBezTo>
                    <a:cubicBezTo>
                      <a:pt x="1" y="238"/>
                      <a:pt x="9" y="445"/>
                      <a:pt x="143" y="566"/>
                    </a:cubicBezTo>
                    <a:lnTo>
                      <a:pt x="1502" y="1802"/>
                    </a:lnTo>
                    <a:lnTo>
                      <a:pt x="1551" y="1842"/>
                    </a:lnTo>
                    <a:cubicBezTo>
                      <a:pt x="1610" y="1895"/>
                      <a:pt x="1686" y="1919"/>
                      <a:pt x="1760" y="1919"/>
                    </a:cubicBezTo>
                    <a:cubicBezTo>
                      <a:pt x="1852" y="1919"/>
                      <a:pt x="1945" y="1881"/>
                      <a:pt x="2009" y="1805"/>
                    </a:cubicBezTo>
                    <a:cubicBezTo>
                      <a:pt x="2124" y="1669"/>
                      <a:pt x="2108" y="1462"/>
                      <a:pt x="1972" y="1347"/>
                    </a:cubicBezTo>
                    <a:lnTo>
                      <a:pt x="580" y="85"/>
                    </a:lnTo>
                    <a:cubicBezTo>
                      <a:pt x="518" y="28"/>
                      <a:pt x="440" y="0"/>
                      <a:pt x="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 flipH="1">
                <a:off x="3776652" y="1895998"/>
                <a:ext cx="210139" cy="227368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6110" extrusionOk="0">
                    <a:moveTo>
                      <a:pt x="4470" y="1"/>
                    </a:moveTo>
                    <a:cubicBezTo>
                      <a:pt x="4453" y="1"/>
                      <a:pt x="4437" y="1"/>
                      <a:pt x="4421" y="2"/>
                    </a:cubicBezTo>
                    <a:lnTo>
                      <a:pt x="2662" y="54"/>
                    </a:lnTo>
                    <a:cubicBezTo>
                      <a:pt x="2416" y="66"/>
                      <a:pt x="2180" y="151"/>
                      <a:pt x="1986" y="302"/>
                    </a:cubicBezTo>
                    <a:lnTo>
                      <a:pt x="1455" y="716"/>
                    </a:lnTo>
                    <a:cubicBezTo>
                      <a:pt x="855" y="1184"/>
                      <a:pt x="456" y="1867"/>
                      <a:pt x="347" y="2623"/>
                    </a:cubicBezTo>
                    <a:lnTo>
                      <a:pt x="167" y="3868"/>
                    </a:lnTo>
                    <a:cubicBezTo>
                      <a:pt x="1" y="5049"/>
                      <a:pt x="919" y="6110"/>
                      <a:pt x="2114" y="6110"/>
                    </a:cubicBezTo>
                    <a:lnTo>
                      <a:pt x="4469" y="6110"/>
                    </a:lnTo>
                    <a:cubicBezTo>
                      <a:pt x="5120" y="6110"/>
                      <a:pt x="5646" y="5582"/>
                      <a:pt x="5646" y="4933"/>
                    </a:cubicBezTo>
                    <a:lnTo>
                      <a:pt x="5646" y="1179"/>
                    </a:lnTo>
                    <a:cubicBezTo>
                      <a:pt x="5646" y="526"/>
                      <a:pt x="5117" y="1"/>
                      <a:pt x="4470" y="1"/>
                    </a:cubicBezTo>
                    <a:close/>
                  </a:path>
                </a:pathLst>
              </a:custGeom>
              <a:solidFill>
                <a:srgbClr val="D0C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 flipH="1">
                <a:off x="3776652" y="1895998"/>
                <a:ext cx="210139" cy="227368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6110" extrusionOk="0">
                    <a:moveTo>
                      <a:pt x="4470" y="1"/>
                    </a:moveTo>
                    <a:cubicBezTo>
                      <a:pt x="4453" y="1"/>
                      <a:pt x="4437" y="1"/>
                      <a:pt x="4421" y="2"/>
                    </a:cubicBezTo>
                    <a:lnTo>
                      <a:pt x="2662" y="54"/>
                    </a:lnTo>
                    <a:cubicBezTo>
                      <a:pt x="2416" y="66"/>
                      <a:pt x="2180" y="151"/>
                      <a:pt x="1986" y="302"/>
                    </a:cubicBezTo>
                    <a:lnTo>
                      <a:pt x="1455" y="716"/>
                    </a:lnTo>
                    <a:cubicBezTo>
                      <a:pt x="855" y="1184"/>
                      <a:pt x="456" y="1867"/>
                      <a:pt x="347" y="2623"/>
                    </a:cubicBezTo>
                    <a:lnTo>
                      <a:pt x="167" y="3868"/>
                    </a:lnTo>
                    <a:cubicBezTo>
                      <a:pt x="1" y="5049"/>
                      <a:pt x="919" y="6110"/>
                      <a:pt x="2114" y="6110"/>
                    </a:cubicBezTo>
                    <a:lnTo>
                      <a:pt x="4469" y="6110"/>
                    </a:lnTo>
                    <a:cubicBezTo>
                      <a:pt x="5120" y="6110"/>
                      <a:pt x="5646" y="5582"/>
                      <a:pt x="5646" y="4933"/>
                    </a:cubicBezTo>
                    <a:lnTo>
                      <a:pt x="5646" y="1179"/>
                    </a:lnTo>
                    <a:cubicBezTo>
                      <a:pt x="5646" y="526"/>
                      <a:pt x="5117" y="1"/>
                      <a:pt x="4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 flipH="1">
                <a:off x="3605065" y="1852199"/>
                <a:ext cx="67578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653" extrusionOk="0">
                    <a:moveTo>
                      <a:pt x="327" y="0"/>
                    </a:moveTo>
                    <a:cubicBezTo>
                      <a:pt x="147" y="0"/>
                      <a:pt x="1" y="145"/>
                      <a:pt x="1" y="326"/>
                    </a:cubicBezTo>
                    <a:cubicBezTo>
                      <a:pt x="1" y="505"/>
                      <a:pt x="147" y="652"/>
                      <a:pt x="327" y="652"/>
                    </a:cubicBezTo>
                    <a:lnTo>
                      <a:pt x="1489" y="652"/>
                    </a:lnTo>
                    <a:cubicBezTo>
                      <a:pt x="1670" y="652"/>
                      <a:pt x="1815" y="505"/>
                      <a:pt x="1815" y="326"/>
                    </a:cubicBezTo>
                    <a:cubicBezTo>
                      <a:pt x="1815" y="145"/>
                      <a:pt x="1670" y="0"/>
                      <a:pt x="1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 flipH="1">
                <a:off x="3866892" y="2029405"/>
                <a:ext cx="89347" cy="7081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903" extrusionOk="0">
                    <a:moveTo>
                      <a:pt x="318" y="0"/>
                    </a:moveTo>
                    <a:cubicBezTo>
                      <a:pt x="143" y="0"/>
                      <a:pt x="1" y="142"/>
                      <a:pt x="1" y="317"/>
                    </a:cubicBezTo>
                    <a:lnTo>
                      <a:pt x="1" y="423"/>
                    </a:lnTo>
                    <a:cubicBezTo>
                      <a:pt x="1" y="891"/>
                      <a:pt x="203" y="1341"/>
                      <a:pt x="557" y="1649"/>
                    </a:cubicBezTo>
                    <a:cubicBezTo>
                      <a:pt x="745" y="1813"/>
                      <a:pt x="983" y="1903"/>
                      <a:pt x="1231" y="1903"/>
                    </a:cubicBezTo>
                    <a:lnTo>
                      <a:pt x="1978" y="1903"/>
                    </a:lnTo>
                    <a:cubicBezTo>
                      <a:pt x="2211" y="1903"/>
                      <a:pt x="2400" y="1713"/>
                      <a:pt x="2400" y="1479"/>
                    </a:cubicBezTo>
                    <a:lnTo>
                      <a:pt x="2400" y="316"/>
                    </a:lnTo>
                    <a:cubicBezTo>
                      <a:pt x="2399" y="141"/>
                      <a:pt x="2257" y="0"/>
                      <a:pt x="2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 flipH="1">
                <a:off x="3866967" y="1945007"/>
                <a:ext cx="83914" cy="70815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1903" extrusionOk="0">
                    <a:moveTo>
                      <a:pt x="1230" y="1"/>
                    </a:moveTo>
                    <a:cubicBezTo>
                      <a:pt x="983" y="1"/>
                      <a:pt x="745" y="89"/>
                      <a:pt x="557" y="253"/>
                    </a:cubicBezTo>
                    <a:cubicBezTo>
                      <a:pt x="204" y="562"/>
                      <a:pt x="1" y="1011"/>
                      <a:pt x="1" y="1481"/>
                    </a:cubicBezTo>
                    <a:lnTo>
                      <a:pt x="1" y="1585"/>
                    </a:lnTo>
                    <a:cubicBezTo>
                      <a:pt x="1" y="1760"/>
                      <a:pt x="143" y="1902"/>
                      <a:pt x="318" y="1902"/>
                    </a:cubicBezTo>
                    <a:lnTo>
                      <a:pt x="1939" y="1902"/>
                    </a:lnTo>
                    <a:cubicBezTo>
                      <a:pt x="2113" y="1902"/>
                      <a:pt x="2255" y="1760"/>
                      <a:pt x="2255" y="1588"/>
                    </a:cubicBezTo>
                    <a:lnTo>
                      <a:pt x="2255" y="424"/>
                    </a:lnTo>
                    <a:cubicBezTo>
                      <a:pt x="2255" y="189"/>
                      <a:pt x="2064" y="1"/>
                      <a:pt x="1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 flipH="1">
                <a:off x="3540874" y="4401032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 flipH="1">
                <a:off x="3540874" y="4466340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0"/>
                    </a:moveTo>
                    <a:lnTo>
                      <a:pt x="1" y="0"/>
                    </a:lnTo>
                    <a:lnTo>
                      <a:pt x="10606" y="0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 flipH="1">
                <a:off x="3540874" y="4531573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 flipH="1">
                <a:off x="3540874" y="4596918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 flipH="1">
                <a:off x="3068052" y="1299370"/>
                <a:ext cx="667927" cy="456374"/>
              </a:xfrm>
              <a:custGeom>
                <a:avLst/>
                <a:gdLst/>
                <a:ahLst/>
                <a:cxnLst/>
                <a:rect l="l" t="t" r="r" b="b"/>
                <a:pathLst>
                  <a:path w="17949" h="12264" extrusionOk="0">
                    <a:moveTo>
                      <a:pt x="183" y="0"/>
                    </a:moveTo>
                    <a:lnTo>
                      <a:pt x="1" y="269"/>
                    </a:lnTo>
                    <a:lnTo>
                      <a:pt x="17767" y="12263"/>
                    </a:lnTo>
                    <a:lnTo>
                      <a:pt x="17949" y="119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 flipH="1">
                <a:off x="3686635" y="1280391"/>
                <a:ext cx="105721" cy="48227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296" extrusionOk="0">
                    <a:moveTo>
                      <a:pt x="648" y="1"/>
                    </a:moveTo>
                    <a:cubicBezTo>
                      <a:pt x="290" y="1"/>
                      <a:pt x="0" y="290"/>
                      <a:pt x="0" y="648"/>
                    </a:cubicBezTo>
                    <a:cubicBezTo>
                      <a:pt x="1" y="1006"/>
                      <a:pt x="292" y="1296"/>
                      <a:pt x="649" y="1296"/>
                    </a:cubicBezTo>
                    <a:lnTo>
                      <a:pt x="2193" y="1296"/>
                    </a:lnTo>
                    <a:cubicBezTo>
                      <a:pt x="2550" y="1296"/>
                      <a:pt x="2841" y="1006"/>
                      <a:pt x="2841" y="648"/>
                    </a:cubicBezTo>
                    <a:cubicBezTo>
                      <a:pt x="2841" y="290"/>
                      <a:pt x="2550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 flipH="1">
                <a:off x="2786093" y="1738663"/>
                <a:ext cx="843235" cy="137835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3704" extrusionOk="0">
                    <a:moveTo>
                      <a:pt x="22009" y="652"/>
                    </a:moveTo>
                    <a:lnTo>
                      <a:pt x="22009" y="3051"/>
                    </a:lnTo>
                    <a:lnTo>
                      <a:pt x="651" y="3051"/>
                    </a:lnTo>
                    <a:lnTo>
                      <a:pt x="651" y="652"/>
                    </a:lnTo>
                    <a:close/>
                    <a:moveTo>
                      <a:pt x="325" y="0"/>
                    </a:moveTo>
                    <a:cubicBezTo>
                      <a:pt x="146" y="0"/>
                      <a:pt x="1" y="147"/>
                      <a:pt x="1" y="326"/>
                    </a:cubicBezTo>
                    <a:lnTo>
                      <a:pt x="1" y="3377"/>
                    </a:lnTo>
                    <a:cubicBezTo>
                      <a:pt x="1" y="3556"/>
                      <a:pt x="146" y="3703"/>
                      <a:pt x="325" y="3703"/>
                    </a:cubicBezTo>
                    <a:lnTo>
                      <a:pt x="22334" y="3703"/>
                    </a:lnTo>
                    <a:cubicBezTo>
                      <a:pt x="22513" y="3703"/>
                      <a:pt x="22660" y="3556"/>
                      <a:pt x="22660" y="3377"/>
                    </a:cubicBezTo>
                    <a:lnTo>
                      <a:pt x="22660" y="326"/>
                    </a:lnTo>
                    <a:cubicBezTo>
                      <a:pt x="22660" y="147"/>
                      <a:pt x="22515" y="0"/>
                      <a:pt x="22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 flipH="1">
                <a:off x="2786093" y="1814316"/>
                <a:ext cx="89057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23932" h="653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7"/>
                    </a:cubicBezTo>
                    <a:cubicBezTo>
                      <a:pt x="1" y="506"/>
                      <a:pt x="146" y="653"/>
                      <a:pt x="326" y="653"/>
                    </a:cubicBezTo>
                    <a:lnTo>
                      <a:pt x="23606" y="653"/>
                    </a:lnTo>
                    <a:cubicBezTo>
                      <a:pt x="23785" y="653"/>
                      <a:pt x="23932" y="506"/>
                      <a:pt x="23932" y="327"/>
                    </a:cubicBezTo>
                    <a:cubicBezTo>
                      <a:pt x="23932" y="146"/>
                      <a:pt x="23787" y="1"/>
                      <a:pt x="23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 flipH="1">
                <a:off x="3468570" y="1738663"/>
                <a:ext cx="2426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686" extrusionOk="0">
                    <a:moveTo>
                      <a:pt x="326" y="0"/>
                    </a:moveTo>
                    <a:cubicBezTo>
                      <a:pt x="147" y="0"/>
                      <a:pt x="0" y="147"/>
                      <a:pt x="0" y="326"/>
                    </a:cubicBezTo>
                    <a:lnTo>
                      <a:pt x="0" y="2360"/>
                    </a:lnTo>
                    <a:cubicBezTo>
                      <a:pt x="0" y="2539"/>
                      <a:pt x="147" y="2686"/>
                      <a:pt x="326" y="2686"/>
                    </a:cubicBezTo>
                    <a:cubicBezTo>
                      <a:pt x="505" y="2686"/>
                      <a:pt x="652" y="2539"/>
                      <a:pt x="652" y="2360"/>
                    </a:cubicBezTo>
                    <a:lnTo>
                      <a:pt x="652" y="326"/>
                    </a:lnTo>
                    <a:cubicBezTo>
                      <a:pt x="652" y="147"/>
                      <a:pt x="505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 flipH="1">
                <a:off x="3605065" y="1738663"/>
                <a:ext cx="24263" cy="9578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574" extrusionOk="0">
                    <a:moveTo>
                      <a:pt x="325" y="0"/>
                    </a:moveTo>
                    <a:cubicBezTo>
                      <a:pt x="146" y="0"/>
                      <a:pt x="1" y="147"/>
                      <a:pt x="1" y="326"/>
                    </a:cubicBezTo>
                    <a:lnTo>
                      <a:pt x="1" y="2247"/>
                    </a:lnTo>
                    <a:cubicBezTo>
                      <a:pt x="1" y="2427"/>
                      <a:pt x="146" y="2573"/>
                      <a:pt x="325" y="2573"/>
                    </a:cubicBezTo>
                    <a:cubicBezTo>
                      <a:pt x="506" y="2573"/>
                      <a:pt x="651" y="2427"/>
                      <a:pt x="651" y="2247"/>
                    </a:cubicBezTo>
                    <a:lnTo>
                      <a:pt x="651" y="326"/>
                    </a:lnTo>
                    <a:cubicBezTo>
                      <a:pt x="651" y="147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 flipH="1">
                <a:off x="3332074" y="1738663"/>
                <a:ext cx="2426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686" extrusionOk="0">
                    <a:moveTo>
                      <a:pt x="325" y="0"/>
                    </a:moveTo>
                    <a:cubicBezTo>
                      <a:pt x="146" y="0"/>
                      <a:pt x="1" y="147"/>
                      <a:pt x="1" y="326"/>
                    </a:cubicBezTo>
                    <a:lnTo>
                      <a:pt x="1" y="2360"/>
                    </a:lnTo>
                    <a:cubicBezTo>
                      <a:pt x="1" y="2539"/>
                      <a:pt x="146" y="2686"/>
                      <a:pt x="325" y="2686"/>
                    </a:cubicBezTo>
                    <a:cubicBezTo>
                      <a:pt x="506" y="2686"/>
                      <a:pt x="651" y="2539"/>
                      <a:pt x="651" y="2360"/>
                    </a:cubicBezTo>
                    <a:lnTo>
                      <a:pt x="651" y="326"/>
                    </a:lnTo>
                    <a:cubicBezTo>
                      <a:pt x="651" y="147"/>
                      <a:pt x="505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 flipH="1">
                <a:off x="3195542" y="1738663"/>
                <a:ext cx="24300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686" extrusionOk="0">
                    <a:moveTo>
                      <a:pt x="326" y="0"/>
                    </a:moveTo>
                    <a:cubicBezTo>
                      <a:pt x="147" y="0"/>
                      <a:pt x="0" y="147"/>
                      <a:pt x="0" y="326"/>
                    </a:cubicBezTo>
                    <a:lnTo>
                      <a:pt x="0" y="2360"/>
                    </a:lnTo>
                    <a:cubicBezTo>
                      <a:pt x="0" y="2539"/>
                      <a:pt x="147" y="2686"/>
                      <a:pt x="326" y="2686"/>
                    </a:cubicBezTo>
                    <a:cubicBezTo>
                      <a:pt x="506" y="2686"/>
                      <a:pt x="652" y="2539"/>
                      <a:pt x="652" y="2360"/>
                    </a:cubicBezTo>
                    <a:lnTo>
                      <a:pt x="652" y="326"/>
                    </a:lnTo>
                    <a:cubicBezTo>
                      <a:pt x="652" y="147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 flipH="1">
                <a:off x="3059083" y="1738663"/>
                <a:ext cx="2422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686" extrusionOk="0">
                    <a:moveTo>
                      <a:pt x="325" y="0"/>
                    </a:moveTo>
                    <a:cubicBezTo>
                      <a:pt x="145" y="0"/>
                      <a:pt x="0" y="147"/>
                      <a:pt x="0" y="326"/>
                    </a:cubicBezTo>
                    <a:lnTo>
                      <a:pt x="0" y="2360"/>
                    </a:lnTo>
                    <a:cubicBezTo>
                      <a:pt x="0" y="2539"/>
                      <a:pt x="145" y="2686"/>
                      <a:pt x="325" y="2686"/>
                    </a:cubicBezTo>
                    <a:cubicBezTo>
                      <a:pt x="505" y="2686"/>
                      <a:pt x="651" y="2539"/>
                      <a:pt x="651" y="2360"/>
                    </a:cubicBezTo>
                    <a:lnTo>
                      <a:pt x="651" y="326"/>
                    </a:lnTo>
                    <a:cubicBezTo>
                      <a:pt x="651" y="147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 flipH="1">
                <a:off x="2922625" y="1738663"/>
                <a:ext cx="2422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686" extrusionOk="0">
                    <a:moveTo>
                      <a:pt x="326" y="0"/>
                    </a:moveTo>
                    <a:cubicBezTo>
                      <a:pt x="147" y="0"/>
                      <a:pt x="1" y="147"/>
                      <a:pt x="1" y="326"/>
                    </a:cubicBezTo>
                    <a:lnTo>
                      <a:pt x="1" y="2360"/>
                    </a:lnTo>
                    <a:cubicBezTo>
                      <a:pt x="1" y="2539"/>
                      <a:pt x="147" y="2686"/>
                      <a:pt x="326" y="2686"/>
                    </a:cubicBezTo>
                    <a:cubicBezTo>
                      <a:pt x="506" y="2686"/>
                      <a:pt x="651" y="2539"/>
                      <a:pt x="651" y="2360"/>
                    </a:cubicBezTo>
                    <a:lnTo>
                      <a:pt x="651" y="326"/>
                    </a:lnTo>
                    <a:cubicBezTo>
                      <a:pt x="651" y="147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 flipH="1">
                <a:off x="2786093" y="1738663"/>
                <a:ext cx="24225" cy="95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574" extrusionOk="0">
                    <a:moveTo>
                      <a:pt x="325" y="0"/>
                    </a:moveTo>
                    <a:cubicBezTo>
                      <a:pt x="145" y="0"/>
                      <a:pt x="0" y="147"/>
                      <a:pt x="0" y="326"/>
                    </a:cubicBezTo>
                    <a:lnTo>
                      <a:pt x="0" y="2247"/>
                    </a:lnTo>
                    <a:cubicBezTo>
                      <a:pt x="0" y="2427"/>
                      <a:pt x="145" y="2573"/>
                      <a:pt x="325" y="2573"/>
                    </a:cubicBezTo>
                    <a:cubicBezTo>
                      <a:pt x="504" y="2573"/>
                      <a:pt x="651" y="2427"/>
                      <a:pt x="651" y="2247"/>
                    </a:cubicBezTo>
                    <a:lnTo>
                      <a:pt x="651" y="326"/>
                    </a:lnTo>
                    <a:cubicBezTo>
                      <a:pt x="651" y="147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rgbClr val="E6A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 flipH="1">
                <a:off x="2786093" y="1776508"/>
                <a:ext cx="894849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24047" h="653" extrusionOk="0">
                    <a:moveTo>
                      <a:pt x="325" y="1"/>
                    </a:moveTo>
                    <a:cubicBezTo>
                      <a:pt x="145" y="1"/>
                      <a:pt x="0" y="147"/>
                      <a:pt x="0" y="327"/>
                    </a:cubicBezTo>
                    <a:cubicBezTo>
                      <a:pt x="0" y="506"/>
                      <a:pt x="145" y="652"/>
                      <a:pt x="325" y="652"/>
                    </a:cubicBezTo>
                    <a:lnTo>
                      <a:pt x="23721" y="652"/>
                    </a:lnTo>
                    <a:cubicBezTo>
                      <a:pt x="23900" y="652"/>
                      <a:pt x="24047" y="506"/>
                      <a:pt x="24047" y="327"/>
                    </a:cubicBezTo>
                    <a:cubicBezTo>
                      <a:pt x="24047" y="147"/>
                      <a:pt x="23902" y="1"/>
                      <a:pt x="23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 flipH="1">
                <a:off x="3935549" y="4398017"/>
                <a:ext cx="37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3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 flipH="1">
                <a:off x="3935549" y="4398017"/>
                <a:ext cx="37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 flipH="1">
                <a:off x="3540874" y="4398017"/>
                <a:ext cx="394713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62" extrusionOk="0">
                    <a:moveTo>
                      <a:pt x="1" y="1"/>
                    </a:moveTo>
                    <a:lnTo>
                      <a:pt x="1" y="161"/>
                    </a:lnTo>
                    <a:lnTo>
                      <a:pt x="10606" y="161"/>
                    </a:lnTo>
                    <a:lnTo>
                      <a:pt x="10606" y="82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A9A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 flipH="1">
                <a:off x="3540874" y="4401032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 flipH="1">
                <a:off x="3935549" y="4463251"/>
                <a:ext cx="37" cy="61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65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3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 flipH="1">
                <a:off x="3935549" y="4463251"/>
                <a:ext cx="37" cy="61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65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 flipH="1">
                <a:off x="3540874" y="4463251"/>
                <a:ext cx="394713" cy="6140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65" extrusionOk="0">
                    <a:moveTo>
                      <a:pt x="1" y="1"/>
                    </a:moveTo>
                    <a:lnTo>
                      <a:pt x="1" y="164"/>
                    </a:lnTo>
                    <a:lnTo>
                      <a:pt x="10606" y="164"/>
                    </a:lnTo>
                    <a:lnTo>
                      <a:pt x="10606" y="83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A9A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 flipH="1">
                <a:off x="3540874" y="4466340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0"/>
                    </a:moveTo>
                    <a:lnTo>
                      <a:pt x="1" y="0"/>
                    </a:lnTo>
                    <a:lnTo>
                      <a:pt x="10606" y="0"/>
                    </a:lnTo>
                    <a:lnTo>
                      <a:pt x="106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 flipH="1">
                <a:off x="3935549" y="4528596"/>
                <a:ext cx="37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3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 flipH="1">
                <a:off x="3935549" y="4528596"/>
                <a:ext cx="37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 flipH="1">
                <a:off x="3540874" y="4528596"/>
                <a:ext cx="394713" cy="6028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62" extrusionOk="0">
                    <a:moveTo>
                      <a:pt x="1" y="1"/>
                    </a:moveTo>
                    <a:lnTo>
                      <a:pt x="1" y="162"/>
                    </a:lnTo>
                    <a:lnTo>
                      <a:pt x="10606" y="162"/>
                    </a:lnTo>
                    <a:lnTo>
                      <a:pt x="10606" y="8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A9A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 flipH="1">
                <a:off x="3540874" y="4531573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 flipH="1">
                <a:off x="3935549" y="4593867"/>
                <a:ext cx="37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63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93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 flipH="1">
                <a:off x="3935549" y="4593867"/>
                <a:ext cx="37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63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 flipH="1">
                <a:off x="3540874" y="4593867"/>
                <a:ext cx="394713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63" extrusionOk="0">
                    <a:moveTo>
                      <a:pt x="1" y="0"/>
                    </a:moveTo>
                    <a:lnTo>
                      <a:pt x="1" y="162"/>
                    </a:lnTo>
                    <a:lnTo>
                      <a:pt x="10606" y="162"/>
                    </a:lnTo>
                    <a:lnTo>
                      <a:pt x="10606" y="83"/>
                    </a:lnTo>
                    <a:lnTo>
                      <a:pt x="10606" y="0"/>
                    </a:lnTo>
                    <a:close/>
                  </a:path>
                </a:pathLst>
              </a:custGeom>
              <a:solidFill>
                <a:srgbClr val="A9A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 flipH="1">
                <a:off x="3540874" y="4596918"/>
                <a:ext cx="394713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1" extrusionOk="0">
                    <a:moveTo>
                      <a:pt x="10606" y="1"/>
                    </a:moveTo>
                    <a:lnTo>
                      <a:pt x="1" y="1"/>
                    </a:lnTo>
                    <a:lnTo>
                      <a:pt x="10606" y="1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 flipH="1">
                <a:off x="3935549" y="4659138"/>
                <a:ext cx="37" cy="3089"/>
              </a:xfrm>
              <a:custGeom>
                <a:avLst/>
                <a:gdLst/>
                <a:ahLst/>
                <a:cxnLst/>
                <a:rect l="l" t="t" r="r" b="b"/>
                <a:pathLst>
                  <a:path w="1" h="8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932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 flipH="1">
                <a:off x="3935549" y="4659138"/>
                <a:ext cx="37" cy="3089"/>
              </a:xfrm>
              <a:custGeom>
                <a:avLst/>
                <a:gdLst/>
                <a:ahLst/>
                <a:cxnLst/>
                <a:rect l="l" t="t" r="r" b="b"/>
                <a:pathLst>
                  <a:path w="1" h="8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D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 flipH="1">
                <a:off x="3540874" y="4659138"/>
                <a:ext cx="394713" cy="3089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83" extrusionOk="0">
                    <a:moveTo>
                      <a:pt x="1" y="1"/>
                    </a:moveTo>
                    <a:lnTo>
                      <a:pt x="1" y="82"/>
                    </a:lnTo>
                    <a:lnTo>
                      <a:pt x="10606" y="82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rgbClr val="A9A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 flipH="1">
                <a:off x="3540874" y="4662189"/>
                <a:ext cx="394713" cy="3089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83" extrusionOk="0">
                    <a:moveTo>
                      <a:pt x="1" y="0"/>
                    </a:moveTo>
                    <a:lnTo>
                      <a:pt x="1" y="83"/>
                    </a:lnTo>
                    <a:lnTo>
                      <a:pt x="10606" y="83"/>
                    </a:lnTo>
                    <a:lnTo>
                      <a:pt x="106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 flipH="1">
                <a:off x="5372919" y="1673207"/>
                <a:ext cx="71262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958" extrusionOk="0">
                    <a:moveTo>
                      <a:pt x="957" y="0"/>
                    </a:moveTo>
                    <a:cubicBezTo>
                      <a:pt x="429" y="0"/>
                      <a:pt x="1" y="429"/>
                      <a:pt x="1" y="958"/>
                    </a:cubicBezTo>
                    <a:lnTo>
                      <a:pt x="1915" y="958"/>
                    </a:lnTo>
                    <a:cubicBezTo>
                      <a:pt x="1915" y="429"/>
                      <a:pt x="1485" y="0"/>
                      <a:pt x="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 flipH="1">
                <a:off x="5857836" y="1886360"/>
                <a:ext cx="129537" cy="959524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25785" extrusionOk="0">
                    <a:moveTo>
                      <a:pt x="3144" y="326"/>
                    </a:moveTo>
                    <a:lnTo>
                      <a:pt x="2026" y="25458"/>
                    </a:lnTo>
                    <a:lnTo>
                      <a:pt x="1462" y="25458"/>
                    </a:lnTo>
                    <a:lnTo>
                      <a:pt x="344" y="326"/>
                    </a:lnTo>
                    <a:close/>
                    <a:moveTo>
                      <a:pt x="1" y="0"/>
                    </a:moveTo>
                    <a:lnTo>
                      <a:pt x="1149" y="25784"/>
                    </a:lnTo>
                    <a:lnTo>
                      <a:pt x="2335" y="25784"/>
                    </a:lnTo>
                    <a:lnTo>
                      <a:pt x="3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 flipH="1">
                <a:off x="5878935" y="2967495"/>
                <a:ext cx="87152" cy="87152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2" extrusionOk="0">
                    <a:moveTo>
                      <a:pt x="1171" y="0"/>
                    </a:moveTo>
                    <a:cubicBezTo>
                      <a:pt x="525" y="0"/>
                      <a:pt x="1" y="525"/>
                      <a:pt x="1" y="1171"/>
                    </a:cubicBezTo>
                    <a:cubicBezTo>
                      <a:pt x="1" y="1816"/>
                      <a:pt x="525" y="2341"/>
                      <a:pt x="1171" y="2341"/>
                    </a:cubicBezTo>
                    <a:cubicBezTo>
                      <a:pt x="1817" y="2341"/>
                      <a:pt x="2342" y="1814"/>
                      <a:pt x="2342" y="1171"/>
                    </a:cubicBezTo>
                    <a:cubicBezTo>
                      <a:pt x="2342" y="991"/>
                      <a:pt x="2195" y="845"/>
                      <a:pt x="2016" y="845"/>
                    </a:cubicBezTo>
                    <a:cubicBezTo>
                      <a:pt x="1835" y="845"/>
                      <a:pt x="1690" y="991"/>
                      <a:pt x="1690" y="1171"/>
                    </a:cubicBezTo>
                    <a:cubicBezTo>
                      <a:pt x="1690" y="1457"/>
                      <a:pt x="1457" y="1691"/>
                      <a:pt x="1171" y="1691"/>
                    </a:cubicBezTo>
                    <a:cubicBezTo>
                      <a:pt x="885" y="1691"/>
                      <a:pt x="651" y="1457"/>
                      <a:pt x="651" y="1171"/>
                    </a:cubicBezTo>
                    <a:cubicBezTo>
                      <a:pt x="651" y="884"/>
                      <a:pt x="885" y="652"/>
                      <a:pt x="1171" y="652"/>
                    </a:cubicBezTo>
                    <a:cubicBezTo>
                      <a:pt x="1350" y="652"/>
                      <a:pt x="1497" y="505"/>
                      <a:pt x="1497" y="326"/>
                    </a:cubicBezTo>
                    <a:cubicBezTo>
                      <a:pt x="1497" y="147"/>
                      <a:pt x="1350" y="0"/>
                      <a:pt x="11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 flipH="1">
                <a:off x="5910380" y="2920644"/>
                <a:ext cx="24300" cy="7100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908" extrusionOk="0">
                    <a:moveTo>
                      <a:pt x="327" y="1"/>
                    </a:moveTo>
                    <a:cubicBezTo>
                      <a:pt x="147" y="1"/>
                      <a:pt x="1" y="148"/>
                      <a:pt x="1" y="327"/>
                    </a:cubicBezTo>
                    <a:lnTo>
                      <a:pt x="1" y="1583"/>
                    </a:lnTo>
                    <a:cubicBezTo>
                      <a:pt x="1" y="1763"/>
                      <a:pt x="147" y="1908"/>
                      <a:pt x="327" y="1908"/>
                    </a:cubicBezTo>
                    <a:cubicBezTo>
                      <a:pt x="506" y="1908"/>
                      <a:pt x="653" y="1763"/>
                      <a:pt x="653" y="1583"/>
                    </a:cubicBezTo>
                    <a:lnTo>
                      <a:pt x="653" y="327"/>
                    </a:lnTo>
                    <a:cubicBezTo>
                      <a:pt x="653" y="148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 flipH="1">
                <a:off x="5869557" y="2866500"/>
                <a:ext cx="105944" cy="8514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88" extrusionOk="0">
                    <a:moveTo>
                      <a:pt x="1" y="0"/>
                    </a:moveTo>
                    <a:lnTo>
                      <a:pt x="550" y="2058"/>
                    </a:lnTo>
                    <a:cubicBezTo>
                      <a:pt x="583" y="2193"/>
                      <a:pt x="718" y="2287"/>
                      <a:pt x="873" y="2287"/>
                    </a:cubicBezTo>
                    <a:lnTo>
                      <a:pt x="1976" y="2287"/>
                    </a:lnTo>
                    <a:cubicBezTo>
                      <a:pt x="2130" y="2287"/>
                      <a:pt x="2263" y="2192"/>
                      <a:pt x="2298" y="2058"/>
                    </a:cubicBez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 flipH="1">
                <a:off x="5869557" y="2813584"/>
                <a:ext cx="105944" cy="52991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424" extrusionOk="0">
                    <a:moveTo>
                      <a:pt x="1424" y="0"/>
                    </a:moveTo>
                    <a:cubicBezTo>
                      <a:pt x="638" y="0"/>
                      <a:pt x="1" y="637"/>
                      <a:pt x="1" y="1424"/>
                    </a:cubicBezTo>
                    <a:lnTo>
                      <a:pt x="2847" y="1424"/>
                    </a:lnTo>
                    <a:cubicBezTo>
                      <a:pt x="2847" y="637"/>
                      <a:pt x="2211" y="0"/>
                      <a:pt x="1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 flipH="1">
                <a:off x="5823265" y="1864330"/>
                <a:ext cx="198566" cy="56265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1512" extrusionOk="0">
                    <a:moveTo>
                      <a:pt x="0" y="0"/>
                    </a:moveTo>
                    <a:lnTo>
                      <a:pt x="0" y="861"/>
                    </a:lnTo>
                    <a:cubicBezTo>
                      <a:pt x="2" y="1220"/>
                      <a:pt x="292" y="1512"/>
                      <a:pt x="652" y="1512"/>
                    </a:cubicBezTo>
                    <a:lnTo>
                      <a:pt x="4684" y="1512"/>
                    </a:lnTo>
                    <a:cubicBezTo>
                      <a:pt x="5044" y="1512"/>
                      <a:pt x="5336" y="1220"/>
                      <a:pt x="5336" y="861"/>
                    </a:cubicBezTo>
                    <a:lnTo>
                      <a:pt x="53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 flipH="1">
                <a:off x="3594422" y="2067287"/>
                <a:ext cx="78221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653" extrusionOk="0">
                    <a:moveTo>
                      <a:pt x="327" y="1"/>
                    </a:moveTo>
                    <a:cubicBezTo>
                      <a:pt x="147" y="1"/>
                      <a:pt x="1" y="148"/>
                      <a:pt x="1" y="327"/>
                    </a:cubicBezTo>
                    <a:cubicBezTo>
                      <a:pt x="1" y="508"/>
                      <a:pt x="147" y="653"/>
                      <a:pt x="327" y="653"/>
                    </a:cubicBezTo>
                    <a:lnTo>
                      <a:pt x="1777" y="653"/>
                    </a:lnTo>
                    <a:cubicBezTo>
                      <a:pt x="1956" y="653"/>
                      <a:pt x="2101" y="509"/>
                      <a:pt x="2101" y="327"/>
                    </a:cubicBezTo>
                    <a:cubicBezTo>
                      <a:pt x="2101" y="148"/>
                      <a:pt x="1956" y="1"/>
                      <a:pt x="17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 flipH="1">
                <a:off x="3603688" y="1738663"/>
                <a:ext cx="70332" cy="24263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652" extrusionOk="0">
                    <a:moveTo>
                      <a:pt x="327" y="0"/>
                    </a:moveTo>
                    <a:cubicBezTo>
                      <a:pt x="146" y="0"/>
                      <a:pt x="1" y="147"/>
                      <a:pt x="1" y="326"/>
                    </a:cubicBezTo>
                    <a:cubicBezTo>
                      <a:pt x="1" y="505"/>
                      <a:pt x="146" y="652"/>
                      <a:pt x="327" y="652"/>
                    </a:cubicBezTo>
                    <a:lnTo>
                      <a:pt x="1565" y="652"/>
                    </a:lnTo>
                    <a:cubicBezTo>
                      <a:pt x="1744" y="652"/>
                      <a:pt x="1889" y="505"/>
                      <a:pt x="1889" y="326"/>
                    </a:cubicBezTo>
                    <a:cubicBezTo>
                      <a:pt x="1889" y="147"/>
                      <a:pt x="1744" y="0"/>
                      <a:pt x="1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 flipH="1">
                <a:off x="3787109" y="1696725"/>
                <a:ext cx="314334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651" extrusionOk="0">
                    <a:moveTo>
                      <a:pt x="325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5"/>
                      <a:pt x="146" y="650"/>
                      <a:pt x="325" y="650"/>
                    </a:cubicBezTo>
                    <a:lnTo>
                      <a:pt x="8121" y="650"/>
                    </a:lnTo>
                    <a:cubicBezTo>
                      <a:pt x="8300" y="650"/>
                      <a:pt x="8444" y="505"/>
                      <a:pt x="8447" y="326"/>
                    </a:cubicBezTo>
                    <a:cubicBezTo>
                      <a:pt x="8447" y="145"/>
                      <a:pt x="8300" y="0"/>
                      <a:pt x="8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1"/>
            <p:cNvSpPr txBox="1"/>
            <p:nvPr/>
          </p:nvSpPr>
          <p:spPr>
            <a:xfrm>
              <a:off x="5388779" y="3472225"/>
              <a:ext cx="379800" cy="759900"/>
            </a:xfrm>
            <a:prstGeom prst="rect">
              <a:avLst/>
            </a:pr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79" name="Google Shape;679;p21"/>
            <p:cNvSpPr txBox="1"/>
            <p:nvPr/>
          </p:nvSpPr>
          <p:spPr>
            <a:xfrm>
              <a:off x="6410178" y="3472225"/>
              <a:ext cx="126300" cy="759900"/>
            </a:xfrm>
            <a:prstGeom prst="rect">
              <a:avLst/>
            </a:pr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sp>
        <p:nvSpPr>
          <p:cNvPr id="685" name="Google Shape;685;p22"/>
          <p:cNvSpPr/>
          <p:nvPr/>
        </p:nvSpPr>
        <p:spPr>
          <a:xfrm>
            <a:off x="4318875" y="21472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4318875" y="266510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3803400" y="266510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2"/>
          <p:cNvSpPr/>
          <p:nvPr/>
        </p:nvSpPr>
        <p:spPr>
          <a:xfrm>
            <a:off x="4834350" y="266510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2"/>
          <p:cNvSpPr/>
          <p:nvPr/>
        </p:nvSpPr>
        <p:spPr>
          <a:xfrm>
            <a:off x="4318875" y="318298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2"/>
          <p:cNvSpPr/>
          <p:nvPr/>
        </p:nvSpPr>
        <p:spPr>
          <a:xfrm>
            <a:off x="3803400" y="318298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2"/>
          <p:cNvSpPr/>
          <p:nvPr/>
        </p:nvSpPr>
        <p:spPr>
          <a:xfrm>
            <a:off x="4834350" y="318298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2"/>
          <p:cNvSpPr/>
          <p:nvPr/>
        </p:nvSpPr>
        <p:spPr>
          <a:xfrm>
            <a:off x="5349825" y="318298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2"/>
          <p:cNvSpPr/>
          <p:nvPr/>
        </p:nvSpPr>
        <p:spPr>
          <a:xfrm>
            <a:off x="3287925" y="318298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2"/>
          <p:cNvSpPr/>
          <p:nvPr/>
        </p:nvSpPr>
        <p:spPr>
          <a:xfrm>
            <a:off x="4318875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2"/>
          <p:cNvSpPr/>
          <p:nvPr/>
        </p:nvSpPr>
        <p:spPr>
          <a:xfrm>
            <a:off x="3803400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2"/>
          <p:cNvSpPr/>
          <p:nvPr/>
        </p:nvSpPr>
        <p:spPr>
          <a:xfrm>
            <a:off x="3287925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2772450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5865300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5349825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4834350" y="3700856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4318875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3803400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3287925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2772450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256975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6380775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5865300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5349825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834350" y="4218731"/>
            <a:ext cx="515486" cy="5178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22"/>
          <p:cNvGrpSpPr/>
          <p:nvPr/>
        </p:nvGrpSpPr>
        <p:grpSpPr>
          <a:xfrm>
            <a:off x="457200" y="3795750"/>
            <a:ext cx="1656900" cy="940850"/>
            <a:chOff x="457200" y="3795750"/>
            <a:chExt cx="1656900" cy="940850"/>
          </a:xfrm>
        </p:grpSpPr>
        <p:sp>
          <p:nvSpPr>
            <p:cNvPr id="711" name="Google Shape;711;p22"/>
            <p:cNvSpPr txBox="1"/>
            <p:nvPr/>
          </p:nvSpPr>
          <p:spPr>
            <a:xfrm>
              <a:off x="457200" y="3795750"/>
              <a:ext cx="1656900" cy="45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- 9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12" name="Google Shape;712;p22"/>
            <p:cNvSpPr txBox="1"/>
            <p:nvPr/>
          </p:nvSpPr>
          <p:spPr>
            <a:xfrm>
              <a:off x="457200" y="4218800"/>
              <a:ext cx="1656900" cy="5178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3" name="Google Shape;713;p22"/>
          <p:cNvGrpSpPr/>
          <p:nvPr/>
        </p:nvGrpSpPr>
        <p:grpSpPr>
          <a:xfrm>
            <a:off x="457200" y="2571750"/>
            <a:ext cx="1656900" cy="940850"/>
            <a:chOff x="457200" y="2571750"/>
            <a:chExt cx="1656900" cy="940850"/>
          </a:xfrm>
        </p:grpSpPr>
        <p:sp>
          <p:nvSpPr>
            <p:cNvPr id="714" name="Google Shape;714;p22"/>
            <p:cNvSpPr txBox="1"/>
            <p:nvPr/>
          </p:nvSpPr>
          <p:spPr>
            <a:xfrm>
              <a:off x="457200" y="2571750"/>
              <a:ext cx="1656900" cy="45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 - 7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15" name="Google Shape;715;p22"/>
            <p:cNvSpPr txBox="1"/>
            <p:nvPr/>
          </p:nvSpPr>
          <p:spPr>
            <a:xfrm>
              <a:off x="457200" y="2994800"/>
              <a:ext cx="1656900" cy="5178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7039125" y="3795750"/>
            <a:ext cx="1656900" cy="940850"/>
            <a:chOff x="7039125" y="3795750"/>
            <a:chExt cx="1656900" cy="940850"/>
          </a:xfrm>
        </p:grpSpPr>
        <p:sp>
          <p:nvSpPr>
            <p:cNvPr id="717" name="Google Shape;717;p22"/>
            <p:cNvSpPr txBox="1"/>
            <p:nvPr/>
          </p:nvSpPr>
          <p:spPr>
            <a:xfrm>
              <a:off x="7039125" y="3795750"/>
              <a:ext cx="1656900" cy="45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- 5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7039125" y="4218800"/>
              <a:ext cx="1656900" cy="5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7039125" y="2571750"/>
            <a:ext cx="1656900" cy="940850"/>
            <a:chOff x="7039125" y="2571750"/>
            <a:chExt cx="1656900" cy="940850"/>
          </a:xfrm>
        </p:grpSpPr>
        <p:sp>
          <p:nvSpPr>
            <p:cNvPr id="720" name="Google Shape;720;p22"/>
            <p:cNvSpPr txBox="1"/>
            <p:nvPr/>
          </p:nvSpPr>
          <p:spPr>
            <a:xfrm>
              <a:off x="7039125" y="2571750"/>
              <a:ext cx="16569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- 3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7039125" y="2994800"/>
              <a:ext cx="1656900" cy="5178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3748200" y="1143275"/>
            <a:ext cx="1656900" cy="940850"/>
            <a:chOff x="3748200" y="1143275"/>
            <a:chExt cx="1656900" cy="940850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3748200" y="1143275"/>
              <a:ext cx="1656900" cy="45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- 1</a:t>
              </a:r>
              <a:endParaRPr sz="18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3748200" y="1566325"/>
              <a:ext cx="1656900" cy="517800"/>
            </a:xfrm>
            <a:prstGeom prst="rect">
              <a:avLst/>
            </a:prstGeom>
            <a:solidFill>
              <a:srgbClr val="FFC2A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25" name="Google Shape;725;p22"/>
          <p:cNvCxnSpPr>
            <a:stCxn id="685" idx="1"/>
            <a:endCxn id="723" idx="1"/>
          </p:cNvCxnSpPr>
          <p:nvPr/>
        </p:nvCxnSpPr>
        <p:spPr>
          <a:xfrm rot="10800000">
            <a:off x="3748275" y="1368160"/>
            <a:ext cx="570600" cy="1038000"/>
          </a:xfrm>
          <a:prstGeom prst="bentConnector3">
            <a:avLst>
              <a:gd name="adj1" fmla="val 141745"/>
            </a:avLst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22"/>
          <p:cNvCxnSpPr>
            <a:stCxn id="723" idx="3"/>
            <a:endCxn id="685" idx="3"/>
          </p:cNvCxnSpPr>
          <p:nvPr/>
        </p:nvCxnSpPr>
        <p:spPr>
          <a:xfrm flipH="1">
            <a:off x="4834500" y="1368275"/>
            <a:ext cx="570600" cy="1038000"/>
          </a:xfrm>
          <a:prstGeom prst="bentConnector3">
            <a:avLst>
              <a:gd name="adj1" fmla="val -41732"/>
            </a:avLst>
          </a:prstGeom>
          <a:noFill/>
          <a:ln w="1905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22"/>
          <p:cNvCxnSpPr>
            <a:stCxn id="720" idx="1"/>
            <a:endCxn id="688" idx="3"/>
          </p:cNvCxnSpPr>
          <p:nvPr/>
        </p:nvCxnSpPr>
        <p:spPr>
          <a:xfrm flipH="1">
            <a:off x="5349825" y="2796750"/>
            <a:ext cx="1689300" cy="1272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22"/>
          <p:cNvCxnSpPr>
            <a:stCxn id="717" idx="1"/>
            <a:endCxn id="692" idx="3"/>
          </p:cNvCxnSpPr>
          <p:nvPr/>
        </p:nvCxnSpPr>
        <p:spPr>
          <a:xfrm rot="10800000">
            <a:off x="5865225" y="3442050"/>
            <a:ext cx="1173900" cy="578700"/>
          </a:xfrm>
          <a:prstGeom prst="bentConnector3">
            <a:avLst>
              <a:gd name="adj1" fmla="val 49996"/>
            </a:avLst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22"/>
          <p:cNvCxnSpPr>
            <a:stCxn id="714" idx="3"/>
            <a:endCxn id="697" idx="1"/>
          </p:cNvCxnSpPr>
          <p:nvPr/>
        </p:nvCxnSpPr>
        <p:spPr>
          <a:xfrm>
            <a:off x="2114100" y="2796750"/>
            <a:ext cx="658200" cy="1163100"/>
          </a:xfrm>
          <a:prstGeom prst="bentConnector3">
            <a:avLst>
              <a:gd name="adj1" fmla="val 50011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22"/>
          <p:cNvCxnSpPr>
            <a:stCxn id="711" idx="3"/>
            <a:endCxn id="705" idx="1"/>
          </p:cNvCxnSpPr>
          <p:nvPr/>
        </p:nvCxnSpPr>
        <p:spPr>
          <a:xfrm>
            <a:off x="2114100" y="4020750"/>
            <a:ext cx="142800" cy="456900"/>
          </a:xfrm>
          <a:prstGeom prst="bentConnector3">
            <a:avLst>
              <a:gd name="adj1" fmla="val 50026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infographics</a:t>
            </a:r>
            <a:endParaRPr/>
          </a:p>
        </p:txBody>
      </p:sp>
      <p:grpSp>
        <p:nvGrpSpPr>
          <p:cNvPr id="736" name="Google Shape;736;p23"/>
          <p:cNvGrpSpPr/>
          <p:nvPr/>
        </p:nvGrpSpPr>
        <p:grpSpPr>
          <a:xfrm>
            <a:off x="4655350" y="2957475"/>
            <a:ext cx="1898708" cy="1779125"/>
            <a:chOff x="457200" y="2957475"/>
            <a:chExt cx="1898708" cy="1779125"/>
          </a:xfrm>
        </p:grpSpPr>
        <p:sp>
          <p:nvSpPr>
            <p:cNvPr id="737" name="Google Shape;737;p23"/>
            <p:cNvSpPr/>
            <p:nvPr/>
          </p:nvSpPr>
          <p:spPr>
            <a:xfrm>
              <a:off x="457208" y="4123100"/>
              <a:ext cx="1898700" cy="613500"/>
            </a:xfrm>
            <a:prstGeom prst="rect">
              <a:avLst/>
            </a:prstGeom>
            <a:solidFill>
              <a:srgbClr val="055E7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 txBox="1"/>
            <p:nvPr/>
          </p:nvSpPr>
          <p:spPr>
            <a:xfrm>
              <a:off x="457200" y="3521300"/>
              <a:ext cx="1898700" cy="6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9" name="Google Shape;739;p23"/>
            <p:cNvSpPr txBox="1"/>
            <p:nvPr/>
          </p:nvSpPr>
          <p:spPr>
            <a:xfrm>
              <a:off x="579325" y="3728177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0" name="Google Shape;740;p23"/>
            <p:cNvSpPr txBox="1"/>
            <p:nvPr/>
          </p:nvSpPr>
          <p:spPr>
            <a:xfrm>
              <a:off x="579338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1021100" y="2957475"/>
              <a:ext cx="771000" cy="770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89%</a:t>
              </a:r>
              <a:endParaRPr sz="25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2" name="Google Shape;742;p23"/>
          <p:cNvGrpSpPr/>
          <p:nvPr/>
        </p:nvGrpSpPr>
        <p:grpSpPr>
          <a:xfrm>
            <a:off x="4655350" y="1090700"/>
            <a:ext cx="1898708" cy="1779125"/>
            <a:chOff x="457200" y="1090700"/>
            <a:chExt cx="1898708" cy="1779125"/>
          </a:xfrm>
        </p:grpSpPr>
        <p:sp>
          <p:nvSpPr>
            <p:cNvPr id="743" name="Google Shape;743;p23"/>
            <p:cNvSpPr/>
            <p:nvPr/>
          </p:nvSpPr>
          <p:spPr>
            <a:xfrm>
              <a:off x="457208" y="2256325"/>
              <a:ext cx="1898700" cy="613500"/>
            </a:xfrm>
            <a:prstGeom prst="rect">
              <a:avLst/>
            </a:prstGeom>
            <a:solidFill>
              <a:srgbClr val="FFC2A3">
                <a:alpha val="37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 txBox="1"/>
            <p:nvPr/>
          </p:nvSpPr>
          <p:spPr>
            <a:xfrm>
              <a:off x="457200" y="1654525"/>
              <a:ext cx="1898700" cy="6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5" name="Google Shape;745;p23"/>
            <p:cNvSpPr txBox="1"/>
            <p:nvPr/>
          </p:nvSpPr>
          <p:spPr>
            <a:xfrm>
              <a:off x="579325" y="1861402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579338" y="2322801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1021100" y="1090700"/>
              <a:ext cx="771000" cy="770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45%</a:t>
              </a:r>
              <a:endParaRPr sz="25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8" name="Google Shape;748;p23"/>
          <p:cNvGrpSpPr/>
          <p:nvPr/>
        </p:nvGrpSpPr>
        <p:grpSpPr>
          <a:xfrm>
            <a:off x="6797250" y="2957475"/>
            <a:ext cx="1898708" cy="1779125"/>
            <a:chOff x="6797250" y="2957475"/>
            <a:chExt cx="1898708" cy="1779125"/>
          </a:xfrm>
        </p:grpSpPr>
        <p:sp>
          <p:nvSpPr>
            <p:cNvPr id="749" name="Google Shape;749;p23"/>
            <p:cNvSpPr/>
            <p:nvPr/>
          </p:nvSpPr>
          <p:spPr>
            <a:xfrm>
              <a:off x="6797258" y="4123100"/>
              <a:ext cx="1898700" cy="61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 txBox="1"/>
            <p:nvPr/>
          </p:nvSpPr>
          <p:spPr>
            <a:xfrm>
              <a:off x="6797250" y="3521300"/>
              <a:ext cx="1898700" cy="6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1" name="Google Shape;751;p23"/>
            <p:cNvSpPr txBox="1"/>
            <p:nvPr/>
          </p:nvSpPr>
          <p:spPr>
            <a:xfrm>
              <a:off x="6919375" y="3728177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Ceres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6919388" y="4189576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7361150" y="2957475"/>
              <a:ext cx="771000" cy="770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23%</a:t>
              </a:r>
              <a:endParaRPr sz="25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54" name="Google Shape;754;p23"/>
          <p:cNvGrpSpPr/>
          <p:nvPr/>
        </p:nvGrpSpPr>
        <p:grpSpPr>
          <a:xfrm>
            <a:off x="6797250" y="1090700"/>
            <a:ext cx="1898708" cy="1779125"/>
            <a:chOff x="6797250" y="1090700"/>
            <a:chExt cx="1898708" cy="1779125"/>
          </a:xfrm>
        </p:grpSpPr>
        <p:sp>
          <p:nvSpPr>
            <p:cNvPr id="755" name="Google Shape;755;p23"/>
            <p:cNvSpPr/>
            <p:nvPr/>
          </p:nvSpPr>
          <p:spPr>
            <a:xfrm>
              <a:off x="6797258" y="2256325"/>
              <a:ext cx="1898700" cy="613500"/>
            </a:xfrm>
            <a:prstGeom prst="rect">
              <a:avLst/>
            </a:prstGeom>
            <a:solidFill>
              <a:srgbClr val="02ABE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 txBox="1"/>
            <p:nvPr/>
          </p:nvSpPr>
          <p:spPr>
            <a:xfrm>
              <a:off x="6797250" y="1654525"/>
              <a:ext cx="1898700" cy="66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23"/>
            <p:cNvSpPr txBox="1"/>
            <p:nvPr/>
          </p:nvSpPr>
          <p:spPr>
            <a:xfrm>
              <a:off x="6919375" y="1861402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Sun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8" name="Google Shape;758;p23"/>
            <p:cNvSpPr txBox="1"/>
            <p:nvPr/>
          </p:nvSpPr>
          <p:spPr>
            <a:xfrm>
              <a:off x="6919388" y="2322801"/>
              <a:ext cx="165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star at the center of our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7361150" y="1090700"/>
              <a:ext cx="771000" cy="770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67%</a:t>
              </a:r>
              <a:endParaRPr sz="25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760" name="Google Shape;760;p2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0968" b="11213"/>
          <a:stretch/>
        </p:blipFill>
        <p:spPr>
          <a:xfrm>
            <a:off x="958050" y="1201800"/>
            <a:ext cx="3224574" cy="25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23"/>
          <p:cNvSpPr txBox="1"/>
          <p:nvPr/>
        </p:nvSpPr>
        <p:spPr>
          <a:xfrm>
            <a:off x="457225" y="4195175"/>
            <a:ext cx="3725400" cy="54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2" name="Google Shape;762;p23"/>
          <p:cNvSpPr txBox="1"/>
          <p:nvPr/>
        </p:nvSpPr>
        <p:spPr>
          <a:xfrm>
            <a:off x="457200" y="1209600"/>
            <a:ext cx="438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100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3" name="Google Shape;763;p23"/>
          <p:cNvSpPr txBox="1"/>
          <p:nvPr/>
        </p:nvSpPr>
        <p:spPr>
          <a:xfrm>
            <a:off x="457200" y="3608525"/>
            <a:ext cx="438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457200" y="3008794"/>
            <a:ext cx="438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25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457200" y="2409063"/>
            <a:ext cx="438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50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6" name="Google Shape;766;p23"/>
          <p:cNvSpPr txBox="1"/>
          <p:nvPr/>
        </p:nvSpPr>
        <p:spPr>
          <a:xfrm>
            <a:off x="457200" y="1809331"/>
            <a:ext cx="438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75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7" name="Google Shape;767;p23"/>
          <p:cNvSpPr txBox="1"/>
          <p:nvPr/>
        </p:nvSpPr>
        <p:spPr>
          <a:xfrm>
            <a:off x="1041400" y="3748725"/>
            <a:ext cx="7500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Neptune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8" name="Google Shape;768;p23"/>
          <p:cNvSpPr txBox="1"/>
          <p:nvPr/>
        </p:nvSpPr>
        <p:spPr>
          <a:xfrm>
            <a:off x="1754066" y="3748725"/>
            <a:ext cx="7500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Sun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69" name="Google Shape;769;p23"/>
          <p:cNvSpPr txBox="1"/>
          <p:nvPr/>
        </p:nvSpPr>
        <p:spPr>
          <a:xfrm>
            <a:off x="3179399" y="3748725"/>
            <a:ext cx="7500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Ceres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70" name="Google Shape;770;p23"/>
          <p:cNvSpPr txBox="1"/>
          <p:nvPr/>
        </p:nvSpPr>
        <p:spPr>
          <a:xfrm>
            <a:off x="2466732" y="3748725"/>
            <a:ext cx="7500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Pluto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ding Blocks Infographics by Slidesgo">
  <a:themeElements>
    <a:clrScheme name="Simple Light">
      <a:dk1>
        <a:srgbClr val="000000"/>
      </a:dk1>
      <a:lt1>
        <a:srgbClr val="FFFFFF"/>
      </a:lt1>
      <a:dk2>
        <a:srgbClr val="FFC2A3"/>
      </a:dk2>
      <a:lt2>
        <a:srgbClr val="F9EF63"/>
      </a:lt2>
      <a:accent1>
        <a:srgbClr val="FFF9C1"/>
      </a:accent1>
      <a:accent2>
        <a:srgbClr val="055E7F"/>
      </a:accent2>
      <a:accent3>
        <a:srgbClr val="8AC7FD"/>
      </a:accent3>
      <a:accent4>
        <a:srgbClr val="B4D9FC"/>
      </a:accent4>
      <a:accent5>
        <a:srgbClr val="DD636E"/>
      </a:accent5>
      <a:accent6>
        <a:srgbClr val="E2808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Microsoft Office PowerPoint</Application>
  <PresentationFormat>On-screen Show (16:9)</PresentationFormat>
  <Paragraphs>401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Fira Sans Condensed</vt:lpstr>
      <vt:lpstr>Fira Sans Condensed SemiBold</vt:lpstr>
      <vt:lpstr>Fira Sans Extra Condensed</vt:lpstr>
      <vt:lpstr>Proxima Nova</vt:lpstr>
      <vt:lpstr>Proxima Nova Semibold</vt:lpstr>
      <vt:lpstr>Roboto</vt:lpstr>
      <vt:lpstr>Building Blocks Infographics by Slidesgo</vt:lpstr>
      <vt:lpstr>Slidesgo Final Pages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Building blocks infographics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1</cp:revision>
  <dcterms:modified xsi:type="dcterms:W3CDTF">2025-08-12T01:59:08Z</dcterms:modified>
</cp:coreProperties>
</file>