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120" d="100"/>
          <a:sy n="120" d="100"/>
        </p:scale>
        <p:origin x="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AE80-30E1-42A9-80E3-C01316E3F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32038-C46A-4951-9605-8B44A357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756B-A766-4871-AAC0-E25E8EE8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83B6-25E2-4D57-8187-C63EEA4D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3358-A08F-4794-AFA3-813AFA60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154-AD5F-42A9-A758-EE6B107A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85435-85DF-4688-8CF9-16791D71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A6D1-25B0-4E9E-BA40-1CDB95C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E1F0-13F3-44B2-A664-964CFF75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77AA-A323-4ADC-9EB4-7681C0DC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CFF18-208D-4E80-B3CB-C8D6FC2E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F77C4-7998-4090-A784-68210560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A871-D40F-4AB7-94E8-70CA8AA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EEEB-DF7A-4C6A-836F-BABDAD97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D7F-E44E-4769-BC7E-4A65463C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8C0C-48C7-42A9-9003-08DCB427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7951-CF2F-44EB-95CB-AFFBD981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8EEC-551B-402A-A337-30E3D1BC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6643-7D51-4DD4-9E88-7011D30F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34A3-6E6D-4604-B4A8-01B5B8F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DCE0-6B9B-4094-A0C8-7C65067A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5FB-E295-48E8-BDD9-0A41F4B5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8ECF-F70A-4194-BAF2-5DF02979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EE3A-1C35-4625-BBF0-88420111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57AB-A589-4DD5-ABC3-73DC6DF2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4FBF-5B31-4B94-8B86-ED187FC7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D540-E3C7-4F50-937F-FE00BE83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5D74-8755-49E9-AD32-CFEBE7E54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C12B1-809B-41A1-A246-8C6BEDEB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7C1B-2C24-4A19-92BF-CB7B058F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3FF5-5EE5-4063-8801-FD1A7E39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372-B7C1-4CD9-8FB4-FFB9A0E8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F8B0-541B-4C73-AEAA-3EF44761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0604-E741-4B62-BCD8-5D3C07FA7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067DE-45D0-4959-8B34-293CD826B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02C2-BDEB-4420-8CF1-4325A471E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D6AC8-BBB1-44FF-81DC-9930A37B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9B19C-94BE-4BBA-B23F-0D3AE19A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16ECE-0FDE-47FD-9C0E-2057FF3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F127-4213-422F-954E-C04C8054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D17ED-4217-415D-B6A8-06F276E9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6A85-5362-4AF2-8FA1-4E854DF8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390EB-EC2D-40A8-99B3-000F58F2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4818-9DB2-4D5E-A26A-F6AE8528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113FB-C0C7-445B-BE1E-5A7399A5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0AA7D-B4A3-4690-A418-6771B876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A684-6491-444B-AD33-4DDAD8C1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1144-6920-43BA-AD86-9C2F2715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6EB07-BDDA-4C1B-8582-C39B87D8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F058E-17E5-4676-B1FF-742391A8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C937-5922-43C6-9543-369E11DE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A4DE-A08C-4339-A24C-A9434867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82E5-6533-44CB-A335-0A629CB5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789E3-A2F1-404B-8611-93DF9333E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0BF80-993A-4091-85D2-C466A01DA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1C175-8712-4C0D-B88A-E0F6C0D1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45711-7D60-4481-B353-58E2EACC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B3B1-F463-4D53-91DF-ADD04646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E9E9B-C5F9-41B0-BCFD-7E308C13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08BD-759C-4D44-9990-EB63FC4E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770-0757-4A41-B7FF-2CAB0375A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754-B0E6-444C-9F54-7CB17D8A73D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2ADF-8B9C-44A8-8813-7604DAAC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A1D9-ED17-4353-A252-867AD887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PHYS4150-TS20181031</a:t>
            </a:r>
            <a:br>
              <a:rPr lang="en-US" altLang="zh-CN" dirty="0"/>
            </a:br>
            <a:r>
              <a:rPr lang="en-US" altLang="zh-CN" dirty="0"/>
              <a:t>Chapter 3 summary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74063A-C70B-43AC-A6D1-6580004F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43" y="3995759"/>
            <a:ext cx="6826813" cy="2406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A5ED8-433C-4214-8E02-B1360918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A658-61CF-462A-8BAD-968BF8AC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74"/>
            <a:ext cx="10515600" cy="4351338"/>
          </a:xfrm>
        </p:spPr>
        <p:txBody>
          <a:bodyPr/>
          <a:lstStyle/>
          <a:p>
            <a:r>
              <a:rPr lang="en-US" dirty="0"/>
              <a:t>Equations of first order derivative continuity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boundary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01B16-3F0C-4B41-AF92-7C0C9955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80" y="2379255"/>
            <a:ext cx="8196549" cy="723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A5B8E-44D4-43CC-83AE-FEF4DBEF4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7" y="3336104"/>
            <a:ext cx="1762371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E438-45E0-4353-A05C-D5F603FF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D242-03CC-4CA4-9CF1-41439C57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TS20181031_cubic_spline.mlx</a:t>
            </a:r>
          </a:p>
          <a:p>
            <a:r>
              <a:rPr lang="en-US" dirty="0"/>
              <a:t>See TS20181031_cubic_spline.pdf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D319-CE77-4F9A-804E-6E5557B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B8BD8-5279-40EA-B0D9-BD56FEBD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366"/>
            <a:ext cx="5010849" cy="167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54268-71D3-45B0-93B9-080BEC58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0157"/>
            <a:ext cx="7240010" cy="98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5C1A0-EECE-47DA-BD92-1F8115B8A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2526"/>
            <a:ext cx="669701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0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5F5D-FD12-4244-A3B2-3BBA5C43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Romberg Integration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DC00C-6179-4494-B2FC-CA279626A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364" y="1872159"/>
            <a:ext cx="588727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88B-A1F4-432A-A8DA-87A3183F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E91CD-845A-4456-AA8A-59E2B2600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198" y="1794055"/>
            <a:ext cx="6097604" cy="38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2D4-844B-4841-86F3-2E31A56D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32899-80B1-4E62-AD58-5285A372D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84" y="2234316"/>
            <a:ext cx="7010231" cy="32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5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E438-45E0-4353-A05C-D5F603FF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D242-03CC-4CA4-9CF1-41439C57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TS20181031_Romberg_integration.mlx</a:t>
            </a:r>
          </a:p>
          <a:p>
            <a:r>
              <a:rPr lang="en-US" dirty="0"/>
              <a:t>See TS20181031_Romberg_integration.pdf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5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128-1F23-45C9-B461-86E14561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55C0-25A3-4AEA-B31E-B7F2E35E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 err="1"/>
              <a:t>Lagrangian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Neville method</a:t>
            </a:r>
          </a:p>
          <a:p>
            <a:pPr lvl="1"/>
            <a:r>
              <a:rPr lang="en-US" dirty="0"/>
              <a:t>Cubic spline</a:t>
            </a:r>
          </a:p>
          <a:p>
            <a:r>
              <a:rPr lang="en-US" dirty="0"/>
              <a:t>Function approximation: </a:t>
            </a:r>
            <a:r>
              <a:rPr lang="en-US" dirty="0" err="1"/>
              <a:t>Pade</a:t>
            </a:r>
            <a:r>
              <a:rPr lang="en-US" dirty="0"/>
              <a:t> approximation</a:t>
            </a:r>
          </a:p>
          <a:p>
            <a:r>
              <a:rPr lang="en-US" dirty="0"/>
              <a:t>FFT</a:t>
            </a:r>
          </a:p>
          <a:p>
            <a:r>
              <a:rPr lang="en-US" dirty="0"/>
              <a:t>Root finding algorithm</a:t>
            </a:r>
          </a:p>
          <a:p>
            <a:pPr lvl="1"/>
            <a:r>
              <a:rPr lang="en-US" dirty="0"/>
              <a:t>Bisection</a:t>
            </a:r>
          </a:p>
          <a:p>
            <a:pPr lvl="1"/>
            <a:r>
              <a:rPr lang="en-US" dirty="0"/>
              <a:t>Newton-Raphson method</a:t>
            </a:r>
          </a:p>
          <a:p>
            <a:r>
              <a:rPr lang="en-US" dirty="0"/>
              <a:t>Extrapolation (integration method)</a:t>
            </a:r>
          </a:p>
          <a:p>
            <a:pPr lvl="1"/>
            <a:r>
              <a:rPr lang="en-US" dirty="0"/>
              <a:t>Richardson’s deferred method</a:t>
            </a:r>
          </a:p>
          <a:p>
            <a:pPr lvl="1"/>
            <a:r>
              <a:rPr lang="en-US" dirty="0"/>
              <a:t>Romberg integration</a:t>
            </a:r>
          </a:p>
        </p:txBody>
      </p:sp>
    </p:spTree>
    <p:extLst>
      <p:ext uri="{BB962C8B-B14F-4D97-AF65-F5344CB8AC3E}">
        <p14:creationId xmlns:p14="http://schemas.microsoft.com/office/powerpoint/2010/main" val="56589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F9B0-3166-4BFA-9080-760A12C3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11 12 13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B27A-684E-4E40-974C-9C0D8ADE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homework 11,12,13,14 have been graded, please go to collect your homework at the </a:t>
            </a:r>
            <a:r>
              <a:rPr lang="en-US" b="1" dirty="0"/>
              <a:t>students box outside the physics department office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solutions have been uploaded to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108223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Hwk11 Neville interpolation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99446"/>
            <a:ext cx="7188199" cy="1918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/>
                  <a:t>line6: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line9: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Return: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  <a:blipFill>
                <a:blip r:embed="rId3"/>
                <a:stretch>
                  <a:fillRect l="-594" t="-6132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6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Hwk12 </a:t>
            </a:r>
            <a:r>
              <a:rPr lang="en-US" sz="2600" dirty="0" err="1">
                <a:solidFill>
                  <a:srgbClr val="FFFFFF"/>
                </a:solidFill>
              </a:rPr>
              <a:t>Pade</a:t>
            </a:r>
            <a:r>
              <a:rPr lang="en-US" sz="2600" dirty="0">
                <a:solidFill>
                  <a:srgbClr val="FFFFFF"/>
                </a:solidFill>
              </a:rPr>
              <a:t> approximation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7" y="1856436"/>
            <a:ext cx="7188199" cy="20048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sz="1800" dirty="0"/>
                  <a:t>Line6: construct matrix A</a:t>
                </a:r>
                <a:endParaRPr lang="en-US" sz="1800" dirty="0"/>
              </a:p>
              <a:p>
                <a:r>
                  <a:rPr lang="en-US" sz="1800" dirty="0"/>
                  <a:t>Line7: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Line8/9: build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r>
                  <a:rPr lang="en-US" sz="1800" dirty="0"/>
                  <a:t>Remember to add 0-th order coefficient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  <a:blipFill>
                <a:blip r:embed="rId4"/>
                <a:stretch>
                  <a:fillRect l="-424" t="-6604" b="-6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2B6C11A-A85E-4370-B132-8EB3DFD9B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39959"/>
              </p:ext>
            </p:extLst>
          </p:nvPr>
        </p:nvGraphicFramePr>
        <p:xfrm>
          <a:off x="7317872" y="3650492"/>
          <a:ext cx="4585372" cy="195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xMath" r:id="rId5" imgW="5075640" imgH="2160720" progId="Equation.AxMath">
                  <p:embed/>
                </p:oleObj>
              </mc:Choice>
              <mc:Fallback>
                <p:oleObj name="AxMath" r:id="rId5" imgW="5075640" imgH="2160720" progId="Equation.AxMat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6E4C541-9B5A-448A-8345-CDB22244C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7872" y="3650492"/>
                        <a:ext cx="4585372" cy="1952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5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Hwk12 </a:t>
            </a:r>
            <a:r>
              <a:rPr lang="en-US" sz="2600" dirty="0" err="1">
                <a:solidFill>
                  <a:srgbClr val="FFFFFF"/>
                </a:solidFill>
              </a:rPr>
              <a:t>ifft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85" y="1401167"/>
            <a:ext cx="4181429" cy="2915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1800" dirty="0"/>
                  <a:t>Compared with </a:t>
                </a:r>
                <a:r>
                  <a:rPr lang="en-US" sz="1800" dirty="0" err="1"/>
                  <a:t>my_fft.m</a:t>
                </a:r>
                <a:endParaRPr lang="en-US" sz="1800" dirty="0"/>
              </a:p>
              <a:p>
                <a:pPr lvl="1"/>
                <a:r>
                  <a:rPr lang="en-US" sz="1400" dirty="0"/>
                  <a:t>remove a minus sign (line14)</a:t>
                </a:r>
              </a:p>
              <a:p>
                <a:pPr lvl="1"/>
                <a:r>
                  <a:rPr lang="en-US" sz="1400" dirty="0"/>
                  <a:t>Divide by N (line3)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is the definition of DFT, </a:t>
                </a:r>
                <a:r>
                  <a:rPr lang="en-US" sz="1800" dirty="0">
                    <a:solidFill>
                      <a:srgbClr val="FF0000"/>
                    </a:solidFill>
                  </a:rPr>
                  <a:t>NOT</a:t>
                </a:r>
                <a:r>
                  <a:rPr lang="en-US" sz="1800" dirty="0"/>
                  <a:t> FFT algorithm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is NOT the end of FFT, you should continue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using FFT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  <a:blipFill>
                <a:blip r:embed="rId3"/>
                <a:stretch>
                  <a:fillRect l="-170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D019949-B3A1-47EB-8A32-4ACADB0B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862" y="4591062"/>
            <a:ext cx="2600688" cy="28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301B2-1033-41EB-BEB3-BE12A5A7A5CA}"/>
              </a:ext>
            </a:extLst>
          </p:cNvPr>
          <p:cNvSpPr txBox="1"/>
          <p:nvPr/>
        </p:nvSpPr>
        <p:spPr>
          <a:xfrm>
            <a:off x="8964862" y="4221730"/>
            <a:ext cx="266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!Great Idea! See </a:t>
            </a:r>
            <a:r>
              <a:rPr lang="en-US" dirty="0" err="1">
                <a:solidFill>
                  <a:srgbClr val="FF0000"/>
                </a:solidFill>
              </a:rPr>
              <a:t>owen.m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1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Hwk14 Legendre Root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57" y="1401167"/>
            <a:ext cx="5067084" cy="29154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CBAB-629C-4C68-85C0-5765E196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Generate a series x grid points to find coarse range where function value change sign (line12)</a:t>
            </a:r>
          </a:p>
          <a:p>
            <a:r>
              <a:rPr lang="en-US" sz="1800" dirty="0"/>
              <a:t>For each coarse interval, use </a:t>
            </a:r>
            <a:r>
              <a:rPr lang="en-US" sz="1800" dirty="0" err="1"/>
              <a:t>my_bisection.m</a:t>
            </a:r>
            <a:r>
              <a:rPr lang="en-US" sz="1800" dirty="0"/>
              <a:t> or </a:t>
            </a:r>
            <a:r>
              <a:rPr lang="en-US" sz="1800" dirty="0" err="1"/>
              <a:t>my_newton_raphson.m</a:t>
            </a:r>
            <a:r>
              <a:rPr lang="en-US" sz="1800" dirty="0"/>
              <a:t> to find finer roots (line19)</a:t>
            </a:r>
          </a:p>
        </p:txBody>
      </p:sp>
    </p:spTree>
    <p:extLst>
      <p:ext uri="{BB962C8B-B14F-4D97-AF65-F5344CB8AC3E}">
        <p14:creationId xmlns:p14="http://schemas.microsoft.com/office/powerpoint/2010/main" val="20722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0AD7-13D9-4FF6-A5C3-563066D9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Interpolation-cubic spline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2148A-74F6-47CB-BB1F-D4EF27555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series pairs of function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estimate function value at some intermediate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Cubic spline: interpolation function should be continuous in first and second order derivatives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2148A-74F6-47CB-BB1F-D4EF27555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9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CB62-36D7-4015-8529-C6479160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52C3F-5A14-451A-8CBF-867321A90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Interval: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Auxiliary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52C3F-5A14-451A-8CBF-867321A90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91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4DC4-91AF-4B1B-B047-2252699A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661EB-C10F-4132-9762-5B3FCDF85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Interpolation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661EB-C10F-4132-9762-5B3FCDF85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634A5B8-1D0B-4383-A7BB-9A803CD8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58" y="2486607"/>
            <a:ext cx="7049484" cy="3029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BDBC3-5E96-4E5D-ACE1-6396E85FDD67}"/>
              </a:ext>
            </a:extLst>
          </p:cNvPr>
          <p:cNvSpPr txBox="1"/>
          <p:nvPr/>
        </p:nvSpPr>
        <p:spPr>
          <a:xfrm>
            <a:off x="5780598" y="5987332"/>
            <a:ext cx="539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Sorry, no times to make ppt, paste picture here (TODO)</a:t>
            </a:r>
          </a:p>
        </p:txBody>
      </p:sp>
    </p:spTree>
    <p:extLst>
      <p:ext uri="{BB962C8B-B14F-4D97-AF65-F5344CB8AC3E}">
        <p14:creationId xmlns:p14="http://schemas.microsoft.com/office/powerpoint/2010/main" val="55347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417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AxMath</vt:lpstr>
      <vt:lpstr>PHYS4150-TS20181031 Chapter 3 summary</vt:lpstr>
      <vt:lpstr>Homework 11 12 13 14</vt:lpstr>
      <vt:lpstr>Hwk11 Neville interpolation</vt:lpstr>
      <vt:lpstr>Hwk12 Pade approximation</vt:lpstr>
      <vt:lpstr>Hwk12 ifft</vt:lpstr>
      <vt:lpstr>Hwk14 Legendre Root</vt:lpstr>
      <vt:lpstr>Interpolation-cubic spline</vt:lpstr>
      <vt:lpstr>Cubic spline</vt:lpstr>
      <vt:lpstr>Cubic spline</vt:lpstr>
      <vt:lpstr>Cubic spline</vt:lpstr>
      <vt:lpstr>Cubic spline</vt:lpstr>
      <vt:lpstr>Romberg Integration</vt:lpstr>
      <vt:lpstr>Naïve Romberg Integration</vt:lpstr>
      <vt:lpstr>Romberg Integration</vt:lpstr>
      <vt:lpstr>Romberg Integration</vt:lpstr>
      <vt:lpstr>Romberg Integration</vt:lpstr>
      <vt:lpstr>Chapter3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PHYS4150-TS20181025 Chapter 2 summary</dc:title>
  <dc:creator>c zhang</dc:creator>
  <cp:lastModifiedBy>c zhang</cp:lastModifiedBy>
  <cp:revision>11</cp:revision>
  <dcterms:created xsi:type="dcterms:W3CDTF">2018-10-25T02:02:08Z</dcterms:created>
  <dcterms:modified xsi:type="dcterms:W3CDTF">2018-10-31T03:14:48Z</dcterms:modified>
</cp:coreProperties>
</file>