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8" r:id="rId6"/>
    <p:sldId id="26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3AFF-6ED4-454E-9845-4F0DB6897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78102-2398-4DE8-8363-74A8FEFC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133A-828D-4EA0-9FD2-90FCBC4C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50C6-80CE-4F3D-98C8-B26D7C7E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F05E-78A5-4DD7-841C-E3F75DE6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ACBC-3DDF-4A71-8DB2-EF2994F8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5BB37-13E9-47D1-8B36-28AC1DE2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F6D2-40B1-4C35-9A5F-396AFCD4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A755-C8B4-4326-B0E4-AAFA41B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D0C3-1EC6-46B8-B224-0BC844E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C51C9-E68E-4F2F-83E3-EDB7F9C5B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BED8F-6EAB-4E2B-9781-7E02B8777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F667-74B4-4035-8686-FCD29E1E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BC0B-8262-40D0-8A1C-D349238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FED4-B469-4366-8F4A-734B9FE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958F-F47F-4DF3-A28E-0EC7EE8A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53B4-66AB-43D4-AC0F-A444E9DD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E0C5-E124-4743-95C6-FADC3BF9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97D9-8985-4698-B5A1-8B341EE9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DAA0-0A26-4EEF-BA20-090ED79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3BC2-3041-4388-838E-B38E95D2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5860-890E-4709-B29D-42A54845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70FB-E560-403D-AAE2-1BA15403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F88F-5935-473F-951F-A2D175D1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134F-41D6-46BA-9F0F-68DA721C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3F73-F389-4604-B21B-FD5869A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65EB-93F5-4349-8CF8-132A6A235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95B2-E38C-4CA9-BDCF-E93DC8A5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01212-B346-460E-A333-98535FA6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76F6-FDB7-428D-A536-8A8C979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06B3-825D-4E63-BB85-74CAFEA4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140F-AFF2-45A6-A9AC-18BAB16C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43E91-0B7C-47E6-862B-6DF218BB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40C51-F79C-44AB-B951-8CBEC969C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5AB2F-6A70-4DC7-BEFB-A1CFF9293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6BB79-30B5-4873-B859-98C7A502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A406E-9558-41D1-A0AA-CF815C89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EE764-BE0F-4471-AA76-FC367E45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351A8-C7F4-4608-BEE0-E366DC10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0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E368-3785-4EF9-91CA-378F6D2A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A2BC-1DC7-4EF4-8595-EFB6AFB5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115E8-BF85-4D6F-9F26-081D0CF6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5BE5-C889-4326-909A-F3F2C33D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64A86-72BD-4071-A2DF-4B730ECB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6AD2F-5F6E-46AB-8567-D42AC322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AF4D5-BADB-490C-BF34-A397722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4C5E-FFB7-4919-A3B9-C36D7D53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4E28-DE16-426A-9023-F6C2FD8A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877A6-82FD-4ABC-937D-21E62FA0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C2D5-1B81-45D1-8DDD-1784DCB2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88C3-59DD-45BB-99BE-B489688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02D2-35D2-43EE-B43F-239A2F69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A26-F1C9-4268-B6FC-886D22AD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9106C-2694-4018-A53F-A994E297C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A226D-F26D-46F5-9354-09353567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EBDD-3CCE-4CA4-B93A-C2E18E0B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F83D-983C-4125-BA50-AE017B55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36C5F-6F8E-485A-9973-2BD967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45E8E-52B1-455D-BD42-272D0623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984F-AFEE-4172-A5FA-8C0C4842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8A30-12F3-4487-B1F7-F84EB554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987C-6CB2-4F8C-BDD1-1AABE722987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6670-DD15-48B6-BF75-927AB451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E353-6979-4BB3-B14F-56F8D710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BD69-6CC2-4A94-95EC-5F92BA1CC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hyperlink" Target="https://en.wikipedia.org/wiki/Eigenvalues_and_eigenvectors" TargetMode="Externa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obi_eigenvalue_algorith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PHYS4150-TS20181108</a:t>
            </a:r>
            <a:br>
              <a:rPr lang="en-US" altLang="zh-CN" dirty="0"/>
            </a:br>
            <a:r>
              <a:rPr lang="en-US" altLang="zh-CN" dirty="0"/>
              <a:t>Eigenvalue – Jacobi method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8286-9EC6-41F1-818E-9EB1BA23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9ADA-E654-453E-A29B-98653697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Wiki: </a:t>
            </a:r>
            <a:r>
              <a:rPr lang="en-US" dirty="0">
                <a:hlinkClick r:id="rId3"/>
              </a:rPr>
              <a:t>https://en.wikipedia.org/wiki/Eigenvalues_and_eigenvectors</a:t>
            </a:r>
            <a:endParaRPr lang="en-US" dirty="0"/>
          </a:p>
          <a:p>
            <a:r>
              <a:rPr lang="en-US" dirty="0"/>
              <a:t>definition: a non-zero vector that changes by only a scalar factor when that linear transformation is applied to it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E3BC2A-5712-4022-8016-6CB60E77D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924990"/>
              </p:ext>
            </p:extLst>
          </p:nvPr>
        </p:nvGraphicFramePr>
        <p:xfrm>
          <a:off x="1133260" y="3691133"/>
          <a:ext cx="1885798" cy="65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xMath" r:id="rId4" imgW="659880" imgH="229680" progId="Equation.AxMath">
                  <p:embed/>
                </p:oleObj>
              </mc:Choice>
              <mc:Fallback>
                <p:oleObj name="AxMath" r:id="rId4" imgW="65988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3260" y="3691133"/>
                        <a:ext cx="1885798" cy="657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54B544-8EFA-47AE-A721-1DAA76D6D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654715"/>
              </p:ext>
            </p:extLst>
          </p:nvPr>
        </p:nvGraphicFramePr>
        <p:xfrm>
          <a:off x="3783750" y="3691133"/>
          <a:ext cx="1895276" cy="65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xMath" r:id="rId6" imgW="1294920" imgH="448560" progId="Equation.AxMath">
                  <p:embed/>
                </p:oleObj>
              </mc:Choice>
              <mc:Fallback>
                <p:oleObj name="AxMath" r:id="rId6" imgW="1294920" imgH="448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83750" y="3691133"/>
                        <a:ext cx="1895276" cy="657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F98D059-BEEB-43F7-AD89-BC401F6A2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18220"/>
              </p:ext>
            </p:extLst>
          </p:nvPr>
        </p:nvGraphicFramePr>
        <p:xfrm>
          <a:off x="7436336" y="3693217"/>
          <a:ext cx="2160153" cy="65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xMath" r:id="rId8" imgW="1481400" imgH="448560" progId="Equation.AxMath">
                  <p:embed/>
                </p:oleObj>
              </mc:Choice>
              <mc:Fallback>
                <p:oleObj name="AxMath" r:id="rId8" imgW="1481400" imgH="448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36336" y="3693217"/>
                        <a:ext cx="2160153" cy="65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AE8460-2198-4CC7-9C2A-D4F2E4A9D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7223"/>
              </p:ext>
            </p:extLst>
          </p:nvPr>
        </p:nvGraphicFramePr>
        <p:xfrm>
          <a:off x="1133260" y="4924759"/>
          <a:ext cx="2094942" cy="66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xMath" r:id="rId10" imgW="718920" imgH="227160" progId="Equation.AxMath">
                  <p:embed/>
                </p:oleObj>
              </mc:Choice>
              <mc:Fallback>
                <p:oleObj name="AxMath" r:id="rId10" imgW="718920" imgH="227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3260" y="4924759"/>
                        <a:ext cx="2094942" cy="66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9CC0CF-C1BB-4ECC-8755-7FF7E168E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01075"/>
              </p:ext>
            </p:extLst>
          </p:nvPr>
        </p:nvGraphicFramePr>
        <p:xfrm>
          <a:off x="3783750" y="4924758"/>
          <a:ext cx="3294914" cy="66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xMath" r:id="rId12" imgW="2238840" imgH="448560" progId="Equation.AxMath">
                  <p:embed/>
                </p:oleObj>
              </mc:Choice>
              <mc:Fallback>
                <p:oleObj name="AxMath" r:id="rId12" imgW="2238840" imgH="448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83750" y="4924758"/>
                        <a:ext cx="3294914" cy="66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5585-BF7A-4029-ADEB-2AE55705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78EEE-0B6C-4E53-8152-BCD365A02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real symmetric matrix</a:t>
                </a:r>
              </a:p>
              <a:p>
                <a:pPr lvl="1"/>
                <a:r>
                  <a:rPr lang="en-US" dirty="0"/>
                  <a:t>eigenvalues are all real</a:t>
                </a:r>
              </a:p>
              <a:p>
                <a:pPr lvl="1"/>
                <a:r>
                  <a:rPr lang="en-US" dirty="0"/>
                  <a:t>eigenvectors are perpendicular to each other (orthogonality):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78EEE-0B6C-4E53-8152-BCD365A02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2CD7E3-BF20-4859-9D67-355157931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97858"/>
              </p:ext>
            </p:extLst>
          </p:nvPr>
        </p:nvGraphicFramePr>
        <p:xfrm>
          <a:off x="9344444" y="5201318"/>
          <a:ext cx="2116547" cy="42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xMath" r:id="rId4" imgW="1201320" imgH="239760" progId="Equation.AxMath">
                  <p:embed/>
                </p:oleObj>
              </mc:Choice>
              <mc:Fallback>
                <p:oleObj name="AxMath" r:id="rId4" imgW="1201320" imgH="23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4444" y="5201318"/>
                        <a:ext cx="2116547" cy="422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55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C96B-7D3E-4E38-8963-A24B178C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A46F7-A3DF-4A12-9D05-2BD4ADD96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Wiki: </a:t>
                </a:r>
                <a:r>
                  <a:rPr lang="en-US" dirty="0">
                    <a:hlinkClick r:id="rId3"/>
                  </a:rPr>
                  <a:t>https://en.wikipedia.org/wiki/Jacobi_eigenvalue_algorithm</a:t>
                </a:r>
                <a:endParaRPr lang="en-US" dirty="0"/>
              </a:p>
              <a:p>
                <a:r>
                  <a:rPr lang="en-US" dirty="0"/>
                  <a:t>Givens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A46F7-A3DF-4A12-9D05-2BD4ADD96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18D2D4-1ACC-40C6-9303-144C76793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84951"/>
              </p:ext>
            </p:extLst>
          </p:nvPr>
        </p:nvGraphicFramePr>
        <p:xfrm>
          <a:off x="7349708" y="2474119"/>
          <a:ext cx="289718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xMath" r:id="rId5" imgW="2896560" imgH="1527840" progId="Equation.AxMath">
                  <p:embed/>
                </p:oleObj>
              </mc:Choice>
              <mc:Fallback>
                <p:oleObj name="AxMath" r:id="rId5" imgW="2896560" imgH="1527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9708" y="2474119"/>
                        <a:ext cx="2897187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4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05CA-65EB-41EE-99BC-2F8C6FF3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 method –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9A402-D464-4532-AA99-2EFAF8A1C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Givens rotation: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is the off-diagonal element row (column) with the largest absolute value (called the pivot)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repeatedly performs this rotation until the matrix becomes almost diagonal</a:t>
                </a:r>
              </a:p>
              <a:p>
                <a:endParaRPr lang="en-US" dirty="0"/>
              </a:p>
              <a:p>
                <a:r>
                  <a:rPr lang="en-US" dirty="0"/>
                  <a:t>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have the </a:t>
                </a:r>
                <a:r>
                  <a:rPr lang="en-US" dirty="0" err="1"/>
                  <a:t>Frobenius</a:t>
                </a:r>
                <a:r>
                  <a:rPr lang="en-US" dirty="0"/>
                  <a:t> norm (the square-root sum of squares of all components)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a larger sum of squares on the diagonal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9A402-D464-4532-AA99-2EFAF8A1C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96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99BF-8F6B-45AB-BB23-E5634516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D873-D1A0-4BA9-8729-E0F5E69E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i="1" dirty="0"/>
              <a:t>TS20181108/TS20181108.mlx</a:t>
            </a:r>
          </a:p>
          <a:p>
            <a:r>
              <a:rPr lang="en-US" dirty="0"/>
              <a:t>See </a:t>
            </a:r>
            <a:r>
              <a:rPr lang="en-US" i="1" dirty="0"/>
              <a:t>TS20181108/TS20181108.pdf</a:t>
            </a:r>
          </a:p>
          <a:p>
            <a:r>
              <a:rPr lang="en-US" dirty="0"/>
              <a:t>See </a:t>
            </a:r>
            <a:r>
              <a:rPr lang="en-US" i="1" dirty="0"/>
              <a:t>TS20181108/</a:t>
            </a:r>
            <a:r>
              <a:rPr lang="en-US" i="1" dirty="0" err="1"/>
              <a:t>demo_jacobi.m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04EE-BED2-458B-B450-47E80143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F1FA-6824-43BA-8FD5-9637CBE4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Eigenvalue problem</a:t>
            </a:r>
          </a:p>
          <a:p>
            <a:pPr lvl="1"/>
            <a:r>
              <a:rPr lang="en-US" dirty="0"/>
              <a:t>MATLAB Built-in method</a:t>
            </a:r>
          </a:p>
          <a:p>
            <a:pPr lvl="1"/>
            <a:r>
              <a:rPr lang="en-US" dirty="0"/>
              <a:t>Jacobi method</a:t>
            </a:r>
          </a:p>
          <a:p>
            <a:pPr lvl="1"/>
            <a:r>
              <a:rPr lang="en-US" dirty="0"/>
              <a:t>Householder-Sturm Sequence method (code uploaded, maybe next tutorial)</a:t>
            </a:r>
          </a:p>
          <a:p>
            <a:pPr lvl="1"/>
            <a:endParaRPr lang="en-US" dirty="0"/>
          </a:p>
          <a:p>
            <a:r>
              <a:rPr lang="en-US" dirty="0"/>
              <a:t>Reminder: hwk15, due time 20181115 23:59</a:t>
            </a:r>
          </a:p>
        </p:txBody>
      </p:sp>
    </p:spTree>
    <p:extLst>
      <p:ext uri="{BB962C8B-B14F-4D97-AF65-F5344CB8AC3E}">
        <p14:creationId xmlns:p14="http://schemas.microsoft.com/office/powerpoint/2010/main" val="380123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 Light</vt:lpstr>
      <vt:lpstr>Arial</vt:lpstr>
      <vt:lpstr>Calibri</vt:lpstr>
      <vt:lpstr>Calibri Light</vt:lpstr>
      <vt:lpstr>Cambria Math</vt:lpstr>
      <vt:lpstr>Office Theme</vt:lpstr>
      <vt:lpstr>Equation.AxMath</vt:lpstr>
      <vt:lpstr>PHYS4150-TS20181108 Eigenvalue – Jacobi method</vt:lpstr>
      <vt:lpstr>Eigenvalue problem</vt:lpstr>
      <vt:lpstr>Eigenvalue property</vt:lpstr>
      <vt:lpstr>Jacobi method</vt:lpstr>
      <vt:lpstr>Jacobi method – procedure</vt:lpstr>
      <vt:lpstr>Eigenvalue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PHYS4150-TS20181108 Eigenvalue</dc:title>
  <dc:creator>c zhang</dc:creator>
  <cp:lastModifiedBy>c zhang</cp:lastModifiedBy>
  <cp:revision>5</cp:revision>
  <dcterms:created xsi:type="dcterms:W3CDTF">2018-11-08T00:29:21Z</dcterms:created>
  <dcterms:modified xsi:type="dcterms:W3CDTF">2018-11-08T02:25:12Z</dcterms:modified>
</cp:coreProperties>
</file>