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6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CCB69-0CEE-46DA-BD19-39E790FEF99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4C9EB-A3BE-4F81-BFF5-720931BAC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3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190D-B212-4E78-BCC3-F844EB061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70109-B95E-42D6-ABBF-DDAD66616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0B79E-887E-4964-8D2A-61E7417A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7B2CA-BA47-4097-8DC5-51922906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0012E-11F4-4B4B-8DB5-B4E80B67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51D1-DB96-42CB-A82A-F79FE89A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97CFE-4D4D-497E-8035-664081A5F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A79DD-85A0-4BE9-8BB8-BD538623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38AFF-D1CE-47F2-BD8F-A56C6E92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1C04D-7089-4A6B-9818-D38F9128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1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18338-74C3-4A78-8644-90744A15A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02E4D-B8F0-4DDF-A36A-EFD88C47E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0910-D8E7-4AAA-AEBC-8B4974A6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3B17-2831-49F4-892F-04FBF4E7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C4FDC-4785-4405-BA29-B8125EC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9CF6-C53A-4FED-BBE6-5A3CEBFF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F24A-FCAB-4882-90D2-B12944B6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02779-FFA7-4E18-B65C-0B65D8B7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12680-E7E2-4F3C-B3E5-2837426A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689CD-8247-40A9-8542-60C274B7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5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A267-15FF-4351-A30D-BC39F6C6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DD280-F374-46AC-81E8-D124D1EF9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DD97D-9AB5-4503-8E4F-187A36FF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D6BC-08F0-47EC-B348-6A56A769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E7CF5-C187-498A-90BF-AD03530B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6866-C2C3-4D09-99F1-6DAF7A91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F0A9-3F19-4CB5-89A9-31FEA0E6A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B94FB-0B2A-4E06-9498-1713AA7D9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CFA96-70B3-4196-9E98-8FDBCB01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6BE32-CEE9-4488-A703-FD4FBABD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0B116-09D1-4F81-8410-3DC493BB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7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76C0-0400-412D-9F9C-9F99809A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1CF95-CE38-45D4-A6E5-34AC1F2D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457DF-ABBF-4882-AA9C-C922C6B89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6517F-A18D-4E71-9BD1-5430C2FDC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15DBD-F9D7-4E39-AEBA-02EE02530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AEEF3-16A7-4994-9F40-18AB6DDC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EA6E7-8B3B-4462-9046-3A3B5B0D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2B90C-F851-4B3A-8AAD-A352E978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6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169C-581A-4BB3-8FF1-ECE0F74A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F9E41-FA7F-4543-B80A-CF85459B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45281-B862-4FB3-92FC-8000DD5B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BA08F-E535-44F1-902C-83CE239C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6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08085-5BB5-48DA-AEFF-6FCCB25A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B9494-EEBD-4CDC-89B8-5BEA2A5F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9E6A9-78F2-4861-B2CD-F82BCEEA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1C70-C494-4281-BA7F-6CC3E506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4509-7E7F-4A47-ACDE-4CE95DB69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BBE13-9586-472A-8662-9886820D8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9EA5-8C84-41F3-9BED-70353F8F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122A8-025B-4737-9C4B-A60F303F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98EC9-9905-445E-B17D-79DEAA64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7838-1070-4207-87C1-964E1AA6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581AD-C9B4-4A7F-9D2E-0CF8FC13E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BBD7A-0A3F-47A1-AE68-4D8ACD01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569E9-9E99-443B-9CFB-60FE21A6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DCC2-6FCE-4025-A9CD-6684AC9C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42DE3-F665-4C49-BBCC-B23893F1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1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8C4ED-D3FD-481D-8D05-02984E26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BE882-1EA2-44BB-86A6-B1CC785A3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57C9-DD13-45F4-9240-36E5D11E2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279E-28EE-4C64-85F8-F5A9CD2DBEF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7CDA0-5791-443D-A936-11880C011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6C421-F8DB-457B-8DBE-B544C1C1A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9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chk@hk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ctave.org/Using_Octave" TargetMode="External"/><Relationship Id="rId2" Type="http://schemas.openxmlformats.org/officeDocument/2006/relationships/hyperlink" Target="https://wiki.octave.org/GNU_Octave_Wik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Octave_Programming_Tutorial/Getting_started" TargetMode="External"/><Relationship Id="rId2" Type="http://schemas.openxmlformats.org/officeDocument/2006/relationships/hyperlink" Target="https://www.mathworks.com/help/matlab/learn_matlab/desktop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sisy.github.io/PHYS4150-201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octav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ABE6-038B-4DF3-AE4A-5355F871D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TS20180906</a:t>
            </a:r>
            <a:br>
              <a:rPr lang="en-US" dirty="0"/>
            </a:br>
            <a:r>
              <a:rPr lang="en-US" dirty="0"/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5CCA9-3938-40F5-854D-DB1EFA67D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 Zhang, </a:t>
            </a:r>
            <a:r>
              <a:rPr lang="en-US" dirty="0">
                <a:hlinkClick r:id="rId2"/>
              </a:rPr>
              <a:t>zhangchk@hku.hk</a:t>
            </a:r>
            <a:endParaRPr lang="en-US" dirty="0"/>
          </a:p>
          <a:p>
            <a:r>
              <a:rPr lang="en-US" dirty="0"/>
              <a:t>Rm418, CYM Physics Building</a:t>
            </a:r>
          </a:p>
        </p:txBody>
      </p:sp>
    </p:spTree>
    <p:extLst>
      <p:ext uri="{BB962C8B-B14F-4D97-AF65-F5344CB8AC3E}">
        <p14:creationId xmlns:p14="http://schemas.microsoft.com/office/powerpoint/2010/main" val="110240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F150-8DB6-4632-B760-4ABCE461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Octave get-started work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007BD-8BF8-442B-9CE7-A05D1CC9F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(see TS20180906.mlx)</a:t>
            </a:r>
          </a:p>
          <a:p>
            <a:r>
              <a:rPr lang="en-US" dirty="0"/>
              <a:t>GNU Octave wiki: </a:t>
            </a:r>
            <a:r>
              <a:rPr lang="en-US" dirty="0">
                <a:hlinkClick r:id="rId2"/>
              </a:rPr>
              <a:t>https://wiki.octave.org/GNU_Octave_Wiki</a:t>
            </a:r>
            <a:endParaRPr lang="en-US" dirty="0"/>
          </a:p>
          <a:p>
            <a:r>
              <a:rPr lang="en-US" dirty="0"/>
              <a:t>Using Octave: </a:t>
            </a:r>
            <a:r>
              <a:rPr lang="en-US" dirty="0">
                <a:hlinkClick r:id="rId3"/>
              </a:rPr>
              <a:t>https://wiki.octave.org/Using_Octave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0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A7A0-3CE2-4FEF-A22F-BD6F4604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42466-6CDE-481D-915A-C8689313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Octave or MATLAB get-started</a:t>
            </a:r>
          </a:p>
          <a:p>
            <a:pPr lvl="1"/>
            <a:r>
              <a:rPr lang="en-US" dirty="0"/>
              <a:t>MATLAB Desktop Basics: </a:t>
            </a:r>
            <a:r>
              <a:rPr lang="en-US" dirty="0">
                <a:hlinkClick r:id="rId2"/>
              </a:rPr>
              <a:t>https://www.mathworks.com/help/matlab/learn_matlab/desktop.html</a:t>
            </a:r>
            <a:endParaRPr lang="en-US" dirty="0"/>
          </a:p>
          <a:p>
            <a:pPr lvl="1"/>
            <a:r>
              <a:rPr lang="en-US" dirty="0"/>
              <a:t>Octave Programming Tutorials / Getting started: </a:t>
            </a:r>
            <a:r>
              <a:rPr lang="en-US" dirty="0">
                <a:hlinkClick r:id="rId3"/>
              </a:rPr>
              <a:t>https://en.wikibooks.org/wiki/Octave_Programming_Tutorial/Getting_started</a:t>
            </a:r>
            <a:endParaRPr lang="en-US" dirty="0"/>
          </a:p>
          <a:p>
            <a:pPr lvl="1"/>
            <a:r>
              <a:rPr lang="en-US" altLang="zh-CN" dirty="0"/>
              <a:t>Type the code yourself and see the results. If not understand the code, use </a:t>
            </a:r>
            <a:r>
              <a:rPr lang="en-US" altLang="zh-CN" b="1" dirty="0"/>
              <a:t>doc(</a:t>
            </a:r>
            <a:r>
              <a:rPr lang="en-US" altLang="zh-CN" b="1" dirty="0" err="1"/>
              <a:t>bulabula</a:t>
            </a:r>
            <a:r>
              <a:rPr lang="en-US" altLang="zh-CN" b="1" dirty="0"/>
              <a:t>)</a:t>
            </a:r>
            <a:r>
              <a:rPr lang="en-US" altLang="zh-CN" dirty="0"/>
              <a:t> to get help</a:t>
            </a:r>
            <a:endParaRPr lang="en-US" dirty="0"/>
          </a:p>
          <a:p>
            <a:endParaRPr lang="en-US" dirty="0"/>
          </a:p>
          <a:p>
            <a:r>
              <a:rPr lang="en-US" dirty="0"/>
              <a:t>(ungraded and nothing need to submit)</a:t>
            </a:r>
          </a:p>
        </p:txBody>
      </p:sp>
    </p:spTree>
    <p:extLst>
      <p:ext uri="{BB962C8B-B14F-4D97-AF65-F5344CB8AC3E}">
        <p14:creationId xmlns:p14="http://schemas.microsoft.com/office/powerpoint/2010/main" val="40119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DE54-6509-4BAF-8943-CAE6E4F1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9508-6CA0-4481-B058-195471D2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your PC to class every tutorial session</a:t>
            </a:r>
          </a:p>
          <a:p>
            <a:r>
              <a:rPr lang="en-US" dirty="0"/>
              <a:t>Set up octave or MATLAB before next tutorial session</a:t>
            </a:r>
          </a:p>
          <a:p>
            <a:r>
              <a:rPr lang="en-US" dirty="0"/>
              <a:t>Remember to take additional tutorial sessions</a:t>
            </a:r>
          </a:p>
          <a:p>
            <a:r>
              <a:rPr lang="en-US" dirty="0"/>
              <a:t>Check website notification frequently</a:t>
            </a:r>
          </a:p>
          <a:p>
            <a:r>
              <a:rPr lang="en-US" dirty="0"/>
              <a:t>Enjoy materials on the course website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(please come and give me your e-mail)</a:t>
            </a:r>
          </a:p>
        </p:txBody>
      </p:sp>
    </p:spTree>
    <p:extLst>
      <p:ext uri="{BB962C8B-B14F-4D97-AF65-F5344CB8AC3E}">
        <p14:creationId xmlns:p14="http://schemas.microsoft.com/office/powerpoint/2010/main" val="237615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C746-7904-4378-B4FF-44E82BE5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339E-568A-493C-8563-04C5A949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https://husisy.github.io/PHYS4150-2018/</a:t>
            </a:r>
            <a:endParaRPr lang="en-US" sz="3600" dirty="0"/>
          </a:p>
          <a:p>
            <a:pPr lvl="1"/>
            <a:r>
              <a:rPr lang="en-US" sz="3200" dirty="0"/>
              <a:t>lecture note</a:t>
            </a:r>
          </a:p>
          <a:p>
            <a:pPr lvl="1"/>
            <a:r>
              <a:rPr lang="en-US" sz="3200" dirty="0"/>
              <a:t>lecture PPT</a:t>
            </a:r>
          </a:p>
          <a:p>
            <a:pPr lvl="1"/>
            <a:r>
              <a:rPr lang="en-US" sz="3200" dirty="0"/>
              <a:t>course notification</a:t>
            </a:r>
          </a:p>
          <a:p>
            <a:pPr lvl="1"/>
            <a:r>
              <a:rPr lang="en-US" sz="3200" dirty="0"/>
              <a:t>session tutorials materials (mainly code)</a:t>
            </a:r>
          </a:p>
          <a:p>
            <a:pPr lvl="1"/>
            <a:r>
              <a:rPr lang="en-US" sz="32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50121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6D9F-9991-4363-8211-242F8776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 (see website)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D034-FE48-4DD9-8B49-667FABB9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  <a:p>
            <a:r>
              <a:rPr lang="en-US" dirty="0"/>
              <a:t>Course assessments methods and weights</a:t>
            </a:r>
          </a:p>
          <a:p>
            <a:pPr lvl="1"/>
            <a:r>
              <a:rPr lang="en-US" dirty="0"/>
              <a:t>assignments (20%)</a:t>
            </a:r>
          </a:p>
          <a:p>
            <a:pPr lvl="1"/>
            <a:r>
              <a:rPr lang="en-US" dirty="0"/>
              <a:t>examination: mid + final (40%)</a:t>
            </a:r>
          </a:p>
          <a:p>
            <a:pPr lvl="1"/>
            <a:r>
              <a:rPr lang="en-US" dirty="0"/>
              <a:t>presentation (15%)</a:t>
            </a:r>
          </a:p>
          <a:p>
            <a:pPr lvl="1"/>
            <a:r>
              <a:rPr lang="en-US" dirty="0"/>
              <a:t>project report (25%)</a:t>
            </a:r>
          </a:p>
          <a:p>
            <a:r>
              <a:rPr lang="en-US" dirty="0"/>
              <a:t>Reading materials</a:t>
            </a:r>
          </a:p>
        </p:txBody>
      </p:sp>
    </p:spTree>
    <p:extLst>
      <p:ext uri="{BB962C8B-B14F-4D97-AF65-F5344CB8AC3E}">
        <p14:creationId xmlns:p14="http://schemas.microsoft.com/office/powerpoint/2010/main" val="409821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53A7-5AF6-441C-BAEB-9F8FF214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Session time 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F209-F3CF-4EA7-BED9-BE3639C4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(every week) Thursday 11:30-12:20 (10:30-11:20 for lecture)</a:t>
            </a:r>
          </a:p>
          <a:p>
            <a:r>
              <a:rPr lang="en-US" dirty="0"/>
              <a:t>Additional tutorial sessions, MBG07, Main Building</a:t>
            </a:r>
          </a:p>
          <a:p>
            <a:pPr lvl="1"/>
            <a:r>
              <a:rPr lang="en-US" dirty="0"/>
              <a:t>Sep 12 , Wed, 11:30-12:20</a:t>
            </a:r>
          </a:p>
          <a:p>
            <a:pPr lvl="1"/>
            <a:r>
              <a:rPr lang="en-US" dirty="0"/>
              <a:t>Sep 26 , Wed, 11:30-12:20</a:t>
            </a:r>
          </a:p>
          <a:p>
            <a:pPr lvl="1"/>
            <a:r>
              <a:rPr lang="en-US" dirty="0"/>
              <a:t>Oct 10 , Wed, 11:30-12:20</a:t>
            </a:r>
          </a:p>
          <a:p>
            <a:pPr lvl="1"/>
            <a:r>
              <a:rPr lang="en-US" dirty="0"/>
              <a:t>Oct 31 , Wed, 11:30-12:20</a:t>
            </a:r>
          </a:p>
          <a:p>
            <a:pPr lvl="1"/>
            <a:r>
              <a:rPr lang="en-US" dirty="0"/>
              <a:t>Nov 21, Wed, 11:30-13:20</a:t>
            </a:r>
          </a:p>
          <a:p>
            <a:pPr lvl="1"/>
            <a:r>
              <a:rPr lang="en-US" dirty="0"/>
              <a:t>(also on the course website)</a:t>
            </a:r>
          </a:p>
          <a:p>
            <a:endParaRPr lang="en-US" dirty="0"/>
          </a:p>
          <a:p>
            <a:r>
              <a:rPr lang="en-US" dirty="0"/>
              <a:t>bring your computer to class every tutorial session</a:t>
            </a:r>
          </a:p>
        </p:txBody>
      </p:sp>
    </p:spTree>
    <p:extLst>
      <p:ext uri="{BB962C8B-B14F-4D97-AF65-F5344CB8AC3E}">
        <p14:creationId xmlns:p14="http://schemas.microsoft.com/office/powerpoint/2010/main" val="360251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4FD4-D80B-44CD-8336-0FD7ED5C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B5C7-7A2B-4841-9056-F1EAB82A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(shortly): </a:t>
            </a:r>
            <a:r>
              <a:rPr lang="en-US" b="1" dirty="0"/>
              <a:t>octave</a:t>
            </a:r>
            <a:r>
              <a:rPr lang="en-US" dirty="0"/>
              <a:t> is </a:t>
            </a:r>
            <a:r>
              <a:rPr lang="en-US" b="1" dirty="0"/>
              <a:t>totally enough</a:t>
            </a:r>
            <a:r>
              <a:rPr lang="en-US" dirty="0"/>
              <a:t> for this course requirements</a:t>
            </a:r>
          </a:p>
          <a:p>
            <a:r>
              <a:rPr lang="en-US" dirty="0"/>
              <a:t>(in detail)</a:t>
            </a:r>
          </a:p>
          <a:p>
            <a:pPr lvl="1"/>
            <a:r>
              <a:rPr lang="en-US" dirty="0"/>
              <a:t>octave (free) is almost compatible with MATLAB (commercial, 55 USD for student use)</a:t>
            </a:r>
          </a:p>
          <a:p>
            <a:pPr lvl="1"/>
            <a:r>
              <a:rPr lang="en-US" dirty="0"/>
              <a:t>MATLAB is more convenient and has a larger community</a:t>
            </a:r>
          </a:p>
          <a:p>
            <a:pPr lvl="1"/>
            <a:r>
              <a:rPr lang="en-US" dirty="0"/>
              <a:t>I will use MATLAB for presentation, but I guarantee that all codes used in presentation could also run in octave</a:t>
            </a:r>
          </a:p>
        </p:txBody>
      </p:sp>
    </p:spTree>
    <p:extLst>
      <p:ext uri="{BB962C8B-B14F-4D97-AF65-F5344CB8AC3E}">
        <p14:creationId xmlns:p14="http://schemas.microsoft.com/office/powerpoint/2010/main" val="10658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F21E-E3B2-4FE2-B296-A9AA2891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Octave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CEF9-EA1E-4E05-8AC8-2CC3EDF4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website: </a:t>
            </a:r>
            <a:r>
              <a:rPr lang="en-US" dirty="0">
                <a:hlinkClick r:id="rId2"/>
              </a:rPr>
              <a:t>https://www.gnu.org/software/octave/</a:t>
            </a:r>
            <a:endParaRPr lang="en-US" dirty="0"/>
          </a:p>
          <a:p>
            <a:pPr lvl="1"/>
            <a:r>
              <a:rPr lang="en-US" dirty="0"/>
              <a:t>Click download</a:t>
            </a:r>
          </a:p>
          <a:p>
            <a:pPr lvl="1"/>
            <a:r>
              <a:rPr lang="en-US" dirty="0"/>
              <a:t>Select OS</a:t>
            </a:r>
          </a:p>
          <a:p>
            <a:pPr lvl="1"/>
            <a:r>
              <a:rPr lang="en-US" dirty="0"/>
              <a:t>(windows)  download xxxx-installer.exe and run it</a:t>
            </a:r>
          </a:p>
          <a:p>
            <a:pPr lvl="1"/>
            <a:r>
              <a:rPr lang="en-US" dirty="0"/>
              <a:t>(macOS) follow the instruction as stated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linux</a:t>
            </a:r>
            <a:r>
              <a:rPr lang="en-US" dirty="0"/>
              <a:t>) follow the instruction as stated</a:t>
            </a:r>
          </a:p>
        </p:txBody>
      </p:sp>
    </p:spTree>
    <p:extLst>
      <p:ext uri="{BB962C8B-B14F-4D97-AF65-F5344CB8AC3E}">
        <p14:creationId xmlns:p14="http://schemas.microsoft.com/office/powerpoint/2010/main" val="351784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14C5317-161D-4D85-A6CA-9ECA1FA3D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3BB8-D944-4E50-8696-284A8322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Octave 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9E0FF-A02D-49D9-A404-9BF001FFD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/>
              <a:t>Type command in the command window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6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780A-03E8-4501-ADA3-33A0AC00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64CF-27B5-41C3-AB98-311B33CFE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be afraid of programming, just like how you use your first calculator</a:t>
            </a:r>
          </a:p>
          <a:p>
            <a:pPr lvl="1"/>
            <a:r>
              <a:rPr lang="en-US" dirty="0"/>
              <a:t>press button 1 + 1</a:t>
            </a:r>
          </a:p>
          <a:p>
            <a:pPr lvl="1"/>
            <a:r>
              <a:rPr lang="en-US" dirty="0"/>
              <a:t>click =</a:t>
            </a:r>
          </a:p>
          <a:p>
            <a:r>
              <a:rPr lang="en-US" dirty="0"/>
              <a:t>This is same in programming. typing the code as you think what it should be, if error, read the error information, it will tell you how to fix it.</a:t>
            </a:r>
          </a:p>
        </p:txBody>
      </p:sp>
    </p:spTree>
    <p:extLst>
      <p:ext uri="{BB962C8B-B14F-4D97-AF65-F5344CB8AC3E}">
        <p14:creationId xmlns:p14="http://schemas.microsoft.com/office/powerpoint/2010/main" val="62065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2224-B05A-46B9-B4AE-5FBA75D1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 and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FBD6-C7BE-4EC0-AEFB-C3CA182B6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doc(‘sin’)</a:t>
            </a:r>
          </a:p>
          <a:p>
            <a:r>
              <a:rPr lang="en-HK" dirty="0"/>
              <a:t>doc(‘</a:t>
            </a:r>
            <a:r>
              <a:rPr lang="en-HK" dirty="0" err="1"/>
              <a:t>clc</a:t>
            </a:r>
            <a:r>
              <a:rPr lang="en-HK" dirty="0"/>
              <a:t>’)</a:t>
            </a:r>
          </a:p>
          <a:p>
            <a:r>
              <a:rPr lang="en-HK" dirty="0"/>
              <a:t>doc(‘plot’)</a:t>
            </a:r>
          </a:p>
          <a:p>
            <a:r>
              <a:rPr lang="en-HK" dirty="0"/>
              <a:t>doc(‘create diagonal matrix’)</a:t>
            </a:r>
          </a:p>
          <a:p>
            <a:r>
              <a:rPr lang="en-HK" dirty="0"/>
              <a:t>doc(‘matrix transpose’)</a:t>
            </a:r>
          </a:p>
          <a:p>
            <a:r>
              <a:rPr lang="en-HK" dirty="0"/>
              <a:t>doc(‘.’)</a:t>
            </a:r>
          </a:p>
          <a:p>
            <a:r>
              <a:rPr lang="en-HK" dirty="0"/>
              <a:t>doc(‘any function you get confused’)</a:t>
            </a:r>
          </a:p>
        </p:txBody>
      </p:sp>
    </p:spTree>
    <p:extLst>
      <p:ext uri="{BB962C8B-B14F-4D97-AF65-F5344CB8AC3E}">
        <p14:creationId xmlns:p14="http://schemas.microsoft.com/office/powerpoint/2010/main" val="164765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533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Office Theme</vt:lpstr>
      <vt:lpstr>TS20180906 Introduction to Programming</vt:lpstr>
      <vt:lpstr>Course Website</vt:lpstr>
      <vt:lpstr>Course Information (see website)</vt:lpstr>
      <vt:lpstr>Tutorial Session time slots</vt:lpstr>
      <vt:lpstr>programming language advice</vt:lpstr>
      <vt:lpstr>Octave Installation</vt:lpstr>
      <vt:lpstr>Octave UI</vt:lpstr>
      <vt:lpstr>Programming advice</vt:lpstr>
      <vt:lpstr>doc and help</vt:lpstr>
      <vt:lpstr>Octave get-started work through</vt:lpstr>
      <vt:lpstr>Task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TS20180906 Introduction to MATLAB</dc:title>
  <dc:creator>zhang c</dc:creator>
  <cp:lastModifiedBy>zhang c</cp:lastModifiedBy>
  <cp:revision>9</cp:revision>
  <dcterms:created xsi:type="dcterms:W3CDTF">2018-09-05T18:01:37Z</dcterms:created>
  <dcterms:modified xsi:type="dcterms:W3CDTF">2018-09-06T01:44:25Z</dcterms:modified>
</cp:coreProperties>
</file>