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74" r:id="rId5"/>
    <p:sldId id="276" r:id="rId6"/>
    <p:sldId id="277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AE80-30E1-42A9-80E3-C01316E3F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32038-C46A-4951-9605-8B44A357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756B-A766-4871-AAC0-E25E8EE8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83B6-25E2-4D57-8187-C63EEA4D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3358-A08F-4794-AFA3-813AFA60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154-AD5F-42A9-A758-EE6B107A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85435-85DF-4688-8CF9-16791D71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A6D1-25B0-4E9E-BA40-1CDB95C0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E1F0-13F3-44B2-A664-964CFF75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77AA-A323-4ADC-9EB4-7681C0DC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CFF18-208D-4E80-B3CB-C8D6FC2E6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F77C4-7998-4090-A784-68210560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0A871-D40F-4AB7-94E8-70CA8AAB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EEEB-DF7A-4C6A-836F-BABDAD97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D7F-E44E-4769-BC7E-4A65463C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8C0C-48C7-42A9-9003-08DCB427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7951-CF2F-44EB-95CB-AFFBD981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8EEC-551B-402A-A337-30E3D1BC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6643-7D51-4DD4-9E88-7011D30F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34A3-6E6D-4604-B4A8-01B5B8F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DCE0-6B9B-4094-A0C8-7C65067A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5FB-E295-48E8-BDD9-0A41F4B5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8ECF-F70A-4194-BAF2-5DF02979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EE3A-1C35-4625-BBF0-88420111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857AB-A589-4DD5-ABC3-73DC6DF2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4FBF-5B31-4B94-8B86-ED187FC7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D540-E3C7-4F50-937F-FE00BE83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C5D74-8755-49E9-AD32-CFEBE7E54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C12B1-809B-41A1-A246-8C6BEDEB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7C1B-2C24-4A19-92BF-CB7B058F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3FF5-5EE5-4063-8801-FD1A7E39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372-B7C1-4CD9-8FB4-FFB9A0E8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F8B0-541B-4C73-AEAA-3EF44761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0604-E741-4B62-BCD8-5D3C07FA7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067DE-45D0-4959-8B34-293CD826B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102C2-BDEB-4420-8CF1-4325A471E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D6AC8-BBB1-44FF-81DC-9930A37B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9B19C-94BE-4BBA-B23F-0D3AE19A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16ECE-0FDE-47FD-9C0E-2057FF3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F127-4213-422F-954E-C04C8054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D17ED-4217-415D-B6A8-06F276E9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6A85-5362-4AF2-8FA1-4E854DF8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390EB-EC2D-40A8-99B3-000F58F2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4818-9DB2-4D5E-A26A-F6AE8528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113FB-C0C7-445B-BE1E-5A7399A5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0AA7D-B4A3-4690-A418-6771B876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A684-6491-444B-AD33-4DDAD8C1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1144-6920-43BA-AD86-9C2F2715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6EB07-BDDA-4C1B-8582-C39B87D8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F058E-17E5-4676-B1FF-742391A8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C937-5922-43C6-9543-369E11DE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4A4DE-A08C-4339-A24C-A9434867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82E5-6533-44CB-A335-0A629CB5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789E3-A2F1-404B-8611-93DF9333E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0BF80-993A-4091-85D2-C466A01DA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1C175-8712-4C0D-B88A-E0F6C0D1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45711-7D60-4481-B353-58E2EACC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B3B1-F463-4D53-91DF-ADD04646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E9E9B-C5F9-41B0-BCFD-7E308C13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A08BD-759C-4D44-9990-EB63FC4E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770-0757-4A41-B7FF-2CAB0375A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754-B0E6-444C-9F54-7CB17D8A73D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2ADF-8B9C-44A8-8813-7604DAAC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AA1D9-ED17-4353-A252-867AD887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5FC1-4354-44E0-AD9B-0D8E196AA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chk@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xambase.lib.hku.hk.eproxy.lib.hku.hk/exhibits/show/exam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573C-5FB8-4C48-9BDD-6342489B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PHYS4150-TS20181025</a:t>
            </a:r>
            <a:br>
              <a:rPr lang="en-US" altLang="zh-CN" dirty="0"/>
            </a:br>
            <a:r>
              <a:rPr lang="en-US" altLang="zh-CN" dirty="0"/>
              <a:t>Chapter 2 summary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84C264-BBD4-4D51-9B04-DD4CF172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Chao Zhang, </a:t>
            </a:r>
            <a:r>
              <a:rPr lang="en-US" dirty="0">
                <a:hlinkClick r:id="rId2"/>
              </a:rPr>
              <a:t>zhangchk@hku.hk</a:t>
            </a:r>
            <a:endParaRPr lang="en-US" dirty="0"/>
          </a:p>
          <a:p>
            <a:r>
              <a:rPr lang="en-US" dirty="0"/>
              <a:t>Rm418, CYM Physics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2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F9B0-3166-4BFA-9080-760A12C3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78910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B27A-684E-4E40-974C-9C0D8ADE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homework 7,8,9,10 have been graded, please go to collect your homework at the </a:t>
            </a:r>
            <a:r>
              <a:rPr lang="en-US" b="1" dirty="0"/>
              <a:t>students box outside the physics department office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solutions have been uploaded to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108223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Hwk7 Rectangular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1241"/>
            <a:ext cx="7188199" cy="3055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CBAB-629C-4C68-85C0-5765E196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Generate subinterval</a:t>
            </a:r>
          </a:p>
          <a:p>
            <a:r>
              <a:rPr lang="en-US" sz="1800" dirty="0"/>
              <a:t>Generate x-points (the middle point of each subinterval)</a:t>
            </a:r>
          </a:p>
          <a:p>
            <a:r>
              <a:rPr lang="en-US" sz="1800" dirty="0"/>
              <a:t>Sum up the function values at these x-points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763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Hwk8 </a:t>
            </a:r>
            <a:r>
              <a:rPr lang="en-US" sz="2600" dirty="0" err="1">
                <a:solidFill>
                  <a:srgbClr val="FFFFFF"/>
                </a:solidFill>
              </a:rPr>
              <a:t>Simpsom</a:t>
            </a:r>
            <a:r>
              <a:rPr lang="en-US" sz="2600" dirty="0">
                <a:solidFill>
                  <a:srgbClr val="FFFFFF"/>
                </a:solidFill>
              </a:rPr>
              <a:t>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01167"/>
            <a:ext cx="7188199" cy="29154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CBAB-629C-4C68-85C0-5765E196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Compared with </a:t>
            </a:r>
            <a:r>
              <a:rPr lang="en-US" altLang="zh-CN" sz="1800" dirty="0" err="1"/>
              <a:t>my_adaptive_trapezoidal_rule</a:t>
            </a:r>
            <a:r>
              <a:rPr lang="en-US" altLang="zh-CN" sz="1800" dirty="0"/>
              <a:t> in tutorial material, you only need to change the coefficient in the final summation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356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Hwk9 Monte Carlo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05" y="1401167"/>
            <a:ext cx="7164989" cy="2915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  <a:blipFill>
                <a:blip r:embed="rId3"/>
                <a:stretch>
                  <a:fillRect l="-594" t="-40094" b="-3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81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3AD1E-CD17-4D1C-B90F-35C029DF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Hwk10 Gauss Quadrature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EFCAF-3044-4396-99A1-96CE98E8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35" y="1401167"/>
            <a:ext cx="6615129" cy="2915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1800" dirty="0"/>
                  <a:t>Calculate first order derivative</a:t>
                </a:r>
              </a:p>
              <a:p>
                <a:pPr lvl="1"/>
                <a:r>
                  <a:rPr lang="en-US" sz="1400" dirty="0"/>
                  <a:t>Legendre property, see solution1.m</a:t>
                </a:r>
              </a:p>
              <a:p>
                <a:pPr lvl="1"/>
                <a:r>
                  <a:rPr lang="en-US" sz="1400" dirty="0"/>
                  <a:t>Numerical differentiation</a:t>
                </a:r>
              </a:p>
              <a:p>
                <a:pPr lvl="2"/>
                <a:r>
                  <a:rPr lang="en-US" sz="1000" dirty="0"/>
                  <a:t>Two points version see solution2.m (above picture)</a:t>
                </a:r>
              </a:p>
              <a:p>
                <a:pPr lvl="2"/>
                <a:r>
                  <a:rPr lang="en-US" sz="1000" dirty="0"/>
                  <a:t>Four points version see lecture note</a:t>
                </a:r>
              </a:p>
              <a:p>
                <a:pPr lvl="1"/>
                <a:r>
                  <a:rPr lang="en-US" sz="1400" dirty="0"/>
                  <a:t>Polynomial derivative: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, see </a:t>
                </a:r>
                <a:r>
                  <a:rPr lang="en-US" sz="1400" dirty="0" err="1"/>
                  <a:t>xxx’s</a:t>
                </a:r>
                <a:r>
                  <a:rPr lang="en-US" sz="1400" dirty="0"/>
                  <a:t> homework (on course website)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ACBAB-629C-4C68-85C0-5765E196B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0" y="4884873"/>
                <a:ext cx="7188199" cy="1292090"/>
              </a:xfrm>
              <a:blipFill>
                <a:blip r:embed="rId3"/>
                <a:stretch>
                  <a:fillRect l="-424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2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4128-1F23-45C9-B461-86E14561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Chapter2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55C0-25A3-4AEA-B31E-B7F2E35E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Rectangular rule</a:t>
            </a:r>
          </a:p>
          <a:p>
            <a:pPr lvl="1"/>
            <a:r>
              <a:rPr lang="en-US" dirty="0"/>
              <a:t>Trapezoidal rule</a:t>
            </a:r>
          </a:p>
          <a:p>
            <a:pPr lvl="1"/>
            <a:r>
              <a:rPr lang="en-US" dirty="0" err="1"/>
              <a:t>Simpsom’s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Monte Carlo integration</a:t>
            </a:r>
          </a:p>
          <a:p>
            <a:pPr lvl="1"/>
            <a:r>
              <a:rPr lang="en-US" dirty="0"/>
              <a:t>Gauss-</a:t>
            </a:r>
            <a:r>
              <a:rPr lang="en-US" dirty="0" err="1"/>
              <a:t>Qradrature</a:t>
            </a:r>
            <a:r>
              <a:rPr lang="en-US" dirty="0"/>
              <a:t> integration</a:t>
            </a:r>
          </a:p>
          <a:p>
            <a:r>
              <a:rPr lang="en-US" dirty="0"/>
              <a:t>differentiation</a:t>
            </a:r>
          </a:p>
          <a:p>
            <a:pPr lvl="1"/>
            <a:r>
              <a:rPr lang="en-US" dirty="0"/>
              <a:t>First order</a:t>
            </a:r>
          </a:p>
          <a:p>
            <a:pPr lvl="1"/>
            <a:r>
              <a:rPr lang="en-US" dirty="0"/>
              <a:t>Second order</a:t>
            </a:r>
          </a:p>
        </p:txBody>
      </p:sp>
    </p:spTree>
    <p:extLst>
      <p:ext uri="{BB962C8B-B14F-4D97-AF65-F5344CB8AC3E}">
        <p14:creationId xmlns:p14="http://schemas.microsoft.com/office/powerpoint/2010/main" val="56589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06F6-2760-481F-97D5-F63EA731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65AE-2C88-4A1D-A548-090C8898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11, 12, 13, 14 are due at 20181025 23:59</a:t>
            </a:r>
          </a:p>
          <a:p>
            <a:endParaRPr lang="en-US" dirty="0"/>
          </a:p>
          <a:p>
            <a:r>
              <a:rPr lang="en-US" dirty="0"/>
              <a:t>Course project due date: 20181121 23:59</a:t>
            </a:r>
          </a:p>
          <a:p>
            <a:endParaRPr lang="en-US" dirty="0"/>
          </a:p>
          <a:p>
            <a:r>
              <a:rPr lang="en-US" dirty="0"/>
              <a:t>Final exam is supposed to be </a:t>
            </a:r>
            <a:r>
              <a:rPr lang="en-US" b="1" dirty="0">
                <a:solidFill>
                  <a:srgbClr val="FF0000"/>
                </a:solidFill>
              </a:rPr>
              <a:t>MUCH HARDER </a:t>
            </a:r>
            <a:r>
              <a:rPr lang="en-US" dirty="0"/>
              <a:t>than past</a:t>
            </a:r>
          </a:p>
          <a:p>
            <a:pPr lvl="1"/>
            <a:r>
              <a:rPr lang="en-US" dirty="0"/>
              <a:t>Please start reviewing the lecture note</a:t>
            </a:r>
            <a:r>
              <a:rPr lang="en-US" altLang="zh-CN" dirty="0"/>
              <a:t>s</a:t>
            </a:r>
            <a:r>
              <a:rPr lang="en-US" dirty="0"/>
              <a:t> as soon as possible</a:t>
            </a:r>
          </a:p>
          <a:p>
            <a:r>
              <a:rPr lang="en-US" dirty="0"/>
              <a:t>You could find past examination papers of this course on </a:t>
            </a:r>
            <a:r>
              <a:rPr lang="en-US" dirty="0" err="1"/>
              <a:t>ExamBase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http://exambase.lib.hku.hk.eproxy.lib.hku.hk/exhibits/show/exam/home</a:t>
            </a:r>
            <a:endParaRPr lang="en-US" dirty="0"/>
          </a:p>
          <a:p>
            <a:pPr lvl="1"/>
            <a:r>
              <a:rPr lang="en-US" dirty="0"/>
              <a:t>Or search “</a:t>
            </a:r>
            <a:r>
              <a:rPr lang="en-US" dirty="0" err="1"/>
              <a:t>exambase</a:t>
            </a:r>
            <a:r>
              <a:rPr lang="en-US" dirty="0"/>
              <a:t> </a:t>
            </a:r>
            <a:r>
              <a:rPr lang="en-US" dirty="0" err="1"/>
              <a:t>hku</a:t>
            </a:r>
            <a:r>
              <a:rPr lang="en-US" dirty="0"/>
              <a:t>” in google</a:t>
            </a:r>
          </a:p>
        </p:txBody>
      </p:sp>
    </p:spTree>
    <p:extLst>
      <p:ext uri="{BB962C8B-B14F-4D97-AF65-F5344CB8AC3E}">
        <p14:creationId xmlns:p14="http://schemas.microsoft.com/office/powerpoint/2010/main" val="80629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PHYS4150-TS20181025 Chapter 2 summary</vt:lpstr>
      <vt:lpstr>Homework 78910</vt:lpstr>
      <vt:lpstr>Hwk7 Rectangular rule</vt:lpstr>
      <vt:lpstr>Hwk8 Simpsom rule</vt:lpstr>
      <vt:lpstr>Hwk9 Monte Carlo Integration</vt:lpstr>
      <vt:lpstr>Hwk10 Gauss Quadrature</vt:lpstr>
      <vt:lpstr>Chapter2 summary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PHYS4150-TS20181025 Chapter 2 summary</dc:title>
  <dc:creator>c zhang</dc:creator>
  <cp:lastModifiedBy>c zhang</cp:lastModifiedBy>
  <cp:revision>5</cp:revision>
  <dcterms:created xsi:type="dcterms:W3CDTF">2018-10-25T02:02:08Z</dcterms:created>
  <dcterms:modified xsi:type="dcterms:W3CDTF">2018-10-25T02:46:14Z</dcterms:modified>
</cp:coreProperties>
</file>