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3B1A-D6AE-4CEF-86AB-C2A287528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D64F2-227D-4F4A-B440-8C4444798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3639F-A16E-4A3E-A125-B2988F67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D752-43E5-40D9-82B6-D633289602A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B8BE0-5439-4F44-A281-4FD9EE90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7C732-BE81-4138-91D6-A49FA09A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6219-901E-4F0D-9B5C-66D52064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7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A92F-91D9-47D9-8BB0-EDA0E4905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F5660-5907-4419-9431-913AFFF45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A43C2-C140-4D8C-8C38-A6B174E1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D752-43E5-40D9-82B6-D633289602A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0B8DD-3BC3-4784-82DB-ECD2530E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ABAD9-B696-41F5-9FB8-9BC290B26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6219-901E-4F0D-9B5C-66D52064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5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4CE0B3-32A1-449F-8A31-6D79BF05D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AA5DF-95AE-4A5B-A64E-84A369E95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4A5BA-C99A-4392-B338-1352EC3F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D752-43E5-40D9-82B6-D633289602A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2795A-C982-4614-B374-2EF1A074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0F713-AECC-4F2A-B9F9-F56C9A3B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6219-901E-4F0D-9B5C-66D52064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3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B3F76-47DF-4D6A-AA29-4C59D5434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4C537-CA65-439D-A221-2803043E9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1C98D-FFA9-4C48-A996-55E074B61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D752-43E5-40D9-82B6-D633289602A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2C976-A685-481D-9501-C5661C9B0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54565-643B-42E7-AA1F-589050BE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6219-901E-4F0D-9B5C-66D52064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3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6F46-B357-489F-8392-81FC90328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4F018-BBA0-4476-83A5-6FDD734E2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BF124-9DC2-4DC3-8C11-497D65E7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D752-43E5-40D9-82B6-D633289602A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1897C-AE91-4E9C-B724-B16E661F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325FA-DC9E-4BC0-9633-46BFDF36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6219-901E-4F0D-9B5C-66D52064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1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CB2A1-9213-4D3C-A691-49A9973C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48B62-104E-47DA-8D6B-38C0E5BEA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183B9-0523-4D06-9E0B-5C3EF6ACA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6EEC1-784B-4C12-B8A5-EBA9D0954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D752-43E5-40D9-82B6-D633289602A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05776-5213-49F0-8795-444ED6A54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AD3C7-4373-49F9-AE29-8E75491B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6219-901E-4F0D-9B5C-66D52064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6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FA9B2-28C3-45EB-A33C-E629E350F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0F4AA-45E5-40DA-A4DE-5D160FC22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79D91-3DDA-4D3A-A4B6-0A6C7DC05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86A48-AD8E-459A-8677-19591C12E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AF536-04F1-4448-8F92-4C3EFDC77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7DCBA-48A1-4905-B77C-C1BC121C8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D752-43E5-40D9-82B6-D633289602A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87F2AA-C83D-4300-8B4D-7FAAE43E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FEADDD-9212-4746-97C0-FC2C2FA8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6219-901E-4F0D-9B5C-66D52064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2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2773-4526-4709-AF5E-5A4D7CB8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16929-34E3-4A7D-B9CC-ADA49C4F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D752-43E5-40D9-82B6-D633289602A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95A0E-1B85-426A-A800-4B7DA7FF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14C67-E36A-43FA-B457-ACAAC265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6219-901E-4F0D-9B5C-66D52064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6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D956F-34DF-417F-BADB-3C9BA59D6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D752-43E5-40D9-82B6-D633289602A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C5826-DCBD-4B71-8712-F2A96283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4F00B-B95B-447B-9D3B-33713A32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6219-901E-4F0D-9B5C-66D52064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5E7B-6A6E-4FAF-9CE9-037E892B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658C-5DBF-4787-8E3A-E3D1AF325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2DEAA-56EA-4C92-8758-BB7DC1BA9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BABD8-5D02-4717-88F9-FA439A86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D752-43E5-40D9-82B6-D633289602A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6FCE1-4B7B-40AA-8103-A001947F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E8ED5-79A4-4833-ACB0-C1C397BE9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6219-901E-4F0D-9B5C-66D52064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9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2954-A012-4A7A-B27E-FCA3AF6A6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E6D5E6-DFFD-45DF-9325-38F18C3E0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B676D-009F-4988-A417-2E18B40BF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6CF71-D908-4EB2-A62C-80AAA5C51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D752-43E5-40D9-82B6-D633289602A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FA874-781C-40C9-B009-66F7DE7A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6582C-8EBB-4F3B-A1EB-A151219F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6219-901E-4F0D-9B5C-66D52064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80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71A546-393D-47DD-A791-D2AA3F526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14009-2A38-4B26-A144-E6DF50593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D1D85-941C-49AA-B4D8-4DE0BC159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1D752-43E5-40D9-82B6-D633289602A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1CFDF-60E4-4C66-B597-1765DDCDD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65950-945A-4F70-AB3A-298A52038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76219-901E-4F0D-9B5C-66D52064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7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ngchk@hku.h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573C-5FB8-4C48-9BDD-6342489B9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PHYS4150-TS20180927</a:t>
            </a:r>
            <a:br>
              <a:rPr lang="en-US" altLang="zh-CN" dirty="0"/>
            </a:br>
            <a:r>
              <a:rPr lang="en-US" altLang="zh-CN" dirty="0"/>
              <a:t>Integration and Differentiation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84C264-BBD4-4D51-9B04-DD4CF1727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Chao Zhang, </a:t>
            </a:r>
            <a:r>
              <a:rPr lang="en-US" dirty="0">
                <a:hlinkClick r:id="rId2"/>
              </a:rPr>
              <a:t>zhangchk@hku.hk</a:t>
            </a:r>
            <a:endParaRPr lang="en-US" dirty="0"/>
          </a:p>
          <a:p>
            <a:r>
              <a:rPr lang="en-US" dirty="0"/>
              <a:t>Rm418, CYM Physics Building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25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AB3D1-2AA5-48A2-85FB-F4CE6C89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3BC23-C9DC-4929-A054-C5C6CEB6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Legendre polynomial property</a:t>
            </a:r>
          </a:p>
          <a:p>
            <a:r>
              <a:rPr lang="en-US" dirty="0"/>
              <a:t>Gaussian quadrature integral method</a:t>
            </a:r>
          </a:p>
          <a:p>
            <a:r>
              <a:rPr lang="en-US" dirty="0"/>
              <a:t>Numerical differentiation</a:t>
            </a:r>
          </a:p>
          <a:p>
            <a:r>
              <a:rPr lang="en-US" dirty="0"/>
              <a:t>homework10</a:t>
            </a:r>
          </a:p>
        </p:txBody>
      </p:sp>
    </p:spTree>
    <p:extLst>
      <p:ext uri="{BB962C8B-B14F-4D97-AF65-F5344CB8AC3E}">
        <p14:creationId xmlns:p14="http://schemas.microsoft.com/office/powerpoint/2010/main" val="416329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04A4-1C47-4AF2-A903-073918B2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TS20180926-recap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2DCA3-7019-41DB-B9AE-5DB82507E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method</a:t>
            </a:r>
          </a:p>
          <a:p>
            <a:pPr lvl="1"/>
            <a:r>
              <a:rPr lang="en-US" dirty="0"/>
              <a:t>Rectangular (optional homework)</a:t>
            </a:r>
          </a:p>
          <a:p>
            <a:pPr lvl="1"/>
            <a:r>
              <a:rPr lang="en-US" dirty="0"/>
              <a:t>Trapezoidal</a:t>
            </a:r>
          </a:p>
          <a:p>
            <a:pPr lvl="1"/>
            <a:r>
              <a:rPr lang="en-US" dirty="0" err="1"/>
              <a:t>Simpsom</a:t>
            </a:r>
            <a:endParaRPr lang="en-US" dirty="0"/>
          </a:p>
          <a:p>
            <a:pPr lvl="1"/>
            <a:r>
              <a:rPr lang="en-US" dirty="0"/>
              <a:t>Adaptive </a:t>
            </a:r>
            <a:r>
              <a:rPr lang="en-US" dirty="0" err="1"/>
              <a:t>Simpsom</a:t>
            </a:r>
            <a:endParaRPr lang="en-US" dirty="0"/>
          </a:p>
          <a:p>
            <a:pPr lvl="1"/>
            <a:r>
              <a:rPr lang="en-US" dirty="0"/>
              <a:t>Monte Carlo Integral</a:t>
            </a:r>
          </a:p>
        </p:txBody>
      </p:sp>
    </p:spTree>
    <p:extLst>
      <p:ext uri="{BB962C8B-B14F-4D97-AF65-F5344CB8AC3E}">
        <p14:creationId xmlns:p14="http://schemas.microsoft.com/office/powerpoint/2010/main" val="5582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222D-1CB5-4847-A0D8-66E10EED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Monte Carlo Sampling ? Integral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2F79E6-4886-46BB-8011-1A5642D2DB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Monte Carlo Sampling (lecture7)</a:t>
                </a:r>
              </a:p>
              <a:p>
                <a:pPr lvl="1"/>
                <a:r>
                  <a:rPr lang="en-US" dirty="0"/>
                  <a:t>Buffon’s needle</a:t>
                </a:r>
              </a:p>
              <a:p>
                <a:pPr lvl="1"/>
                <a:r>
                  <a:rPr lang="en-US" dirty="0"/>
                  <a:t>circle in a square</a:t>
                </a:r>
              </a:p>
              <a:p>
                <a:r>
                  <a:rPr lang="en-US" dirty="0"/>
                  <a:t>Monte Carlo Integral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random number</a:t>
                </a:r>
              </a:p>
              <a:p>
                <a:endParaRPr lang="en-US" dirty="0"/>
              </a:p>
              <a:p>
                <a:r>
                  <a:rPr lang="en-US" b="1" dirty="0"/>
                  <a:t>Reminder: in homework9, use Monte Carlo Integral not Monte Carlo Sampling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2F79E6-4886-46BB-8011-1A5642D2DB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B3AF31B-A76E-4BBF-828F-825D5434A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512" y="1505234"/>
            <a:ext cx="3044288" cy="311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76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5A58A-27A2-4CBF-94E7-39B948DF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coding (10min)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F4AF-F314-4FA4-BBA4-E134C7E67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Integral method - Rectangular rule: homework7(optional)</a:t>
            </a:r>
          </a:p>
          <a:p>
            <a:pPr lvl="1"/>
            <a:r>
              <a:rPr lang="en-US" dirty="0"/>
              <a:t>download the </a:t>
            </a:r>
            <a:r>
              <a:rPr lang="en-US" i="1" dirty="0" err="1"/>
              <a:t>code_template.m</a:t>
            </a:r>
            <a:r>
              <a:rPr lang="en-US" dirty="0"/>
              <a:t> and </a:t>
            </a:r>
            <a:r>
              <a:rPr lang="en-US" i="1" dirty="0" err="1"/>
              <a:t>unittest.m</a:t>
            </a:r>
            <a:endParaRPr lang="en-US" i="1" dirty="0"/>
          </a:p>
          <a:p>
            <a:pPr lvl="1"/>
            <a:r>
              <a:rPr lang="en-US" dirty="0"/>
              <a:t>complete the </a:t>
            </a:r>
            <a:r>
              <a:rPr lang="en-US" i="1" dirty="0" err="1"/>
              <a:t>code_template.m</a:t>
            </a:r>
            <a:r>
              <a:rPr lang="en-US" dirty="0"/>
              <a:t> and use </a:t>
            </a:r>
            <a:r>
              <a:rPr lang="en-US" i="1" dirty="0" err="1"/>
              <a:t>unittest.m</a:t>
            </a:r>
            <a:r>
              <a:rPr lang="en-US" dirty="0"/>
              <a:t> to help debug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(will used sooner)</a:t>
            </a:r>
          </a:p>
        </p:txBody>
      </p:sp>
    </p:spTree>
    <p:extLst>
      <p:ext uri="{BB962C8B-B14F-4D97-AF65-F5344CB8AC3E}">
        <p14:creationId xmlns:p14="http://schemas.microsoft.com/office/powerpoint/2010/main" val="96930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96164-A270-4763-BC4E-438574063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9D39A0-61CB-4962-B4F7-91ABB7C4D7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First order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Second order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+16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See </a:t>
                </a:r>
                <a:r>
                  <a:rPr lang="en-US" i="1" dirty="0" err="1"/>
                  <a:t>tutorial_material</a:t>
                </a:r>
                <a:r>
                  <a:rPr lang="en-US" i="1" dirty="0"/>
                  <a:t>/TS20180926/differentiation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9D39A0-61CB-4962-B4F7-91ABB7C4D7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44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D4F10-1E63-4458-9C03-F2B357449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Legendre Polynomial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237F2-74CE-4108-8E92-0594A3510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i="1" dirty="0" err="1"/>
              <a:t>tutorial_material</a:t>
            </a:r>
            <a:r>
              <a:rPr lang="en-US" i="1" dirty="0"/>
              <a:t>/TS20180926/</a:t>
            </a:r>
            <a:r>
              <a:rPr lang="en-US" i="1" dirty="0" err="1"/>
              <a:t>legendre_notebook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9597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B43E3-EEB3-4501-97B7-59C159665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coding – orthogonality (10min)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753ADF-BF8E-406A-B055-0D6838CE5A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 </a:t>
                </a:r>
                <a:r>
                  <a:rPr lang="en-US" i="1" dirty="0" err="1"/>
                  <a:t>your_rectangular_integral</a:t>
                </a:r>
                <a:r>
                  <a:rPr lang="en-US" dirty="0"/>
                  <a:t> to check the orthogonality of Legendre polynomial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Download these files from links in syllabus</a:t>
                </a:r>
              </a:p>
              <a:p>
                <a:pPr lvl="1"/>
                <a:r>
                  <a:rPr lang="en-US" dirty="0" err="1"/>
                  <a:t>my_legendre.m</a:t>
                </a:r>
                <a:endParaRPr lang="en-US" dirty="0"/>
              </a:p>
              <a:p>
                <a:pPr lvl="1"/>
                <a:r>
                  <a:rPr lang="en-US" dirty="0"/>
                  <a:t>check01.m</a:t>
                </a:r>
              </a:p>
              <a:p>
                <a:r>
                  <a:rPr lang="en-US" dirty="0"/>
                  <a:t>Make use of </a:t>
                </a:r>
                <a:r>
                  <a:rPr lang="en-US" i="1" dirty="0" err="1"/>
                  <a:t>my_rectangular_rule.m</a:t>
                </a:r>
                <a:r>
                  <a:rPr lang="en-US" dirty="0"/>
                  <a:t> just implemented</a:t>
                </a:r>
              </a:p>
              <a:p>
                <a:r>
                  <a:rPr lang="en-US" dirty="0"/>
                  <a:t>Modify check01.m to get these integration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b="0" dirty="0"/>
                  <a:t>,	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/>
                  <a:t>,	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r>
                  <a:rPr lang="en-US" dirty="0"/>
                  <a:t>,	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r>
                  <a:rPr lang="en-US" dirty="0"/>
                  <a:t>,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753ADF-BF8E-406A-B055-0D6838CE5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574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4607-4E1A-4459-8AD7-BD34A4C4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Quadrature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C5A46-AFB3-4699-8EE9-BC67B3949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i="1" dirty="0" err="1"/>
              <a:t>tutorial_material</a:t>
            </a:r>
            <a:r>
              <a:rPr lang="en-US" i="1" dirty="0"/>
              <a:t>/TS20180926/</a:t>
            </a:r>
            <a:r>
              <a:rPr lang="en-US" i="1" dirty="0" err="1"/>
              <a:t>legendre_notebook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000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7B2AF-CCBC-4616-8DDA-4B8578D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Homework10 - Gaussian Quadrature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41E08-9688-44C2-93C4-C7C10C848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</a:t>
            </a:r>
          </a:p>
          <a:p>
            <a:pPr lvl="1"/>
            <a:r>
              <a:rPr lang="en-US" dirty="0"/>
              <a:t>calculate the first-order derivative with either numerical differentiation method or recursion relations</a:t>
            </a:r>
          </a:p>
          <a:p>
            <a:pPr lvl="1"/>
            <a:r>
              <a:rPr lang="en-US" dirty="0"/>
              <a:t>calculate the weight and then integration following the Gaussian Quadrature formula</a:t>
            </a:r>
          </a:p>
          <a:p>
            <a:pPr lvl="1"/>
            <a:endParaRPr lang="en-US" dirty="0"/>
          </a:p>
          <a:p>
            <a:r>
              <a:rPr lang="en-US" dirty="0"/>
              <a:t>Due at 20181011 23:59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7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267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等线 Light</vt:lpstr>
      <vt:lpstr>Arial</vt:lpstr>
      <vt:lpstr>Calibri</vt:lpstr>
      <vt:lpstr>Calibri Light</vt:lpstr>
      <vt:lpstr>Cambria Math</vt:lpstr>
      <vt:lpstr>Office Theme</vt:lpstr>
      <vt:lpstr>PHYS4150-TS20180927 Integration and Differentiation</vt:lpstr>
      <vt:lpstr>TS20180926-recap</vt:lpstr>
      <vt:lpstr>Monte Carlo Sampling ? Integral</vt:lpstr>
      <vt:lpstr>Course coding (10min)</vt:lpstr>
      <vt:lpstr>Differentiation</vt:lpstr>
      <vt:lpstr>Legendre Polynomial</vt:lpstr>
      <vt:lpstr>Course coding – orthogonality (10min)</vt:lpstr>
      <vt:lpstr>Gaussian Quadrature</vt:lpstr>
      <vt:lpstr>Homework10 - Gaussian Quadrature</vt:lpstr>
      <vt:lpstr>Take home message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</dc:creator>
  <cp:lastModifiedBy>zhang c</cp:lastModifiedBy>
  <cp:revision>9</cp:revision>
  <dcterms:created xsi:type="dcterms:W3CDTF">2018-09-26T16:48:25Z</dcterms:created>
  <dcterms:modified xsi:type="dcterms:W3CDTF">2018-09-26T19:31:14Z</dcterms:modified>
</cp:coreProperties>
</file>