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AE80-30E1-42A9-80E3-C01316E3F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32038-C46A-4951-9605-8B44A357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756B-A766-4871-AAC0-E25E8EE8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83B6-25E2-4D57-8187-C63EEA4D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3358-A08F-4794-AFA3-813AFA60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4154-AD5F-42A9-A758-EE6B107A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85435-85DF-4688-8CF9-16791D71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A6D1-25B0-4E9E-BA40-1CDB95C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E1F0-13F3-44B2-A664-964CFF75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77AA-A323-4ADC-9EB4-7681C0DC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CFF18-208D-4E80-B3CB-C8D6FC2E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F77C4-7998-4090-A784-68210560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A871-D40F-4AB7-94E8-70CA8AA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EEEB-DF7A-4C6A-836F-BABDAD97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D7F-E44E-4769-BC7E-4A65463C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8C0C-48C7-42A9-9003-08DCB427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7951-CF2F-44EB-95CB-AFFBD981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8EEC-551B-402A-A337-30E3D1BC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6643-7D51-4DD4-9E88-7011D30F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34A3-6E6D-4604-B4A8-01B5B8F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DCE0-6B9B-4094-A0C8-7C65067A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5FB-E295-48E8-BDD9-0A41F4B5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8ECF-F70A-4194-BAF2-5DF02979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EE3A-1C35-4625-BBF0-88420111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57AB-A589-4DD5-ABC3-73DC6DF2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4FBF-5B31-4B94-8B86-ED187FC7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D540-E3C7-4F50-937F-FE00BE839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5D74-8755-49E9-AD32-CFEBE7E54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C12B1-809B-41A1-A246-8C6BEDEB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7C1B-2C24-4A19-92BF-CB7B058F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3FF5-5EE5-4063-8801-FD1A7E39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372-B7C1-4CD9-8FB4-FFB9A0E8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F8B0-541B-4C73-AEAA-3EF44761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0604-E741-4B62-BCD8-5D3C07FA7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067DE-45D0-4959-8B34-293CD826B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02C2-BDEB-4420-8CF1-4325A471E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D6AC8-BBB1-44FF-81DC-9930A37B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9B19C-94BE-4BBA-B23F-0D3AE19A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16ECE-0FDE-47FD-9C0E-2057FF3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F127-4213-422F-954E-C04C8054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D17ED-4217-415D-B6A8-06F276E9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6A85-5362-4AF2-8FA1-4E854DF8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390EB-EC2D-40A8-99B3-000F58F2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4818-9DB2-4D5E-A26A-F6AE8528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113FB-C0C7-445B-BE1E-5A7399A5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0AA7D-B4A3-4690-A418-6771B876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A684-6491-444B-AD33-4DDAD8C1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1144-6920-43BA-AD86-9C2F2715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6EB07-BDDA-4C1B-8582-C39B87D8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F058E-17E5-4676-B1FF-742391A8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C937-5922-43C6-9543-369E11DE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4A4DE-A08C-4339-A24C-A9434867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82E5-6533-44CB-A335-0A629CB5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789E3-A2F1-404B-8611-93DF9333E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0BF80-993A-4091-85D2-C466A01DA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1C175-8712-4C0D-B88A-E0F6C0D1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45711-7D60-4481-B353-58E2EACC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B3B1-F463-4D53-91DF-ADD04646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E9E9B-C5F9-41B0-BCFD-7E308C13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08BD-759C-4D44-9990-EB63FC4E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9770-0757-4A41-B7FF-2CAB0375A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754-B0E6-444C-9F54-7CB17D8A73D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2ADF-8B9C-44A8-8813-7604DAAC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A1D9-ED17-4353-A252-867AD887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PHYS4150-TS20181004</a:t>
            </a:r>
            <a:br>
              <a:rPr lang="en-US" altLang="zh-CN" dirty="0"/>
            </a:br>
            <a:r>
              <a:rPr lang="en-US" altLang="zh-CN" dirty="0"/>
              <a:t>Chapter 1 summary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F9B0-3166-4BFA-9080-760A12C3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2345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B27A-684E-4E40-974C-9C0D8ADE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homework 2,3,4,5 have been graded, please go to collect your homework at the </a:t>
            </a:r>
            <a:r>
              <a:rPr lang="en-US" b="1" dirty="0"/>
              <a:t>students box outside the physics department office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solutions have been uploaded to course website</a:t>
            </a:r>
          </a:p>
          <a:p>
            <a:pPr lvl="1"/>
            <a:r>
              <a:rPr lang="en-US" dirty="0"/>
              <a:t>Click </a:t>
            </a:r>
            <a:r>
              <a:rPr lang="en-US" b="1" i="1" dirty="0"/>
              <a:t>view on Github</a:t>
            </a:r>
          </a:p>
          <a:p>
            <a:pPr lvl="1"/>
            <a:r>
              <a:rPr lang="en-US" dirty="0"/>
              <a:t>Click </a:t>
            </a:r>
            <a:r>
              <a:rPr lang="en-US" b="1" i="1" dirty="0"/>
              <a:t>homework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go to the corresponding question folder</a:t>
            </a:r>
          </a:p>
        </p:txBody>
      </p:sp>
    </p:spTree>
    <p:extLst>
      <p:ext uri="{BB962C8B-B14F-4D97-AF65-F5344CB8AC3E}">
        <p14:creationId xmlns:p14="http://schemas.microsoft.com/office/powerpoint/2010/main" val="108223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83D4-E3C4-4733-8CAA-3E44BE98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52DF-758D-4645-B68A-6668F715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Most of you agree to put homework on the course website, I strongly advise you go to course website to see is there any </a:t>
            </a:r>
            <a:r>
              <a:rPr lang="en-US" b="1" dirty="0"/>
              <a:t>more efficient code implementation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some high order MATLAB programming skills in your submissions</a:t>
            </a:r>
          </a:p>
          <a:p>
            <a:pPr lvl="1" algn="just"/>
            <a:r>
              <a:rPr lang="en-US" dirty="0"/>
              <a:t>advanced function: </a:t>
            </a:r>
            <a:r>
              <a:rPr lang="en-US" dirty="0">
                <a:solidFill>
                  <a:srgbClr val="D7BA7D"/>
                </a:solidFill>
                <a:latin typeface="Menlo"/>
              </a:rPr>
              <a:t>find(x&lt;num1/2)</a:t>
            </a:r>
            <a:endParaRPr lang="en-US" dirty="0"/>
          </a:p>
          <a:p>
            <a:pPr lvl="1" algn="just"/>
            <a:r>
              <a:rPr lang="en-US" dirty="0"/>
              <a:t>matrix indexing: </a:t>
            </a:r>
            <a:r>
              <a:rPr lang="fr-FR" dirty="0">
                <a:solidFill>
                  <a:srgbClr val="D7BA7D"/>
                </a:solidFill>
                <a:latin typeface="Menlo"/>
              </a:rPr>
              <a:t>mat(1:ceil(</a:t>
            </a:r>
            <a:r>
              <a:rPr lang="fr-FR" dirty="0" err="1">
                <a:solidFill>
                  <a:srgbClr val="D7BA7D"/>
                </a:solidFill>
                <a:latin typeface="Menlo"/>
              </a:rPr>
              <a:t>len</a:t>
            </a:r>
            <a:r>
              <a:rPr lang="fr-FR" dirty="0">
                <a:solidFill>
                  <a:srgbClr val="D7BA7D"/>
                </a:solidFill>
                <a:latin typeface="Menlo"/>
              </a:rPr>
              <a:t>(mat)/2))</a:t>
            </a:r>
            <a:endParaRPr lang="fr-FR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75E7-D68E-4EB0-ADCA-B9A35D4C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in the first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DC8C-3CC6-4315-9582-FE44C493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to choose whether </a:t>
            </a:r>
            <a:r>
              <a:rPr lang="en-US" b="1" dirty="0"/>
              <a:t>put on course website or not</a:t>
            </a:r>
          </a:p>
          <a:p>
            <a:pPr lvl="1"/>
            <a:r>
              <a:rPr lang="en-US" dirty="0"/>
              <a:t>may not give score next time</a:t>
            </a:r>
          </a:p>
          <a:p>
            <a:r>
              <a:rPr lang="en-US" dirty="0"/>
              <a:t>select to put on course website but forget to </a:t>
            </a:r>
            <a:r>
              <a:rPr lang="en-US" b="1" dirty="0"/>
              <a:t>complete right reserve information</a:t>
            </a:r>
          </a:p>
          <a:p>
            <a:r>
              <a:rPr lang="en-US" dirty="0"/>
              <a:t>if you use </a:t>
            </a:r>
            <a:r>
              <a:rPr lang="en-US" dirty="0" err="1">
                <a:solidFill>
                  <a:srgbClr val="D7BA7D"/>
                </a:solidFill>
                <a:latin typeface="Menlo"/>
              </a:rPr>
              <a:t>code_template</a:t>
            </a:r>
            <a:r>
              <a:rPr lang="en-US" dirty="0"/>
              <a:t>, please also use </a:t>
            </a:r>
            <a:r>
              <a:rPr lang="en-US" dirty="0" err="1">
                <a:solidFill>
                  <a:srgbClr val="D7BA7D"/>
                </a:solidFill>
                <a:latin typeface="Menlo"/>
              </a:rPr>
              <a:t>unittest</a:t>
            </a:r>
            <a:r>
              <a:rPr lang="en-US" dirty="0"/>
              <a:t> to check your code run correctly</a:t>
            </a:r>
          </a:p>
          <a:p>
            <a:pPr lvl="1"/>
            <a:r>
              <a:rPr lang="en-US" dirty="0"/>
              <a:t>if your code is correct, run </a:t>
            </a:r>
            <a:r>
              <a:rPr lang="en-US" dirty="0" err="1">
                <a:solidFill>
                  <a:srgbClr val="D7BA7D"/>
                </a:solidFill>
                <a:latin typeface="Menlo"/>
              </a:rPr>
              <a:t>unittest</a:t>
            </a:r>
            <a:r>
              <a:rPr lang="en-US" dirty="0"/>
              <a:t> you will see something like </a:t>
            </a:r>
            <a:r>
              <a:rPr lang="en-US" dirty="0" err="1">
                <a:solidFill>
                  <a:srgbClr val="D7BA7D"/>
                </a:solidFill>
                <a:latin typeface="Menlo"/>
              </a:rPr>
              <a:t>unittest</a:t>
            </a:r>
            <a:r>
              <a:rPr lang="en-US" dirty="0">
                <a:solidFill>
                  <a:srgbClr val="D7BA7D"/>
                </a:solidFill>
                <a:latin typeface="Menlo"/>
              </a:rPr>
              <a:t> passed</a:t>
            </a:r>
            <a:r>
              <a:rPr lang="en-US" dirty="0"/>
              <a:t>. otherwise, you will get an error, which means some bugs in your code.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9129BD-63C0-473A-97EC-F9174ADD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85" y="5489228"/>
            <a:ext cx="7599918" cy="8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AD1E-CD17-4D1C-B90F-35C029D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homework2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CBAB-629C-4C68-85C0-5765E196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Add two optimization to improve naïve my_generate_K_prime()</a:t>
            </a:r>
          </a:p>
          <a:p>
            <a:r>
              <a:rPr lang="en-US" sz="2000">
                <a:solidFill>
                  <a:schemeClr val="bg1"/>
                </a:solidFill>
              </a:rPr>
              <a:t>Change 1 to 2</a:t>
            </a:r>
          </a:p>
          <a:p>
            <a:r>
              <a:rPr lang="en-US" sz="2000">
                <a:solidFill>
                  <a:schemeClr val="bg1"/>
                </a:solidFill>
              </a:rPr>
              <a:t>Add an if-condition clause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9EFCAF-3044-4396-99A1-96CE98E89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6" b="3"/>
          <a:stretch/>
        </p:blipFill>
        <p:spPr>
          <a:xfrm>
            <a:off x="5774371" y="643467"/>
            <a:ext cx="529755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3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77447-7887-4340-8766-6C30AAA9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Homework3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4AB9C-CF47-4FDB-9468-EDE8990B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0" y="2962451"/>
                <a:ext cx="4052499" cy="282001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Calculate pi with Liu Hui’s method</a:t>
                </a:r>
              </a:p>
              <a:p>
                <a:r>
                  <a:rPr lang="en-US" sz="1800" dirty="0"/>
                  <a:t>Start: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800" dirty="0"/>
              </a:p>
              <a:p>
                <a:r>
                  <a:rPr lang="en-US" sz="1800" b="0" dirty="0"/>
                  <a:t>Iterate: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18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4−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b="0" dirty="0"/>
                  <a:t>, if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1800" b="0" dirty="0"/>
                  <a:t>, if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b="0" dirty="0"/>
                  <a:t>(radius of the circle)</a:t>
                </a:r>
              </a:p>
              <a:p>
                <a:pPr lvl="1"/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4AB9C-CF47-4FDB-9468-EDE8990B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0" y="2962451"/>
                <a:ext cx="4052499" cy="2820012"/>
              </a:xfrm>
              <a:blipFill>
                <a:blip r:embed="rId2"/>
                <a:stretch>
                  <a:fillRect l="-902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A2B94E-1F89-482B-8BFD-C1326614F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95" y="3209147"/>
            <a:ext cx="5141701" cy="23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EB7C9-80DE-44AF-BE24-37F9056A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Homework4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B44FD-DB7F-4B4C-9B63-CD65B3FF5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US" sz="1900">
                    <a:solidFill>
                      <a:schemeClr val="bg1"/>
                    </a:solidFill>
                  </a:rPr>
                  <a:t>Calculate pi with Buffon’s Needle method</a:t>
                </a:r>
              </a:p>
              <a:p>
                <a:r>
                  <a:rPr lang="en-US" sz="1900">
                    <a:solidFill>
                      <a:schemeClr val="bg1"/>
                    </a:solidFill>
                  </a:rPr>
                  <a:t>Generate random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900">
                    <a:solidFill>
                      <a:schemeClr val="bg1"/>
                    </a:solidFill>
                  </a:rPr>
                  <a:t> position (x doesn’t matter) from uniform distribution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0,0.5</m:t>
                        </m:r>
                      </m:e>
                    </m:d>
                  </m:oMath>
                </a14:m>
                <a:endParaRPr lang="en-US" sz="1900">
                  <a:solidFill>
                    <a:schemeClr val="bg1"/>
                  </a:solidFill>
                </a:endParaRPr>
              </a:p>
              <a:p>
                <a:r>
                  <a:rPr lang="en-US" sz="1900">
                    <a:solidFill>
                      <a:schemeClr val="bg1"/>
                    </a:solidFill>
                  </a:rPr>
                  <a:t>Generate random angle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900">
                    <a:solidFill>
                      <a:schemeClr val="bg1"/>
                    </a:solidFill>
                  </a:rPr>
                  <a:t> from uniform distribution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</m:e>
                    </m:d>
                  </m:oMath>
                </a14:m>
                <a:endParaRPr lang="en-US" sz="190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900">
                    <a:solidFill>
                      <a:schemeClr val="bg1"/>
                    </a:solidFill>
                  </a:rPr>
                  <a:t>inevitable to use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900">
                    <a:solidFill>
                      <a:schemeClr val="bg1"/>
                    </a:solidFill>
                  </a:rPr>
                  <a:t> here</a:t>
                </a:r>
              </a:p>
              <a:p>
                <a:r>
                  <a:rPr lang="en-US" sz="1900">
                    <a:solidFill>
                      <a:schemeClr val="bg1"/>
                    </a:solidFill>
                  </a:rPr>
                  <a:t>Count the needles crossing the line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9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9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B44FD-DB7F-4B4C-9B63-CD65B3FF5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786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411D84-B675-438D-9D68-93AAB918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398006"/>
            <a:ext cx="6250769" cy="19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A4291-B492-41DF-8852-84059797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homework5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A1A17-6140-4946-839C-DDE894A0D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</a:rPr>
                  <a:t> using series expansion</a:t>
                </a:r>
              </a:p>
              <a:p>
                <a:r>
                  <a:rPr lang="en-US" sz="2000">
                    <a:solidFill>
                      <a:schemeClr val="bg1"/>
                    </a:solidFill>
                  </a:rPr>
                  <a:t>Using for-loop to do the calculation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A1A17-6140-4946-839C-DDE894A0D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8D59A1-4690-47FD-A807-25A5FDDC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762557"/>
            <a:ext cx="6250769" cy="117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4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128-1F23-45C9-B461-86E14561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55C0-25A3-4AEA-B31E-B7F2E35E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 number</a:t>
            </a:r>
          </a:p>
          <a:p>
            <a:pPr lvl="1"/>
            <a:r>
              <a:rPr lang="en-US" dirty="0"/>
              <a:t>Two optimizations</a:t>
            </a:r>
          </a:p>
          <a:p>
            <a:r>
              <a:rPr lang="en-US" dirty="0"/>
              <a:t>Calculate pi</a:t>
            </a:r>
          </a:p>
          <a:p>
            <a:pPr lvl="1"/>
            <a:r>
              <a:rPr lang="en-US" dirty="0"/>
              <a:t>Liu Hui’s method</a:t>
            </a:r>
          </a:p>
          <a:p>
            <a:pPr lvl="1"/>
            <a:r>
              <a:rPr lang="en-US" dirty="0"/>
              <a:t>Buffon’s needle method</a:t>
            </a:r>
          </a:p>
          <a:p>
            <a:pPr lvl="1"/>
            <a:r>
              <a:rPr lang="en-US" dirty="0"/>
              <a:t>Series expansion</a:t>
            </a:r>
          </a:p>
          <a:p>
            <a:pPr lvl="1"/>
            <a:r>
              <a:rPr lang="en-US" dirty="0"/>
              <a:t>(Chapter2) Monte Carlo Integration</a:t>
            </a:r>
          </a:p>
        </p:txBody>
      </p:sp>
    </p:spTree>
    <p:extLst>
      <p:ext uri="{BB962C8B-B14F-4D97-AF65-F5344CB8AC3E}">
        <p14:creationId xmlns:p14="http://schemas.microsoft.com/office/powerpoint/2010/main" val="56589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Menlo</vt:lpstr>
      <vt:lpstr>等线 Light</vt:lpstr>
      <vt:lpstr>Arial</vt:lpstr>
      <vt:lpstr>Calibri</vt:lpstr>
      <vt:lpstr>Calibri Light</vt:lpstr>
      <vt:lpstr>Cambria Math</vt:lpstr>
      <vt:lpstr>Office Theme</vt:lpstr>
      <vt:lpstr>PHYS4150-TS20181004 Chapter 1 summary</vt:lpstr>
      <vt:lpstr>Homework 2345</vt:lpstr>
      <vt:lpstr>Homework demo</vt:lpstr>
      <vt:lpstr>some problems in the first assignment</vt:lpstr>
      <vt:lpstr>homework2</vt:lpstr>
      <vt:lpstr>Homework3</vt:lpstr>
      <vt:lpstr>Homework4</vt:lpstr>
      <vt:lpstr>homework5</vt:lpstr>
      <vt:lpstr>Chapter1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PHYS4150-TS20181004 Chapter 1 summary</dc:title>
  <dc:creator>zhang c</dc:creator>
  <cp:lastModifiedBy>zhang c</cp:lastModifiedBy>
  <cp:revision>9</cp:revision>
  <dcterms:created xsi:type="dcterms:W3CDTF">2018-10-03T16:28:00Z</dcterms:created>
  <dcterms:modified xsi:type="dcterms:W3CDTF">2018-10-03T17:49:34Z</dcterms:modified>
</cp:coreProperties>
</file>