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C4D7-AEC9-4188-8900-45558D24D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9D22E-176E-41EC-8D47-5A7C713CA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9B776-B48C-4719-88E5-529D8C5A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71EE-B115-432A-9D2E-7F4B3BAB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FD5D-C61C-4586-91E8-193A1842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1C6C-32CC-4D7A-BBF1-9D5D4AEC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3DE67-59D9-4CE4-9BC2-2FDC5EAB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8F1D-EF24-4281-8FCE-8723E9E1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8DDE7-A227-4A65-9D64-EF7301EE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224F-A976-4870-B565-CBFC6FDC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6DD2F-61D2-4D16-8A44-30D6A247D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D8E94-C4FC-4200-94B9-2C0270FA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0DB4-3AD3-4CA9-A2A9-3DA2D667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0846-854B-466E-A73C-B7F58FF0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2B7E-55DA-4D84-9046-17471D15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F8E7-B83D-4E1F-9021-F2D0938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0D1F-2E6A-4F43-82A7-0B158ECE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E2F8-8B9B-4894-B51A-FEBFC728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0CE5-C985-4742-926A-5BF38C65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F824-AE38-4422-9219-E719B94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2F78-C6AE-486F-BB04-78EFD1EC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90B4-77D4-4203-8D28-BFB8EA36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7B9A-8C9A-47F4-903B-3FEAD498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C365-B582-4DD5-A397-55B45838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2A8C-27C9-494B-9C93-5D0509BA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1A65-84C9-4A29-BAD2-57A8CD83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6BC0-6F06-47CC-BD36-492396E28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31EB0-DFEC-409E-8E39-178FFA883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D36F2-06C6-4BCE-99A6-DB268F62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5D9B8-6C76-47B7-B891-018FA051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5F284-C473-47B0-8989-8C4173D3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3F71-B1D4-4433-AFD3-6481AF79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E118D-06E0-4C5D-9830-405FA377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A063-C409-4CC7-819E-16FE86EF6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53391-0626-4CB8-819E-682F8B1D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A4F33-E896-43A5-A6D4-59F253449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97AEF-3285-4F83-BCD2-DC102E42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F38F0-A215-4A0C-8C64-AF654E66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CEE30-98B8-49F1-9A78-C8682A66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7177-265F-41E8-AC66-1CC3DBF3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5414D-D972-497F-8BAF-163378A7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13CD-37B0-452E-910B-AAC72FC4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8DB61-F429-49A6-9B8B-545452B0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D4FF8-B730-4331-9CA9-679A57A4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4D7E4-71AF-4F80-A4B5-85DF1385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B0275-9006-4162-8674-ECCD1D4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D5AD-8FB3-4139-8AEB-43193802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1A3D-1929-42A0-9A5F-9F596A41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6CBD3-8C70-45C9-BD21-91077BE63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5C5EF-CE04-4C1D-B1D2-D8686CDC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56EE1-2F4C-46A5-B715-AB35754C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26CF-5B47-44E9-8320-A2644C66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3C86-F37F-470B-AB58-A902499A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C8223-3569-4346-93ED-BB354134C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86E8E-08B5-498F-ACED-49F112B4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C20C4-0150-4E88-B646-CEB81339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DA215-530B-4AFB-87BC-C73B0F4A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C326-7A58-44D8-81A3-AE9A6426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82A19-0AE8-491C-8BBD-AC0EF288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99A94-2A6A-4BE4-9E91-8F7E7278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6EAD-0424-4895-BB58-546272367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990F8-7C25-49FB-A0F8-702E1F8CB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909F-70FC-46FE-992C-C85ECFAA4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TS20180913</a:t>
            </a:r>
            <a:br>
              <a:rPr lang="en-US" altLang="zh-CN" dirty="0"/>
            </a:br>
            <a:r>
              <a:rPr lang="en-US" altLang="zh-CN" dirty="0"/>
              <a:t>prime number and Pi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C8F-4284-46E3-9E9A-95CCEE56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2573-8D75-4EDE-A6BD-1A5DC33F2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are optional. If you submit, maybe earn some extra homework grade.</a:t>
            </a:r>
          </a:p>
          <a:p>
            <a:r>
              <a:rPr lang="en-US" dirty="0"/>
              <a:t>Submit homework before the due time</a:t>
            </a:r>
          </a:p>
          <a:p>
            <a:r>
              <a:rPr lang="en-US" dirty="0"/>
              <a:t>Collect homework sooner after the due time outside the physics department office</a:t>
            </a:r>
          </a:p>
          <a:p>
            <a:endParaRPr lang="en-US" dirty="0"/>
          </a:p>
          <a:p>
            <a:r>
              <a:rPr lang="en-US" dirty="0"/>
              <a:t>Detail see	</a:t>
            </a:r>
            <a:r>
              <a:rPr lang="en-US" i="1" dirty="0"/>
              <a:t>homework/README.md</a:t>
            </a:r>
            <a:r>
              <a:rPr lang="en-US" dirty="0"/>
              <a:t> on the course website</a:t>
            </a:r>
          </a:p>
        </p:txBody>
      </p:sp>
    </p:spTree>
    <p:extLst>
      <p:ext uri="{BB962C8B-B14F-4D97-AF65-F5344CB8AC3E}">
        <p14:creationId xmlns:p14="http://schemas.microsoft.com/office/powerpoint/2010/main" val="5676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AA85-84A8-4F69-AB10-C7B9A18F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and collect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009A-70FF-46CE-98E0-FFAF7725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 see course website </a:t>
            </a:r>
            <a:r>
              <a:rPr lang="en-US" i="1" dirty="0"/>
              <a:t>instruction/submit_and_collect_homework.md</a:t>
            </a:r>
          </a:p>
          <a:p>
            <a:r>
              <a:rPr lang="en-US" dirty="0"/>
              <a:t>Download </a:t>
            </a:r>
            <a:r>
              <a:rPr lang="en-US" dirty="0" err="1"/>
              <a:t>code_template.m</a:t>
            </a:r>
            <a:endParaRPr lang="en-US" dirty="0"/>
          </a:p>
          <a:p>
            <a:r>
              <a:rPr lang="en-US" dirty="0"/>
              <a:t>Complete the basic info</a:t>
            </a:r>
          </a:p>
          <a:p>
            <a:r>
              <a:rPr lang="en-US" dirty="0"/>
              <a:t>Complete the algorithm code</a:t>
            </a:r>
          </a:p>
          <a:p>
            <a:endParaRPr lang="en-US" dirty="0"/>
          </a:p>
          <a:p>
            <a:r>
              <a:rPr lang="en-US" dirty="0"/>
              <a:t>Take 0-square-root-of-complex-number as demo</a:t>
            </a:r>
          </a:p>
        </p:txBody>
      </p:sp>
    </p:spTree>
    <p:extLst>
      <p:ext uri="{BB962C8B-B14F-4D97-AF65-F5344CB8AC3E}">
        <p14:creationId xmlns:p14="http://schemas.microsoft.com/office/powerpoint/2010/main" val="789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A4EE-AB6C-46C8-B39F-83145E6E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5BBD-8908-4311-A514-A51207E9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</a:t>
            </a:r>
          </a:p>
          <a:p>
            <a:pPr lvl="1"/>
            <a:r>
              <a:rPr lang="en-US" i="1" dirty="0" err="1"/>
              <a:t>tutorial_material</a:t>
            </a:r>
            <a:r>
              <a:rPr lang="en-US" i="1" dirty="0"/>
              <a:t>/TS20180913/ </a:t>
            </a:r>
            <a:r>
              <a:rPr lang="en-US" i="1" dirty="0" err="1"/>
              <a:t>is_prime_number.mlx</a:t>
            </a:r>
            <a:endParaRPr lang="en-US" dirty="0"/>
          </a:p>
          <a:p>
            <a:pPr lvl="1"/>
            <a:r>
              <a:rPr lang="en-US" dirty="0"/>
              <a:t>Or </a:t>
            </a:r>
            <a:r>
              <a:rPr lang="en-US" i="1" dirty="0" err="1"/>
              <a:t>tutorial_material</a:t>
            </a:r>
            <a:r>
              <a:rPr lang="en-US" i="1" dirty="0"/>
              <a:t>/TS20180913/is_prime_number.pdf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6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3CD0-CEAF-491D-B696-0B84758E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pi – Liu Hui’s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8F5E-2BEF-4AB8-9937-7CC37769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</a:t>
            </a:r>
          </a:p>
          <a:p>
            <a:pPr lvl="1"/>
            <a:r>
              <a:rPr lang="en-US" i="1" dirty="0" err="1"/>
              <a:t>tutorial_material</a:t>
            </a:r>
            <a:r>
              <a:rPr lang="en-US" i="1" dirty="0"/>
              <a:t>/TS20180913/ </a:t>
            </a:r>
            <a:r>
              <a:rPr lang="en-US" i="1" dirty="0" err="1"/>
              <a:t>calculate_pi.mlx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Or </a:t>
            </a:r>
            <a:r>
              <a:rPr lang="en-US" i="1" dirty="0" err="1"/>
              <a:t>tutorial_material</a:t>
            </a:r>
            <a:r>
              <a:rPr lang="en-US" i="1" dirty="0"/>
              <a:t>/TS20180913/ calculate_pi.pdf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9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A35E-12E5-4707-B4AB-9F7F77D3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pi – Buffon’s Needle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EF77-04E6-4D2E-AF69-5A2BDFB3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i="1" dirty="0" err="1"/>
              <a:t>tutorial_material</a:t>
            </a:r>
            <a:r>
              <a:rPr lang="en-US" i="1" dirty="0"/>
              <a:t>/TS20180913/</a:t>
            </a:r>
            <a:r>
              <a:rPr lang="en-US" i="1" dirty="0" err="1"/>
              <a:t>demo_buffon_needle.m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93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2F92-A7B1-4D92-8F16-40E07EB7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pi – series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47930-E031-44A6-8A13-F500F00F3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47930-E031-44A6-8A13-F500F00F3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25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0840-D05B-404D-981E-072D92FA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B1E0-3A05-4C18-A3C1-0A60181A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i="1" dirty="0"/>
              <a:t>homework/homework_list.md</a:t>
            </a:r>
          </a:p>
        </p:txBody>
      </p:sp>
    </p:spTree>
    <p:extLst>
      <p:ext uri="{BB962C8B-B14F-4D97-AF65-F5344CB8AC3E}">
        <p14:creationId xmlns:p14="http://schemas.microsoft.com/office/powerpoint/2010/main" val="320682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0CAB-591E-4E26-A9F7-C06D10A6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9F21-C567-4476-80BA-9FC4EE25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submit and collect homework</a:t>
            </a:r>
          </a:p>
          <a:p>
            <a:r>
              <a:rPr lang="en-US" dirty="0" err="1"/>
              <a:t>isprime</a:t>
            </a:r>
            <a:endParaRPr lang="en-US" dirty="0"/>
          </a:p>
          <a:p>
            <a:r>
              <a:rPr lang="en-US" dirty="0"/>
              <a:t>Calculate pi</a:t>
            </a:r>
          </a:p>
          <a:p>
            <a:pPr lvl="1"/>
            <a:r>
              <a:rPr lang="en-US" altLang="zh-CN" dirty="0"/>
              <a:t>Liu Hui’s method</a:t>
            </a:r>
          </a:p>
          <a:p>
            <a:pPr lvl="1"/>
            <a:r>
              <a:rPr lang="en-US" dirty="0"/>
              <a:t>Buffon’s method</a:t>
            </a:r>
          </a:p>
          <a:p>
            <a:pPr lvl="1"/>
            <a:r>
              <a:rPr lang="en-US" dirty="0"/>
              <a:t>Series expansion</a:t>
            </a:r>
          </a:p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Generate first K prime number</a:t>
            </a:r>
          </a:p>
          <a:p>
            <a:pPr lvl="1"/>
            <a:r>
              <a:rPr lang="en-US" dirty="0"/>
              <a:t>Calculate pi</a:t>
            </a:r>
          </a:p>
        </p:txBody>
      </p:sp>
    </p:spTree>
    <p:extLst>
      <p:ext uri="{BB962C8B-B14F-4D97-AF65-F5344CB8AC3E}">
        <p14:creationId xmlns:p14="http://schemas.microsoft.com/office/powerpoint/2010/main" val="257254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TS20180913 prime number and Pi</vt:lpstr>
      <vt:lpstr>Assignment Requirements</vt:lpstr>
      <vt:lpstr>Submit and collect instruction</vt:lpstr>
      <vt:lpstr>Prime number</vt:lpstr>
      <vt:lpstr>Calculate pi – Liu Hui’s method</vt:lpstr>
      <vt:lpstr>Calculate pi – Buffon’s Needle method</vt:lpstr>
      <vt:lpstr>Calculate pi – series expansion</vt:lpstr>
      <vt:lpstr>Assignment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TS20180913 prime number and Pi</dc:title>
  <dc:creator>zhang c</dc:creator>
  <cp:lastModifiedBy>zhang c</cp:lastModifiedBy>
  <cp:revision>6</cp:revision>
  <dcterms:created xsi:type="dcterms:W3CDTF">2018-09-12T19:31:40Z</dcterms:created>
  <dcterms:modified xsi:type="dcterms:W3CDTF">2018-09-13T02:54:16Z</dcterms:modified>
</cp:coreProperties>
</file>