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3281-EA89-46CB-8088-4C596BCB9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5D771-98CC-4692-B61E-8DB97C1E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B9818-17CA-456E-A4C0-F64885B8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93DB-8BE4-41A4-9489-109773B1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F77D-33B5-4691-9F51-84180AED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3BE-4100-449A-9B2D-B20461C6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B6616-BC38-44AF-B304-7CDAB71A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898B-E126-4C60-B1E9-702CC27F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8340-F408-459F-994F-B1599DB1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BB17-BF6B-49FF-9D88-FA4CD2F1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9FEAC-E214-41E0-9820-4B1D2A76D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B21F-97E2-41C5-B9EC-C2C74BF4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A525-B400-4BA0-8FAC-72518647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C32A-ECC9-49C6-91A6-002AAC9C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7F5F-C501-4B4B-A06C-3448B657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5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1BF6-880A-4B92-8A2C-C5F37351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E976-87F7-4BDB-97BF-D75A5A91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5C2E-DEFE-4E65-8434-79119E25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1737-37AC-4754-A281-424E25A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79B3-36C6-4DE2-A3AD-5DB8B575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9C84-4F08-4F35-B6FB-A2825B08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1FEE9-5AD3-4AF0-BFDF-DF3E4127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8E9B-E8D9-445D-9182-F8E2B63F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7A5C-9460-4E43-B03C-8C5B7525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0AD7-C880-42AF-BF3B-E189CEDF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17D7-6BE2-47C6-AEE7-3D9F559A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792F-7247-446E-A614-79A72AF78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B696B-D310-4327-AE19-EF0608769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0C042-827E-4C69-BC32-1108B5F2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21B26-0811-4DB5-BFAC-449E1872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E7507-2B17-43E6-AF1A-C800714E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8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82E7-96BA-4A69-BC3D-2D5701F7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085E-2E87-485E-96A3-7E8EC9BE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2A1AC-2120-4127-89C8-6E98AC7AE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28B94-559E-4CC2-836E-05CCE766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A82F3-556D-4290-A252-0A4B5519F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A1B42-F2C6-4AC9-AB6E-02D38F1F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E9E81-1D86-48A3-81DC-99F6653E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9F00C-0407-4FE1-B751-1BFD115B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60AF-98BD-481F-A80B-C1F10686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B12FD-AFFE-45CA-BDE6-33FC14D7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3F4E1-02B2-44CB-9C0E-B2A0CD3F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3079-C9BA-4AA1-AF5F-6A721518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44382-5B48-4ADA-BE40-1CECA1AD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740AE-E923-4643-8016-E171DBB1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782EC-9F28-4DC2-82A2-618B240C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21E5-B474-4D0A-A899-6430887F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65A3-7FE4-4BAF-8CB4-6349968E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05EB8-ED61-4225-B5C8-B098622E9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EBA4-A8B0-4E3A-B6D5-159346E5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368A-5A92-4FF5-978A-76567C0A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5318-2687-483A-B5EE-9B28FD31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1AAB-3D1A-48DA-8E98-455817ED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6AF08-EC43-408A-AF89-17C5C2B7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2296-060F-4E25-98EA-4E7E767EE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33CB-B431-4128-8856-32CEE58C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D4068-66BC-40A9-BB7A-67F16B63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0E99A-1795-41C8-9396-44225F09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1991-D829-45A5-AA8F-BCEBFAB0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F353-B6C8-41E5-99A9-F33E53D52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0090A-5FE9-4252-982A-1E9C9DD9F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9FBA-2F73-40E4-98F6-72D6A4FC4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483-F385-492A-9FFD-9D6047F4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PHYS4150-TS20180920</a:t>
            </a:r>
            <a:br>
              <a:rPr lang="en-US" altLang="zh-CN" dirty="0"/>
            </a:br>
            <a:r>
              <a:rPr lang="en-US" altLang="zh-CN" dirty="0"/>
              <a:t>Integration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20AC-F203-4FC6-93B2-9A686E9B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60C1-BE80-446D-8FF1-1E9620E4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use Python in this course?</a:t>
            </a:r>
          </a:p>
          <a:p>
            <a:pPr marL="0" indent="0">
              <a:buNone/>
            </a:pPr>
            <a:r>
              <a:rPr lang="en-US" dirty="0"/>
              <a:t>A: Yes for homework; No for final course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use the </a:t>
            </a:r>
            <a:r>
              <a:rPr lang="en-US" dirty="0" err="1"/>
              <a:t>code_template.m</a:t>
            </a:r>
            <a:r>
              <a:rPr lang="en-US" dirty="0"/>
              <a:t> or rewrite from empty?</a:t>
            </a:r>
          </a:p>
          <a:p>
            <a:pPr marL="0" indent="0">
              <a:buNone/>
            </a:pPr>
            <a:r>
              <a:rPr lang="en-US" dirty="0"/>
              <a:t>A: Always use </a:t>
            </a:r>
            <a:r>
              <a:rPr lang="en-US" dirty="0" err="1"/>
              <a:t>code_template.m</a:t>
            </a:r>
            <a:r>
              <a:rPr lang="en-US" dirty="0"/>
              <a:t> first; If you find </a:t>
            </a:r>
            <a:r>
              <a:rPr lang="en-US" dirty="0" err="1"/>
              <a:t>code_template.m</a:t>
            </a:r>
            <a:r>
              <a:rPr lang="en-US" dirty="0"/>
              <a:t> don’t help too much, then rewrite it from empty</a:t>
            </a:r>
          </a:p>
        </p:txBody>
      </p:sp>
    </p:spTree>
    <p:extLst>
      <p:ext uri="{BB962C8B-B14F-4D97-AF65-F5344CB8AC3E}">
        <p14:creationId xmlns:p14="http://schemas.microsoft.com/office/powerpoint/2010/main" val="267798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86F3-49C2-4C90-A036-74B68C08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NOTICE: HW2,3,4,5 are due at 20180927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1D62-4CF3-4AE4-8938-C74D3A3E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your homework to me via email</a:t>
            </a:r>
          </a:p>
          <a:p>
            <a:r>
              <a:rPr lang="en-US" dirty="0"/>
              <a:t>follow the instruction on the course website</a:t>
            </a:r>
          </a:p>
          <a:p>
            <a:r>
              <a:rPr lang="en-US" dirty="0"/>
              <a:t>After I receive your email, I will reply to tell that I received.</a:t>
            </a:r>
          </a:p>
        </p:txBody>
      </p:sp>
    </p:spTree>
    <p:extLst>
      <p:ext uri="{BB962C8B-B14F-4D97-AF65-F5344CB8AC3E}">
        <p14:creationId xmlns:p14="http://schemas.microsoft.com/office/powerpoint/2010/main" val="315074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17DC-B4D1-47EE-BD9A-9C551088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test (20min, not graded)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7E00-739B-40B3-A003-98318658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know how to submit homework</a:t>
            </a:r>
          </a:p>
          <a:p>
            <a:r>
              <a:rPr lang="en-US" dirty="0"/>
              <a:t>6-evaluate-pi-squared</a:t>
            </a:r>
          </a:p>
          <a:p>
            <a:r>
              <a:rPr lang="en-US" dirty="0"/>
              <a:t>follow the instruction on course website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code_template.m</a:t>
            </a:r>
            <a:r>
              <a:rPr lang="en-US" dirty="0"/>
              <a:t> and </a:t>
            </a:r>
            <a:r>
              <a:rPr lang="en-US" dirty="0" err="1"/>
              <a:t>unittest.m</a:t>
            </a:r>
            <a:endParaRPr lang="en-US" dirty="0"/>
          </a:p>
          <a:p>
            <a:pPr lvl="1"/>
            <a:r>
              <a:rPr lang="en-US" dirty="0"/>
              <a:t>Complete </a:t>
            </a:r>
            <a:r>
              <a:rPr lang="en-US" dirty="0" err="1"/>
              <a:t>code_template.m</a:t>
            </a:r>
            <a:endParaRPr lang="en-US" dirty="0"/>
          </a:p>
          <a:p>
            <a:pPr lvl="1"/>
            <a:r>
              <a:rPr lang="en-US" dirty="0"/>
              <a:t>Send your homework via email</a:t>
            </a:r>
          </a:p>
        </p:txBody>
      </p:sp>
    </p:spTree>
    <p:extLst>
      <p:ext uri="{BB962C8B-B14F-4D97-AF65-F5344CB8AC3E}">
        <p14:creationId xmlns:p14="http://schemas.microsoft.com/office/powerpoint/2010/main" val="15523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8E7E-E48E-46CD-B927-0A76407C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32CA-2933-486B-BBE5-2EDB4D34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r>
              <a:rPr lang="en-US" dirty="0"/>
              <a:t>Rectangular rule</a:t>
            </a:r>
          </a:p>
          <a:p>
            <a:r>
              <a:rPr lang="en-US" dirty="0"/>
              <a:t>Trapezoidal rule</a:t>
            </a:r>
          </a:p>
          <a:p>
            <a:r>
              <a:rPr lang="en-US" dirty="0" err="1"/>
              <a:t>Simpsom’s</a:t>
            </a:r>
            <a:r>
              <a:rPr lang="en-US" dirty="0"/>
              <a:t> rule</a:t>
            </a:r>
          </a:p>
          <a:p>
            <a:r>
              <a:rPr lang="en-US" dirty="0"/>
              <a:t>Monte Carlo Integration</a:t>
            </a:r>
          </a:p>
          <a:p>
            <a:endParaRPr lang="en-US" dirty="0"/>
          </a:p>
          <a:p>
            <a:r>
              <a:rPr lang="en-US" dirty="0"/>
              <a:t>See</a:t>
            </a:r>
          </a:p>
          <a:p>
            <a:pPr lvl="1"/>
            <a:r>
              <a:rPr lang="en-US" i="1" dirty="0" err="1"/>
              <a:t>tutorial_material</a:t>
            </a:r>
            <a:r>
              <a:rPr lang="en-US" i="1" dirty="0"/>
              <a:t>/TS20180920/</a:t>
            </a:r>
            <a:r>
              <a:rPr lang="en-US" i="1" dirty="0" err="1"/>
              <a:t>integration.mlx</a:t>
            </a:r>
            <a:endParaRPr lang="en-US" i="1" dirty="0"/>
          </a:p>
          <a:p>
            <a:pPr lvl="1"/>
            <a:r>
              <a:rPr lang="en-US" i="1" dirty="0" err="1"/>
              <a:t>tutorial_material</a:t>
            </a:r>
            <a:r>
              <a:rPr lang="en-US" i="1" dirty="0"/>
              <a:t>/TS20180920/integration.pdf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9F3F-B294-4A25-BA48-1E4DD8F7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2CC2-A5B7-4A40-8CA7-7CF8FB09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7-trapezoidal-rule-integration (optional)</a:t>
            </a:r>
          </a:p>
          <a:p>
            <a:r>
              <a:rPr lang="en-US" dirty="0"/>
              <a:t>8-Simpsom-rule (uploaded tonight)</a:t>
            </a:r>
          </a:p>
          <a:p>
            <a:r>
              <a:rPr lang="en-US" dirty="0"/>
              <a:t>9-calculate-pi-Monte-Carlo</a:t>
            </a:r>
          </a:p>
          <a:p>
            <a:endParaRPr lang="en-US" dirty="0"/>
          </a:p>
          <a:p>
            <a:r>
              <a:rPr lang="en-US" dirty="0"/>
              <a:t>Due date: 20181004 23:59</a:t>
            </a:r>
          </a:p>
        </p:txBody>
      </p:sp>
    </p:spTree>
    <p:extLst>
      <p:ext uri="{BB962C8B-B14F-4D97-AF65-F5344CB8AC3E}">
        <p14:creationId xmlns:p14="http://schemas.microsoft.com/office/powerpoint/2010/main" val="28446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0CAB-591E-4E26-A9F7-C06D10A6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9F21-C567-4476-80BA-9FC4EE25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submit homework</a:t>
            </a:r>
          </a:p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Rectangular rule</a:t>
            </a:r>
          </a:p>
          <a:p>
            <a:pPr lvl="1"/>
            <a:r>
              <a:rPr lang="en-US" dirty="0"/>
              <a:t>Trapezoidal rule</a:t>
            </a:r>
          </a:p>
          <a:p>
            <a:pPr lvl="1"/>
            <a:r>
              <a:rPr lang="en-US" dirty="0" err="1"/>
              <a:t>Simplsom’s</a:t>
            </a:r>
            <a:r>
              <a:rPr lang="en-US" dirty="0"/>
              <a:t> rule</a:t>
            </a:r>
          </a:p>
          <a:p>
            <a:pPr lvl="1"/>
            <a:r>
              <a:rPr lang="en-US" dirty="0"/>
              <a:t>Monte Carlo integration</a:t>
            </a:r>
          </a:p>
          <a:p>
            <a:r>
              <a:rPr lang="en-US" dirty="0"/>
              <a:t>Homework 7, 8, 9</a:t>
            </a:r>
          </a:p>
        </p:txBody>
      </p:sp>
    </p:spTree>
    <p:extLst>
      <p:ext uri="{BB962C8B-B14F-4D97-AF65-F5344CB8AC3E}">
        <p14:creationId xmlns:p14="http://schemas.microsoft.com/office/powerpoint/2010/main" val="257254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 Light</vt:lpstr>
      <vt:lpstr>Arial</vt:lpstr>
      <vt:lpstr>Calibri</vt:lpstr>
      <vt:lpstr>Calibri Light</vt:lpstr>
      <vt:lpstr>Office Theme</vt:lpstr>
      <vt:lpstr>PHYS4150-TS20180920 Integration</vt:lpstr>
      <vt:lpstr>FAQ</vt:lpstr>
      <vt:lpstr>NOTICE: HW2,3,4,5 are due at 20180927</vt:lpstr>
      <vt:lpstr>fake test (20min, not graded)</vt:lpstr>
      <vt:lpstr>integration</vt:lpstr>
      <vt:lpstr>homework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PHYS4150-TS20180920 Integration</dc:title>
  <dc:creator>zhang c</dc:creator>
  <cp:lastModifiedBy>zhang c</cp:lastModifiedBy>
  <cp:revision>8</cp:revision>
  <dcterms:created xsi:type="dcterms:W3CDTF">2018-09-19T18:04:20Z</dcterms:created>
  <dcterms:modified xsi:type="dcterms:W3CDTF">2018-09-19T20:32:01Z</dcterms:modified>
</cp:coreProperties>
</file>