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3" r:id="rId3"/>
    <p:sldId id="28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E8F6-8C1F-4B3C-9A27-72840E36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CB8F7-E59B-49D4-9971-5320F4F2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0799-1D05-4F67-82B3-187FD01B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5C0E-CC5B-4C2F-8FCA-17C3B5F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50E2-7159-4A78-A721-A60F97D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C4DD-C606-46EA-BA58-095AD4E9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CB252-2B31-42E5-AB1B-A579CE10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5253-DEA4-4F91-B6D4-DD0FC6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2D9C-67E3-4335-8B9F-21E3CCA6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A3FE-E35D-44EE-AEF7-8326CCC8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A14D2-9E20-442B-8C5C-ED7A3BD19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F00C-8D99-4242-B8E5-C4C5552B3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0065-0C58-4512-9089-D5C4D32A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41D3-1E70-471F-A565-279A824E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B7D0-7C6C-444B-8CC8-3AD65FF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C2C-9CFC-40C3-B707-0FE0A235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EE53-6A78-4DCD-B80D-400C936F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EB00-6150-407B-9171-EA6E3F8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3509-174F-4882-BA77-5AB9BAB1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E94B-294F-4E89-A91D-8AE4778C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FEBD-4A3A-4276-86B8-39725B73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AD09-B929-40FC-8AA9-6C1DD349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2D6F-E251-4B62-A33F-F4FBA70F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0784-5F46-4A3F-913E-5FE2AA4E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15DF-16E6-4DF7-9520-EDE5B0C3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2652-1F44-4700-A597-0515DC3F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577-31EA-4B12-87E3-8BA56343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8D3E-44D2-4B6B-B2C8-E103CDF1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2F6A-758F-43CF-9B5A-74747FAF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1E7-2B7E-421C-89D5-BF89F36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7B2B-5D4D-4804-AC69-C3D87958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654-D35B-4B73-B837-AA4156EA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E4DA-307A-45F4-ABC9-E4B45299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9A707-19B6-4D5F-8106-A3C02F75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7D3D5-B85A-40C5-A1D6-3E0795103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964A6-B019-4C4F-B9AF-5B3CB8CD2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B3DFF-2AD5-4340-8435-3C1D60AE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0EA8E-3493-4C5D-9965-2D5246E6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8D030-6D69-4625-8D52-B491FEC9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1AA4-0281-4C6B-888C-9F8588E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25B66-B09A-40A3-9634-E445454E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57A3C-A034-4356-A5F4-D904DE89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25FD-3E71-4B20-8B97-00FBFB0F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FF9D-941C-4F20-976E-50680DDB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E6CF-2B95-4406-8D3E-E0540BB6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B087-6C34-4465-AEAA-79EEA56F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34AA-882A-4563-B84F-CF61B822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0A2E-2A50-4A00-8DD5-7C10EAD9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6E58-3ECC-40BC-B2FC-F9C60B7F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D566-78ED-4127-92DA-4CBFA078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BD57-3F8A-42EE-93FA-EC45AD3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89B19-CAD0-4717-B303-72DF3154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6740-05B1-4CDE-A867-29479B7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2DAE-BDF1-462B-A38F-A7356FCAE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9AF8-B758-4A49-9D26-5041B8C0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C16BC-B1A6-4074-B25C-3CB1AF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0914-2942-4BB5-85F5-714874A5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FF4F-7197-4C77-BB3B-B7097873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FE532-26F1-4C28-A525-C3CF34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466A-AFBD-4D2F-AA86-336D6C26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56D4-DC48-4742-A01C-322BC42F2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FD9C-A745-4291-AB84-DDDE6CED6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747A-0552-4CB5-A083-D429167E2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iscrete_Fourier_transfor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_Fourier_trans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Cooley%E2%80%93Tukey_FFT_algorith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Voice_frequenc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ot-finding_algorith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Bisection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Newton's_metho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nction_approxim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Pad%C3%A9_approxima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PHYS4150-TS20181010</a:t>
            </a:r>
            <a:br>
              <a:rPr lang="en-US" altLang="zh-CN" sz="4800" dirty="0"/>
            </a:br>
            <a:r>
              <a:rPr lang="en-US" altLang="zh-CN" sz="4800" dirty="0"/>
              <a:t>Chapter 3 </a:t>
            </a:r>
            <a:r>
              <a:rPr lang="en-US" altLang="zh-CN" sz="4800" dirty="0" err="1"/>
              <a:t>Pade</a:t>
            </a:r>
            <a:r>
              <a:rPr lang="en-US" altLang="zh-CN" sz="4800" dirty="0"/>
              <a:t>, FFT, Root Finding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E50-4C1D-4EA4-85BA-F6C3739C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A1E-BF17-4D1C-9AD7-292146D2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Pade</a:t>
            </a:r>
            <a:r>
              <a:rPr lang="en-US" dirty="0"/>
              <a:t> approximation</a:t>
            </a:r>
          </a:p>
          <a:p>
            <a:r>
              <a:rPr lang="en-US" dirty="0"/>
              <a:t>If your code is correct, you will see…; otherwise, you will see…</a:t>
            </a:r>
          </a:p>
          <a:p>
            <a:r>
              <a:rPr lang="en-US" dirty="0"/>
              <a:t>Useful material</a:t>
            </a:r>
          </a:p>
          <a:p>
            <a:pPr lvl="1"/>
            <a:r>
              <a:rPr lang="en-US" dirty="0"/>
              <a:t>TS20181011.pptx page 6-7 shows algorithm steps</a:t>
            </a:r>
          </a:p>
          <a:p>
            <a:pPr lvl="1"/>
            <a:r>
              <a:rPr lang="en-US" dirty="0"/>
              <a:t>lecture03.pdf and wiki gives detailed algorithm explanation</a:t>
            </a:r>
          </a:p>
          <a:p>
            <a:r>
              <a:rPr lang="en-US" dirty="0"/>
              <a:t>due time: 20181025 23:59</a:t>
            </a:r>
          </a:p>
        </p:txBody>
      </p:sp>
    </p:spTree>
    <p:extLst>
      <p:ext uri="{BB962C8B-B14F-4D97-AF65-F5344CB8AC3E}">
        <p14:creationId xmlns:p14="http://schemas.microsoft.com/office/powerpoint/2010/main" val="359766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1B08-25CF-406A-B46D-C3AF621C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D77C-AFC5-47A9-A664-20E940305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https://en.wikipedia.org/wiki/Discrete_Fourier_transform</a:t>
                </a:r>
                <a:endParaRPr lang="en-US" dirty="0"/>
              </a:p>
              <a:p>
                <a:r>
                  <a:rPr lang="en-US" dirty="0"/>
                  <a:t>Definition: transforms a sequence of N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into another sequence of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could prove this reverse property (orthogonality)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D77C-AFC5-47A9-A664-20E940305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8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A9CD-C631-43F4-A888-1CD0ACD7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16F3-B6F0-41FE-A119-CD44B6EF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wiki: </a:t>
            </a:r>
            <a:r>
              <a:rPr lang="pl-PL" dirty="0">
                <a:hlinkClick r:id="rId2"/>
              </a:rPr>
              <a:t>https://en.wikipedia.org/wiki/Fast_Fourier_transform</a:t>
            </a:r>
            <a:endParaRPr lang="en-US" dirty="0"/>
          </a:p>
          <a:p>
            <a:r>
              <a:rPr lang="en-US" dirty="0"/>
              <a:t>algorithm (detail see wiki)</a:t>
            </a:r>
          </a:p>
          <a:p>
            <a:pPr lvl="1"/>
            <a:r>
              <a:rPr lang="en-US" dirty="0"/>
              <a:t>Cooley–Tukey algorithm</a:t>
            </a:r>
          </a:p>
          <a:p>
            <a:pPr lvl="1"/>
            <a:r>
              <a:rPr lang="en-US" dirty="0"/>
              <a:t>Prime-factor FFT algorithm</a:t>
            </a:r>
          </a:p>
          <a:p>
            <a:pPr lvl="1"/>
            <a:r>
              <a:rPr lang="en-US" dirty="0" err="1"/>
              <a:t>Bruun's</a:t>
            </a:r>
            <a:r>
              <a:rPr lang="en-US" dirty="0"/>
              <a:t> FFT algorithm</a:t>
            </a:r>
          </a:p>
          <a:p>
            <a:pPr lvl="1"/>
            <a:r>
              <a:rPr lang="en-US" dirty="0"/>
              <a:t>Rader's FFT algorithm</a:t>
            </a:r>
          </a:p>
          <a:p>
            <a:pPr lvl="1"/>
            <a:r>
              <a:rPr lang="en-US" dirty="0"/>
              <a:t>Bluestein's FFT algorithm</a:t>
            </a:r>
          </a:p>
          <a:p>
            <a:pPr lvl="1"/>
            <a:r>
              <a:rPr lang="en-US" dirty="0"/>
              <a:t>Hexagonal Fast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1409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56B0-1E2E-40B1-ACC5-B36E02D1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Cooley–Tukey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7EE8C-75B0-4D69-AB7F-53C438B67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https://en.wikipedia.org/wiki/Cooley%E2%80%93Tukey_FFT_algorithm</a:t>
                </a:r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Rewrite 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 DFT of even-indexed half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 DFT of odd-indexed half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7EE8C-75B0-4D69-AB7F-53C438B67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6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BB31-D2F0-4D03-9132-2DA95BE5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Cooley–Tukey 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6E9E9-844B-4916-AE4C-7046F84F3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=8)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012345678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0246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1357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0246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1357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0246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1357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6E9E9-844B-4916-AE4C-7046F84F3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94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BF9-D4AD-4D48-B523-3440C33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Cooley-Tukey FFT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1700-1063-45E4-AF4F-AB38E08B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i="1" dirty="0"/>
              <a:t>TS20181011/TS20181011_FFT.mlx</a:t>
            </a:r>
          </a:p>
          <a:p>
            <a:pPr lvl="1"/>
            <a:r>
              <a:rPr lang="en-US" i="1" dirty="0"/>
              <a:t>TS20181011/TS20181011_FFT.pdf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378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38C-0D44-4734-97A9-1447F73F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 Fundamental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21474-B916-4780-8FA6-12672D785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https://en.wikipedia.org/wiki/Voice_frequency</a:t>
                </a:r>
                <a:endParaRPr lang="en-US" dirty="0"/>
              </a:p>
              <a:p>
                <a:r>
                  <a:rPr lang="en-US" dirty="0"/>
                  <a:t>Audio are saved as sequence data in time domain, and we could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en-US" dirty="0"/>
                  <a:t> to find the fundamental frequency of our voice</a:t>
                </a:r>
              </a:p>
              <a:p>
                <a:endParaRPr lang="en-US" dirty="0"/>
              </a:p>
              <a:p>
                <a:r>
                  <a:rPr lang="en-US" dirty="0"/>
                  <a:t>Course exercise (several minutes)</a:t>
                </a:r>
              </a:p>
              <a:p>
                <a:pPr lvl="1"/>
                <a:r>
                  <a:rPr lang="en-US" dirty="0"/>
                  <a:t>download TS20181011/</a:t>
                </a:r>
                <a:r>
                  <a:rPr lang="en-US" dirty="0" err="1"/>
                  <a:t>voice_frequency.m</a:t>
                </a:r>
                <a:endParaRPr lang="en-US" dirty="0"/>
              </a:p>
              <a:p>
                <a:pPr lvl="1"/>
                <a:r>
                  <a:rPr lang="en-US" dirty="0"/>
                  <a:t>Run it and enjoy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21474-B916-4780-8FA6-12672D785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5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B3D-6F69-448B-B5A6-DB3B1064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homework13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1437-36AF-4246-87C2-BBC07D05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Inverse Fast Fourier Transformation (IFFT)</a:t>
            </a:r>
          </a:p>
          <a:p>
            <a:r>
              <a:rPr lang="en-US" dirty="0"/>
              <a:t>Almost same as FFT</a:t>
            </a:r>
          </a:p>
          <a:p>
            <a:r>
              <a:rPr lang="en-US" dirty="0"/>
              <a:t>Useful material</a:t>
            </a:r>
          </a:p>
          <a:p>
            <a:pPr lvl="1"/>
            <a:r>
              <a:rPr lang="en-US" dirty="0" err="1"/>
              <a:t>my_fft.m</a:t>
            </a:r>
            <a:r>
              <a:rPr lang="en-US" dirty="0"/>
              <a:t>: code of </a:t>
            </a:r>
            <a:r>
              <a:rPr lang="en-US" dirty="0" err="1"/>
              <a:t>fft</a:t>
            </a:r>
            <a:endParaRPr lang="en-US" dirty="0"/>
          </a:p>
          <a:p>
            <a:pPr lvl="1"/>
            <a:r>
              <a:rPr lang="en-US" dirty="0"/>
              <a:t>TS20181011.pptx page12 shows detailed algorithm steps</a:t>
            </a:r>
          </a:p>
          <a:p>
            <a:pPr lvl="1"/>
            <a:r>
              <a:rPr lang="en-US" dirty="0"/>
              <a:t>lecture03.pdf and wiki give algorithm explanation</a:t>
            </a:r>
          </a:p>
          <a:p>
            <a:r>
              <a:rPr lang="en-US" dirty="0"/>
              <a:t>due time: 20181025 23:59</a:t>
            </a:r>
          </a:p>
        </p:txBody>
      </p:sp>
    </p:spTree>
    <p:extLst>
      <p:ext uri="{BB962C8B-B14F-4D97-AF65-F5344CB8AC3E}">
        <p14:creationId xmlns:p14="http://schemas.microsoft.com/office/powerpoint/2010/main" val="130033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3FE9-2648-4AC2-BE80-6AC16D8B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4677-0FA8-481E-8EC8-625DC09A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Wiki: </a:t>
            </a:r>
            <a:r>
              <a:rPr lang="en-US" dirty="0">
                <a:hlinkClick r:id="rId2"/>
              </a:rPr>
              <a:t>https://en.wikipedia.org/wiki/Root-finding_algorithm</a:t>
            </a:r>
            <a:endParaRPr lang="en-US" dirty="0"/>
          </a:p>
          <a:p>
            <a:r>
              <a:rPr lang="en-US" dirty="0"/>
              <a:t>Definition: finding roots of continuous functions</a:t>
            </a:r>
          </a:p>
        </p:txBody>
      </p:sp>
    </p:spTree>
    <p:extLst>
      <p:ext uri="{BB962C8B-B14F-4D97-AF65-F5344CB8AC3E}">
        <p14:creationId xmlns:p14="http://schemas.microsoft.com/office/powerpoint/2010/main" val="34839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B72-89DF-45CD-A36C-D9A7E34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CDE39-1176-47EB-8095-E076206A6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https://en.wikipedia.org/wiki/Bisection_method</a:t>
                </a:r>
                <a:endParaRPr lang="en-US" dirty="0"/>
              </a:p>
              <a:p>
                <a:r>
                  <a:rPr lang="en-US" dirty="0"/>
                  <a:t>Process</a:t>
                </a:r>
              </a:p>
              <a:p>
                <a:pPr lvl="1"/>
                <a:r>
                  <a:rPr lang="en-US" dirty="0"/>
                  <a:t>Start with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find root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find root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convergence: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TS20181011/</a:t>
                </a:r>
                <a:r>
                  <a:rPr lang="en-US" i="1" dirty="0" err="1"/>
                  <a:t>demo_bisection.m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CDE39-1176-47EB-8095-E076206A6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AAF-39F4-4158-984C-B5A6534A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hwk</a:t>
            </a:r>
            <a:r>
              <a:rPr lang="en-US" altLang="zh-CN" dirty="0"/>
              <a:t> solution correction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0E52-CFD1-4E74-A67D-D288B915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2BDE-9DDF-4393-8529-C35AA5E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1C43F-0A67-4211-9AB7-A187F50B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https://en.wikipedia.org/wiki/Newton%27s_method</a:t>
                </a:r>
                <a:endParaRPr lang="en-US" dirty="0"/>
              </a:p>
              <a:p>
                <a:r>
                  <a:rPr lang="en-US" dirty="0"/>
                  <a:t>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Quadratic convergence: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i="1" dirty="0"/>
                  <a:t>TS20181011/</a:t>
                </a:r>
                <a:r>
                  <a:rPr lang="en-US" i="1" dirty="0" err="1"/>
                  <a:t>demo_newton_raphson.m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1C43F-0A67-4211-9AB7-A187F50B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6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15A9-4B4A-4AF5-94AE-BCDC0A5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5F4A-485B-4A54-BE8C-DAB82305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hwk10, Gauss Quadrature integral, you have implemented part of the whole algorithm (first order derivative). In this </a:t>
            </a:r>
            <a:r>
              <a:rPr lang="en-US" dirty="0" err="1"/>
              <a:t>hwk</a:t>
            </a:r>
            <a:r>
              <a:rPr lang="en-US" dirty="0"/>
              <a:t>, you are required to find N roots of N-order Legendre polynomial using bisection or Newton-Raphson method, instead of using </a:t>
            </a:r>
            <a:r>
              <a:rPr lang="en-US" dirty="0" err="1"/>
              <a:t>my_legedre_root.m</a:t>
            </a:r>
            <a:r>
              <a:rPr lang="en-US" dirty="0"/>
              <a:t> as in hwk10.</a:t>
            </a:r>
          </a:p>
          <a:p>
            <a:r>
              <a:rPr lang="en-US" dirty="0"/>
              <a:t>Useful materials</a:t>
            </a:r>
          </a:p>
          <a:p>
            <a:pPr lvl="1"/>
            <a:r>
              <a:rPr lang="en-US" dirty="0" err="1"/>
              <a:t>my_bisection.m</a:t>
            </a:r>
            <a:r>
              <a:rPr lang="en-US" dirty="0"/>
              <a:t> and </a:t>
            </a:r>
            <a:r>
              <a:rPr lang="en-US" dirty="0" err="1"/>
              <a:t>my_newton_raphson.m</a:t>
            </a:r>
            <a:r>
              <a:rPr lang="en-US" dirty="0"/>
              <a:t> are provided</a:t>
            </a:r>
          </a:p>
          <a:p>
            <a:r>
              <a:rPr lang="en-US" dirty="0"/>
              <a:t>Materials will be uploaded after hwk10 due time</a:t>
            </a:r>
          </a:p>
          <a:p>
            <a:r>
              <a:rPr lang="en-US" dirty="0"/>
              <a:t>due time: 20181025 23:59</a:t>
            </a:r>
          </a:p>
        </p:txBody>
      </p:sp>
    </p:spTree>
    <p:extLst>
      <p:ext uri="{BB962C8B-B14F-4D97-AF65-F5344CB8AC3E}">
        <p14:creationId xmlns:p14="http://schemas.microsoft.com/office/powerpoint/2010/main" val="346497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83B-E660-416C-AB16-942E7D38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1EB4-1113-4A37-BF00-EDDF5B54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interpolation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 interpolation</a:t>
            </a:r>
          </a:p>
          <a:p>
            <a:pPr lvl="1"/>
            <a:r>
              <a:rPr lang="en-US" dirty="0"/>
              <a:t>Neville method</a:t>
            </a:r>
          </a:p>
          <a:p>
            <a:r>
              <a:rPr lang="en-US" dirty="0"/>
              <a:t>Function approximation</a:t>
            </a:r>
          </a:p>
          <a:p>
            <a:pPr lvl="1"/>
            <a:r>
              <a:rPr lang="en-US" dirty="0"/>
              <a:t>Taylor Series</a:t>
            </a:r>
          </a:p>
          <a:p>
            <a:pPr lvl="1"/>
            <a:r>
              <a:rPr lang="en-US" dirty="0" err="1"/>
              <a:t>Pade</a:t>
            </a:r>
            <a:r>
              <a:rPr lang="en-US" dirty="0"/>
              <a:t> Approximation</a:t>
            </a:r>
          </a:p>
          <a:p>
            <a:r>
              <a:rPr lang="en-US" dirty="0"/>
              <a:t>Cooley–Tukey FFT</a:t>
            </a:r>
          </a:p>
          <a:p>
            <a:r>
              <a:rPr lang="en-US" dirty="0"/>
              <a:t>Root finding</a:t>
            </a:r>
          </a:p>
          <a:p>
            <a:pPr lvl="1"/>
            <a:r>
              <a:rPr lang="en-US" dirty="0"/>
              <a:t>Bisection method</a:t>
            </a:r>
          </a:p>
          <a:p>
            <a:pPr lvl="1"/>
            <a:r>
              <a:rPr lang="en-US" dirty="0"/>
              <a:t>Newton-Raphson method</a:t>
            </a:r>
          </a:p>
          <a:p>
            <a:r>
              <a:rPr lang="en-US" dirty="0"/>
              <a:t>hwk11(optional), hwk12, hwk13(optional), hwk14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EF9BE-5B9B-4FBC-AF2E-4AD28F52B687}"/>
              </a:ext>
            </a:extLst>
          </p:cNvPr>
          <p:cNvSpPr txBox="1"/>
          <p:nvPr/>
        </p:nvSpPr>
        <p:spPr>
          <a:xfrm>
            <a:off x="6600884" y="3310347"/>
            <a:ext cx="520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Reminder: hwk7, 8, 9, 10 are due at </a:t>
            </a:r>
            <a:r>
              <a:rPr lang="en-US" dirty="0">
                <a:solidFill>
                  <a:srgbClr val="FF0000"/>
                </a:solidFill>
              </a:rPr>
              <a:t>20181011 23:59</a:t>
            </a:r>
          </a:p>
        </p:txBody>
      </p:sp>
    </p:spTree>
    <p:extLst>
      <p:ext uri="{BB962C8B-B14F-4D97-AF65-F5344CB8AC3E}">
        <p14:creationId xmlns:p14="http://schemas.microsoft.com/office/powerpoint/2010/main" val="134024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EB7C9-80DE-44AF-BE24-37F9056A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Hwk4 solution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44FD-DB7F-4B4C-9B63-CD65B3FF5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>
                    <a:solidFill>
                      <a:schemeClr val="bg1"/>
                    </a:solidFill>
                  </a:rPr>
                  <a:t>Calculate pi with Buffon’s Needle method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</a:rPr>
                  <a:t>Could avoid use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</a:rPr>
                  <a:t> explicitly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</a:rPr>
                  <a:t>Generate random angle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</a:rPr>
                  <a:t> from uniform distribution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1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1900" dirty="0">
                    <a:solidFill>
                      <a:schemeClr val="bg1"/>
                    </a:solidFill>
                  </a:rPr>
                  <a:t> where a is a LARGE number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44FD-DB7F-4B4C-9B63-CD65B3FF5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411D84-B675-438D-9D68-93AAB918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42" y="2398006"/>
            <a:ext cx="6241411" cy="19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4577-8D9D-404C-A3B3-E664F4F3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 (FA)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4D5C-8AC9-4B72-84E5-B0691126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wiki: </a:t>
            </a:r>
            <a:r>
              <a:rPr lang="pl-PL" dirty="0">
                <a:hlinkClick r:id="rId2"/>
              </a:rPr>
              <a:t>https://en.wikipedia.org/wiki/Function_approximation</a:t>
            </a:r>
            <a:endParaRPr lang="en-US" dirty="0"/>
          </a:p>
          <a:p>
            <a:r>
              <a:rPr lang="en-US" b="1" dirty="0"/>
              <a:t>definition</a:t>
            </a:r>
            <a:r>
              <a:rPr lang="en-US" dirty="0"/>
              <a:t>: select a function among a well-defined class that closely matches ("approximates") a target function in a task-specific way</a:t>
            </a:r>
          </a:p>
        </p:txBody>
      </p:sp>
    </p:spTree>
    <p:extLst>
      <p:ext uri="{BB962C8B-B14F-4D97-AF65-F5344CB8AC3E}">
        <p14:creationId xmlns:p14="http://schemas.microsoft.com/office/powerpoint/2010/main" val="196261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5F76-CB03-4518-A879-56AA8FCB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– 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00D1D-16F0-48AC-9471-7AA973BE5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https://en.wikipedia.org/wiki/Taylor_series</a:t>
                </a:r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special case of </a:t>
                </a:r>
                <a:r>
                  <a:rPr lang="en-US" dirty="0" err="1"/>
                  <a:t>Pade</a:t>
                </a:r>
                <a:r>
                  <a:rPr lang="en-US" dirty="0"/>
                  <a:t>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00D1D-16F0-48AC-9471-7AA973BE5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09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CF6C-9A4B-4362-B6B9-40D0743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– </a:t>
            </a:r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77D81-1EDD-479C-9BF5-299229E78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https://en.wikipedia.org/wiki/Pad%C3%A9_approximant</a:t>
                </a:r>
                <a:endParaRPr lang="en-US" dirty="0"/>
              </a:p>
              <a:p>
                <a:r>
                  <a:rPr lang="en-US" dirty="0"/>
                  <a:t>target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function collection: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reduce to Taylor series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77D81-1EDD-479C-9BF5-299229E78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7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205D-4553-48B6-92C8-D92BA3D9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53C0-653D-4610-8350-846BD7C17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Taylor expansion: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53C0-653D-4610-8350-846BD7C17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8A6D27-373F-4079-9A4D-18FE7892E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570821"/>
              </p:ext>
            </p:extLst>
          </p:nvPr>
        </p:nvGraphicFramePr>
        <p:xfrm>
          <a:off x="838200" y="4186308"/>
          <a:ext cx="2828926" cy="212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xMath" r:id="rId4" imgW="2304360" imgH="1732320" progId="Equation.AxMath">
                  <p:embed/>
                </p:oleObj>
              </mc:Choice>
              <mc:Fallback>
                <p:oleObj name="AxMath" r:id="rId4" imgW="2304360" imgH="1732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86308"/>
                        <a:ext cx="2828926" cy="212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E4C541-9B5A-448A-8345-CDB22244C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41081"/>
              </p:ext>
            </p:extLst>
          </p:nvPr>
        </p:nvGraphicFramePr>
        <p:xfrm>
          <a:off x="4832936" y="3994484"/>
          <a:ext cx="5868741" cy="249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xMath" r:id="rId6" imgW="5075640" imgH="2160720" progId="Equation.AxMath">
                  <p:embed/>
                </p:oleObj>
              </mc:Choice>
              <mc:Fallback>
                <p:oleObj name="AxMath" r:id="rId6" imgW="5075640" imgH="2160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2936" y="3994484"/>
                        <a:ext cx="5868741" cy="249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0D2A-8F53-412E-BEEF-0EA342F59F29}"/>
                  </a:ext>
                </a:extLst>
              </p:cNvPr>
              <p:cNvSpPr txBox="1"/>
              <p:nvPr/>
            </p:nvSpPr>
            <p:spPr>
              <a:xfrm>
                <a:off x="3667126" y="6395788"/>
                <a:ext cx="8414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will learn matrix linear equations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in next chapter, here we use MATLAB built-in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0D2A-8F53-412E-BEEF-0EA342F59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6" y="6395788"/>
                <a:ext cx="8414084" cy="338554"/>
              </a:xfrm>
              <a:prstGeom prst="rect">
                <a:avLst/>
              </a:prstGeom>
              <a:blipFill>
                <a:blip r:embed="rId8"/>
                <a:stretch>
                  <a:fillRect l="-43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868B-5CED-4E3C-909C-BE157C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0CE69-D33E-4BAC-BCD3-E5B81218D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Taylor coefficient: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b="0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Output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b="0" dirty="0"/>
                  <a:t> polynom</a:t>
                </a:r>
                <a:r>
                  <a:rPr lang="en-US" altLang="zh-CN" dirty="0"/>
                  <a:t>ial coefficient: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b="0" dirty="0"/>
                  <a:t> polynom</a:t>
                </a:r>
                <a:r>
                  <a:rPr lang="en-US" altLang="zh-CN" dirty="0"/>
                  <a:t>ial coefficient: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b="0" dirty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Process (denote that formula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)</a:t>
                </a:r>
              </a:p>
              <a:p>
                <a:pPr lvl="1"/>
                <a:r>
                  <a:rPr lang="en-US" altLang="zh-CN" b="0" dirty="0"/>
                  <a:t>Build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Build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Solve linear equation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Obtain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b="0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0CE69-D33E-4BAC-BCD3-E5B81218D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C38B-0C12-4970-AF45-76A4BCE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F0F1-9384-4CBE-99BE-215BC2F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i="1" dirty="0"/>
              <a:t>TS20181011/TS20181011_pade.mlx</a:t>
            </a:r>
          </a:p>
          <a:p>
            <a:pPr lvl="1"/>
            <a:r>
              <a:rPr lang="en-US" i="1" dirty="0"/>
              <a:t>TS20181011/TS20181011_pade.pdf</a:t>
            </a:r>
          </a:p>
        </p:txBody>
      </p:sp>
    </p:spTree>
    <p:extLst>
      <p:ext uri="{BB962C8B-B14F-4D97-AF65-F5344CB8AC3E}">
        <p14:creationId xmlns:p14="http://schemas.microsoft.com/office/powerpoint/2010/main" val="254428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1019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AxMath</vt:lpstr>
      <vt:lpstr>PHYS4150-TS20181010 Chapter 3 Pade, FFT, Root Finding</vt:lpstr>
      <vt:lpstr>hwk solution correction</vt:lpstr>
      <vt:lpstr>Hwk4 solution correction</vt:lpstr>
      <vt:lpstr>Function Approximation (FA)</vt:lpstr>
      <vt:lpstr>FA – Taylor Series</vt:lpstr>
      <vt:lpstr>FA – Pade Approximation</vt:lpstr>
      <vt:lpstr>Pade Approximation</vt:lpstr>
      <vt:lpstr>Pade Approximation</vt:lpstr>
      <vt:lpstr>Pade Approximation</vt:lpstr>
      <vt:lpstr>homework12</vt:lpstr>
      <vt:lpstr>Discrete Fourier Transform (DFT)</vt:lpstr>
      <vt:lpstr>Fast Fourier Transform (FFT)</vt:lpstr>
      <vt:lpstr>Cooley–Tukey FFT algorithm</vt:lpstr>
      <vt:lpstr>Cooley–Tukey FFT</vt:lpstr>
      <vt:lpstr>Cooley-Tukey FFT demo</vt:lpstr>
      <vt:lpstr>Voice Fundamental Frequency</vt:lpstr>
      <vt:lpstr>homework13 (optional)</vt:lpstr>
      <vt:lpstr>Root Finding</vt:lpstr>
      <vt:lpstr>Bisection method</vt:lpstr>
      <vt:lpstr>Newton Raphson method</vt:lpstr>
      <vt:lpstr>homework14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PHYS4150-TS20181010 Chapter 3 Pade, FFT, Root Finding</dc:title>
  <dc:creator>c zhang</dc:creator>
  <cp:lastModifiedBy>c zhang</cp:lastModifiedBy>
  <cp:revision>25</cp:revision>
  <dcterms:created xsi:type="dcterms:W3CDTF">2018-10-10T14:13:41Z</dcterms:created>
  <dcterms:modified xsi:type="dcterms:W3CDTF">2018-10-11T01:35:56Z</dcterms:modified>
</cp:coreProperties>
</file>