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0" r:id="rId4"/>
    <p:sldId id="257" r:id="rId5"/>
    <p:sldId id="266" r:id="rId6"/>
    <p:sldId id="267" r:id="rId7"/>
    <p:sldId id="269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7D32-91AF-4AC1-BDB6-1BE70CFE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B483-A823-48B6-A0BF-48709CA41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691C-5863-49CC-B978-14E17435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C85-08EA-44C5-B3BD-1C426D56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7321-2D27-4978-8C4E-5FAA5AE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DACB-E5DD-4386-AADF-FB793BCD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E963D-F8C5-47E6-A89E-3CA85D387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594F-25F4-4297-A3A7-B2357708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C056-B02C-4A29-A5E7-2F84D125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437-0566-4743-B400-18A46AC2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5D87E-87B0-46F5-A141-0021E07FE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E7796-6F12-4B03-9F6F-C513C9EC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935E-6250-4FEB-8068-2C29EA19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CEB5-4333-43F4-A3CD-74D7A745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5CFB-E26B-4C3E-BC21-731C724D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1E59-012F-4CB6-BBA7-0ABC68A0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97C4-3817-42B0-82BF-36C960C3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E4E1-7AFB-4832-9A8D-6988020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FA08-A8A9-4352-939D-508A1A7C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1FBD-2F44-45A6-A966-158E910C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34E8-1B78-428B-9381-D7BE319C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9747-F511-4288-8422-745D451D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1C26-1036-4ED0-98BA-5576C787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C019-EB99-4335-87C9-8E29A4E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8FDF-C0C0-4C8C-BE7B-289B329D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43BA-32EC-4F03-8F8F-814C73F9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F733-1161-417E-AFE2-48BA5CDC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6C1D-1415-4041-98F1-10A89692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6E44-DC44-47DF-826F-247D2B27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4398-56A4-4C53-BAA7-0D191A58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CF74-67A7-41EF-BF16-C3D63ADD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AD04-159C-455A-BD8B-B9FFEB09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AD15-C627-4446-AA44-7970D173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982EB-D1F8-4214-B354-3B29DD06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ED67F-A280-41B4-9C5A-D00E2A58E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DD5CA-5495-4320-A9AC-9EF1F5097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BFDFC-BAAF-411B-901F-59368EE5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49B7F-BAD8-45B4-8058-E086C6A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9DFA1-4327-4368-BE5F-4C7D2EE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CEFC-DBBB-4725-9AB1-1B6EC658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C1CE0-C4CC-4BF2-9AA0-BD40CEF5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AD72-A843-4B42-9674-5793BA0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E02F-0129-46B7-A062-BF93C8B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EFF64-EFE4-4A9E-A470-87E233E1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81E49-BF5F-453D-8E97-9EED4D3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B9423-8216-4E22-8E75-AE294583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5D68-3614-4314-A991-3C2F930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E0E6-D7D6-4E2F-BBCB-A456DBA6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312E7-1AA4-47DB-9885-BF08C9AE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4224-D7BC-465E-A727-C88A89D6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B4B42-E36B-4C0F-821C-A99CD3D8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3973-DF3E-4EBC-A413-97727F86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5529-43D5-4E6D-B534-EF1363FC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BA4DA-0846-4D37-A11F-BAE0BA654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15087-4535-4323-AAEA-D2BD6B10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3FF2-5B25-4C26-9940-70729B7E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FA31-1972-4A8A-9EC4-E60BB1F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5C85-8292-4043-A835-FD520130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3D274-4F55-44FC-96F1-63870F89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CD91-8ADE-480E-BAE2-37E1675A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D0EE-3087-4418-A967-7F6FD031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3D92-735D-4BA8-AF8C-6D1E8E9C9AE9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6EA5-67E7-4688-B2BA-C9672B6C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BEBF-355F-4EFA-9160-67DD40C41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E33F-B782-4047-8167-DE74A5EA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Interpo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Neville%27s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PHYS4150-TS20181010</a:t>
            </a:r>
            <a:br>
              <a:rPr lang="en-US" altLang="zh-CN" dirty="0"/>
            </a:br>
            <a:r>
              <a:rPr lang="en-US" altLang="zh-CN" dirty="0"/>
              <a:t>Chapter 3 interpolation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A1F8-E680-4C1E-9B04-7C6ACE3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B30D2-D053-4C8A-928C-8A6FFCA54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https://en.wikipedia.org/wiki/Interpolation</a:t>
                </a:r>
                <a:endParaRPr lang="en-US" dirty="0"/>
              </a:p>
              <a:p>
                <a:r>
                  <a:rPr lang="en-US" dirty="0"/>
                  <a:t>Given a discrete set of known data points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Estimate function value at intermediate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Differ from</a:t>
                </a:r>
              </a:p>
              <a:p>
                <a:pPr lvl="1"/>
                <a:r>
                  <a:rPr lang="en-US" dirty="0"/>
                  <a:t>Curve fitting</a:t>
                </a:r>
              </a:p>
              <a:p>
                <a:pPr lvl="1"/>
                <a:r>
                  <a:rPr lang="en-US" dirty="0"/>
                  <a:t>Function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B30D2-D053-4C8A-928C-8A6FFCA54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2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6083-FC0B-4C84-8C2E-0FFBEE7C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built-in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E379-77CB-4993-860A-C71019C7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doc(‘interp1’)</a:t>
            </a:r>
          </a:p>
          <a:p>
            <a:r>
              <a:rPr lang="en-US" dirty="0"/>
              <a:t>See</a:t>
            </a:r>
          </a:p>
          <a:p>
            <a:pPr lvl="1"/>
            <a:r>
              <a:rPr lang="en-US" i="1" dirty="0"/>
              <a:t>TS20181010/TS20181010.mlx</a:t>
            </a:r>
          </a:p>
          <a:p>
            <a:pPr lvl="1"/>
            <a:r>
              <a:rPr lang="en-US" i="1" dirty="0"/>
              <a:t>TS20181010/TS20181010.pdf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8D00-CD75-47C8-ABE4-5595BEC0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Lagrangian</a:t>
            </a:r>
            <a:r>
              <a:rPr lang="en-US" sz="2800" dirty="0"/>
              <a:t>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36DD26D-E355-4E92-AA4A-29399EC355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333115"/>
                  </p:ext>
                </p:extLst>
              </p:nvPr>
            </p:nvGraphicFramePr>
            <p:xfrm>
              <a:off x="838200" y="3429000"/>
              <a:ext cx="10515600" cy="238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5277408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1503405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4847811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1173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210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128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1595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36DD26D-E355-4E92-AA4A-29399EC355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333115"/>
                  </p:ext>
                </p:extLst>
              </p:nvPr>
            </p:nvGraphicFramePr>
            <p:xfrm>
              <a:off x="838200" y="3429000"/>
              <a:ext cx="10515600" cy="238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5277408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1503405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4847811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1173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639" r="-201160" b="-5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694" b="-5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639" r="-928" b="-545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210466"/>
                      </a:ext>
                    </a:extLst>
                  </a:tr>
                  <a:tr h="670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56364" r="-300463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56364" r="-2011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6364" r="-100694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56364" r="-928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128404"/>
                      </a:ext>
                    </a:extLst>
                  </a:tr>
                  <a:tr h="670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154955" r="-300463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154955" r="-20116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54955" r="-100694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154955" r="-928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595217"/>
                      </a:ext>
                    </a:extLst>
                  </a:tr>
                  <a:tr h="6703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1" t="-257273" r="-30046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4" t="-257273" r="-20116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7273" r="-10069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257273" r="-928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72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4A837-CB0F-440D-9EFD-52E2EC3D6479}"/>
                  </a:ext>
                </a:extLst>
              </p:cNvPr>
              <p:cNvSpPr txBox="1"/>
              <p:nvPr/>
            </p:nvSpPr>
            <p:spPr>
              <a:xfrm>
                <a:off x="838200" y="1536890"/>
                <a:ext cx="7447547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Property: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polynomial: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74A837-CB0F-440D-9EFD-52E2EC3D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6890"/>
                <a:ext cx="7447547" cy="1649169"/>
              </a:xfrm>
              <a:prstGeom prst="rect">
                <a:avLst/>
              </a:prstGeom>
              <a:blipFill>
                <a:blip r:embed="rId3"/>
                <a:stretch>
                  <a:fillRect l="-737" b="-7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2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F54F-9A6D-453E-83D6-461FD95F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BF4C2-9FA6-4051-B0F0-F3A62E498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Process</a:t>
                </a:r>
              </a:p>
              <a:p>
                <a:pPr lvl="1"/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index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TS20181010/</a:t>
                </a:r>
                <a:r>
                  <a:rPr lang="en-US" i="1" dirty="0" err="1"/>
                  <a:t>demo_lagrangian.m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BF4C2-9FA6-4051-B0F0-F3A62E498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C60DF1-38C2-4519-9065-670F89C2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1577"/>
            <a:ext cx="566816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ABC1-EAB5-460B-AF47-EF7296BC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Neville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E1330-D168-4EFE-A583-E0EAF57D1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https://en.wikipedia.org/wiki/Neville%27s_algorithm</a:t>
                </a:r>
                <a:endParaRPr lang="en-US" dirty="0"/>
              </a:p>
              <a:p>
                <a:r>
                  <a:rPr lang="en-US" dirty="0"/>
                  <a:t>Polynomial interpolation, SAME results as </a:t>
                </a:r>
                <a:r>
                  <a:rPr lang="en-US" dirty="0" err="1"/>
                  <a:t>Lagrangian</a:t>
                </a:r>
                <a:r>
                  <a:rPr lang="en-US" dirty="0"/>
                  <a:t> interpolation</a:t>
                </a:r>
              </a:p>
              <a:p>
                <a:r>
                  <a:rPr lang="en-US" dirty="0"/>
                  <a:t>Formula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E1330-D168-4EFE-A583-E0EAF57D1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0D3-2CD2-42CF-A0F0-A4BFF61A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Neville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A6A33-04A6-47CB-8EAC-76B9DDEB2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Process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TS20181010/TS20181010.mlx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A6A33-04A6-47CB-8EAC-76B9DDEB2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8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AC1-1A00-4FC7-99B3-15C87431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Homework11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8B3E-774C-4EBC-8B87-C8620829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Neville interpolation method</a:t>
            </a:r>
          </a:p>
        </p:txBody>
      </p:sp>
    </p:spTree>
    <p:extLst>
      <p:ext uri="{BB962C8B-B14F-4D97-AF65-F5344CB8AC3E}">
        <p14:creationId xmlns:p14="http://schemas.microsoft.com/office/powerpoint/2010/main" val="34151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15D4-53D8-457F-9BEF-999A912B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8A74-FE41-44A8-B665-7D02985B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hw7,8,9,10 are due tomorrow</a:t>
            </a:r>
          </a:p>
          <a:p>
            <a:r>
              <a:rPr lang="en-US" dirty="0"/>
              <a:t>Interpolation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Neville method</a:t>
            </a:r>
          </a:p>
          <a:p>
            <a:r>
              <a:rPr lang="en-US" dirty="0"/>
              <a:t>Homework11 (optional)</a:t>
            </a:r>
          </a:p>
        </p:txBody>
      </p:sp>
    </p:spTree>
    <p:extLst>
      <p:ext uri="{BB962C8B-B14F-4D97-AF65-F5344CB8AC3E}">
        <p14:creationId xmlns:p14="http://schemas.microsoft.com/office/powerpoint/2010/main" val="12789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PHYS4150-TS20181010 Chapter 3 interpolation</vt:lpstr>
      <vt:lpstr>Interpolation definition</vt:lpstr>
      <vt:lpstr>MATLAB built-in method</vt:lpstr>
      <vt:lpstr>Lagrangian interpolation</vt:lpstr>
      <vt:lpstr>Lagrangian interpolation</vt:lpstr>
      <vt:lpstr>Neville interpolation</vt:lpstr>
      <vt:lpstr>Neville interpolation</vt:lpstr>
      <vt:lpstr>Homework11 (optional)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zhang</dc:creator>
  <cp:lastModifiedBy>c zhang</cp:lastModifiedBy>
  <cp:revision>15</cp:revision>
  <dcterms:created xsi:type="dcterms:W3CDTF">2018-10-09T13:32:17Z</dcterms:created>
  <dcterms:modified xsi:type="dcterms:W3CDTF">2018-10-10T02:51:18Z</dcterms:modified>
</cp:coreProperties>
</file>