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C93-EF41-4382-A5F2-717C4327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66BBD-AB5E-4B85-A890-FD619A862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0F39-DE1B-4417-9C2D-CB89726C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351C-50F9-47C0-B025-1A018414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8304-8638-4B8C-BA5B-D61DF69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8840-4AF4-4C0B-810F-77445CEE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9B06B-8677-437D-ABDA-6B9F9122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001D-79F8-4602-B2A3-83C1FD00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5B88-80CC-46B5-A8E7-475F0AFD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B3A3-02E6-475C-A029-5BABF9B4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F7417-11F0-48C9-BF82-DA3BF54A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47178-07A7-4544-8305-6CCD1C7D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6A78-5015-4089-9727-13C6B71F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A613-F65B-4A72-82BC-1766755A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4027-6A96-43AB-9C16-EAFEA96C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6439-3B48-430C-A0CF-4D2F941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D0A9-3060-4070-B721-94FD9E95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33AE-8378-4627-8C2B-A9ED4E35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1E98-7068-40CE-838F-0076001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C50D-2B7A-48E4-8232-0375094A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18E-C538-447D-96AB-F8063B83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F6E2-928F-4FB7-826B-9637ACD1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ECB9-66DB-4CDA-AF3D-85FE379F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6834-ADD6-4886-ABCC-EE013ED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4021-7C31-4768-BDA0-CE3989B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0275-6700-41EB-B69E-FA6506EE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0A1F-1BAE-4AEF-998A-A9FA57C5A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C8F55-2609-4A89-AE7E-02F6B32C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4301-95AE-43CE-974B-EA71EA8D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3F5A-6747-4E93-8498-32F2A4F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BF945-5E88-4003-BCB9-AD473787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7FF-9B19-4504-91DF-B0738656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E047-FA37-4B34-A66F-E55B79C4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6CE9F-05B8-4897-AF0D-82EA70E7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11EF-19BD-4DE7-BF0D-DDE03A14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454F4-E595-4776-99FE-01FFDD53A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15CEF-7E85-48FD-8629-37FB322C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C8F94-9783-4048-89A7-1BB0A16E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7181E-8AFC-4C01-865F-D95E3553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B448-D8BD-442F-BE56-4524A0EC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F58B2-1189-4368-A75A-4E86252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B0B16-B801-49C8-AB13-412C756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724AC-CEEC-4633-AF81-94F15C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456BA-2228-45B1-BD2D-147923D5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5F12-7530-41D0-A084-10B1CD1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3C58-C44D-4EAE-A1F7-3FC11E0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FEE1-8605-4505-B125-39205DBE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9B32-3E03-4EEE-8B8C-85FAD0F7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56206-4AB1-4296-BA7B-5F2E0E2F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622C-2F67-4728-BBD9-AA53AA2E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94A-DDDB-4F1E-AE63-8403510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72C2-B26F-4C06-A746-8797674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106-BDE0-426C-A8DD-2CEDC507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81099-9751-4760-A82F-0BE921A4D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6BD0-3D3E-4F86-AC44-E4CFA2D4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FEDFF-502E-4B2A-98B9-5F54822F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7A0E-0DFB-44BC-BB10-1EBBAF11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A2CD-202F-4249-944E-CF39F28F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65A2-3BE7-4E20-A085-9C55E302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BFF0-53DA-4BAA-A2B8-09FC5128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DD00-8023-4CF6-B620-E645189A7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4D9D-798B-4A31-A546-42BEADF5D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4542-6C81-4470-8C85-591484F2A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PHYS4150-TS20181115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AF0E-FDF3-4B27-8499-081E12B2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443D-21C4-4ACF-BFCD-7754E7C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 am really sorry) The tutorials materials for lecture05 is still not ready. I have uploaded the finished parts for reference. </a:t>
            </a:r>
          </a:p>
        </p:txBody>
      </p:sp>
    </p:spTree>
    <p:extLst>
      <p:ext uri="{BB962C8B-B14F-4D97-AF65-F5344CB8AC3E}">
        <p14:creationId xmlns:p14="http://schemas.microsoft.com/office/powerpoint/2010/main" val="6499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D0E2-C4DE-440C-8027-9D64BA5F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6FEC-66A2-4396-A80D-B41856F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new lectures notes have been updated on course website</a:t>
            </a:r>
          </a:p>
          <a:p>
            <a:r>
              <a:rPr lang="en-US" dirty="0"/>
              <a:t>Hwk15: due time 20181115 23:59</a:t>
            </a:r>
          </a:p>
          <a:p>
            <a:r>
              <a:rPr lang="en-US" dirty="0"/>
              <a:t>Course project</a:t>
            </a:r>
          </a:p>
          <a:p>
            <a:pPr lvl="1"/>
            <a:r>
              <a:rPr lang="en-US" dirty="0"/>
              <a:t>submit your report, presentation slide, code via email</a:t>
            </a:r>
          </a:p>
          <a:p>
            <a:pPr lvl="1"/>
            <a:r>
              <a:rPr lang="en-US" dirty="0"/>
              <a:t>Due time: 20181121 23:59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8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PHYS4150-TS20181115 </vt:lpstr>
      <vt:lpstr>Question &amp; Answer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PHYS4150-TS20181115 Householder transformation</dc:title>
  <dc:creator>c zhang</dc:creator>
  <cp:lastModifiedBy>c zhang</cp:lastModifiedBy>
  <cp:revision>5</cp:revision>
  <dcterms:created xsi:type="dcterms:W3CDTF">2018-11-15T01:35:57Z</dcterms:created>
  <dcterms:modified xsi:type="dcterms:W3CDTF">2018-11-15T02:15:41Z</dcterms:modified>
</cp:coreProperties>
</file>