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0" Type="http://schemas.openxmlformats.org/officeDocument/2006/relationships/slide" Target="slides/slide5.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 name="Shape 51"/>
        <p:cNvGrpSpPr/>
        <p:nvPr/>
      </p:nvGrpSpPr>
      <p:grpSpPr>
        <a:xfrm>
          <a:off x="0" y="0"/>
          <a:ext cx="0" cy="0"/>
          <a:chOff x="0" y="0"/>
          <a:chExt cx="0" cy="0"/>
        </a:xfrm>
      </p:grpSpPr>
      <p:sp>
        <p:nvSpPr>
          <p:cNvPr id="52" name="Google Shape;5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3" name="Google Shape;5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c09d8f9cf0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c09d8f9cf0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c09d8f9cf0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c09d8f9cf0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c0a52b9619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c0a52b961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c5acfd9d9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c5acfd9d9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0" name="Shape 10"/>
        <p:cNvGrpSpPr/>
        <p:nvPr/>
      </p:nvGrpSpPr>
      <p:grpSpPr>
        <a:xfrm>
          <a:off x="0" y="0"/>
          <a:ext cx="0" cy="0"/>
          <a:chOff x="0" y="0"/>
          <a:chExt cx="0" cy="0"/>
        </a:xfrm>
      </p:grpSpPr>
      <p:sp>
        <p:nvSpPr>
          <p:cNvPr id="11" name="Google Shape;11;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2" name="Google Shape;12;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5" name="Shape 45"/>
        <p:cNvGrpSpPr/>
        <p:nvPr/>
      </p:nvGrpSpPr>
      <p:grpSpPr>
        <a:xfrm>
          <a:off x="0" y="0"/>
          <a:ext cx="0" cy="0"/>
          <a:chOff x="0" y="0"/>
          <a:chExt cx="0" cy="0"/>
        </a:xfrm>
      </p:grpSpPr>
      <p:sp>
        <p:nvSpPr>
          <p:cNvPr id="46" name="Google Shape;46;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7" name="Google Shape;47;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8" name="Google Shape;48;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9" name="Shape 49"/>
        <p:cNvGrpSpPr/>
        <p:nvPr/>
      </p:nvGrpSpPr>
      <p:grpSpPr>
        <a:xfrm>
          <a:off x="0" y="0"/>
          <a:ext cx="0" cy="0"/>
          <a:chOff x="0" y="0"/>
          <a:chExt cx="0" cy="0"/>
        </a:xfrm>
      </p:grpSpPr>
      <p:sp>
        <p:nvSpPr>
          <p:cNvPr id="50" name="Google Shape;50;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4" name="Shape 14"/>
        <p:cNvGrpSpPr/>
        <p:nvPr/>
      </p:nvGrpSpPr>
      <p:grpSpPr>
        <a:xfrm>
          <a:off x="0" y="0"/>
          <a:ext cx="0" cy="0"/>
          <a:chOff x="0" y="0"/>
          <a:chExt cx="0" cy="0"/>
        </a:xfrm>
      </p:grpSpPr>
      <p:sp>
        <p:nvSpPr>
          <p:cNvPr id="15" name="Google Shape;15;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9" name="Google Shape;19;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3" name="Google Shape;23;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1" name="Google Shape;31;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3" name="Shape 33"/>
        <p:cNvGrpSpPr/>
        <p:nvPr/>
      </p:nvGrpSpPr>
      <p:grpSpPr>
        <a:xfrm>
          <a:off x="0" y="0"/>
          <a:ext cx="0" cy="0"/>
          <a:chOff x="0" y="0"/>
          <a:chExt cx="0" cy="0"/>
        </a:xfrm>
      </p:grpSpPr>
      <p:sp>
        <p:nvSpPr>
          <p:cNvPr id="34" name="Google Shape;34;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9" name="Google Shape;39;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0" name="Google Shape;40;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1" name="Google Shape;41;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2" name="Shape 42"/>
        <p:cNvGrpSpPr/>
        <p:nvPr/>
      </p:nvGrpSpPr>
      <p:grpSpPr>
        <a:xfrm>
          <a:off x="0" y="0"/>
          <a:ext cx="0" cy="0"/>
          <a:chOff x="0" y="0"/>
          <a:chExt cx="0" cy="0"/>
        </a:xfrm>
      </p:grpSpPr>
      <p:sp>
        <p:nvSpPr>
          <p:cNvPr id="43" name="Google Shape;43;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4" name="Google Shape;4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2.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FFFFFF"/>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pic>
        <p:nvPicPr>
          <p:cNvPr id="9" name="Google Shape;9;p1"/>
          <p:cNvPicPr preferRelativeResize="0"/>
          <p:nvPr/>
        </p:nvPicPr>
        <p:blipFill>
          <a:blip r:embed="rId1">
            <a:alphaModFix amt="11000"/>
          </a:blip>
          <a:stretch>
            <a:fillRect/>
          </a:stretch>
        </p:blipFill>
        <p:spPr>
          <a:xfrm>
            <a:off x="132075" y="139850"/>
            <a:ext cx="8865174" cy="4848250"/>
          </a:xfrm>
          <a:prstGeom prst="rect">
            <a:avLst/>
          </a:prstGeom>
          <a:noFill/>
          <a:ln>
            <a:noFill/>
          </a:ln>
          <a:effectLst>
            <a:outerShdw blurRad="57150" rotWithShape="0" algn="bl" dir="5400000" dist="19050">
              <a:srgbClr val="000000">
                <a:alpha val="50000"/>
              </a:srgbClr>
            </a:outerShdw>
          </a:effectLst>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hyperlink" Target="https://docs.spring.io/spring-boot/docs/current/reference/html/using-spring-boot.html#using-boot-using-springbootapplication-annotation" TargetMode="External"/><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hyperlink" Target="https://docs.spring.io/spring-boot/docs/current/reference/htmlsingle/#using-boot-starter" TargetMode="Externa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hyperlink" Target="https://docs.spring.io/spring-boot/docs/current/reference/html/appendix-application-properties.html" TargetMode="Externa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 name="Shape 54"/>
        <p:cNvGrpSpPr/>
        <p:nvPr/>
      </p:nvGrpSpPr>
      <p:grpSpPr>
        <a:xfrm>
          <a:off x="0" y="0"/>
          <a:ext cx="0" cy="0"/>
          <a:chOff x="0" y="0"/>
          <a:chExt cx="0" cy="0"/>
        </a:xfrm>
      </p:grpSpPr>
      <p:sp>
        <p:nvSpPr>
          <p:cNvPr id="55" name="Google Shape;55;p13"/>
          <p:cNvSpPr txBox="1"/>
          <p:nvPr>
            <p:ph type="ctrTitle"/>
          </p:nvPr>
        </p:nvSpPr>
        <p:spPr>
          <a:xfrm>
            <a:off x="311708" y="322500"/>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Spring Boot</a:t>
            </a:r>
            <a:endParaRPr/>
          </a:p>
        </p:txBody>
      </p:sp>
      <p:sp>
        <p:nvSpPr>
          <p:cNvPr id="56" name="Google Shape;56;p13"/>
          <p:cNvSpPr txBox="1"/>
          <p:nvPr>
            <p:ph idx="1" type="subTitle"/>
          </p:nvPr>
        </p:nvSpPr>
        <p:spPr>
          <a:xfrm>
            <a:off x="311700" y="2412050"/>
            <a:ext cx="8520600" cy="792600"/>
          </a:xfrm>
          <a:prstGeom prst="rect">
            <a:avLst/>
          </a:prstGeom>
        </p:spPr>
        <p:txBody>
          <a:bodyPr anchorCtr="0" anchor="t" bIns="91425" lIns="91425" spcFirstLastPara="1" rIns="91425" wrap="square" tIns="91425">
            <a:normAutofit fontScale="62500" lnSpcReduction="20000"/>
          </a:bodyPr>
          <a:lstStyle/>
          <a:p>
            <a:pPr indent="0" lvl="0" marL="0" rtl="0" algn="ctr">
              <a:spcBef>
                <a:spcPts val="0"/>
              </a:spcBef>
              <a:spcAft>
                <a:spcPts val="0"/>
              </a:spcAft>
              <a:buNone/>
            </a:pPr>
            <a:r>
              <a:rPr lang="en" sz="3085"/>
              <a:t>My first spring boot application</a:t>
            </a:r>
            <a:endParaRPr sz="3085"/>
          </a:p>
          <a:p>
            <a:pPr indent="0" lvl="0" marL="0" rtl="0" algn="ctr">
              <a:spcBef>
                <a:spcPts val="0"/>
              </a:spcBef>
              <a:spcAft>
                <a:spcPts val="0"/>
              </a:spcAft>
              <a:buNone/>
            </a:pPr>
            <a:r>
              <a:t/>
            </a:r>
            <a:endParaRPr/>
          </a:p>
          <a:p>
            <a:pPr indent="0" lvl="0" marL="0" rtl="0" algn="ctr">
              <a:spcBef>
                <a:spcPts val="0"/>
              </a:spcBef>
              <a:spcAft>
                <a:spcPts val="0"/>
              </a:spcAft>
              <a:buNone/>
            </a:pPr>
            <a:r>
              <a:rPr lang="en" sz="1982">
                <a:solidFill>
                  <a:srgbClr val="333333"/>
                </a:solidFill>
              </a:rPr>
              <a:t>Spring Boot makes it easy to create stand-alone, production-grade Spring based Applications that you can "just run".</a:t>
            </a:r>
            <a:endParaRPr sz="3582"/>
          </a:p>
        </p:txBody>
      </p:sp>
      <p:pic>
        <p:nvPicPr>
          <p:cNvPr id="57" name="Google Shape;57;p13"/>
          <p:cNvPicPr preferRelativeResize="0"/>
          <p:nvPr/>
        </p:nvPicPr>
        <p:blipFill>
          <a:blip r:embed="rId3">
            <a:alphaModFix/>
          </a:blip>
          <a:stretch>
            <a:fillRect/>
          </a:stretch>
        </p:blipFill>
        <p:spPr>
          <a:xfrm>
            <a:off x="276700" y="194825"/>
            <a:ext cx="1821286" cy="163405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nvSpPr>
        <p:spPr>
          <a:xfrm>
            <a:off x="1015850" y="336225"/>
            <a:ext cx="4120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63" name="Google Shape;63;p14"/>
          <p:cNvSpPr txBox="1"/>
          <p:nvPr/>
        </p:nvSpPr>
        <p:spPr>
          <a:xfrm>
            <a:off x="250375" y="186000"/>
            <a:ext cx="8806500" cy="526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t>For any spring boot project two things are pre-requisite. </a:t>
            </a:r>
            <a:endParaRPr sz="1000"/>
          </a:p>
          <a:p>
            <a:pPr indent="0" lvl="0" marL="0" rtl="0" algn="l">
              <a:spcBef>
                <a:spcPts val="0"/>
              </a:spcBef>
              <a:spcAft>
                <a:spcPts val="0"/>
              </a:spcAft>
              <a:buNone/>
            </a:pPr>
            <a:r>
              <a:t/>
            </a:r>
            <a:endParaRPr sz="1000"/>
          </a:p>
          <a:p>
            <a:pPr indent="-292100" lvl="0" marL="457200" rtl="0" algn="l">
              <a:spcBef>
                <a:spcPts val="0"/>
              </a:spcBef>
              <a:spcAft>
                <a:spcPts val="0"/>
              </a:spcAft>
              <a:buSzPts val="1000"/>
              <a:buAutoNum type="arabicPeriod"/>
            </a:pPr>
            <a:r>
              <a:rPr lang="en" sz="1000"/>
              <a:t>Dependency and build tool (either Maven </a:t>
            </a:r>
            <a:r>
              <a:rPr lang="en" sz="1000"/>
              <a:t>and</a:t>
            </a:r>
            <a:r>
              <a:rPr lang="en" sz="1000"/>
              <a:t> gradle)</a:t>
            </a:r>
            <a:endParaRPr sz="1000"/>
          </a:p>
          <a:p>
            <a:pPr indent="-292100" lvl="0" marL="457200" rtl="0" algn="l">
              <a:spcBef>
                <a:spcPts val="0"/>
              </a:spcBef>
              <a:spcAft>
                <a:spcPts val="0"/>
              </a:spcAft>
              <a:buSzPts val="1000"/>
              <a:buAutoNum type="arabicPeriod"/>
            </a:pPr>
            <a:r>
              <a:rPr lang="en" sz="1000"/>
              <a:t>Starter dependency</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rPr lang="en" sz="1000"/>
              <a:t>There will be a single starting point of spring boot application and that must be annotated with @SpringBootApplication. </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rPr lang="en" sz="1000"/>
              <a:t>Actually spring boot developer has provided convenience through combination of </a:t>
            </a:r>
            <a:r>
              <a:rPr i="1" lang="en" sz="1000">
                <a:solidFill>
                  <a:schemeClr val="dk1"/>
                </a:solidFill>
              </a:rPr>
              <a:t>@EnableAutoConfiguration, @Configuration and @ComponentScan </a:t>
            </a:r>
            <a:r>
              <a:rPr lang="en" sz="1000">
                <a:solidFill>
                  <a:schemeClr val="dk1"/>
                </a:solidFill>
              </a:rPr>
              <a:t>into a single annotation </a:t>
            </a:r>
            <a:r>
              <a:rPr i="1" lang="en" sz="1000">
                <a:solidFill>
                  <a:schemeClr val="dk1"/>
                </a:solidFill>
              </a:rPr>
              <a:t>@SpringBootApplication.</a:t>
            </a:r>
            <a:endParaRPr i="1" sz="1000">
              <a:solidFill>
                <a:schemeClr val="dk1"/>
              </a:solidFill>
            </a:endParaRPr>
          </a:p>
          <a:p>
            <a:pPr indent="0" lvl="0" marL="0" rtl="0" algn="l">
              <a:spcBef>
                <a:spcPts val="0"/>
              </a:spcBef>
              <a:spcAft>
                <a:spcPts val="0"/>
              </a:spcAft>
              <a:buNone/>
            </a:pPr>
            <a:r>
              <a:t/>
            </a:r>
            <a:endParaRPr i="1" sz="1000">
              <a:solidFill>
                <a:schemeClr val="dk1"/>
              </a:solidFill>
            </a:endParaRPr>
          </a:p>
          <a:p>
            <a:pPr indent="0" lvl="0" marL="0" rtl="0" algn="l">
              <a:spcBef>
                <a:spcPts val="0"/>
              </a:spcBef>
              <a:spcAft>
                <a:spcPts val="0"/>
              </a:spcAft>
              <a:buNone/>
            </a:pPr>
            <a:r>
              <a:rPr lang="en" sz="1000">
                <a:solidFill>
                  <a:schemeClr val="dk1"/>
                </a:solidFill>
              </a:rPr>
              <a:t>More details can be found here:-</a:t>
            </a:r>
            <a:endParaRPr sz="1000">
              <a:solidFill>
                <a:schemeClr val="dk1"/>
              </a:solidFill>
            </a:endParaRPr>
          </a:p>
          <a:p>
            <a:pPr indent="0" lvl="0" marL="0" rtl="0" algn="l">
              <a:spcBef>
                <a:spcPts val="0"/>
              </a:spcBef>
              <a:spcAft>
                <a:spcPts val="0"/>
              </a:spcAft>
              <a:buNone/>
            </a:pPr>
            <a:r>
              <a:t/>
            </a:r>
            <a:endParaRPr sz="1000" u="sng">
              <a:solidFill>
                <a:schemeClr val="dk1"/>
              </a:solidFill>
            </a:endParaRPr>
          </a:p>
          <a:p>
            <a:pPr indent="0" lvl="0" marL="0" rtl="0" algn="l">
              <a:spcBef>
                <a:spcPts val="0"/>
              </a:spcBef>
              <a:spcAft>
                <a:spcPts val="0"/>
              </a:spcAft>
              <a:buNone/>
            </a:pPr>
            <a:r>
              <a:rPr lang="en" sz="1000" u="sng">
                <a:solidFill>
                  <a:schemeClr val="hlink"/>
                </a:solidFill>
                <a:hlinkClick r:id="rId3"/>
              </a:rPr>
              <a:t>https://docs.spring.io/spring-boot/docs/current/reference/html/using-spring-boot.html#using-boot-using-springbootapplication-annotation</a:t>
            </a:r>
            <a:endParaRPr sz="1000">
              <a:solidFill>
                <a:schemeClr val="dk1"/>
              </a:solidFill>
            </a:endParaRPr>
          </a:p>
          <a:p>
            <a:pPr indent="0" lvl="0" marL="0" rtl="0" algn="l">
              <a:spcBef>
                <a:spcPts val="0"/>
              </a:spcBef>
              <a:spcAft>
                <a:spcPts val="0"/>
              </a:spcAft>
              <a:buNone/>
            </a:pPr>
            <a:r>
              <a:rPr lang="en" sz="1000"/>
              <a:t> </a:t>
            </a:r>
            <a:endParaRPr sz="1000"/>
          </a:p>
          <a:p>
            <a:pPr indent="0" lvl="0" marL="0" rtl="0" algn="l">
              <a:spcBef>
                <a:spcPts val="0"/>
              </a:spcBef>
              <a:spcAft>
                <a:spcPts val="0"/>
              </a:spcAft>
              <a:buNone/>
            </a:pPr>
            <a:r>
              <a:rPr b="1" i="1" lang="en" sz="1000">
                <a:highlight>
                  <a:srgbClr val="FFE599"/>
                </a:highlight>
              </a:rPr>
              <a:t>From Spring boot</a:t>
            </a:r>
            <a:endParaRPr b="1" i="1" sz="1000">
              <a:highlight>
                <a:srgbClr val="FFE599"/>
              </a:highlight>
            </a:endParaRPr>
          </a:p>
          <a:p>
            <a:pPr indent="0" lvl="0" marL="0" rtl="0" algn="l">
              <a:spcBef>
                <a:spcPts val="0"/>
              </a:spcBef>
              <a:spcAft>
                <a:spcPts val="0"/>
              </a:spcAft>
              <a:buNone/>
            </a:pPr>
            <a:r>
              <a:rPr i="1" lang="en" sz="1000">
                <a:highlight>
                  <a:srgbClr val="FFE599"/>
                </a:highlight>
              </a:rPr>
              <a:t>----------------------</a:t>
            </a:r>
            <a:endParaRPr i="1" sz="1000">
              <a:highlight>
                <a:srgbClr val="FFE599"/>
              </a:highlight>
            </a:endParaRPr>
          </a:p>
          <a:p>
            <a:pPr indent="0" lvl="0" marL="0" rtl="0" algn="l">
              <a:spcBef>
                <a:spcPts val="0"/>
              </a:spcBef>
              <a:spcAft>
                <a:spcPts val="0"/>
              </a:spcAft>
              <a:buNone/>
            </a:pPr>
            <a:r>
              <a:rPr i="1" lang="en" sz="1000">
                <a:solidFill>
                  <a:schemeClr val="dk1"/>
                </a:solidFill>
                <a:highlight>
                  <a:srgbClr val="FFE599"/>
                </a:highlight>
              </a:rPr>
              <a:t>@EnableAutoConfiguration - will configure beans which are required for your project.</a:t>
            </a:r>
            <a:endParaRPr i="1" sz="1000">
              <a:solidFill>
                <a:schemeClr val="dk1"/>
              </a:solidFill>
              <a:highlight>
                <a:srgbClr val="FFE599"/>
              </a:highlight>
            </a:endParaRPr>
          </a:p>
          <a:p>
            <a:pPr indent="0" lvl="0" marL="0" rtl="0" algn="l">
              <a:spcBef>
                <a:spcPts val="0"/>
              </a:spcBef>
              <a:spcAft>
                <a:spcPts val="0"/>
              </a:spcAft>
              <a:buClr>
                <a:schemeClr val="dk1"/>
              </a:buClr>
              <a:buSzPts val="1100"/>
              <a:buFont typeface="Arial"/>
              <a:buNone/>
            </a:pPr>
            <a:r>
              <a:t/>
            </a:r>
            <a:endParaRPr i="1" sz="1000">
              <a:solidFill>
                <a:schemeClr val="dk1"/>
              </a:solidFill>
              <a:highlight>
                <a:srgbClr val="FFE599"/>
              </a:highlight>
            </a:endParaRPr>
          </a:p>
          <a:p>
            <a:pPr indent="0" lvl="0" marL="0" rtl="0" algn="l">
              <a:spcBef>
                <a:spcPts val="0"/>
              </a:spcBef>
              <a:spcAft>
                <a:spcPts val="0"/>
              </a:spcAft>
              <a:buNone/>
            </a:pPr>
            <a:r>
              <a:rPr b="1" i="1" lang="en" sz="1000">
                <a:solidFill>
                  <a:schemeClr val="dk1"/>
                </a:solidFill>
                <a:highlight>
                  <a:srgbClr val="FFE599"/>
                </a:highlight>
              </a:rPr>
              <a:t>From spring core</a:t>
            </a:r>
            <a:endParaRPr b="1" i="1" sz="1000">
              <a:solidFill>
                <a:schemeClr val="dk1"/>
              </a:solidFill>
              <a:highlight>
                <a:srgbClr val="FFE599"/>
              </a:highlight>
            </a:endParaRPr>
          </a:p>
          <a:p>
            <a:pPr indent="0" lvl="0" marL="0" rtl="0" algn="l">
              <a:spcBef>
                <a:spcPts val="0"/>
              </a:spcBef>
              <a:spcAft>
                <a:spcPts val="0"/>
              </a:spcAft>
              <a:buNone/>
            </a:pPr>
            <a:r>
              <a:rPr i="1" lang="en" sz="1000">
                <a:solidFill>
                  <a:schemeClr val="dk1"/>
                </a:solidFill>
                <a:highlight>
                  <a:srgbClr val="FFE599"/>
                </a:highlight>
              </a:rPr>
              <a:t>-------------------------------</a:t>
            </a:r>
            <a:endParaRPr i="1" sz="1000">
              <a:solidFill>
                <a:schemeClr val="dk1"/>
              </a:solidFill>
              <a:highlight>
                <a:srgbClr val="FFE599"/>
              </a:highlight>
            </a:endParaRPr>
          </a:p>
          <a:p>
            <a:pPr indent="0" lvl="0" marL="0" rtl="0" algn="l">
              <a:spcBef>
                <a:spcPts val="0"/>
              </a:spcBef>
              <a:spcAft>
                <a:spcPts val="0"/>
              </a:spcAft>
              <a:buNone/>
            </a:pPr>
            <a:r>
              <a:rPr i="1" lang="en" sz="1000">
                <a:solidFill>
                  <a:schemeClr val="dk1"/>
                </a:solidFill>
                <a:highlight>
                  <a:srgbClr val="FFE599"/>
                </a:highlight>
              </a:rPr>
              <a:t>@Configuration - will help to configure extra beans to the context.</a:t>
            </a:r>
            <a:endParaRPr i="1" sz="1000">
              <a:solidFill>
                <a:schemeClr val="dk1"/>
              </a:solidFill>
              <a:highlight>
                <a:srgbClr val="FFE599"/>
              </a:highlight>
            </a:endParaRPr>
          </a:p>
          <a:p>
            <a:pPr indent="0" lvl="0" marL="0" rtl="0" algn="l">
              <a:spcBef>
                <a:spcPts val="0"/>
              </a:spcBef>
              <a:spcAft>
                <a:spcPts val="0"/>
              </a:spcAft>
              <a:buClr>
                <a:schemeClr val="dk1"/>
              </a:buClr>
              <a:buSzPts val="1100"/>
              <a:buFont typeface="Arial"/>
              <a:buNone/>
            </a:pPr>
            <a:r>
              <a:rPr i="1" lang="en" sz="1000">
                <a:solidFill>
                  <a:schemeClr val="dk1"/>
                </a:solidFill>
                <a:highlight>
                  <a:srgbClr val="FFE599"/>
                </a:highlight>
              </a:rPr>
              <a:t>@ComponentScan - scan for beans in packages where spring boot application present and their sub packages. </a:t>
            </a:r>
            <a:endParaRPr i="1" sz="1000">
              <a:highlight>
                <a:srgbClr val="FFE599"/>
              </a:highlight>
            </a:endParaRPr>
          </a:p>
          <a:p>
            <a:pPr indent="0" lvl="0" marL="0" rtl="0" algn="l">
              <a:spcBef>
                <a:spcPts val="0"/>
              </a:spcBef>
              <a:spcAft>
                <a:spcPts val="0"/>
              </a:spcAft>
              <a:buNone/>
            </a:pPr>
            <a:r>
              <a:t/>
            </a:r>
            <a:endParaRPr sz="1000"/>
          </a:p>
          <a:p>
            <a:pPr indent="0" lvl="0" marL="0" rtl="0" algn="l">
              <a:spcBef>
                <a:spcPts val="0"/>
              </a:spcBef>
              <a:spcAft>
                <a:spcPts val="0"/>
              </a:spcAft>
              <a:buClr>
                <a:schemeClr val="dk1"/>
              </a:buClr>
              <a:buSzPts val="1100"/>
              <a:buFont typeface="Arial"/>
              <a:buNone/>
            </a:pPr>
            <a:r>
              <a:rPr lang="en" sz="1000">
                <a:solidFill>
                  <a:schemeClr val="dk1"/>
                </a:solidFill>
              </a:rPr>
              <a:t>@SpringBootApplication</a:t>
            </a:r>
            <a:endParaRPr sz="1000"/>
          </a:p>
          <a:p>
            <a:pPr indent="0" lvl="0" marL="0" rtl="0" algn="l">
              <a:spcBef>
                <a:spcPts val="0"/>
              </a:spcBef>
              <a:spcAft>
                <a:spcPts val="0"/>
              </a:spcAft>
              <a:buClr>
                <a:schemeClr val="dk1"/>
              </a:buClr>
              <a:buSzPts val="1100"/>
              <a:buFont typeface="Arial"/>
              <a:buNone/>
            </a:pPr>
            <a:r>
              <a:rPr i="1" lang="en" sz="1000"/>
              <a:t>public class MySpringBoot</a:t>
            </a:r>
            <a:endParaRPr i="1" sz="1000"/>
          </a:p>
          <a:p>
            <a:pPr indent="0" lvl="0" marL="0" rtl="0" algn="l">
              <a:spcBef>
                <a:spcPts val="0"/>
              </a:spcBef>
              <a:spcAft>
                <a:spcPts val="0"/>
              </a:spcAft>
              <a:buClr>
                <a:schemeClr val="dk1"/>
              </a:buClr>
              <a:buSzPts val="1100"/>
              <a:buFont typeface="Arial"/>
              <a:buNone/>
            </a:pPr>
            <a:r>
              <a:rPr i="1" lang="en" sz="1000"/>
              <a:t>{</a:t>
            </a:r>
            <a:endParaRPr i="1" sz="1000"/>
          </a:p>
          <a:p>
            <a:pPr indent="0" lvl="0" marL="0" rtl="0" algn="l">
              <a:spcBef>
                <a:spcPts val="0"/>
              </a:spcBef>
              <a:spcAft>
                <a:spcPts val="0"/>
              </a:spcAft>
              <a:buClr>
                <a:schemeClr val="dk1"/>
              </a:buClr>
              <a:buSzPts val="1100"/>
              <a:buFont typeface="Arial"/>
              <a:buNone/>
            </a:pPr>
            <a:r>
              <a:rPr i="1" lang="en" sz="1000"/>
              <a:t>	public static void main(String[] args)</a:t>
            </a:r>
            <a:endParaRPr i="1" sz="1000"/>
          </a:p>
          <a:p>
            <a:pPr indent="0" lvl="0" marL="0" rtl="0" algn="l">
              <a:spcBef>
                <a:spcPts val="0"/>
              </a:spcBef>
              <a:spcAft>
                <a:spcPts val="0"/>
              </a:spcAft>
              <a:buClr>
                <a:schemeClr val="dk1"/>
              </a:buClr>
              <a:buSzPts val="1100"/>
              <a:buFont typeface="Arial"/>
              <a:buNone/>
            </a:pPr>
            <a:r>
              <a:rPr i="1" lang="en" sz="1000"/>
              <a:t>	{</a:t>
            </a:r>
            <a:endParaRPr i="1" sz="1000"/>
          </a:p>
          <a:p>
            <a:pPr indent="0" lvl="0" marL="0" rtl="0" algn="l">
              <a:spcBef>
                <a:spcPts val="0"/>
              </a:spcBef>
              <a:spcAft>
                <a:spcPts val="0"/>
              </a:spcAft>
              <a:buClr>
                <a:schemeClr val="dk1"/>
              </a:buClr>
              <a:buSzPts val="1100"/>
              <a:buFont typeface="Arial"/>
              <a:buNone/>
            </a:pPr>
            <a:r>
              <a:rPr i="1" lang="en" sz="1000"/>
              <a:t>		SpringApplication.run(</a:t>
            </a:r>
            <a:r>
              <a:rPr i="1" lang="en" sz="1000">
                <a:highlight>
                  <a:srgbClr val="00FFFF"/>
                </a:highlight>
              </a:rPr>
              <a:t>MySpringBoot.class</a:t>
            </a:r>
            <a:r>
              <a:rPr i="1" lang="en" sz="1000"/>
              <a:t>, args);</a:t>
            </a:r>
            <a:endParaRPr i="1" sz="1000"/>
          </a:p>
          <a:p>
            <a:pPr indent="0" lvl="0" marL="0" rtl="0" algn="l">
              <a:spcBef>
                <a:spcPts val="0"/>
              </a:spcBef>
              <a:spcAft>
                <a:spcPts val="0"/>
              </a:spcAft>
              <a:buClr>
                <a:schemeClr val="dk1"/>
              </a:buClr>
              <a:buSzPts val="1100"/>
              <a:buFont typeface="Arial"/>
              <a:buNone/>
            </a:pPr>
            <a:r>
              <a:rPr i="1" lang="en" sz="1000"/>
              <a:t>	}</a:t>
            </a:r>
            <a:endParaRPr i="1" sz="1000"/>
          </a:p>
          <a:p>
            <a:pPr indent="0" lvl="0" marL="0" rtl="0" algn="l">
              <a:spcBef>
                <a:spcPts val="0"/>
              </a:spcBef>
              <a:spcAft>
                <a:spcPts val="0"/>
              </a:spcAft>
              <a:buNone/>
            </a:pPr>
            <a:r>
              <a:rPr i="1" lang="en" sz="1000"/>
              <a:t>}</a:t>
            </a:r>
            <a:endParaRPr i="1" sz="1000"/>
          </a:p>
          <a:p>
            <a:pPr indent="0" lvl="0" marL="0" rtl="0" algn="l">
              <a:spcBef>
                <a:spcPts val="0"/>
              </a:spcBef>
              <a:spcAft>
                <a:spcPts val="0"/>
              </a:spcAft>
              <a:buNone/>
            </a:pPr>
            <a:r>
              <a:t/>
            </a:r>
            <a:endParaRPr i="1" sz="1000"/>
          </a:p>
          <a:p>
            <a:pPr indent="0" lvl="0" marL="0" rtl="0" algn="l">
              <a:spcBef>
                <a:spcPts val="0"/>
              </a:spcBef>
              <a:spcAft>
                <a:spcPts val="0"/>
              </a:spcAft>
              <a:buNone/>
            </a:pPr>
            <a:r>
              <a:t/>
            </a:r>
            <a:endParaRPr sz="1000"/>
          </a:p>
        </p:txBody>
      </p:sp>
      <p:pic>
        <p:nvPicPr>
          <p:cNvPr id="64" name="Google Shape;64;p14"/>
          <p:cNvPicPr preferRelativeResize="0"/>
          <p:nvPr/>
        </p:nvPicPr>
        <p:blipFill>
          <a:blip r:embed="rId4">
            <a:alphaModFix/>
          </a:blip>
          <a:stretch>
            <a:fillRect/>
          </a:stretch>
        </p:blipFill>
        <p:spPr>
          <a:xfrm>
            <a:off x="7738554" y="3884350"/>
            <a:ext cx="1212250" cy="108762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5"/>
          <p:cNvSpPr txBox="1"/>
          <p:nvPr/>
        </p:nvSpPr>
        <p:spPr>
          <a:xfrm>
            <a:off x="271850" y="114475"/>
            <a:ext cx="8119500" cy="4494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t>All list of starters can be found here </a:t>
            </a:r>
            <a:endParaRPr sz="1000"/>
          </a:p>
          <a:p>
            <a:pPr indent="0" lvl="0" marL="0" rtl="0" algn="l">
              <a:spcBef>
                <a:spcPts val="0"/>
              </a:spcBef>
              <a:spcAft>
                <a:spcPts val="0"/>
              </a:spcAft>
              <a:buNone/>
            </a:pPr>
            <a:r>
              <a:rPr lang="en" sz="1000" u="sng">
                <a:solidFill>
                  <a:schemeClr val="hlink"/>
                </a:solidFill>
                <a:hlinkClick r:id="rId3"/>
              </a:rPr>
              <a:t>https://docs.spring.io/spring-boot/docs/current/reference/htmlsingle/#using-boot-starter</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rPr lang="en" sz="1000"/>
              <a:t>Spring boot starter has naming convention of spring-boot-starter-* and it inherits </a:t>
            </a:r>
            <a:r>
              <a:rPr lang="en" sz="1000"/>
              <a:t>properties from the parent starter. </a:t>
            </a:r>
            <a:endParaRPr sz="1000"/>
          </a:p>
          <a:p>
            <a:pPr indent="0" lvl="0" marL="0" rtl="0" algn="l">
              <a:spcBef>
                <a:spcPts val="0"/>
              </a:spcBef>
              <a:spcAft>
                <a:spcPts val="0"/>
              </a:spcAft>
              <a:buClr>
                <a:schemeClr val="dk1"/>
              </a:buClr>
              <a:buSzPts val="1100"/>
              <a:buFont typeface="Arial"/>
              <a:buNone/>
            </a:pPr>
            <a:r>
              <a:t/>
            </a:r>
            <a:endParaRPr i="1" sz="1000">
              <a:highlight>
                <a:srgbClr val="00FFFF"/>
              </a:highlight>
            </a:endParaRPr>
          </a:p>
          <a:p>
            <a:pPr indent="0" lvl="0" marL="0" rtl="0" algn="l">
              <a:spcBef>
                <a:spcPts val="0"/>
              </a:spcBef>
              <a:spcAft>
                <a:spcPts val="0"/>
              </a:spcAft>
              <a:buClr>
                <a:schemeClr val="dk1"/>
              </a:buClr>
              <a:buSzPts val="1100"/>
              <a:buFont typeface="Arial"/>
              <a:buNone/>
            </a:pPr>
            <a:r>
              <a:rPr i="1" lang="en" sz="1000">
                <a:highlight>
                  <a:srgbClr val="00FFFF"/>
                </a:highlight>
              </a:rPr>
              <a:t>&lt;parent&gt;</a:t>
            </a:r>
            <a:endParaRPr i="1" sz="1000">
              <a:highlight>
                <a:srgbClr val="00FFFF"/>
              </a:highlight>
            </a:endParaRPr>
          </a:p>
          <a:p>
            <a:pPr indent="0" lvl="0" marL="0" rtl="0" algn="l">
              <a:spcBef>
                <a:spcPts val="0"/>
              </a:spcBef>
              <a:spcAft>
                <a:spcPts val="0"/>
              </a:spcAft>
              <a:buClr>
                <a:schemeClr val="dk1"/>
              </a:buClr>
              <a:buSzPts val="1100"/>
              <a:buFont typeface="Arial"/>
              <a:buNone/>
            </a:pPr>
            <a:r>
              <a:rPr i="1" lang="en" sz="1000">
                <a:highlight>
                  <a:srgbClr val="00FFFF"/>
                </a:highlight>
              </a:rPr>
              <a:t>		&lt;groupId&gt;org.springframework.boot&lt;/groupId&gt;</a:t>
            </a:r>
            <a:endParaRPr i="1" sz="1000">
              <a:highlight>
                <a:srgbClr val="00FFFF"/>
              </a:highlight>
            </a:endParaRPr>
          </a:p>
          <a:p>
            <a:pPr indent="0" lvl="0" marL="0" rtl="0" algn="l">
              <a:spcBef>
                <a:spcPts val="0"/>
              </a:spcBef>
              <a:spcAft>
                <a:spcPts val="0"/>
              </a:spcAft>
              <a:buClr>
                <a:schemeClr val="dk1"/>
              </a:buClr>
              <a:buSzPts val="1100"/>
              <a:buFont typeface="Arial"/>
              <a:buNone/>
            </a:pPr>
            <a:r>
              <a:rPr i="1" lang="en" sz="1000">
                <a:highlight>
                  <a:srgbClr val="00FFFF"/>
                </a:highlight>
              </a:rPr>
              <a:t>		&lt;artifactId&gt;spring-boot-starter-parent&lt;/artifactId&gt;</a:t>
            </a:r>
            <a:endParaRPr i="1" sz="1000">
              <a:highlight>
                <a:srgbClr val="00FFFF"/>
              </a:highlight>
            </a:endParaRPr>
          </a:p>
          <a:p>
            <a:pPr indent="0" lvl="0" marL="0" rtl="0" algn="l">
              <a:spcBef>
                <a:spcPts val="0"/>
              </a:spcBef>
              <a:spcAft>
                <a:spcPts val="0"/>
              </a:spcAft>
              <a:buClr>
                <a:schemeClr val="dk1"/>
              </a:buClr>
              <a:buSzPts val="1100"/>
              <a:buFont typeface="Arial"/>
              <a:buNone/>
            </a:pPr>
            <a:r>
              <a:rPr i="1" lang="en" sz="1000">
                <a:highlight>
                  <a:srgbClr val="00FFFF"/>
                </a:highlight>
              </a:rPr>
              <a:t>		&lt;version&gt;2.4.3&lt;/version&gt;</a:t>
            </a:r>
            <a:endParaRPr i="1" sz="1000">
              <a:highlight>
                <a:srgbClr val="00FFFF"/>
              </a:highlight>
            </a:endParaRPr>
          </a:p>
          <a:p>
            <a:pPr indent="0" lvl="0" marL="0" rtl="0" algn="l">
              <a:spcBef>
                <a:spcPts val="0"/>
              </a:spcBef>
              <a:spcAft>
                <a:spcPts val="0"/>
              </a:spcAft>
              <a:buClr>
                <a:schemeClr val="dk1"/>
              </a:buClr>
              <a:buSzPts val="1100"/>
              <a:buFont typeface="Arial"/>
              <a:buNone/>
            </a:pPr>
            <a:r>
              <a:rPr i="1" lang="en" sz="1000">
                <a:highlight>
                  <a:srgbClr val="00FFFF"/>
                </a:highlight>
              </a:rPr>
              <a:t>		&lt;!-- &lt;relativePath /&gt; lookup parent from repository --&gt;</a:t>
            </a:r>
            <a:endParaRPr i="1" sz="1000">
              <a:highlight>
                <a:srgbClr val="00FFFF"/>
              </a:highlight>
            </a:endParaRPr>
          </a:p>
          <a:p>
            <a:pPr indent="0" lvl="0" marL="0" rtl="0" algn="l">
              <a:spcBef>
                <a:spcPts val="0"/>
              </a:spcBef>
              <a:spcAft>
                <a:spcPts val="0"/>
              </a:spcAft>
              <a:buClr>
                <a:schemeClr val="dk1"/>
              </a:buClr>
              <a:buSzPts val="1100"/>
              <a:buFont typeface="Arial"/>
              <a:buNone/>
            </a:pPr>
            <a:r>
              <a:rPr i="1" lang="en" sz="1000">
                <a:highlight>
                  <a:srgbClr val="00FFFF"/>
                </a:highlight>
              </a:rPr>
              <a:t>&lt;/parent&gt;</a:t>
            </a:r>
            <a:endParaRPr sz="1000"/>
          </a:p>
          <a:p>
            <a:pPr indent="0" lvl="0" marL="0" rtl="0" algn="l">
              <a:spcBef>
                <a:spcPts val="0"/>
              </a:spcBef>
              <a:spcAft>
                <a:spcPts val="0"/>
              </a:spcAft>
              <a:buNone/>
            </a:pPr>
            <a:r>
              <a:rPr lang="en" sz="1000"/>
              <a:t>Spring boot starter which includes spring core, logging and auto configuration. And would be enough to start your standalone application  using this dependency only. </a:t>
            </a:r>
            <a:endParaRPr sz="1000"/>
          </a:p>
          <a:p>
            <a:pPr indent="0" lvl="0" marL="0" rtl="0" algn="l">
              <a:spcBef>
                <a:spcPts val="0"/>
              </a:spcBef>
              <a:spcAft>
                <a:spcPts val="0"/>
              </a:spcAft>
              <a:buNone/>
            </a:pPr>
            <a:r>
              <a:t/>
            </a:r>
            <a:endParaRPr sz="1000"/>
          </a:p>
          <a:p>
            <a:pPr indent="0" lvl="0" marL="0" rtl="0" algn="l">
              <a:spcBef>
                <a:spcPts val="0"/>
              </a:spcBef>
              <a:spcAft>
                <a:spcPts val="0"/>
              </a:spcAft>
              <a:buClr>
                <a:schemeClr val="dk1"/>
              </a:buClr>
              <a:buSzPts val="1100"/>
              <a:buFont typeface="Arial"/>
              <a:buNone/>
            </a:pPr>
            <a:r>
              <a:rPr i="1" lang="en" sz="1000">
                <a:highlight>
                  <a:srgbClr val="00FFFF"/>
                </a:highlight>
              </a:rPr>
              <a:t>&lt;dependency&gt;</a:t>
            </a:r>
            <a:endParaRPr i="1" sz="1000">
              <a:highlight>
                <a:srgbClr val="00FFFF"/>
              </a:highlight>
            </a:endParaRPr>
          </a:p>
          <a:p>
            <a:pPr indent="0" lvl="0" marL="0" rtl="0" algn="l">
              <a:spcBef>
                <a:spcPts val="0"/>
              </a:spcBef>
              <a:spcAft>
                <a:spcPts val="0"/>
              </a:spcAft>
              <a:buClr>
                <a:schemeClr val="dk1"/>
              </a:buClr>
              <a:buSzPts val="1100"/>
              <a:buFont typeface="Arial"/>
              <a:buNone/>
            </a:pPr>
            <a:r>
              <a:rPr i="1" lang="en" sz="1000">
                <a:highlight>
                  <a:srgbClr val="00FFFF"/>
                </a:highlight>
              </a:rPr>
              <a:t>			&lt;groupId&gt;org.springframework.boot&lt;/groupId&gt;</a:t>
            </a:r>
            <a:endParaRPr i="1" sz="1000">
              <a:highlight>
                <a:srgbClr val="00FFFF"/>
              </a:highlight>
            </a:endParaRPr>
          </a:p>
          <a:p>
            <a:pPr indent="0" lvl="0" marL="0" rtl="0" algn="l">
              <a:spcBef>
                <a:spcPts val="0"/>
              </a:spcBef>
              <a:spcAft>
                <a:spcPts val="0"/>
              </a:spcAft>
              <a:buClr>
                <a:schemeClr val="dk1"/>
              </a:buClr>
              <a:buSzPts val="1100"/>
              <a:buFont typeface="Arial"/>
              <a:buNone/>
            </a:pPr>
            <a:r>
              <a:rPr i="1" lang="en" sz="1000">
                <a:highlight>
                  <a:srgbClr val="00FFFF"/>
                </a:highlight>
              </a:rPr>
              <a:t>			&lt;artifactId&gt;spring-boot-starter&lt;/artifactId&gt;</a:t>
            </a:r>
            <a:endParaRPr i="1" sz="1000">
              <a:highlight>
                <a:srgbClr val="00FFFF"/>
              </a:highlight>
            </a:endParaRPr>
          </a:p>
          <a:p>
            <a:pPr indent="0" lvl="0" marL="0" rtl="0" algn="l">
              <a:spcBef>
                <a:spcPts val="0"/>
              </a:spcBef>
              <a:spcAft>
                <a:spcPts val="0"/>
              </a:spcAft>
              <a:buClr>
                <a:schemeClr val="dk1"/>
              </a:buClr>
              <a:buSzPts val="1100"/>
              <a:buFont typeface="Arial"/>
              <a:buNone/>
            </a:pPr>
            <a:r>
              <a:rPr i="1" lang="en" sz="1000">
                <a:highlight>
                  <a:srgbClr val="00FFFF"/>
                </a:highlight>
              </a:rPr>
              <a:t>&lt;/dependency&gt;</a:t>
            </a:r>
            <a:endParaRPr i="1" sz="1000">
              <a:highlight>
                <a:srgbClr val="00FFFF"/>
              </a:highlight>
            </a:endParaRPr>
          </a:p>
          <a:p>
            <a:pPr indent="0" lvl="0" marL="0" rtl="0" algn="l">
              <a:spcBef>
                <a:spcPts val="0"/>
              </a:spcBef>
              <a:spcAft>
                <a:spcPts val="0"/>
              </a:spcAft>
              <a:buNone/>
            </a:pPr>
            <a:r>
              <a:t/>
            </a:r>
            <a:endParaRPr sz="1000"/>
          </a:p>
          <a:p>
            <a:pPr indent="0" lvl="0" marL="0" rtl="0" algn="l">
              <a:spcBef>
                <a:spcPts val="0"/>
              </a:spcBef>
              <a:spcAft>
                <a:spcPts val="0"/>
              </a:spcAft>
              <a:buClr>
                <a:schemeClr val="dk1"/>
              </a:buClr>
              <a:buSzPts val="1100"/>
              <a:buFont typeface="Arial"/>
              <a:buNone/>
            </a:pPr>
            <a:r>
              <a:rPr lang="en" sz="1000">
                <a:solidFill>
                  <a:schemeClr val="dk1"/>
                </a:solidFill>
              </a:rPr>
              <a:t>For web application we just need to have below dependency </a:t>
            </a:r>
            <a:endParaRPr sz="1000">
              <a:solidFill>
                <a:schemeClr val="dk1"/>
              </a:solidFill>
            </a:endParaRPr>
          </a:p>
          <a:p>
            <a:pPr indent="0" lvl="0" marL="0" rtl="0" algn="l">
              <a:spcBef>
                <a:spcPts val="0"/>
              </a:spcBef>
              <a:spcAft>
                <a:spcPts val="0"/>
              </a:spcAft>
              <a:buClr>
                <a:schemeClr val="dk1"/>
              </a:buClr>
              <a:buSzPts val="1100"/>
              <a:buFont typeface="Arial"/>
              <a:buNone/>
            </a:pPr>
            <a:r>
              <a:t/>
            </a:r>
            <a:endParaRPr sz="1000">
              <a:solidFill>
                <a:schemeClr val="dk1"/>
              </a:solidFill>
            </a:endParaRPr>
          </a:p>
          <a:p>
            <a:pPr indent="0" lvl="0" marL="0" rtl="0" algn="l">
              <a:spcBef>
                <a:spcPts val="0"/>
              </a:spcBef>
              <a:spcAft>
                <a:spcPts val="0"/>
              </a:spcAft>
              <a:buClr>
                <a:schemeClr val="dk1"/>
              </a:buClr>
              <a:buSzPts val="1100"/>
              <a:buFont typeface="Arial"/>
              <a:buNone/>
            </a:pPr>
            <a:r>
              <a:rPr i="1" lang="en" sz="1000">
                <a:solidFill>
                  <a:schemeClr val="dk1"/>
                </a:solidFill>
                <a:highlight>
                  <a:srgbClr val="00FFFF"/>
                </a:highlight>
              </a:rPr>
              <a:t>&lt;dependency&gt;</a:t>
            </a:r>
            <a:endParaRPr i="1" sz="1000">
              <a:solidFill>
                <a:schemeClr val="dk1"/>
              </a:solidFill>
              <a:highlight>
                <a:srgbClr val="00FFFF"/>
              </a:highlight>
            </a:endParaRPr>
          </a:p>
          <a:p>
            <a:pPr indent="0" lvl="0" marL="0" rtl="0" algn="l">
              <a:spcBef>
                <a:spcPts val="0"/>
              </a:spcBef>
              <a:spcAft>
                <a:spcPts val="0"/>
              </a:spcAft>
              <a:buClr>
                <a:schemeClr val="dk1"/>
              </a:buClr>
              <a:buSzPts val="1100"/>
              <a:buFont typeface="Arial"/>
              <a:buNone/>
            </a:pPr>
            <a:r>
              <a:rPr i="1" lang="en" sz="1000">
                <a:solidFill>
                  <a:schemeClr val="dk1"/>
                </a:solidFill>
                <a:highlight>
                  <a:srgbClr val="00FFFF"/>
                </a:highlight>
              </a:rPr>
              <a:t>			&lt;groupId&gt;org.springframework.boot&lt;/groupId&gt;</a:t>
            </a:r>
            <a:endParaRPr i="1" sz="1000">
              <a:solidFill>
                <a:schemeClr val="dk1"/>
              </a:solidFill>
              <a:highlight>
                <a:srgbClr val="00FFFF"/>
              </a:highlight>
            </a:endParaRPr>
          </a:p>
          <a:p>
            <a:pPr indent="0" lvl="0" marL="0" rtl="0" algn="l">
              <a:spcBef>
                <a:spcPts val="0"/>
              </a:spcBef>
              <a:spcAft>
                <a:spcPts val="0"/>
              </a:spcAft>
              <a:buClr>
                <a:schemeClr val="dk1"/>
              </a:buClr>
              <a:buSzPts val="1100"/>
              <a:buFont typeface="Arial"/>
              <a:buNone/>
            </a:pPr>
            <a:r>
              <a:rPr i="1" lang="en" sz="1000">
                <a:solidFill>
                  <a:schemeClr val="dk1"/>
                </a:solidFill>
                <a:highlight>
                  <a:srgbClr val="00FFFF"/>
                </a:highlight>
              </a:rPr>
              <a:t>			&lt;artifactId&gt;spring-boot-starter-web&lt;/artifactId&gt;</a:t>
            </a:r>
            <a:endParaRPr i="1" sz="1000">
              <a:solidFill>
                <a:schemeClr val="dk1"/>
              </a:solidFill>
              <a:highlight>
                <a:srgbClr val="00FFFF"/>
              </a:highlight>
            </a:endParaRPr>
          </a:p>
          <a:p>
            <a:pPr indent="0" lvl="0" marL="0" rtl="0" algn="l">
              <a:spcBef>
                <a:spcPts val="0"/>
              </a:spcBef>
              <a:spcAft>
                <a:spcPts val="0"/>
              </a:spcAft>
              <a:buClr>
                <a:schemeClr val="dk1"/>
              </a:buClr>
              <a:buSzPts val="1100"/>
              <a:buFont typeface="Arial"/>
              <a:buNone/>
            </a:pPr>
            <a:r>
              <a:rPr i="1" lang="en" sz="1000">
                <a:solidFill>
                  <a:schemeClr val="dk1"/>
                </a:solidFill>
                <a:highlight>
                  <a:srgbClr val="00FFFF"/>
                </a:highlight>
              </a:rPr>
              <a:t>&lt;/dependency&gt;</a:t>
            </a:r>
            <a:endParaRPr i="1" sz="1000">
              <a:solidFill>
                <a:schemeClr val="dk1"/>
              </a:solidFill>
              <a:highlight>
                <a:srgbClr val="00FFFF"/>
              </a:highlight>
            </a:endParaRPr>
          </a:p>
          <a:p>
            <a:pPr indent="0" lvl="0" marL="0" rtl="0" algn="l">
              <a:spcBef>
                <a:spcPts val="0"/>
              </a:spcBef>
              <a:spcAft>
                <a:spcPts val="0"/>
              </a:spcAft>
              <a:buNone/>
            </a:pPr>
            <a:r>
              <a:t/>
            </a:r>
            <a:endParaRPr sz="1000"/>
          </a:p>
          <a:p>
            <a:pPr indent="0" lvl="0" marL="0" rtl="0" algn="l">
              <a:spcBef>
                <a:spcPts val="0"/>
              </a:spcBef>
              <a:spcAft>
                <a:spcPts val="0"/>
              </a:spcAft>
              <a:buClr>
                <a:schemeClr val="dk1"/>
              </a:buClr>
              <a:buSzPts val="1100"/>
              <a:buFont typeface="Arial"/>
              <a:buNone/>
            </a:pPr>
            <a:r>
              <a:rPr lang="en" sz="1000">
                <a:solidFill>
                  <a:schemeClr val="dk1"/>
                </a:solidFill>
              </a:rPr>
              <a:t>We don’t need </a:t>
            </a:r>
            <a:r>
              <a:rPr i="1" lang="en" sz="1000">
                <a:solidFill>
                  <a:schemeClr val="dk1"/>
                </a:solidFill>
                <a:highlight>
                  <a:srgbClr val="00FFFF"/>
                </a:highlight>
              </a:rPr>
              <a:t>spring-boot-starter </a:t>
            </a:r>
            <a:r>
              <a:rPr lang="en" sz="1000">
                <a:solidFill>
                  <a:schemeClr val="dk1"/>
                </a:solidFill>
              </a:rPr>
              <a:t> incase we are using </a:t>
            </a:r>
            <a:r>
              <a:rPr i="1" lang="en" sz="1000">
                <a:solidFill>
                  <a:schemeClr val="dk1"/>
                </a:solidFill>
                <a:highlight>
                  <a:srgbClr val="00FFFF"/>
                </a:highlight>
              </a:rPr>
              <a:t>spring-boot-starter-web </a:t>
            </a:r>
            <a:r>
              <a:rPr lang="en" sz="1000">
                <a:solidFill>
                  <a:schemeClr val="dk1"/>
                </a:solidFill>
              </a:rPr>
              <a:t>because that will present in it by default. Also it includes whole lot of dependency like tomcat, dispatcherservlet, viewResolver etc. </a:t>
            </a:r>
            <a:endParaRPr sz="1000"/>
          </a:p>
        </p:txBody>
      </p:sp>
      <p:pic>
        <p:nvPicPr>
          <p:cNvPr id="70" name="Google Shape;70;p15"/>
          <p:cNvPicPr preferRelativeResize="0"/>
          <p:nvPr/>
        </p:nvPicPr>
        <p:blipFill>
          <a:blip r:embed="rId4">
            <a:alphaModFix/>
          </a:blip>
          <a:stretch>
            <a:fillRect/>
          </a:stretch>
        </p:blipFill>
        <p:spPr>
          <a:xfrm>
            <a:off x="7738554" y="3884350"/>
            <a:ext cx="1212250" cy="108762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6"/>
          <p:cNvSpPr txBox="1"/>
          <p:nvPr/>
        </p:nvSpPr>
        <p:spPr>
          <a:xfrm>
            <a:off x="329075" y="228900"/>
            <a:ext cx="8241000" cy="4463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dk1"/>
                </a:solidFill>
              </a:rPr>
              <a:t>In Spring Boot everything is present by default, but in-case you want to customize or give special instruction to </a:t>
            </a:r>
            <a:r>
              <a:rPr lang="en" sz="1000">
                <a:solidFill>
                  <a:schemeClr val="dk1"/>
                </a:solidFill>
              </a:rPr>
              <a:t>your app. You can do it by using application.properties</a:t>
            </a:r>
            <a:endParaRPr sz="1000">
              <a:solidFill>
                <a:schemeClr val="dk1"/>
              </a:solidFill>
            </a:endParaRPr>
          </a:p>
          <a:p>
            <a:pPr indent="0" lvl="0" marL="0" rtl="0" algn="l">
              <a:spcBef>
                <a:spcPts val="0"/>
              </a:spcBef>
              <a:spcAft>
                <a:spcPts val="0"/>
              </a:spcAft>
              <a:buNone/>
            </a:pPr>
            <a:r>
              <a:t/>
            </a:r>
            <a:endParaRPr sz="1000">
              <a:solidFill>
                <a:schemeClr val="dk1"/>
              </a:solidFill>
            </a:endParaRPr>
          </a:p>
          <a:p>
            <a:pPr indent="0" lvl="0" marL="0" rtl="0" algn="l">
              <a:spcBef>
                <a:spcPts val="0"/>
              </a:spcBef>
              <a:spcAft>
                <a:spcPts val="0"/>
              </a:spcAft>
              <a:buNone/>
            </a:pPr>
            <a:r>
              <a:rPr lang="en" sz="1000">
                <a:solidFill>
                  <a:schemeClr val="dk1"/>
                </a:solidFill>
              </a:rPr>
              <a:t>Below doc has list of parameters which you can use with spring boot. </a:t>
            </a:r>
            <a:endParaRPr sz="1000">
              <a:solidFill>
                <a:schemeClr val="dk1"/>
              </a:solidFill>
            </a:endParaRPr>
          </a:p>
          <a:p>
            <a:pPr indent="0" lvl="0" marL="0" rtl="0" algn="l">
              <a:spcBef>
                <a:spcPts val="0"/>
              </a:spcBef>
              <a:spcAft>
                <a:spcPts val="0"/>
              </a:spcAft>
              <a:buNone/>
            </a:pPr>
            <a:r>
              <a:t/>
            </a:r>
            <a:endParaRPr sz="1000">
              <a:solidFill>
                <a:schemeClr val="dk1"/>
              </a:solidFill>
            </a:endParaRPr>
          </a:p>
          <a:p>
            <a:pPr indent="0" lvl="0" marL="0" rtl="0" algn="l">
              <a:spcBef>
                <a:spcPts val="0"/>
              </a:spcBef>
              <a:spcAft>
                <a:spcPts val="0"/>
              </a:spcAft>
              <a:buNone/>
            </a:pPr>
            <a:r>
              <a:rPr lang="en" sz="1000" u="sng">
                <a:solidFill>
                  <a:schemeClr val="hlink"/>
                </a:solidFill>
                <a:hlinkClick r:id="rId3"/>
              </a:rPr>
              <a:t>https://docs.spring.io/spring-boot/docs/current/reference/html/appendix-application-properties.html</a:t>
            </a:r>
            <a:endParaRPr sz="1000">
              <a:solidFill>
                <a:schemeClr val="dk1"/>
              </a:solidFill>
            </a:endParaRPr>
          </a:p>
          <a:p>
            <a:pPr indent="0" lvl="0" marL="0" rtl="0" algn="l">
              <a:spcBef>
                <a:spcPts val="0"/>
              </a:spcBef>
              <a:spcAft>
                <a:spcPts val="0"/>
              </a:spcAft>
              <a:buNone/>
            </a:pPr>
            <a:r>
              <a:t/>
            </a:r>
            <a:endParaRPr sz="1000">
              <a:solidFill>
                <a:schemeClr val="dk1"/>
              </a:solidFill>
            </a:endParaRPr>
          </a:p>
          <a:p>
            <a:pPr indent="0" lvl="0" marL="0" rtl="0" algn="l">
              <a:spcBef>
                <a:spcPts val="0"/>
              </a:spcBef>
              <a:spcAft>
                <a:spcPts val="0"/>
              </a:spcAft>
              <a:buClr>
                <a:schemeClr val="dk1"/>
              </a:buClr>
              <a:buSzPts val="1100"/>
              <a:buFont typeface="Arial"/>
              <a:buNone/>
            </a:pPr>
            <a:r>
              <a:rPr lang="en" sz="1000">
                <a:solidFill>
                  <a:schemeClr val="dk1"/>
                </a:solidFill>
              </a:rPr>
              <a:t>spring.mvc.view.prefix=/</a:t>
            </a:r>
            <a:endParaRPr sz="1000">
              <a:solidFill>
                <a:schemeClr val="dk1"/>
              </a:solidFill>
            </a:endParaRPr>
          </a:p>
          <a:p>
            <a:pPr indent="0" lvl="0" marL="0" rtl="0" algn="l">
              <a:spcBef>
                <a:spcPts val="0"/>
              </a:spcBef>
              <a:spcAft>
                <a:spcPts val="0"/>
              </a:spcAft>
              <a:buClr>
                <a:schemeClr val="dk1"/>
              </a:buClr>
              <a:buSzPts val="1100"/>
              <a:buFont typeface="Arial"/>
              <a:buNone/>
            </a:pPr>
            <a:r>
              <a:rPr lang="en" sz="1000">
                <a:solidFill>
                  <a:schemeClr val="dk1"/>
                </a:solidFill>
              </a:rPr>
              <a:t>spring.mvc.view.suffix=.jsp</a:t>
            </a:r>
            <a:endParaRPr sz="1000">
              <a:solidFill>
                <a:schemeClr val="dk1"/>
              </a:solidFill>
            </a:endParaRPr>
          </a:p>
          <a:p>
            <a:pPr indent="0" lvl="0" marL="0" rtl="0" algn="l">
              <a:spcBef>
                <a:spcPts val="0"/>
              </a:spcBef>
              <a:spcAft>
                <a:spcPts val="0"/>
              </a:spcAft>
              <a:buClr>
                <a:schemeClr val="dk1"/>
              </a:buClr>
              <a:buSzPts val="1100"/>
              <a:buFont typeface="Arial"/>
              <a:buNone/>
            </a:pPr>
            <a:r>
              <a:rPr lang="en" sz="1000">
                <a:solidFill>
                  <a:schemeClr val="dk1"/>
                </a:solidFill>
              </a:rPr>
              <a:t>server.port=8090</a:t>
            </a:r>
            <a:endParaRPr sz="1000">
              <a:solidFill>
                <a:schemeClr val="dk1"/>
              </a:solidFill>
            </a:endParaRPr>
          </a:p>
          <a:p>
            <a:pPr indent="0" lvl="0" marL="0" rtl="0" algn="l">
              <a:spcBef>
                <a:spcPts val="0"/>
              </a:spcBef>
              <a:spcAft>
                <a:spcPts val="0"/>
              </a:spcAft>
              <a:buClr>
                <a:schemeClr val="dk1"/>
              </a:buClr>
              <a:buSzPts val="1100"/>
              <a:buFont typeface="Arial"/>
              <a:buNone/>
            </a:pPr>
            <a:r>
              <a:rPr lang="en" sz="1000">
                <a:solidFill>
                  <a:schemeClr val="dk1"/>
                </a:solidFill>
              </a:rPr>
              <a:t>#server.servlet.context-path=/myapp</a:t>
            </a:r>
            <a:endParaRPr sz="1000">
              <a:solidFill>
                <a:schemeClr val="dk1"/>
              </a:solidFill>
            </a:endParaRPr>
          </a:p>
          <a:p>
            <a:pPr indent="0" lvl="0" marL="0" rtl="0" algn="l">
              <a:spcBef>
                <a:spcPts val="0"/>
              </a:spcBef>
              <a:spcAft>
                <a:spcPts val="0"/>
              </a:spcAft>
              <a:buNone/>
            </a:pPr>
            <a:r>
              <a:rPr lang="en" sz="1000">
                <a:solidFill>
                  <a:schemeClr val="dk1"/>
                </a:solidFill>
              </a:rPr>
              <a:t>logging.level.org.springframework=DEBUG</a:t>
            </a:r>
            <a:endParaRPr sz="1000">
              <a:solidFill>
                <a:schemeClr val="dk1"/>
              </a:solidFill>
            </a:endParaRPr>
          </a:p>
          <a:p>
            <a:pPr indent="0" lvl="0" marL="0" rtl="0" algn="l">
              <a:spcBef>
                <a:spcPts val="0"/>
              </a:spcBef>
              <a:spcAft>
                <a:spcPts val="0"/>
              </a:spcAft>
              <a:buNone/>
            </a:pPr>
            <a:r>
              <a:t/>
            </a:r>
            <a:endParaRPr sz="1000">
              <a:solidFill>
                <a:schemeClr val="dk1"/>
              </a:solidFill>
            </a:endParaRPr>
          </a:p>
          <a:p>
            <a:pPr indent="0" lvl="0" marL="0" rtl="0" algn="l">
              <a:spcBef>
                <a:spcPts val="0"/>
              </a:spcBef>
              <a:spcAft>
                <a:spcPts val="0"/>
              </a:spcAft>
              <a:buClr>
                <a:schemeClr val="dk1"/>
              </a:buClr>
              <a:buSzPts val="1100"/>
              <a:buFont typeface="Arial"/>
              <a:buNone/>
            </a:pPr>
            <a:r>
              <a:rPr b="1" lang="en" sz="1800" u="sng">
                <a:solidFill>
                  <a:schemeClr val="dk1"/>
                </a:solidFill>
                <a:highlight>
                  <a:srgbClr val="FFFF00"/>
                </a:highlight>
              </a:rPr>
              <a:t>Special Instruction</a:t>
            </a:r>
            <a:endParaRPr b="1" sz="1800" u="sng">
              <a:solidFill>
                <a:schemeClr val="dk1"/>
              </a:solidFill>
              <a:highlight>
                <a:srgbClr val="FFFF00"/>
              </a:highlight>
            </a:endParaRPr>
          </a:p>
          <a:p>
            <a:pPr indent="0" lvl="0" marL="0" rtl="0" algn="l">
              <a:spcBef>
                <a:spcPts val="0"/>
              </a:spcBef>
              <a:spcAft>
                <a:spcPts val="0"/>
              </a:spcAft>
              <a:buNone/>
            </a:pPr>
            <a:r>
              <a:t/>
            </a:r>
            <a:endParaRPr sz="1000">
              <a:solidFill>
                <a:schemeClr val="dk1"/>
              </a:solidFill>
            </a:endParaRPr>
          </a:p>
          <a:p>
            <a:pPr indent="0" lvl="0" marL="0" rtl="0" algn="l">
              <a:spcBef>
                <a:spcPts val="0"/>
              </a:spcBef>
              <a:spcAft>
                <a:spcPts val="0"/>
              </a:spcAft>
              <a:buClr>
                <a:schemeClr val="dk1"/>
              </a:buClr>
              <a:buSzPts val="1100"/>
              <a:buFont typeface="Arial"/>
              <a:buNone/>
            </a:pPr>
            <a:r>
              <a:rPr lang="en" sz="1000">
                <a:solidFill>
                  <a:schemeClr val="dk1"/>
                </a:solidFill>
              </a:rPr>
              <a:t>-- In MAVEN make sure to use JDK, rather than JRE. Also add packaging tag (if it is not there by default) to get the build in the desired format either jar or war. </a:t>
            </a:r>
            <a:endParaRPr sz="1000">
              <a:solidFill>
                <a:schemeClr val="dk1"/>
              </a:solidFill>
            </a:endParaRPr>
          </a:p>
          <a:p>
            <a:pPr indent="0" lvl="0" marL="0" rtl="0" algn="l">
              <a:spcBef>
                <a:spcPts val="0"/>
              </a:spcBef>
              <a:spcAft>
                <a:spcPts val="0"/>
              </a:spcAft>
              <a:buClr>
                <a:schemeClr val="dk1"/>
              </a:buClr>
              <a:buSzPts val="1100"/>
              <a:buFont typeface="Arial"/>
              <a:buNone/>
            </a:pPr>
            <a:r>
              <a:t/>
            </a:r>
            <a:endParaRPr sz="1000">
              <a:solidFill>
                <a:schemeClr val="dk1"/>
              </a:solidFill>
            </a:endParaRPr>
          </a:p>
          <a:p>
            <a:pPr indent="0" lvl="0" marL="0" rtl="0" algn="l">
              <a:spcBef>
                <a:spcPts val="0"/>
              </a:spcBef>
              <a:spcAft>
                <a:spcPts val="0"/>
              </a:spcAft>
              <a:buClr>
                <a:schemeClr val="dk1"/>
              </a:buClr>
              <a:buSzPts val="1100"/>
              <a:buFont typeface="Arial"/>
              <a:buNone/>
            </a:pPr>
            <a:r>
              <a:rPr lang="en" sz="1000">
                <a:solidFill>
                  <a:schemeClr val="dk1"/>
                </a:solidFill>
              </a:rPr>
              <a:t>-- Make sure you have selected Alternate JDK /JRE. That will create a proper project structure. Make sure to use JDK, it will help in packaging at the time of build. Else maven will throw error. </a:t>
            </a:r>
            <a:endParaRPr sz="1000">
              <a:solidFill>
                <a:schemeClr val="dk1"/>
              </a:solidFill>
            </a:endParaRPr>
          </a:p>
          <a:p>
            <a:pPr indent="0" lvl="0" marL="0" rtl="0" algn="l">
              <a:spcBef>
                <a:spcPts val="0"/>
              </a:spcBef>
              <a:spcAft>
                <a:spcPts val="0"/>
              </a:spcAft>
              <a:buNone/>
            </a:pPr>
            <a:r>
              <a:t/>
            </a:r>
            <a:endParaRPr sz="1000">
              <a:solidFill>
                <a:schemeClr val="dk1"/>
              </a:solidFill>
            </a:endParaRPr>
          </a:p>
          <a:p>
            <a:pPr indent="0" lvl="0" marL="0" rtl="0" algn="l">
              <a:spcBef>
                <a:spcPts val="0"/>
              </a:spcBef>
              <a:spcAft>
                <a:spcPts val="0"/>
              </a:spcAft>
              <a:buNone/>
            </a:pPr>
            <a:r>
              <a:rPr b="1" lang="en" sz="1000">
                <a:solidFill>
                  <a:schemeClr val="dk1"/>
                </a:solidFill>
              </a:rPr>
              <a:t>In case you want to try for MVC application which is available in video, you need two more dependency. </a:t>
            </a:r>
            <a:endParaRPr b="1" sz="1000">
              <a:solidFill>
                <a:schemeClr val="dk1"/>
              </a:solidFill>
            </a:endParaRPr>
          </a:p>
          <a:p>
            <a:pPr indent="0" lvl="0" marL="0" rtl="0" algn="l">
              <a:spcBef>
                <a:spcPts val="0"/>
              </a:spcBef>
              <a:spcAft>
                <a:spcPts val="0"/>
              </a:spcAft>
              <a:buNone/>
            </a:pPr>
            <a:r>
              <a:t/>
            </a:r>
            <a:endParaRPr b="1" sz="1000">
              <a:solidFill>
                <a:schemeClr val="dk1"/>
              </a:solidFill>
            </a:endParaRPr>
          </a:p>
          <a:p>
            <a:pPr indent="0" lvl="0" marL="0" rtl="0" algn="l">
              <a:spcBef>
                <a:spcPts val="0"/>
              </a:spcBef>
              <a:spcAft>
                <a:spcPts val="0"/>
              </a:spcAft>
              <a:buNone/>
            </a:pPr>
            <a:r>
              <a:rPr b="1" lang="en" sz="1000">
                <a:solidFill>
                  <a:schemeClr val="dk1"/>
                </a:solidFill>
              </a:rPr>
              <a:t>JSTL - As I am using tag library into my project. </a:t>
            </a:r>
            <a:endParaRPr b="1" sz="1000">
              <a:solidFill>
                <a:schemeClr val="dk1"/>
              </a:solidFill>
            </a:endParaRPr>
          </a:p>
          <a:p>
            <a:pPr indent="0" lvl="0" marL="0" rtl="0" algn="l">
              <a:spcBef>
                <a:spcPts val="0"/>
              </a:spcBef>
              <a:spcAft>
                <a:spcPts val="0"/>
              </a:spcAft>
              <a:buNone/>
            </a:pPr>
            <a:r>
              <a:rPr b="1" lang="en" sz="1000">
                <a:solidFill>
                  <a:schemeClr val="dk1"/>
                </a:solidFill>
              </a:rPr>
              <a:t>Jasper - to compile and execute JSP.</a:t>
            </a:r>
            <a:r>
              <a:rPr lang="en" sz="1000">
                <a:solidFill>
                  <a:schemeClr val="dk1"/>
                </a:solidFill>
              </a:rPr>
              <a:t> </a:t>
            </a:r>
            <a:endParaRPr sz="1000">
              <a:solidFill>
                <a:schemeClr val="dk1"/>
              </a:solidFill>
            </a:endParaRPr>
          </a:p>
          <a:p>
            <a:pPr indent="0" lvl="0" marL="0" rtl="0" algn="l">
              <a:spcBef>
                <a:spcPts val="0"/>
              </a:spcBef>
              <a:spcAft>
                <a:spcPts val="0"/>
              </a:spcAft>
              <a:buNone/>
            </a:pPr>
            <a:r>
              <a:t/>
            </a:r>
            <a:endParaRPr sz="1000">
              <a:solidFill>
                <a:schemeClr val="dk1"/>
              </a:solidFill>
            </a:endParaRPr>
          </a:p>
          <a:p>
            <a:pPr indent="0" lvl="0" marL="0" rtl="0" algn="l">
              <a:spcBef>
                <a:spcPts val="0"/>
              </a:spcBef>
              <a:spcAft>
                <a:spcPts val="0"/>
              </a:spcAft>
              <a:buNone/>
            </a:pPr>
            <a:r>
              <a:t/>
            </a:r>
            <a:endParaRPr sz="1000">
              <a:solidFill>
                <a:schemeClr val="dk1"/>
              </a:solidFill>
            </a:endParaRPr>
          </a:p>
        </p:txBody>
      </p:sp>
      <p:pic>
        <p:nvPicPr>
          <p:cNvPr id="76" name="Google Shape;76;p16"/>
          <p:cNvPicPr preferRelativeResize="0"/>
          <p:nvPr/>
        </p:nvPicPr>
        <p:blipFill>
          <a:blip r:embed="rId4">
            <a:alphaModFix/>
          </a:blip>
          <a:stretch>
            <a:fillRect/>
          </a:stretch>
        </p:blipFill>
        <p:spPr>
          <a:xfrm>
            <a:off x="7738554" y="3884350"/>
            <a:ext cx="1212250" cy="108762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7"/>
          <p:cNvSpPr txBox="1"/>
          <p:nvPr/>
        </p:nvSpPr>
        <p:spPr>
          <a:xfrm>
            <a:off x="329075" y="228900"/>
            <a:ext cx="8241000" cy="2185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sz="1000">
                <a:solidFill>
                  <a:schemeClr val="dk1"/>
                </a:solidFill>
                <a:highlight>
                  <a:srgbClr val="FFFF00"/>
                </a:highlight>
              </a:rPr>
              <a:t>  &lt;dependency&gt;</a:t>
            </a:r>
            <a:endParaRPr sz="1000">
              <a:solidFill>
                <a:schemeClr val="dk1"/>
              </a:solidFill>
              <a:highlight>
                <a:srgbClr val="FFFF00"/>
              </a:highlight>
            </a:endParaRPr>
          </a:p>
          <a:p>
            <a:pPr indent="0" lvl="0" marL="0" rtl="0" algn="l">
              <a:spcBef>
                <a:spcPts val="0"/>
              </a:spcBef>
              <a:spcAft>
                <a:spcPts val="0"/>
              </a:spcAft>
              <a:buClr>
                <a:schemeClr val="dk1"/>
              </a:buClr>
              <a:buSzPts val="1100"/>
              <a:buFont typeface="Arial"/>
              <a:buNone/>
            </a:pPr>
            <a:r>
              <a:rPr lang="en" sz="1000">
                <a:solidFill>
                  <a:schemeClr val="dk1"/>
                </a:solidFill>
                <a:highlight>
                  <a:srgbClr val="FFFF00"/>
                </a:highlight>
              </a:rPr>
              <a:t>    &lt;groupId&gt;jstl&lt;/groupId&gt;</a:t>
            </a:r>
            <a:endParaRPr sz="1000">
              <a:solidFill>
                <a:schemeClr val="dk1"/>
              </a:solidFill>
              <a:highlight>
                <a:srgbClr val="FFFF00"/>
              </a:highlight>
            </a:endParaRPr>
          </a:p>
          <a:p>
            <a:pPr indent="0" lvl="0" marL="0" rtl="0" algn="l">
              <a:spcBef>
                <a:spcPts val="0"/>
              </a:spcBef>
              <a:spcAft>
                <a:spcPts val="0"/>
              </a:spcAft>
              <a:buClr>
                <a:schemeClr val="dk1"/>
              </a:buClr>
              <a:buSzPts val="1100"/>
              <a:buFont typeface="Arial"/>
              <a:buNone/>
            </a:pPr>
            <a:r>
              <a:rPr lang="en" sz="1000">
                <a:solidFill>
                  <a:schemeClr val="dk1"/>
                </a:solidFill>
                <a:highlight>
                  <a:srgbClr val="FFFF00"/>
                </a:highlight>
              </a:rPr>
              <a:t>    &lt;artifactId&gt;jstl&lt;/artifactId&gt;</a:t>
            </a:r>
            <a:endParaRPr sz="1000">
              <a:solidFill>
                <a:schemeClr val="dk1"/>
              </a:solidFill>
              <a:highlight>
                <a:srgbClr val="FFFF00"/>
              </a:highlight>
            </a:endParaRPr>
          </a:p>
          <a:p>
            <a:pPr indent="0" lvl="0" marL="0" rtl="0" algn="l">
              <a:spcBef>
                <a:spcPts val="0"/>
              </a:spcBef>
              <a:spcAft>
                <a:spcPts val="0"/>
              </a:spcAft>
              <a:buClr>
                <a:schemeClr val="dk1"/>
              </a:buClr>
              <a:buSzPts val="1100"/>
              <a:buFont typeface="Arial"/>
              <a:buNone/>
            </a:pPr>
            <a:r>
              <a:rPr lang="en" sz="1000">
                <a:solidFill>
                  <a:schemeClr val="dk1"/>
                </a:solidFill>
                <a:highlight>
                  <a:srgbClr val="FFFF00"/>
                </a:highlight>
              </a:rPr>
              <a:t>    &lt;version&gt;1.2&lt;/version&gt;</a:t>
            </a:r>
            <a:endParaRPr sz="1000">
              <a:solidFill>
                <a:schemeClr val="dk1"/>
              </a:solidFill>
              <a:highlight>
                <a:srgbClr val="FFFF00"/>
              </a:highlight>
            </a:endParaRPr>
          </a:p>
          <a:p>
            <a:pPr indent="0" lvl="0" marL="0" rtl="0" algn="l">
              <a:spcBef>
                <a:spcPts val="0"/>
              </a:spcBef>
              <a:spcAft>
                <a:spcPts val="0"/>
              </a:spcAft>
              <a:buClr>
                <a:schemeClr val="dk1"/>
              </a:buClr>
              <a:buSzPts val="1100"/>
              <a:buFont typeface="Arial"/>
              <a:buNone/>
            </a:pPr>
            <a:r>
              <a:rPr lang="en" sz="1000">
                <a:solidFill>
                  <a:schemeClr val="dk1"/>
                </a:solidFill>
                <a:highlight>
                  <a:srgbClr val="FFFF00"/>
                </a:highlight>
              </a:rPr>
              <a:t>&lt;/dependency&gt;</a:t>
            </a:r>
            <a:endParaRPr sz="1000">
              <a:solidFill>
                <a:schemeClr val="dk1"/>
              </a:solidFill>
              <a:highlight>
                <a:srgbClr val="FFFF00"/>
              </a:highlight>
            </a:endParaRPr>
          </a:p>
          <a:p>
            <a:pPr indent="0" lvl="0" marL="0" rtl="0" algn="l">
              <a:spcBef>
                <a:spcPts val="0"/>
              </a:spcBef>
              <a:spcAft>
                <a:spcPts val="0"/>
              </a:spcAft>
              <a:buClr>
                <a:schemeClr val="dk1"/>
              </a:buClr>
              <a:buSzPts val="1100"/>
              <a:buFont typeface="Arial"/>
              <a:buNone/>
            </a:pPr>
            <a:r>
              <a:t/>
            </a:r>
            <a:endParaRPr sz="1000">
              <a:solidFill>
                <a:schemeClr val="dk1"/>
              </a:solidFill>
            </a:endParaRPr>
          </a:p>
          <a:p>
            <a:pPr indent="0" lvl="0" marL="0" rtl="0" algn="l">
              <a:spcBef>
                <a:spcPts val="0"/>
              </a:spcBef>
              <a:spcAft>
                <a:spcPts val="0"/>
              </a:spcAft>
              <a:buClr>
                <a:schemeClr val="dk1"/>
              </a:buClr>
              <a:buSzPts val="1100"/>
              <a:buFont typeface="Arial"/>
              <a:buNone/>
            </a:pPr>
            <a:r>
              <a:rPr lang="en" sz="1000">
                <a:solidFill>
                  <a:schemeClr val="dk1"/>
                </a:solidFill>
                <a:highlight>
                  <a:srgbClr val="00FF00"/>
                </a:highlight>
              </a:rPr>
              <a:t>&lt;!-- https://mvnrepository.com/artifact/org.apache.tomcat.embed/tomcat-embed-jasper --&gt;</a:t>
            </a:r>
            <a:endParaRPr sz="1000">
              <a:solidFill>
                <a:schemeClr val="dk1"/>
              </a:solidFill>
              <a:highlight>
                <a:srgbClr val="00FF00"/>
              </a:highlight>
            </a:endParaRPr>
          </a:p>
          <a:p>
            <a:pPr indent="0" lvl="0" marL="0" rtl="0" algn="l">
              <a:spcBef>
                <a:spcPts val="0"/>
              </a:spcBef>
              <a:spcAft>
                <a:spcPts val="0"/>
              </a:spcAft>
              <a:buClr>
                <a:schemeClr val="dk1"/>
              </a:buClr>
              <a:buSzPts val="1100"/>
              <a:buFont typeface="Arial"/>
              <a:buNone/>
            </a:pPr>
            <a:r>
              <a:rPr lang="en" sz="1000">
                <a:solidFill>
                  <a:schemeClr val="dk1"/>
                </a:solidFill>
                <a:highlight>
                  <a:srgbClr val="00FF00"/>
                </a:highlight>
              </a:rPr>
              <a:t>&lt;dependency&gt;</a:t>
            </a:r>
            <a:endParaRPr sz="1000">
              <a:solidFill>
                <a:schemeClr val="dk1"/>
              </a:solidFill>
              <a:highlight>
                <a:srgbClr val="00FF00"/>
              </a:highlight>
            </a:endParaRPr>
          </a:p>
          <a:p>
            <a:pPr indent="0" lvl="0" marL="0" rtl="0" algn="l">
              <a:spcBef>
                <a:spcPts val="0"/>
              </a:spcBef>
              <a:spcAft>
                <a:spcPts val="0"/>
              </a:spcAft>
              <a:buClr>
                <a:schemeClr val="dk1"/>
              </a:buClr>
              <a:buSzPts val="1100"/>
              <a:buFont typeface="Arial"/>
              <a:buNone/>
            </a:pPr>
            <a:r>
              <a:rPr lang="en" sz="1000">
                <a:solidFill>
                  <a:schemeClr val="dk1"/>
                </a:solidFill>
                <a:highlight>
                  <a:srgbClr val="00FF00"/>
                </a:highlight>
              </a:rPr>
              <a:t>    &lt;groupId&gt;org.apache.tomcat.embed&lt;/groupId&gt;</a:t>
            </a:r>
            <a:endParaRPr sz="1000">
              <a:solidFill>
                <a:schemeClr val="dk1"/>
              </a:solidFill>
              <a:highlight>
                <a:srgbClr val="00FF00"/>
              </a:highlight>
            </a:endParaRPr>
          </a:p>
          <a:p>
            <a:pPr indent="0" lvl="0" marL="0" rtl="0" algn="l">
              <a:spcBef>
                <a:spcPts val="0"/>
              </a:spcBef>
              <a:spcAft>
                <a:spcPts val="0"/>
              </a:spcAft>
              <a:buClr>
                <a:schemeClr val="dk1"/>
              </a:buClr>
              <a:buSzPts val="1100"/>
              <a:buFont typeface="Arial"/>
              <a:buNone/>
            </a:pPr>
            <a:r>
              <a:rPr lang="en" sz="1000">
                <a:solidFill>
                  <a:schemeClr val="dk1"/>
                </a:solidFill>
                <a:highlight>
                  <a:srgbClr val="00FF00"/>
                </a:highlight>
              </a:rPr>
              <a:t>    &lt;artifactId&gt;tomcat-embed-jasper&lt;/artifactId&gt;   </a:t>
            </a:r>
            <a:endParaRPr sz="1000">
              <a:solidFill>
                <a:schemeClr val="dk1"/>
              </a:solidFill>
              <a:highlight>
                <a:srgbClr val="00FF00"/>
              </a:highlight>
            </a:endParaRPr>
          </a:p>
          <a:p>
            <a:pPr indent="0" lvl="0" marL="0" rtl="0" algn="l">
              <a:spcBef>
                <a:spcPts val="0"/>
              </a:spcBef>
              <a:spcAft>
                <a:spcPts val="0"/>
              </a:spcAft>
              <a:buClr>
                <a:schemeClr val="dk1"/>
              </a:buClr>
              <a:buSzPts val="1100"/>
              <a:buFont typeface="Arial"/>
              <a:buNone/>
            </a:pPr>
            <a:r>
              <a:rPr lang="en" sz="1000">
                <a:solidFill>
                  <a:schemeClr val="dk1"/>
                </a:solidFill>
                <a:highlight>
                  <a:srgbClr val="00FF00"/>
                </a:highlight>
              </a:rPr>
              <a:t>&lt;/dependency&gt;</a:t>
            </a:r>
            <a:endParaRPr sz="1000">
              <a:solidFill>
                <a:schemeClr val="dk1"/>
              </a:solidFill>
              <a:highlight>
                <a:srgbClr val="00FF00"/>
              </a:highlight>
            </a:endParaRPr>
          </a:p>
          <a:p>
            <a:pPr indent="0" lvl="0" marL="0" rtl="0" algn="l">
              <a:spcBef>
                <a:spcPts val="0"/>
              </a:spcBef>
              <a:spcAft>
                <a:spcPts val="0"/>
              </a:spcAft>
              <a:buClr>
                <a:schemeClr val="dk1"/>
              </a:buClr>
              <a:buSzPts val="1100"/>
              <a:buFont typeface="Arial"/>
              <a:buNone/>
            </a:pPr>
            <a:r>
              <a:t/>
            </a:r>
            <a:endParaRPr sz="1000">
              <a:solidFill>
                <a:schemeClr val="dk1"/>
              </a:solidFill>
            </a:endParaRPr>
          </a:p>
          <a:p>
            <a:pPr indent="0" lvl="0" marL="0" rtl="0" algn="l">
              <a:spcBef>
                <a:spcPts val="0"/>
              </a:spcBef>
              <a:spcAft>
                <a:spcPts val="0"/>
              </a:spcAft>
              <a:buNone/>
            </a:pPr>
            <a:r>
              <a:t/>
            </a:r>
            <a:endParaRPr sz="1000">
              <a:solidFill>
                <a:schemeClr val="dk1"/>
              </a:solidFill>
            </a:endParaRPr>
          </a:p>
        </p:txBody>
      </p:sp>
      <p:pic>
        <p:nvPicPr>
          <p:cNvPr id="82" name="Google Shape;82;p17"/>
          <p:cNvPicPr preferRelativeResize="0"/>
          <p:nvPr/>
        </p:nvPicPr>
        <p:blipFill>
          <a:blip r:embed="rId3">
            <a:alphaModFix/>
          </a:blip>
          <a:stretch>
            <a:fillRect/>
          </a:stretch>
        </p:blipFill>
        <p:spPr>
          <a:xfrm>
            <a:off x="7738554" y="3884350"/>
            <a:ext cx="1212250" cy="108762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