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09d8f9c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09d8f9c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dc9c77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dc9c77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0ba53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30ba53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11000"/>
          </a:blip>
          <a:stretch>
            <a:fillRect/>
          </a:stretch>
        </p:blipFill>
        <p:spPr>
          <a:xfrm>
            <a:off x="132075" y="139850"/>
            <a:ext cx="8865174" cy="484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322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REST RESPONSE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41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5">
                <a:solidFill>
                  <a:srgbClr val="000000"/>
                </a:solidFill>
              </a:rPr>
              <a:t>It is imperative to understand how one should return to REST API call</a:t>
            </a:r>
            <a:endParaRPr sz="3582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0" y="194825"/>
            <a:ext cx="1821286" cy="16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57675" y="137100"/>
            <a:ext cx="84129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Rest if you are responding to client with plain string or json object that is not enough.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 of importance is given to http status. And response header.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would recommend to send complete info to the client with proper response body, http status and header.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header and response body sometimes you can ignore, and http status is more than enough for client to understand.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way to respond in Rest using ResponseEntity. ResponseEntity is an extension of HttpEntity, with add on http status.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Entity object can be sent using different constructor uses or by using static method.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only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00"/>
                </a:highlight>
              </a:rPr>
              <a:t>ResponseEntity.</a:t>
            </a:r>
            <a:r>
              <a:rPr i="1" lang="en" sz="900">
                <a:highlight>
                  <a:srgbClr val="FFFF00"/>
                </a:highlight>
              </a:rPr>
              <a:t>status</a:t>
            </a:r>
            <a:r>
              <a:rPr lang="en" sz="900">
                <a:highlight>
                  <a:srgbClr val="FFFF00"/>
                </a:highlight>
              </a:rPr>
              <a:t>(HttpStatus.</a:t>
            </a:r>
            <a:r>
              <a:rPr b="1" i="1" lang="en" sz="900">
                <a:highlight>
                  <a:srgbClr val="FFFF00"/>
                </a:highlight>
              </a:rPr>
              <a:t>OK</a:t>
            </a:r>
            <a:r>
              <a:rPr lang="en" sz="900">
                <a:highlight>
                  <a:srgbClr val="FFFF00"/>
                </a:highlight>
              </a:rPr>
              <a:t>).body(</a:t>
            </a:r>
            <a:r>
              <a:rPr b="1" lang="en" sz="900">
                <a:highlight>
                  <a:srgbClr val="FFFF00"/>
                </a:highlight>
              </a:rPr>
              <a:t>null</a:t>
            </a:r>
            <a:r>
              <a:rPr lang="en" sz="900">
                <a:highlight>
                  <a:srgbClr val="FFFF00"/>
                </a:highlight>
              </a:rPr>
              <a:t>);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and headers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00"/>
                </a:highlight>
              </a:rPr>
              <a:t>ResponseEntity.status(HttpStatus.OK).headers(Instance_of_HttpHeaders).build();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Status, headers and body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00"/>
                </a:highlight>
              </a:rPr>
              <a:t>ResponseEntity.status(HttpStatus.OK).headers(</a:t>
            </a:r>
            <a:r>
              <a:rPr lang="en" sz="900">
                <a:solidFill>
                  <a:schemeClr val="dk1"/>
                </a:solidFill>
                <a:highlight>
                  <a:srgbClr val="FFFF00"/>
                </a:highlight>
              </a:rPr>
              <a:t>Instance_of_HttpHeaders</a:t>
            </a:r>
            <a:r>
              <a:rPr lang="en" sz="900">
                <a:highlight>
                  <a:srgbClr val="FFFF00"/>
                </a:highlight>
              </a:rPr>
              <a:t>).body(instance_of_object_which_you_want_to_send);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57675" y="137100"/>
            <a:ext cx="8412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851700" y="307600"/>
            <a:ext cx="2776200" cy="35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100 SERIES - INFORMATION</a:t>
            </a:r>
            <a:endParaRPr b="1"/>
          </a:p>
        </p:txBody>
      </p:sp>
      <p:sp>
        <p:nvSpPr>
          <p:cNvPr id="75" name="Google Shape;75;p15"/>
          <p:cNvSpPr/>
          <p:nvPr/>
        </p:nvSpPr>
        <p:spPr>
          <a:xfrm>
            <a:off x="5851700" y="830775"/>
            <a:ext cx="2776200" cy="35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200 </a:t>
            </a:r>
            <a:r>
              <a:rPr b="1" lang="en"/>
              <a:t>SERIES - SUCCESS</a:t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>
            <a:off x="5851700" y="1334300"/>
            <a:ext cx="2776200" cy="35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300 </a:t>
            </a:r>
            <a:r>
              <a:rPr b="1" lang="en"/>
              <a:t>SERIES - REDIRECT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5851725" y="1837850"/>
            <a:ext cx="2811300" cy="35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400 </a:t>
            </a:r>
            <a:r>
              <a:rPr b="1" lang="en"/>
              <a:t>SERIES - CLIENT ERROR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5851700" y="2309925"/>
            <a:ext cx="2811300" cy="35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500 </a:t>
            </a:r>
            <a:r>
              <a:rPr b="1" lang="en"/>
              <a:t>SERIES - SERVER ERROR</a:t>
            </a:r>
            <a:endParaRPr b="1"/>
          </a:p>
        </p:txBody>
      </p:sp>
      <p:sp>
        <p:nvSpPr>
          <p:cNvPr id="79" name="Google Shape;79;p15"/>
          <p:cNvSpPr txBox="1"/>
          <p:nvPr/>
        </p:nvSpPr>
        <p:spPr>
          <a:xfrm>
            <a:off x="600900" y="443525"/>
            <a:ext cx="496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200 - request succeeded. 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201 - request created a resource. 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204 - no content to return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202 - </a:t>
            </a:r>
            <a:r>
              <a:rPr lang="en"/>
              <a:t>Accepted ( The request has been accepted for processing, but the processing has not been completed)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29400" y="1777338"/>
            <a:ext cx="503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00 - Bad request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401 - Unauthorized (Actually unauthenticated)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403 - Forbidden (Actually unauthorized)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404 - Resource not found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405 - Method not supported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415 - Media not supported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00900" y="3326550"/>
            <a:ext cx="509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 </a:t>
            </a:r>
            <a:r>
              <a:rPr lang="en"/>
              <a:t>- Internal Server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503 - Service Unavailable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504 - Gateway Timeout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505 - HTTP method not supported by 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015850" y="3362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50375" y="186000"/>
            <a:ext cx="8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57675" y="137100"/>
            <a:ext cx="8412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00900" y="443525"/>
            <a:ext cx="7647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Application.properties needed for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spring.datasource.username=admin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spring.datasource.password=admin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spring.datasource.driver=org.h2.Driver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###########File location where you want to save DB###########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###########Replace File_path and db_name with actual local value##########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spring.datasource.url=jdbc:h2:file:File_path/db_name.db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spring.h2.console.enabled=true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spring.jpa.show-sql=true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spring.jpa.hibernate.ddl-auto=update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