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ebcab5e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ebcab5e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ebcab5e2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ebcab5e2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02190506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02190506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0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 and SCP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032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public and private key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Based Authentication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625" y="1022575"/>
            <a:ext cx="1343625" cy="18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0250" y="1022575"/>
            <a:ext cx="1343625" cy="189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4"/>
          <p:cNvCxnSpPr>
            <a:stCxn id="60" idx="3"/>
            <a:endCxn id="61" idx="1"/>
          </p:cNvCxnSpPr>
          <p:nvPr/>
        </p:nvCxnSpPr>
        <p:spPr>
          <a:xfrm>
            <a:off x="2866250" y="1968088"/>
            <a:ext cx="3354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p14"/>
          <p:cNvSpPr txBox="1"/>
          <p:nvPr/>
        </p:nvSpPr>
        <p:spPr>
          <a:xfrm>
            <a:off x="1883675" y="291360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SOURCE</a:t>
            </a:r>
            <a:endParaRPr b="1"/>
          </a:p>
        </p:txBody>
      </p:sp>
      <p:sp>
        <p:nvSpPr>
          <p:cNvPr id="64" name="Google Shape;64;p14"/>
          <p:cNvSpPr txBox="1"/>
          <p:nvPr/>
        </p:nvSpPr>
        <p:spPr>
          <a:xfrm>
            <a:off x="6510275" y="2913600"/>
            <a:ext cx="14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DESTINATION</a:t>
            </a:r>
            <a:endParaRPr b="1"/>
          </a:p>
        </p:txBody>
      </p:sp>
      <p:sp>
        <p:nvSpPr>
          <p:cNvPr id="65" name="Google Shape;65;p14"/>
          <p:cNvSpPr txBox="1"/>
          <p:nvPr/>
        </p:nvSpPr>
        <p:spPr>
          <a:xfrm>
            <a:off x="986750" y="3496325"/>
            <a:ext cx="3354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Create public and private key using some algorithm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Share public key with the destination server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522625" y="152400"/>
            <a:ext cx="697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want to connect or we want to send some file/data from source to destination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146025" y="3496325"/>
            <a:ext cx="3354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Create user by which source system will connect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Paste public key of source server into $HOME/.ssh/authorized_keys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375" y="1862375"/>
            <a:ext cx="770425" cy="1084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4275" y="3823525"/>
            <a:ext cx="770425" cy="1084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4275" y="2660525"/>
            <a:ext cx="770425" cy="1084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8525" y="1260575"/>
            <a:ext cx="770425" cy="1084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8525" y="103850"/>
            <a:ext cx="770425" cy="10843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5"/>
          <p:cNvCxnSpPr>
            <a:stCxn id="72" idx="3"/>
          </p:cNvCxnSpPr>
          <p:nvPr/>
        </p:nvCxnSpPr>
        <p:spPr>
          <a:xfrm>
            <a:off x="1852800" y="2404526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5"/>
          <p:cNvCxnSpPr>
            <a:stCxn id="72" idx="3"/>
            <a:endCxn id="76" idx="1"/>
          </p:cNvCxnSpPr>
          <p:nvPr/>
        </p:nvCxnSpPr>
        <p:spPr>
          <a:xfrm flipH="1" rot="10800000">
            <a:off x="1852800" y="645926"/>
            <a:ext cx="4555800" cy="175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>
            <a:stCxn id="72" idx="3"/>
            <a:endCxn id="75" idx="1"/>
          </p:cNvCxnSpPr>
          <p:nvPr/>
        </p:nvCxnSpPr>
        <p:spPr>
          <a:xfrm flipH="1" rot="10800000">
            <a:off x="1852800" y="1802726"/>
            <a:ext cx="4555800" cy="60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5"/>
          <p:cNvCxnSpPr>
            <a:stCxn id="72" idx="3"/>
            <a:endCxn id="74" idx="1"/>
          </p:cNvCxnSpPr>
          <p:nvPr/>
        </p:nvCxnSpPr>
        <p:spPr>
          <a:xfrm>
            <a:off x="1852800" y="2404526"/>
            <a:ext cx="4591500" cy="79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5"/>
          <p:cNvCxnSpPr>
            <a:stCxn id="72" idx="3"/>
            <a:endCxn id="73" idx="1"/>
          </p:cNvCxnSpPr>
          <p:nvPr/>
        </p:nvCxnSpPr>
        <p:spPr>
          <a:xfrm>
            <a:off x="1852800" y="2404526"/>
            <a:ext cx="4591500" cy="196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5"/>
          <p:cNvSpPr txBox="1"/>
          <p:nvPr/>
        </p:nvSpPr>
        <p:spPr>
          <a:xfrm>
            <a:off x="7324775" y="445925"/>
            <a:ext cx="15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DESTINATION-1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7324775" y="3002575"/>
            <a:ext cx="15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DESTINATION-3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7324775" y="1724238"/>
            <a:ext cx="15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DESTINATION-2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7324775" y="4165575"/>
            <a:ext cx="15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DESTINATION-4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1082375" y="3002575"/>
            <a:ext cx="9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4350" y="2618350"/>
            <a:ext cx="339924" cy="46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4775" y="757775"/>
            <a:ext cx="430374" cy="43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4775" y="2014275"/>
            <a:ext cx="430374" cy="43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4775" y="3314450"/>
            <a:ext cx="430374" cy="43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4775" y="4517875"/>
            <a:ext cx="430374" cy="43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438" y="1702625"/>
            <a:ext cx="770425" cy="1084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6500" y="1812300"/>
            <a:ext cx="770425" cy="108430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5607325" y="2946675"/>
            <a:ext cx="15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DESTINATION</a:t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977450" y="2778100"/>
            <a:ext cx="9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</a:t>
            </a:r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8525" y="2386725"/>
            <a:ext cx="339924" cy="461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6"/>
          <p:cNvCxnSpPr>
            <a:stCxn id="100" idx="0"/>
            <a:endCxn id="97" idx="1"/>
          </p:cNvCxnSpPr>
          <p:nvPr/>
        </p:nvCxnSpPr>
        <p:spPr>
          <a:xfrm flipH="1" rot="10800000">
            <a:off x="1828487" y="2354325"/>
            <a:ext cx="3938100" cy="3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2" name="Google Shape;1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6425" y="2356563"/>
            <a:ext cx="430374" cy="4303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1658525" y="951450"/>
            <a:ext cx="628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0000"/>
                </a:solidFill>
              </a:rPr>
              <a:t>Scheduler or daily job using key or password less authentication </a:t>
            </a:r>
            <a:endParaRPr sz="1600">
              <a:solidFill>
                <a:srgbClr val="66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