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55207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55207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00442e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00442e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cbc42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cbc42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6d9c10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6d9c1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cbc42e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cbc42e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0442e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00442e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00442e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00442e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00442e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100442e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2400" y="152400"/>
            <a:ext cx="1904675" cy="12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59925" y="1538525"/>
            <a:ext cx="6468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Impact"/>
                <a:ea typeface="Impact"/>
                <a:cs typeface="Impact"/>
                <a:sym typeface="Impact"/>
              </a:rPr>
              <a:t>Spring Data JPA</a:t>
            </a:r>
            <a:endParaRPr b="1" sz="3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Impact"/>
                <a:ea typeface="Impact"/>
                <a:cs typeface="Impact"/>
                <a:sym typeface="Impact"/>
              </a:rPr>
              <a:t>Query Making Process</a:t>
            </a:r>
            <a:endParaRPr b="1" sz="3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6450" y="264675"/>
            <a:ext cx="77331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Project Setup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Dependency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 Web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Lombok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 Data JPA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 Boot DevTools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 Driver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 Database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application.properties - H2 DB</a:t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spring.datasource.url=jdbc:h2:mem:h2db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##Incase you want to use file for H2 DB then comment above and uncomment below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##spring.datasource.url=jdbc:h2:file:path/database_name.db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spring.datasource.driver-class-name=org.h2.Driver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spring.datasource.username=admin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spring.datasource.password=admin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spring.h2.console.enabled=true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##########JPA properties#############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spring.jpa.show-sql=true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spring.jpa.hibernate.ddl-auto=update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9550" y="224600"/>
            <a:ext cx="8512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One step deeper to project</a:t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com.reed.dao.entities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Entities are classes for which corresponding table either created or exists into DB.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com.reed.dao.repos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are used to manage entities by using different set of CRUD methods.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com.reed.service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 layer which will make use of repo to persist entity data into underlying DB.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com.reed.controller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 controller will act as front layer to route the request to service and respond to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Entity or domain object we are using in this project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@GeneratedValue(strategy = GenerationType.IDENTITY)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long empId;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empName;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@JsonFormat(pattern = "dd-mm-yyyy")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Date dob;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role;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@Column(unique = true)</a:t>
            </a:r>
            <a:endParaRPr b="1"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email;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69550" y="152400"/>
            <a:ext cx="8512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@NamedQuery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Here using @NamedQuery we need to define name parameter which will have method name - domain class name + . + method name and query parameter.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And then corresponding method will be in repository.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@NamedQuery(name = "Employee.findByEmail",query = "select e from Employee e where e.email=?1")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 class Employee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 interface EmployeeRepo extends JpaRepository&lt;Employee, Long&gt;{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public Employee findByEmail(String email);</a:t>
            </a:r>
            <a:endParaRPr b="1" sz="11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 any query Domain class name and property name should exactly same</a:t>
            </a:r>
            <a:endParaRPr b="1" sz="11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as defined in Entity or Domain Class (case sensitive)</a:t>
            </a:r>
            <a:endParaRPr b="1" sz="11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00450" y="1865625"/>
            <a:ext cx="5836914" cy="2033198"/>
          </a:xfrm>
          <a:custGeom>
            <a:rect b="b" l="l" r="r" t="t"/>
            <a:pathLst>
              <a:path extrusionOk="0" h="117952" w="228049">
                <a:moveTo>
                  <a:pt x="228049" y="0"/>
                </a:moveTo>
                <a:lnTo>
                  <a:pt x="227487" y="117952"/>
                </a:lnTo>
                <a:lnTo>
                  <a:pt x="0" y="117952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/>
          <p:nvPr/>
        </p:nvSpPr>
        <p:spPr>
          <a:xfrm>
            <a:off x="6130700" y="1817025"/>
            <a:ext cx="1495068" cy="1208950"/>
          </a:xfrm>
          <a:custGeom>
            <a:rect b="b" l="l" r="r" t="t"/>
            <a:pathLst>
              <a:path extrusionOk="0" h="48645" w="73540">
                <a:moveTo>
                  <a:pt x="73540" y="0"/>
                </a:moveTo>
                <a:lnTo>
                  <a:pt x="0" y="48645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86450" y="264675"/>
            <a:ext cx="82338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@QUERY</a:t>
            </a:r>
            <a:endParaRPr b="1" u="sng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Managing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multiple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NamedQuery is bit difficult, and also it makes entity class bulky.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So we can make use of @Query, where method is mapped to quer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y directly, within repository itself.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Here you will supply parameter based on index, ?1 - first index,</a:t>
            </a:r>
            <a:endParaRPr b="1" sz="11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?2 - 2nd index .. like that </a:t>
            </a: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?n - nth index. This is position based parameter binding.</a:t>
            </a:r>
            <a:endParaRPr b="1" sz="11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@Query(value = "select E from Employee E where E.empName like ?1%")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	public List&lt;Employee&gt; findByEmpNameStartBy(String startingParameter);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@Query(value = "select e from Employee e where e.email=?1 and e.empName=?2")</a:t>
            </a:r>
            <a:endParaRPr b="1" u="sng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Employee findByEmailAndEmpName(String email,String empname);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Parameter name can be anything because query is mapped using 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index not name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79450" y="1888575"/>
            <a:ext cx="5386788" cy="364813"/>
          </a:xfrm>
          <a:custGeom>
            <a:rect b="b" l="l" r="r" t="t"/>
            <a:pathLst>
              <a:path extrusionOk="0" h="26326" w="209460">
                <a:moveTo>
                  <a:pt x="209460" y="26326"/>
                </a:moveTo>
                <a:lnTo>
                  <a:pt x="209173" y="286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7"/>
          <p:cNvSpPr/>
          <p:nvPr/>
        </p:nvSpPr>
        <p:spPr>
          <a:xfrm>
            <a:off x="579450" y="3390850"/>
            <a:ext cx="5229590" cy="1037266"/>
          </a:xfrm>
          <a:custGeom>
            <a:rect b="b" l="l" r="r" t="t"/>
            <a:pathLst>
              <a:path extrusionOk="0" h="32621" w="201448">
                <a:moveTo>
                  <a:pt x="201448" y="0"/>
                </a:moveTo>
                <a:lnTo>
                  <a:pt x="201448" y="32621"/>
                </a:lnTo>
                <a:lnTo>
                  <a:pt x="0" y="3204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/>
          <p:nvPr/>
        </p:nvSpPr>
        <p:spPr>
          <a:xfrm>
            <a:off x="4549750" y="3383700"/>
            <a:ext cx="1266200" cy="364825"/>
          </a:xfrm>
          <a:custGeom>
            <a:rect b="b" l="l" r="r" t="t"/>
            <a:pathLst>
              <a:path extrusionOk="0" h="14593" w="50648">
                <a:moveTo>
                  <a:pt x="0" y="0"/>
                </a:moveTo>
                <a:lnTo>
                  <a:pt x="50648" y="1459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86450" y="264675"/>
            <a:ext cx="8233800" cy="4682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@QUERY us</a:t>
            </a: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ing  Named Parameters</a:t>
            </a:r>
            <a:endParaRPr b="1" sz="15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Position based parameter binding is error prone, and hence you can use named parameter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This is based on logical name of domain property(case sensitive)</a:t>
            </a:r>
            <a:endParaRPr b="1" u="sng">
              <a:highlight>
                <a:srgbClr val="FFFF00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@Query(value = "select E from Employee E where E.</a:t>
            </a:r>
            <a:r>
              <a:rPr b="1" lang="en" sz="11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empName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like :</a:t>
            </a:r>
            <a:r>
              <a:rPr b="1" lang="en" sz="11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empname%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or E.email like :</a:t>
            </a:r>
            <a:r>
              <a:rPr b="1" lang="en" sz="11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email%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	public List&lt;Employee&gt; findByEmpNameOrEmailStartBy(@Param("empname")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			String empName,String email);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Based on this name, parameter name should be defined. If you are using some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other name then @Param can be used to map the name.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Here we have not used @param because parameter of method exactly match with name we 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have used in query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@QUERY using  SpEL - have a look </a:t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@Query(value = "select E from </a:t>
            </a: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#{#entityName}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 where E.empName like ?1%")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List&lt;Employee&gt; findByEmpNameStartBy(String startingParameter);</a:t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86600" y="1337750"/>
            <a:ext cx="4528565" cy="164525"/>
          </a:xfrm>
          <a:custGeom>
            <a:rect b="b" l="l" r="r" t="t"/>
            <a:pathLst>
              <a:path extrusionOk="0" h="16883" w="117893">
                <a:moveTo>
                  <a:pt x="117035" y="16883"/>
                </a:moveTo>
                <a:lnTo>
                  <a:pt x="117893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>
            <a:off x="586600" y="1659650"/>
            <a:ext cx="6316554" cy="1194676"/>
          </a:xfrm>
          <a:custGeom>
            <a:rect b="b" l="l" r="r" t="t"/>
            <a:pathLst>
              <a:path extrusionOk="0" h="28615" w="236930">
                <a:moveTo>
                  <a:pt x="211177" y="0"/>
                </a:moveTo>
                <a:lnTo>
                  <a:pt x="236930" y="2861"/>
                </a:lnTo>
                <a:lnTo>
                  <a:pt x="236930" y="28328"/>
                </a:lnTo>
                <a:lnTo>
                  <a:pt x="0" y="28615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>
            <a:off x="586600" y="1659650"/>
            <a:ext cx="7711668" cy="1881470"/>
          </a:xfrm>
          <a:custGeom>
            <a:rect b="b" l="l" r="r" t="t"/>
            <a:pathLst>
              <a:path extrusionOk="0" h="70106" w="284144">
                <a:moveTo>
                  <a:pt x="283286" y="0"/>
                </a:moveTo>
                <a:lnTo>
                  <a:pt x="284144" y="68127"/>
                </a:lnTo>
                <a:lnTo>
                  <a:pt x="0" y="69545"/>
                </a:lnTo>
                <a:lnTo>
                  <a:pt x="858" y="70106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69550" y="224600"/>
            <a:ext cx="85125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@QUERY native query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	</a:t>
            </a: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@Query(value = "select * from employee order by emp_name desc",nativeQuery = true)</a:t>
            </a:r>
            <a:endParaRPr b="1" sz="11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List&lt;Employee&gt; findAllEmployeeSortedNative();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You can use Pageable as well, which can respond with Page for getting the pages data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@Query(value = "select E from Employee E where E.empName like :empname%")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Page&lt;Employee&gt; findByEmpNameStartsWith(String empname,</a:t>
            </a: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Pageable pageable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86450" y="264675"/>
            <a:ext cx="82338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@QUERY for delete or update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@Transactional is not there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javax.persistence.TransactionRequiredException: Executing an update/delete query requires transaction</a:t>
            </a:r>
            <a:endParaRPr b="1"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@Modifying is not there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org.hibernate.hql.internal.QueryExecutionRequestException: Not supported for DML operations [delete from com.reed.dao.entities.Employee E where E.empName = :empname]</a:t>
            </a:r>
            <a:endParaRPr b="1"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type should be either int or void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Modifying queries can only use void or int/Integer as return type! Offending method: </a:t>
            </a:r>
            <a:endParaRPr b="1"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@Query(value = "delete from Employee E where E.empName = :empname")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@Modifying</a:t>
            </a:r>
            <a:endParaRPr b="1" sz="11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@Transactional</a:t>
            </a:r>
            <a:endParaRPr b="1" sz="11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deleteByEmpName(String empname);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@Query(value = "update Employee E set E.empName = :newempname where E.empName = :empname")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@Modifying</a:t>
            </a:r>
            <a:endParaRPr b="1" sz="11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@Transactional</a:t>
            </a:r>
            <a:endParaRPr b="1" sz="11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updateByEmpName(String newempname,String empname);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