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1ED159-EF7E-4CDC-A16E-FAA467F09C9C}">
  <a:tblStyle styleId="{421ED159-EF7E-4CDC-A16E-FAA467F09C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09d8f9c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09d8f9c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8aa8349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8aa8349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8aa8349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8aa8349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 amt="11000"/>
          </a:blip>
          <a:stretch>
            <a:fillRect/>
          </a:stretch>
        </p:blipFill>
        <p:spPr>
          <a:xfrm>
            <a:off x="132075" y="139850"/>
            <a:ext cx="8865174" cy="4848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projectlombok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446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Lombok</a:t>
            </a:r>
            <a:endParaRPr b="1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58300" y="2614050"/>
            <a:ext cx="85206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</a:rPr>
              <a:t>Project Lombok is a java library that automatically plugs into your editor and build tools, spicing up your java.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</a:rPr>
              <a:t>Never write another getter or equals method again, with one annotation your class has a fully featured builder, Automate your logging variables, and much more.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25" y="224800"/>
            <a:ext cx="1607425" cy="18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8554" y="3884350"/>
            <a:ext cx="1212250" cy="108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015850" y="33622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50375" y="186000"/>
            <a:ext cx="880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8554" y="3884350"/>
            <a:ext cx="1212250" cy="10876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57675" y="137100"/>
            <a:ext cx="8412900" cy="43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Make sure to use lombok dependency into your project.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Install lombok for your IDE - eclipse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java -jar lombok.jar (you will get a pop-up GUI, specify the path where eclipse.exe present)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https://projectlombok.org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&lt;dependency&gt;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&lt;groupId&gt;org.projectlombok&lt;/groupId&gt;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&lt;artifactId&gt;lombok&lt;/artifactId&gt;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&lt;optional&gt;true&lt;/optional&gt;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&lt;/dependency&gt;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64375" y="393450"/>
            <a:ext cx="8555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Let’s discuss some of well known annotation of lombok.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dk1"/>
                </a:solidFill>
              </a:rPr>
              <a:t>@Getter and @Setter</a:t>
            </a:r>
            <a:endParaRPr b="1" sz="1500" u="sng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You can use it on any non-static variable.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Also simply can be used on class itself, so that all non-static variable’s setter and getter will be generated.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By default, all of these implementation will be done with public. However you have option to define access level using AccessLevel parameter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AccessLevel.NONE will allow you to disable getter or setter from any field.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dk1"/>
                </a:solidFill>
              </a:rPr>
              <a:t>@NoArgsConstructor,@AllArgsConstructor,@RequiredArgsConstructor</a:t>
            </a:r>
            <a:endParaRPr b="1" sz="15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8554" y="3884350"/>
            <a:ext cx="1212250" cy="1087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" name="Google Shape;73;p15"/>
          <p:cNvGraphicFramePr/>
          <p:nvPr/>
        </p:nvGraphicFramePr>
        <p:xfrm>
          <a:off x="809425" y="332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{421ED159-EF7E-4CDC-A16E-FAA467F09C9C}</a:tableStyleId>
              </a:tblPr>
              <a:tblGrid>
                <a:gridCol w="2413000"/>
                <a:gridCol w="2413000"/>
                <a:gridCol w="261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@NoArgsConstructor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@AllArgsConstructor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@RequiredArgsConstructor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Cannot be used with final non-static variable if it is not inline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initialized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 with one </a:t>
                      </a:r>
                      <a:r>
                        <a:rPr lang="en"/>
                        <a:t>parameter for each of the non-static variable.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 with one parameter for each of final and nonnull non-static variable.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4375" y="393450"/>
            <a:ext cx="8784600" cy="4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dk1"/>
                </a:solidFill>
              </a:rPr>
              <a:t>@ToString</a:t>
            </a:r>
            <a:endParaRPr b="1" sz="1500" u="sng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It will implement toString method with class name along with all non-static field separated by comma.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You can define @ToString.Exclu</a:t>
            </a:r>
            <a:r>
              <a:rPr lang="en"/>
              <a:t>de incase any of field is not required in toString.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@EqualsAndHashCode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Implements equals and hashCode method into your class.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dk1"/>
                </a:solidFill>
              </a:rPr>
              <a:t>@Data</a:t>
            </a:r>
            <a:endParaRPr b="1" sz="15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It is combination of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@Getter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@Setter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@ToString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@RequiredArgsConstructor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@EqualsAndHashCode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@Value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is @Data with all field constant (final), even class is also final. Just makes immutable object.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8554" y="3884350"/>
            <a:ext cx="1212250" cy="108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