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09d8f9c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09d8f9c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29b7eb6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29b7eb6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379bab2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379bab2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dc9c770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dc9c770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43914c7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43914c7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956d898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956d898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c43f980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c43f980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 amt="11000"/>
          </a:blip>
          <a:stretch>
            <a:fillRect/>
          </a:stretch>
        </p:blipFill>
        <p:spPr>
          <a:xfrm>
            <a:off x="132075" y="139850"/>
            <a:ext cx="8865174" cy="4848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ee/6/tutorial/doc/bnbpz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ee/6/tutorial/doc/bnbqa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spring.io/projects/spring-data-jp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446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Java Persistence API</a:t>
            </a:r>
            <a:endParaRPr b="1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58300" y="2614050"/>
            <a:ext cx="85206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It is a standard for managing object/relational mapping of </a:t>
            </a:r>
            <a:r>
              <a:rPr lang="en" sz="1700">
                <a:solidFill>
                  <a:srgbClr val="000000"/>
                </a:solidFill>
              </a:rPr>
              <a:t>r</a:t>
            </a:r>
            <a:r>
              <a:rPr lang="en" sz="1700">
                <a:solidFill>
                  <a:srgbClr val="000000"/>
                </a:solidFill>
              </a:rPr>
              <a:t>elational data into Java Application. It is a bridge between object oriented and relational data model.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200"/>
            <a:ext cx="1821286" cy="163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015850" y="33622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50375" y="186000"/>
            <a:ext cx="880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8554" y="3884350"/>
            <a:ext cx="1212250" cy="10876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57675" y="137100"/>
            <a:ext cx="8412900" cy="4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Technology always revolves around speed, security, reliability and cost.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Java community always come up with APIs which works on all of above.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Development and maintenance cost of java application using APIs is minimal.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Java application already reducing a lot of development and maintenance cost by using xml and annotation based configuration.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As for example just think of dependency injection, it reduces a huge development and maintenance cost.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Implementing data access layer always was a cumbersome job, as for simple query, developer needs to write a lot of boilerplate code.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Spring data JPA comes with </a:t>
            </a:r>
            <a:r>
              <a:rPr lang="en" sz="1500"/>
              <a:t>significantly</a:t>
            </a:r>
            <a:r>
              <a:rPr lang="en" sz="1500"/>
              <a:t> </a:t>
            </a:r>
            <a:r>
              <a:rPr lang="en" sz="1500"/>
              <a:t>improved</a:t>
            </a:r>
            <a:r>
              <a:rPr lang="en" sz="1500"/>
              <a:t> version of data access layer implementation, </a:t>
            </a:r>
            <a:r>
              <a:rPr lang="en" sz="1500"/>
              <a:t>developer</a:t>
            </a:r>
            <a:r>
              <a:rPr lang="en" sz="1500"/>
              <a:t> can write their own repository including custom finder method which spring data provides implementation at runtime.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015850" y="33622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50375" y="186000"/>
            <a:ext cx="880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8554" y="3884350"/>
            <a:ext cx="1212250" cy="10876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57675" y="137100"/>
            <a:ext cx="8412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ORM - Object Relational Mapping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Java is an object oriented programming and DataBase has relational base, both of these are completely different. In order to work against a relational database, java developer has to write a lot of code to make the request which DB can understand and also for response they have to do a lot of conversion.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Finally, ORM came into the picture. It is a life saver for developer and programmer, now object of java directly can be used against underlying DB and response from DB also easy to understand.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 basically ORM is an API which maps object into relational request and relational response into object. You can say it is a bridge between your object oriented code and relational database.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Hibernate was most known and successful ORM implementation. Came into existence around year 2001.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 year 2006 - Sun Microsystem (Now Oracle) came up with a standard for persistence layer implementation called JPA.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become so success that many vendor implemented the standard, however hibernate once again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become extremely successful and renowned after JPA implementation.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1015850" y="33622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50375" y="186000"/>
            <a:ext cx="880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8554" y="3884350"/>
            <a:ext cx="1212250" cy="10876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57675" y="137100"/>
            <a:ext cx="84129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744000" y="336225"/>
            <a:ext cx="7840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well known JPA implementations are 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Hibernate</a:t>
            </a:r>
            <a:r>
              <a:rPr lang="en"/>
              <a:t>: The most advanced and widely used.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Toplink</a:t>
            </a:r>
            <a:r>
              <a:rPr lang="en"/>
              <a:t>: Only supports the basic JPA specs. (This was oracle’s free version of the JPA implementation)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EclipseLink</a:t>
            </a:r>
            <a:r>
              <a:rPr lang="en"/>
              <a:t>: Is based on TopLink, and is the intended path forward for persistence for Oracle and TopLink. Supports JPA 2.1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Apache OpenJPA</a:t>
            </a:r>
            <a:r>
              <a:rPr lang="en"/>
              <a:t>: Best documentation but seems very buggy. Open source implementation for JPA. Supports JPA 2.0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DataNucleus</a:t>
            </a:r>
            <a:r>
              <a:rPr lang="en"/>
              <a:t>: Well documented, open source (Apache 2 license), is also a JDO provider. Supports JPA 2.1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ObjectDB</a:t>
            </a:r>
            <a:r>
              <a:rPr lang="en"/>
              <a:t>: well documented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CMobileCom JPA</a:t>
            </a:r>
            <a:r>
              <a:rPr lang="en"/>
              <a:t>: light-weight JPA 2.1 implementation for both Java and Android.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1015850" y="33622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250375" y="186000"/>
            <a:ext cx="880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8554" y="3884350"/>
            <a:ext cx="1212250" cy="10876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357675" y="137100"/>
            <a:ext cx="8412900" cy="55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Lets understand some of points from JPA - Oracle one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https://docs.oracle.com/javaee/6/tutorial/doc/bnbpz.html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represents a domain object, typically a table in database. An instance of entity represents a row in a table.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for an entity or domain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must be annotated with javax.persistence.Entity.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have public or protected no-arg constructor.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Class, property or method should not be final.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entity class must be serialized (or primitive data type - by default serialized).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convention of java bean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getProperty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setProperty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fields should not be transient.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put validation on property.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@NotNull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@Pattern(regexp=””,message=”{}”)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@Temporal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@Past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1015850" y="33622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250375" y="186000"/>
            <a:ext cx="880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8554" y="3884350"/>
            <a:ext cx="1212250" cy="10876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357675" y="137100"/>
            <a:ext cx="84129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744000" y="336225"/>
            <a:ext cx="7840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entity will have a primary key, either a simple or composite.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Simple primary keys use the javax.persistence.Id annotation to denote the primary key property or field.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Composite primary keys are used when a primary key consists of more than one attribute, which corresponds to a set of single persistent properties or fields. Composite primary keys must be defined in a primary key class. Composite primary keys are denoted using the javax.persistence.EmbeddedId and javax.persistence.IdClass annotations.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info visit oracle site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https://docs.oracle.com/javaee/6/tutorial/doc/bnbqa.html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1015850" y="33622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250375" y="186000"/>
            <a:ext cx="880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8554" y="3884350"/>
            <a:ext cx="1212250" cy="108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57675" y="137100"/>
            <a:ext cx="84129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744000" y="336225"/>
            <a:ext cx="78405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manage Entity, javax.persistence.EntityManager will be used.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/>
              <a:t> EntityManager API creates and removes persistent entity instances, finds entities by the entity’s primary key, and allows queries to be run on entities.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EntityManager can be of container managed or application managed. If it is application managed then you have to take care of lifecycle of entitymanager.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Spring Data JPA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https://spring.io/projects/spring-data-jpa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entity will be managed by repository.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is a central marker interface which needs domain object and primary key. There are different repository which you can make use of based on your requirement to query against DB.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8554" y="3884350"/>
            <a:ext cx="1212250" cy="108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240275" y="691175"/>
            <a:ext cx="5409000" cy="400200"/>
          </a:xfrm>
          <a:prstGeom prst="rect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org.springframework.data.repository</a:t>
            </a:r>
            <a:endParaRPr b="1"/>
          </a:p>
        </p:txBody>
      </p:sp>
      <p:sp>
        <p:nvSpPr>
          <p:cNvPr id="115" name="Google Shape;115;p20"/>
          <p:cNvSpPr txBox="1"/>
          <p:nvPr/>
        </p:nvSpPr>
        <p:spPr>
          <a:xfrm>
            <a:off x="5649125" y="1091438"/>
            <a:ext cx="3116700" cy="4002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Repository&lt;T,ID&gt;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5649125" y="1845563"/>
            <a:ext cx="3116700" cy="4002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CrudRepository&lt;T,ID&gt;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5649125" y="2599688"/>
            <a:ext cx="3116700" cy="4002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PagingAndSortingRepository&lt;T,ID&gt;</a:t>
            </a:r>
            <a:endParaRPr/>
          </a:p>
        </p:txBody>
      </p:sp>
      <p:cxnSp>
        <p:nvCxnSpPr>
          <p:cNvPr id="118" name="Google Shape;118;p20"/>
          <p:cNvCxnSpPr>
            <a:stCxn id="116" idx="0"/>
            <a:endCxn id="115" idx="2"/>
          </p:cNvCxnSpPr>
          <p:nvPr/>
        </p:nvCxnSpPr>
        <p:spPr>
          <a:xfrm rot="10800000">
            <a:off x="7207475" y="1491563"/>
            <a:ext cx="0" cy="35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0"/>
          <p:cNvCxnSpPr>
            <a:stCxn id="117" idx="0"/>
            <a:endCxn id="116" idx="2"/>
          </p:cNvCxnSpPr>
          <p:nvPr/>
        </p:nvCxnSpPr>
        <p:spPr>
          <a:xfrm rot="10800000">
            <a:off x="7207475" y="2245688"/>
            <a:ext cx="0" cy="35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0"/>
          <p:cNvSpPr txBox="1"/>
          <p:nvPr/>
        </p:nvSpPr>
        <p:spPr>
          <a:xfrm>
            <a:off x="240275" y="4171575"/>
            <a:ext cx="5409000" cy="4002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org.springframework.data.jpa.repository</a:t>
            </a:r>
            <a:endParaRPr b="1"/>
          </a:p>
        </p:txBody>
      </p:sp>
      <p:sp>
        <p:nvSpPr>
          <p:cNvPr id="121" name="Google Shape;121;p20"/>
          <p:cNvSpPr txBox="1"/>
          <p:nvPr/>
        </p:nvSpPr>
        <p:spPr>
          <a:xfrm>
            <a:off x="5649125" y="4571775"/>
            <a:ext cx="3116700" cy="4002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JpaRepository&lt;T,ID&gt;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240275" y="3104150"/>
            <a:ext cx="5409000" cy="400200"/>
          </a:xfrm>
          <a:prstGeom prst="rect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org.springframework.data.repository.query</a:t>
            </a:r>
            <a:endParaRPr b="1"/>
          </a:p>
        </p:txBody>
      </p:sp>
      <p:sp>
        <p:nvSpPr>
          <p:cNvPr id="123" name="Google Shape;123;p20"/>
          <p:cNvSpPr txBox="1"/>
          <p:nvPr/>
        </p:nvSpPr>
        <p:spPr>
          <a:xfrm>
            <a:off x="5649125" y="3504338"/>
            <a:ext cx="3116700" cy="4002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QueryByExampleExecutor&lt;T&gt;</a:t>
            </a:r>
            <a:endParaRPr/>
          </a:p>
        </p:txBody>
      </p:sp>
      <p:cxnSp>
        <p:nvCxnSpPr>
          <p:cNvPr id="124" name="Google Shape;124;p20"/>
          <p:cNvCxnSpPr/>
          <p:nvPr/>
        </p:nvCxnSpPr>
        <p:spPr>
          <a:xfrm flipH="1" rot="10800000">
            <a:off x="6295225" y="3904550"/>
            <a:ext cx="300" cy="66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0"/>
          <p:cNvCxnSpPr/>
          <p:nvPr/>
        </p:nvCxnSpPr>
        <p:spPr>
          <a:xfrm flipH="1" rot="10800000">
            <a:off x="8269675" y="3013175"/>
            <a:ext cx="7200" cy="154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0"/>
          <p:cNvSpPr txBox="1"/>
          <p:nvPr/>
        </p:nvSpPr>
        <p:spPr>
          <a:xfrm>
            <a:off x="240275" y="115250"/>
            <a:ext cx="8525700" cy="4002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Different repositories which we are going to discuss during Spring Data JPA learning.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