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31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166" y="3342362"/>
            <a:ext cx="13451463" cy="4287654"/>
          </a:xfrm>
          <a:custGeom>
            <a:avLst/>
            <a:gdLst/>
            <a:ahLst/>
            <a:cxnLst/>
            <a:rect r="r" b="b" t="t" l="l"/>
            <a:pathLst>
              <a:path h="4287654" w="13451463">
                <a:moveTo>
                  <a:pt x="0" y="0"/>
                </a:moveTo>
                <a:lnTo>
                  <a:pt x="13451463" y="0"/>
                </a:lnTo>
                <a:lnTo>
                  <a:pt x="13451463" y="4287654"/>
                </a:lnTo>
                <a:lnTo>
                  <a:pt x="0" y="42876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31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66625" y="1957494"/>
            <a:ext cx="14428593" cy="5843580"/>
          </a:xfrm>
          <a:custGeom>
            <a:avLst/>
            <a:gdLst/>
            <a:ahLst/>
            <a:cxnLst/>
            <a:rect r="r" b="b" t="t" l="l"/>
            <a:pathLst>
              <a:path h="5843580" w="14428593">
                <a:moveTo>
                  <a:pt x="0" y="0"/>
                </a:moveTo>
                <a:lnTo>
                  <a:pt x="14428593" y="0"/>
                </a:lnTo>
                <a:lnTo>
                  <a:pt x="14428593" y="5843580"/>
                </a:lnTo>
                <a:lnTo>
                  <a:pt x="0" y="5843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031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5947" y="1273386"/>
            <a:ext cx="13308374" cy="6856705"/>
          </a:xfrm>
          <a:custGeom>
            <a:avLst/>
            <a:gdLst/>
            <a:ahLst/>
            <a:cxnLst/>
            <a:rect r="r" b="b" t="t" l="l"/>
            <a:pathLst>
              <a:path h="6856705" w="13308374">
                <a:moveTo>
                  <a:pt x="0" y="0"/>
                </a:moveTo>
                <a:lnTo>
                  <a:pt x="13308373" y="0"/>
                </a:lnTo>
                <a:lnTo>
                  <a:pt x="13308373" y="6856704"/>
                </a:lnTo>
                <a:lnTo>
                  <a:pt x="0" y="68567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42" r="0" b="-342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DAGi884K7-8</dc:identifier>
  <dcterms:modified xsi:type="dcterms:W3CDTF">2011-08-01T06:04:30Z</dcterms:modified>
  <cp:revision>1</cp:revision>
</cp:coreProperties>
</file>