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Questrial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estrial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4212" y="3843867"/>
            <a:ext cx="640079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1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23" name="Shape 23"/>
          <p:cNvCxnSpPr/>
          <p:nvPr/>
        </p:nvCxnSpPr>
        <p:spPr>
          <a:xfrm flipH="1">
            <a:off x="8228011" y="8466"/>
            <a:ext cx="3809999" cy="3809999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 flipH="1">
            <a:off x="6108169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Shape 25"/>
          <p:cNvCxnSpPr/>
          <p:nvPr/>
        </p:nvCxnSpPr>
        <p:spPr>
          <a:xfrm flipH="1">
            <a:off x="7235824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Shape 26"/>
          <p:cNvCxnSpPr/>
          <p:nvPr/>
        </p:nvCxnSpPr>
        <p:spPr>
          <a:xfrm flipH="1">
            <a:off x="7335836" y="32277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Shape 27"/>
          <p:cNvCxnSpPr/>
          <p:nvPr/>
        </p:nvCxnSpPr>
        <p:spPr>
          <a:xfrm flipH="1">
            <a:off x="7845425" y="609600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685800" y="533400"/>
            <a:ext cx="10818811" cy="3124199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914401" y="3843867"/>
            <a:ext cx="830420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84212" y="685800"/>
            <a:ext cx="10058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4212" y="4114800"/>
            <a:ext cx="8535987" cy="187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141411" y="685800"/>
            <a:ext cx="9144001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446212" y="3429000"/>
            <a:ext cx="85343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684212" y="4301067"/>
            <a:ext cx="8534399" cy="1684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99" name="Shape 99"/>
          <p:cNvSpPr txBox="1"/>
          <p:nvPr/>
        </p:nvSpPr>
        <p:spPr>
          <a:xfrm>
            <a:off x="531812" y="81222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285411" y="27686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84212" y="3429000"/>
            <a:ext cx="8534399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4210" y="5132980"/>
            <a:ext cx="853598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141412" y="685800"/>
            <a:ext cx="9144000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4212" y="3928533"/>
            <a:ext cx="8534400" cy="10498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684210" y="4978400"/>
            <a:ext cx="8534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14" name="Shape 114"/>
          <p:cNvSpPr txBox="1"/>
          <p:nvPr/>
        </p:nvSpPr>
        <p:spPr>
          <a:xfrm>
            <a:off x="531812" y="81222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0285411" y="27686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84212" y="685800"/>
            <a:ext cx="10058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4212" y="3928533"/>
            <a:ext cx="85343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684210" y="4766732"/>
            <a:ext cx="8534400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x="3143778" y="-1773766"/>
            <a:ext cx="3615266" cy="85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 rot="5400000">
            <a:off x="7427911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 rot="5400000">
            <a:off x="1943100" y="-571499"/>
            <a:ext cx="5308599" cy="782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84210" y="2006600"/>
            <a:ext cx="8534400" cy="228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4212" y="4495800"/>
            <a:ext cx="8534399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4210" y="685800"/>
            <a:ext cx="4937654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5808132" y="685800"/>
            <a:ext cx="4934478" cy="3615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972079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84210" y="1270529"/>
            <a:ext cx="4937654" cy="3030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6079066" y="685800"/>
            <a:ext cx="466513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5806544" y="1262062"/>
            <a:ext cx="4929188" cy="3030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7085011" y="685800"/>
            <a:ext cx="3657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4212" y="685800"/>
            <a:ext cx="5943601" cy="530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7085011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22812" y="1447800"/>
            <a:ext cx="6019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989012" y="914400"/>
            <a:ext cx="3280973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9206968" y="2963333"/>
            <a:ext cx="2981858" cy="3208866"/>
            <a:chOff x="9206968" y="2963333"/>
            <a:chExt cx="2981858" cy="3208866"/>
          </a:xfrm>
        </p:grpSpPr>
        <p:cxnSp>
          <p:nvCxnSpPr>
            <p:cNvPr id="7" name="Shape 7"/>
            <p:cNvCxnSpPr/>
            <p:nvPr/>
          </p:nvCxnSpPr>
          <p:spPr>
            <a:xfrm flipH="1">
              <a:off x="11276011" y="2963333"/>
              <a:ext cx="912814" cy="91281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9206968" y="3190343"/>
              <a:ext cx="2981857" cy="298185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 flipH="1">
              <a:off x="10292291" y="3285067"/>
              <a:ext cx="1896534" cy="189653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 flipH="1">
              <a:off x="10443103" y="3131080"/>
              <a:ext cx="1745721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 flipH="1">
              <a:off x="10918826" y="3683001"/>
              <a:ext cx="1270001" cy="126999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" name="Shape 12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12.png"/><Relationship Id="rId5" Type="http://schemas.openxmlformats.org/officeDocument/2006/relationships/image" Target="../media/image00.png"/><Relationship Id="rId6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IT’S GETTING HOT IN HERE!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684212" y="3843867"/>
            <a:ext cx="640079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21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World Climate Data 1750-2013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684200" y="124575"/>
            <a:ext cx="10679100" cy="9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US States Year over year Change Avg Temp 1960 -2013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060862" y="2333600"/>
            <a:ext cx="8534400" cy="3615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250" y="948750"/>
            <a:ext cx="10679074" cy="56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197475" y="256650"/>
            <a:ext cx="9153600" cy="122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US 50 States Cumulative Total Avg Temp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In 1960 Total 545 Celsius &amp; In 2013 Total 666 Celsius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25" y="1682425"/>
            <a:ext cx="5781850" cy="3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6950" y="1667058"/>
            <a:ext cx="6115050" cy="3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684200" y="2694725"/>
            <a:ext cx="10109100" cy="139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i="1" lang="en-US"/>
              <a:t>Save the Earth temperature for Future Generation.</a:t>
            </a:r>
          </a:p>
          <a:p>
            <a:pPr lvl="0" algn="ctr">
              <a:spcBef>
                <a:spcPts val="0"/>
              </a:spcBef>
              <a:buNone/>
            </a:pPr>
            <a:r>
              <a:rPr b="1" i="1" lang="en-US"/>
              <a:t>Thank you.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4200" y="4662300"/>
            <a:ext cx="10479600" cy="175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Global Temperature Dataset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- Data Visualization CSC 465 Spring 2016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By Joo Park , (Prab) Prabhakaran Raghavan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996380" y="744131"/>
            <a:ext cx="3563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Climate Data Trending Upwards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512" y="1113474"/>
            <a:ext cx="10155575" cy="53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387250" y="631800"/>
            <a:ext cx="65013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Temperature measurement of Upper and Lower Uncertainty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50" y="1316700"/>
            <a:ext cx="11091451" cy="535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417800" y="397400"/>
            <a:ext cx="58695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Why we want to focus on after 1960’s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49" y="901650"/>
            <a:ext cx="10872949" cy="56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982225" y="376475"/>
            <a:ext cx="6246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Which country has change in Average Temp since 1993?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Russia</a:t>
            </a:r>
            <a:r>
              <a:rPr b="1" lang="en-US" sz="1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0.51 Celsius ,Canada 0.36Celsius, U.S.A 0.27 Celsius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9698" l="-735" r="17137" t="0"/>
          <a:stretch/>
        </p:blipFill>
        <p:spPr>
          <a:xfrm>
            <a:off x="6601350" y="1112775"/>
            <a:ext cx="5590648" cy="503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9706" l="0" r="16749" t="0"/>
          <a:stretch/>
        </p:blipFill>
        <p:spPr>
          <a:xfrm>
            <a:off x="0" y="1112775"/>
            <a:ext cx="6515825" cy="503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27550" y="81650"/>
            <a:ext cx="9711000" cy="120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Is seasonal/month Avg Temp is increasing?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25" y="1113925"/>
            <a:ext cx="11725376" cy="5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42175" y="0"/>
            <a:ext cx="11606100" cy="59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Monthly Avg Temp  increase Jan,Feb,Mar,Apr since 1960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" y="6400792"/>
            <a:ext cx="8304300" cy="45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31186" l="0" r="0" t="0"/>
          <a:stretch/>
        </p:blipFill>
        <p:spPr>
          <a:xfrm>
            <a:off x="142550" y="768475"/>
            <a:ext cx="5539150" cy="24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b="37339" l="2369" r="928" t="0"/>
          <a:stretch/>
        </p:blipFill>
        <p:spPr>
          <a:xfrm>
            <a:off x="6016800" y="798450"/>
            <a:ext cx="6116573" cy="24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5">
            <a:alphaModFix/>
          </a:blip>
          <a:srcRect b="26177" l="0" r="20242" t="0"/>
          <a:stretch/>
        </p:blipFill>
        <p:spPr>
          <a:xfrm>
            <a:off x="106925" y="3424950"/>
            <a:ext cx="5539148" cy="314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6800" y="3424950"/>
            <a:ext cx="6116576" cy="314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516750" y="0"/>
            <a:ext cx="11317200" cy="68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Monthly Avg Temp Increase for May,June,July,Aug from 1960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25" y="684300"/>
            <a:ext cx="5812424" cy="292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325" y="684300"/>
            <a:ext cx="6002549" cy="292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825" y="3849525"/>
            <a:ext cx="5752773" cy="292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0275" y="3849524"/>
            <a:ext cx="6104598" cy="292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516750" y="0"/>
            <a:ext cx="11317200" cy="68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Monthly Avg Temp Increase for Sep,Oct,Nov,Dec from 1960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75" y="684300"/>
            <a:ext cx="5973999" cy="276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825" y="684300"/>
            <a:ext cx="5744300" cy="276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075" y="3607225"/>
            <a:ext cx="6073800" cy="30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3450" y="3607225"/>
            <a:ext cx="5845673" cy="300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