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luxograma: Processo 7"/>
          <p:cNvSpPr/>
          <p:nvPr/>
        </p:nvSpPr>
        <p:spPr>
          <a:xfrm>
            <a:off x="228600" y="10668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9" name="Rectângulo 8"/>
          <p:cNvSpPr/>
          <p:nvPr/>
        </p:nvSpPr>
        <p:spPr>
          <a:xfrm>
            <a:off x="1981200" y="1066800"/>
            <a:ext cx="609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33600" y="1066800"/>
            <a:ext cx="3048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12"/>
          <p:cNvSpPr/>
          <p:nvPr/>
        </p:nvSpPr>
        <p:spPr>
          <a:xfrm>
            <a:off x="228600" y="1524000"/>
            <a:ext cx="1752600" cy="381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Impressão	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228600" y="1905000"/>
            <a:ext cx="1752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Cópia </a:t>
            </a:r>
            <a:endParaRPr lang="pt-BR" dirty="0"/>
          </a:p>
        </p:txBody>
      </p:sp>
      <p:sp>
        <p:nvSpPr>
          <p:cNvPr id="15" name="Fluxograma: Processo 14"/>
          <p:cNvSpPr/>
          <p:nvPr/>
        </p:nvSpPr>
        <p:spPr>
          <a:xfrm>
            <a:off x="228600" y="2286000"/>
            <a:ext cx="1752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Plastifição	</a:t>
            </a:r>
            <a:endParaRPr lang="pt-BR" dirty="0"/>
          </a:p>
        </p:txBody>
      </p:sp>
      <p:sp>
        <p:nvSpPr>
          <p:cNvPr id="16" name="Fluxograma: multidocumentos 15"/>
          <p:cNvSpPr/>
          <p:nvPr/>
        </p:nvSpPr>
        <p:spPr>
          <a:xfrm>
            <a:off x="1752600" y="0"/>
            <a:ext cx="5105400" cy="990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Cyber</a:t>
            </a:r>
            <a:endParaRPr lang="pt-BR" dirty="0"/>
          </a:p>
        </p:txBody>
      </p:sp>
      <p:sp>
        <p:nvSpPr>
          <p:cNvPr id="17" name="Fluxograma: Processo 16"/>
          <p:cNvSpPr/>
          <p:nvPr/>
        </p:nvSpPr>
        <p:spPr>
          <a:xfrm>
            <a:off x="228600" y="1905000"/>
            <a:ext cx="1752600" cy="381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sz="1400" dirty="0" smtClean="0"/>
              <a:t>Tipos de impressão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Fluxograma: Processo 17"/>
          <p:cNvSpPr/>
          <p:nvPr/>
        </p:nvSpPr>
        <p:spPr>
          <a:xfrm>
            <a:off x="228600" y="2362200"/>
            <a:ext cx="1752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Imp-colorida</a:t>
            </a:r>
            <a:endParaRPr lang="pt-BR" dirty="0"/>
          </a:p>
        </p:txBody>
      </p:sp>
      <p:sp>
        <p:nvSpPr>
          <p:cNvPr id="19" name="Fluxograma: Processo 18"/>
          <p:cNvSpPr/>
          <p:nvPr/>
        </p:nvSpPr>
        <p:spPr>
          <a:xfrm>
            <a:off x="228600" y="2743200"/>
            <a:ext cx="1752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Imp-preto e br…</a:t>
            </a:r>
            <a:endParaRPr lang="pt-BR" dirty="0"/>
          </a:p>
        </p:txBody>
      </p:sp>
      <p:sp>
        <p:nvSpPr>
          <p:cNvPr id="21" name="Rectângulo 20"/>
          <p:cNvSpPr/>
          <p:nvPr/>
        </p:nvSpPr>
        <p:spPr>
          <a:xfrm>
            <a:off x="1981200" y="1828800"/>
            <a:ext cx="609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>
            <a:off x="2133600" y="1905000"/>
            <a:ext cx="228600" cy="228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ângulo 22"/>
          <p:cNvSpPr/>
          <p:nvPr/>
        </p:nvSpPr>
        <p:spPr>
          <a:xfrm>
            <a:off x="1981200" y="2362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ângulo 23"/>
          <p:cNvSpPr/>
          <p:nvPr/>
        </p:nvSpPr>
        <p:spPr>
          <a:xfrm>
            <a:off x="1981200" y="2743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Multiplicar 25"/>
          <p:cNvSpPr/>
          <p:nvPr/>
        </p:nvSpPr>
        <p:spPr>
          <a:xfrm>
            <a:off x="2209800" y="2438400"/>
            <a:ext cx="381000" cy="3048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Processo 45"/>
          <p:cNvSpPr/>
          <p:nvPr/>
        </p:nvSpPr>
        <p:spPr>
          <a:xfrm>
            <a:off x="4114800" y="990600"/>
            <a:ext cx="39624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Estensão de Serviços</a:t>
            </a:r>
            <a:endParaRPr lang="pt-BR" dirty="0"/>
          </a:p>
        </p:txBody>
      </p:sp>
      <p:sp>
        <p:nvSpPr>
          <p:cNvPr id="47" name="Rectângulo 46"/>
          <p:cNvSpPr/>
          <p:nvPr/>
        </p:nvSpPr>
        <p:spPr>
          <a:xfrm>
            <a:off x="3962400" y="1447800"/>
            <a:ext cx="4572000" cy="3962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ângulo 47"/>
          <p:cNvSpPr/>
          <p:nvPr/>
        </p:nvSpPr>
        <p:spPr>
          <a:xfrm>
            <a:off x="4381500" y="2604655"/>
            <a:ext cx="1524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Quant:</a:t>
            </a:r>
            <a:endParaRPr lang="pt-BR" dirty="0"/>
          </a:p>
        </p:txBody>
      </p:sp>
      <p:sp>
        <p:nvSpPr>
          <p:cNvPr id="49" name="Rectângulo 48"/>
          <p:cNvSpPr/>
          <p:nvPr/>
        </p:nvSpPr>
        <p:spPr>
          <a:xfrm>
            <a:off x="5905500" y="2604655"/>
            <a:ext cx="2057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0" name="Rectângulo 49"/>
          <p:cNvSpPr/>
          <p:nvPr/>
        </p:nvSpPr>
        <p:spPr>
          <a:xfrm>
            <a:off x="4381500" y="3061855"/>
            <a:ext cx="1524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a pagar:</a:t>
            </a:r>
            <a:endParaRPr lang="pt-BR" dirty="0"/>
          </a:p>
        </p:txBody>
      </p:sp>
      <p:sp>
        <p:nvSpPr>
          <p:cNvPr id="51" name="Rectângulo 50"/>
          <p:cNvSpPr/>
          <p:nvPr/>
        </p:nvSpPr>
        <p:spPr>
          <a:xfrm>
            <a:off x="5905500" y="3061855"/>
            <a:ext cx="2057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400kz</a:t>
            </a:r>
            <a:endParaRPr lang="pt-BR" dirty="0"/>
          </a:p>
        </p:txBody>
      </p:sp>
      <p:sp>
        <p:nvSpPr>
          <p:cNvPr id="52" name="Rectângulo 51"/>
          <p:cNvSpPr/>
          <p:nvPr/>
        </p:nvSpPr>
        <p:spPr>
          <a:xfrm>
            <a:off x="4381500" y="3519055"/>
            <a:ext cx="1828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do cliente:</a:t>
            </a:r>
            <a:endParaRPr lang="pt-BR" dirty="0"/>
          </a:p>
        </p:txBody>
      </p:sp>
      <p:sp>
        <p:nvSpPr>
          <p:cNvPr id="53" name="Rectângulo 52"/>
          <p:cNvSpPr/>
          <p:nvPr/>
        </p:nvSpPr>
        <p:spPr>
          <a:xfrm>
            <a:off x="6210300" y="3519055"/>
            <a:ext cx="1752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1000kz</a:t>
            </a:r>
            <a:endParaRPr lang="pt-BR" dirty="0"/>
          </a:p>
        </p:txBody>
      </p:sp>
      <p:sp>
        <p:nvSpPr>
          <p:cNvPr id="54" name="Rectângulo 53"/>
          <p:cNvSpPr/>
          <p:nvPr/>
        </p:nvSpPr>
        <p:spPr>
          <a:xfrm>
            <a:off x="4495800" y="4953000"/>
            <a:ext cx="1143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Troco</a:t>
            </a:r>
            <a:endParaRPr lang="pt-BR" dirty="0"/>
          </a:p>
        </p:txBody>
      </p:sp>
      <p:sp>
        <p:nvSpPr>
          <p:cNvPr id="55" name="Rectângulo 54"/>
          <p:cNvSpPr/>
          <p:nvPr/>
        </p:nvSpPr>
        <p:spPr>
          <a:xfrm>
            <a:off x="5638800" y="4953000"/>
            <a:ext cx="24384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600kz</a:t>
            </a:r>
            <a:endParaRPr lang="pt-BR" dirty="0"/>
          </a:p>
        </p:txBody>
      </p:sp>
      <p:sp>
        <p:nvSpPr>
          <p:cNvPr id="56" name="Rectângulo 55"/>
          <p:cNvSpPr/>
          <p:nvPr/>
        </p:nvSpPr>
        <p:spPr>
          <a:xfrm>
            <a:off x="4724400" y="4021282"/>
            <a:ext cx="251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Concluir a tarefa</a:t>
            </a:r>
            <a:endParaRPr lang="pt-BR" dirty="0"/>
          </a:p>
        </p:txBody>
      </p:sp>
      <p:sp>
        <p:nvSpPr>
          <p:cNvPr id="57" name="Rectângulo 5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Carregamento do sistema…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181600" y="1468581"/>
            <a:ext cx="1790700" cy="58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4914900" y="2147455"/>
            <a:ext cx="23241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457200" y="1600200"/>
            <a:ext cx="16002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ectângulo 5"/>
          <p:cNvSpPr/>
          <p:nvPr/>
        </p:nvSpPr>
        <p:spPr>
          <a:xfrm>
            <a:off x="2057400" y="1600200"/>
            <a:ext cx="1752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ângulo 9"/>
          <p:cNvSpPr/>
          <p:nvPr/>
        </p:nvSpPr>
        <p:spPr>
          <a:xfrm>
            <a:off x="152400" y="2057400"/>
            <a:ext cx="4114800" cy="403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ângulo 10"/>
          <p:cNvSpPr/>
          <p:nvPr/>
        </p:nvSpPr>
        <p:spPr>
          <a:xfrm>
            <a:off x="4267200" y="2057400"/>
            <a:ext cx="4724400" cy="403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Processo 29"/>
          <p:cNvSpPr/>
          <p:nvPr/>
        </p:nvSpPr>
        <p:spPr>
          <a:xfrm>
            <a:off x="304800" y="2133600"/>
            <a:ext cx="3657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Impressão</a:t>
            </a:r>
            <a:endParaRPr lang="pt-BR" b="1" dirty="0"/>
          </a:p>
        </p:txBody>
      </p:sp>
      <p:sp>
        <p:nvSpPr>
          <p:cNvPr id="31" name="Fluxograma: Processo 30"/>
          <p:cNvSpPr/>
          <p:nvPr/>
        </p:nvSpPr>
        <p:spPr>
          <a:xfrm>
            <a:off x="304800" y="2590800"/>
            <a:ext cx="3657600" cy="381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Tipos de impressão</a:t>
            </a:r>
            <a:r>
              <a:rPr lang="pt-BR" b="1" dirty="0" smtClean="0"/>
              <a:t>	</a:t>
            </a:r>
            <a:endParaRPr lang="pt-BR" b="1" dirty="0"/>
          </a:p>
        </p:txBody>
      </p:sp>
      <p:sp>
        <p:nvSpPr>
          <p:cNvPr id="32" name="Fluxograma: Processo 31"/>
          <p:cNvSpPr/>
          <p:nvPr/>
        </p:nvSpPr>
        <p:spPr>
          <a:xfrm>
            <a:off x="381000" y="30480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Imp-colorida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381000" y="35052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Imp-preto e br…</a:t>
            </a:r>
            <a:endParaRPr lang="pt-BR" dirty="0"/>
          </a:p>
        </p:txBody>
      </p:sp>
      <p:sp>
        <p:nvSpPr>
          <p:cNvPr id="34" name="Rectângulo 33"/>
          <p:cNvSpPr/>
          <p:nvPr/>
        </p:nvSpPr>
        <p:spPr>
          <a:xfrm>
            <a:off x="2209800" y="3048000"/>
            <a:ext cx="762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ângulo 34"/>
          <p:cNvSpPr/>
          <p:nvPr/>
        </p:nvSpPr>
        <p:spPr>
          <a:xfrm>
            <a:off x="2209800" y="35052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Multiplicar 35"/>
          <p:cNvSpPr/>
          <p:nvPr/>
        </p:nvSpPr>
        <p:spPr>
          <a:xfrm>
            <a:off x="2362200" y="3124200"/>
            <a:ext cx="381000" cy="3048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 para baixo 36"/>
          <p:cNvSpPr/>
          <p:nvPr/>
        </p:nvSpPr>
        <p:spPr>
          <a:xfrm>
            <a:off x="2895600" y="1676400"/>
            <a:ext cx="2286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Fluxograma: Processo 41"/>
          <p:cNvSpPr/>
          <p:nvPr/>
        </p:nvSpPr>
        <p:spPr>
          <a:xfrm>
            <a:off x="4648200" y="1600200"/>
            <a:ext cx="4038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Estensão de Serviços</a:t>
            </a:r>
            <a:endParaRPr lang="pt-BR" b="1" dirty="0"/>
          </a:p>
        </p:txBody>
      </p:sp>
      <p:sp>
        <p:nvSpPr>
          <p:cNvPr id="43" name="Rectângulo 42"/>
          <p:cNvSpPr/>
          <p:nvPr/>
        </p:nvSpPr>
        <p:spPr>
          <a:xfrm>
            <a:off x="4724400" y="3048000"/>
            <a:ext cx="1524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Quant:</a:t>
            </a:r>
            <a:endParaRPr lang="pt-BR" dirty="0"/>
          </a:p>
        </p:txBody>
      </p:sp>
      <p:sp>
        <p:nvSpPr>
          <p:cNvPr id="44" name="Rectângulo 43"/>
          <p:cNvSpPr/>
          <p:nvPr/>
        </p:nvSpPr>
        <p:spPr>
          <a:xfrm>
            <a:off x="6248400" y="3048000"/>
            <a:ext cx="2057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5" name="Rectângulo 44"/>
          <p:cNvSpPr/>
          <p:nvPr/>
        </p:nvSpPr>
        <p:spPr>
          <a:xfrm>
            <a:off x="4724400" y="3505200"/>
            <a:ext cx="1524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a pagar:</a:t>
            </a:r>
            <a:endParaRPr lang="pt-BR" dirty="0"/>
          </a:p>
        </p:txBody>
      </p:sp>
      <p:sp>
        <p:nvSpPr>
          <p:cNvPr id="46" name="Rectângulo 45"/>
          <p:cNvSpPr/>
          <p:nvPr/>
        </p:nvSpPr>
        <p:spPr>
          <a:xfrm>
            <a:off x="6248400" y="3505200"/>
            <a:ext cx="2057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400kz</a:t>
            </a:r>
            <a:endParaRPr lang="pt-BR" dirty="0"/>
          </a:p>
        </p:txBody>
      </p:sp>
      <p:sp>
        <p:nvSpPr>
          <p:cNvPr id="47" name="Rectângulo 46"/>
          <p:cNvSpPr/>
          <p:nvPr/>
        </p:nvSpPr>
        <p:spPr>
          <a:xfrm>
            <a:off x="4724400" y="3962400"/>
            <a:ext cx="1828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do cliente:</a:t>
            </a:r>
            <a:endParaRPr lang="pt-BR" dirty="0"/>
          </a:p>
        </p:txBody>
      </p:sp>
      <p:sp>
        <p:nvSpPr>
          <p:cNvPr id="48" name="Rectângulo 47"/>
          <p:cNvSpPr/>
          <p:nvPr/>
        </p:nvSpPr>
        <p:spPr>
          <a:xfrm>
            <a:off x="6553200" y="3962400"/>
            <a:ext cx="1752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1000kz</a:t>
            </a:r>
            <a:endParaRPr lang="pt-BR" dirty="0"/>
          </a:p>
        </p:txBody>
      </p:sp>
      <p:sp>
        <p:nvSpPr>
          <p:cNvPr id="49" name="Rectângulo 48"/>
          <p:cNvSpPr/>
          <p:nvPr/>
        </p:nvSpPr>
        <p:spPr>
          <a:xfrm>
            <a:off x="4648200" y="5153025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Troco</a:t>
            </a:r>
            <a:endParaRPr lang="pt-BR" dirty="0"/>
          </a:p>
        </p:txBody>
      </p:sp>
      <p:sp>
        <p:nvSpPr>
          <p:cNvPr id="50" name="Rectângulo 49"/>
          <p:cNvSpPr/>
          <p:nvPr/>
        </p:nvSpPr>
        <p:spPr>
          <a:xfrm>
            <a:off x="5791200" y="5153025"/>
            <a:ext cx="24384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600kz</a:t>
            </a:r>
            <a:endParaRPr lang="pt-BR" dirty="0"/>
          </a:p>
        </p:txBody>
      </p:sp>
      <p:sp>
        <p:nvSpPr>
          <p:cNvPr id="51" name="Rectângulo 50"/>
          <p:cNvSpPr/>
          <p:nvPr/>
        </p:nvSpPr>
        <p:spPr>
          <a:xfrm>
            <a:off x="5657850" y="5743575"/>
            <a:ext cx="1485900" cy="314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Finalizar</a:t>
            </a:r>
            <a:endParaRPr lang="pt-BR" dirty="0"/>
          </a:p>
        </p:txBody>
      </p:sp>
      <p:sp>
        <p:nvSpPr>
          <p:cNvPr id="61" name="Fluxograma: multidocumentos 60"/>
          <p:cNvSpPr/>
          <p:nvPr/>
        </p:nvSpPr>
        <p:spPr>
          <a:xfrm>
            <a:off x="1981200" y="0"/>
            <a:ext cx="5105400" cy="990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Cyber</a:t>
            </a:r>
            <a:endParaRPr lang="pt-BR" dirty="0"/>
          </a:p>
        </p:txBody>
      </p:sp>
      <p:sp>
        <p:nvSpPr>
          <p:cNvPr id="62" name="Rectângulo 61"/>
          <p:cNvSpPr/>
          <p:nvPr/>
        </p:nvSpPr>
        <p:spPr>
          <a:xfrm>
            <a:off x="4724400" y="2590800"/>
            <a:ext cx="20574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Preço do produto:</a:t>
            </a:r>
            <a:endParaRPr lang="pt-BR" dirty="0"/>
          </a:p>
        </p:txBody>
      </p:sp>
      <p:sp>
        <p:nvSpPr>
          <p:cNvPr id="63" name="Fluxograma: Processo 62"/>
          <p:cNvSpPr/>
          <p:nvPr/>
        </p:nvSpPr>
        <p:spPr>
          <a:xfrm>
            <a:off x="6705600" y="2590800"/>
            <a:ext cx="1676400" cy="304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100kz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4" name="Rectângulo 63"/>
          <p:cNvSpPr/>
          <p:nvPr/>
        </p:nvSpPr>
        <p:spPr>
          <a:xfrm>
            <a:off x="2819400" y="6248400"/>
            <a:ext cx="4572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….Bloquear o programa…</a:t>
            </a:r>
            <a:endParaRPr lang="pt-BR" dirty="0"/>
          </a:p>
        </p:txBody>
      </p:sp>
      <p:sp>
        <p:nvSpPr>
          <p:cNvPr id="65" name="Rectângulo 64"/>
          <p:cNvSpPr/>
          <p:nvPr/>
        </p:nvSpPr>
        <p:spPr>
          <a:xfrm>
            <a:off x="152400" y="152400"/>
            <a:ext cx="1447800" cy="838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Foto</a:t>
            </a:r>
            <a:endParaRPr lang="pt-BR" dirty="0"/>
          </a:p>
        </p:txBody>
      </p:sp>
      <p:sp>
        <p:nvSpPr>
          <p:cNvPr id="66" name="Rectângulo 65"/>
          <p:cNvSpPr/>
          <p:nvPr/>
        </p:nvSpPr>
        <p:spPr>
          <a:xfrm>
            <a:off x="0" y="1066800"/>
            <a:ext cx="1752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Utilizalizador 1</a:t>
            </a:r>
            <a:endParaRPr lang="pt-BR" dirty="0"/>
          </a:p>
        </p:txBody>
      </p:sp>
      <p:sp>
        <p:nvSpPr>
          <p:cNvPr id="67" name="Fluxograma: Processo 66"/>
          <p:cNvSpPr/>
          <p:nvPr/>
        </p:nvSpPr>
        <p:spPr>
          <a:xfrm>
            <a:off x="7467600" y="152400"/>
            <a:ext cx="1447800" cy="4572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Hora/Data</a:t>
            </a:r>
            <a:endParaRPr lang="pt-BR" dirty="0"/>
          </a:p>
        </p:txBody>
      </p:sp>
      <p:sp>
        <p:nvSpPr>
          <p:cNvPr id="68" name="Rectângulo 67"/>
          <p:cNvSpPr/>
          <p:nvPr/>
        </p:nvSpPr>
        <p:spPr>
          <a:xfrm>
            <a:off x="457200" y="54102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Retroceder</a:t>
            </a:r>
            <a:endParaRPr lang="pt-BR" dirty="0"/>
          </a:p>
        </p:txBody>
      </p:sp>
      <p:sp>
        <p:nvSpPr>
          <p:cNvPr id="69" name="Rectângulo 68"/>
          <p:cNvSpPr/>
          <p:nvPr/>
        </p:nvSpPr>
        <p:spPr>
          <a:xfrm>
            <a:off x="2286000" y="5410200"/>
            <a:ext cx="10668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70" name="Rectângulo 69"/>
          <p:cNvSpPr/>
          <p:nvPr/>
        </p:nvSpPr>
        <p:spPr>
          <a:xfrm>
            <a:off x="6419850" y="4467225"/>
            <a:ext cx="1504950" cy="295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953000" y="4467225"/>
            <a:ext cx="12954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Validar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304800" y="16002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ectângulo 5"/>
          <p:cNvSpPr/>
          <p:nvPr/>
        </p:nvSpPr>
        <p:spPr>
          <a:xfrm>
            <a:off x="2057400" y="1600200"/>
            <a:ext cx="6096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2209800" y="1676400"/>
            <a:ext cx="2286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ângulo 7"/>
          <p:cNvSpPr/>
          <p:nvPr/>
        </p:nvSpPr>
        <p:spPr>
          <a:xfrm>
            <a:off x="304800" y="2057400"/>
            <a:ext cx="3733800" cy="403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Processo 8"/>
          <p:cNvSpPr/>
          <p:nvPr/>
        </p:nvSpPr>
        <p:spPr>
          <a:xfrm>
            <a:off x="304800" y="2133600"/>
            <a:ext cx="3657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CÓPIA</a:t>
            </a:r>
            <a:endParaRPr lang="pt-BR" b="1" dirty="0"/>
          </a:p>
        </p:txBody>
      </p:sp>
      <p:sp>
        <p:nvSpPr>
          <p:cNvPr id="10" name="Fluxograma: Processo 9"/>
          <p:cNvSpPr/>
          <p:nvPr/>
        </p:nvSpPr>
        <p:spPr>
          <a:xfrm>
            <a:off x="381000" y="30480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Cópia preto</a:t>
            </a:r>
            <a:endParaRPr lang="pt-BR" dirty="0"/>
          </a:p>
        </p:txBody>
      </p:sp>
      <p:sp>
        <p:nvSpPr>
          <p:cNvPr id="11" name="Fluxograma: Processo 10"/>
          <p:cNvSpPr/>
          <p:nvPr/>
        </p:nvSpPr>
        <p:spPr>
          <a:xfrm>
            <a:off x="381000" y="3505200"/>
            <a:ext cx="1752600" cy="381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Cópia colorido</a:t>
            </a:r>
            <a:endParaRPr lang="pt-BR" dirty="0"/>
          </a:p>
        </p:txBody>
      </p:sp>
      <p:sp>
        <p:nvSpPr>
          <p:cNvPr id="12" name="Rectângulo 11"/>
          <p:cNvSpPr/>
          <p:nvPr/>
        </p:nvSpPr>
        <p:spPr>
          <a:xfrm>
            <a:off x="2209800" y="3048000"/>
            <a:ext cx="762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ângulo 12"/>
          <p:cNvSpPr/>
          <p:nvPr/>
        </p:nvSpPr>
        <p:spPr>
          <a:xfrm>
            <a:off x="2209800" y="35052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ângulo 13"/>
          <p:cNvSpPr/>
          <p:nvPr/>
        </p:nvSpPr>
        <p:spPr>
          <a:xfrm>
            <a:off x="457200" y="54102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Retroceder</a:t>
            </a:r>
            <a:endParaRPr lang="pt-BR" dirty="0"/>
          </a:p>
        </p:txBody>
      </p:sp>
      <p:sp>
        <p:nvSpPr>
          <p:cNvPr id="15" name="Rectângulo 14"/>
          <p:cNvSpPr/>
          <p:nvPr/>
        </p:nvSpPr>
        <p:spPr>
          <a:xfrm>
            <a:off x="2286000" y="5410200"/>
            <a:ext cx="10668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16" name="Multiplicar 15"/>
          <p:cNvSpPr/>
          <p:nvPr/>
        </p:nvSpPr>
        <p:spPr>
          <a:xfrm>
            <a:off x="2362200" y="3505200"/>
            <a:ext cx="381000" cy="3048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94</Words>
  <Application>Microsoft Office PowerPoint</Application>
  <PresentationFormat>Apresentação no Ecrã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celestino dembo</dc:creator>
  <cp:lastModifiedBy>Emanuel Nz. Maimona</cp:lastModifiedBy>
  <cp:revision>23</cp:revision>
  <dcterms:created xsi:type="dcterms:W3CDTF">2019-06-25T19:43:02Z</dcterms:created>
  <dcterms:modified xsi:type="dcterms:W3CDTF">2019-07-01T17:06:35Z</dcterms:modified>
</cp:coreProperties>
</file>