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B3BEC-C82C-4B47-998A-DD895D51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80B619-E954-42CD-B94E-E255BE099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309EC9-75D3-40BB-8351-830ADCB5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FF8440-D88B-4950-8D33-F21C91F8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87A71F-D7F8-43B0-A5D7-A432A7DA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07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EC9BB3-FF49-4308-8D3B-F27977BD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B35C92-1516-4629-A136-801B91D81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D23263-F41B-434A-BA5A-35C9FBBC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03298-C2FB-46BE-8613-57B20CCA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A64EF3-1169-46BF-BE0A-885BADB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83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2B0AB3-FFCE-466B-96AC-E4E5D217A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3DAC12-8E17-4600-91BB-5B869C09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75717F-BEE1-422E-B41C-D40744B1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AA8686-4DF8-4F93-AE6B-6013373D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1AF0BA-B80D-4DDB-AA57-C739C16F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2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AC6A9-07CA-4C33-8769-26B76BB8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4867E-A5C6-4B48-AAF0-BBE645D1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697296-04F3-47BF-A888-1C77E0C7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FC28B3-DA9D-4724-8DF6-C9689F25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69A525-C1E4-48CF-82BD-CC064D5E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1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A3074-8C6F-4BDB-90F1-7AE142AD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460B51-F268-4352-BCFF-6186A0D8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795477-780D-4F87-BABC-8FFE4DC7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6B8BF8-30CE-4F92-BC2A-534521A7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7FDEB7-0DF1-4BDB-8381-1B7BDFD2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49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936B3C-4FB9-466C-A47B-965B11FD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8B24BA-2C3F-4A91-9AD4-145F6C05D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2D3984-07C1-4B98-A2FC-50160A82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A22FA4-80EE-44D0-8D0A-B59981F6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9CFE09-0C89-4F88-8CE9-FFC88075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611EEB-DDAC-484E-8C21-F259BA9D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59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075800-006A-4070-B094-8FDACF4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B8953-F39F-4430-89DD-807DAD0B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C85DFC-4E53-47A8-8CA4-429855FB8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686E94-3E8D-4FF0-A183-CBA8DC38E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5F1C77-A994-4E44-8662-714D8BE9A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F956E30-247D-46DE-96E7-CC3C8314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13AA711-3B91-4136-8135-71AB4D2F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116651-7F8D-4320-B47B-FB2D5221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8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8ACC-0E3A-4364-ABF7-4C613793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3F7488-2B2A-4BF5-BE05-5962AFB0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E726B0-3017-49AA-8386-57A43182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75B087-75DE-4D22-A88E-890A07CB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3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17594-3245-4E9F-9CD7-C971E79E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2CAB00-2915-4B90-B095-665F004E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35AE22-F14E-41F4-9786-DDA2DC0D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50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004CD-AF59-4A0C-8B92-E950880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79E80-5512-46BD-A854-BFC9F3F0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EBE808-5BF0-46A9-BAB4-66AA7BCC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000209-11BB-4E78-86DB-0A4FC99C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1889E2-F041-485C-8FFE-6469EE2B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6ECE08-E020-48E6-AAAA-6579A110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80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3B6F3-1DB4-45FC-BDC7-9A4E2EAB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01BCAB-BB25-49DD-98E5-6EE4E9E01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9CABB6-4B72-4492-BE38-23FFE3C66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AE46D2-1F77-48BE-9827-6E8A40DD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AD79C0-706F-4C54-9D6C-0E565862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E69FF6-88FF-455A-BBE4-98B52249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5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34EEBD-BCEF-468F-8442-79F88E59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EFCD49-C97B-419F-AC07-08359466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E13BB-7C33-4BC9-8EF2-1E6A55020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1B9A-A4DC-40A2-9384-191E3898FD43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F64FA4-57BF-463C-9B09-D006F687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0B7904-B248-4607-8D17-15E2E0BA0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7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AEF8-8153-48BE-9390-E013D72D5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it-IT" dirty="0"/>
              <a:t>MICROSPHERE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0AD5CA-DF55-4B31-A5A8-3DC8B9D32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0375"/>
            <a:ext cx="9144000" cy="1457325"/>
          </a:xfrm>
        </p:spPr>
        <p:txBody>
          <a:bodyPr/>
          <a:lstStyle/>
          <a:p>
            <a:r>
              <a:rPr lang="en-US" sz="1700" dirty="0"/>
              <a:t>Microsphere is a </a:t>
            </a:r>
            <a:r>
              <a:rPr lang="en-US" sz="1700" dirty="0" err="1"/>
              <a:t>bluetooth</a:t>
            </a:r>
            <a:r>
              <a:rPr lang="en-US" sz="1700" dirty="0"/>
              <a:t> synth controller, designed to familiarize with diatonic major harmony. </a:t>
            </a:r>
            <a:endParaRPr lang="it-IT" sz="17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254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0D50B-E546-4A97-8E91-3B5BBF98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9F8880-69B1-44C5-A746-0CAE59B7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keyboard</a:t>
            </a:r>
            <a:r>
              <a:rPr lang="it-IT" dirty="0"/>
              <a:t> from X </a:t>
            </a:r>
            <a:r>
              <a:rPr lang="it-IT" dirty="0" err="1"/>
              <a:t>octave</a:t>
            </a:r>
            <a:r>
              <a:rPr lang="it-IT" dirty="0"/>
              <a:t> to Y </a:t>
            </a:r>
            <a:r>
              <a:rPr lang="it-IT" dirty="0" err="1"/>
              <a:t>octave</a:t>
            </a:r>
            <a:r>
              <a:rPr lang="it-IT" dirty="0"/>
              <a:t> displays </a:t>
            </a:r>
            <a:r>
              <a:rPr lang="it-IT" dirty="0" err="1"/>
              <a:t>which</a:t>
            </a:r>
            <a:r>
              <a:rPr lang="it-IT" dirty="0"/>
              <a:t> piano notes are </a:t>
            </a:r>
            <a:r>
              <a:rPr lang="it-IT" dirty="0" err="1"/>
              <a:t>played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3600" dirty="0">
                <a:latin typeface="+mj-lt"/>
              </a:rPr>
              <a:t>INTERFACE: CONTROL PANEL</a:t>
            </a:r>
          </a:p>
          <a:p>
            <a:pPr marL="0" indent="0">
              <a:buNone/>
            </a:pPr>
            <a:endParaRPr lang="it-IT" sz="4400" dirty="0">
              <a:latin typeface="+mj-lt"/>
            </a:endParaRPr>
          </a:p>
          <a:p>
            <a:r>
              <a:rPr lang="it-IT" dirty="0"/>
              <a:t>Elenco parametri synth e </a:t>
            </a:r>
            <a:r>
              <a:rPr lang="it-IT" dirty="0" err="1"/>
              <a:t>ultrabreve</a:t>
            </a:r>
            <a:r>
              <a:rPr lang="it-IT" dirty="0"/>
              <a:t> spiegazione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9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64D82-CE6B-4D78-919F-F448E8AD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MANCANO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F6DF2F-8351-4AB0-96E3-627F39B1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BLE descrizione breve</a:t>
            </a:r>
          </a:p>
          <a:p>
            <a:r>
              <a:rPr lang="it-IT" dirty="0"/>
              <a:t>Synth schema blocchi e </a:t>
            </a:r>
            <a:r>
              <a:rPr lang="it-IT" dirty="0" err="1"/>
              <a:t>spiegaz</a:t>
            </a:r>
            <a:endParaRPr lang="it-IT" dirty="0"/>
          </a:p>
          <a:p>
            <a:r>
              <a:rPr lang="it-IT" dirty="0"/>
              <a:t>Control panel del synth</a:t>
            </a:r>
          </a:p>
          <a:p>
            <a:r>
              <a:rPr lang="it-IT" dirty="0"/>
              <a:t>Ottave X, Yin cui si suona</a:t>
            </a:r>
          </a:p>
          <a:p>
            <a:r>
              <a:rPr lang="it-IT" dirty="0"/>
              <a:t>Divisione tra CM e ACTAM parts necessaria? E obiettivi? O sono già chiari così?</a:t>
            </a:r>
          </a:p>
          <a:p>
            <a:r>
              <a:rPr lang="it-IT" dirty="0"/>
              <a:t>Aggiunte </a:t>
            </a:r>
            <a:r>
              <a:rPr lang="it-IT" dirty="0" err="1"/>
              <a:t>interface</a:t>
            </a:r>
            <a:r>
              <a:rPr lang="it-IT" dirty="0"/>
              <a:t>?</a:t>
            </a:r>
          </a:p>
          <a:p>
            <a:r>
              <a:rPr lang="it-IT" dirty="0"/>
              <a:t>Correzioni testo slide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11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9F272-27D5-4AB4-9560-3016FC2D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WILL BE DISCUSSED trovare modo di dirlo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3AB0E-B489-4E14-8200-F9A8DA05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microsphere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How </a:t>
            </a:r>
            <a:r>
              <a:rPr lang="it-IT" dirty="0" err="1"/>
              <a:t>microsphere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Features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640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5FBA6-3746-4328-99C7-1678B7EB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F53D86-B63C-4E7F-B105-025C7C86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075"/>
            <a:ext cx="10515600" cy="367188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foundamental</a:t>
            </a:r>
            <a:r>
              <a:rPr lang="en-US" dirty="0"/>
              <a:t> need for a musician is to learn how to express himself, how to transmit to an audience what he’s feeling.                                                                                                                                                        There are several key skills to achieve, </a:t>
            </a:r>
            <a:r>
              <a:rPr lang="en-US" dirty="0" err="1"/>
              <a:t>MicroSphere</a:t>
            </a:r>
            <a:r>
              <a:rPr lang="en-US" dirty="0"/>
              <a:t> works on one of them: get used on how notes, [and scales,] sound on different chords. Interface is design to keep the process slightly more entertaining than playing single notes, or pattern, on a piano.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72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6B13B-88E3-43E3-BF8F-6F3ADF6F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BASED ON SCALE BRIGHTNESS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CD2D8-2E8F-4FEF-AE5D-C1B43A6E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tells that in diatonic major harmony a quality for perceived mood of scales can be defined: brightness. Scales can be ordered, from darkest to brightest as: </a:t>
            </a:r>
            <a:r>
              <a:rPr lang="en-US" dirty="0" err="1"/>
              <a:t>locrian</a:t>
            </a:r>
            <a:r>
              <a:rPr lang="en-US" dirty="0"/>
              <a:t>, </a:t>
            </a:r>
            <a:r>
              <a:rPr lang="en-US" dirty="0" err="1"/>
              <a:t>phryigian</a:t>
            </a:r>
            <a:r>
              <a:rPr lang="en-US" dirty="0"/>
              <a:t>, aeolian, </a:t>
            </a:r>
            <a:r>
              <a:rPr lang="en-US" dirty="0" err="1"/>
              <a:t>dorian</a:t>
            </a:r>
            <a:r>
              <a:rPr lang="en-US" dirty="0"/>
              <a:t>, mixolydian, </a:t>
            </a:r>
            <a:r>
              <a:rPr lang="en-US" dirty="0" err="1"/>
              <a:t>ionian</a:t>
            </a:r>
            <a:r>
              <a:rPr lang="en-US" dirty="0"/>
              <a:t>, </a:t>
            </a:r>
            <a:r>
              <a:rPr lang="en-US" dirty="0" err="1"/>
              <a:t>lydian</a:t>
            </a:r>
            <a:r>
              <a:rPr lang="en-US" dirty="0"/>
              <a:t>.                                                                                                                                                                                   In </a:t>
            </a:r>
            <a:r>
              <a:rPr lang="en-US" dirty="0" err="1"/>
              <a:t>MicroSphere</a:t>
            </a:r>
            <a:r>
              <a:rPr lang="en-US" dirty="0"/>
              <a:t> the darkest mode is on the lowest position of the wrist, as intuition suggests.  The algorithm gives the user the two darkest modes matching the (</a:t>
            </a:r>
            <a:r>
              <a:rPr lang="en-US" dirty="0" err="1"/>
              <a:t>quadriad</a:t>
            </a:r>
            <a:r>
              <a:rPr lang="en-US" dirty="0"/>
              <a:t>) chord that is being played. The idea is to [facilitate the exploring] of the more exotic spices of major harmony, often left unexplored by amateur musicians.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89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40BA19-585A-4429-8AF2-C0D11D56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PROCEDURE 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A187B-5127-4D6C-BF91-79BE8F7E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chord</a:t>
            </a:r>
            <a:r>
              <a:rPr lang="it-IT" dirty="0"/>
              <a:t> (</a:t>
            </a:r>
            <a:r>
              <a:rPr lang="it-IT" dirty="0" err="1"/>
              <a:t>quadriad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on a MIDI </a:t>
            </a:r>
            <a:r>
              <a:rPr lang="it-IT" dirty="0" err="1"/>
              <a:t>keyboard</a:t>
            </a:r>
            <a:r>
              <a:rPr lang="it-IT" dirty="0"/>
              <a:t>;</a:t>
            </a:r>
          </a:p>
          <a:p>
            <a:r>
              <a:rPr lang="it-IT" dirty="0"/>
              <a:t>MIDI notes are </a:t>
            </a:r>
            <a:r>
              <a:rPr lang="it-IT" dirty="0" err="1"/>
              <a:t>scanned</a:t>
            </a:r>
            <a:r>
              <a:rPr lang="it-IT" dirty="0"/>
              <a:t>, </a:t>
            </a:r>
            <a:r>
              <a:rPr lang="it-IT" dirty="0" err="1"/>
              <a:t>finding</a:t>
            </a:r>
            <a:r>
              <a:rPr lang="it-IT" dirty="0"/>
              <a:t> </a:t>
            </a:r>
            <a:r>
              <a:rPr lang="it-IT" dirty="0" err="1"/>
              <a:t>distances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root, </a:t>
            </a:r>
            <a:r>
              <a:rPr lang="it-IT" dirty="0" err="1"/>
              <a:t>supposed</a:t>
            </a:r>
            <a:r>
              <a:rPr lang="it-IT" dirty="0"/>
              <a:t> in first position,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r>
              <a:rPr lang="it-IT" dirty="0"/>
              <a:t> </a:t>
            </a:r>
            <a:r>
              <a:rPr lang="it-IT" dirty="0" err="1"/>
              <a:t>finding</a:t>
            </a:r>
            <a:r>
              <a:rPr lang="it-IT" dirty="0"/>
              <a:t> the </a:t>
            </a:r>
            <a:r>
              <a:rPr lang="it-IT" dirty="0" err="1"/>
              <a:t>type</a:t>
            </a:r>
            <a:r>
              <a:rPr lang="it-IT" dirty="0"/>
              <a:t> of the </a:t>
            </a:r>
            <a:r>
              <a:rPr lang="it-IT" dirty="0" err="1"/>
              <a:t>chord</a:t>
            </a:r>
            <a:r>
              <a:rPr lang="it-IT" dirty="0"/>
              <a:t>;</a:t>
            </a:r>
          </a:p>
          <a:p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are </a:t>
            </a:r>
            <a:r>
              <a:rPr lang="it-IT" dirty="0" err="1"/>
              <a:t>confronted</a:t>
            </a:r>
            <a:r>
              <a:rPr lang="it-IT" dirty="0"/>
              <a:t> with sets of </a:t>
            </a:r>
            <a:r>
              <a:rPr lang="it-IT" dirty="0" err="1"/>
              <a:t>diationic</a:t>
            </a:r>
            <a:r>
              <a:rPr lang="it-IT" dirty="0"/>
              <a:t> major </a:t>
            </a:r>
            <a:r>
              <a:rPr lang="it-IT" dirty="0" err="1"/>
              <a:t>harmony</a:t>
            </a:r>
            <a:r>
              <a:rPr lang="it-IT" dirty="0"/>
              <a:t> </a:t>
            </a:r>
            <a:r>
              <a:rPr lang="it-IT" dirty="0" err="1"/>
              <a:t>scales</a:t>
            </a:r>
            <a:r>
              <a:rPr lang="it-IT" dirty="0"/>
              <a:t>;</a:t>
            </a:r>
          </a:p>
          <a:p>
            <a:r>
              <a:rPr lang="it-IT" dirty="0"/>
              <a:t>Matches are </a:t>
            </a:r>
            <a:r>
              <a:rPr lang="it-IT" dirty="0" err="1"/>
              <a:t>ordered</a:t>
            </a:r>
            <a:r>
              <a:rPr lang="it-IT" dirty="0"/>
              <a:t> in </a:t>
            </a:r>
            <a:r>
              <a:rPr lang="it-IT" dirty="0" err="1"/>
              <a:t>brightness</a:t>
            </a:r>
            <a:r>
              <a:rPr lang="it-IT" dirty="0"/>
              <a:t>;</a:t>
            </a:r>
          </a:p>
          <a:p>
            <a:r>
              <a:rPr lang="it-IT" dirty="0"/>
              <a:t>Two </a:t>
            </a:r>
            <a:r>
              <a:rPr lang="it-IT" dirty="0" err="1"/>
              <a:t>darkest</a:t>
            </a:r>
            <a:r>
              <a:rPr lang="it-IT" dirty="0"/>
              <a:t> </a:t>
            </a:r>
            <a:r>
              <a:rPr lang="it-IT" dirty="0" err="1"/>
              <a:t>scales</a:t>
            </a:r>
            <a:r>
              <a:rPr lang="it-IT" dirty="0"/>
              <a:t> from X </a:t>
            </a:r>
            <a:r>
              <a:rPr lang="it-IT" dirty="0" err="1"/>
              <a:t>octave</a:t>
            </a:r>
            <a:r>
              <a:rPr lang="it-IT" dirty="0"/>
              <a:t> to Y </a:t>
            </a:r>
            <a:r>
              <a:rPr lang="it-IT" dirty="0" err="1"/>
              <a:t>octave</a:t>
            </a:r>
            <a:r>
              <a:rPr lang="it-IT" dirty="0"/>
              <a:t> are </a:t>
            </a:r>
            <a:r>
              <a:rPr lang="it-IT" dirty="0" err="1"/>
              <a:t>returned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161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D1A15-B119-41AB-B9A7-7917CD14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DIVISION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52F2-13CA-49C3-98D3-CAA7F0AA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BLE connection routine;</a:t>
            </a:r>
          </a:p>
          <a:p>
            <a:r>
              <a:rPr lang="it-IT" dirty="0"/>
              <a:t>PROCEDURE I;</a:t>
            </a:r>
          </a:p>
          <a:p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scales</a:t>
            </a:r>
            <a:r>
              <a:rPr lang="it-IT" dirty="0"/>
              <a:t> are </a:t>
            </a:r>
            <a:r>
              <a:rPr lang="it-IT" dirty="0" err="1"/>
              <a:t>associated</a:t>
            </a:r>
            <a:r>
              <a:rPr lang="it-IT" dirty="0"/>
              <a:t> to </a:t>
            </a:r>
            <a:r>
              <a:rPr lang="it-IT" dirty="0" err="1"/>
              <a:t>Microbit’s</a:t>
            </a:r>
            <a:r>
              <a:rPr lang="it-IT" dirty="0"/>
              <a:t> </a:t>
            </a:r>
            <a:r>
              <a:rPr lang="it-IT" dirty="0" err="1"/>
              <a:t>accelerometer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;</a:t>
            </a:r>
          </a:p>
          <a:p>
            <a:r>
              <a:rPr lang="it-IT" dirty="0" err="1"/>
              <a:t>Accelerometer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mapped</a:t>
            </a:r>
            <a:r>
              <a:rPr lang="it-IT" dirty="0"/>
              <a:t> on 3 </a:t>
            </a:r>
            <a:r>
              <a:rPr lang="it-IT" dirty="0" err="1"/>
              <a:t>axis</a:t>
            </a:r>
            <a:r>
              <a:rPr lang="it-IT" dirty="0"/>
              <a:t>: side up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forced</a:t>
            </a:r>
            <a:r>
              <a:rPr lang="it-IT" dirty="0"/>
              <a:t> to be </a:t>
            </a:r>
            <a:r>
              <a:rPr lang="it-IT" dirty="0" err="1"/>
              <a:t>necessary</a:t>
            </a:r>
            <a:r>
              <a:rPr lang="it-IT" dirty="0"/>
              <a:t> for mapping, </a:t>
            </a:r>
            <a:r>
              <a:rPr lang="it-IT" dirty="0" err="1"/>
              <a:t>tilting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to notes, pitching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to scale </a:t>
            </a:r>
            <a:r>
              <a:rPr lang="it-IT" dirty="0" err="1"/>
              <a:t>changes</a:t>
            </a:r>
            <a:r>
              <a:rPr lang="it-IT" dirty="0"/>
              <a:t>;</a:t>
            </a:r>
          </a:p>
          <a:p>
            <a:r>
              <a:rPr lang="it-IT" dirty="0" err="1"/>
              <a:t>Mapped</a:t>
            </a:r>
            <a:r>
              <a:rPr lang="it-IT" dirty="0"/>
              <a:t> </a:t>
            </a:r>
            <a:r>
              <a:rPr lang="it-IT" dirty="0" err="1"/>
              <a:t>accelerometer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trigger WAPI </a:t>
            </a:r>
            <a:r>
              <a:rPr lang="it-IT" dirty="0" err="1"/>
              <a:t>synthetiser</a:t>
            </a:r>
            <a:r>
              <a:rPr lang="it-IT" dirty="0"/>
              <a:t>;</a:t>
            </a:r>
          </a:p>
          <a:p>
            <a:r>
              <a:rPr lang="it-IT" dirty="0"/>
              <a:t>Interface </a:t>
            </a:r>
            <a:r>
              <a:rPr lang="it-IT" dirty="0" err="1"/>
              <a:t>reacts</a:t>
            </a:r>
            <a:r>
              <a:rPr lang="it-IT" dirty="0"/>
              <a:t> on synth and </a:t>
            </a:r>
            <a:r>
              <a:rPr lang="it-IT" dirty="0" err="1"/>
              <a:t>scales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32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760AD-A7AE-41E6-B31F-B597C749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ENVIRONMENT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149D62-AD19-4502-948C-69969C19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used for coding are: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and html5.</a:t>
            </a:r>
          </a:p>
          <a:p>
            <a:r>
              <a:rPr lang="en-US" dirty="0"/>
              <a:t>Google Chrome is the environment in which the app runs. Google’s browser is the only one supporting experimental browser features, needed for BLE connection; </a:t>
            </a:r>
          </a:p>
          <a:p>
            <a:r>
              <a:rPr lang="en-US" dirty="0"/>
              <a:t>Firmware in </a:t>
            </a:r>
            <a:r>
              <a:rPr lang="en-US" dirty="0" err="1"/>
              <a:t>Microbit</a:t>
            </a:r>
            <a:r>
              <a:rPr lang="en-US" dirty="0"/>
              <a:t> is the Lancaster University one,  developers of the microprocessor.</a:t>
            </a:r>
          </a:p>
          <a:p>
            <a:endParaRPr lang="en-US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48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847EA-2B09-47B7-B05C-7729BF43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WAPI SYNTHETISER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47CC5-0F38-40EA-B297-DD8B53E2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Schema a blocchi, in sintesi: spiegazione blocchi e allacciamenti</a:t>
            </a:r>
          </a:p>
          <a:p>
            <a:r>
              <a:rPr lang="it-IT" dirty="0" err="1"/>
              <a:t>Parameters</a:t>
            </a:r>
            <a:r>
              <a:rPr lang="it-IT" dirty="0"/>
              <a:t> can be </a:t>
            </a:r>
            <a:r>
              <a:rPr lang="it-IT" dirty="0" err="1"/>
              <a:t>modified</a:t>
            </a:r>
            <a:r>
              <a:rPr lang="it-IT" dirty="0"/>
              <a:t> on screen. Elenco </a:t>
            </a:r>
            <a:r>
              <a:rPr lang="it-IT" dirty="0" err="1"/>
              <a:t>parameters</a:t>
            </a:r>
            <a:r>
              <a:rPr lang="it-IT" dirty="0"/>
              <a:t> magari rimandando nella INTERFACE seconda pagina</a:t>
            </a:r>
          </a:p>
        </p:txBody>
      </p:sp>
    </p:spTree>
    <p:extLst>
      <p:ext uri="{BB962C8B-B14F-4D97-AF65-F5344CB8AC3E}">
        <p14:creationId xmlns:p14="http://schemas.microsoft.com/office/powerpoint/2010/main" val="172338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B541A-7727-4028-AE57-42FD572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BC59A-20CF-4C29-847B-9C2A998B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Wide screen: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melodic</a:t>
            </a:r>
            <a:r>
              <a:rPr lang="it-IT" dirty="0"/>
              <a:t> </a:t>
            </a:r>
            <a:r>
              <a:rPr lang="it-IT" dirty="0" err="1"/>
              <a:t>contour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visualized</a:t>
            </a:r>
            <a:r>
              <a:rPr lang="it-IT" dirty="0"/>
              <a:t>. Head of trace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varies</a:t>
            </a:r>
            <a:r>
              <a:rPr lang="it-IT" dirty="0"/>
              <a:t> on </a:t>
            </a:r>
            <a:r>
              <a:rPr lang="it-IT" dirty="0" err="1"/>
              <a:t>wrist</a:t>
            </a:r>
            <a:r>
              <a:rPr lang="it-IT" dirty="0"/>
              <a:t> </a:t>
            </a:r>
            <a:r>
              <a:rPr lang="it-IT" dirty="0" err="1"/>
              <a:t>postion</a:t>
            </a:r>
            <a:r>
              <a:rPr lang="it-IT" dirty="0"/>
              <a:t>, </a:t>
            </a:r>
            <a:r>
              <a:rPr lang="it-IT" dirty="0" err="1"/>
              <a:t>associated</a:t>
            </a:r>
            <a:r>
              <a:rPr lang="it-IT" dirty="0"/>
              <a:t> with scale </a:t>
            </a:r>
            <a:r>
              <a:rPr lang="it-IT" dirty="0" err="1"/>
              <a:t>brightness</a:t>
            </a:r>
            <a:r>
              <a:rPr lang="it-IT" dirty="0"/>
              <a:t>. Head of trace position </a:t>
            </a:r>
            <a:r>
              <a:rPr lang="it-IT" dirty="0" err="1"/>
              <a:t>depends</a:t>
            </a:r>
            <a:r>
              <a:rPr lang="it-IT" dirty="0"/>
              <a:t> on </a:t>
            </a:r>
            <a:r>
              <a:rPr lang="it-IT" dirty="0" err="1"/>
              <a:t>note’s</a:t>
            </a:r>
            <a:r>
              <a:rPr lang="it-IT" dirty="0"/>
              <a:t> </a:t>
            </a:r>
            <a:r>
              <a:rPr lang="it-IT" dirty="0" err="1"/>
              <a:t>keyboard</a:t>
            </a:r>
            <a:r>
              <a:rPr lang="it-IT" dirty="0"/>
              <a:t> position. Trace (and </a:t>
            </a:r>
            <a:r>
              <a:rPr lang="it-IT" dirty="0" err="1"/>
              <a:t>interface</a:t>
            </a:r>
            <a:r>
              <a:rPr lang="it-IT" dirty="0"/>
              <a:t> color?) </a:t>
            </a:r>
            <a:r>
              <a:rPr lang="it-IT" dirty="0" err="1"/>
              <a:t>depend</a:t>
            </a:r>
            <a:r>
              <a:rPr lang="it-IT" dirty="0"/>
              <a:t> on </a:t>
            </a:r>
            <a:r>
              <a:rPr lang="it-IT" dirty="0" err="1"/>
              <a:t>selected</a:t>
            </a:r>
            <a:r>
              <a:rPr lang="it-IT" dirty="0"/>
              <a:t> scale.</a:t>
            </a:r>
          </a:p>
          <a:p>
            <a:r>
              <a:rPr lang="it-IT" dirty="0"/>
              <a:t>«</a:t>
            </a:r>
            <a:r>
              <a:rPr lang="it-IT" dirty="0" err="1"/>
              <a:t>Search</a:t>
            </a:r>
            <a:r>
              <a:rPr lang="it-IT" dirty="0"/>
              <a:t> device» </a:t>
            </a:r>
            <a:r>
              <a:rPr lang="it-IT" dirty="0" err="1"/>
              <a:t>button</a:t>
            </a:r>
            <a:r>
              <a:rPr lang="it-IT" dirty="0"/>
              <a:t>: BLE connection routine </a:t>
            </a:r>
            <a:r>
              <a:rPr lang="it-IT" dirty="0" err="1"/>
              <a:t>begins</a:t>
            </a:r>
            <a:r>
              <a:rPr lang="it-IT" dirty="0"/>
              <a:t>;</a:t>
            </a:r>
          </a:p>
          <a:p>
            <a:r>
              <a:rPr lang="it-IT" dirty="0"/>
              <a:t>«Start» </a:t>
            </a:r>
            <a:r>
              <a:rPr lang="it-IT" dirty="0" err="1"/>
              <a:t>button</a:t>
            </a:r>
            <a:r>
              <a:rPr lang="it-IT" dirty="0"/>
              <a:t>: </a:t>
            </a:r>
            <a:r>
              <a:rPr lang="it-IT" dirty="0" err="1"/>
              <a:t>melodic</a:t>
            </a:r>
            <a:r>
              <a:rPr lang="it-IT" dirty="0"/>
              <a:t> </a:t>
            </a:r>
            <a:r>
              <a:rPr lang="it-IT" dirty="0" err="1"/>
              <a:t>contour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begins</a:t>
            </a:r>
            <a:r>
              <a:rPr lang="it-IT" dirty="0"/>
              <a:t>;</a:t>
            </a:r>
          </a:p>
          <a:p>
            <a:r>
              <a:rPr lang="it-IT" dirty="0"/>
              <a:t>«Reset» </a:t>
            </a:r>
            <a:r>
              <a:rPr lang="it-IT" dirty="0" err="1"/>
              <a:t>button</a:t>
            </a:r>
            <a:r>
              <a:rPr lang="it-IT" dirty="0"/>
              <a:t>: </a:t>
            </a:r>
            <a:r>
              <a:rPr lang="it-IT" dirty="0" err="1"/>
              <a:t>melodic</a:t>
            </a:r>
            <a:r>
              <a:rPr lang="it-IT" dirty="0"/>
              <a:t> </a:t>
            </a:r>
            <a:r>
              <a:rPr lang="it-IT" dirty="0" err="1"/>
              <a:t>contour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resets;</a:t>
            </a:r>
          </a:p>
          <a:p>
            <a:r>
              <a:rPr lang="it-IT" dirty="0"/>
              <a:t>«MIDI» led: on </a:t>
            </a:r>
            <a:r>
              <a:rPr lang="it-IT" dirty="0" err="1"/>
              <a:t>if</a:t>
            </a:r>
            <a:r>
              <a:rPr lang="it-IT" dirty="0"/>
              <a:t> MIDI notes are </a:t>
            </a:r>
            <a:r>
              <a:rPr lang="it-IT" dirty="0" err="1"/>
              <a:t>received</a:t>
            </a:r>
            <a:r>
              <a:rPr lang="it-IT" dirty="0"/>
              <a:t> from </a:t>
            </a:r>
            <a:r>
              <a:rPr lang="it-IT" dirty="0" err="1"/>
              <a:t>keyboard</a:t>
            </a:r>
            <a:r>
              <a:rPr lang="it-IT" dirty="0"/>
              <a:t>;</a:t>
            </a:r>
          </a:p>
          <a:p>
            <a:r>
              <a:rPr lang="it-IT" dirty="0"/>
              <a:t>«</a:t>
            </a:r>
            <a:r>
              <a:rPr lang="it-IT" dirty="0" err="1"/>
              <a:t>Fullscreen</a:t>
            </a:r>
            <a:r>
              <a:rPr lang="it-IT" dirty="0"/>
              <a:t>» </a:t>
            </a:r>
            <a:r>
              <a:rPr lang="it-IT" dirty="0" err="1"/>
              <a:t>button</a:t>
            </a:r>
            <a:r>
              <a:rPr lang="it-IT" dirty="0"/>
              <a:t>: wide screen </a:t>
            </a:r>
            <a:r>
              <a:rPr lang="it-IT" dirty="0" err="1"/>
              <a:t>goes</a:t>
            </a:r>
            <a:r>
              <a:rPr lang="it-IT" dirty="0"/>
              <a:t> full screen;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8862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MICROSPHERE </vt:lpstr>
      <vt:lpstr>WHAT WILL BE DISCUSSED trovare modo di dirlo</vt:lpstr>
      <vt:lpstr>INTRODUCTION</vt:lpstr>
      <vt:lpstr>BASED ON SCALE BRIGHTNESS</vt:lpstr>
      <vt:lpstr>PROCEDURE I</vt:lpstr>
      <vt:lpstr>CODE DIVISION</vt:lpstr>
      <vt:lpstr>ENVIRONMENT</vt:lpstr>
      <vt:lpstr>WAPI SYNTHETISER</vt:lpstr>
      <vt:lpstr>INTERFACE</vt:lpstr>
      <vt:lpstr>INTERFACE</vt:lpstr>
      <vt:lpstr>MANCANO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MICROSPHERE</dc:title>
  <dc:creator>jacop</dc:creator>
  <cp:lastModifiedBy> </cp:lastModifiedBy>
  <cp:revision>11</cp:revision>
  <dcterms:created xsi:type="dcterms:W3CDTF">2019-02-17T16:52:10Z</dcterms:created>
  <dcterms:modified xsi:type="dcterms:W3CDTF">2019-02-18T16:48:41Z</dcterms:modified>
</cp:coreProperties>
</file>