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66" r:id="rId3"/>
    <p:sldId id="267" r:id="rId4"/>
    <p:sldId id="257" r:id="rId5"/>
    <p:sldId id="258" r:id="rId6"/>
    <p:sldId id="270" r:id="rId7"/>
    <p:sldId id="271" r:id="rId8"/>
    <p:sldId id="274" r:id="rId9"/>
    <p:sldId id="264" r:id="rId10"/>
    <p:sldId id="260" r:id="rId11"/>
    <p:sldId id="269" r:id="rId12"/>
    <p:sldId id="259" r:id="rId13"/>
    <p:sldId id="275" r:id="rId14"/>
    <p:sldId id="272" r:id="rId15"/>
    <p:sldId id="262" r:id="rId16"/>
    <p:sldId id="276" r:id="rId17"/>
    <p:sldId id="273" r:id="rId18"/>
    <p:sldId id="278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3ccedf071c2e29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82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87C07-2FD1-409A-80BD-40195FB0EE0F}" type="doc">
      <dgm:prSet loTypeId="urn:microsoft.com/office/officeart/2005/8/layout/hChevron3" loCatId="process" qsTypeId="urn:microsoft.com/office/officeart/2005/8/quickstyle/simple2" qsCatId="simple" csTypeId="urn:microsoft.com/office/officeart/2005/8/colors/accent1_5" csCatId="accent1" phldr="1"/>
      <dgm:spPr/>
    </dgm:pt>
    <dgm:pt modelId="{4666426B-DAFD-489E-94BC-91DF68C04D97}">
      <dgm:prSet phldrT="[Testo]" custT="1"/>
      <dgm:spPr/>
      <dgm:t>
        <a:bodyPr/>
        <a:lstStyle/>
        <a:p>
          <a:r>
            <a:rPr lang="it-IT" sz="1600" dirty="0" err="1">
              <a:latin typeface="Arial" panose="020B0604020202020204" pitchFamily="34" charset="0"/>
              <a:cs typeface="Arial" panose="020B0604020202020204" pitchFamily="34" charset="0"/>
            </a:rPr>
            <a:t>Locrian</a:t>
          </a:r>
          <a:endParaRPr lang="it-IT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9A2D99-27CA-4407-9CEB-1BD4E3B87367}" type="parTrans" cxnId="{E04C24B0-0893-4FBB-BBDC-AECA482A6CC0}">
      <dgm:prSet/>
      <dgm:spPr/>
      <dgm:t>
        <a:bodyPr/>
        <a:lstStyle/>
        <a:p>
          <a:endParaRPr lang="it-IT"/>
        </a:p>
      </dgm:t>
    </dgm:pt>
    <dgm:pt modelId="{00DEDAF8-6B34-408C-A900-45765A341287}" type="sibTrans" cxnId="{E04C24B0-0893-4FBB-BBDC-AECA482A6CC0}">
      <dgm:prSet/>
      <dgm:spPr/>
      <dgm:t>
        <a:bodyPr/>
        <a:lstStyle/>
        <a:p>
          <a:endParaRPr lang="it-IT"/>
        </a:p>
      </dgm:t>
    </dgm:pt>
    <dgm:pt modelId="{D250F40A-E3AA-4197-97DA-8061DD61E308}">
      <dgm:prSet phldrT="[Testo]"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Phryigian</a:t>
          </a:r>
          <a:endParaRPr lang="it-IT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6D9C69-65E7-44B5-B622-B39E104FB1F6}" type="parTrans" cxnId="{E9E2A55D-1706-40E3-A5CC-42B932E21A5A}">
      <dgm:prSet/>
      <dgm:spPr/>
      <dgm:t>
        <a:bodyPr/>
        <a:lstStyle/>
        <a:p>
          <a:endParaRPr lang="it-IT"/>
        </a:p>
      </dgm:t>
    </dgm:pt>
    <dgm:pt modelId="{430DAD45-BB9F-4BF8-8F64-6A9A292BE3A3}" type="sibTrans" cxnId="{E9E2A55D-1706-40E3-A5CC-42B932E21A5A}">
      <dgm:prSet/>
      <dgm:spPr/>
      <dgm:t>
        <a:bodyPr/>
        <a:lstStyle/>
        <a:p>
          <a:endParaRPr lang="it-IT"/>
        </a:p>
      </dgm:t>
    </dgm:pt>
    <dgm:pt modelId="{E5580977-5923-487B-9F9E-A3E04F0FA8CE}">
      <dgm:prSet phldrT="[Testo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Aeolian</a:t>
          </a:r>
          <a:endParaRPr lang="it-IT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01C745-6B83-4D0D-B2F0-ED39EA3427E6}" type="parTrans" cxnId="{B3A34266-D005-4E37-AEA8-EFDC7B99E456}">
      <dgm:prSet/>
      <dgm:spPr/>
      <dgm:t>
        <a:bodyPr/>
        <a:lstStyle/>
        <a:p>
          <a:endParaRPr lang="it-IT"/>
        </a:p>
      </dgm:t>
    </dgm:pt>
    <dgm:pt modelId="{6AE3F599-4E8A-471E-85BD-B619552FA3FC}" type="sibTrans" cxnId="{B3A34266-D005-4E37-AEA8-EFDC7B99E456}">
      <dgm:prSet/>
      <dgm:spPr/>
      <dgm:t>
        <a:bodyPr/>
        <a:lstStyle/>
        <a:p>
          <a:endParaRPr lang="it-IT"/>
        </a:p>
      </dgm:t>
    </dgm:pt>
    <dgm:pt modelId="{F2A92176-7B52-466E-AB1B-DD04718E3610}">
      <dgm:prSet custT="1"/>
      <dgm:spPr/>
      <dgm:t>
        <a:bodyPr/>
        <a:lstStyle/>
        <a:p>
          <a:r>
            <a:rPr lang="it-IT" sz="1600" dirty="0">
              <a:latin typeface="Arial" panose="020B0604020202020204" pitchFamily="34" charset="0"/>
              <a:cs typeface="Arial" panose="020B0604020202020204" pitchFamily="34" charset="0"/>
            </a:rPr>
            <a:t>Dorian</a:t>
          </a:r>
        </a:p>
      </dgm:t>
    </dgm:pt>
    <dgm:pt modelId="{A4E1FC6C-7F4F-440B-B60F-2715AEE27C31}" type="parTrans" cxnId="{01E6F1AF-1C62-4FCA-8E24-790E7D8027BC}">
      <dgm:prSet/>
      <dgm:spPr/>
      <dgm:t>
        <a:bodyPr/>
        <a:lstStyle/>
        <a:p>
          <a:endParaRPr lang="it-IT"/>
        </a:p>
      </dgm:t>
    </dgm:pt>
    <dgm:pt modelId="{5674C3A5-9F34-49BE-B1BE-438495963361}" type="sibTrans" cxnId="{01E6F1AF-1C62-4FCA-8E24-790E7D8027BC}">
      <dgm:prSet/>
      <dgm:spPr/>
      <dgm:t>
        <a:bodyPr/>
        <a:lstStyle/>
        <a:p>
          <a:endParaRPr lang="it-IT"/>
        </a:p>
      </dgm:t>
    </dgm:pt>
    <dgm:pt modelId="{7A3B9AA2-2B88-4796-9B96-CE4761755582}">
      <dgm:prSet custT="1"/>
      <dgm:spPr/>
      <dgm:t>
        <a:bodyPr/>
        <a:lstStyle/>
        <a:p>
          <a:r>
            <a:rPr lang="it-IT" sz="1600" dirty="0" err="1">
              <a:latin typeface="Arial" panose="020B0604020202020204" pitchFamily="34" charset="0"/>
              <a:cs typeface="Arial" panose="020B0604020202020204" pitchFamily="34" charset="0"/>
            </a:rPr>
            <a:t>Myxolydian</a:t>
          </a:r>
          <a:endParaRPr lang="it-IT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00E3B1-012A-42E2-AD61-24F5B20EA089}" type="parTrans" cxnId="{DA69F3C8-3193-42A1-BD68-921FF6C0724A}">
      <dgm:prSet/>
      <dgm:spPr/>
      <dgm:t>
        <a:bodyPr/>
        <a:lstStyle/>
        <a:p>
          <a:endParaRPr lang="it-IT"/>
        </a:p>
      </dgm:t>
    </dgm:pt>
    <dgm:pt modelId="{CDFA7B5C-FBD0-4D67-8244-32E5093E7B63}" type="sibTrans" cxnId="{DA69F3C8-3193-42A1-BD68-921FF6C0724A}">
      <dgm:prSet/>
      <dgm:spPr/>
      <dgm:t>
        <a:bodyPr/>
        <a:lstStyle/>
        <a:p>
          <a:endParaRPr lang="it-IT"/>
        </a:p>
      </dgm:t>
    </dgm:pt>
    <dgm:pt modelId="{F782E985-9F65-46C1-9883-CC41D4EA22FA}">
      <dgm:prSet custT="1"/>
      <dgm:spPr/>
      <dgm:t>
        <a:bodyPr/>
        <a:lstStyle/>
        <a:p>
          <a:r>
            <a:rPr lang="it-IT" sz="1600" dirty="0" err="1">
              <a:latin typeface="Arial" panose="020B0604020202020204" pitchFamily="34" charset="0"/>
              <a:cs typeface="Arial" panose="020B0604020202020204" pitchFamily="34" charset="0"/>
            </a:rPr>
            <a:t>Ionian</a:t>
          </a:r>
          <a:endParaRPr lang="it-IT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216843-1097-457C-8F6D-DC4855BE97AA}" type="parTrans" cxnId="{F431E6B3-97CB-4630-92FB-7A1C3AFF9A72}">
      <dgm:prSet/>
      <dgm:spPr/>
      <dgm:t>
        <a:bodyPr/>
        <a:lstStyle/>
        <a:p>
          <a:endParaRPr lang="it-IT"/>
        </a:p>
      </dgm:t>
    </dgm:pt>
    <dgm:pt modelId="{5EC5B268-3E05-448B-AE8E-43673A0CB8B3}" type="sibTrans" cxnId="{F431E6B3-97CB-4630-92FB-7A1C3AFF9A72}">
      <dgm:prSet/>
      <dgm:spPr/>
      <dgm:t>
        <a:bodyPr/>
        <a:lstStyle/>
        <a:p>
          <a:endParaRPr lang="it-IT"/>
        </a:p>
      </dgm:t>
    </dgm:pt>
    <dgm:pt modelId="{A9E883F2-D4A2-48C4-B12D-8A8BC8DCC68D}">
      <dgm:prSet custT="1"/>
      <dgm:spPr/>
      <dgm:t>
        <a:bodyPr/>
        <a:lstStyle/>
        <a:p>
          <a:r>
            <a:rPr lang="it-IT" sz="1600" dirty="0" err="1">
              <a:latin typeface="Arial" panose="020B0604020202020204" pitchFamily="34" charset="0"/>
              <a:cs typeface="Arial" panose="020B0604020202020204" pitchFamily="34" charset="0"/>
            </a:rPr>
            <a:t>Lydian</a:t>
          </a:r>
          <a:endParaRPr lang="it-IT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27992D-A2AC-48C1-A870-FC86AAC7CB22}" type="parTrans" cxnId="{AA57AABC-7191-48B5-AFC9-58190BB6691A}">
      <dgm:prSet/>
      <dgm:spPr/>
      <dgm:t>
        <a:bodyPr/>
        <a:lstStyle/>
        <a:p>
          <a:endParaRPr lang="it-IT"/>
        </a:p>
      </dgm:t>
    </dgm:pt>
    <dgm:pt modelId="{C30BBD4B-6E92-4368-ABF3-E5A0B05BF594}" type="sibTrans" cxnId="{AA57AABC-7191-48B5-AFC9-58190BB6691A}">
      <dgm:prSet/>
      <dgm:spPr/>
      <dgm:t>
        <a:bodyPr/>
        <a:lstStyle/>
        <a:p>
          <a:endParaRPr lang="it-IT"/>
        </a:p>
      </dgm:t>
    </dgm:pt>
    <dgm:pt modelId="{BFBA2A06-AA4D-44A3-BBA3-583885A76F7E}" type="pres">
      <dgm:prSet presAssocID="{DCE87C07-2FD1-409A-80BD-40195FB0EE0F}" presName="Name0" presStyleCnt="0">
        <dgm:presLayoutVars>
          <dgm:dir/>
          <dgm:resizeHandles val="exact"/>
        </dgm:presLayoutVars>
      </dgm:prSet>
      <dgm:spPr/>
    </dgm:pt>
    <dgm:pt modelId="{E7B9F28C-9674-4E67-836C-8680CCAB01E1}" type="pres">
      <dgm:prSet presAssocID="{4666426B-DAFD-489E-94BC-91DF68C04D97}" presName="parTxOnly" presStyleLbl="node1" presStyleIdx="0" presStyleCnt="7">
        <dgm:presLayoutVars>
          <dgm:bulletEnabled val="1"/>
        </dgm:presLayoutVars>
      </dgm:prSet>
      <dgm:spPr/>
    </dgm:pt>
    <dgm:pt modelId="{2C85128C-1960-42C2-93C5-DC34F4F00A3C}" type="pres">
      <dgm:prSet presAssocID="{00DEDAF8-6B34-408C-A900-45765A341287}" presName="parSpace" presStyleCnt="0"/>
      <dgm:spPr/>
    </dgm:pt>
    <dgm:pt modelId="{71E64B64-FECF-401C-B093-58FB8A102B7A}" type="pres">
      <dgm:prSet presAssocID="{D250F40A-E3AA-4197-97DA-8061DD61E308}" presName="parTxOnly" presStyleLbl="node1" presStyleIdx="1" presStyleCnt="7" custLinFactNeighborX="0" custLinFactNeighborY="0">
        <dgm:presLayoutVars>
          <dgm:bulletEnabled val="1"/>
        </dgm:presLayoutVars>
      </dgm:prSet>
      <dgm:spPr/>
    </dgm:pt>
    <dgm:pt modelId="{7E99C05E-171E-4745-BA99-A99951D2F1B5}" type="pres">
      <dgm:prSet presAssocID="{430DAD45-BB9F-4BF8-8F64-6A9A292BE3A3}" presName="parSpace" presStyleCnt="0"/>
      <dgm:spPr/>
    </dgm:pt>
    <dgm:pt modelId="{73DBA4C4-38F8-416F-952D-6D9166FFE503}" type="pres">
      <dgm:prSet presAssocID="{E5580977-5923-487B-9F9E-A3E04F0FA8CE}" presName="parTxOnly" presStyleLbl="node1" presStyleIdx="2" presStyleCnt="7">
        <dgm:presLayoutVars>
          <dgm:bulletEnabled val="1"/>
        </dgm:presLayoutVars>
      </dgm:prSet>
      <dgm:spPr/>
    </dgm:pt>
    <dgm:pt modelId="{2E76CC19-D692-410D-B43C-382D3D68EF84}" type="pres">
      <dgm:prSet presAssocID="{6AE3F599-4E8A-471E-85BD-B619552FA3FC}" presName="parSpace" presStyleCnt="0"/>
      <dgm:spPr/>
    </dgm:pt>
    <dgm:pt modelId="{DBD94459-410B-4B2C-902E-A80769DE9A38}" type="pres">
      <dgm:prSet presAssocID="{F2A92176-7B52-466E-AB1B-DD04718E3610}" presName="parTxOnly" presStyleLbl="node1" presStyleIdx="3" presStyleCnt="7">
        <dgm:presLayoutVars>
          <dgm:bulletEnabled val="1"/>
        </dgm:presLayoutVars>
      </dgm:prSet>
      <dgm:spPr/>
    </dgm:pt>
    <dgm:pt modelId="{9CD7B543-6306-4EE2-A24B-6A9FA62ACDEC}" type="pres">
      <dgm:prSet presAssocID="{5674C3A5-9F34-49BE-B1BE-438495963361}" presName="parSpace" presStyleCnt="0"/>
      <dgm:spPr/>
    </dgm:pt>
    <dgm:pt modelId="{0FEA2D86-2F82-427C-90F8-E5A02B3E5277}" type="pres">
      <dgm:prSet presAssocID="{7A3B9AA2-2B88-4796-9B96-CE4761755582}" presName="parTxOnly" presStyleLbl="node1" presStyleIdx="4" presStyleCnt="7">
        <dgm:presLayoutVars>
          <dgm:bulletEnabled val="1"/>
        </dgm:presLayoutVars>
      </dgm:prSet>
      <dgm:spPr/>
    </dgm:pt>
    <dgm:pt modelId="{991E3A6C-FC9C-498E-B84C-FB7B67535EED}" type="pres">
      <dgm:prSet presAssocID="{CDFA7B5C-FBD0-4D67-8244-32E5093E7B63}" presName="parSpace" presStyleCnt="0"/>
      <dgm:spPr/>
    </dgm:pt>
    <dgm:pt modelId="{C7E949CC-BAE8-42EF-BCE6-79D6D7F11D76}" type="pres">
      <dgm:prSet presAssocID="{F782E985-9F65-46C1-9883-CC41D4EA22FA}" presName="parTxOnly" presStyleLbl="node1" presStyleIdx="5" presStyleCnt="7">
        <dgm:presLayoutVars>
          <dgm:bulletEnabled val="1"/>
        </dgm:presLayoutVars>
      </dgm:prSet>
      <dgm:spPr/>
    </dgm:pt>
    <dgm:pt modelId="{3AF429AE-7FC7-43D0-B785-8098439E00C6}" type="pres">
      <dgm:prSet presAssocID="{5EC5B268-3E05-448B-AE8E-43673A0CB8B3}" presName="parSpace" presStyleCnt="0"/>
      <dgm:spPr/>
    </dgm:pt>
    <dgm:pt modelId="{F7B68051-E99C-43D8-82EB-490373BBCF18}" type="pres">
      <dgm:prSet presAssocID="{A9E883F2-D4A2-48C4-B12D-8A8BC8DCC68D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9746F90A-DA97-4C28-8BF0-8EF5075F7707}" type="presOf" srcId="{D250F40A-E3AA-4197-97DA-8061DD61E308}" destId="{71E64B64-FECF-401C-B093-58FB8A102B7A}" srcOrd="0" destOrd="0" presId="urn:microsoft.com/office/officeart/2005/8/layout/hChevron3"/>
    <dgm:cxn modelId="{1985460B-D54D-4858-83D0-2DD0E2BEB8EB}" type="presOf" srcId="{DCE87C07-2FD1-409A-80BD-40195FB0EE0F}" destId="{BFBA2A06-AA4D-44A3-BBA3-583885A76F7E}" srcOrd="0" destOrd="0" presId="urn:microsoft.com/office/officeart/2005/8/layout/hChevron3"/>
    <dgm:cxn modelId="{71BE3112-5AE6-4ACA-B301-CCCA98886A41}" type="presOf" srcId="{4666426B-DAFD-489E-94BC-91DF68C04D97}" destId="{E7B9F28C-9674-4E67-836C-8680CCAB01E1}" srcOrd="0" destOrd="0" presId="urn:microsoft.com/office/officeart/2005/8/layout/hChevron3"/>
    <dgm:cxn modelId="{565CC619-E4E8-49A0-909B-56FFCFDFF247}" type="presOf" srcId="{E5580977-5923-487B-9F9E-A3E04F0FA8CE}" destId="{73DBA4C4-38F8-416F-952D-6D9166FFE503}" srcOrd="0" destOrd="0" presId="urn:microsoft.com/office/officeart/2005/8/layout/hChevron3"/>
    <dgm:cxn modelId="{E9E2A55D-1706-40E3-A5CC-42B932E21A5A}" srcId="{DCE87C07-2FD1-409A-80BD-40195FB0EE0F}" destId="{D250F40A-E3AA-4197-97DA-8061DD61E308}" srcOrd="1" destOrd="0" parTransId="{416D9C69-65E7-44B5-B622-B39E104FB1F6}" sibTransId="{430DAD45-BB9F-4BF8-8F64-6A9A292BE3A3}"/>
    <dgm:cxn modelId="{EE502163-9508-48B8-8306-992B544742EC}" type="presOf" srcId="{7A3B9AA2-2B88-4796-9B96-CE4761755582}" destId="{0FEA2D86-2F82-427C-90F8-E5A02B3E5277}" srcOrd="0" destOrd="0" presId="urn:microsoft.com/office/officeart/2005/8/layout/hChevron3"/>
    <dgm:cxn modelId="{B3A34266-D005-4E37-AEA8-EFDC7B99E456}" srcId="{DCE87C07-2FD1-409A-80BD-40195FB0EE0F}" destId="{E5580977-5923-487B-9F9E-A3E04F0FA8CE}" srcOrd="2" destOrd="0" parTransId="{6A01C745-6B83-4D0D-B2F0-ED39EA3427E6}" sibTransId="{6AE3F599-4E8A-471E-85BD-B619552FA3FC}"/>
    <dgm:cxn modelId="{9AA75E59-440C-4040-AC4A-5ABB82509B8F}" type="presOf" srcId="{A9E883F2-D4A2-48C4-B12D-8A8BC8DCC68D}" destId="{F7B68051-E99C-43D8-82EB-490373BBCF18}" srcOrd="0" destOrd="0" presId="urn:microsoft.com/office/officeart/2005/8/layout/hChevron3"/>
    <dgm:cxn modelId="{60366C82-BCD7-4423-992E-B05AC52D4CCD}" type="presOf" srcId="{F2A92176-7B52-466E-AB1B-DD04718E3610}" destId="{DBD94459-410B-4B2C-902E-A80769DE9A38}" srcOrd="0" destOrd="0" presId="urn:microsoft.com/office/officeart/2005/8/layout/hChevron3"/>
    <dgm:cxn modelId="{01E6F1AF-1C62-4FCA-8E24-790E7D8027BC}" srcId="{DCE87C07-2FD1-409A-80BD-40195FB0EE0F}" destId="{F2A92176-7B52-466E-AB1B-DD04718E3610}" srcOrd="3" destOrd="0" parTransId="{A4E1FC6C-7F4F-440B-B60F-2715AEE27C31}" sibTransId="{5674C3A5-9F34-49BE-B1BE-438495963361}"/>
    <dgm:cxn modelId="{E04C24B0-0893-4FBB-BBDC-AECA482A6CC0}" srcId="{DCE87C07-2FD1-409A-80BD-40195FB0EE0F}" destId="{4666426B-DAFD-489E-94BC-91DF68C04D97}" srcOrd="0" destOrd="0" parTransId="{869A2D99-27CA-4407-9CEB-1BD4E3B87367}" sibTransId="{00DEDAF8-6B34-408C-A900-45765A341287}"/>
    <dgm:cxn modelId="{F431E6B3-97CB-4630-92FB-7A1C3AFF9A72}" srcId="{DCE87C07-2FD1-409A-80BD-40195FB0EE0F}" destId="{F782E985-9F65-46C1-9883-CC41D4EA22FA}" srcOrd="5" destOrd="0" parTransId="{FD216843-1097-457C-8F6D-DC4855BE97AA}" sibTransId="{5EC5B268-3E05-448B-AE8E-43673A0CB8B3}"/>
    <dgm:cxn modelId="{AA57AABC-7191-48B5-AFC9-58190BB6691A}" srcId="{DCE87C07-2FD1-409A-80BD-40195FB0EE0F}" destId="{A9E883F2-D4A2-48C4-B12D-8A8BC8DCC68D}" srcOrd="6" destOrd="0" parTransId="{9127992D-A2AC-48C1-A870-FC86AAC7CB22}" sibTransId="{C30BBD4B-6E92-4368-ABF3-E5A0B05BF594}"/>
    <dgm:cxn modelId="{714793C4-03D2-4BD8-A2F7-B848531EF901}" type="presOf" srcId="{F782E985-9F65-46C1-9883-CC41D4EA22FA}" destId="{C7E949CC-BAE8-42EF-BCE6-79D6D7F11D76}" srcOrd="0" destOrd="0" presId="urn:microsoft.com/office/officeart/2005/8/layout/hChevron3"/>
    <dgm:cxn modelId="{DA69F3C8-3193-42A1-BD68-921FF6C0724A}" srcId="{DCE87C07-2FD1-409A-80BD-40195FB0EE0F}" destId="{7A3B9AA2-2B88-4796-9B96-CE4761755582}" srcOrd="4" destOrd="0" parTransId="{DF00E3B1-012A-42E2-AD61-24F5B20EA089}" sibTransId="{CDFA7B5C-FBD0-4D67-8244-32E5093E7B63}"/>
    <dgm:cxn modelId="{677C948F-B60A-4D06-A696-C57C8481F2AA}" type="presParOf" srcId="{BFBA2A06-AA4D-44A3-BBA3-583885A76F7E}" destId="{E7B9F28C-9674-4E67-836C-8680CCAB01E1}" srcOrd="0" destOrd="0" presId="urn:microsoft.com/office/officeart/2005/8/layout/hChevron3"/>
    <dgm:cxn modelId="{3682E94C-4F84-427F-96BD-2DD3A763118F}" type="presParOf" srcId="{BFBA2A06-AA4D-44A3-BBA3-583885A76F7E}" destId="{2C85128C-1960-42C2-93C5-DC34F4F00A3C}" srcOrd="1" destOrd="0" presId="urn:microsoft.com/office/officeart/2005/8/layout/hChevron3"/>
    <dgm:cxn modelId="{BDA9814A-3E1F-4F53-A0D6-CBF1EB377ED4}" type="presParOf" srcId="{BFBA2A06-AA4D-44A3-BBA3-583885A76F7E}" destId="{71E64B64-FECF-401C-B093-58FB8A102B7A}" srcOrd="2" destOrd="0" presId="urn:microsoft.com/office/officeart/2005/8/layout/hChevron3"/>
    <dgm:cxn modelId="{7ADEECAD-8880-4388-AFAF-FB6989BE178A}" type="presParOf" srcId="{BFBA2A06-AA4D-44A3-BBA3-583885A76F7E}" destId="{7E99C05E-171E-4745-BA99-A99951D2F1B5}" srcOrd="3" destOrd="0" presId="urn:microsoft.com/office/officeart/2005/8/layout/hChevron3"/>
    <dgm:cxn modelId="{FC8BF459-83A1-468D-BA8F-7A370BF3E6D6}" type="presParOf" srcId="{BFBA2A06-AA4D-44A3-BBA3-583885A76F7E}" destId="{73DBA4C4-38F8-416F-952D-6D9166FFE503}" srcOrd="4" destOrd="0" presId="urn:microsoft.com/office/officeart/2005/8/layout/hChevron3"/>
    <dgm:cxn modelId="{BF709F31-6697-48ED-9D61-126EF103982B}" type="presParOf" srcId="{BFBA2A06-AA4D-44A3-BBA3-583885A76F7E}" destId="{2E76CC19-D692-410D-B43C-382D3D68EF84}" srcOrd="5" destOrd="0" presId="urn:microsoft.com/office/officeart/2005/8/layout/hChevron3"/>
    <dgm:cxn modelId="{7D3CCD95-BFB2-4CB3-93E9-E394FFDAFA49}" type="presParOf" srcId="{BFBA2A06-AA4D-44A3-BBA3-583885A76F7E}" destId="{DBD94459-410B-4B2C-902E-A80769DE9A38}" srcOrd="6" destOrd="0" presId="urn:microsoft.com/office/officeart/2005/8/layout/hChevron3"/>
    <dgm:cxn modelId="{897277C0-DCB1-4F05-9E56-B8B71A1F716D}" type="presParOf" srcId="{BFBA2A06-AA4D-44A3-BBA3-583885A76F7E}" destId="{9CD7B543-6306-4EE2-A24B-6A9FA62ACDEC}" srcOrd="7" destOrd="0" presId="urn:microsoft.com/office/officeart/2005/8/layout/hChevron3"/>
    <dgm:cxn modelId="{708336F6-4E93-458A-A918-345576BB7D50}" type="presParOf" srcId="{BFBA2A06-AA4D-44A3-BBA3-583885A76F7E}" destId="{0FEA2D86-2F82-427C-90F8-E5A02B3E5277}" srcOrd="8" destOrd="0" presId="urn:microsoft.com/office/officeart/2005/8/layout/hChevron3"/>
    <dgm:cxn modelId="{DBC1A24A-5E7A-4FAE-8042-B7A72C980C2C}" type="presParOf" srcId="{BFBA2A06-AA4D-44A3-BBA3-583885A76F7E}" destId="{991E3A6C-FC9C-498E-B84C-FB7B67535EED}" srcOrd="9" destOrd="0" presId="urn:microsoft.com/office/officeart/2005/8/layout/hChevron3"/>
    <dgm:cxn modelId="{703A6DC2-29ED-48B4-AF8C-39D9ED91D273}" type="presParOf" srcId="{BFBA2A06-AA4D-44A3-BBA3-583885A76F7E}" destId="{C7E949CC-BAE8-42EF-BCE6-79D6D7F11D76}" srcOrd="10" destOrd="0" presId="urn:microsoft.com/office/officeart/2005/8/layout/hChevron3"/>
    <dgm:cxn modelId="{B1F0E39C-B4B1-45F4-8AD5-76560214FFE8}" type="presParOf" srcId="{BFBA2A06-AA4D-44A3-BBA3-583885A76F7E}" destId="{3AF429AE-7FC7-43D0-B785-8098439E00C6}" srcOrd="11" destOrd="0" presId="urn:microsoft.com/office/officeart/2005/8/layout/hChevron3"/>
    <dgm:cxn modelId="{3F696BC9-75C5-43B4-A062-50E46AF743A1}" type="presParOf" srcId="{BFBA2A06-AA4D-44A3-BBA3-583885A76F7E}" destId="{F7B68051-E99C-43D8-82EB-490373BBCF18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9F28C-9674-4E67-836C-8680CCAB01E1}">
      <dsp:nvSpPr>
        <dsp:cNvPr id="0" name=""/>
        <dsp:cNvSpPr/>
      </dsp:nvSpPr>
      <dsp:spPr>
        <a:xfrm>
          <a:off x="1601" y="250670"/>
          <a:ext cx="1884198" cy="753679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Locrian</a:t>
          </a:r>
          <a:endParaRPr lang="it-IT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01" y="250670"/>
        <a:ext cx="1695778" cy="753679"/>
      </dsp:txXfrm>
    </dsp:sp>
    <dsp:sp modelId="{71E64B64-FECF-401C-B093-58FB8A102B7A}">
      <dsp:nvSpPr>
        <dsp:cNvPr id="0" name=""/>
        <dsp:cNvSpPr/>
      </dsp:nvSpPr>
      <dsp:spPr>
        <a:xfrm>
          <a:off x="1508959" y="250670"/>
          <a:ext cx="1884198" cy="753679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Phryigian</a:t>
          </a:r>
          <a:endParaRPr lang="it-IT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85799" y="250670"/>
        <a:ext cx="1130519" cy="753679"/>
      </dsp:txXfrm>
    </dsp:sp>
    <dsp:sp modelId="{73DBA4C4-38F8-416F-952D-6D9166FFE503}">
      <dsp:nvSpPr>
        <dsp:cNvPr id="0" name=""/>
        <dsp:cNvSpPr/>
      </dsp:nvSpPr>
      <dsp:spPr>
        <a:xfrm>
          <a:off x="3016318" y="250670"/>
          <a:ext cx="1884198" cy="753679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Aeolian</a:t>
          </a:r>
          <a:endParaRPr lang="it-IT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93158" y="250670"/>
        <a:ext cx="1130519" cy="753679"/>
      </dsp:txXfrm>
    </dsp:sp>
    <dsp:sp modelId="{DBD94459-410B-4B2C-902E-A80769DE9A38}">
      <dsp:nvSpPr>
        <dsp:cNvPr id="0" name=""/>
        <dsp:cNvSpPr/>
      </dsp:nvSpPr>
      <dsp:spPr>
        <a:xfrm>
          <a:off x="4523677" y="250670"/>
          <a:ext cx="1884198" cy="753679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Arial" panose="020B0604020202020204" pitchFamily="34" charset="0"/>
              <a:cs typeface="Arial" panose="020B0604020202020204" pitchFamily="34" charset="0"/>
            </a:rPr>
            <a:t>Dorian</a:t>
          </a:r>
        </a:p>
      </dsp:txBody>
      <dsp:txXfrm>
        <a:off x="4900517" y="250670"/>
        <a:ext cx="1130519" cy="753679"/>
      </dsp:txXfrm>
    </dsp:sp>
    <dsp:sp modelId="{0FEA2D86-2F82-427C-90F8-E5A02B3E5277}">
      <dsp:nvSpPr>
        <dsp:cNvPr id="0" name=""/>
        <dsp:cNvSpPr/>
      </dsp:nvSpPr>
      <dsp:spPr>
        <a:xfrm>
          <a:off x="6031036" y="250670"/>
          <a:ext cx="1884198" cy="753679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Myxolydian</a:t>
          </a:r>
          <a:endParaRPr lang="it-IT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407876" y="250670"/>
        <a:ext cx="1130519" cy="753679"/>
      </dsp:txXfrm>
    </dsp:sp>
    <dsp:sp modelId="{C7E949CC-BAE8-42EF-BCE6-79D6D7F11D76}">
      <dsp:nvSpPr>
        <dsp:cNvPr id="0" name=""/>
        <dsp:cNvSpPr/>
      </dsp:nvSpPr>
      <dsp:spPr>
        <a:xfrm>
          <a:off x="7538394" y="250670"/>
          <a:ext cx="1884198" cy="753679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Ionian</a:t>
          </a:r>
          <a:endParaRPr lang="it-IT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15234" y="250670"/>
        <a:ext cx="1130519" cy="753679"/>
      </dsp:txXfrm>
    </dsp:sp>
    <dsp:sp modelId="{F7B68051-E99C-43D8-82EB-490373BBCF18}">
      <dsp:nvSpPr>
        <dsp:cNvPr id="0" name=""/>
        <dsp:cNvSpPr/>
      </dsp:nvSpPr>
      <dsp:spPr>
        <a:xfrm>
          <a:off x="9045753" y="250670"/>
          <a:ext cx="1884198" cy="753679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Lydian</a:t>
          </a:r>
          <a:endParaRPr lang="it-IT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422593" y="250670"/>
        <a:ext cx="1130519" cy="753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7931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501B9A-A4DC-40A2-9384-191E3898FD43}" type="datetimeFigureOut">
              <a:rPr lang="it-IT" smtClean="0"/>
              <a:t>24/02/2019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699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809" y="381001"/>
            <a:ext cx="7393324" cy="5638800"/>
          </a:xfrm>
        </p:spPr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501B9A-A4DC-40A2-9384-191E3898FD43}" type="datetimeFigureOut">
              <a:rPr lang="it-IT" smtClean="0"/>
              <a:t>24/02/2019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9221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501B9A-A4DC-40A2-9384-191E3898FD43}" type="datetimeFigureOut">
              <a:rPr lang="it-IT" smtClean="0"/>
              <a:t>24/02/2019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23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065491" y="5410201"/>
            <a:ext cx="8689596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501B9A-A4DC-40A2-9384-191E3898FD43}" type="datetimeFigureOut">
              <a:rPr lang="it-IT" smtClean="0"/>
              <a:t>24/02/2019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1429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505174" y="1905001"/>
            <a:ext cx="442075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230806" y="1905001"/>
            <a:ext cx="4420751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501B9A-A4DC-40A2-9384-191E3898FD43}" type="datetimeFigureOut">
              <a:rPr lang="it-IT" smtClean="0"/>
              <a:t>24/02/2019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407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2808" y="1905000"/>
            <a:ext cx="441770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19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522808" y="2743201"/>
            <a:ext cx="441770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51489" y="1905000"/>
            <a:ext cx="441770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19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251489" y="2743201"/>
            <a:ext cx="441770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501B9A-A4DC-40A2-9384-191E3898FD43}" type="datetimeFigureOut">
              <a:rPr lang="it-IT" smtClean="0"/>
              <a:t>24/02/2019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706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501B9A-A4DC-40A2-9384-191E3898FD43}" type="datetimeFigureOut">
              <a:rPr lang="it-IT" smtClean="0"/>
              <a:t>24/02/2019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428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501B9A-A4DC-40A2-9384-191E3898FD43}" type="datetimeFigureOut">
              <a:rPr lang="it-IT" smtClean="0"/>
              <a:t>24/02/2019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272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952704" y="685800"/>
            <a:ext cx="6402467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65491" y="4648200"/>
            <a:ext cx="3582332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501B9A-A4DC-40A2-9384-191E3898FD43}" type="datetimeFigureOut">
              <a:rPr lang="it-IT" smtClean="0"/>
              <a:t>24/02/2019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307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65491" y="4648200"/>
            <a:ext cx="3582332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501B9A-A4DC-40A2-9384-191E3898FD43}" type="datetimeFigureOut">
              <a:rPr lang="it-IT" smtClean="0"/>
              <a:t>24/02/2019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142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01B9A-A4DC-40A2-9384-191E3898FD43}" type="datetimeFigureOut">
              <a:rPr lang="it-IT" smtClean="0"/>
              <a:t>24/02/2019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058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73AEF8-8153-48BE-9390-E013D72D5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600" y="1198881"/>
            <a:ext cx="9144000" cy="1331912"/>
          </a:xfrm>
        </p:spPr>
        <p:txBody>
          <a:bodyPr>
            <a:normAutofit/>
          </a:bodyPr>
          <a:lstStyle/>
          <a:p>
            <a:r>
              <a:rPr lang="it-IT" sz="8800" dirty="0">
                <a:latin typeface="Arial" panose="020B0604020202020204" pitchFamily="34" charset="0"/>
                <a:cs typeface="Arial" panose="020B0604020202020204" pitchFamily="34" charset="0"/>
              </a:rPr>
              <a:t>MICROSPHERE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0AD5CA-DF55-4B31-A5A8-3DC8B9D32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600" y="2700337"/>
            <a:ext cx="9144000" cy="14573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Microsphere is a Bluetooth synth controller, designed to familiarize with diatonic harmony. 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727367-AD77-4139-A2E1-0714CA30954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67" y="4157662"/>
            <a:ext cx="2017554" cy="201755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9B80DF-23EC-48B4-B755-B48FD01D9079}"/>
              </a:ext>
            </a:extLst>
          </p:cNvPr>
          <p:cNvSpPr txBox="1"/>
          <p:nvPr/>
        </p:nvSpPr>
        <p:spPr>
          <a:xfrm>
            <a:off x="3463953" y="4381609"/>
            <a:ext cx="421197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COMPUTER MUSIC PROJECT</a:t>
            </a:r>
          </a:p>
          <a:p>
            <a:pPr>
              <a:lnSpc>
                <a:spcPct val="150000"/>
              </a:lnSpc>
            </a:pPr>
            <a:r>
              <a:rPr lang="it-IT" sz="1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 2018 – 2019</a:t>
            </a:r>
          </a:p>
          <a:p>
            <a:pPr>
              <a:lnSpc>
                <a:spcPct val="150000"/>
              </a:lnSpc>
            </a:pPr>
            <a:endParaRPr lang="it-IT" sz="11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BRUNDO NICOLETTA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GINO JACOPO</a:t>
            </a:r>
          </a:p>
          <a:p>
            <a:r>
              <a:rPr lang="it-IT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INTAGLIATA EMANUELE</a:t>
            </a:r>
          </a:p>
        </p:txBody>
      </p:sp>
    </p:spTree>
    <p:extLst>
      <p:ext uri="{BB962C8B-B14F-4D97-AF65-F5344CB8AC3E}">
        <p14:creationId xmlns:p14="http://schemas.microsoft.com/office/powerpoint/2010/main" val="1702547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9652F2-13CA-49C3-98D3-CAA7F0AA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073"/>
            <a:ext cx="10847664" cy="4077048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BLE connection routine;</a:t>
            </a:r>
          </a:p>
          <a:p>
            <a:pPr marL="514350" indent="-514350">
              <a:buFont typeface="+mj-lt"/>
              <a:buAutoNum type="romanU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PROCEDURE II: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chord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acquirement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elaboration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14350" indent="-514350">
              <a:buFont typeface="+mj-lt"/>
              <a:buAutoNum type="romanUcPeriod"/>
            </a:pP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associated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Micro:bit’s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accelerometer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14350" indent="-514350">
              <a:buFont typeface="+mj-lt"/>
              <a:buAutoNum type="romanUcPeriod"/>
            </a:pP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Accelerometer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mapped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3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axis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z&gt;0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for the synth to be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triggered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tilting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associated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notes, pitching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associated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scale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14350" indent="-514350">
              <a:buFont typeface="+mj-lt"/>
              <a:buAutoNum type="romanUcPeriod"/>
            </a:pP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Mapped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accelerometer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trigger WAPI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synthetiser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14350" indent="-514350">
              <a:buFont typeface="+mj-lt"/>
              <a:buAutoNum type="romanU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reacts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synth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096BBDE-8F17-45CB-8384-2D3C77DF7A7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1250336" cy="95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dirty="0">
                <a:latin typeface="Arial" panose="020B0604020202020204" pitchFamily="34" charset="0"/>
                <a:cs typeface="Arial" panose="020B0604020202020204" pitchFamily="34" charset="0"/>
              </a:rPr>
              <a:t>CODE DIVISION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34F939F-4719-4A17-9950-6EF85339F417}"/>
              </a:ext>
            </a:extLst>
          </p:cNvPr>
          <p:cNvCxnSpPr/>
          <p:nvPr/>
        </p:nvCxnSpPr>
        <p:spPr>
          <a:xfrm>
            <a:off x="0" y="95620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326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72D41E-EE78-4C80-8F45-90F534CB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047"/>
            <a:ext cx="10268824" cy="4114801"/>
          </a:xfrm>
        </p:spPr>
        <p:txBody>
          <a:bodyPr/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client (MB) / server (PC) model,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PC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asks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Micro:bit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data. 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Bluetooth Low Energy antenna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implemented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Micro:bit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firmware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activates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antenna services on start of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microprocessor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code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 window to trigger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BLE devices.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pairing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by firmware: connection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already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established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26110DB-1F9A-44BB-9CBD-B9CF7B947CC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1250336" cy="95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dirty="0">
                <a:latin typeface="Arial" panose="020B0604020202020204" pitchFamily="34" charset="0"/>
                <a:cs typeface="Arial" panose="020B0604020202020204" pitchFamily="34" charset="0"/>
              </a:rPr>
              <a:t>BLE CONNECTION ROUTINE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E5457A-851F-4A46-B41A-97F95E4220DC}"/>
              </a:ext>
            </a:extLst>
          </p:cNvPr>
          <p:cNvCxnSpPr/>
          <p:nvPr/>
        </p:nvCxnSpPr>
        <p:spPr>
          <a:xfrm>
            <a:off x="0" y="95620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65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CA187B-5127-4D6C-BF91-79BE8F7E7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2328"/>
            <a:ext cx="10545661" cy="353945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seventh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chord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played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the MIDI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keyboard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MIDI notes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scanned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assumed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root.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seven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modes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from the root note.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Matches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chord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notes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darkest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restricted to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octaves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EA92C1D4-0E55-4591-93C7-A165318BC5A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1250336" cy="95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dirty="0">
                <a:latin typeface="Arial" panose="020B0604020202020204" pitchFamily="34" charset="0"/>
                <a:cs typeface="Arial" panose="020B0604020202020204" pitchFamily="34" charset="0"/>
              </a:rPr>
              <a:t>PROCEDURE II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2148B465-36E5-4760-8A4B-9446D330E4DC}"/>
              </a:ext>
            </a:extLst>
          </p:cNvPr>
          <p:cNvCxnSpPr/>
          <p:nvPr/>
        </p:nvCxnSpPr>
        <p:spPr>
          <a:xfrm>
            <a:off x="0" y="95620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12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F9B282-6F88-4176-8156-96556998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890" y="2914049"/>
            <a:ext cx="12192000" cy="1029901"/>
          </a:xfrm>
        </p:spPr>
        <p:txBody>
          <a:bodyPr>
            <a:noAutofit/>
          </a:bodyPr>
          <a:lstStyle/>
          <a:p>
            <a:pPr algn="ctr"/>
            <a:r>
              <a:rPr lang="it-IT" sz="6600" dirty="0">
                <a:latin typeface="Arial" panose="020B0604020202020204" pitchFamily="34" charset="0"/>
                <a:cs typeface="Arial" panose="020B0604020202020204" pitchFamily="34" charset="0"/>
              </a:rPr>
              <a:t>WAPI SYNTHETISER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C938806-6C83-4F18-AF22-CCA331FA634A}"/>
              </a:ext>
            </a:extLst>
          </p:cNvPr>
          <p:cNvSpPr txBox="1"/>
          <p:nvPr/>
        </p:nvSpPr>
        <p:spPr>
          <a:xfrm>
            <a:off x="3383210" y="394395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4011203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rminatore 9">
            <a:extLst>
              <a:ext uri="{FF2B5EF4-FFF2-40B4-BE49-F238E27FC236}">
                <a16:creationId xmlns:a16="http://schemas.microsoft.com/office/drawing/2014/main" id="{F6ADCFE4-A4BA-4456-844D-E3F04FC070C9}"/>
              </a:ext>
            </a:extLst>
          </p:cNvPr>
          <p:cNvSpPr/>
          <p:nvPr/>
        </p:nvSpPr>
        <p:spPr>
          <a:xfrm>
            <a:off x="123826" y="1590675"/>
            <a:ext cx="1485900" cy="6953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laborazione 10">
            <a:extLst>
              <a:ext uri="{FF2B5EF4-FFF2-40B4-BE49-F238E27FC236}">
                <a16:creationId xmlns:a16="http://schemas.microsoft.com/office/drawing/2014/main" id="{6BD5B463-AC76-46FB-AA0F-A149F1417466}"/>
              </a:ext>
            </a:extLst>
          </p:cNvPr>
          <p:cNvSpPr/>
          <p:nvPr/>
        </p:nvSpPr>
        <p:spPr>
          <a:xfrm>
            <a:off x="121442" y="2857500"/>
            <a:ext cx="1485901" cy="790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aborazione 11">
            <a:extLst>
              <a:ext uri="{FF2B5EF4-FFF2-40B4-BE49-F238E27FC236}">
                <a16:creationId xmlns:a16="http://schemas.microsoft.com/office/drawing/2014/main" id="{80F1E56D-33E5-4B5A-B21C-A72E70810E2A}"/>
              </a:ext>
            </a:extLst>
          </p:cNvPr>
          <p:cNvSpPr/>
          <p:nvPr/>
        </p:nvSpPr>
        <p:spPr>
          <a:xfrm>
            <a:off x="2095500" y="323849"/>
            <a:ext cx="1485900" cy="6953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rminatore 12">
            <a:extLst>
              <a:ext uri="{FF2B5EF4-FFF2-40B4-BE49-F238E27FC236}">
                <a16:creationId xmlns:a16="http://schemas.microsoft.com/office/drawing/2014/main" id="{C3D9668B-BC1A-444F-A8FA-480FBACBB343}"/>
              </a:ext>
            </a:extLst>
          </p:cNvPr>
          <p:cNvSpPr/>
          <p:nvPr/>
        </p:nvSpPr>
        <p:spPr>
          <a:xfrm>
            <a:off x="2095500" y="1590675"/>
            <a:ext cx="1485900" cy="6953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ecisione 14">
            <a:extLst>
              <a:ext uri="{FF2B5EF4-FFF2-40B4-BE49-F238E27FC236}">
                <a16:creationId xmlns:a16="http://schemas.microsoft.com/office/drawing/2014/main" id="{BFF80E72-C4A4-4E5D-BD73-4C877F61916D}"/>
              </a:ext>
            </a:extLst>
          </p:cNvPr>
          <p:cNvSpPr/>
          <p:nvPr/>
        </p:nvSpPr>
        <p:spPr>
          <a:xfrm>
            <a:off x="2043112" y="2857500"/>
            <a:ext cx="1485900" cy="7905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laborazione 15">
            <a:extLst>
              <a:ext uri="{FF2B5EF4-FFF2-40B4-BE49-F238E27FC236}">
                <a16:creationId xmlns:a16="http://schemas.microsoft.com/office/drawing/2014/main" id="{0865DFB9-FA79-4C97-B415-66DF4E5351FC}"/>
              </a:ext>
            </a:extLst>
          </p:cNvPr>
          <p:cNvSpPr/>
          <p:nvPr/>
        </p:nvSpPr>
        <p:spPr>
          <a:xfrm>
            <a:off x="4105274" y="1633536"/>
            <a:ext cx="1485901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reparazione 16">
            <a:extLst>
              <a:ext uri="{FF2B5EF4-FFF2-40B4-BE49-F238E27FC236}">
                <a16:creationId xmlns:a16="http://schemas.microsoft.com/office/drawing/2014/main" id="{9BCF927D-25FA-4755-B79B-8CC46AAE1258}"/>
              </a:ext>
            </a:extLst>
          </p:cNvPr>
          <p:cNvSpPr/>
          <p:nvPr/>
        </p:nvSpPr>
        <p:spPr>
          <a:xfrm>
            <a:off x="6115049" y="1633536"/>
            <a:ext cx="1638302" cy="6096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Preparazione 17">
            <a:extLst>
              <a:ext uri="{FF2B5EF4-FFF2-40B4-BE49-F238E27FC236}">
                <a16:creationId xmlns:a16="http://schemas.microsoft.com/office/drawing/2014/main" id="{F5805F1B-728B-483A-B322-48D8E9825936}"/>
              </a:ext>
            </a:extLst>
          </p:cNvPr>
          <p:cNvSpPr/>
          <p:nvPr/>
        </p:nvSpPr>
        <p:spPr>
          <a:xfrm>
            <a:off x="8277225" y="1633536"/>
            <a:ext cx="1638302" cy="61436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laborazione 18">
            <a:extLst>
              <a:ext uri="{FF2B5EF4-FFF2-40B4-BE49-F238E27FC236}">
                <a16:creationId xmlns:a16="http://schemas.microsoft.com/office/drawing/2014/main" id="{FC3DD231-1C60-4D2D-8CAC-EADEDF2C2567}"/>
              </a:ext>
            </a:extLst>
          </p:cNvPr>
          <p:cNvSpPr/>
          <p:nvPr/>
        </p:nvSpPr>
        <p:spPr>
          <a:xfrm>
            <a:off x="10439401" y="1633536"/>
            <a:ext cx="1524000" cy="6143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Elaborazione 19">
            <a:extLst>
              <a:ext uri="{FF2B5EF4-FFF2-40B4-BE49-F238E27FC236}">
                <a16:creationId xmlns:a16="http://schemas.microsoft.com/office/drawing/2014/main" id="{8BB6FFA2-6C88-472D-B4E0-A1F891DA03AB}"/>
              </a:ext>
            </a:extLst>
          </p:cNvPr>
          <p:cNvSpPr/>
          <p:nvPr/>
        </p:nvSpPr>
        <p:spPr>
          <a:xfrm>
            <a:off x="4090986" y="2862259"/>
            <a:ext cx="1485901" cy="790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laborazione 20">
            <a:extLst>
              <a:ext uri="{FF2B5EF4-FFF2-40B4-BE49-F238E27FC236}">
                <a16:creationId xmlns:a16="http://schemas.microsoft.com/office/drawing/2014/main" id="{AECC0EBA-4A92-4E63-BCEF-A636AA3BD124}"/>
              </a:ext>
            </a:extLst>
          </p:cNvPr>
          <p:cNvSpPr/>
          <p:nvPr/>
        </p:nvSpPr>
        <p:spPr>
          <a:xfrm>
            <a:off x="6115049" y="2857497"/>
            <a:ext cx="1638302" cy="790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Elaborazione 21">
            <a:extLst>
              <a:ext uri="{FF2B5EF4-FFF2-40B4-BE49-F238E27FC236}">
                <a16:creationId xmlns:a16="http://schemas.microsoft.com/office/drawing/2014/main" id="{EF83B2A5-0F2D-483F-9FB6-BEE358886A16}"/>
              </a:ext>
            </a:extLst>
          </p:cNvPr>
          <p:cNvSpPr/>
          <p:nvPr/>
        </p:nvSpPr>
        <p:spPr>
          <a:xfrm>
            <a:off x="8277225" y="2862259"/>
            <a:ext cx="1638302" cy="790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Elaborazione 22">
            <a:extLst>
              <a:ext uri="{FF2B5EF4-FFF2-40B4-BE49-F238E27FC236}">
                <a16:creationId xmlns:a16="http://schemas.microsoft.com/office/drawing/2014/main" id="{AE8B4581-A27D-4E64-901A-A32125C2B4B8}"/>
              </a:ext>
            </a:extLst>
          </p:cNvPr>
          <p:cNvSpPr/>
          <p:nvPr/>
        </p:nvSpPr>
        <p:spPr>
          <a:xfrm>
            <a:off x="10434640" y="2857499"/>
            <a:ext cx="1524000" cy="790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laborazione 23">
            <a:extLst>
              <a:ext uri="{FF2B5EF4-FFF2-40B4-BE49-F238E27FC236}">
                <a16:creationId xmlns:a16="http://schemas.microsoft.com/office/drawing/2014/main" id="{2FEB3933-1708-43A4-AD2E-4EF71A661778}"/>
              </a:ext>
            </a:extLst>
          </p:cNvPr>
          <p:cNvSpPr/>
          <p:nvPr/>
        </p:nvSpPr>
        <p:spPr>
          <a:xfrm>
            <a:off x="6115049" y="323849"/>
            <a:ext cx="1631158" cy="6953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Elaborazione 24">
            <a:extLst>
              <a:ext uri="{FF2B5EF4-FFF2-40B4-BE49-F238E27FC236}">
                <a16:creationId xmlns:a16="http://schemas.microsoft.com/office/drawing/2014/main" id="{FD5E282E-F3D5-4D69-9123-76F25455BEE7}"/>
              </a:ext>
            </a:extLst>
          </p:cNvPr>
          <p:cNvSpPr/>
          <p:nvPr/>
        </p:nvSpPr>
        <p:spPr>
          <a:xfrm>
            <a:off x="8270081" y="323850"/>
            <a:ext cx="1645444" cy="6953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Elaborazione 25">
            <a:extLst>
              <a:ext uri="{FF2B5EF4-FFF2-40B4-BE49-F238E27FC236}">
                <a16:creationId xmlns:a16="http://schemas.microsoft.com/office/drawing/2014/main" id="{E790F882-07E9-417C-AB31-3AAD4E023B29}"/>
              </a:ext>
            </a:extLst>
          </p:cNvPr>
          <p:cNvSpPr/>
          <p:nvPr/>
        </p:nvSpPr>
        <p:spPr>
          <a:xfrm>
            <a:off x="10434640" y="4257673"/>
            <a:ext cx="1524000" cy="790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Elaborazione alternativa 26">
            <a:extLst>
              <a:ext uri="{FF2B5EF4-FFF2-40B4-BE49-F238E27FC236}">
                <a16:creationId xmlns:a16="http://schemas.microsoft.com/office/drawing/2014/main" id="{9E1E1267-34D7-49D3-84F5-4FB500BCCCE4}"/>
              </a:ext>
            </a:extLst>
          </p:cNvPr>
          <p:cNvSpPr/>
          <p:nvPr/>
        </p:nvSpPr>
        <p:spPr>
          <a:xfrm>
            <a:off x="10434640" y="5657847"/>
            <a:ext cx="1524000" cy="790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BFE86655-6268-42D2-BCE8-251C6A46219D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2838450" y="1019175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73FF683-6082-419D-ACDC-888BC14C2D4F}"/>
              </a:ext>
            </a:extLst>
          </p:cNvPr>
          <p:cNvCxnSpPr>
            <a:stCxn id="12" idx="1"/>
            <a:endCxn id="10" idx="0"/>
          </p:cNvCxnSpPr>
          <p:nvPr/>
        </p:nvCxnSpPr>
        <p:spPr>
          <a:xfrm flipH="1">
            <a:off x="866776" y="671512"/>
            <a:ext cx="1228724" cy="91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33B31983-8247-484E-A7B6-F4398709BD5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64393" y="2286000"/>
            <a:ext cx="2383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177612D0-B5E7-4A09-84DC-3DA42DDBF045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1607343" y="3252788"/>
            <a:ext cx="43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8020A257-0E7A-4995-901A-20AA33305921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>
            <a:off x="3529012" y="3252788"/>
            <a:ext cx="561974" cy="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36CC4D8-BED8-4636-83BB-982E22497A74}"/>
              </a:ext>
            </a:extLst>
          </p:cNvPr>
          <p:cNvCxnSpPr>
            <a:stCxn id="16" idx="1"/>
            <a:endCxn id="15" idx="0"/>
          </p:cNvCxnSpPr>
          <p:nvPr/>
        </p:nvCxnSpPr>
        <p:spPr>
          <a:xfrm flipH="1">
            <a:off x="2786062" y="1938336"/>
            <a:ext cx="1319212" cy="91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D7AED450-FE20-49DE-9591-EAED5A028C8C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3581400" y="1938336"/>
            <a:ext cx="52387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E237A19F-F49C-48EF-84E2-E204B01BB8F0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5576887" y="3252785"/>
            <a:ext cx="538162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C74A3891-407E-4E75-9205-29CC8534CD61}"/>
              </a:ext>
            </a:extLst>
          </p:cNvPr>
          <p:cNvCxnSpPr>
            <a:stCxn id="21" idx="0"/>
            <a:endCxn id="17" idx="2"/>
          </p:cNvCxnSpPr>
          <p:nvPr/>
        </p:nvCxnSpPr>
        <p:spPr>
          <a:xfrm flipV="1">
            <a:off x="6934200" y="2243136"/>
            <a:ext cx="0" cy="61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9914E1FE-EAE2-4318-B776-3A3B2002BAAD}"/>
              </a:ext>
            </a:extLst>
          </p:cNvPr>
          <p:cNvCxnSpPr>
            <a:stCxn id="17" idx="0"/>
            <a:endCxn id="24" idx="2"/>
          </p:cNvCxnSpPr>
          <p:nvPr/>
        </p:nvCxnSpPr>
        <p:spPr>
          <a:xfrm flipH="1" flipV="1">
            <a:off x="6930628" y="1019175"/>
            <a:ext cx="3572" cy="61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81393E80-6B44-4730-9F9D-15E798827E5D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7746207" y="671512"/>
            <a:ext cx="52387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7DFBAE85-C067-45F0-987D-A3793A40DA64}"/>
              </a:ext>
            </a:extLst>
          </p:cNvPr>
          <p:cNvCxnSpPr>
            <a:stCxn id="24" idx="2"/>
            <a:endCxn id="18" idx="0"/>
          </p:cNvCxnSpPr>
          <p:nvPr/>
        </p:nvCxnSpPr>
        <p:spPr>
          <a:xfrm>
            <a:off x="6930628" y="1019175"/>
            <a:ext cx="2165748" cy="61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B961F2BB-B091-4A3C-99CE-DCA54797FE45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9915527" y="3252787"/>
            <a:ext cx="519113" cy="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2706AF70-50BD-4804-8E5E-FEA2CD09BBBF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9915527" y="1940718"/>
            <a:ext cx="523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6EF8645D-04E2-4D2D-9D79-9504568BBA71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 flipH="1">
            <a:off x="11196640" y="2247900"/>
            <a:ext cx="4761" cy="6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A76D7137-0778-4418-8A4E-9CFAA090414B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>
            <a:off x="11196640" y="3648074"/>
            <a:ext cx="0" cy="6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64F976D4-1449-4D63-910B-9472EDA4AC0D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11196640" y="5048248"/>
            <a:ext cx="0" cy="6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curvo 95">
            <a:extLst>
              <a:ext uri="{FF2B5EF4-FFF2-40B4-BE49-F238E27FC236}">
                <a16:creationId xmlns:a16="http://schemas.microsoft.com/office/drawing/2014/main" id="{74688FAA-7F1F-42E5-89E7-C087D26547B6}"/>
              </a:ext>
            </a:extLst>
          </p:cNvPr>
          <p:cNvCxnSpPr/>
          <p:nvPr/>
        </p:nvCxnSpPr>
        <p:spPr>
          <a:xfrm rot="16200000" flipH="1">
            <a:off x="7100889" y="1290636"/>
            <a:ext cx="1838322" cy="1295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0B724246-5305-460B-955D-4EDAAA7D7120}"/>
              </a:ext>
            </a:extLst>
          </p:cNvPr>
          <p:cNvSpPr txBox="1"/>
          <p:nvPr/>
        </p:nvSpPr>
        <p:spPr>
          <a:xfrm>
            <a:off x="2095499" y="377813"/>
            <a:ext cx="1485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 Modulator</a:t>
            </a: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42739388-94A2-44E7-B105-8CAD2897EBC9}"/>
              </a:ext>
            </a:extLst>
          </p:cNvPr>
          <p:cNvSpPr txBox="1"/>
          <p:nvPr/>
        </p:nvSpPr>
        <p:spPr>
          <a:xfrm>
            <a:off x="327125" y="1742597"/>
            <a:ext cx="1079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Oscillator</a:t>
            </a:r>
            <a:endParaRPr lang="it-IT" sz="1600" dirty="0">
              <a:solidFill>
                <a:schemeClr val="bg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7EE823D9-87C0-46E7-9183-0C78CB5BC562}"/>
              </a:ext>
            </a:extLst>
          </p:cNvPr>
          <p:cNvSpPr txBox="1"/>
          <p:nvPr/>
        </p:nvSpPr>
        <p:spPr>
          <a:xfrm>
            <a:off x="276679" y="2929622"/>
            <a:ext cx="114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Oscillator</a:t>
            </a:r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Gain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3542E384-EC59-4A94-B987-C03102054728}"/>
              </a:ext>
            </a:extLst>
          </p:cNvPr>
          <p:cNvSpPr txBox="1"/>
          <p:nvPr/>
        </p:nvSpPr>
        <p:spPr>
          <a:xfrm>
            <a:off x="2390772" y="3059668"/>
            <a:ext cx="790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A0C63098-276A-4B44-850A-83197A0C8B23}"/>
              </a:ext>
            </a:extLst>
          </p:cNvPr>
          <p:cNvSpPr txBox="1"/>
          <p:nvPr/>
        </p:nvSpPr>
        <p:spPr>
          <a:xfrm>
            <a:off x="4219575" y="2947987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Envelope</a:t>
            </a:r>
            <a:endParaRPr lang="it-IT" sz="1600" dirty="0">
              <a:solidFill>
                <a:schemeClr val="bg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(Gain)</a:t>
            </a:r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8524E490-2DA2-49FA-B9F2-627C0E35E28D}"/>
              </a:ext>
            </a:extLst>
          </p:cNvPr>
          <p:cNvSpPr txBox="1"/>
          <p:nvPr/>
        </p:nvSpPr>
        <p:spPr>
          <a:xfrm>
            <a:off x="4179392" y="1626063"/>
            <a:ext cx="131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</a:t>
            </a:r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Filter Gain</a:t>
            </a: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770C41BD-F875-4ACB-8F87-716385308C01}"/>
              </a:ext>
            </a:extLst>
          </p:cNvPr>
          <p:cNvSpPr txBox="1"/>
          <p:nvPr/>
        </p:nvSpPr>
        <p:spPr>
          <a:xfrm>
            <a:off x="6257925" y="2929622"/>
            <a:ext cx="1400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Chain??</a:t>
            </a:r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8B7C3B79-AA4E-4852-B54A-C6A9BC798EAD}"/>
              </a:ext>
            </a:extLst>
          </p:cNvPr>
          <p:cNvSpPr txBox="1"/>
          <p:nvPr/>
        </p:nvSpPr>
        <p:spPr>
          <a:xfrm>
            <a:off x="6375349" y="1736286"/>
            <a:ext cx="116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Distortion</a:t>
            </a:r>
            <a:endParaRPr lang="it-IT" sz="1600" dirty="0">
              <a:solidFill>
                <a:schemeClr val="bg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6362ACDE-5389-417B-9469-F47A30D1BC39}"/>
              </a:ext>
            </a:extLst>
          </p:cNvPr>
          <p:cNvSpPr txBox="1"/>
          <p:nvPr/>
        </p:nvSpPr>
        <p:spPr>
          <a:xfrm>
            <a:off x="6230542" y="485641"/>
            <a:ext cx="1400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</a:p>
        </p:txBody>
      </p:sp>
      <p:sp>
        <p:nvSpPr>
          <p:cNvPr id="134" name="Documento 133">
            <a:extLst>
              <a:ext uri="{FF2B5EF4-FFF2-40B4-BE49-F238E27FC236}">
                <a16:creationId xmlns:a16="http://schemas.microsoft.com/office/drawing/2014/main" id="{0B19368A-DB1D-438C-A53A-7B0E4B4ADF95}"/>
              </a:ext>
            </a:extLst>
          </p:cNvPr>
          <p:cNvSpPr/>
          <p:nvPr/>
        </p:nvSpPr>
        <p:spPr>
          <a:xfrm>
            <a:off x="6115049" y="2857497"/>
            <a:ext cx="1626397" cy="97632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23BAF7AB-B3CC-44FA-97EF-AA93C93707E6}"/>
              </a:ext>
            </a:extLst>
          </p:cNvPr>
          <p:cNvSpPr txBox="1"/>
          <p:nvPr/>
        </p:nvSpPr>
        <p:spPr>
          <a:xfrm>
            <a:off x="6230542" y="3068118"/>
            <a:ext cx="1427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Chain</a:t>
            </a:r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47AAAB89-BFD7-4CC2-BB99-1FB520D4B921}"/>
              </a:ext>
            </a:extLst>
          </p:cNvPr>
          <p:cNvSpPr txBox="1"/>
          <p:nvPr/>
        </p:nvSpPr>
        <p:spPr>
          <a:xfrm>
            <a:off x="2231394" y="1633536"/>
            <a:ext cx="1205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Modulator</a:t>
            </a:r>
          </a:p>
          <a:p>
            <a:pPr algn="ctr"/>
            <a:r>
              <a:rPr lang="it-IT" sz="16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Oscillator</a:t>
            </a:r>
            <a:endParaRPr lang="it-IT" sz="1600" dirty="0">
              <a:solidFill>
                <a:schemeClr val="bg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3D5394B6-39F4-400C-A635-6D67983815FE}"/>
              </a:ext>
            </a:extLst>
          </p:cNvPr>
          <p:cNvSpPr txBox="1"/>
          <p:nvPr/>
        </p:nvSpPr>
        <p:spPr>
          <a:xfrm>
            <a:off x="8382000" y="485641"/>
            <a:ext cx="145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 Delay</a:t>
            </a:r>
          </a:p>
        </p:txBody>
      </p: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7B853688-82A0-4AC1-AE96-CEBBCDF82B24}"/>
              </a:ext>
            </a:extLst>
          </p:cNvPr>
          <p:cNvSpPr txBox="1"/>
          <p:nvPr/>
        </p:nvSpPr>
        <p:spPr>
          <a:xfrm>
            <a:off x="8526512" y="1736286"/>
            <a:ext cx="1127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Convolver</a:t>
            </a:r>
          </a:p>
        </p:txBody>
      </p: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569119AB-5CFF-4CC6-B9BB-F32C463B4BEC}"/>
              </a:ext>
            </a:extLst>
          </p:cNvPr>
          <p:cNvSpPr txBox="1"/>
          <p:nvPr/>
        </p:nvSpPr>
        <p:spPr>
          <a:xfrm>
            <a:off x="8391527" y="3045383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Rev. Dry Gain</a:t>
            </a:r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88D04450-B439-443A-A105-F1E71A3E56D5}"/>
              </a:ext>
            </a:extLst>
          </p:cNvPr>
          <p:cNvSpPr txBox="1"/>
          <p:nvPr/>
        </p:nvSpPr>
        <p:spPr>
          <a:xfrm>
            <a:off x="10384634" y="1764028"/>
            <a:ext cx="1633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Rev. </a:t>
            </a:r>
            <a:r>
              <a:rPr lang="it-IT" sz="16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Wet</a:t>
            </a:r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Gain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B6557C6-AAEC-408A-9C95-581C91541E06}"/>
              </a:ext>
            </a:extLst>
          </p:cNvPr>
          <p:cNvSpPr txBox="1"/>
          <p:nvPr/>
        </p:nvSpPr>
        <p:spPr>
          <a:xfrm>
            <a:off x="10507268" y="3059668"/>
            <a:ext cx="137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Gain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6D98F22A-6073-4CCF-8D3A-8314F63C3517}"/>
              </a:ext>
            </a:extLst>
          </p:cNvPr>
          <p:cNvSpPr txBox="1"/>
          <p:nvPr/>
        </p:nvSpPr>
        <p:spPr>
          <a:xfrm>
            <a:off x="10507268" y="4467227"/>
            <a:ext cx="1378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Compressor</a:t>
            </a:r>
            <a:endParaRPr lang="it-IT" sz="1600" dirty="0">
              <a:solidFill>
                <a:schemeClr val="bg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00D62CF8-44C7-4DC0-A980-3DCB778675B1}"/>
              </a:ext>
            </a:extLst>
          </p:cNvPr>
          <p:cNvSpPr txBox="1"/>
          <p:nvPr/>
        </p:nvSpPr>
        <p:spPr>
          <a:xfrm>
            <a:off x="10507268" y="5860008"/>
            <a:ext cx="1378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Analyzer</a:t>
            </a:r>
          </a:p>
        </p:txBody>
      </p:sp>
      <p:cxnSp>
        <p:nvCxnSpPr>
          <p:cNvPr id="148" name="Connettore 2 147">
            <a:extLst>
              <a:ext uri="{FF2B5EF4-FFF2-40B4-BE49-F238E27FC236}">
                <a16:creationId xmlns:a16="http://schemas.microsoft.com/office/drawing/2014/main" id="{079A14AE-1190-4BDB-9A9A-DE27AD77208B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8358190" y="6053135"/>
            <a:ext cx="2076450" cy="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806A4859-0666-4D4C-ACD3-000C7AC10B6C}"/>
              </a:ext>
            </a:extLst>
          </p:cNvPr>
          <p:cNvSpPr txBox="1"/>
          <p:nvPr/>
        </p:nvSpPr>
        <p:spPr>
          <a:xfrm>
            <a:off x="5986889" y="5882763"/>
            <a:ext cx="229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A6070A32-178F-4976-A31E-6E6EAEBB93D5}"/>
              </a:ext>
            </a:extLst>
          </p:cNvPr>
          <p:cNvSpPr txBox="1"/>
          <p:nvPr/>
        </p:nvSpPr>
        <p:spPr>
          <a:xfrm>
            <a:off x="4060937" y="3707305"/>
            <a:ext cx="1556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Decay</a:t>
            </a:r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Sustain</a:t>
            </a:r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BA70F0F0-6744-421E-A42E-61BE8A14F80C}"/>
              </a:ext>
            </a:extLst>
          </p:cNvPr>
          <p:cNvSpPr txBox="1"/>
          <p:nvPr/>
        </p:nvSpPr>
        <p:spPr>
          <a:xfrm>
            <a:off x="2032574" y="3697786"/>
            <a:ext cx="1604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Oscillator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Frequency</a:t>
            </a:r>
          </a:p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Detune</a:t>
            </a:r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7F145896-B9C9-4303-B933-9367887A55F4}"/>
              </a:ext>
            </a:extLst>
          </p:cNvPr>
          <p:cNvSpPr txBox="1"/>
          <p:nvPr/>
        </p:nvSpPr>
        <p:spPr>
          <a:xfrm>
            <a:off x="135733" y="2330840"/>
            <a:ext cx="1345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Freq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2C5D6F4-4749-4928-981E-F317473336D6}"/>
              </a:ext>
            </a:extLst>
          </p:cNvPr>
          <p:cNvSpPr txBox="1"/>
          <p:nvPr/>
        </p:nvSpPr>
        <p:spPr>
          <a:xfrm rot="19385990">
            <a:off x="578952" y="738775"/>
            <a:ext cx="18119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latin typeface="Arial" panose="020B0604020202020204" pitchFamily="34" charset="0"/>
                <a:cs typeface="Arial" panose="020B0604020202020204" pitchFamily="34" charset="0"/>
              </a:rPr>
              <a:t>Connect (</a:t>
            </a:r>
            <a:r>
              <a:rPr lang="it-IT" sz="1300" dirty="0" err="1">
                <a:latin typeface="Arial" panose="020B0604020202020204" pitchFamily="34" charset="0"/>
                <a:cs typeface="Arial" panose="020B0604020202020204" pitchFamily="34" charset="0"/>
              </a:rPr>
              <a:t>Osc</a:t>
            </a:r>
            <a:r>
              <a:rPr lang="it-IT" sz="13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it-IT" sz="1300" dirty="0" err="1">
                <a:latin typeface="Arial" panose="020B0604020202020204" pitchFamily="34" charset="0"/>
                <a:cs typeface="Arial" panose="020B0604020202020204" pitchFamily="34" charset="0"/>
              </a:rPr>
              <a:t>Freq</a:t>
            </a:r>
            <a:r>
              <a:rPr lang="it-IT" sz="1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36723D85-1C22-490A-BDFA-44D4A015D0D4}"/>
              </a:ext>
            </a:extLst>
          </p:cNvPr>
          <p:cNvSpPr txBox="1"/>
          <p:nvPr/>
        </p:nvSpPr>
        <p:spPr>
          <a:xfrm>
            <a:off x="4105274" y="1386001"/>
            <a:ext cx="158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Gain =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FilterGain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 * 24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56233CC7-F126-48AD-936C-DC6F6975E815}"/>
              </a:ext>
            </a:extLst>
          </p:cNvPr>
          <p:cNvSpPr txBox="1"/>
          <p:nvPr/>
        </p:nvSpPr>
        <p:spPr>
          <a:xfrm rot="19466055">
            <a:off x="2642338" y="2119975"/>
            <a:ext cx="2419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latin typeface="Arial" panose="020B0604020202020204" pitchFamily="34" charset="0"/>
                <a:cs typeface="Arial" panose="020B0604020202020204" pitchFamily="34" charset="0"/>
              </a:rPr>
              <a:t>Connect (Filter </a:t>
            </a:r>
            <a:r>
              <a:rPr lang="it-IT" sz="900" dirty="0" err="1">
                <a:latin typeface="Arial" panose="020B0604020202020204" pitchFamily="34" charset="0"/>
                <a:cs typeface="Arial" panose="020B0604020202020204" pitchFamily="34" charset="0"/>
              </a:rPr>
              <a:t>Detune</a:t>
            </a:r>
            <a:r>
              <a:rPr lang="it-IT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66F4342A-3899-446B-ACB1-5AF45507CA63}"/>
              </a:ext>
            </a:extLst>
          </p:cNvPr>
          <p:cNvSpPr txBox="1"/>
          <p:nvPr/>
        </p:nvSpPr>
        <p:spPr>
          <a:xfrm>
            <a:off x="2057819" y="2355532"/>
            <a:ext cx="2047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Freq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298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5BC59A-20CF-4C29-847B-9C2A998B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5825"/>
            <a:ext cx="9975209" cy="47726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 screen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melodic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contour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visualized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 Head of trace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varies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wrist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associated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with scale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brightness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 Head of trace position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depends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note’s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keyboard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position. Trace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depends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scale.</a:t>
            </a:r>
          </a:p>
          <a:p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MIDI IN led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LED ON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MIDI notes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received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keyboard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device»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BLE connection routine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begins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Fullscreen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page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goes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full screen.</a:t>
            </a:r>
          </a:p>
          <a:p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«Start»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melodic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contour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begins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«Reset»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melodic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contour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resets.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octaves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keyboard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displays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notes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played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D82C0A6F-6D7F-4BBB-B4B5-31A2F5DA0E9F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1250336" cy="95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F24037A-1B4F-4257-B30B-E67BBCF7952D}"/>
              </a:ext>
            </a:extLst>
          </p:cNvPr>
          <p:cNvCxnSpPr/>
          <p:nvPr/>
        </p:nvCxnSpPr>
        <p:spPr>
          <a:xfrm>
            <a:off x="0" y="95620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62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8B3F2ED-AF63-40CE-BBF9-F16F92C17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88595"/>
            <a:ext cx="11521440" cy="64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30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4A927F-7C09-4364-9AC7-AFBDCDA91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3040"/>
            <a:ext cx="9136770" cy="3178729"/>
          </a:xfrm>
        </p:spPr>
        <p:txBody>
          <a:bodyPr>
            <a:normAutofit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Oscillator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Modulation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Master Volume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FX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Distortion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controls: drive,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curve, q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oversample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Space controls: delay time, delay gain,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reverb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45D46D9F-DE61-4FAD-AE87-5266FCEE251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1250336" cy="95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dirty="0">
                <a:latin typeface="Arial" panose="020B0604020202020204" pitchFamily="34" charset="0"/>
                <a:cs typeface="Arial" panose="020B0604020202020204" pitchFamily="34" charset="0"/>
              </a:rPr>
              <a:t>CONTROL PANEL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3780BB6-C4A5-4735-91FD-57DD57E75ADC}"/>
              </a:ext>
            </a:extLst>
          </p:cNvPr>
          <p:cNvCxnSpPr/>
          <p:nvPr/>
        </p:nvCxnSpPr>
        <p:spPr>
          <a:xfrm>
            <a:off x="0" y="95620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>
            <a:extLst>
              <a:ext uri="{FF2B5EF4-FFF2-40B4-BE49-F238E27FC236}">
                <a16:creationId xmlns:a16="http://schemas.microsoft.com/office/drawing/2014/main" id="{22442A00-3285-447D-B984-78AA281D8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9111" b="3407"/>
          <a:stretch/>
        </p:blipFill>
        <p:spPr>
          <a:xfrm>
            <a:off x="5892800" y="1149049"/>
            <a:ext cx="6096000" cy="394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81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9141BD3-CFA0-4C6B-A6DE-FF0123A6B1F6}"/>
              </a:ext>
            </a:extLst>
          </p:cNvPr>
          <p:cNvSpPr txBox="1"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/>
              <a:t>AND NOW, </a:t>
            </a:r>
          </a:p>
          <a:p>
            <a:pPr algn="ctr"/>
            <a:r>
              <a:rPr lang="it-IT" sz="6600" dirty="0"/>
              <a:t>LET’S PLAY THE MICROSPHERE!</a:t>
            </a:r>
          </a:p>
        </p:txBody>
      </p:sp>
    </p:spTree>
    <p:extLst>
      <p:ext uri="{BB962C8B-B14F-4D97-AF65-F5344CB8AC3E}">
        <p14:creationId xmlns:p14="http://schemas.microsoft.com/office/powerpoint/2010/main" val="1854702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3AB0E-B489-4E14-8200-F9A8DA051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113" y="1779308"/>
            <a:ext cx="6191774" cy="41148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it-IT" sz="3200" cap="small" dirty="0" err="1">
                <a:latin typeface="Arial" panose="020B0604020202020204" pitchFamily="34" charset="0"/>
                <a:cs typeface="Arial" panose="020B0604020202020204" pitchFamily="34" charset="0"/>
              </a:rPr>
              <a:t>MicroSphere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works:</a:t>
            </a:r>
          </a:p>
          <a:p>
            <a:pPr lvl="8"/>
            <a:r>
              <a:rPr lang="it-IT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  <a:p>
            <a:pPr lvl="8"/>
            <a:r>
              <a:rPr lang="it-IT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it-IT" sz="32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it-IT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</a:t>
            </a:r>
            <a:r>
              <a:rPr lang="it-IT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synthesis</a:t>
            </a:r>
            <a:r>
              <a:rPr lang="it-IT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Interface &amp; How to use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AC121F4-84CA-4FB3-B5A1-DED53185180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4555921" cy="95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dirty="0"/>
              <a:t>INDEX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8CD5EFE-51F3-41D7-B8B3-DC36E6A2F8AE}"/>
              </a:ext>
            </a:extLst>
          </p:cNvPr>
          <p:cNvCxnSpPr/>
          <p:nvPr/>
        </p:nvCxnSpPr>
        <p:spPr>
          <a:xfrm>
            <a:off x="0" y="95620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01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F9B282-6F88-4176-8156-96556998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160" y="2707394"/>
            <a:ext cx="5729680" cy="1443212"/>
          </a:xfrm>
        </p:spPr>
        <p:txBody>
          <a:bodyPr>
            <a:noAutofit/>
          </a:bodyPr>
          <a:lstStyle/>
          <a:p>
            <a:pPr algn="ctr"/>
            <a:r>
              <a:rPr lang="it-IT" sz="8800" dirty="0"/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4032771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5FBA6-3746-4328-99C7-1678B7EB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0"/>
            <a:ext cx="6796176" cy="956200"/>
          </a:xfrm>
        </p:spPr>
        <p:txBody>
          <a:bodyPr>
            <a:noAutofit/>
          </a:bodyPr>
          <a:lstStyle/>
          <a:p>
            <a:r>
              <a:rPr lang="it-IT" sz="5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F53D86-B63C-4E7F-B105-025C7C865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92267"/>
            <a:ext cx="10429930" cy="14285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fundamental need for a musician is to learn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express himself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how to transmit to an audience what he’s feeling. 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There are several key skills to achieve and </a:t>
            </a:r>
            <a:r>
              <a:rPr lang="en-US" cap="small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MicroSphere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works on one of them: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B5BA4D9-6D4A-47CE-9EAD-1CFACD5C0033}"/>
              </a:ext>
            </a:extLst>
          </p:cNvPr>
          <p:cNvCxnSpPr>
            <a:cxnSpLocks/>
          </p:cNvCxnSpPr>
          <p:nvPr/>
        </p:nvCxnSpPr>
        <p:spPr>
          <a:xfrm>
            <a:off x="0" y="956200"/>
            <a:ext cx="1209267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3A0DCE-6871-4073-BEF1-9C45876C5F8F}"/>
              </a:ext>
            </a:extLst>
          </p:cNvPr>
          <p:cNvSpPr txBox="1"/>
          <p:nvPr/>
        </p:nvSpPr>
        <p:spPr>
          <a:xfrm>
            <a:off x="181156" y="3463504"/>
            <a:ext cx="11911516" cy="144655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USED TO HOW NOTES (AND SCALES) SOUND ON DIFFERENT CHORDS. </a:t>
            </a:r>
            <a:endParaRPr lang="it-IT" sz="4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724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2CD2D8-2E8F-4FEF-AE5D-C1B43A6E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435"/>
            <a:ext cx="10453381" cy="1001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Literature tells that, in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harmony,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characteristic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forthw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perceived mood of the scales can be defined: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brightness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Scales can be ordered, from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darkest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brightest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as: 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9D410262-05CC-491B-A0D7-C57C666D8DD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1254471" cy="95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dirty="0">
                <a:latin typeface="Arial" panose="020B0604020202020204" pitchFamily="34" charset="0"/>
                <a:cs typeface="Arial" panose="020B0604020202020204" pitchFamily="34" charset="0"/>
              </a:rPr>
              <a:t>BASED ON SCALE BRIGHTNESS…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E4FF1D5-A733-470D-B31F-40E5ECEE827A}"/>
              </a:ext>
            </a:extLst>
          </p:cNvPr>
          <p:cNvCxnSpPr>
            <a:cxnSpLocks/>
          </p:cNvCxnSpPr>
          <p:nvPr/>
        </p:nvCxnSpPr>
        <p:spPr>
          <a:xfrm>
            <a:off x="0" y="956200"/>
            <a:ext cx="1209267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ABBBC097-1EC6-4536-92A9-C18787A3EA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9297541"/>
              </p:ext>
            </p:extLst>
          </p:nvPr>
        </p:nvGraphicFramePr>
        <p:xfrm>
          <a:off x="838200" y="2665410"/>
          <a:ext cx="10931553" cy="1255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ttangolo 10">
            <a:extLst>
              <a:ext uri="{FF2B5EF4-FFF2-40B4-BE49-F238E27FC236}">
                <a16:creationId xmlns:a16="http://schemas.microsoft.com/office/drawing/2014/main" id="{7985415C-D89A-481D-965C-C0C8E583B7B1}"/>
              </a:ext>
            </a:extLst>
          </p:cNvPr>
          <p:cNvSpPr/>
          <p:nvPr/>
        </p:nvSpPr>
        <p:spPr>
          <a:xfrm>
            <a:off x="838200" y="4418308"/>
            <a:ext cx="10554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order is based on lowering intervals too.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Due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Micro:bit’s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accuracy limitations, the user can play only 2 of the possible scales.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algorithm gives to the user the two 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darkest modes,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matching the seventh chord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is being played.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idea is to facilitate exploration of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less used scales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major harmony.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901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1A6AF3-D2A4-497D-A8BA-BD03448F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29"/>
            <a:ext cx="10515600" cy="5066950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Major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perfect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fifth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minor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seventh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calls for a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mixolydian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scale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built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first grade.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Locrian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3° grade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Phrygian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the 6°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preferred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71500" indent="-571500">
              <a:buFont typeface="+mj-lt"/>
              <a:buAutoNum type="romanU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Minor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perfect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fifth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minor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seventh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min7th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chord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lots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compatible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so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phrygian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aeolian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built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the first grade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71500" indent="-571500">
              <a:buFont typeface="+mj-lt"/>
              <a:buAutoNum type="romanU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Minor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diminished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fifth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minor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seventh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locrian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scale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characteristic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one of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chord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phrygian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the 4° grade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chosen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71500" indent="-571500">
              <a:buFont typeface="+mj-lt"/>
              <a:buAutoNum type="romanU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Major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perfect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fifth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major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seventh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lydian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ionian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typical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following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3° grade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phrygian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and 7°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locrian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720C4E1-DCD5-4D7B-A875-7D1CD5058EFF}"/>
              </a:ext>
            </a:extLst>
          </p:cNvPr>
          <p:cNvSpPr txBox="1">
            <a:spLocks/>
          </p:cNvSpPr>
          <p:nvPr/>
        </p:nvSpPr>
        <p:spPr>
          <a:xfrm>
            <a:off x="494950" y="0"/>
            <a:ext cx="11597721" cy="95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dirty="0">
                <a:latin typeface="Arial" panose="020B0604020202020204" pitchFamily="34" charset="0"/>
                <a:cs typeface="Arial" panose="020B0604020202020204" pitchFamily="34" charset="0"/>
              </a:rPr>
              <a:t>…AND ON SEVENTH CHORDS SPECIES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5EA1BAB-EC2F-4376-B5F7-0EFC1AD7420A}"/>
              </a:ext>
            </a:extLst>
          </p:cNvPr>
          <p:cNvCxnSpPr>
            <a:cxnSpLocks/>
          </p:cNvCxnSpPr>
          <p:nvPr/>
        </p:nvCxnSpPr>
        <p:spPr>
          <a:xfrm>
            <a:off x="0" y="956200"/>
            <a:ext cx="1209267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11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C126FF8B-5878-4F9C-8F34-5A458F755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41286"/>
              </p:ext>
            </p:extLst>
          </p:nvPr>
        </p:nvGraphicFramePr>
        <p:xfrm>
          <a:off x="-1" y="1857375"/>
          <a:ext cx="12192000" cy="51892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135425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885829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6766469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8784487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2236643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743415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4530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81884097"/>
                    </a:ext>
                  </a:extLst>
                </a:gridCol>
              </a:tblGrid>
              <a:tr h="1000125">
                <a:tc>
                  <a:txBody>
                    <a:bodyPr/>
                    <a:lstStyle/>
                    <a:p>
                      <a:r>
                        <a:rPr lang="it-IT" dirty="0"/>
                        <a:t>          GRADE</a:t>
                      </a:r>
                    </a:p>
                    <a:p>
                      <a:endParaRPr lang="it-IT" dirty="0"/>
                    </a:p>
                    <a:p>
                      <a:r>
                        <a:rPr lang="it-IT" dirty="0"/>
                        <a:t>CHORD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First</a:t>
                      </a:r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Sharpened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Second</a:t>
                      </a:r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Sharpened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Third</a:t>
                      </a:r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Sharpened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Fourth</a:t>
                      </a:r>
                      <a:endParaRPr lang="it-IT" dirty="0"/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Sharpened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Fifth</a:t>
                      </a:r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Sharpened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Sixth</a:t>
                      </a:r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Sharpened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Seventh</a:t>
                      </a:r>
                      <a:endParaRPr lang="it-IT" dirty="0"/>
                    </a:p>
                    <a:p>
                      <a:pPr algn="ctr"/>
                      <a:endParaRPr lang="it-IT" dirty="0"/>
                    </a:p>
                    <a:p>
                      <a:pPr algn="just"/>
                      <a:r>
                        <a:rPr lang="it-IT" dirty="0" err="1"/>
                        <a:t>Sharpened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498341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pPr algn="ctr"/>
                      <a:r>
                        <a:rPr lang="it-IT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>
                          <a:solidFill>
                            <a:schemeClr val="accent6"/>
                          </a:solidFill>
                        </a:rPr>
                        <a:t>Mixolydian</a:t>
                      </a:r>
                      <a:endParaRPr lang="it-IT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Aeolian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>
                          <a:solidFill>
                            <a:srgbClr val="FF0000"/>
                          </a:solidFill>
                        </a:rPr>
                        <a:t>Locrian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Ionian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Dorian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rgbClr val="FF0000"/>
                          </a:solidFill>
                        </a:rPr>
                        <a:t>Phrygian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Lydian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965010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Xmin7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accent6"/>
                          </a:solidFill>
                        </a:rPr>
                        <a:t>Dor</a:t>
                      </a:r>
                      <a:r>
                        <a:rPr lang="it-IT" dirty="0"/>
                        <a:t>, </a:t>
                      </a:r>
                      <a:r>
                        <a:rPr lang="it-IT" u="sng" dirty="0" err="1">
                          <a:solidFill>
                            <a:srgbClr val="FF0000"/>
                          </a:solidFill>
                        </a:rPr>
                        <a:t>Phr</a:t>
                      </a:r>
                      <a:r>
                        <a:rPr lang="it-IT" dirty="0"/>
                        <a:t>, </a:t>
                      </a:r>
                      <a:r>
                        <a:rPr lang="it-IT" u="sng" dirty="0" err="1">
                          <a:solidFill>
                            <a:srgbClr val="FF0000"/>
                          </a:solidFill>
                        </a:rPr>
                        <a:t>Aeol</a:t>
                      </a:r>
                      <a:endParaRPr lang="it-IT" u="sng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it-IT" dirty="0" err="1">
                          <a:solidFill>
                            <a:srgbClr val="00B0F0"/>
                          </a:solidFill>
                        </a:rPr>
                        <a:t>Lydian</a:t>
                      </a:r>
                      <a:endParaRPr lang="it-IT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Locr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Phry</a:t>
                      </a:r>
                      <a:endParaRPr lang="it-IT" dirty="0"/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Ionian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Lydian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Mix, </a:t>
                      </a:r>
                      <a:r>
                        <a:rPr lang="it-IT" dirty="0" err="1"/>
                        <a:t>Dor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Aeol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Locr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Phr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Aeol</a:t>
                      </a:r>
                      <a:endParaRPr lang="it-IT" dirty="0"/>
                    </a:p>
                    <a:p>
                      <a:endParaRPr lang="it-IT" dirty="0"/>
                    </a:p>
                    <a:p>
                      <a:r>
                        <a:rPr lang="it-IT" dirty="0" err="1"/>
                        <a:t>Ionian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Lydian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Locrian</a:t>
                      </a:r>
                      <a:endParaRPr lang="it-IT" dirty="0"/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Ion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Dor</a:t>
                      </a:r>
                      <a:r>
                        <a:rPr lang="it-IT" dirty="0"/>
                        <a:t>,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6101537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Xmin7/b5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u="sng" dirty="0" err="1">
                          <a:solidFill>
                            <a:srgbClr val="FF0000"/>
                          </a:solidFill>
                        </a:rPr>
                        <a:t>Locrian</a:t>
                      </a:r>
                      <a:endParaRPr lang="it-IT" u="sng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it-IT" dirty="0" err="1">
                          <a:solidFill>
                            <a:srgbClr val="00B0F0"/>
                          </a:solidFill>
                        </a:rPr>
                        <a:t>Ionian</a:t>
                      </a:r>
                      <a:endParaRPr lang="it-IT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--</a:t>
                      </a:r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Dorian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rgbClr val="FF0000"/>
                          </a:solidFill>
                        </a:rPr>
                        <a:t>Phrygian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Lydian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--</a:t>
                      </a:r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Mixolydian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--</a:t>
                      </a:r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Aeolian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3871691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Xmaj7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>
                          <a:solidFill>
                            <a:schemeClr val="accent6"/>
                          </a:solidFill>
                        </a:rPr>
                        <a:t>Ionian</a:t>
                      </a:r>
                      <a:r>
                        <a:rPr lang="it-IT" dirty="0"/>
                        <a:t>, </a:t>
                      </a:r>
                      <a:r>
                        <a:rPr lang="it-IT" dirty="0" err="1">
                          <a:solidFill>
                            <a:schemeClr val="accent6"/>
                          </a:solidFill>
                        </a:rPr>
                        <a:t>Lydian</a:t>
                      </a:r>
                      <a:endParaRPr lang="it-IT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Mix, </a:t>
                      </a:r>
                      <a:r>
                        <a:rPr lang="it-IT" dirty="0" err="1"/>
                        <a:t>Dor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>
                          <a:solidFill>
                            <a:srgbClr val="FF0000"/>
                          </a:solidFill>
                        </a:rPr>
                        <a:t>Phry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Aeol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Lydian</a:t>
                      </a:r>
                      <a:endParaRPr lang="it-IT" dirty="0"/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Locrian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Mixolydian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Dor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Aeol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>
                          <a:solidFill>
                            <a:srgbClr val="FF0000"/>
                          </a:solidFill>
                        </a:rPr>
                        <a:t>Locrian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54602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03432B26-C9D3-4ADC-8D2F-961BD58D78C2}"/>
              </a:ext>
            </a:extLst>
          </p:cNvPr>
          <p:cNvSpPr txBox="1">
            <a:spLocks/>
          </p:cNvSpPr>
          <p:nvPr/>
        </p:nvSpPr>
        <p:spPr>
          <a:xfrm>
            <a:off x="604007" y="335415"/>
            <a:ext cx="11722216" cy="6207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TABLE OF CHORDS AND MATCHING SCALES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1A2DF96-B5FD-4896-BD90-42D8008691FA}"/>
              </a:ext>
            </a:extLst>
          </p:cNvPr>
          <p:cNvCxnSpPr>
            <a:cxnSpLocks/>
          </p:cNvCxnSpPr>
          <p:nvPr/>
        </p:nvCxnSpPr>
        <p:spPr>
          <a:xfrm>
            <a:off x="0" y="956200"/>
            <a:ext cx="1209267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944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F9B282-6F88-4176-8156-96556998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7394"/>
            <a:ext cx="12192000" cy="1443212"/>
          </a:xfrm>
        </p:spPr>
        <p:txBody>
          <a:bodyPr>
            <a:noAutofit/>
          </a:bodyPr>
          <a:lstStyle/>
          <a:p>
            <a:pPr algn="ctr"/>
            <a:r>
              <a:rPr lang="it-IT" sz="8800" dirty="0"/>
              <a:t>HOW DOES IT WORK</a:t>
            </a:r>
          </a:p>
        </p:txBody>
      </p:sp>
    </p:spTree>
    <p:extLst>
      <p:ext uri="{BB962C8B-B14F-4D97-AF65-F5344CB8AC3E}">
        <p14:creationId xmlns:p14="http://schemas.microsoft.com/office/powerpoint/2010/main" val="376470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149D62-AD19-4502-948C-69969C192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25" y="1371600"/>
            <a:ext cx="10725116" cy="335140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MicroSphere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web application.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Languages used for coding are: </a:t>
            </a:r>
            <a:r>
              <a:rPr lang="en-US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Chrome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needed to launch the program. Google’s browser is the only one supporting experimental browser features, needed for BLE connection.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Firmware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Microbit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Lancaster University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one, developers of the microprocessor.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B7259A5-C4BB-498F-9991-B69557B81A1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1250336" cy="95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B2802FDF-56A9-42B7-8169-288F7E0B1BEE}"/>
              </a:ext>
            </a:extLst>
          </p:cNvPr>
          <p:cNvCxnSpPr/>
          <p:nvPr/>
        </p:nvCxnSpPr>
        <p:spPr>
          <a:xfrm>
            <a:off x="0" y="95620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481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Info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Info" id="{7E0B5A30-7F8D-4ADE-9756-334BE83513D7}" vid="{CF3430A7-6769-4BEE-9B8B-0EACD0F870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TemaInfo</Template>
  <TotalTime>157</TotalTime>
  <Words>956</Words>
  <Application>Microsoft Office PowerPoint</Application>
  <PresentationFormat>Widescreen</PresentationFormat>
  <Paragraphs>212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Corbel</vt:lpstr>
      <vt:lpstr>Wingdings</vt:lpstr>
      <vt:lpstr>TemaInfo</vt:lpstr>
      <vt:lpstr>MICROSPHERE</vt:lpstr>
      <vt:lpstr>Presentazione standard di PowerPoint</vt:lpstr>
      <vt:lpstr>CONCEPT</vt:lpstr>
      <vt:lpstr>INTRODUCTION</vt:lpstr>
      <vt:lpstr>Presentazione standard di PowerPoint</vt:lpstr>
      <vt:lpstr>Presentazione standard di PowerPoint</vt:lpstr>
      <vt:lpstr>Presentazione standard di PowerPoint</vt:lpstr>
      <vt:lpstr>HOW DOES IT WORK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WAPI SYNTHETISER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MICROSPHERE</dc:title>
  <dc:creator>jacop</dc:creator>
  <cp:lastModifiedBy>Emanuele Inta</cp:lastModifiedBy>
  <cp:revision>85</cp:revision>
  <dcterms:created xsi:type="dcterms:W3CDTF">2019-02-17T16:52:10Z</dcterms:created>
  <dcterms:modified xsi:type="dcterms:W3CDTF">2019-02-24T21:21:16Z</dcterms:modified>
</cp:coreProperties>
</file>