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linq/introduction-to-linq-queries" TargetMode="External"/><Relationship Id="rId2" Type="http://schemas.openxmlformats.org/officeDocument/2006/relationships/hyperlink" Target="https://docs.microsoft.com/en-us/dotnet/csharp/programming-guide/concepts/linq/basic-linq-query-oper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hdBBD_GcLg" TargetMode="External"/><Relationship Id="rId4" Type="http://schemas.openxmlformats.org/officeDocument/2006/relationships/hyperlink" Target="https://www.geeksforgeeks.org/linq-language-integrated-que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915127" y="1478964"/>
            <a:ext cx="8361229" cy="2098226"/>
          </a:xfrm>
        </p:spPr>
        <p:txBody>
          <a:bodyPr/>
          <a:lstStyle/>
          <a:p>
            <a:r>
              <a:rPr lang="sl-SI" dirty="0" err="1" smtClean="0"/>
              <a:t>LINQ</a:t>
            </a:r>
            <a:r>
              <a:rPr lang="sl-SI" dirty="0" smtClean="0"/>
              <a:t> </a:t>
            </a:r>
            <a:r>
              <a:rPr lang="sl-SI" dirty="0" err="1" smtClean="0"/>
              <a:t>Queries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679904" y="3815602"/>
            <a:ext cx="6831673" cy="1086237"/>
          </a:xfrm>
        </p:spPr>
        <p:txBody>
          <a:bodyPr/>
          <a:lstStyle/>
          <a:p>
            <a:r>
              <a:rPr lang="sl-SI" dirty="0" smtClean="0"/>
              <a:t>POIZVEDBE V </a:t>
            </a:r>
            <a:r>
              <a:rPr lang="sl-SI" dirty="0" err="1" smtClean="0"/>
              <a:t>LINQ</a:t>
            </a:r>
            <a:endParaRPr lang="sl-SI" dirty="0"/>
          </a:p>
        </p:txBody>
      </p:sp>
      <p:sp>
        <p:nvSpPr>
          <p:cNvPr id="4" name="PoljeZBesedilom 3"/>
          <p:cNvSpPr txBox="1"/>
          <p:nvPr/>
        </p:nvSpPr>
        <p:spPr>
          <a:xfrm>
            <a:off x="8299939" y="5275385"/>
            <a:ext cx="28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EMA JEMEC, 19.4.2020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174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je </a:t>
            </a:r>
            <a:r>
              <a:rPr lang="sl-SI" dirty="0" err="1" smtClean="0"/>
              <a:t>LINQ</a:t>
            </a:r>
            <a:r>
              <a:rPr lang="sl-SI" dirty="0" smtClean="0"/>
              <a:t>?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616028"/>
            <a:ext cx="9601200" cy="3581400"/>
          </a:xfrm>
        </p:spPr>
        <p:txBody>
          <a:bodyPr/>
          <a:lstStyle/>
          <a:p>
            <a:r>
              <a:rPr lang="sl-SI" dirty="0" err="1" smtClean="0">
                <a:solidFill>
                  <a:srgbClr val="FF0000"/>
                </a:solidFill>
              </a:rPr>
              <a:t>L</a:t>
            </a:r>
            <a:r>
              <a:rPr lang="sl-SI" dirty="0" err="1" smtClean="0"/>
              <a:t>anguage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In</a:t>
            </a:r>
            <a:r>
              <a:rPr lang="sl-SI" dirty="0" err="1" smtClean="0"/>
              <a:t>tegrated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Q</a:t>
            </a:r>
            <a:r>
              <a:rPr lang="sl-SI" dirty="0" err="1" smtClean="0"/>
              <a:t>uery</a:t>
            </a:r>
            <a:endParaRPr lang="sl-SI" dirty="0" smtClean="0"/>
          </a:p>
          <a:p>
            <a:r>
              <a:rPr lang="sl-SI" dirty="0" smtClean="0"/>
              <a:t>Poizvedbe v programskem jeziku</a:t>
            </a:r>
          </a:p>
          <a:p>
            <a:r>
              <a:rPr lang="sl-SI" dirty="0" smtClean="0"/>
              <a:t>Podobno kot SQL</a:t>
            </a:r>
          </a:p>
          <a:p>
            <a:r>
              <a:rPr lang="sl-SI" dirty="0" smtClean="0"/>
              <a:t>Poizvedbe lahko izvajamo</a:t>
            </a:r>
          </a:p>
          <a:p>
            <a:pPr marL="0" indent="0">
              <a:buNone/>
            </a:pPr>
            <a:r>
              <a:rPr lang="sl-SI" dirty="0" smtClean="0"/>
              <a:t>      na različnih podatkih</a:t>
            </a:r>
          </a:p>
          <a:p>
            <a:endParaRPr lang="sl-SI" dirty="0"/>
          </a:p>
        </p:txBody>
      </p:sp>
      <p:sp>
        <p:nvSpPr>
          <p:cNvPr id="4" name="Pravokotnik 3"/>
          <p:cNvSpPr/>
          <p:nvPr/>
        </p:nvSpPr>
        <p:spPr>
          <a:xfrm>
            <a:off x="7469945" y="2298895"/>
            <a:ext cx="1659988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 smtClean="0"/>
              <a:t>LINQ</a:t>
            </a:r>
            <a:r>
              <a:rPr lang="sl-SI" dirty="0" smtClean="0"/>
              <a:t> </a:t>
            </a:r>
            <a:r>
              <a:rPr lang="sl-SI" dirty="0" err="1" smtClean="0"/>
              <a:t>QUERIES</a:t>
            </a:r>
            <a:endParaRPr lang="sl-SI" dirty="0"/>
          </a:p>
        </p:txBody>
      </p:sp>
      <p:cxnSp>
        <p:nvCxnSpPr>
          <p:cNvPr id="6" name="Raven puščični povezovalnik 5"/>
          <p:cNvCxnSpPr>
            <a:endCxn id="8" idx="0"/>
          </p:cNvCxnSpPr>
          <p:nvPr/>
        </p:nvCxnSpPr>
        <p:spPr>
          <a:xfrm flipH="1">
            <a:off x="6266570" y="2791265"/>
            <a:ext cx="1431682" cy="76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avokotnik 7"/>
          <p:cNvSpPr/>
          <p:nvPr/>
        </p:nvSpPr>
        <p:spPr>
          <a:xfrm>
            <a:off x="5436576" y="3560301"/>
            <a:ext cx="1659988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OBJEKTI</a:t>
            </a:r>
            <a:endParaRPr lang="sl-SI" dirty="0"/>
          </a:p>
        </p:txBody>
      </p:sp>
      <p:cxnSp>
        <p:nvCxnSpPr>
          <p:cNvPr id="10" name="Raven puščični povezovalnik 9"/>
          <p:cNvCxnSpPr>
            <a:stCxn id="4" idx="2"/>
            <a:endCxn id="11" idx="0"/>
          </p:cNvCxnSpPr>
          <p:nvPr/>
        </p:nvCxnSpPr>
        <p:spPr>
          <a:xfrm>
            <a:off x="8299939" y="2791265"/>
            <a:ext cx="0" cy="76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avokotnik 10"/>
          <p:cNvSpPr/>
          <p:nvPr/>
        </p:nvSpPr>
        <p:spPr>
          <a:xfrm>
            <a:off x="7469945" y="3560300"/>
            <a:ext cx="1659988" cy="74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PODATKOVNE BAZE</a:t>
            </a:r>
            <a:endParaRPr lang="sl-SI" dirty="0"/>
          </a:p>
        </p:txBody>
      </p:sp>
      <p:sp>
        <p:nvSpPr>
          <p:cNvPr id="24" name="Pravokotnik 23"/>
          <p:cNvSpPr/>
          <p:nvPr/>
        </p:nvSpPr>
        <p:spPr>
          <a:xfrm>
            <a:off x="9515620" y="3560301"/>
            <a:ext cx="1659988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 smtClean="0"/>
              <a:t>Xml</a:t>
            </a:r>
            <a:endParaRPr lang="sl-SI" dirty="0"/>
          </a:p>
        </p:txBody>
      </p:sp>
      <p:cxnSp>
        <p:nvCxnSpPr>
          <p:cNvPr id="25" name="Raven puščični povezovalnik 24"/>
          <p:cNvCxnSpPr>
            <a:endCxn id="24" idx="0"/>
          </p:cNvCxnSpPr>
          <p:nvPr/>
        </p:nvCxnSpPr>
        <p:spPr>
          <a:xfrm>
            <a:off x="8859129" y="2791265"/>
            <a:ext cx="1486485" cy="76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ven puščični povezovalnik 33"/>
          <p:cNvCxnSpPr>
            <a:stCxn id="8" idx="2"/>
          </p:cNvCxnSpPr>
          <p:nvPr/>
        </p:nvCxnSpPr>
        <p:spPr>
          <a:xfrm>
            <a:off x="6266570" y="4052671"/>
            <a:ext cx="0" cy="66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ljeZBesedilom 34"/>
          <p:cNvSpPr txBox="1"/>
          <p:nvPr/>
        </p:nvSpPr>
        <p:spPr>
          <a:xfrm>
            <a:off x="5281831" y="4712676"/>
            <a:ext cx="19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tabele, slovarji, množice …</a:t>
            </a:r>
            <a:endParaRPr lang="sl-SI" dirty="0"/>
          </a:p>
        </p:txBody>
      </p:sp>
      <p:cxnSp>
        <p:nvCxnSpPr>
          <p:cNvPr id="37" name="Raven puščični povezovalnik 36"/>
          <p:cNvCxnSpPr>
            <a:stCxn id="11" idx="2"/>
          </p:cNvCxnSpPr>
          <p:nvPr/>
        </p:nvCxnSpPr>
        <p:spPr>
          <a:xfrm>
            <a:off x="8299939" y="4304129"/>
            <a:ext cx="0" cy="40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jeZBesedilom 37"/>
          <p:cNvSpPr txBox="1"/>
          <p:nvPr/>
        </p:nvSpPr>
        <p:spPr>
          <a:xfrm>
            <a:off x="7365243" y="4687086"/>
            <a:ext cx="186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SQL, podatkovne tabele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774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 1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638886"/>
            <a:ext cx="9601200" cy="822960"/>
          </a:xfrm>
        </p:spPr>
        <p:txBody>
          <a:bodyPr/>
          <a:lstStyle/>
          <a:p>
            <a:r>
              <a:rPr lang="sl-SI" dirty="0" smtClean="0"/>
              <a:t>V </a:t>
            </a:r>
            <a:r>
              <a:rPr lang="sl-SI" dirty="0" smtClean="0"/>
              <a:t>tabeli celih števil izbriši vsa liha števila in tabelo uredi v padajočem vrstnem redu.</a:t>
            </a:r>
          </a:p>
        </p:txBody>
      </p:sp>
    </p:spTree>
    <p:extLst>
      <p:ext uri="{BB962C8B-B14F-4D97-AF65-F5344CB8AC3E}">
        <p14:creationId xmlns:p14="http://schemas.microsoft.com/office/powerpoint/2010/main" val="11774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Sintaksa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849901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smtClean="0"/>
              <a:t>&lt;</a:t>
            </a:r>
            <a:r>
              <a:rPr lang="sl-SI" dirty="0" err="1" smtClean="0"/>
              <a:t>ime_spremenljivke</a:t>
            </a:r>
            <a:r>
              <a:rPr lang="sl-SI" dirty="0" smtClean="0"/>
              <a:t>&gt; in &lt;</a:t>
            </a:r>
            <a:r>
              <a:rPr lang="sl-SI" dirty="0" err="1" smtClean="0"/>
              <a:t>ime_tabele</a:t>
            </a:r>
            <a:r>
              <a:rPr lang="sl-SI" dirty="0" smtClean="0"/>
              <a:t>&gt; [&lt;</a:t>
            </a:r>
            <a:r>
              <a:rPr lang="sl-SI" dirty="0" err="1" smtClean="0"/>
              <a:t>pogojni_stavki</a:t>
            </a:r>
            <a:r>
              <a:rPr lang="sl-SI" dirty="0" smtClean="0"/>
              <a:t>&gt;] </a:t>
            </a:r>
            <a:r>
              <a:rPr lang="sl-SI" dirty="0" err="1" smtClean="0"/>
              <a:t>select</a:t>
            </a:r>
            <a:r>
              <a:rPr lang="sl-SI" dirty="0" smtClean="0"/>
              <a:t> &lt;</a:t>
            </a:r>
            <a:r>
              <a:rPr lang="sl-SI" dirty="0" err="1" smtClean="0"/>
              <a:t>ime_spremenljivke</a:t>
            </a:r>
            <a:r>
              <a:rPr lang="sl-SI" dirty="0" smtClean="0"/>
              <a:t>&gt;</a:t>
            </a:r>
          </a:p>
          <a:p>
            <a:pPr marL="0" indent="0">
              <a:buNone/>
            </a:pPr>
            <a:r>
              <a:rPr lang="sl-SI" dirty="0" smtClean="0"/>
              <a:t>Vrstni red </a:t>
            </a:r>
            <a:r>
              <a:rPr lang="sl-SI" dirty="0" smtClean="0"/>
              <a:t>pogojnih </a:t>
            </a:r>
            <a:r>
              <a:rPr lang="sl-SI" dirty="0" smtClean="0"/>
              <a:t>stavkov:</a:t>
            </a:r>
          </a:p>
          <a:p>
            <a:r>
              <a:rPr lang="sl-SI" dirty="0" err="1"/>
              <a:t>w</a:t>
            </a:r>
            <a:r>
              <a:rPr lang="sl-SI" dirty="0" err="1" smtClean="0"/>
              <a:t>here</a:t>
            </a:r>
            <a:endParaRPr lang="sl-SI" dirty="0" smtClean="0"/>
          </a:p>
          <a:p>
            <a:r>
              <a:rPr lang="sl-SI" dirty="0" err="1"/>
              <a:t>g</a:t>
            </a:r>
            <a:r>
              <a:rPr lang="sl-SI" dirty="0" err="1" smtClean="0"/>
              <a:t>roupby</a:t>
            </a:r>
            <a:endParaRPr lang="sl-SI" dirty="0" smtClean="0"/>
          </a:p>
          <a:p>
            <a:r>
              <a:rPr lang="sl-SI" dirty="0" err="1"/>
              <a:t>h</a:t>
            </a:r>
            <a:r>
              <a:rPr lang="sl-SI" dirty="0" err="1" smtClean="0"/>
              <a:t>aving</a:t>
            </a:r>
            <a:endParaRPr lang="sl-SI" dirty="0" smtClean="0"/>
          </a:p>
          <a:p>
            <a:r>
              <a:rPr lang="sl-SI" dirty="0" err="1" smtClean="0"/>
              <a:t>orderby</a:t>
            </a:r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81" y="2888806"/>
            <a:ext cx="5113623" cy="44699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392" y="3844894"/>
            <a:ext cx="7558004" cy="15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40771"/>
            <a:ext cx="9601200" cy="1485900"/>
          </a:xfrm>
        </p:spPr>
        <p:txBody>
          <a:bodyPr/>
          <a:lstStyle/>
          <a:p>
            <a:r>
              <a:rPr lang="sl-SI" dirty="0" smtClean="0"/>
              <a:t>Primer 1 - </a:t>
            </a:r>
            <a:r>
              <a:rPr lang="sl-SI" dirty="0" err="1" smtClean="0"/>
              <a:t>orderby</a:t>
            </a:r>
            <a:endParaRPr lang="sl-SI" dirty="0"/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1371600" y="1997515"/>
            <a:ext cx="9601200" cy="822960"/>
          </a:xfrm>
        </p:spPr>
        <p:txBody>
          <a:bodyPr/>
          <a:lstStyle/>
          <a:p>
            <a:r>
              <a:rPr lang="sl-SI" dirty="0" smtClean="0"/>
              <a:t>V tabeli celih števil </a:t>
            </a:r>
            <a:r>
              <a:rPr lang="sl-SI" dirty="0" smtClean="0"/>
              <a:t>izbriši vsa liha števila in tabelo uredi v padajočem vrstnem redu.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89" y="2918767"/>
            <a:ext cx="8684836" cy="24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 2 - </a:t>
            </a:r>
            <a:r>
              <a:rPr lang="sl-SI" dirty="0" err="1" smtClean="0"/>
              <a:t>orderby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Vsa </a:t>
            </a:r>
            <a:r>
              <a:rPr lang="sl-SI" dirty="0" smtClean="0"/>
              <a:t>števila v tabeli celih števil pomnožimo z 2 </a:t>
            </a:r>
            <a:r>
              <a:rPr lang="sl-SI" dirty="0"/>
              <a:t>in uredimo v naraščajočem vrstnem redu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48" y="3389243"/>
            <a:ext cx="8650604" cy="24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 3 - </a:t>
            </a:r>
            <a:r>
              <a:rPr lang="sl-SI" dirty="0" err="1" smtClean="0"/>
              <a:t>groupby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Razvrsti </a:t>
            </a:r>
            <a:r>
              <a:rPr lang="sl-SI" dirty="0" smtClean="0"/>
              <a:t>cela števila podana v tabeli v skupine glede na ostanke pri deljenju s številom 3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40" y="3258430"/>
            <a:ext cx="9312573" cy="26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 IN LITERATURA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>
                <a:hlinkClick r:id="rId2"/>
              </a:rPr>
              <a:t>https</a:t>
            </a:r>
            <a:r>
              <a:rPr lang="sl-SI" dirty="0">
                <a:hlinkClick r:id="rId2"/>
              </a:rPr>
              <a:t>://</a:t>
            </a:r>
            <a:r>
              <a:rPr lang="sl-SI" dirty="0" err="1" smtClean="0">
                <a:hlinkClick r:id="rId2"/>
              </a:rPr>
              <a:t>docs.microsoft.com</a:t>
            </a:r>
            <a:r>
              <a:rPr lang="sl-SI" dirty="0" smtClean="0">
                <a:hlinkClick r:id="rId2"/>
              </a:rPr>
              <a:t>/en-</a:t>
            </a:r>
            <a:r>
              <a:rPr lang="sl-SI" dirty="0" err="1" smtClean="0">
                <a:hlinkClick r:id="rId2"/>
              </a:rPr>
              <a:t>us</a:t>
            </a:r>
            <a:r>
              <a:rPr lang="sl-SI" dirty="0" smtClean="0">
                <a:hlinkClick r:id="rId2"/>
              </a:rPr>
              <a:t>/</a:t>
            </a:r>
            <a:r>
              <a:rPr lang="sl-SI" dirty="0" err="1" smtClean="0">
                <a:hlinkClick r:id="rId2"/>
              </a:rPr>
              <a:t>dotnet</a:t>
            </a:r>
            <a:r>
              <a:rPr lang="sl-SI" dirty="0" smtClean="0">
                <a:hlinkClick r:id="rId2"/>
              </a:rPr>
              <a:t>/</a:t>
            </a:r>
            <a:r>
              <a:rPr lang="sl-SI" dirty="0" err="1" smtClean="0">
                <a:hlinkClick r:id="rId2"/>
              </a:rPr>
              <a:t>csharp</a:t>
            </a:r>
            <a:r>
              <a:rPr lang="sl-SI" dirty="0" smtClean="0">
                <a:hlinkClick r:id="rId2"/>
              </a:rPr>
              <a:t>/</a:t>
            </a:r>
            <a:r>
              <a:rPr lang="sl-SI" dirty="0" err="1" smtClean="0">
                <a:hlinkClick r:id="rId2"/>
              </a:rPr>
              <a:t>programming-guide</a:t>
            </a:r>
            <a:r>
              <a:rPr lang="sl-SI" dirty="0" smtClean="0">
                <a:hlinkClick r:id="rId2"/>
              </a:rPr>
              <a:t>/</a:t>
            </a:r>
            <a:r>
              <a:rPr lang="sl-SI" dirty="0" err="1" smtClean="0">
                <a:hlinkClick r:id="rId2"/>
              </a:rPr>
              <a:t>concepts</a:t>
            </a:r>
            <a:r>
              <a:rPr lang="sl-SI" dirty="0" smtClean="0">
                <a:hlinkClick r:id="rId2"/>
              </a:rPr>
              <a:t>/</a:t>
            </a:r>
            <a:r>
              <a:rPr lang="sl-SI" dirty="0" err="1" smtClean="0">
                <a:hlinkClick r:id="rId2"/>
              </a:rPr>
              <a:t>linq</a:t>
            </a:r>
            <a:r>
              <a:rPr lang="sl-SI" dirty="0" smtClean="0">
                <a:hlinkClick r:id="rId2"/>
              </a:rPr>
              <a:t>/</a:t>
            </a:r>
            <a:r>
              <a:rPr lang="sl-SI" dirty="0" err="1" smtClean="0">
                <a:hlinkClick r:id="rId2"/>
              </a:rPr>
              <a:t>basic-linq-query-operations</a:t>
            </a:r>
            <a:endParaRPr lang="sl-SI" dirty="0" smtClean="0"/>
          </a:p>
          <a:p>
            <a:r>
              <a:rPr lang="sl-SI" dirty="0" err="1">
                <a:hlinkClick r:id="rId3"/>
              </a:rPr>
              <a:t>https</a:t>
            </a:r>
            <a:r>
              <a:rPr lang="sl-SI" dirty="0">
                <a:hlinkClick r:id="rId3"/>
              </a:rPr>
              <a:t>://</a:t>
            </a:r>
            <a:r>
              <a:rPr lang="sl-SI" dirty="0" err="1" smtClean="0">
                <a:hlinkClick r:id="rId3"/>
              </a:rPr>
              <a:t>docs.microsoft.com</a:t>
            </a:r>
            <a:r>
              <a:rPr lang="sl-SI" dirty="0" smtClean="0">
                <a:hlinkClick r:id="rId3"/>
              </a:rPr>
              <a:t>/en-</a:t>
            </a:r>
            <a:r>
              <a:rPr lang="sl-SI" dirty="0" err="1" smtClean="0">
                <a:hlinkClick r:id="rId3"/>
              </a:rPr>
              <a:t>us</a:t>
            </a:r>
            <a:r>
              <a:rPr lang="sl-SI" dirty="0" smtClean="0">
                <a:hlinkClick r:id="rId3"/>
              </a:rPr>
              <a:t>/</a:t>
            </a:r>
            <a:r>
              <a:rPr lang="sl-SI" dirty="0" err="1" smtClean="0">
                <a:hlinkClick r:id="rId3"/>
              </a:rPr>
              <a:t>dotnet</a:t>
            </a:r>
            <a:r>
              <a:rPr lang="sl-SI" dirty="0" smtClean="0">
                <a:hlinkClick r:id="rId3"/>
              </a:rPr>
              <a:t>/</a:t>
            </a:r>
            <a:r>
              <a:rPr lang="sl-SI" dirty="0" err="1" smtClean="0">
                <a:hlinkClick r:id="rId3"/>
              </a:rPr>
              <a:t>csharp</a:t>
            </a:r>
            <a:r>
              <a:rPr lang="sl-SI" dirty="0" smtClean="0">
                <a:hlinkClick r:id="rId3"/>
              </a:rPr>
              <a:t>/</a:t>
            </a:r>
            <a:r>
              <a:rPr lang="sl-SI" dirty="0" err="1" smtClean="0">
                <a:hlinkClick r:id="rId3"/>
              </a:rPr>
              <a:t>programming-guide</a:t>
            </a:r>
            <a:r>
              <a:rPr lang="sl-SI" dirty="0" smtClean="0">
                <a:hlinkClick r:id="rId3"/>
              </a:rPr>
              <a:t>/</a:t>
            </a:r>
            <a:r>
              <a:rPr lang="sl-SI" dirty="0" err="1" smtClean="0">
                <a:hlinkClick r:id="rId3"/>
              </a:rPr>
              <a:t>concepts</a:t>
            </a:r>
            <a:r>
              <a:rPr lang="sl-SI" dirty="0" smtClean="0">
                <a:hlinkClick r:id="rId3"/>
              </a:rPr>
              <a:t>/</a:t>
            </a:r>
            <a:r>
              <a:rPr lang="sl-SI" dirty="0" err="1" smtClean="0">
                <a:hlinkClick r:id="rId3"/>
              </a:rPr>
              <a:t>linq</a:t>
            </a:r>
            <a:r>
              <a:rPr lang="sl-SI" dirty="0" smtClean="0">
                <a:hlinkClick r:id="rId3"/>
              </a:rPr>
              <a:t>/</a:t>
            </a:r>
            <a:r>
              <a:rPr lang="sl-SI" dirty="0" err="1" smtClean="0">
                <a:hlinkClick r:id="rId3"/>
              </a:rPr>
              <a:t>introduction</a:t>
            </a:r>
            <a:r>
              <a:rPr lang="sl-SI" dirty="0" smtClean="0">
                <a:hlinkClick r:id="rId3"/>
              </a:rPr>
              <a:t>-to-</a:t>
            </a:r>
            <a:r>
              <a:rPr lang="sl-SI" dirty="0" err="1" smtClean="0">
                <a:hlinkClick r:id="rId3"/>
              </a:rPr>
              <a:t>linq</a:t>
            </a:r>
            <a:r>
              <a:rPr lang="sl-SI" dirty="0" smtClean="0">
                <a:hlinkClick r:id="rId3"/>
              </a:rPr>
              <a:t>-</a:t>
            </a:r>
            <a:r>
              <a:rPr lang="sl-SI" dirty="0" err="1" smtClean="0">
                <a:hlinkClick r:id="rId3"/>
              </a:rPr>
              <a:t>queries</a:t>
            </a:r>
            <a:endParaRPr lang="sl-SI" dirty="0" smtClean="0"/>
          </a:p>
          <a:p>
            <a:r>
              <a:rPr lang="sl-SI" dirty="0" err="1">
                <a:hlinkClick r:id="rId4"/>
              </a:rPr>
              <a:t>https</a:t>
            </a:r>
            <a:r>
              <a:rPr lang="sl-SI" dirty="0">
                <a:hlinkClick r:id="rId4"/>
              </a:rPr>
              <a:t>://</a:t>
            </a:r>
            <a:r>
              <a:rPr lang="sl-SI" dirty="0" err="1">
                <a:hlinkClick r:id="rId4"/>
              </a:rPr>
              <a:t>www.geeksforgeeks.org</a:t>
            </a:r>
            <a:r>
              <a:rPr lang="sl-SI" dirty="0">
                <a:hlinkClick r:id="rId4"/>
              </a:rPr>
              <a:t>/</a:t>
            </a:r>
            <a:r>
              <a:rPr lang="sl-SI" dirty="0" err="1">
                <a:hlinkClick r:id="rId4"/>
              </a:rPr>
              <a:t>linq-language-integrated-query</a:t>
            </a:r>
            <a:r>
              <a:rPr lang="sl-SI" dirty="0">
                <a:hlinkClick r:id="rId4"/>
              </a:rPr>
              <a:t>/</a:t>
            </a:r>
            <a:endParaRPr lang="sl-SI" dirty="0" smtClean="0"/>
          </a:p>
          <a:p>
            <a:r>
              <a:rPr lang="sl-SI" dirty="0" err="1">
                <a:hlinkClick r:id="rId5"/>
              </a:rPr>
              <a:t>https</a:t>
            </a:r>
            <a:r>
              <a:rPr lang="sl-SI" dirty="0">
                <a:hlinkClick r:id="rId5"/>
              </a:rPr>
              <a:t>://</a:t>
            </a:r>
            <a:r>
              <a:rPr lang="sl-SI" dirty="0" err="1" smtClean="0">
                <a:hlinkClick r:id="rId5"/>
              </a:rPr>
              <a:t>www.youtube.com</a:t>
            </a:r>
            <a:r>
              <a:rPr lang="sl-SI" dirty="0" smtClean="0">
                <a:hlinkClick r:id="rId5"/>
              </a:rPr>
              <a:t>/</a:t>
            </a:r>
            <a:r>
              <a:rPr lang="sl-SI" dirty="0" err="1" smtClean="0">
                <a:hlinkClick r:id="rId5"/>
              </a:rPr>
              <a:t>watch?v</a:t>
            </a:r>
            <a:r>
              <a:rPr lang="sl-SI" dirty="0" smtClean="0">
                <a:hlinkClick r:id="rId5"/>
              </a:rPr>
              <a:t>=</a:t>
            </a:r>
            <a:r>
              <a:rPr lang="sl-SI" dirty="0" err="1" smtClean="0">
                <a:hlinkClick r:id="rId5"/>
              </a:rPr>
              <a:t>FhdBBD_GcLg</a:t>
            </a:r>
            <a:endParaRPr lang="sl-SI" dirty="0" smtClean="0"/>
          </a:p>
          <a:p>
            <a:r>
              <a:rPr lang="sl-SI" dirty="0" smtClean="0"/>
              <a:t>C# 5.0 </a:t>
            </a:r>
            <a:r>
              <a:rPr lang="sl-SI" dirty="0" err="1" smtClean="0"/>
              <a:t>Unleashed</a:t>
            </a:r>
            <a:r>
              <a:rPr lang="sl-SI" dirty="0" smtClean="0"/>
              <a:t> – Bart De Smet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444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TM10001105[[fn=Obrezovanje]]</Template>
  <TotalTime>388</TotalTime>
  <Words>172</Words>
  <Application>Microsoft Office PowerPoint</Application>
  <PresentationFormat>Širokozaslonsko</PresentationFormat>
  <Paragraphs>36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LINQ Queries</vt:lpstr>
      <vt:lpstr>Kaj je LINQ?</vt:lpstr>
      <vt:lpstr>Primer 1</vt:lpstr>
      <vt:lpstr>Sintaksa</vt:lpstr>
      <vt:lpstr>Primer 1 - orderby</vt:lpstr>
      <vt:lpstr>Primer 2 - orderby</vt:lpstr>
      <vt:lpstr>Primer 3 - groupby</vt:lpstr>
      <vt:lpstr>VIRI IN 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QEries</dc:title>
  <dc:creator>User</dc:creator>
  <cp:lastModifiedBy>User</cp:lastModifiedBy>
  <cp:revision>19</cp:revision>
  <dcterms:created xsi:type="dcterms:W3CDTF">2020-04-18T18:18:54Z</dcterms:created>
  <dcterms:modified xsi:type="dcterms:W3CDTF">2020-04-19T21:12:43Z</dcterms:modified>
</cp:coreProperties>
</file>