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7" r:id="rId9"/>
    <p:sldId id="262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07942-FA84-29C6-E693-75CFBC98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AD4EDF-772F-536D-E46A-9585744C6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8F0313-C8FC-5B0E-1A86-7FCF765A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5D0CC2-3AF3-B277-752E-DD09DFE9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72A3A-CCAE-B567-A777-AF1736F8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1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6FA1F-482E-CA9A-D71B-76BF881C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81294-056A-307B-5B07-4E2FF1912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E0C80-2F8B-4771-3442-B5A0AF43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677-33FD-4DCC-9180-C8DDFF50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452A0-E124-ED9C-F832-D065944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17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55BC32-1C9D-7E7A-E012-6083138C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64E2BD-50EC-F9F4-238A-EB040425C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A893E-5D61-E634-9FC2-0CD1F1D5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CD3C98-25D8-7C93-8590-A524BB8A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D8E131-C16E-360E-A8E8-50FCC864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15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B09FF-1221-B58B-DB31-00DEA117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906799-744E-A1BD-4AC9-8E3185A3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09F00-A834-1BB7-A358-C5DF3AC8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E597B1-3D35-CA40-07D3-4ECF67FF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9FB0E0-7804-A8D7-E822-C90BFAAC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82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CFFF9-BBB5-1011-ECBC-FAE97181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1254A3-887F-7E0D-A636-F6C4E724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EA436-C8AA-5AAB-2B82-F145EF7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91CE9-B236-54FC-842F-89F1B6CF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ACD0D-B12E-A9A3-8F89-3D6BC051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36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49554-E8CD-6CA4-CBD4-1430AA66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D387A-20D9-DB66-85A6-B449CDDAA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1F830C-6364-958F-60DE-6DB8B3B62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CC5806-C79C-FF16-D3CC-B8331177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66C73F-6D33-57CB-F4FC-BEC2DDC8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45770F-42D1-99E2-AB0D-C742E91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42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D4588-2BC2-5812-ECC9-3665521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61F2FB-7A1C-D478-2048-28D16BF7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6F3D2C-BF5F-B383-F923-6052B5B2A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1809FC-ECD3-3EAB-115F-933729B1F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306E73-B06C-CFEB-A33B-05A0D86B6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625CBD-EF9C-8E9F-6CE9-FEB26645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32AB6-B69B-C4AF-B771-C2B323E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24D1FE-3F8D-1990-67AC-E2E5D770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4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9519B-216A-58C7-4ADA-FAFE69E4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5337AE-B319-99BB-B921-1DDECBA4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02B1A4-6AF2-28AF-95C4-70463AB6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45FF97-7354-4125-D31B-F77DA727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11502A-DD51-9240-2443-681391A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14DEF1-FB7D-AD0D-E02D-0E553BB9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E480AA-3FEF-BCB6-652E-2C85A03F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2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8AA35-3C97-F5EC-4DFC-DB2C6DBE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61F1A4-3007-BA78-A27E-023520E4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D2675C-898F-DBB3-C929-C4F335B5D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D70E57-4354-6FCA-DA03-59BBAD19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0ABCD2-DCE4-6B40-72A2-FFFC5E15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6695E-7DF5-A9B0-193D-D8CA858D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1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92249-3AEC-CEB7-EDE5-EF31FD64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94F319-08C2-F633-5CB5-40B3BCBB9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36F65-A06A-A6FC-3737-89A068D98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612B78-6E72-2C90-B341-838F7F84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F914D2-F911-1624-A49D-867BE185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C93E0-0CE0-274E-1857-4C01B9F6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9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23E60-269E-9A6F-CDA1-A7BCA855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6E7644-227C-A7EB-19D2-AB6ED7CC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A444F-F817-3F0D-88C6-1B310BA59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DD1C5-15A0-4441-B53A-6C593E9BF73E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6FC02-30A4-6767-56DF-7C9E45DDB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6C179-2630-EFDD-344E-6DB498104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AF3AF-7CA7-45BF-90B6-5DFC477B1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4A713-4F35-B505-BAA9-3FF063AB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0"/>
            <a:ext cx="10515600" cy="22402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Хакатон</a:t>
            </a:r>
            <a:r>
              <a:rPr lang="ru-RU" dirty="0"/>
              <a:t> </a:t>
            </a:r>
            <a:r>
              <a:rPr lang="en-US" dirty="0"/>
              <a:t>Nuclear IT hack</a:t>
            </a:r>
            <a:br>
              <a:rPr lang="ru-RU" dirty="0"/>
            </a:br>
            <a:r>
              <a:rPr lang="ru-RU" dirty="0"/>
              <a:t>Тема - «ПИРАМИДКА ИЗ ХАУСА»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DE39E7-2BBD-38FB-718F-48024EC9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85959" y="5616893"/>
            <a:ext cx="2606041" cy="1500187"/>
          </a:xfrm>
        </p:spPr>
        <p:txBody>
          <a:bodyPr>
            <a:normAutofit/>
          </a:bodyPr>
          <a:lstStyle/>
          <a:p>
            <a:pPr algn="r"/>
            <a:r>
              <a:rPr lang="ru-RU" sz="3600" dirty="0">
                <a:solidFill>
                  <a:schemeClr val="tx1"/>
                </a:solidFill>
              </a:rPr>
              <a:t>Команда</a:t>
            </a:r>
            <a:endParaRPr lang="en-US" sz="3600" dirty="0">
              <a:solidFill>
                <a:schemeClr val="tx1"/>
              </a:solidFill>
            </a:endParaRPr>
          </a:p>
          <a:p>
            <a:pPr algn="r"/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ZOV</a:t>
            </a:r>
          </a:p>
          <a:p>
            <a:pPr algn="r"/>
            <a:endParaRPr lang="ru-RU" sz="3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1512FA-BCCF-374E-F4D3-F0E3F876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1744027"/>
            <a:ext cx="4572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8B7FDD-1384-62A3-0969-A411026C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10312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FDE00C-462A-777F-9E5A-586F0F41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041" y="412337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5AAFC0-0FE4-ACD9-BB71-3BF45B07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60" y="4123373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7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8FDB-2D2B-111B-617C-36D4CA35A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6916F-1C34-7930-1013-A8485F21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 Надеемся, вам понравилось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713712C-3FD4-DB39-E500-6D43C1C5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" y="1538370"/>
            <a:ext cx="4875371" cy="495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73C634-835E-99E1-D881-D3CE3AFC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747" r="89885">
                        <a14:foregroundMark x1="51585" y1="75645" x2="25695" y2="74272"/>
                        <a14:foregroundMark x1="24613" y1="28638" x2="26667" y2="25938"/>
                        <a14:foregroundMark x1="26667" y1="25938" x2="42759" y2="16250"/>
                        <a14:foregroundMark x1="42759" y1="16250" x2="54170" y2="15198"/>
                        <a14:foregroundMark x1="58047" y1="15256" x2="62802" y2="15961"/>
                        <a14:foregroundMark x1="74221" y1="22190" x2="74605" y2="22579"/>
                        <a14:foregroundMark x1="83716" y1="44863" x2="84598" y2="48125"/>
                        <a14:foregroundMark x1="80295" y1="54392" x2="68153" y2="72077"/>
                        <a14:foregroundMark x1="84598" y1="48125" x2="83119" y2="50280"/>
                        <a14:backgroundMark x1="19540" y1="20938" x2="20920" y2="79063"/>
                        <a14:backgroundMark x1="20920" y1="79063" x2="28046" y2="85938"/>
                        <a14:backgroundMark x1="28046" y1="85938" x2="74483" y2="75938"/>
                        <a14:backgroundMark x1="74483" y1="75938" x2="81839" y2="66875"/>
                        <a14:backgroundMark x1="81839" y1="66875" x2="81609" y2="41563"/>
                        <a14:backgroundMark x1="81609" y1="41563" x2="76782" y2="29063"/>
                        <a14:backgroundMark x1="76782" y1="29063" x2="68276" y2="22188"/>
                        <a14:backgroundMark x1="68276" y1="22188" x2="60000" y2="21563"/>
                        <a14:backgroundMark x1="60000" y1="21563" x2="52414" y2="9375"/>
                        <a14:backgroundMark x1="52414" y1="9375" x2="34943" y2="8438"/>
                        <a14:backgroundMark x1="34943" y1="8438" x2="19540" y2="19375"/>
                        <a14:backgroundMark x1="19540" y1="19375" x2="19310" y2="20313"/>
                        <a14:backgroundMark x1="17241" y1="84375" x2="9655" y2="80938"/>
                        <a14:backgroundMark x1="9655" y1="80938" x2="1379" y2="69375"/>
                        <a14:backgroundMark x1="1379" y1="69375" x2="7126" y2="35938"/>
                        <a14:backgroundMark x1="7126" y1="35938" x2="17011" y2="37500"/>
                        <a14:backgroundMark x1="17011" y1="37500" x2="21609" y2="53750"/>
                        <a14:backgroundMark x1="21609" y1="53750" x2="16552" y2="84063"/>
                        <a14:backgroundMark x1="12414" y1="73438" x2="9195" y2="46875"/>
                        <a14:backgroundMark x1="11954" y1="58125" x2="11954" y2="58125"/>
                        <a14:backgroundMark x1="8046" y1="57188" x2="8046" y2="57188"/>
                        <a14:backgroundMark x1="8046" y1="57188" x2="7816" y2="55937"/>
                        <a14:backgroundMark x1="7586" y1="54063" x2="7586" y2="54063"/>
                        <a14:backgroundMark x1="7356" y1="54063" x2="6437" y2="54063"/>
                        <a14:backgroundMark x1="6207" y1="54063" x2="5057" y2="52188"/>
                        <a14:backgroundMark x1="7356" y1="50938" x2="9195" y2="63750"/>
                        <a14:backgroundMark x1="9195" y1="63750" x2="9425" y2="50625"/>
                        <a14:backgroundMark x1="9425" y1="50625" x2="12414" y2="66250"/>
                        <a14:backgroundMark x1="12414" y1="66250" x2="10805" y2="70313"/>
                        <a14:backgroundMark x1="10805" y1="41875" x2="8966" y2="55000"/>
                        <a14:backgroundMark x1="8966" y1="55000" x2="12184" y2="42188"/>
                        <a14:backgroundMark x1="81149" y1="26250" x2="84368" y2="42813"/>
                        <a14:backgroundMark x1="84368" y1="42813" x2="71034" y2="20938"/>
                        <a14:backgroundMark x1="71034" y1="20938" x2="64138" y2="14375"/>
                        <a14:backgroundMark x1="64138" y1="14375" x2="72644" y2="24063"/>
                        <a14:backgroundMark x1="72644" y1="24063" x2="77931" y2="35625"/>
                        <a14:backgroundMark x1="77931" y1="35625" x2="77931" y2="3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228" y="1400892"/>
            <a:ext cx="7894743" cy="58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3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5FC39-DF22-8A5C-9758-580DB66D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94900"/>
            <a:ext cx="12192000" cy="2852737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	Цель: в течение 24 часов выполнить командную задачу, создав неповторимый индивидуальный алгоритм определения «маркеров» при помощи компьютерного зрения, и построить «башню».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3FD0A5-DE61-9403-CDEC-57C9FF0DC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69317"/>
            <a:ext cx="5958840" cy="1500187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1)Создать оптимизированный код, позволяющий использовать камеры и алгоритмов компьютерного зрения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2)Обнаружить все </a:t>
            </a:r>
            <a:r>
              <a:rPr lang="ru-RU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ArUco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-маркеры на рабочем поле, , идентифицировать их ID и координаты</a:t>
            </a:r>
          </a:p>
          <a:p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3)Переместить определенные пластины с маркерами и выстроить из них башню заданной конфигурации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4BB15C-5DAC-6A9D-784D-CABFC5DA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760" y="1757837"/>
            <a:ext cx="4495800" cy="46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EDD9-D965-F032-9C7D-1997BC91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" y="868680"/>
            <a:ext cx="12015470" cy="1133475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- автоматизация процессов, улучшение точности, интеграция с другими технологиями, развитие технологий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23901-5221-F011-DB8E-329A82F8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30" y="2678906"/>
            <a:ext cx="5416550" cy="3737134"/>
          </a:xfrm>
        </p:spPr>
        <p:txBody>
          <a:bodyPr>
            <a:normAutofit fontScale="92500"/>
          </a:bodyPr>
          <a:lstStyle/>
          <a:p>
            <a:r>
              <a:rPr lang="ru-RU" sz="4000" dirty="0">
                <a:solidFill>
                  <a:schemeClr val="tx1"/>
                </a:solidFill>
              </a:rPr>
              <a:t>Новизна - наша программа постоянно обновляет калибровочные параметры, что позволяет избавиться от помех в работе камеры.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4053398-84B7-5179-D41A-4CD6BED92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2" y="2158366"/>
            <a:ext cx="5620493" cy="395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22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390"/>
            <a:ext cx="11353800" cy="1753235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4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нужно</a:t>
            </a:r>
            <a:r>
              <a:rPr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реализовать</a:t>
            </a:r>
            <a:r>
              <a:rPr sz="4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endParaRPr sz="3200" dirty="0"/>
          </a:p>
          <a:p>
            <a:pPr marL="457200" indent="-457200" algn="l"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sz="3200" dirty="0" err="1"/>
              <a:t>Распознать</a:t>
            </a:r>
            <a:r>
              <a:rPr sz="3200" dirty="0"/>
              <a:t> </a:t>
            </a:r>
            <a:r>
              <a:rPr sz="3200" dirty="0" err="1"/>
              <a:t>маркеры</a:t>
            </a:r>
            <a:endParaRPr sz="3200" dirty="0"/>
          </a:p>
          <a:p>
            <a:pPr marL="457200" indent="-457200" algn="l"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sz="3200" dirty="0" err="1"/>
              <a:t>Определить</a:t>
            </a:r>
            <a:r>
              <a:rPr sz="3200" dirty="0"/>
              <a:t> ID, </a:t>
            </a:r>
            <a:r>
              <a:rPr sz="3200" dirty="0" err="1"/>
              <a:t>координаты</a:t>
            </a:r>
            <a:r>
              <a:rPr sz="3200" dirty="0"/>
              <a:t>, </a:t>
            </a:r>
            <a:r>
              <a:rPr sz="3200" dirty="0" err="1"/>
              <a:t>ориентацию</a:t>
            </a:r>
            <a:endParaRPr sz="3200" dirty="0"/>
          </a:p>
          <a:p>
            <a:pPr marL="457200" indent="-457200" algn="l"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sz="3200" dirty="0" err="1"/>
              <a:t>Удалить</a:t>
            </a:r>
            <a:r>
              <a:rPr sz="3200" dirty="0"/>
              <a:t> </a:t>
            </a:r>
            <a:r>
              <a:rPr sz="3200" dirty="0" err="1"/>
              <a:t>лишние</a:t>
            </a:r>
            <a:r>
              <a:rPr sz="3200" dirty="0"/>
              <a:t> </a:t>
            </a:r>
            <a:r>
              <a:rPr sz="3200" dirty="0" err="1"/>
              <a:t>элементы</a:t>
            </a:r>
            <a:endParaRPr sz="3200" dirty="0"/>
          </a:p>
          <a:p>
            <a:pPr marL="457200" indent="-457200" algn="l"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sz="3200" dirty="0" err="1"/>
              <a:t>Построить</a:t>
            </a:r>
            <a:r>
              <a:rPr sz="3200" dirty="0"/>
              <a:t> </a:t>
            </a:r>
            <a:r>
              <a:rPr sz="3200" dirty="0" err="1"/>
              <a:t>башню</a:t>
            </a:r>
            <a:r>
              <a:rPr sz="3200" dirty="0"/>
              <a:t> в </a:t>
            </a:r>
            <a:r>
              <a:rPr sz="3200" dirty="0" err="1"/>
              <a:t>координатах</a:t>
            </a:r>
            <a:r>
              <a:rPr sz="3200" dirty="0"/>
              <a:t> (175, 175)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9AF5D-A517-188D-82D7-7218FFA3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141668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История успеха / ход работы:</a:t>
            </a:r>
            <a:br>
              <a:rPr lang="ru-RU" dirty="0"/>
            </a:br>
            <a:r>
              <a:rPr lang="ru-RU" dirty="0"/>
              <a:t>1 – Усовершенствование кода</a:t>
            </a:r>
            <a:br>
              <a:rPr lang="ru-RU" dirty="0"/>
            </a:br>
            <a:r>
              <a:rPr lang="ru-RU" dirty="0"/>
              <a:t>2 – Калибровка манипулятора</a:t>
            </a:r>
            <a:br>
              <a:rPr lang="ru-RU" dirty="0"/>
            </a:br>
            <a:r>
              <a:rPr lang="ru-RU" dirty="0"/>
              <a:t>3 - ???</a:t>
            </a:r>
            <a:br>
              <a:rPr lang="ru-RU" dirty="0"/>
            </a:br>
            <a:r>
              <a:rPr lang="ru-RU" dirty="0"/>
              <a:t>4 – Готово!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973093-72F8-1BC4-4642-A45AB5B80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96" y="312420"/>
            <a:ext cx="4404504" cy="623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33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11C70-48EA-C2FE-255A-381B4B064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1AFB0-365B-5718-42A9-6043B002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1 - </a:t>
            </a:r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Усовершенствование</a:t>
            </a:r>
            <a:r>
              <a:rPr lang="ru-RU" dirty="0"/>
              <a:t> кода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4BE682-DE6B-7B69-4A14-4D5FDEB1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8872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6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0C0AC-2254-3ABA-CA9B-EF626461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49391-2E18-EA3E-C48B-818FA2D9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1325563"/>
          </a:xfrm>
        </p:spPr>
        <p:txBody>
          <a:bodyPr/>
          <a:lstStyle/>
          <a:p>
            <a:r>
              <a:rPr lang="ru-RU" dirty="0"/>
              <a:t>2 – Калибровка манипулятора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2B20773-4A20-465A-8BD2-2D6ADF25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2266330"/>
            <a:ext cx="5486400" cy="397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Изображение выглядит как снимок экрана, электроника, текст, в помещении">
            <a:extLst>
              <a:ext uri="{FF2B5EF4-FFF2-40B4-BE49-F238E27FC236}">
                <a16:creationId xmlns:a16="http://schemas.microsoft.com/office/drawing/2014/main" id="{6B044596-BE20-D5A9-D87F-4E3F77DCE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>
            <a:fillRect/>
          </a:stretch>
        </p:blipFill>
        <p:spPr>
          <a:xfrm>
            <a:off x="366281" y="2266330"/>
            <a:ext cx="5394440" cy="40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4400" dirty="0"/>
          </a:p>
          <a:p>
            <a:pPr marL="742950" indent="-742950" algn="l"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sz="3200" dirty="0" err="1"/>
              <a:t>Алгоритм</a:t>
            </a:r>
            <a:r>
              <a:rPr sz="3200" dirty="0"/>
              <a:t> </a:t>
            </a:r>
            <a:r>
              <a:rPr sz="3200" dirty="0" err="1"/>
              <a:t>завершён</a:t>
            </a:r>
            <a:endParaRPr sz="3200" dirty="0"/>
          </a:p>
          <a:p>
            <a:pPr marL="742950" indent="-742950" algn="l"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sz="3200" dirty="0" err="1"/>
              <a:t>Реализация</a:t>
            </a:r>
            <a:r>
              <a:rPr sz="3200" dirty="0"/>
              <a:t> в </a:t>
            </a:r>
            <a:r>
              <a:rPr sz="3200" dirty="0" err="1"/>
              <a:t>реальном</a:t>
            </a:r>
            <a:r>
              <a:rPr sz="3200" dirty="0"/>
              <a:t> </a:t>
            </a:r>
            <a:r>
              <a:rPr sz="3200" dirty="0" err="1"/>
              <a:t>времени</a:t>
            </a:r>
            <a:endParaRPr sz="3200" dirty="0"/>
          </a:p>
          <a:p>
            <a:pPr marL="742950" indent="-742950" algn="l"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sz="3200" dirty="0" err="1"/>
              <a:t>Соблюдены</a:t>
            </a:r>
            <a:r>
              <a:rPr sz="3200" dirty="0"/>
              <a:t> </a:t>
            </a:r>
            <a:r>
              <a:rPr sz="3200" dirty="0" err="1"/>
              <a:t>все</a:t>
            </a:r>
            <a:r>
              <a:rPr sz="3200" dirty="0"/>
              <a:t> </a:t>
            </a:r>
            <a:r>
              <a:rPr sz="3200" dirty="0" err="1"/>
              <a:t>условия</a:t>
            </a:r>
            <a:r>
              <a:rPr sz="3200" dirty="0"/>
              <a:t> </a:t>
            </a:r>
            <a:r>
              <a:rPr sz="3200" dirty="0" err="1"/>
              <a:t>задачи</a:t>
            </a:r>
            <a:endParaRPr sz="3200" dirty="0"/>
          </a:p>
          <a:p>
            <a:pPr marL="742950" indent="-742950" algn="l"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sz="3200" dirty="0" err="1"/>
              <a:t>Готовы</a:t>
            </a:r>
            <a:r>
              <a:rPr sz="3200" dirty="0"/>
              <a:t> к </a:t>
            </a:r>
            <a:r>
              <a:rPr sz="3200" dirty="0" err="1"/>
              <a:t>демонстрации</a:t>
            </a:r>
            <a:endParaRPr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5C041-981B-8D89-E16B-9DABACCA6D25}"/>
              </a:ext>
            </a:extLst>
          </p:cNvPr>
          <p:cNvSpPr txBox="1"/>
          <p:nvPr/>
        </p:nvSpPr>
        <p:spPr>
          <a:xfrm>
            <a:off x="731520" y="284797"/>
            <a:ext cx="10622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мы поймем , что поставленные задачи выполнены?</a:t>
            </a:r>
            <a:endParaRPr lang="ru-RU" sz="4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B45B7-A1BE-5F6E-3E47-8B6F94FE8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A7937-3E19-9E9D-5B07-47EBCFF7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ru-RU" dirty="0"/>
              <a:t>Заключение:</a:t>
            </a:r>
          </a:p>
        </p:txBody>
      </p:sp>
      <p:pic>
        <p:nvPicPr>
          <p:cNvPr id="8198" name="Picture 6" descr="Picture background">
            <a:extLst>
              <a:ext uri="{FF2B5EF4-FFF2-40B4-BE49-F238E27FC236}">
                <a16:creationId xmlns:a16="http://schemas.microsoft.com/office/drawing/2014/main" id="{BA39AA2B-C9EA-2578-7B87-6787E8C6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1105852"/>
            <a:ext cx="7669530" cy="575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59B2-DE82-7336-D71A-26A58DF1DC45}"/>
              </a:ext>
            </a:extLst>
          </p:cNvPr>
          <p:cNvSpPr txBox="1"/>
          <p:nvPr/>
        </p:nvSpPr>
        <p:spPr>
          <a:xfrm>
            <a:off x="533400" y="1477308"/>
            <a:ext cx="42979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Код получился хороший, </a:t>
            </a:r>
          </a:p>
          <a:p>
            <a:r>
              <a:rPr lang="ru-RU" sz="2800" dirty="0"/>
              <a:t>пирамида тоже не плохо)</a:t>
            </a:r>
          </a:p>
        </p:txBody>
      </p:sp>
    </p:spTree>
    <p:extLst>
      <p:ext uri="{BB962C8B-B14F-4D97-AF65-F5344CB8AC3E}">
        <p14:creationId xmlns:p14="http://schemas.microsoft.com/office/powerpoint/2010/main" val="2176108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220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Хакатон Nuclear IT hack Тема - «ПИРАМИДКА ИЗ ХАУСА» </vt:lpstr>
      <vt:lpstr> Цель: в течение 24 часов выполнить командную задачу, создав неповторимый индивидуальный алгоритм определения «маркеров» при помощи компьютерного зрения, и построить «башню».</vt:lpstr>
      <vt:lpstr>Актуальность - автоматизация процессов, улучшение точности, интеграция с другими технологиями, развитие технологий</vt:lpstr>
      <vt:lpstr>Что нужно реализовать?</vt:lpstr>
      <vt:lpstr>История успеха / ход работы: 1 – Усовершенствование кода 2 – Калибровка манипулятора 3 - ??? 4 – Готово!</vt:lpstr>
      <vt:lpstr>1 - Усовершенствование кода</vt:lpstr>
      <vt:lpstr>2 – Калибровка манипулятора</vt:lpstr>
      <vt:lpstr>Презентация PowerPoint</vt:lpstr>
      <vt:lpstr>Заключение:</vt:lpstr>
      <vt:lpstr>Спасибо за внимание! Надеемся, вам понравилось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CAHEK)</dc:creator>
  <cp:lastModifiedBy>CAHEK)</cp:lastModifiedBy>
  <cp:revision>3</cp:revision>
  <dcterms:created xsi:type="dcterms:W3CDTF">2025-07-18T22:30:29Z</dcterms:created>
  <dcterms:modified xsi:type="dcterms:W3CDTF">2025-07-19T09:12:12Z</dcterms:modified>
</cp:coreProperties>
</file>