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9" r:id="rId6"/>
    <p:sldId id="264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47" d="100"/>
          <a:sy n="47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D363-5ACA-8548-A64F-57C4A659356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29BC3-AFD6-B44D-BD57-799167FB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29BC3-AFD6-B44D-BD57-799167FBDB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29BC3-AFD6-B44D-BD57-799167FBDB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29BC3-AFD6-B44D-BD57-799167FBDB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Discount Hunter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 the First Know on the Crazy Discounts!!!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9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 Collaboration.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6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795164" cy="21035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Grow this to a Functional Mobile App.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Integrate with a Data Base.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Do a Machine Learning Algorithms for predictive analysis and targeted marketing.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9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share feedback, comments or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8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members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96" y="1800931"/>
            <a:ext cx="6631979" cy="44177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Naomi </a:t>
            </a:r>
            <a:r>
              <a:rPr lang="en-US" sz="2400" dirty="0" err="1" smtClean="0"/>
              <a:t>Wariara</a:t>
            </a:r>
            <a:endParaRPr lang="en-US" sz="2400" dirty="0" smtClean="0"/>
          </a:p>
          <a:p>
            <a:r>
              <a:rPr lang="en-US" sz="2400" dirty="0" err="1" smtClean="0"/>
              <a:t>Naisenya</a:t>
            </a:r>
            <a:r>
              <a:rPr lang="en-US" sz="2400" dirty="0" smtClean="0"/>
              <a:t> </a:t>
            </a:r>
            <a:r>
              <a:rPr lang="en-US" sz="2400" dirty="0" err="1" smtClean="0"/>
              <a:t>Mungai</a:t>
            </a:r>
            <a:endParaRPr lang="en-US" sz="2400" dirty="0" smtClean="0"/>
          </a:p>
          <a:p>
            <a:r>
              <a:rPr lang="en-US" sz="2400" dirty="0" err="1" smtClean="0"/>
              <a:t>Makuthi</a:t>
            </a:r>
            <a:r>
              <a:rPr lang="en-US" sz="2400" dirty="0" smtClean="0"/>
              <a:t> Elvis</a:t>
            </a:r>
          </a:p>
          <a:p>
            <a:r>
              <a:rPr lang="en-US" sz="2400" dirty="0" err="1" smtClean="0"/>
              <a:t>Mwaniki</a:t>
            </a:r>
            <a:r>
              <a:rPr lang="en-US" sz="2400" dirty="0" smtClean="0"/>
              <a:t> </a:t>
            </a:r>
            <a:r>
              <a:rPr lang="en-US" sz="2400" dirty="0" err="1" smtClean="0"/>
              <a:t>Daudi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7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Crazy Discounts, Sales and Deals happen without Most the Potential Shoppers Knowing.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580"/>
            <a:ext cx="3814011" cy="223787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That was 75% Last WEEK!!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65094"/>
            <a:ext cx="3814011" cy="2753589"/>
          </a:xfrm>
        </p:spPr>
        <p:txBody>
          <a:bodyPr/>
          <a:lstStyle/>
          <a:p>
            <a:r>
              <a:rPr lang="en-US" sz="2000" b="1" dirty="0" smtClean="0">
                <a:latin typeface="augie" charset="0"/>
                <a:ea typeface="augie" charset="0"/>
                <a:cs typeface="augie" charset="0"/>
              </a:rPr>
              <a:t>BUY ONE GET ONE FREE OFFER ENDED YESTERDAY!</a:t>
            </a:r>
          </a:p>
          <a:p>
            <a:endParaRPr lang="en-US" b="1" dirty="0" smtClean="0">
              <a:latin typeface="augie" charset="0"/>
              <a:ea typeface="augie" charset="0"/>
              <a:cs typeface="augie" charset="0"/>
            </a:endParaRPr>
          </a:p>
          <a:p>
            <a:endParaRPr lang="en-US" b="1" dirty="0">
              <a:latin typeface="augie" charset="0"/>
              <a:ea typeface="augie" charset="0"/>
              <a:cs typeface="augie" charset="0"/>
            </a:endParaRPr>
          </a:p>
          <a:p>
            <a:r>
              <a:rPr lang="en-US" sz="2000" b="1" dirty="0" smtClean="0">
                <a:latin typeface="augie" charset="0"/>
                <a:ea typeface="augie" charset="0"/>
                <a:cs typeface="augie" charset="0"/>
              </a:rPr>
              <a:t>Our Shop Was Offering 50% Discount Last Weekend!</a:t>
            </a:r>
            <a:endParaRPr lang="en-US" sz="2000" b="1" dirty="0">
              <a:latin typeface="augie" charset="0"/>
              <a:ea typeface="augie" charset="0"/>
              <a:cs typeface="augie" charset="0"/>
            </a:endParaRPr>
          </a:p>
          <a:p>
            <a:endParaRPr lang="en-US" b="1" dirty="0">
              <a:latin typeface="augie" charset="0"/>
              <a:ea typeface="augie" charset="0"/>
              <a:cs typeface="augie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45" y="1077428"/>
            <a:ext cx="6690847" cy="4907736"/>
          </a:xfrm>
        </p:spPr>
      </p:pic>
    </p:spTree>
    <p:extLst>
      <p:ext uri="{BB962C8B-B14F-4D97-AF65-F5344CB8AC3E}">
        <p14:creationId xmlns:p14="http://schemas.microsoft.com/office/powerpoint/2010/main" val="2873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shoppers share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9" y="1804086"/>
            <a:ext cx="5634182" cy="12036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did I miss that Deal?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5" y="3132138"/>
            <a:ext cx="4523389" cy="339254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04086"/>
            <a:ext cx="5105400" cy="12036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can’t Believe I missed out on that Sale!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79" y="3132138"/>
            <a:ext cx="5830125" cy="3046240"/>
          </a:xfrm>
        </p:spPr>
      </p:pic>
    </p:spTree>
    <p:extLst>
      <p:ext uri="{BB962C8B-B14F-4D97-AF65-F5344CB8AC3E}">
        <p14:creationId xmlns:p14="http://schemas.microsoft.com/office/powerpoint/2010/main" val="190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 Deal is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will be the first to know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1" y="2057401"/>
            <a:ext cx="7186273" cy="4024313"/>
          </a:xfrm>
        </p:spPr>
      </p:pic>
    </p:spTree>
    <p:extLst>
      <p:ext uri="{BB962C8B-B14F-4D97-AF65-F5344CB8AC3E}">
        <p14:creationId xmlns:p14="http://schemas.microsoft.com/office/powerpoint/2010/main" val="12348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1673"/>
            <a:ext cx="6873240" cy="15239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Discount Hunter</a:t>
            </a:r>
            <a:endParaRPr lang="en-US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" r="6886"/>
          <a:stretch>
            <a:fillRect/>
          </a:stretch>
        </p:blipFill>
        <p:spPr>
          <a:xfrm>
            <a:off x="7861238" y="1056041"/>
            <a:ext cx="3644962" cy="54674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745672"/>
            <a:ext cx="6873240" cy="4473013"/>
          </a:xfrm>
        </p:spPr>
        <p:txBody>
          <a:bodyPr>
            <a:noAutofit/>
          </a:bodyPr>
          <a:lstStyle/>
          <a:p>
            <a:r>
              <a:rPr lang="en-US" sz="2000" dirty="0" smtClean="0"/>
              <a:t>Brings you a One Place to find all the Discounts around you.</a:t>
            </a:r>
            <a:br>
              <a:rPr lang="en-US" sz="2000" dirty="0" smtClean="0"/>
            </a:br>
            <a:r>
              <a:rPr lang="en-US" sz="2000" dirty="0" smtClean="0"/>
              <a:t>You can take advantage of this and get the Best Deals in Town. Now you reap the maximum Value by using our Web Application.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This is how it Works. We pull all the Crazy Discounts, Offers and Smart Deals from all shops, Malls, Vendors and Suppliers and Present them in One Click of a button.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We vet and validate all our partners to make sure you are dealing with legit people and quality goods and services.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1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Here is how the Web Application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240</TotalTime>
  <Words>167</Words>
  <Application>Microsoft Macintosh PowerPoint</Application>
  <PresentationFormat>Widescreen</PresentationFormat>
  <Paragraphs>38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augie</vt:lpstr>
      <vt:lpstr>Calibri</vt:lpstr>
      <vt:lpstr>Century Gothic</vt:lpstr>
      <vt:lpstr>Arial</vt:lpstr>
      <vt:lpstr>Vapor Trail</vt:lpstr>
      <vt:lpstr>Discount Hunter</vt:lpstr>
      <vt:lpstr>members</vt:lpstr>
      <vt:lpstr>Problem Statement</vt:lpstr>
      <vt:lpstr>That was 75% Last WEEK!!</vt:lpstr>
      <vt:lpstr>Problem shoppers share</vt:lpstr>
      <vt:lpstr>Solution</vt:lpstr>
      <vt:lpstr>Now you will be the first to know</vt:lpstr>
      <vt:lpstr>Discount Hunter</vt:lpstr>
      <vt:lpstr>demo</vt:lpstr>
      <vt:lpstr>challenges</vt:lpstr>
      <vt:lpstr>Future plans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Discount Hunter</dc:title>
  <dc:creator>Microsoft Office User</dc:creator>
  <cp:lastModifiedBy>Microsoft Office User</cp:lastModifiedBy>
  <cp:revision>12</cp:revision>
  <dcterms:created xsi:type="dcterms:W3CDTF">2019-04-17T05:41:39Z</dcterms:created>
  <dcterms:modified xsi:type="dcterms:W3CDTF">2019-04-17T09:41:53Z</dcterms:modified>
</cp:coreProperties>
</file>