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75" r:id="rId3"/>
    <p:sldId id="276" r:id="rId4"/>
    <p:sldId id="277" r:id="rId5"/>
    <p:sldId id="278" r:id="rId6"/>
    <p:sldId id="269" r:id="rId7"/>
    <p:sldId id="279" r:id="rId8"/>
    <p:sldId id="280" r:id="rId9"/>
    <p:sldId id="281" r:id="rId10"/>
    <p:sldId id="282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94" autoAdjust="0"/>
  </p:normalViewPr>
  <p:slideViewPr>
    <p:cSldViewPr snapToGrid="0">
      <p:cViewPr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ED-40BF-8975-B70B75BD40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ED-40BF-8975-B70B75BD40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ED-40BF-8975-B70B75BD40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67294296"/>
        <c:axId val="567294688"/>
      </c:barChart>
      <c:catAx>
        <c:axId val="567294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294688"/>
        <c:crosses val="autoZero"/>
        <c:auto val="1"/>
        <c:lblAlgn val="ctr"/>
        <c:lblOffset val="100"/>
        <c:noMultiLvlLbl val="0"/>
      </c:catAx>
      <c:valAx>
        <c:axId val="56729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294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633CBA-2502-434A-928C-6EC6967F259D}" type="doc">
      <dgm:prSet loTypeId="urn:microsoft.com/office/officeart/2005/8/layout/cycle2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12EDDC6-207F-4EE3-9DEB-146599520561}">
      <dgm:prSet phldrT="[Text]"/>
      <dgm:spPr/>
      <dgm:t>
        <a:bodyPr/>
        <a:lstStyle/>
        <a:p>
          <a:r>
            <a:rPr lang="en-US" dirty="0"/>
            <a:t>Step 1 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1850CBD5-1A99-4F4F-897C-451AA66F1516}" type="parTrans" cxnId="{A9676025-22BC-4F10-8860-B270A6112553}">
      <dgm:prSet/>
      <dgm:spPr/>
      <dgm:t>
        <a:bodyPr/>
        <a:lstStyle/>
        <a:p>
          <a:endParaRPr lang="en-US"/>
        </a:p>
      </dgm:t>
    </dgm:pt>
    <dgm:pt modelId="{7985EE53-BD3D-4DB3-B5BD-6B9FFA75B9E6}" type="sibTrans" cxnId="{A9676025-22BC-4F10-8860-B270A6112553}">
      <dgm:prSet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title="Arrow between Step 1 and Step 2"/>
        </a:ext>
      </dgm:extLst>
    </dgm:pt>
    <dgm:pt modelId="{38FB0022-09EC-4D6F-86C0-C813C6F2F39A}">
      <dgm:prSet phldrT="[Text]"/>
      <dgm:spPr/>
      <dgm:t>
        <a:bodyPr/>
        <a:lstStyle/>
        <a:p>
          <a:r>
            <a:rPr lang="en-US" dirty="0"/>
            <a:t>Step 3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A0BBE5C2-C8CF-4F12-974F-53039E6D00EC}" type="parTrans" cxnId="{9A1C775D-7DDB-48F9-97D9-490A63DE2A86}">
      <dgm:prSet/>
      <dgm:spPr/>
      <dgm:t>
        <a:bodyPr/>
        <a:lstStyle/>
        <a:p>
          <a:endParaRPr lang="en-US"/>
        </a:p>
      </dgm:t>
    </dgm:pt>
    <dgm:pt modelId="{EA86A114-EBD1-49CF-AB76-042FF3D636A5}" type="sibTrans" cxnId="{9A1C775D-7DDB-48F9-97D9-490A63DE2A86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3 and Step 4"/>
        </a:ext>
      </dgm:extLst>
    </dgm:pt>
    <dgm:pt modelId="{9131EDB8-27A6-42FD-A541-052EFC01D4C6}">
      <dgm:prSet phldrT="[Text]"/>
      <dgm:spPr/>
      <dgm:t>
        <a:bodyPr/>
        <a:lstStyle/>
        <a:p>
          <a:r>
            <a:rPr lang="en-US" dirty="0"/>
            <a:t>Step 4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6EC3601D-D6CE-49D7-9229-0442323129DA}" type="parTrans" cxnId="{198EE807-14A4-40FA-B030-5F9F79A9713E}">
      <dgm:prSet/>
      <dgm:spPr/>
      <dgm:t>
        <a:bodyPr/>
        <a:lstStyle/>
        <a:p>
          <a:endParaRPr lang="en-US"/>
        </a:p>
      </dgm:t>
    </dgm:pt>
    <dgm:pt modelId="{13A2EB04-B868-427A-B17F-16729BFA55DA}" type="sibTrans" cxnId="{198EE807-14A4-40FA-B030-5F9F79A9713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4 and Step 5"/>
        </a:ext>
      </dgm:extLst>
    </dgm:pt>
    <dgm:pt modelId="{23116FF9-AEB9-43F5-882D-9ECB1FD5DE18}">
      <dgm:prSet phldrT="[Text]"/>
      <dgm:spPr/>
      <dgm:t>
        <a:bodyPr/>
        <a:lstStyle/>
        <a:p>
          <a:r>
            <a:rPr lang="en-US" dirty="0"/>
            <a:t>Step 5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5 title"/>
        </a:ext>
      </dgm:extLst>
    </dgm:pt>
    <dgm:pt modelId="{86229775-B50F-4220-B88B-07C4BA05CEAC}" type="parTrans" cxnId="{97323DE5-E2BF-422D-8188-D2445F20223B}">
      <dgm:prSet/>
      <dgm:spPr/>
      <dgm:t>
        <a:bodyPr/>
        <a:lstStyle/>
        <a:p>
          <a:endParaRPr lang="en-US"/>
        </a:p>
      </dgm:t>
    </dgm:pt>
    <dgm:pt modelId="{BEE765C7-6165-4808-9B3B-A6627557B77F}" type="sibTrans" cxnId="{97323DE5-E2BF-422D-8188-D2445F20223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5 and Step 1"/>
        </a:ext>
      </dgm:extLst>
    </dgm:pt>
    <dgm:pt modelId="{DA2EE66E-1894-4E15-A659-CCDCFE4DAD65}">
      <dgm:prSet phldrT="[Text]"/>
      <dgm:spPr/>
      <dgm:t>
        <a:bodyPr/>
        <a:lstStyle/>
        <a:p>
          <a:r>
            <a:rPr lang="en-US" dirty="0"/>
            <a:t>Step 2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21005F9D-878A-4CC9-A13A-8A9C577A9239}" type="parTrans" cxnId="{64DAF508-E1BA-4EDC-A97D-EE1A011CB9E0}">
      <dgm:prSet/>
      <dgm:spPr/>
      <dgm:t>
        <a:bodyPr/>
        <a:lstStyle/>
        <a:p>
          <a:endParaRPr lang="en-US"/>
        </a:p>
      </dgm:t>
    </dgm:pt>
    <dgm:pt modelId="{612BA10D-4F4F-4BF6-9059-06A94BDAF34E}" type="sibTrans" cxnId="{64DAF508-E1BA-4EDC-A97D-EE1A011CB9E0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2 and Step 3"/>
        </a:ext>
      </dgm:extLst>
    </dgm:pt>
    <dgm:pt modelId="{EA3ADED0-C9AD-4C17-98CE-D872DACD90E8}" type="pres">
      <dgm:prSet presAssocID="{13633CBA-2502-434A-928C-6EC6967F259D}" presName="cycle" presStyleCnt="0">
        <dgm:presLayoutVars>
          <dgm:dir/>
          <dgm:resizeHandles val="exact"/>
        </dgm:presLayoutVars>
      </dgm:prSet>
      <dgm:spPr/>
    </dgm:pt>
    <dgm:pt modelId="{558890D5-4F42-4C33-B381-CD393B37A1FF}" type="pres">
      <dgm:prSet presAssocID="{012EDDC6-207F-4EE3-9DEB-146599520561}" presName="node" presStyleLbl="node1" presStyleIdx="0" presStyleCnt="5">
        <dgm:presLayoutVars>
          <dgm:bulletEnabled val="1"/>
        </dgm:presLayoutVars>
      </dgm:prSet>
      <dgm:spPr/>
    </dgm:pt>
    <dgm:pt modelId="{973C755A-5077-47FB-BDC0-FF7A84FD3F26}" type="pres">
      <dgm:prSet presAssocID="{7985EE53-BD3D-4DB3-B5BD-6B9FFA75B9E6}" presName="sibTrans" presStyleLbl="sibTrans2D1" presStyleIdx="0" presStyleCnt="5"/>
      <dgm:spPr/>
    </dgm:pt>
    <dgm:pt modelId="{746707A3-847D-4DEF-8437-C19565999197}" type="pres">
      <dgm:prSet presAssocID="{7985EE53-BD3D-4DB3-B5BD-6B9FFA75B9E6}" presName="connectorText" presStyleLbl="sibTrans2D1" presStyleIdx="0" presStyleCnt="5"/>
      <dgm:spPr/>
    </dgm:pt>
    <dgm:pt modelId="{7C5A343C-E262-450D-959C-A644EA0CABBE}" type="pres">
      <dgm:prSet presAssocID="{DA2EE66E-1894-4E15-A659-CCDCFE4DAD65}" presName="node" presStyleLbl="node1" presStyleIdx="1" presStyleCnt="5">
        <dgm:presLayoutVars>
          <dgm:bulletEnabled val="1"/>
        </dgm:presLayoutVars>
      </dgm:prSet>
      <dgm:spPr/>
    </dgm:pt>
    <dgm:pt modelId="{719BC63E-F731-4648-BC28-EDC25FC57AA9}" type="pres">
      <dgm:prSet presAssocID="{612BA10D-4F4F-4BF6-9059-06A94BDAF34E}" presName="sibTrans" presStyleLbl="sibTrans2D1" presStyleIdx="1" presStyleCnt="5"/>
      <dgm:spPr/>
    </dgm:pt>
    <dgm:pt modelId="{018B9E75-742E-4303-A16C-8A821310EF15}" type="pres">
      <dgm:prSet presAssocID="{612BA10D-4F4F-4BF6-9059-06A94BDAF34E}" presName="connectorText" presStyleLbl="sibTrans2D1" presStyleIdx="1" presStyleCnt="5"/>
      <dgm:spPr/>
    </dgm:pt>
    <dgm:pt modelId="{91CB6799-0928-4E01-9EDA-41B17BB04FAF}" type="pres">
      <dgm:prSet presAssocID="{38FB0022-09EC-4D6F-86C0-C813C6F2F39A}" presName="node" presStyleLbl="node1" presStyleIdx="2" presStyleCnt="5">
        <dgm:presLayoutVars>
          <dgm:bulletEnabled val="1"/>
        </dgm:presLayoutVars>
      </dgm:prSet>
      <dgm:spPr/>
    </dgm:pt>
    <dgm:pt modelId="{3701657F-6946-4A4C-877D-2A88A526B7E1}" type="pres">
      <dgm:prSet presAssocID="{EA86A114-EBD1-49CF-AB76-042FF3D636A5}" presName="sibTrans" presStyleLbl="sibTrans2D1" presStyleIdx="2" presStyleCnt="5"/>
      <dgm:spPr/>
    </dgm:pt>
    <dgm:pt modelId="{A60042D3-910C-4160-96CD-1A63C2C4C0FB}" type="pres">
      <dgm:prSet presAssocID="{EA86A114-EBD1-49CF-AB76-042FF3D636A5}" presName="connectorText" presStyleLbl="sibTrans2D1" presStyleIdx="2" presStyleCnt="5"/>
      <dgm:spPr/>
    </dgm:pt>
    <dgm:pt modelId="{28372633-A8CE-4898-AF86-305447452F30}" type="pres">
      <dgm:prSet presAssocID="{9131EDB8-27A6-42FD-A541-052EFC01D4C6}" presName="node" presStyleLbl="node1" presStyleIdx="3" presStyleCnt="5">
        <dgm:presLayoutVars>
          <dgm:bulletEnabled val="1"/>
        </dgm:presLayoutVars>
      </dgm:prSet>
      <dgm:spPr/>
    </dgm:pt>
    <dgm:pt modelId="{3BFA7701-5D17-48E5-8EAF-0CE4B894FCD8}" type="pres">
      <dgm:prSet presAssocID="{13A2EB04-B868-427A-B17F-16729BFA55DA}" presName="sibTrans" presStyleLbl="sibTrans2D1" presStyleIdx="3" presStyleCnt="5"/>
      <dgm:spPr/>
    </dgm:pt>
    <dgm:pt modelId="{2F68EEE9-28D4-49EC-A4B1-C191492E34F2}" type="pres">
      <dgm:prSet presAssocID="{13A2EB04-B868-427A-B17F-16729BFA55DA}" presName="connectorText" presStyleLbl="sibTrans2D1" presStyleIdx="3" presStyleCnt="5"/>
      <dgm:spPr/>
    </dgm:pt>
    <dgm:pt modelId="{4DD53E4A-81C3-4CAD-B31F-4C20BA5CFCD7}" type="pres">
      <dgm:prSet presAssocID="{23116FF9-AEB9-43F5-882D-9ECB1FD5DE18}" presName="node" presStyleLbl="node1" presStyleIdx="4" presStyleCnt="5">
        <dgm:presLayoutVars>
          <dgm:bulletEnabled val="1"/>
        </dgm:presLayoutVars>
      </dgm:prSet>
      <dgm:spPr/>
    </dgm:pt>
    <dgm:pt modelId="{670EC530-2BF9-418C-9EBE-CFD33FE15D7D}" type="pres">
      <dgm:prSet presAssocID="{BEE765C7-6165-4808-9B3B-A6627557B77F}" presName="sibTrans" presStyleLbl="sibTrans2D1" presStyleIdx="4" presStyleCnt="5"/>
      <dgm:spPr/>
    </dgm:pt>
    <dgm:pt modelId="{75E8BE9C-270B-4810-939F-EB750969C50A}" type="pres">
      <dgm:prSet presAssocID="{BEE765C7-6165-4808-9B3B-A6627557B77F}" presName="connectorText" presStyleLbl="sibTrans2D1" presStyleIdx="4" presStyleCnt="5"/>
      <dgm:spPr/>
    </dgm:pt>
  </dgm:ptLst>
  <dgm:cxnLst>
    <dgm:cxn modelId="{198EE807-14A4-40FA-B030-5F9F79A9713E}" srcId="{13633CBA-2502-434A-928C-6EC6967F259D}" destId="{9131EDB8-27A6-42FD-A541-052EFC01D4C6}" srcOrd="3" destOrd="0" parTransId="{6EC3601D-D6CE-49D7-9229-0442323129DA}" sibTransId="{13A2EB04-B868-427A-B17F-16729BFA55DA}"/>
    <dgm:cxn modelId="{64DAF508-E1BA-4EDC-A97D-EE1A011CB9E0}" srcId="{13633CBA-2502-434A-928C-6EC6967F259D}" destId="{DA2EE66E-1894-4E15-A659-CCDCFE4DAD65}" srcOrd="1" destOrd="0" parTransId="{21005F9D-878A-4CC9-A13A-8A9C577A9239}" sibTransId="{612BA10D-4F4F-4BF6-9059-06A94BDAF34E}"/>
    <dgm:cxn modelId="{08C26720-4CBB-4226-9FAA-5FA72C464F41}" type="presOf" srcId="{612BA10D-4F4F-4BF6-9059-06A94BDAF34E}" destId="{018B9E75-742E-4303-A16C-8A821310EF15}" srcOrd="1" destOrd="0" presId="urn:microsoft.com/office/officeart/2005/8/layout/cycle2"/>
    <dgm:cxn modelId="{A9676025-22BC-4F10-8860-B270A6112553}" srcId="{13633CBA-2502-434A-928C-6EC6967F259D}" destId="{012EDDC6-207F-4EE3-9DEB-146599520561}" srcOrd="0" destOrd="0" parTransId="{1850CBD5-1A99-4F4F-897C-451AA66F1516}" sibTransId="{7985EE53-BD3D-4DB3-B5BD-6B9FFA75B9E6}"/>
    <dgm:cxn modelId="{54F8772A-7F81-4F90-B03D-21A18269F8D4}" type="presOf" srcId="{DA2EE66E-1894-4E15-A659-CCDCFE4DAD65}" destId="{7C5A343C-E262-450D-959C-A644EA0CABBE}" srcOrd="0" destOrd="0" presId="urn:microsoft.com/office/officeart/2005/8/layout/cycle2"/>
    <dgm:cxn modelId="{6BAAF43C-7E5B-435B-A7D7-29098A98B81E}" type="presOf" srcId="{7985EE53-BD3D-4DB3-B5BD-6B9FFA75B9E6}" destId="{973C755A-5077-47FB-BDC0-FF7A84FD3F26}" srcOrd="0" destOrd="0" presId="urn:microsoft.com/office/officeart/2005/8/layout/cycle2"/>
    <dgm:cxn modelId="{9A1C775D-7DDB-48F9-97D9-490A63DE2A86}" srcId="{13633CBA-2502-434A-928C-6EC6967F259D}" destId="{38FB0022-09EC-4D6F-86C0-C813C6F2F39A}" srcOrd="2" destOrd="0" parTransId="{A0BBE5C2-C8CF-4F12-974F-53039E6D00EC}" sibTransId="{EA86A114-EBD1-49CF-AB76-042FF3D636A5}"/>
    <dgm:cxn modelId="{2E4A0F44-C22C-4A79-B441-BE1F243004F3}" type="presOf" srcId="{612BA10D-4F4F-4BF6-9059-06A94BDAF34E}" destId="{719BC63E-F731-4648-BC28-EDC25FC57AA9}" srcOrd="0" destOrd="0" presId="urn:microsoft.com/office/officeart/2005/8/layout/cycle2"/>
    <dgm:cxn modelId="{22D86A64-D851-411D-98DD-66DB08D887DE}" type="presOf" srcId="{012EDDC6-207F-4EE3-9DEB-146599520561}" destId="{558890D5-4F42-4C33-B381-CD393B37A1FF}" srcOrd="0" destOrd="0" presId="urn:microsoft.com/office/officeart/2005/8/layout/cycle2"/>
    <dgm:cxn modelId="{70A15E49-F97C-4E32-8474-DA58034FE49C}" type="presOf" srcId="{7985EE53-BD3D-4DB3-B5BD-6B9FFA75B9E6}" destId="{746707A3-847D-4DEF-8437-C19565999197}" srcOrd="1" destOrd="0" presId="urn:microsoft.com/office/officeart/2005/8/layout/cycle2"/>
    <dgm:cxn modelId="{66822E6F-E441-4678-A445-668144701D63}" type="presOf" srcId="{13A2EB04-B868-427A-B17F-16729BFA55DA}" destId="{2F68EEE9-28D4-49EC-A4B1-C191492E34F2}" srcOrd="1" destOrd="0" presId="urn:microsoft.com/office/officeart/2005/8/layout/cycle2"/>
    <dgm:cxn modelId="{8426E189-4684-4E41-AAAC-C4772D18A644}" type="presOf" srcId="{38FB0022-09EC-4D6F-86C0-C813C6F2F39A}" destId="{91CB6799-0928-4E01-9EDA-41B17BB04FAF}" srcOrd="0" destOrd="0" presId="urn:microsoft.com/office/officeart/2005/8/layout/cycle2"/>
    <dgm:cxn modelId="{3EDF7B8C-7598-4E0B-B3E9-3F82986F4CD4}" type="presOf" srcId="{9131EDB8-27A6-42FD-A541-052EFC01D4C6}" destId="{28372633-A8CE-4898-AF86-305447452F30}" srcOrd="0" destOrd="0" presId="urn:microsoft.com/office/officeart/2005/8/layout/cycle2"/>
    <dgm:cxn modelId="{04CB5DA5-3FF2-4B6D-8DE7-1F090C09BE47}" type="presOf" srcId="{EA86A114-EBD1-49CF-AB76-042FF3D636A5}" destId="{3701657F-6946-4A4C-877D-2A88A526B7E1}" srcOrd="0" destOrd="0" presId="urn:microsoft.com/office/officeart/2005/8/layout/cycle2"/>
    <dgm:cxn modelId="{70E930A6-C827-4F72-B6F2-9BC8DC8AB8CD}" type="presOf" srcId="{23116FF9-AEB9-43F5-882D-9ECB1FD5DE18}" destId="{4DD53E4A-81C3-4CAD-B31F-4C20BA5CFCD7}" srcOrd="0" destOrd="0" presId="urn:microsoft.com/office/officeart/2005/8/layout/cycle2"/>
    <dgm:cxn modelId="{5637A8D1-6DDD-43E0-A654-B84F12CA0E6D}" type="presOf" srcId="{EA86A114-EBD1-49CF-AB76-042FF3D636A5}" destId="{A60042D3-910C-4160-96CD-1A63C2C4C0FB}" srcOrd="1" destOrd="0" presId="urn:microsoft.com/office/officeart/2005/8/layout/cycle2"/>
    <dgm:cxn modelId="{E6D814D4-FE86-41BE-AC34-7861C8901BCD}" type="presOf" srcId="{13633CBA-2502-434A-928C-6EC6967F259D}" destId="{EA3ADED0-C9AD-4C17-98CE-D872DACD90E8}" srcOrd="0" destOrd="0" presId="urn:microsoft.com/office/officeart/2005/8/layout/cycle2"/>
    <dgm:cxn modelId="{178C50D8-77D8-41C7-84A7-20D85C0A1825}" type="presOf" srcId="{BEE765C7-6165-4808-9B3B-A6627557B77F}" destId="{670EC530-2BF9-418C-9EBE-CFD33FE15D7D}" srcOrd="0" destOrd="0" presId="urn:microsoft.com/office/officeart/2005/8/layout/cycle2"/>
    <dgm:cxn modelId="{6A3565DD-D04C-4E82-B5A0-4809B84DBC70}" type="presOf" srcId="{13A2EB04-B868-427A-B17F-16729BFA55DA}" destId="{3BFA7701-5D17-48E5-8EAF-0CE4B894FCD8}" srcOrd="0" destOrd="0" presId="urn:microsoft.com/office/officeart/2005/8/layout/cycle2"/>
    <dgm:cxn modelId="{142518E3-74EC-49D4-B3EA-D407F6E4F483}" type="presOf" srcId="{BEE765C7-6165-4808-9B3B-A6627557B77F}" destId="{75E8BE9C-270B-4810-939F-EB750969C50A}" srcOrd="1" destOrd="0" presId="urn:microsoft.com/office/officeart/2005/8/layout/cycle2"/>
    <dgm:cxn modelId="{97323DE5-E2BF-422D-8188-D2445F20223B}" srcId="{13633CBA-2502-434A-928C-6EC6967F259D}" destId="{23116FF9-AEB9-43F5-882D-9ECB1FD5DE18}" srcOrd="4" destOrd="0" parTransId="{86229775-B50F-4220-B88B-07C4BA05CEAC}" sibTransId="{BEE765C7-6165-4808-9B3B-A6627557B77F}"/>
    <dgm:cxn modelId="{DFA86892-7D69-4BFB-B34F-2C8C07271E8B}" type="presParOf" srcId="{EA3ADED0-C9AD-4C17-98CE-D872DACD90E8}" destId="{558890D5-4F42-4C33-B381-CD393B37A1FF}" srcOrd="0" destOrd="0" presId="urn:microsoft.com/office/officeart/2005/8/layout/cycle2"/>
    <dgm:cxn modelId="{7F9B98CF-1D17-4778-A91B-7B74EBAA0FA8}" type="presParOf" srcId="{EA3ADED0-C9AD-4C17-98CE-D872DACD90E8}" destId="{973C755A-5077-47FB-BDC0-FF7A84FD3F26}" srcOrd="1" destOrd="0" presId="urn:microsoft.com/office/officeart/2005/8/layout/cycle2"/>
    <dgm:cxn modelId="{58B0DBF7-4E3D-49F6-8D26-ACACE46843EA}" type="presParOf" srcId="{973C755A-5077-47FB-BDC0-FF7A84FD3F26}" destId="{746707A3-847D-4DEF-8437-C19565999197}" srcOrd="0" destOrd="0" presId="urn:microsoft.com/office/officeart/2005/8/layout/cycle2"/>
    <dgm:cxn modelId="{381EE5FA-8238-4893-AAE3-669FE20776B0}" type="presParOf" srcId="{EA3ADED0-C9AD-4C17-98CE-D872DACD90E8}" destId="{7C5A343C-E262-450D-959C-A644EA0CABBE}" srcOrd="2" destOrd="0" presId="urn:microsoft.com/office/officeart/2005/8/layout/cycle2"/>
    <dgm:cxn modelId="{516E789B-A1EF-4A99-AEAC-BA725AC33E92}" type="presParOf" srcId="{EA3ADED0-C9AD-4C17-98CE-D872DACD90E8}" destId="{719BC63E-F731-4648-BC28-EDC25FC57AA9}" srcOrd="3" destOrd="0" presId="urn:microsoft.com/office/officeart/2005/8/layout/cycle2"/>
    <dgm:cxn modelId="{13FBEBCD-DC9D-4FEF-AE29-4C9E0849BF3F}" type="presParOf" srcId="{719BC63E-F731-4648-BC28-EDC25FC57AA9}" destId="{018B9E75-742E-4303-A16C-8A821310EF15}" srcOrd="0" destOrd="0" presId="urn:microsoft.com/office/officeart/2005/8/layout/cycle2"/>
    <dgm:cxn modelId="{FB008668-0FF3-46C7-8959-1F236FB4F4D0}" type="presParOf" srcId="{EA3ADED0-C9AD-4C17-98CE-D872DACD90E8}" destId="{91CB6799-0928-4E01-9EDA-41B17BB04FAF}" srcOrd="4" destOrd="0" presId="urn:microsoft.com/office/officeart/2005/8/layout/cycle2"/>
    <dgm:cxn modelId="{971F10E2-5CED-4C4E-9252-D755753EA2E9}" type="presParOf" srcId="{EA3ADED0-C9AD-4C17-98CE-D872DACD90E8}" destId="{3701657F-6946-4A4C-877D-2A88A526B7E1}" srcOrd="5" destOrd="0" presId="urn:microsoft.com/office/officeart/2005/8/layout/cycle2"/>
    <dgm:cxn modelId="{A68F6CC6-1A0A-4333-8003-8FEDD4F0E677}" type="presParOf" srcId="{3701657F-6946-4A4C-877D-2A88A526B7E1}" destId="{A60042D3-910C-4160-96CD-1A63C2C4C0FB}" srcOrd="0" destOrd="0" presId="urn:microsoft.com/office/officeart/2005/8/layout/cycle2"/>
    <dgm:cxn modelId="{10A74CE4-5A25-4509-ADD3-06BB9CEF21C7}" type="presParOf" srcId="{EA3ADED0-C9AD-4C17-98CE-D872DACD90E8}" destId="{28372633-A8CE-4898-AF86-305447452F30}" srcOrd="6" destOrd="0" presId="urn:microsoft.com/office/officeart/2005/8/layout/cycle2"/>
    <dgm:cxn modelId="{1B430A39-072A-40C5-B4BD-47B08DF907B6}" type="presParOf" srcId="{EA3ADED0-C9AD-4C17-98CE-D872DACD90E8}" destId="{3BFA7701-5D17-48E5-8EAF-0CE4B894FCD8}" srcOrd="7" destOrd="0" presId="urn:microsoft.com/office/officeart/2005/8/layout/cycle2"/>
    <dgm:cxn modelId="{46827EAB-B72B-42D7-AFD7-E30968E9F4C3}" type="presParOf" srcId="{3BFA7701-5D17-48E5-8EAF-0CE4B894FCD8}" destId="{2F68EEE9-28D4-49EC-A4B1-C191492E34F2}" srcOrd="0" destOrd="0" presId="urn:microsoft.com/office/officeart/2005/8/layout/cycle2"/>
    <dgm:cxn modelId="{9F3F7806-C569-417D-8EC1-52CA3866F5CB}" type="presParOf" srcId="{EA3ADED0-C9AD-4C17-98CE-D872DACD90E8}" destId="{4DD53E4A-81C3-4CAD-B31F-4C20BA5CFCD7}" srcOrd="8" destOrd="0" presId="urn:microsoft.com/office/officeart/2005/8/layout/cycle2"/>
    <dgm:cxn modelId="{30A9895D-4071-42A8-815E-0C83C1883982}" type="presParOf" srcId="{EA3ADED0-C9AD-4C17-98CE-D872DACD90E8}" destId="{670EC530-2BF9-418C-9EBE-CFD33FE15D7D}" srcOrd="9" destOrd="0" presId="urn:microsoft.com/office/officeart/2005/8/layout/cycle2"/>
    <dgm:cxn modelId="{687D3A8C-60B6-45BD-AF82-A0D5A13C4B1D}" type="presParOf" srcId="{670EC530-2BF9-418C-9EBE-CFD33FE15D7D}" destId="{75E8BE9C-270B-4810-939F-EB750969C50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890D5-4F42-4C33-B381-CD393B37A1FF}">
      <dsp:nvSpPr>
        <dsp:cNvPr id="0" name=""/>
        <dsp:cNvSpPr/>
      </dsp:nvSpPr>
      <dsp:spPr>
        <a:xfrm>
          <a:off x="1633118" y="86031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1 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1829922" y="282835"/>
        <a:ext cx="950254" cy="950254"/>
      </dsp:txXfrm>
    </dsp:sp>
    <dsp:sp modelId="{973C755A-5077-47FB-BDC0-FF7A84FD3F26}">
      <dsp:nvSpPr>
        <dsp:cNvPr id="0" name=""/>
        <dsp:cNvSpPr/>
      </dsp:nvSpPr>
      <dsp:spPr>
        <a:xfrm rot="2160000">
          <a:off x="2934512" y="1118300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2944747" y="1177512"/>
        <a:ext cx="250082" cy="272131"/>
      </dsp:txXfrm>
    </dsp:sp>
    <dsp:sp modelId="{7C5A343C-E262-450D-959C-A644EA0CABBE}">
      <dsp:nvSpPr>
        <dsp:cNvPr id="0" name=""/>
        <dsp:cNvSpPr/>
      </dsp:nvSpPr>
      <dsp:spPr>
        <a:xfrm>
          <a:off x="3265664" y="1272146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2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3462468" y="1468950"/>
        <a:ext cx="950254" cy="950254"/>
      </dsp:txXfrm>
    </dsp:sp>
    <dsp:sp modelId="{719BC63E-F731-4648-BC28-EDC25FC57AA9}">
      <dsp:nvSpPr>
        <dsp:cNvPr id="0" name=""/>
        <dsp:cNvSpPr/>
      </dsp:nvSpPr>
      <dsp:spPr>
        <a:xfrm rot="6480000">
          <a:off x="3450301" y="2667270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3520450" y="2707015"/>
        <a:ext cx="250082" cy="272131"/>
      </dsp:txXfrm>
    </dsp:sp>
    <dsp:sp modelId="{91CB6799-0928-4E01-9EDA-41B17BB04FAF}">
      <dsp:nvSpPr>
        <dsp:cNvPr id="0" name=""/>
        <dsp:cNvSpPr/>
      </dsp:nvSpPr>
      <dsp:spPr>
        <a:xfrm>
          <a:off x="2642087" y="3191318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3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2838891" y="3388122"/>
        <a:ext cx="950254" cy="950254"/>
      </dsp:txXfrm>
    </dsp:sp>
    <dsp:sp modelId="{3701657F-6946-4A4C-877D-2A88A526B7E1}">
      <dsp:nvSpPr>
        <dsp:cNvPr id="0" name=""/>
        <dsp:cNvSpPr/>
      </dsp:nvSpPr>
      <dsp:spPr>
        <a:xfrm rot="10800000">
          <a:off x="2136531" y="3636473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2243709" y="3727184"/>
        <a:ext cx="250082" cy="272131"/>
      </dsp:txXfrm>
    </dsp:sp>
    <dsp:sp modelId="{28372633-A8CE-4898-AF86-305447452F30}">
      <dsp:nvSpPr>
        <dsp:cNvPr id="0" name=""/>
        <dsp:cNvSpPr/>
      </dsp:nvSpPr>
      <dsp:spPr>
        <a:xfrm>
          <a:off x="624150" y="3191318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4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820954" y="3388122"/>
        <a:ext cx="950254" cy="950254"/>
      </dsp:txXfrm>
    </dsp:sp>
    <dsp:sp modelId="{3BFA7701-5D17-48E5-8EAF-0CE4B894FCD8}">
      <dsp:nvSpPr>
        <dsp:cNvPr id="0" name=""/>
        <dsp:cNvSpPr/>
      </dsp:nvSpPr>
      <dsp:spPr>
        <a:xfrm rot="15120000">
          <a:off x="808787" y="2686503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878936" y="2828180"/>
        <a:ext cx="250082" cy="272131"/>
      </dsp:txXfrm>
    </dsp:sp>
    <dsp:sp modelId="{4DD53E4A-81C3-4CAD-B31F-4C20BA5CFCD7}">
      <dsp:nvSpPr>
        <dsp:cNvPr id="0" name=""/>
        <dsp:cNvSpPr/>
      </dsp:nvSpPr>
      <dsp:spPr>
        <a:xfrm>
          <a:off x="572" y="1272146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5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197376" y="1468950"/>
        <a:ext cx="950254" cy="950254"/>
      </dsp:txXfrm>
    </dsp:sp>
    <dsp:sp modelId="{670EC530-2BF9-418C-9EBE-CFD33FE15D7D}">
      <dsp:nvSpPr>
        <dsp:cNvPr id="0" name=""/>
        <dsp:cNvSpPr/>
      </dsp:nvSpPr>
      <dsp:spPr>
        <a:xfrm rot="19440000">
          <a:off x="1301966" y="1130186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1312201" y="1252396"/>
        <a:ext cx="250082" cy="272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4/25/2023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4/25/2023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8" name="Picture 7" descr="Puffy white clouds in deep blue sk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Picture 9" descr="Closeup of plant sho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5A74-0919-413E-865C-E0E8D1722ED7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E46A-5893-4F80-829A-F37AF8AAC03B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Closeup of green plant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Picture 8" descr="Wav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56E745-E731-42F7-BC46-83DD513FC98F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Microplastics: 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Investigating the Potential Link to Cancer</a:t>
            </a:r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9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6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</a:t>
            </a:r>
            <a:r>
              <a:rPr lang="en-US" sz="3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presenation</a:t>
            </a:r>
            <a:r>
              <a:rPr lang="en-US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we will touch on:</a:t>
            </a:r>
            <a:br>
              <a:rPr lang="en-US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rate of microplastics prevalence in the oceans over time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rates of cancer prev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alence over time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we will show ocean charts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7" name="Content Placeholder 8" descr="Clustered column chart representing&#10;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913464"/>
              </p:ext>
            </p:extLst>
          </p:nvPr>
        </p:nvGraphicFramePr>
        <p:xfrm>
          <a:off x="1409700" y="1565275"/>
          <a:ext cx="9372600" cy="4621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269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Ocean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5721988"/>
              </p:ext>
            </p:extLst>
          </p:nvPr>
        </p:nvGraphicFramePr>
        <p:xfrm>
          <a:off x="6172200" y="1555750"/>
          <a:ext cx="4610100" cy="20728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05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5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8" name="Content Placeholder 9" descr="Basic cycle diagram with a continuing sequence of stages, tasks, or events in a circular flow. Emphasizes the stages or steps rather than the connecting arrows or flow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29675503"/>
              </p:ext>
            </p:extLst>
          </p:nvPr>
        </p:nvGraphicFramePr>
        <p:xfrm>
          <a:off x="6172200" y="1555750"/>
          <a:ext cx="4610100" cy="4621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07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2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3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 ecology education photo presentation.potx" id="{C2041BFC-79DD-469A-9C9C-CE3A45FF64F3}" vid="{F6D325B2-35D9-40C5-B4CD-C0A8483D5659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{BD696F02-DB18-497F-B130-DCF2C14FA37F}tf03098889_win32</Template>
  <TotalTime>4</TotalTime>
  <Words>187</Words>
  <Application>Microsoft Office PowerPoint</Application>
  <PresentationFormat>Widescreen</PresentationFormat>
  <Paragraphs>65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Ecology 16x9</vt:lpstr>
      <vt:lpstr>Microplastics: </vt:lpstr>
      <vt:lpstr>In this presenation, we will touch on: </vt:lpstr>
      <vt:lpstr>Here we will show ocean charts</vt:lpstr>
      <vt:lpstr>Ocean analysis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Microplastics: </dc:title>
  <dc:creator>Amber Aeschbach</dc:creator>
  <cp:lastModifiedBy>Amber Aeschbach</cp:lastModifiedBy>
  <cp:revision>1</cp:revision>
  <dcterms:created xsi:type="dcterms:W3CDTF">2023-04-25T23:46:40Z</dcterms:created>
  <dcterms:modified xsi:type="dcterms:W3CDTF">2023-04-25T23:51:26Z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