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Comfortaa SemiBold"/>
      <p:regular r:id="rId22"/>
      <p:bold r:id="rId23"/>
    </p:embeddedFont>
    <p:embeddedFont>
      <p:font typeface="Corbel"/>
      <p:regular r:id="rId24"/>
      <p:bold r:id="rId25"/>
      <p:italic r:id="rId26"/>
      <p:boldItalic r:id="rId27"/>
    </p:embeddedFont>
    <p:embeddedFont>
      <p:font typeface="Permanent Marker"/>
      <p:regular r:id="rId28"/>
    </p:embeddedFont>
    <p:embeddedFont>
      <p:font typeface="Roboto Mono"/>
      <p:regular r:id="rId29"/>
      <p:bold r:id="rId30"/>
      <p:italic r:id="rId31"/>
      <p:boldItalic r:id="rId32"/>
    </p:embeddedFont>
    <p:embeddedFont>
      <p:font typeface="Comfortaa Medium"/>
      <p:regular r:id="rId33"/>
      <p:bold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7" roundtripDataSignature="AMtx7mgQ+wpCV1LUFLUpSr3hegVspjk0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omfortaaSemiBold-regular.fntdata"/><Relationship Id="rId21" Type="http://schemas.openxmlformats.org/officeDocument/2006/relationships/slide" Target="slides/slide16.xml"/><Relationship Id="rId24" Type="http://schemas.openxmlformats.org/officeDocument/2006/relationships/font" Target="fonts/Corbel-regular.fntdata"/><Relationship Id="rId23" Type="http://schemas.openxmlformats.org/officeDocument/2006/relationships/font" Target="fonts/Comfortaa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bel-italic.fntdata"/><Relationship Id="rId25" Type="http://schemas.openxmlformats.org/officeDocument/2006/relationships/font" Target="fonts/Corbel-bold.fntdata"/><Relationship Id="rId28" Type="http://schemas.openxmlformats.org/officeDocument/2006/relationships/font" Target="fonts/PermanentMarker-regular.fntdata"/><Relationship Id="rId27"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33" Type="http://schemas.openxmlformats.org/officeDocument/2006/relationships/font" Target="fonts/ComfortaaMedium-regular.fntdata"/><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35" Type="http://schemas.openxmlformats.org/officeDocument/2006/relationships/font" Target="fonts/Comfortaa-regular.fntdata"/><Relationship Id="rId12" Type="http://schemas.openxmlformats.org/officeDocument/2006/relationships/slide" Target="slides/slide7.xml"/><Relationship Id="rId34" Type="http://schemas.openxmlformats.org/officeDocument/2006/relationships/font" Target="fonts/ComfortaaMedium-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Comforta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ce4dd00c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ce4dd00c0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Since there were only 4 samples included in the data from the Arctic ocean, we see a much </a:t>
            </a:r>
            <a:r>
              <a:rPr lang="en-US"/>
              <a:t>clearer picture here. It is important to note however, that the last sample was taken 5 years after the previous sample. But from this data we can see that there is clearly a rise of microplastics in the Arctic ocean with a high correlation. </a:t>
            </a:r>
            <a:endParaRPr/>
          </a:p>
        </p:txBody>
      </p:sp>
      <p:sp>
        <p:nvSpPr>
          <p:cNvPr id="175" name="Google Shape;175;g23ce4dd00c0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3e79124fb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3e79124fbf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3e79124fbf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e791b42c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e791b42c0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3e791b42c0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e791b42c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e791b42c0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3e791b42c0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e791b42c0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e791b42c0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3e791b42c0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f1edba11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f1edba11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3f1edba11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the amount of tests taken per ocean vs the mean measurement per ocean. So the most tests were taken in the atlantic</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solidFill>
                  <a:schemeClr val="dk2"/>
                </a:solidFill>
                <a:highlight>
                  <a:schemeClr val="lt1"/>
                </a:highlight>
              </a:rPr>
              <a:t>This is boxplots for the microplastic measurements per year. In the second plot we took out outliers to get a better look at the data. </a:t>
            </a:r>
            <a:r>
              <a:rPr lang="en-US">
                <a:solidFill>
                  <a:schemeClr val="dk2"/>
                </a:solidFill>
                <a:highlight>
                  <a:schemeClr val="lt1"/>
                </a:highlight>
                <a:latin typeface="Arial"/>
                <a:ea typeface="Arial"/>
                <a:cs typeface="Arial"/>
                <a:sym typeface="Arial"/>
              </a:rPr>
              <a:t>Left boxplot includes outlier which by taking a glance, shows how skewed the data becomes (this will be explained later as these are the Brazil/aluminum bucket readings) Right boxplot shows more accurately the rest of the sample measurements and how they have much smaller recordings ranging from 0 - 0.8 pieces/m^3</a:t>
            </a:r>
            <a:endParaRPr>
              <a:solidFill>
                <a:schemeClr val="dk2"/>
              </a:solidFill>
              <a:highlight>
                <a:schemeClr val="lt1"/>
              </a:highlight>
            </a:endParaRPr>
          </a:p>
          <a:p>
            <a:pPr indent="0" lvl="0" marL="0" rtl="0" algn="l">
              <a:spcBef>
                <a:spcPts val="0"/>
              </a:spcBef>
              <a:spcAft>
                <a:spcPts val="0"/>
              </a:spcAft>
              <a:buNone/>
            </a:pPr>
            <a:r>
              <a:t/>
            </a:r>
            <a:endParaRPr>
              <a:highlight>
                <a:schemeClr val="lt1"/>
              </a:highlight>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cdda4af4f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cdda4af4f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All data for pacific vs removing 2018. we see there is a moderate correlation here. but once again the line doesnt fit that great because of some weird outliers, even excluding the 2018 aluminum bucket data</a:t>
            </a:r>
            <a:endParaRPr/>
          </a:p>
        </p:txBody>
      </p:sp>
      <p:sp>
        <p:nvSpPr>
          <p:cNvPr id="134" name="Google Shape;134;g23cdda4af4f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cdda4af4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cdda4af4f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Left is all data. </a:t>
            </a:r>
            <a:r>
              <a:rPr lang="en-US"/>
              <a:t>Right is data without 2017,2018, and 2019 outlier data. mention that the line does not provide a great fit for the data. removing the outlier data creates a bit higher of a correlation, but we should still be hesitant to make an conclusions based on this data</a:t>
            </a:r>
            <a:endParaRPr/>
          </a:p>
        </p:txBody>
      </p:sp>
      <p:sp>
        <p:nvSpPr>
          <p:cNvPr id="145" name="Google Shape;145;g23cdda4af4f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e79124fb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e79124fb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seems to be here no specific pattern in microplastics over time, when looking closer at the  years where levels start to pick up a bit. But the levels mostly stay consistent other than outliers</a:t>
            </a:r>
            <a:endParaRPr/>
          </a:p>
        </p:txBody>
      </p:sp>
      <p:sp>
        <p:nvSpPr>
          <p:cNvPr id="156" name="Google Shape;156;g23e79124fb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e79124fbf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e79124fbf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 thought that taking a closer look at where the data starts to rise and excluding outlier years, would give us a clearer picture. But there seems to be little outliers as you get closer. It is hard to draw any direct conclusions from this data, but we tend to see more spikes in numbers as time goes on. </a:t>
            </a:r>
            <a:endParaRPr/>
          </a:p>
        </p:txBody>
      </p:sp>
      <p:sp>
        <p:nvSpPr>
          <p:cNvPr id="167" name="Google Shape;167;g23e79124fbf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1"/>
          <p:cNvSpPr/>
          <p:nvPr/>
        </p:nvSpPr>
        <p:spPr>
          <a:xfrm>
            <a:off x="1600200" y="0"/>
            <a:ext cx="5029200" cy="5943600"/>
          </a:xfrm>
          <a:prstGeom prst="rect">
            <a:avLst/>
          </a:prstGeom>
          <a:solidFill>
            <a:srgbClr val="687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9" name="Google Shape;19;p11"/>
          <p:cNvSpPr txBox="1"/>
          <p:nvPr>
            <p:ph type="ctrTitle"/>
          </p:nvPr>
        </p:nvSpPr>
        <p:spPr>
          <a:xfrm>
            <a:off x="1751777" y="3019706"/>
            <a:ext cx="4846320"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Corbe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1"/>
          <p:cNvSpPr txBox="1"/>
          <p:nvPr>
            <p:ph idx="1" type="subTitle"/>
          </p:nvPr>
        </p:nvSpPr>
        <p:spPr>
          <a:xfrm>
            <a:off x="1751777" y="5381894"/>
            <a:ext cx="4846320" cy="44805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2000"/>
              <a:buNone/>
              <a:defRPr sz="20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600"/>
              <a:buNone/>
              <a:defRPr sz="1600"/>
            </a:lvl4pPr>
            <a:lvl5pPr lvl="4" algn="ctr">
              <a:lnSpc>
                <a:spcPct val="90000"/>
              </a:lnSpc>
              <a:spcBef>
                <a:spcPts val="400"/>
              </a:spcBef>
              <a:spcAft>
                <a:spcPts val="0"/>
              </a:spcAft>
              <a:buClr>
                <a:schemeClr val="dk1"/>
              </a:buClr>
              <a:buSzPts val="1600"/>
              <a:buNone/>
              <a:defRPr sz="1600"/>
            </a:lvl5pPr>
            <a:lvl6pPr lvl="5" algn="ctr">
              <a:lnSpc>
                <a:spcPct val="90000"/>
              </a:lnSpc>
              <a:spcBef>
                <a:spcPts val="400"/>
              </a:spcBef>
              <a:spcAft>
                <a:spcPts val="0"/>
              </a:spcAft>
              <a:buClr>
                <a:schemeClr val="dk1"/>
              </a:buClr>
              <a:buSzPts val="1600"/>
              <a:buNone/>
              <a:defRPr sz="1600"/>
            </a:lvl6pPr>
            <a:lvl7pPr lvl="6" algn="ctr">
              <a:lnSpc>
                <a:spcPct val="90000"/>
              </a:lnSpc>
              <a:spcBef>
                <a:spcPts val="400"/>
              </a:spcBef>
              <a:spcAft>
                <a:spcPts val="0"/>
              </a:spcAft>
              <a:buClr>
                <a:schemeClr val="dk1"/>
              </a:buClr>
              <a:buSzPts val="1600"/>
              <a:buNone/>
              <a:defRPr sz="1600"/>
            </a:lvl7pPr>
            <a:lvl8pPr lvl="7" algn="ctr">
              <a:lnSpc>
                <a:spcPct val="90000"/>
              </a:lnSpc>
              <a:spcBef>
                <a:spcPts val="400"/>
              </a:spcBef>
              <a:spcAft>
                <a:spcPts val="0"/>
              </a:spcAft>
              <a:buClr>
                <a:schemeClr val="dk1"/>
              </a:buClr>
              <a:buSzPts val="1600"/>
              <a:buNone/>
              <a:defRPr sz="1600"/>
            </a:lvl8pPr>
            <a:lvl9pPr lvl="8" algn="ctr">
              <a:lnSpc>
                <a:spcPct val="90000"/>
              </a:lnSpc>
              <a:spcBef>
                <a:spcPts val="400"/>
              </a:spcBef>
              <a:spcAft>
                <a:spcPts val="0"/>
              </a:spcAft>
              <a:buClr>
                <a:schemeClr val="dk1"/>
              </a:buClr>
              <a:buSzPts val="1600"/>
              <a:buNone/>
              <a:defRPr sz="1600"/>
            </a:lvl9pPr>
          </a:lstStyle>
          <a:p/>
        </p:txBody>
      </p:sp>
      <p:pic>
        <p:nvPicPr>
          <p:cNvPr descr="Puffy white clouds in deep blue sky" id="21" name="Google Shape;21;p11"/>
          <p:cNvPicPr preferRelativeResize="0"/>
          <p:nvPr/>
        </p:nvPicPr>
        <p:blipFill rotWithShape="1">
          <a:blip r:embed="rId2">
            <a:alphaModFix/>
          </a:blip>
          <a:srcRect b="0" l="0" r="0" t="0"/>
          <a:stretch/>
        </p:blipFill>
        <p:spPr>
          <a:xfrm>
            <a:off x="0" y="2057400"/>
            <a:ext cx="1490472" cy="3886200"/>
          </a:xfrm>
          <a:prstGeom prst="rect">
            <a:avLst/>
          </a:prstGeom>
          <a:noFill/>
          <a:ln>
            <a:noFill/>
          </a:ln>
        </p:spPr>
      </p:pic>
      <p:pic>
        <p:nvPicPr>
          <p:cNvPr descr="Closeup of plant shoot" id="22" name="Google Shape;22;p11"/>
          <p:cNvPicPr preferRelativeResize="0"/>
          <p:nvPr/>
        </p:nvPicPr>
        <p:blipFill rotWithShape="1">
          <a:blip r:embed="rId3">
            <a:alphaModFix/>
          </a:blip>
          <a:srcRect b="0" l="0" r="0" t="0"/>
          <a:stretch/>
        </p:blipFill>
        <p:spPr>
          <a:xfrm>
            <a:off x="6739128" y="2057400"/>
            <a:ext cx="2060767" cy="3886200"/>
          </a:xfrm>
          <a:prstGeom prst="rect">
            <a:avLst/>
          </a:prstGeom>
          <a:noFill/>
          <a:ln>
            <a:noFill/>
          </a:ln>
        </p:spPr>
      </p:pic>
      <p:pic>
        <p:nvPicPr>
          <p:cNvPr descr="Waves" id="23" name="Google Shape;23;p11"/>
          <p:cNvPicPr preferRelativeResize="0"/>
          <p:nvPr/>
        </p:nvPicPr>
        <p:blipFill rotWithShape="1">
          <a:blip r:embed="rId4">
            <a:alphaModFix/>
          </a:blip>
          <a:srcRect b="0" l="0" r="0" t="0"/>
          <a:stretch/>
        </p:blipFill>
        <p:spPr>
          <a:xfrm>
            <a:off x="8909623" y="2057400"/>
            <a:ext cx="3282696" cy="388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20"/>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0"/>
          <p:cNvSpPr txBox="1"/>
          <p:nvPr>
            <p:ph idx="1" type="body"/>
          </p:nvPr>
        </p:nvSpPr>
        <p:spPr>
          <a:xfrm rot="5400000">
            <a:off x="3785660" y="-809632"/>
            <a:ext cx="4620682" cy="93719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400"/>
              </a:spcBef>
              <a:spcAft>
                <a:spcPts val="0"/>
              </a:spcAft>
              <a:buClr>
                <a:schemeClr val="dk1"/>
              </a:buClr>
              <a:buSzPts val="1800"/>
              <a:buChar char="•"/>
              <a:defRPr/>
            </a:lvl2pPr>
            <a:lvl3pPr indent="-342900" lvl="2" marL="1371600" algn="l">
              <a:lnSpc>
                <a:spcPct val="90000"/>
              </a:lnSpc>
              <a:spcBef>
                <a:spcPts val="400"/>
              </a:spcBef>
              <a:spcAft>
                <a:spcPts val="0"/>
              </a:spcAft>
              <a:buClr>
                <a:schemeClr val="dk1"/>
              </a:buClr>
              <a:buSzPts val="1800"/>
              <a:buChar char="•"/>
              <a:defRPr/>
            </a:lvl3pPr>
            <a:lvl4pPr indent="-342900" lvl="3" marL="1828800" algn="l">
              <a:lnSpc>
                <a:spcPct val="90000"/>
              </a:lnSpc>
              <a:spcBef>
                <a:spcPts val="400"/>
              </a:spcBef>
              <a:spcAft>
                <a:spcPts val="0"/>
              </a:spcAft>
              <a:buClr>
                <a:schemeClr val="dk1"/>
              </a:buClr>
              <a:buSzPts val="1800"/>
              <a:buChar char="•"/>
              <a:defRPr/>
            </a:lvl4pPr>
            <a:lvl5pPr indent="-342900" lvl="4" marL="2286000" algn="l">
              <a:lnSpc>
                <a:spcPct val="90000"/>
              </a:lnSpc>
              <a:spcBef>
                <a:spcPts val="400"/>
              </a:spcBef>
              <a:spcAft>
                <a:spcPts val="0"/>
              </a:spcAft>
              <a:buClr>
                <a:schemeClr val="dk1"/>
              </a:buClr>
              <a:buSzPts val="1800"/>
              <a:buChar char="•"/>
              <a:defRPr/>
            </a:lvl5pPr>
            <a:lvl6pPr indent="-342900" lvl="5" marL="2743200" algn="l">
              <a:lnSpc>
                <a:spcPct val="90000"/>
              </a:lnSpc>
              <a:spcBef>
                <a:spcPts val="400"/>
              </a:spcBef>
              <a:spcAft>
                <a:spcPts val="0"/>
              </a:spcAft>
              <a:buClr>
                <a:schemeClr val="dk1"/>
              </a:buClr>
              <a:buSzPts val="1800"/>
              <a:buChar char="•"/>
              <a:defRPr/>
            </a:lvl6pPr>
            <a:lvl7pPr indent="-342900" lvl="6" marL="3200400" algn="l">
              <a:lnSpc>
                <a:spcPct val="90000"/>
              </a:lnSpc>
              <a:spcBef>
                <a:spcPts val="400"/>
              </a:spcBef>
              <a:spcAft>
                <a:spcPts val="0"/>
              </a:spcAft>
              <a:buClr>
                <a:schemeClr val="dk1"/>
              </a:buClr>
              <a:buSzPts val="1800"/>
              <a:buChar char="•"/>
              <a:defRPr/>
            </a:lvl7pPr>
            <a:lvl8pPr indent="-342900" lvl="7" marL="3657600" algn="l">
              <a:lnSpc>
                <a:spcPct val="90000"/>
              </a:lnSpc>
              <a:spcBef>
                <a:spcPts val="400"/>
              </a:spcBef>
              <a:spcAft>
                <a:spcPts val="0"/>
              </a:spcAft>
              <a:buClr>
                <a:schemeClr val="dk1"/>
              </a:buClr>
              <a:buSzPts val="1800"/>
              <a:buChar char="•"/>
              <a:defRPr/>
            </a:lvl8pPr>
            <a:lvl9pPr indent="-342900" lvl="8" marL="4114800" algn="l">
              <a:lnSpc>
                <a:spcPct val="90000"/>
              </a:lnSpc>
              <a:spcBef>
                <a:spcPts val="400"/>
              </a:spcBef>
              <a:spcAft>
                <a:spcPts val="0"/>
              </a:spcAft>
              <a:buClr>
                <a:schemeClr val="dk1"/>
              </a:buClr>
              <a:buSzPts val="1800"/>
              <a:buChar char="•"/>
              <a:defRPr/>
            </a:lvl9pPr>
          </a:lstStyle>
          <a:p/>
        </p:txBody>
      </p:sp>
      <p:sp>
        <p:nvSpPr>
          <p:cNvPr id="78" name="Google Shape;78;p20"/>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20"/>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21"/>
          <p:cNvSpPr txBox="1"/>
          <p:nvPr>
            <p:ph type="title"/>
          </p:nvPr>
        </p:nvSpPr>
        <p:spPr>
          <a:xfrm rot="5400000">
            <a:off x="6760369" y="2155032"/>
            <a:ext cx="5986463"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1"/>
          <p:cNvSpPr txBox="1"/>
          <p:nvPr>
            <p:ph idx="1" type="body"/>
          </p:nvPr>
        </p:nvSpPr>
        <p:spPr>
          <a:xfrm rot="5400000">
            <a:off x="1712119" y="-683419"/>
            <a:ext cx="5986463"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400"/>
              </a:spcBef>
              <a:spcAft>
                <a:spcPts val="0"/>
              </a:spcAft>
              <a:buClr>
                <a:schemeClr val="dk1"/>
              </a:buClr>
              <a:buSzPts val="1800"/>
              <a:buChar char="•"/>
              <a:defRPr/>
            </a:lvl2pPr>
            <a:lvl3pPr indent="-342900" lvl="2" marL="1371600" algn="l">
              <a:lnSpc>
                <a:spcPct val="90000"/>
              </a:lnSpc>
              <a:spcBef>
                <a:spcPts val="400"/>
              </a:spcBef>
              <a:spcAft>
                <a:spcPts val="0"/>
              </a:spcAft>
              <a:buClr>
                <a:schemeClr val="dk1"/>
              </a:buClr>
              <a:buSzPts val="1800"/>
              <a:buChar char="•"/>
              <a:defRPr/>
            </a:lvl3pPr>
            <a:lvl4pPr indent="-342900" lvl="3" marL="1828800" algn="l">
              <a:lnSpc>
                <a:spcPct val="90000"/>
              </a:lnSpc>
              <a:spcBef>
                <a:spcPts val="400"/>
              </a:spcBef>
              <a:spcAft>
                <a:spcPts val="0"/>
              </a:spcAft>
              <a:buClr>
                <a:schemeClr val="dk1"/>
              </a:buClr>
              <a:buSzPts val="1800"/>
              <a:buChar char="•"/>
              <a:defRPr/>
            </a:lvl4pPr>
            <a:lvl5pPr indent="-342900" lvl="4" marL="2286000" algn="l">
              <a:lnSpc>
                <a:spcPct val="90000"/>
              </a:lnSpc>
              <a:spcBef>
                <a:spcPts val="400"/>
              </a:spcBef>
              <a:spcAft>
                <a:spcPts val="0"/>
              </a:spcAft>
              <a:buClr>
                <a:schemeClr val="dk1"/>
              </a:buClr>
              <a:buSzPts val="1800"/>
              <a:buChar char="•"/>
              <a:defRPr/>
            </a:lvl5pPr>
            <a:lvl6pPr indent="-342900" lvl="5" marL="2743200" algn="l">
              <a:lnSpc>
                <a:spcPct val="90000"/>
              </a:lnSpc>
              <a:spcBef>
                <a:spcPts val="400"/>
              </a:spcBef>
              <a:spcAft>
                <a:spcPts val="0"/>
              </a:spcAft>
              <a:buClr>
                <a:schemeClr val="dk1"/>
              </a:buClr>
              <a:buSzPts val="1800"/>
              <a:buChar char="•"/>
              <a:defRPr/>
            </a:lvl6pPr>
            <a:lvl7pPr indent="-342900" lvl="6" marL="3200400" algn="l">
              <a:lnSpc>
                <a:spcPct val="90000"/>
              </a:lnSpc>
              <a:spcBef>
                <a:spcPts val="400"/>
              </a:spcBef>
              <a:spcAft>
                <a:spcPts val="0"/>
              </a:spcAft>
              <a:buClr>
                <a:schemeClr val="dk1"/>
              </a:buClr>
              <a:buSzPts val="1800"/>
              <a:buChar char="•"/>
              <a:defRPr/>
            </a:lvl7pPr>
            <a:lvl8pPr indent="-342900" lvl="7" marL="3657600" algn="l">
              <a:lnSpc>
                <a:spcPct val="90000"/>
              </a:lnSpc>
              <a:spcBef>
                <a:spcPts val="400"/>
              </a:spcBef>
              <a:spcAft>
                <a:spcPts val="0"/>
              </a:spcAft>
              <a:buClr>
                <a:schemeClr val="dk1"/>
              </a:buClr>
              <a:buSzPts val="1800"/>
              <a:buChar char="•"/>
              <a:defRPr/>
            </a:lvl8pPr>
            <a:lvl9pPr indent="-342900" lvl="8" marL="4114800" algn="l">
              <a:lnSpc>
                <a:spcPct val="90000"/>
              </a:lnSpc>
              <a:spcBef>
                <a:spcPts val="400"/>
              </a:spcBef>
              <a:spcAft>
                <a:spcPts val="0"/>
              </a:spcAft>
              <a:buClr>
                <a:schemeClr val="dk1"/>
              </a:buClr>
              <a:buSzPts val="1800"/>
              <a:buChar char="•"/>
              <a:defRPr/>
            </a:lvl9pPr>
          </a:lstStyle>
          <a:p/>
        </p:txBody>
      </p:sp>
      <p:sp>
        <p:nvSpPr>
          <p:cNvPr id="84" name="Google Shape;84;p21"/>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21"/>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2"/>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2"/>
          <p:cNvSpPr txBox="1"/>
          <p:nvPr>
            <p:ph idx="1" type="body"/>
          </p:nvPr>
        </p:nvSpPr>
        <p:spPr>
          <a:xfrm>
            <a:off x="1410027" y="1566001"/>
            <a:ext cx="9371948" cy="462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400"/>
              </a:spcBef>
              <a:spcAft>
                <a:spcPts val="0"/>
              </a:spcAft>
              <a:buClr>
                <a:schemeClr val="dk1"/>
              </a:buClr>
              <a:buSzPts val="1800"/>
              <a:buChar char="•"/>
              <a:defRPr/>
            </a:lvl2pPr>
            <a:lvl3pPr indent="-342900" lvl="2" marL="1371600" algn="l">
              <a:lnSpc>
                <a:spcPct val="90000"/>
              </a:lnSpc>
              <a:spcBef>
                <a:spcPts val="400"/>
              </a:spcBef>
              <a:spcAft>
                <a:spcPts val="0"/>
              </a:spcAft>
              <a:buClr>
                <a:schemeClr val="dk1"/>
              </a:buClr>
              <a:buSzPts val="1800"/>
              <a:buChar char="•"/>
              <a:defRPr/>
            </a:lvl3pPr>
            <a:lvl4pPr indent="-342900" lvl="3" marL="1828800" algn="l">
              <a:lnSpc>
                <a:spcPct val="90000"/>
              </a:lnSpc>
              <a:spcBef>
                <a:spcPts val="400"/>
              </a:spcBef>
              <a:spcAft>
                <a:spcPts val="0"/>
              </a:spcAft>
              <a:buClr>
                <a:schemeClr val="dk1"/>
              </a:buClr>
              <a:buSzPts val="1800"/>
              <a:buChar char="•"/>
              <a:defRPr/>
            </a:lvl4pPr>
            <a:lvl5pPr indent="-342900" lvl="4" marL="2286000" algn="l">
              <a:lnSpc>
                <a:spcPct val="90000"/>
              </a:lnSpc>
              <a:spcBef>
                <a:spcPts val="400"/>
              </a:spcBef>
              <a:spcAft>
                <a:spcPts val="0"/>
              </a:spcAft>
              <a:buClr>
                <a:schemeClr val="dk1"/>
              </a:buClr>
              <a:buSzPts val="1800"/>
              <a:buChar char="•"/>
              <a:defRPr/>
            </a:lvl5pPr>
            <a:lvl6pPr indent="-342900" lvl="5" marL="2743200" algn="l">
              <a:lnSpc>
                <a:spcPct val="90000"/>
              </a:lnSpc>
              <a:spcBef>
                <a:spcPts val="400"/>
              </a:spcBef>
              <a:spcAft>
                <a:spcPts val="0"/>
              </a:spcAft>
              <a:buClr>
                <a:schemeClr val="dk1"/>
              </a:buClr>
              <a:buSzPts val="1800"/>
              <a:buChar char="•"/>
              <a:defRPr/>
            </a:lvl6pPr>
            <a:lvl7pPr indent="-342900" lvl="6" marL="3200400" algn="l">
              <a:lnSpc>
                <a:spcPct val="90000"/>
              </a:lnSpc>
              <a:spcBef>
                <a:spcPts val="400"/>
              </a:spcBef>
              <a:spcAft>
                <a:spcPts val="0"/>
              </a:spcAft>
              <a:buClr>
                <a:schemeClr val="dk1"/>
              </a:buClr>
              <a:buSzPts val="1800"/>
              <a:buChar char="•"/>
              <a:defRPr/>
            </a:lvl7pPr>
            <a:lvl8pPr indent="-342900" lvl="7" marL="3657600" algn="l">
              <a:lnSpc>
                <a:spcPct val="90000"/>
              </a:lnSpc>
              <a:spcBef>
                <a:spcPts val="400"/>
              </a:spcBef>
              <a:spcAft>
                <a:spcPts val="0"/>
              </a:spcAft>
              <a:buClr>
                <a:schemeClr val="dk1"/>
              </a:buClr>
              <a:buSzPts val="1800"/>
              <a:buChar char="•"/>
              <a:defRPr/>
            </a:lvl8pPr>
            <a:lvl9pPr indent="-342900" lvl="8" marL="4114800" algn="l">
              <a:lnSpc>
                <a:spcPct val="90000"/>
              </a:lnSpc>
              <a:spcBef>
                <a:spcPts val="400"/>
              </a:spcBef>
              <a:spcAft>
                <a:spcPts val="0"/>
              </a:spcAft>
              <a:buClr>
                <a:schemeClr val="dk1"/>
              </a:buClr>
              <a:buSzPts val="1800"/>
              <a:buChar char="•"/>
              <a:defRPr/>
            </a:lvl9pPr>
          </a:lstStyle>
          <a:p/>
        </p:txBody>
      </p:sp>
      <p:sp>
        <p:nvSpPr>
          <p:cNvPr id="27" name="Google Shape;27;p12"/>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2"/>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3"/>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3"/>
          <p:cNvSpPr txBox="1"/>
          <p:nvPr>
            <p:ph idx="1" type="body"/>
          </p:nvPr>
        </p:nvSpPr>
        <p:spPr>
          <a:xfrm>
            <a:off x="1409700" y="1556281"/>
            <a:ext cx="4610099" cy="4620682"/>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33" name="Google Shape;33;p13"/>
          <p:cNvSpPr txBox="1"/>
          <p:nvPr>
            <p:ph idx="2" type="body"/>
          </p:nvPr>
        </p:nvSpPr>
        <p:spPr>
          <a:xfrm>
            <a:off x="6172200" y="1556281"/>
            <a:ext cx="4609775" cy="4620682"/>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34" name="Google Shape;34;p13"/>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13"/>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14"/>
          <p:cNvSpPr/>
          <p:nvPr/>
        </p:nvSpPr>
        <p:spPr>
          <a:xfrm>
            <a:off x="1600199" y="2059146"/>
            <a:ext cx="7199696" cy="3886200"/>
          </a:xfrm>
          <a:prstGeom prst="rect">
            <a:avLst/>
          </a:prstGeom>
          <a:solidFill>
            <a:srgbClr val="687F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39" name="Google Shape;39;p14"/>
          <p:cNvSpPr txBox="1"/>
          <p:nvPr>
            <p:ph type="title"/>
          </p:nvPr>
        </p:nvSpPr>
        <p:spPr>
          <a:xfrm>
            <a:off x="1751777" y="2263913"/>
            <a:ext cx="6949440" cy="314339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4"/>
          <p:cNvSpPr txBox="1"/>
          <p:nvPr>
            <p:ph idx="1" type="body"/>
          </p:nvPr>
        </p:nvSpPr>
        <p:spPr>
          <a:xfrm>
            <a:off x="1751777" y="5381893"/>
            <a:ext cx="6949440" cy="4495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lt1"/>
              </a:buClr>
              <a:buSzPts val="2400"/>
              <a:buNone/>
              <a:defRPr sz="2400">
                <a:solidFill>
                  <a:schemeClr val="lt1"/>
                </a:solidFill>
              </a:defRPr>
            </a:lvl1pPr>
            <a:lvl2pPr indent="-228600" lvl="1" marL="914400" algn="l">
              <a:lnSpc>
                <a:spcPct val="90000"/>
              </a:lnSpc>
              <a:spcBef>
                <a:spcPts val="400"/>
              </a:spcBef>
              <a:spcAft>
                <a:spcPts val="0"/>
              </a:spcAft>
              <a:buClr>
                <a:schemeClr val="dk1"/>
              </a:buClr>
              <a:buSzPts val="2000"/>
              <a:buNone/>
              <a:defRPr sz="2000"/>
            </a:lvl2pPr>
            <a:lvl3pPr indent="-228600" lvl="2" marL="1371600" algn="l">
              <a:lnSpc>
                <a:spcPct val="90000"/>
              </a:lnSpc>
              <a:spcBef>
                <a:spcPts val="400"/>
              </a:spcBef>
              <a:spcAft>
                <a:spcPts val="0"/>
              </a:spcAft>
              <a:buClr>
                <a:schemeClr val="dk1"/>
              </a:buClr>
              <a:buSzPts val="1800"/>
              <a:buNone/>
              <a:defRPr sz="1800"/>
            </a:lvl3pPr>
            <a:lvl4pPr indent="-228600" lvl="3" marL="1828800" algn="l">
              <a:lnSpc>
                <a:spcPct val="90000"/>
              </a:lnSpc>
              <a:spcBef>
                <a:spcPts val="400"/>
              </a:spcBef>
              <a:spcAft>
                <a:spcPts val="0"/>
              </a:spcAft>
              <a:buClr>
                <a:schemeClr val="dk1"/>
              </a:buClr>
              <a:buSzPts val="1600"/>
              <a:buNone/>
              <a:defRPr sz="1600"/>
            </a:lvl4pPr>
            <a:lvl5pPr indent="-228600" lvl="4" marL="2286000" algn="l">
              <a:lnSpc>
                <a:spcPct val="90000"/>
              </a:lnSpc>
              <a:spcBef>
                <a:spcPts val="400"/>
              </a:spcBef>
              <a:spcAft>
                <a:spcPts val="0"/>
              </a:spcAft>
              <a:buClr>
                <a:schemeClr val="dk1"/>
              </a:buClr>
              <a:buSzPts val="1600"/>
              <a:buNone/>
              <a:defRPr sz="1600"/>
            </a:lvl5pPr>
            <a:lvl6pPr indent="-228600" lvl="5" marL="2743200" algn="l">
              <a:lnSpc>
                <a:spcPct val="90000"/>
              </a:lnSpc>
              <a:spcBef>
                <a:spcPts val="400"/>
              </a:spcBef>
              <a:spcAft>
                <a:spcPts val="0"/>
              </a:spcAft>
              <a:buClr>
                <a:schemeClr val="dk1"/>
              </a:buClr>
              <a:buSzPts val="1600"/>
              <a:buNone/>
              <a:defRPr sz="1600"/>
            </a:lvl6pPr>
            <a:lvl7pPr indent="-228600" lvl="6" marL="3200400" algn="l">
              <a:lnSpc>
                <a:spcPct val="90000"/>
              </a:lnSpc>
              <a:spcBef>
                <a:spcPts val="400"/>
              </a:spcBef>
              <a:spcAft>
                <a:spcPts val="0"/>
              </a:spcAft>
              <a:buClr>
                <a:schemeClr val="dk1"/>
              </a:buClr>
              <a:buSzPts val="1600"/>
              <a:buNone/>
              <a:defRPr sz="1600"/>
            </a:lvl7pPr>
            <a:lvl8pPr indent="-228600" lvl="7" marL="3657600" algn="l">
              <a:lnSpc>
                <a:spcPct val="90000"/>
              </a:lnSpc>
              <a:spcBef>
                <a:spcPts val="400"/>
              </a:spcBef>
              <a:spcAft>
                <a:spcPts val="0"/>
              </a:spcAft>
              <a:buClr>
                <a:schemeClr val="dk1"/>
              </a:buClr>
              <a:buSzPts val="1600"/>
              <a:buNone/>
              <a:defRPr sz="1600"/>
            </a:lvl8pPr>
            <a:lvl9pPr indent="-228600" lvl="8" marL="4114800" algn="l">
              <a:lnSpc>
                <a:spcPct val="90000"/>
              </a:lnSpc>
              <a:spcBef>
                <a:spcPts val="400"/>
              </a:spcBef>
              <a:spcAft>
                <a:spcPts val="0"/>
              </a:spcAft>
              <a:buClr>
                <a:schemeClr val="dk1"/>
              </a:buClr>
              <a:buSzPts val="1600"/>
              <a:buNone/>
              <a:defRPr sz="1600"/>
            </a:lvl9pPr>
          </a:lstStyle>
          <a:p/>
        </p:txBody>
      </p:sp>
      <p:pic>
        <p:nvPicPr>
          <p:cNvPr descr="Closeup of green plants" id="41" name="Google Shape;41;p14"/>
          <p:cNvPicPr preferRelativeResize="0"/>
          <p:nvPr/>
        </p:nvPicPr>
        <p:blipFill rotWithShape="1">
          <a:blip r:embed="rId2">
            <a:alphaModFix/>
          </a:blip>
          <a:srcRect b="0" l="0" r="0" t="0"/>
          <a:stretch/>
        </p:blipFill>
        <p:spPr>
          <a:xfrm>
            <a:off x="0" y="2059146"/>
            <a:ext cx="1490472" cy="3886200"/>
          </a:xfrm>
          <a:prstGeom prst="rect">
            <a:avLst/>
          </a:prstGeom>
          <a:noFill/>
          <a:ln>
            <a:noFill/>
          </a:ln>
        </p:spPr>
      </p:pic>
      <p:pic>
        <p:nvPicPr>
          <p:cNvPr descr="Waves" id="42" name="Google Shape;42;p14"/>
          <p:cNvPicPr preferRelativeResize="0"/>
          <p:nvPr/>
        </p:nvPicPr>
        <p:blipFill rotWithShape="1">
          <a:blip r:embed="rId3">
            <a:alphaModFix/>
          </a:blip>
          <a:srcRect b="0" l="0" r="0" t="0"/>
          <a:stretch/>
        </p:blipFill>
        <p:spPr>
          <a:xfrm>
            <a:off x="8909623" y="2059146"/>
            <a:ext cx="3282696" cy="388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3768">
          <p15:clr>
            <a:srgbClr val="FDE53C"/>
          </p15:clr>
        </p15:guide>
        <p15:guide id="2" orient="horz" pos="1296">
          <p15:clr>
            <a:srgbClr val="FDE53C"/>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15"/>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15"/>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8" name="Shape 48"/>
        <p:cNvGrpSpPr/>
        <p:nvPr/>
      </p:nvGrpSpPr>
      <p:grpSpPr>
        <a:xfrm>
          <a:off x="0" y="0"/>
          <a:ext cx="0" cy="0"/>
          <a:chOff x="0" y="0"/>
          <a:chExt cx="0" cy="0"/>
        </a:xfrm>
      </p:grpSpPr>
      <p:sp>
        <p:nvSpPr>
          <p:cNvPr id="49" name="Google Shape;49;p16"/>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16"/>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6"/>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17"/>
          <p:cNvSpPr txBox="1"/>
          <p:nvPr>
            <p:ph type="title"/>
          </p:nvPr>
        </p:nvSpPr>
        <p:spPr>
          <a:xfrm>
            <a:off x="6682434" y="919616"/>
            <a:ext cx="4155622" cy="253288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7"/>
          <p:cNvSpPr txBox="1"/>
          <p:nvPr>
            <p:ph idx="1" type="body"/>
          </p:nvPr>
        </p:nvSpPr>
        <p:spPr>
          <a:xfrm>
            <a:off x="1409699" y="915923"/>
            <a:ext cx="5216979" cy="5065776"/>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55" name="Google Shape;55;p17"/>
          <p:cNvSpPr txBox="1"/>
          <p:nvPr>
            <p:ph idx="2" type="body"/>
          </p:nvPr>
        </p:nvSpPr>
        <p:spPr>
          <a:xfrm>
            <a:off x="6682434" y="3502152"/>
            <a:ext cx="4155622" cy="24795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Clr>
                <a:schemeClr val="dk1"/>
              </a:buClr>
              <a:buSzPts val="1800"/>
              <a:buNone/>
              <a:defRPr sz="1800"/>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200"/>
              <a:buNone/>
              <a:defRPr sz="1200"/>
            </a:lvl3pPr>
            <a:lvl4pPr indent="-228600" lvl="3" marL="1828800" algn="l">
              <a:lnSpc>
                <a:spcPct val="90000"/>
              </a:lnSpc>
              <a:spcBef>
                <a:spcPts val="400"/>
              </a:spcBef>
              <a:spcAft>
                <a:spcPts val="0"/>
              </a:spcAft>
              <a:buClr>
                <a:schemeClr val="dk1"/>
              </a:buClr>
              <a:buSzPts val="1000"/>
              <a:buNone/>
              <a:defRPr sz="1000"/>
            </a:lvl4pPr>
            <a:lvl5pPr indent="-228600" lvl="4" marL="2286000" algn="l">
              <a:lnSpc>
                <a:spcPct val="90000"/>
              </a:lnSpc>
              <a:spcBef>
                <a:spcPts val="400"/>
              </a:spcBef>
              <a:spcAft>
                <a:spcPts val="0"/>
              </a:spcAft>
              <a:buClr>
                <a:schemeClr val="dk1"/>
              </a:buClr>
              <a:buSzPts val="1000"/>
              <a:buNone/>
              <a:defRPr sz="1000"/>
            </a:lvl5pPr>
            <a:lvl6pPr indent="-228600" lvl="5" marL="2743200" algn="l">
              <a:lnSpc>
                <a:spcPct val="90000"/>
              </a:lnSpc>
              <a:spcBef>
                <a:spcPts val="400"/>
              </a:spcBef>
              <a:spcAft>
                <a:spcPts val="0"/>
              </a:spcAft>
              <a:buClr>
                <a:schemeClr val="dk1"/>
              </a:buClr>
              <a:buSzPts val="1000"/>
              <a:buNone/>
              <a:defRPr sz="1000"/>
            </a:lvl6pPr>
            <a:lvl7pPr indent="-228600" lvl="6" marL="3200400" algn="l">
              <a:lnSpc>
                <a:spcPct val="90000"/>
              </a:lnSpc>
              <a:spcBef>
                <a:spcPts val="400"/>
              </a:spcBef>
              <a:spcAft>
                <a:spcPts val="0"/>
              </a:spcAft>
              <a:buClr>
                <a:schemeClr val="dk1"/>
              </a:buClr>
              <a:buSzPts val="1000"/>
              <a:buNone/>
              <a:defRPr sz="1000"/>
            </a:lvl7pPr>
            <a:lvl8pPr indent="-228600" lvl="7" marL="3657600" algn="l">
              <a:lnSpc>
                <a:spcPct val="90000"/>
              </a:lnSpc>
              <a:spcBef>
                <a:spcPts val="400"/>
              </a:spcBef>
              <a:spcAft>
                <a:spcPts val="0"/>
              </a:spcAft>
              <a:buClr>
                <a:schemeClr val="dk1"/>
              </a:buClr>
              <a:buSzPts val="1000"/>
              <a:buNone/>
              <a:defRPr sz="1000"/>
            </a:lvl8pPr>
            <a:lvl9pPr indent="-228600" lvl="8" marL="4114800" algn="l">
              <a:lnSpc>
                <a:spcPct val="90000"/>
              </a:lnSpc>
              <a:spcBef>
                <a:spcPts val="400"/>
              </a:spcBef>
              <a:spcAft>
                <a:spcPts val="0"/>
              </a:spcAft>
              <a:buClr>
                <a:schemeClr val="dk1"/>
              </a:buClr>
              <a:buSzPts val="1000"/>
              <a:buNone/>
              <a:defRPr sz="1000"/>
            </a:lvl9pPr>
          </a:lstStyle>
          <a:p/>
        </p:txBody>
      </p:sp>
      <p:sp>
        <p:nvSpPr>
          <p:cNvPr id="56" name="Google Shape;56;p17"/>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17"/>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8"/>
          <p:cNvSpPr txBox="1"/>
          <p:nvPr>
            <p:ph type="title"/>
          </p:nvPr>
        </p:nvSpPr>
        <p:spPr>
          <a:xfrm>
            <a:off x="6682435" y="919616"/>
            <a:ext cx="4155622" cy="253288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61" name="Google Shape;61;p18"/>
          <p:cNvSpPr/>
          <p:nvPr>
            <p:ph idx="2" type="pic"/>
          </p:nvPr>
        </p:nvSpPr>
        <p:spPr>
          <a:xfrm>
            <a:off x="0" y="915923"/>
            <a:ext cx="6626677" cy="5065776"/>
          </a:xfrm>
          <a:prstGeom prst="rect">
            <a:avLst/>
          </a:prstGeom>
          <a:noFill/>
          <a:ln>
            <a:noFill/>
          </a:ln>
        </p:spPr>
      </p:sp>
      <p:sp>
        <p:nvSpPr>
          <p:cNvPr id="62" name="Google Shape;62;p18"/>
          <p:cNvSpPr txBox="1"/>
          <p:nvPr>
            <p:ph idx="1" type="body"/>
          </p:nvPr>
        </p:nvSpPr>
        <p:spPr>
          <a:xfrm>
            <a:off x="6682435" y="3502152"/>
            <a:ext cx="4155622" cy="247954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Clr>
                <a:schemeClr val="dk1"/>
              </a:buClr>
              <a:buSzPts val="1800"/>
              <a:buNone/>
              <a:defRPr sz="1800"/>
            </a:lvl1pPr>
            <a:lvl2pPr indent="-228600" lvl="1" marL="914400" algn="l">
              <a:lnSpc>
                <a:spcPct val="90000"/>
              </a:lnSpc>
              <a:spcBef>
                <a:spcPts val="400"/>
              </a:spcBef>
              <a:spcAft>
                <a:spcPts val="0"/>
              </a:spcAft>
              <a:buClr>
                <a:schemeClr val="dk1"/>
              </a:buClr>
              <a:buSzPts val="1400"/>
              <a:buNone/>
              <a:defRPr sz="1400"/>
            </a:lvl2pPr>
            <a:lvl3pPr indent="-228600" lvl="2" marL="1371600" algn="l">
              <a:lnSpc>
                <a:spcPct val="90000"/>
              </a:lnSpc>
              <a:spcBef>
                <a:spcPts val="400"/>
              </a:spcBef>
              <a:spcAft>
                <a:spcPts val="0"/>
              </a:spcAft>
              <a:buClr>
                <a:schemeClr val="dk1"/>
              </a:buClr>
              <a:buSzPts val="1200"/>
              <a:buNone/>
              <a:defRPr sz="1200"/>
            </a:lvl3pPr>
            <a:lvl4pPr indent="-228600" lvl="3" marL="1828800" algn="l">
              <a:lnSpc>
                <a:spcPct val="90000"/>
              </a:lnSpc>
              <a:spcBef>
                <a:spcPts val="400"/>
              </a:spcBef>
              <a:spcAft>
                <a:spcPts val="0"/>
              </a:spcAft>
              <a:buClr>
                <a:schemeClr val="dk1"/>
              </a:buClr>
              <a:buSzPts val="1000"/>
              <a:buNone/>
              <a:defRPr sz="1000"/>
            </a:lvl4pPr>
            <a:lvl5pPr indent="-228600" lvl="4" marL="2286000" algn="l">
              <a:lnSpc>
                <a:spcPct val="90000"/>
              </a:lnSpc>
              <a:spcBef>
                <a:spcPts val="400"/>
              </a:spcBef>
              <a:spcAft>
                <a:spcPts val="0"/>
              </a:spcAft>
              <a:buClr>
                <a:schemeClr val="dk1"/>
              </a:buClr>
              <a:buSzPts val="1000"/>
              <a:buNone/>
              <a:defRPr sz="1000"/>
            </a:lvl5pPr>
            <a:lvl6pPr indent="-228600" lvl="5" marL="2743200" algn="l">
              <a:lnSpc>
                <a:spcPct val="90000"/>
              </a:lnSpc>
              <a:spcBef>
                <a:spcPts val="400"/>
              </a:spcBef>
              <a:spcAft>
                <a:spcPts val="0"/>
              </a:spcAft>
              <a:buClr>
                <a:schemeClr val="dk1"/>
              </a:buClr>
              <a:buSzPts val="1000"/>
              <a:buNone/>
              <a:defRPr sz="1000"/>
            </a:lvl6pPr>
            <a:lvl7pPr indent="-228600" lvl="6" marL="3200400" algn="l">
              <a:lnSpc>
                <a:spcPct val="90000"/>
              </a:lnSpc>
              <a:spcBef>
                <a:spcPts val="400"/>
              </a:spcBef>
              <a:spcAft>
                <a:spcPts val="0"/>
              </a:spcAft>
              <a:buClr>
                <a:schemeClr val="dk1"/>
              </a:buClr>
              <a:buSzPts val="1000"/>
              <a:buNone/>
              <a:defRPr sz="1000"/>
            </a:lvl7pPr>
            <a:lvl8pPr indent="-228600" lvl="7" marL="3657600" algn="l">
              <a:lnSpc>
                <a:spcPct val="90000"/>
              </a:lnSpc>
              <a:spcBef>
                <a:spcPts val="400"/>
              </a:spcBef>
              <a:spcAft>
                <a:spcPts val="0"/>
              </a:spcAft>
              <a:buClr>
                <a:schemeClr val="dk1"/>
              </a:buClr>
              <a:buSzPts val="1000"/>
              <a:buNone/>
              <a:defRPr sz="1000"/>
            </a:lvl8pPr>
            <a:lvl9pPr indent="-228600" lvl="8" marL="4114800" algn="l">
              <a:lnSpc>
                <a:spcPct val="90000"/>
              </a:lnSpc>
              <a:spcBef>
                <a:spcPts val="400"/>
              </a:spcBef>
              <a:spcAft>
                <a:spcPts val="0"/>
              </a:spcAft>
              <a:buClr>
                <a:schemeClr val="dk1"/>
              </a:buClr>
              <a:buSzPts val="1000"/>
              <a:buNone/>
              <a:defRPr sz="1000"/>
            </a:lvl9pPr>
          </a:lstStyle>
          <a:p/>
        </p:txBody>
      </p:sp>
      <p:sp>
        <p:nvSpPr>
          <p:cNvPr id="63" name="Google Shape;63;p18"/>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18"/>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19"/>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9"/>
          <p:cNvSpPr txBox="1"/>
          <p:nvPr>
            <p:ph idx="1" type="body"/>
          </p:nvPr>
        </p:nvSpPr>
        <p:spPr>
          <a:xfrm>
            <a:off x="1409699" y="1554480"/>
            <a:ext cx="460857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200"/>
              <a:buNone/>
              <a:defRPr b="1" sz="2200"/>
            </a:lvl1pPr>
            <a:lvl2pPr indent="-228600" lvl="1" marL="914400" algn="l">
              <a:lnSpc>
                <a:spcPct val="90000"/>
              </a:lnSpc>
              <a:spcBef>
                <a:spcPts val="400"/>
              </a:spcBef>
              <a:spcAft>
                <a:spcPts val="0"/>
              </a:spcAft>
              <a:buClr>
                <a:schemeClr val="dk1"/>
              </a:buClr>
              <a:buSzPts val="2000"/>
              <a:buNone/>
              <a:defRPr b="1" sz="2000"/>
            </a:lvl2pPr>
            <a:lvl3pPr indent="-228600" lvl="2" marL="1371600" algn="l">
              <a:lnSpc>
                <a:spcPct val="90000"/>
              </a:lnSpc>
              <a:spcBef>
                <a:spcPts val="400"/>
              </a:spcBef>
              <a:spcAft>
                <a:spcPts val="0"/>
              </a:spcAft>
              <a:buClr>
                <a:schemeClr val="dk1"/>
              </a:buClr>
              <a:buSzPts val="1800"/>
              <a:buNone/>
              <a:defRPr b="1" sz="1800"/>
            </a:lvl3pPr>
            <a:lvl4pPr indent="-228600" lvl="3" marL="1828800" algn="l">
              <a:lnSpc>
                <a:spcPct val="90000"/>
              </a:lnSpc>
              <a:spcBef>
                <a:spcPts val="400"/>
              </a:spcBef>
              <a:spcAft>
                <a:spcPts val="0"/>
              </a:spcAft>
              <a:buClr>
                <a:schemeClr val="dk1"/>
              </a:buClr>
              <a:buSzPts val="1600"/>
              <a:buNone/>
              <a:defRPr b="1" sz="1600"/>
            </a:lvl4pPr>
            <a:lvl5pPr indent="-228600" lvl="4" marL="2286000" algn="l">
              <a:lnSpc>
                <a:spcPct val="90000"/>
              </a:lnSpc>
              <a:spcBef>
                <a:spcPts val="400"/>
              </a:spcBef>
              <a:spcAft>
                <a:spcPts val="0"/>
              </a:spcAft>
              <a:buClr>
                <a:schemeClr val="dk1"/>
              </a:buClr>
              <a:buSzPts val="1600"/>
              <a:buNone/>
              <a:defRPr b="1" sz="1600"/>
            </a:lvl5pPr>
            <a:lvl6pPr indent="-228600" lvl="5" marL="2743200" algn="l">
              <a:lnSpc>
                <a:spcPct val="90000"/>
              </a:lnSpc>
              <a:spcBef>
                <a:spcPts val="400"/>
              </a:spcBef>
              <a:spcAft>
                <a:spcPts val="0"/>
              </a:spcAft>
              <a:buClr>
                <a:schemeClr val="dk1"/>
              </a:buClr>
              <a:buSzPts val="1600"/>
              <a:buNone/>
              <a:defRPr b="1" sz="1600"/>
            </a:lvl6pPr>
            <a:lvl7pPr indent="-228600" lvl="6" marL="3200400" algn="l">
              <a:lnSpc>
                <a:spcPct val="90000"/>
              </a:lnSpc>
              <a:spcBef>
                <a:spcPts val="400"/>
              </a:spcBef>
              <a:spcAft>
                <a:spcPts val="0"/>
              </a:spcAft>
              <a:buClr>
                <a:schemeClr val="dk1"/>
              </a:buClr>
              <a:buSzPts val="1600"/>
              <a:buNone/>
              <a:defRPr b="1" sz="1600"/>
            </a:lvl7pPr>
            <a:lvl8pPr indent="-228600" lvl="7" marL="3657600" algn="l">
              <a:lnSpc>
                <a:spcPct val="90000"/>
              </a:lnSpc>
              <a:spcBef>
                <a:spcPts val="400"/>
              </a:spcBef>
              <a:spcAft>
                <a:spcPts val="0"/>
              </a:spcAft>
              <a:buClr>
                <a:schemeClr val="dk1"/>
              </a:buClr>
              <a:buSzPts val="1600"/>
              <a:buNone/>
              <a:defRPr b="1" sz="1600"/>
            </a:lvl8pPr>
            <a:lvl9pPr indent="-228600" lvl="8" marL="4114800" algn="l">
              <a:lnSpc>
                <a:spcPct val="90000"/>
              </a:lnSpc>
              <a:spcBef>
                <a:spcPts val="400"/>
              </a:spcBef>
              <a:spcAft>
                <a:spcPts val="0"/>
              </a:spcAft>
              <a:buClr>
                <a:schemeClr val="dk1"/>
              </a:buClr>
              <a:buSzPts val="1600"/>
              <a:buNone/>
              <a:defRPr b="1" sz="1600"/>
            </a:lvl9pPr>
          </a:lstStyle>
          <a:p/>
        </p:txBody>
      </p:sp>
      <p:sp>
        <p:nvSpPr>
          <p:cNvPr id="69" name="Google Shape;69;p19"/>
          <p:cNvSpPr txBox="1"/>
          <p:nvPr>
            <p:ph idx="2" type="body"/>
          </p:nvPr>
        </p:nvSpPr>
        <p:spPr>
          <a:xfrm>
            <a:off x="1409699" y="2434147"/>
            <a:ext cx="4608576" cy="3811271"/>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70" name="Google Shape;70;p19"/>
          <p:cNvSpPr txBox="1"/>
          <p:nvPr>
            <p:ph idx="3" type="body"/>
          </p:nvPr>
        </p:nvSpPr>
        <p:spPr>
          <a:xfrm>
            <a:off x="6172200" y="1554480"/>
            <a:ext cx="46101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200"/>
              <a:buNone/>
              <a:defRPr b="1" sz="2200"/>
            </a:lvl1pPr>
            <a:lvl2pPr indent="-228600" lvl="1" marL="914400" algn="l">
              <a:lnSpc>
                <a:spcPct val="90000"/>
              </a:lnSpc>
              <a:spcBef>
                <a:spcPts val="400"/>
              </a:spcBef>
              <a:spcAft>
                <a:spcPts val="0"/>
              </a:spcAft>
              <a:buClr>
                <a:schemeClr val="dk1"/>
              </a:buClr>
              <a:buSzPts val="2000"/>
              <a:buNone/>
              <a:defRPr b="1" sz="2000"/>
            </a:lvl2pPr>
            <a:lvl3pPr indent="-228600" lvl="2" marL="1371600" algn="l">
              <a:lnSpc>
                <a:spcPct val="90000"/>
              </a:lnSpc>
              <a:spcBef>
                <a:spcPts val="400"/>
              </a:spcBef>
              <a:spcAft>
                <a:spcPts val="0"/>
              </a:spcAft>
              <a:buClr>
                <a:schemeClr val="dk1"/>
              </a:buClr>
              <a:buSzPts val="1800"/>
              <a:buNone/>
              <a:defRPr b="1" sz="1800"/>
            </a:lvl3pPr>
            <a:lvl4pPr indent="-228600" lvl="3" marL="1828800" algn="l">
              <a:lnSpc>
                <a:spcPct val="90000"/>
              </a:lnSpc>
              <a:spcBef>
                <a:spcPts val="400"/>
              </a:spcBef>
              <a:spcAft>
                <a:spcPts val="0"/>
              </a:spcAft>
              <a:buClr>
                <a:schemeClr val="dk1"/>
              </a:buClr>
              <a:buSzPts val="1600"/>
              <a:buNone/>
              <a:defRPr b="1" sz="1600"/>
            </a:lvl4pPr>
            <a:lvl5pPr indent="-228600" lvl="4" marL="2286000" algn="l">
              <a:lnSpc>
                <a:spcPct val="90000"/>
              </a:lnSpc>
              <a:spcBef>
                <a:spcPts val="400"/>
              </a:spcBef>
              <a:spcAft>
                <a:spcPts val="0"/>
              </a:spcAft>
              <a:buClr>
                <a:schemeClr val="dk1"/>
              </a:buClr>
              <a:buSzPts val="1600"/>
              <a:buNone/>
              <a:defRPr b="1" sz="1600"/>
            </a:lvl5pPr>
            <a:lvl6pPr indent="-228600" lvl="5" marL="2743200" algn="l">
              <a:lnSpc>
                <a:spcPct val="90000"/>
              </a:lnSpc>
              <a:spcBef>
                <a:spcPts val="400"/>
              </a:spcBef>
              <a:spcAft>
                <a:spcPts val="0"/>
              </a:spcAft>
              <a:buClr>
                <a:schemeClr val="dk1"/>
              </a:buClr>
              <a:buSzPts val="1600"/>
              <a:buNone/>
              <a:defRPr b="1" sz="1600"/>
            </a:lvl6pPr>
            <a:lvl7pPr indent="-228600" lvl="6" marL="3200400" algn="l">
              <a:lnSpc>
                <a:spcPct val="90000"/>
              </a:lnSpc>
              <a:spcBef>
                <a:spcPts val="400"/>
              </a:spcBef>
              <a:spcAft>
                <a:spcPts val="0"/>
              </a:spcAft>
              <a:buClr>
                <a:schemeClr val="dk1"/>
              </a:buClr>
              <a:buSzPts val="1600"/>
              <a:buNone/>
              <a:defRPr b="1" sz="1600"/>
            </a:lvl7pPr>
            <a:lvl8pPr indent="-228600" lvl="7" marL="3657600" algn="l">
              <a:lnSpc>
                <a:spcPct val="90000"/>
              </a:lnSpc>
              <a:spcBef>
                <a:spcPts val="400"/>
              </a:spcBef>
              <a:spcAft>
                <a:spcPts val="0"/>
              </a:spcAft>
              <a:buClr>
                <a:schemeClr val="dk1"/>
              </a:buClr>
              <a:buSzPts val="1600"/>
              <a:buNone/>
              <a:defRPr b="1" sz="1600"/>
            </a:lvl8pPr>
            <a:lvl9pPr indent="-228600" lvl="8" marL="4114800" algn="l">
              <a:lnSpc>
                <a:spcPct val="90000"/>
              </a:lnSpc>
              <a:spcBef>
                <a:spcPts val="400"/>
              </a:spcBef>
              <a:spcAft>
                <a:spcPts val="0"/>
              </a:spcAft>
              <a:buClr>
                <a:schemeClr val="dk1"/>
              </a:buClr>
              <a:buSzPts val="1600"/>
              <a:buNone/>
              <a:defRPr b="1" sz="1600"/>
            </a:lvl9pPr>
          </a:lstStyle>
          <a:p/>
        </p:txBody>
      </p:sp>
      <p:sp>
        <p:nvSpPr>
          <p:cNvPr id="71" name="Google Shape;71;p19"/>
          <p:cNvSpPr txBox="1"/>
          <p:nvPr>
            <p:ph idx="4" type="body"/>
          </p:nvPr>
        </p:nvSpPr>
        <p:spPr>
          <a:xfrm>
            <a:off x="6172200" y="2434147"/>
            <a:ext cx="4610100" cy="3811271"/>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100"/>
              </a:spcBef>
              <a:spcAft>
                <a:spcPts val="0"/>
              </a:spcAft>
              <a:buClr>
                <a:schemeClr val="dk1"/>
              </a:buClr>
              <a:buSzPts val="2200"/>
              <a:buChar char="•"/>
              <a:defRPr sz="2200"/>
            </a:lvl1pPr>
            <a:lvl2pPr indent="-342900" lvl="1" marL="914400" algn="l">
              <a:lnSpc>
                <a:spcPct val="90000"/>
              </a:lnSpc>
              <a:spcBef>
                <a:spcPts val="400"/>
              </a:spcBef>
              <a:spcAft>
                <a:spcPts val="0"/>
              </a:spcAft>
              <a:buClr>
                <a:schemeClr val="dk1"/>
              </a:buClr>
              <a:buSzPts val="1800"/>
              <a:buChar char="•"/>
              <a:defRPr sz="1800"/>
            </a:lvl2pPr>
            <a:lvl3pPr indent="-330200" lvl="2" marL="1371600" algn="l">
              <a:lnSpc>
                <a:spcPct val="90000"/>
              </a:lnSpc>
              <a:spcBef>
                <a:spcPts val="400"/>
              </a:spcBef>
              <a:spcAft>
                <a:spcPts val="0"/>
              </a:spcAft>
              <a:buClr>
                <a:schemeClr val="dk1"/>
              </a:buClr>
              <a:buSzPts val="1600"/>
              <a:buChar char="•"/>
              <a:defRPr sz="1600"/>
            </a:lvl3pPr>
            <a:lvl4pPr indent="-330200" lvl="3" marL="1828800" algn="l">
              <a:lnSpc>
                <a:spcPct val="90000"/>
              </a:lnSpc>
              <a:spcBef>
                <a:spcPts val="400"/>
              </a:spcBef>
              <a:spcAft>
                <a:spcPts val="0"/>
              </a:spcAft>
              <a:buClr>
                <a:schemeClr val="dk1"/>
              </a:buClr>
              <a:buSzPts val="1600"/>
              <a:buChar char="•"/>
              <a:defRPr sz="1600"/>
            </a:lvl4pPr>
            <a:lvl5pPr indent="-330200" lvl="4" marL="2286000" algn="l">
              <a:lnSpc>
                <a:spcPct val="90000"/>
              </a:lnSpc>
              <a:spcBef>
                <a:spcPts val="400"/>
              </a:spcBef>
              <a:spcAft>
                <a:spcPts val="0"/>
              </a:spcAft>
              <a:buClr>
                <a:schemeClr val="dk1"/>
              </a:buClr>
              <a:buSzPts val="1600"/>
              <a:buChar char="•"/>
              <a:defRPr sz="1600"/>
            </a:lvl5pPr>
            <a:lvl6pPr indent="-330200" lvl="5" marL="2743200" algn="l">
              <a:lnSpc>
                <a:spcPct val="90000"/>
              </a:lnSpc>
              <a:spcBef>
                <a:spcPts val="400"/>
              </a:spcBef>
              <a:spcAft>
                <a:spcPts val="0"/>
              </a:spcAft>
              <a:buClr>
                <a:schemeClr val="dk1"/>
              </a:buClr>
              <a:buSzPts val="1600"/>
              <a:buChar char="•"/>
              <a:defRPr sz="1600"/>
            </a:lvl6pPr>
            <a:lvl7pPr indent="-330200" lvl="6" marL="3200400" algn="l">
              <a:lnSpc>
                <a:spcPct val="90000"/>
              </a:lnSpc>
              <a:spcBef>
                <a:spcPts val="400"/>
              </a:spcBef>
              <a:spcAft>
                <a:spcPts val="0"/>
              </a:spcAft>
              <a:buClr>
                <a:schemeClr val="dk1"/>
              </a:buClr>
              <a:buSzPts val="1600"/>
              <a:buChar char="•"/>
              <a:defRPr sz="1600"/>
            </a:lvl7pPr>
            <a:lvl8pPr indent="-330200" lvl="7" marL="3657600" algn="l">
              <a:lnSpc>
                <a:spcPct val="90000"/>
              </a:lnSpc>
              <a:spcBef>
                <a:spcPts val="400"/>
              </a:spcBef>
              <a:spcAft>
                <a:spcPts val="0"/>
              </a:spcAft>
              <a:buClr>
                <a:schemeClr val="dk1"/>
              </a:buClr>
              <a:buSzPts val="1600"/>
              <a:buChar char="•"/>
              <a:defRPr sz="1600"/>
            </a:lvl8pPr>
            <a:lvl9pPr indent="-330200" lvl="8" marL="4114800" algn="l">
              <a:lnSpc>
                <a:spcPct val="90000"/>
              </a:lnSpc>
              <a:spcBef>
                <a:spcPts val="400"/>
              </a:spcBef>
              <a:spcAft>
                <a:spcPts val="0"/>
              </a:spcAft>
              <a:buClr>
                <a:schemeClr val="dk1"/>
              </a:buClr>
              <a:buSzPts val="1600"/>
              <a:buChar char="•"/>
              <a:defRPr sz="1600"/>
            </a:lvl9pPr>
          </a:lstStyle>
          <a:p/>
        </p:txBody>
      </p:sp>
      <p:sp>
        <p:nvSpPr>
          <p:cNvPr id="72" name="Google Shape;72;p19"/>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19"/>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p:nvPr/>
        </p:nvSpPr>
        <p:spPr>
          <a:xfrm>
            <a:off x="0" y="6629400"/>
            <a:ext cx="1499616" cy="228600"/>
          </a:xfrm>
          <a:prstGeom prst="rect">
            <a:avLst/>
          </a:prstGeom>
          <a:gradFill>
            <a:gsLst>
              <a:gs pos="0">
                <a:srgbClr val="F4FFCB"/>
              </a:gs>
              <a:gs pos="100000">
                <a:srgbClr val="F4FFCB"/>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1" name="Google Shape;11;p10"/>
          <p:cNvSpPr/>
          <p:nvPr/>
        </p:nvSpPr>
        <p:spPr>
          <a:xfrm>
            <a:off x="1609344" y="6629400"/>
            <a:ext cx="10582656" cy="228600"/>
          </a:xfrm>
          <a:prstGeom prst="rect">
            <a:avLst/>
          </a:prstGeom>
          <a:gradFill>
            <a:gsLst>
              <a:gs pos="0">
                <a:srgbClr val="E8FF87"/>
              </a:gs>
              <a:gs pos="100000">
                <a:srgbClr val="E8FF87"/>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687F00"/>
              </a:solidFill>
              <a:latin typeface="Corbel"/>
              <a:ea typeface="Corbel"/>
              <a:cs typeface="Corbel"/>
              <a:sym typeface="Corbel"/>
            </a:endParaRPr>
          </a:p>
        </p:txBody>
      </p:sp>
      <p:sp>
        <p:nvSpPr>
          <p:cNvPr id="12" name="Google Shape;12;p10"/>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687F00"/>
              </a:buClr>
              <a:buSzPts val="3400"/>
              <a:buFont typeface="Corbel"/>
              <a:buNone/>
              <a:defRPr b="0" i="0" sz="3400" u="none" cap="none" strike="noStrike">
                <a:solidFill>
                  <a:srgbClr val="687F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0"/>
          <p:cNvSpPr txBox="1"/>
          <p:nvPr>
            <p:ph idx="1" type="body"/>
          </p:nvPr>
        </p:nvSpPr>
        <p:spPr>
          <a:xfrm>
            <a:off x="1410027" y="1566001"/>
            <a:ext cx="9371948" cy="4620682"/>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100"/>
              </a:spcBef>
              <a:spcAft>
                <a:spcPts val="0"/>
              </a:spcAft>
              <a:buClr>
                <a:schemeClr val="dk1"/>
              </a:buClr>
              <a:buSzPts val="2200"/>
              <a:buFont typeface="Arial"/>
              <a:buChar char="•"/>
              <a:defRPr b="0" i="0" sz="2200" u="none" cap="none" strike="noStrike">
                <a:solidFill>
                  <a:schemeClr val="dk1"/>
                </a:solidFill>
                <a:latin typeface="Corbel"/>
                <a:ea typeface="Corbel"/>
                <a:cs typeface="Corbel"/>
                <a:sym typeface="Corbe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orbel"/>
                <a:ea typeface="Corbel"/>
                <a:cs typeface="Corbel"/>
                <a:sym typeface="Corbel"/>
              </a:defRPr>
            </a:lvl2pPr>
            <a:lvl3pPr indent="-330200" lvl="2" marL="1371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3pPr>
            <a:lvl4pPr indent="-330200" lvl="3" marL="1828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4pPr>
            <a:lvl5pPr indent="-330200" lvl="4" marL="22860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5pPr>
            <a:lvl6pPr indent="-330200" lvl="5" marL="27432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6pPr>
            <a:lvl7pPr indent="-330200" lvl="6" marL="32004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7pPr>
            <a:lvl8pPr indent="-330200" lvl="7" marL="3657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8pPr>
            <a:lvl9pPr indent="-330200" lvl="8" marL="41148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orbel"/>
                <a:ea typeface="Corbel"/>
                <a:cs typeface="Corbel"/>
                <a:sym typeface="Corbel"/>
              </a:defRPr>
            </a:lvl9pPr>
          </a:lstStyle>
          <a:p/>
        </p:txBody>
      </p:sp>
      <p:sp>
        <p:nvSpPr>
          <p:cNvPr id="14" name="Google Shape;14;p10"/>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455500"/>
                </a:solidFill>
                <a:latin typeface="Corbel"/>
                <a:ea typeface="Corbel"/>
                <a:cs typeface="Corbel"/>
                <a:sym typeface="Corbel"/>
              </a:defRPr>
            </a:lvl1pPr>
            <a:lvl2pPr indent="0" lvl="1" marL="0" marR="0" rtl="0" algn="r">
              <a:spcBef>
                <a:spcPts val="0"/>
              </a:spcBef>
              <a:buNone/>
              <a:defRPr b="0" i="0" sz="1100" u="none" cap="none" strike="noStrike">
                <a:solidFill>
                  <a:srgbClr val="455500"/>
                </a:solidFill>
                <a:latin typeface="Corbel"/>
                <a:ea typeface="Corbel"/>
                <a:cs typeface="Corbel"/>
                <a:sym typeface="Corbel"/>
              </a:defRPr>
            </a:lvl2pPr>
            <a:lvl3pPr indent="0" lvl="2" marL="0" marR="0" rtl="0" algn="r">
              <a:spcBef>
                <a:spcPts val="0"/>
              </a:spcBef>
              <a:buNone/>
              <a:defRPr b="0" i="0" sz="1100" u="none" cap="none" strike="noStrike">
                <a:solidFill>
                  <a:srgbClr val="455500"/>
                </a:solidFill>
                <a:latin typeface="Corbel"/>
                <a:ea typeface="Corbel"/>
                <a:cs typeface="Corbel"/>
                <a:sym typeface="Corbel"/>
              </a:defRPr>
            </a:lvl3pPr>
            <a:lvl4pPr indent="0" lvl="3" marL="0" marR="0" rtl="0" algn="r">
              <a:spcBef>
                <a:spcPts val="0"/>
              </a:spcBef>
              <a:buNone/>
              <a:defRPr b="0" i="0" sz="1100" u="none" cap="none" strike="noStrike">
                <a:solidFill>
                  <a:srgbClr val="455500"/>
                </a:solidFill>
                <a:latin typeface="Corbel"/>
                <a:ea typeface="Corbel"/>
                <a:cs typeface="Corbel"/>
                <a:sym typeface="Corbel"/>
              </a:defRPr>
            </a:lvl4pPr>
            <a:lvl5pPr indent="0" lvl="4" marL="0" marR="0" rtl="0" algn="r">
              <a:spcBef>
                <a:spcPts val="0"/>
              </a:spcBef>
              <a:buNone/>
              <a:defRPr b="0" i="0" sz="1100" u="none" cap="none" strike="noStrike">
                <a:solidFill>
                  <a:srgbClr val="455500"/>
                </a:solidFill>
                <a:latin typeface="Corbel"/>
                <a:ea typeface="Corbel"/>
                <a:cs typeface="Corbel"/>
                <a:sym typeface="Corbel"/>
              </a:defRPr>
            </a:lvl5pPr>
            <a:lvl6pPr indent="0" lvl="5" marL="0" marR="0" rtl="0" algn="r">
              <a:spcBef>
                <a:spcPts val="0"/>
              </a:spcBef>
              <a:buNone/>
              <a:defRPr b="0" i="0" sz="1100" u="none" cap="none" strike="noStrike">
                <a:solidFill>
                  <a:srgbClr val="455500"/>
                </a:solidFill>
                <a:latin typeface="Corbel"/>
                <a:ea typeface="Corbel"/>
                <a:cs typeface="Corbel"/>
                <a:sym typeface="Corbel"/>
              </a:defRPr>
            </a:lvl6pPr>
            <a:lvl7pPr indent="0" lvl="6" marL="0" marR="0" rtl="0" algn="r">
              <a:spcBef>
                <a:spcPts val="0"/>
              </a:spcBef>
              <a:buNone/>
              <a:defRPr b="0" i="0" sz="1100" u="none" cap="none" strike="noStrike">
                <a:solidFill>
                  <a:srgbClr val="455500"/>
                </a:solidFill>
                <a:latin typeface="Corbel"/>
                <a:ea typeface="Corbel"/>
                <a:cs typeface="Corbel"/>
                <a:sym typeface="Corbel"/>
              </a:defRPr>
            </a:lvl7pPr>
            <a:lvl8pPr indent="0" lvl="7" marL="0" marR="0" rtl="0" algn="r">
              <a:spcBef>
                <a:spcPts val="0"/>
              </a:spcBef>
              <a:buNone/>
              <a:defRPr b="0" i="0" sz="1100" u="none" cap="none" strike="noStrike">
                <a:solidFill>
                  <a:srgbClr val="455500"/>
                </a:solidFill>
                <a:latin typeface="Corbel"/>
                <a:ea typeface="Corbel"/>
                <a:cs typeface="Corbel"/>
                <a:sym typeface="Corbel"/>
              </a:defRPr>
            </a:lvl8pPr>
            <a:lvl9pPr indent="0" lvl="8" marL="0" marR="0" rtl="0" algn="r">
              <a:spcBef>
                <a:spcPts val="0"/>
              </a:spcBef>
              <a:buNone/>
              <a:defRPr b="0" i="0" sz="1100" u="none" cap="none" strike="noStrike">
                <a:solidFill>
                  <a:srgbClr val="455500"/>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0"/>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4555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0"/>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455500"/>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751777" y="3019706"/>
            <a:ext cx="4846320" cy="2387600"/>
          </a:xfrm>
          <a:prstGeom prst="rect">
            <a:avLst/>
          </a:prstGeom>
          <a:noFill/>
          <a:ln>
            <a:noFill/>
          </a:ln>
        </p:spPr>
        <p:txBody>
          <a:bodyPr anchorCtr="0" anchor="b" bIns="45700" lIns="91425" spcFirstLastPara="1" rIns="91425" wrap="square" tIns="45700">
            <a:normAutofit/>
          </a:bodyPr>
          <a:lstStyle/>
          <a:p>
            <a:pPr indent="0" lvl="0" marL="0" marR="0" rtl="0" algn="ctr">
              <a:lnSpc>
                <a:spcPct val="107000"/>
              </a:lnSpc>
              <a:spcBef>
                <a:spcPts val="0"/>
              </a:spcBef>
              <a:spcAft>
                <a:spcPts val="0"/>
              </a:spcAft>
              <a:buClr>
                <a:schemeClr val="lt1"/>
              </a:buClr>
              <a:buSzPts val="2800"/>
              <a:buFont typeface="Calibri"/>
              <a:buNone/>
            </a:pPr>
            <a:r>
              <a:rPr b="1" lang="en-US" sz="2800">
                <a:latin typeface="Calibri"/>
                <a:ea typeface="Calibri"/>
                <a:cs typeface="Calibri"/>
                <a:sym typeface="Calibri"/>
              </a:rPr>
              <a:t>Investigating the Rate of Change of Microplastics in our Oceans</a:t>
            </a:r>
            <a:endParaRPr sz="2800">
              <a:latin typeface="Calibri"/>
              <a:ea typeface="Calibri"/>
              <a:cs typeface="Calibri"/>
              <a:sym typeface="Calibri"/>
            </a:endParaRPr>
          </a:p>
        </p:txBody>
      </p:sp>
      <p:sp>
        <p:nvSpPr>
          <p:cNvPr id="93" name="Google Shape;93;p1"/>
          <p:cNvSpPr txBox="1"/>
          <p:nvPr>
            <p:ph idx="1" type="subTitle"/>
          </p:nvPr>
        </p:nvSpPr>
        <p:spPr>
          <a:xfrm>
            <a:off x="1751777" y="5381894"/>
            <a:ext cx="4846320" cy="4480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3ce4dd00c0_0_2"/>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Clr>
                <a:schemeClr val="dk2"/>
              </a:buClr>
              <a:buSzPts val="1100"/>
              <a:buFont typeface="Arial"/>
              <a:buNone/>
            </a:pPr>
            <a:r>
              <a:rPr lang="en-US"/>
              <a:t>Are the levels of microplastics increasing in the Arctic  ocean?</a:t>
            </a:r>
            <a:endParaRPr/>
          </a:p>
        </p:txBody>
      </p:sp>
      <p:sp>
        <p:nvSpPr>
          <p:cNvPr id="178" name="Google Shape;178;g23ce4dd00c0_0_2"/>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9" name="Google Shape;179;g23ce4dd00c0_0_2"/>
          <p:cNvPicPr preferRelativeResize="0"/>
          <p:nvPr/>
        </p:nvPicPr>
        <p:blipFill>
          <a:blip r:embed="rId3">
            <a:alphaModFix/>
          </a:blip>
          <a:stretch>
            <a:fillRect/>
          </a:stretch>
        </p:blipFill>
        <p:spPr>
          <a:xfrm>
            <a:off x="2822563" y="1556275"/>
            <a:ext cx="6546875" cy="491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3e79124fbf_0_27"/>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Question 1 Conslusion</a:t>
            </a:r>
            <a:endParaRPr/>
          </a:p>
        </p:txBody>
      </p:sp>
      <p:sp>
        <p:nvSpPr>
          <p:cNvPr id="186" name="Google Shape;186;g23e79124fbf_0_27"/>
          <p:cNvSpPr txBox="1"/>
          <p:nvPr>
            <p:ph idx="1" type="body"/>
          </p:nvPr>
        </p:nvSpPr>
        <p:spPr>
          <a:xfrm>
            <a:off x="1409700" y="1556275"/>
            <a:ext cx="6696300" cy="4620600"/>
          </a:xfrm>
          <a:prstGeom prst="rect">
            <a:avLst/>
          </a:prstGeom>
        </p:spPr>
        <p:txBody>
          <a:bodyPr anchorCtr="0" anchor="t" bIns="45700" lIns="91425" spcFirstLastPara="1" rIns="91425" wrap="square" tIns="45700">
            <a:normAutofit/>
          </a:bodyPr>
          <a:lstStyle/>
          <a:p>
            <a:pPr indent="-368300" lvl="0" marL="457200" rtl="0" algn="l">
              <a:spcBef>
                <a:spcPts val="1100"/>
              </a:spcBef>
              <a:spcAft>
                <a:spcPts val="0"/>
              </a:spcAft>
              <a:buSzPts val="2200"/>
              <a:buChar char="•"/>
            </a:pPr>
            <a:r>
              <a:rPr lang="en-US"/>
              <a:t>Although there are some moderate </a:t>
            </a:r>
            <a:r>
              <a:rPr lang="en-US"/>
              <a:t>correlations seen within the data, I believe that the inconsistent testing methods across the data which result in huge outliers leaves us unable to say definitively if microplastic levels are rising in the Pacific Ocean and Atlantic Ocean.</a:t>
            </a:r>
            <a:endParaRPr/>
          </a:p>
          <a:p>
            <a:pPr indent="0" lvl="0" marL="0" rtl="0" algn="l">
              <a:spcBef>
                <a:spcPts val="1100"/>
              </a:spcBef>
              <a:spcAft>
                <a:spcPts val="0"/>
              </a:spcAft>
              <a:buNone/>
            </a:pPr>
            <a:r>
              <a:t/>
            </a:r>
            <a:endParaRPr/>
          </a:p>
          <a:p>
            <a:pPr indent="-368300" lvl="0" marL="457200" rtl="0" algn="l">
              <a:spcBef>
                <a:spcPts val="1100"/>
              </a:spcBef>
              <a:spcAft>
                <a:spcPts val="0"/>
              </a:spcAft>
              <a:buSzPts val="2200"/>
              <a:buChar char="•"/>
            </a:pPr>
            <a:r>
              <a:rPr lang="en-US"/>
              <a:t>The levels in the Arctic ocean are clearly rising, but there is very little tests done from that ocean. </a:t>
            </a:r>
            <a:endParaRPr/>
          </a:p>
        </p:txBody>
      </p:sp>
      <p:sp>
        <p:nvSpPr>
          <p:cNvPr id="187" name="Google Shape;187;g23e79124fbf_0_27"/>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1410026" y="276087"/>
            <a:ext cx="9372000" cy="11835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687F00"/>
              </a:buClr>
              <a:buSzPts val="3400"/>
              <a:buFont typeface="Corbel"/>
              <a:buNone/>
            </a:pPr>
            <a:r>
              <a:rPr b="1" lang="en-US">
                <a:latin typeface="Comfortaa"/>
                <a:ea typeface="Comfortaa"/>
                <a:cs typeface="Comfortaa"/>
                <a:sym typeface="Comfortaa"/>
              </a:rPr>
              <a:t>Is microplastic accumulation higher in the Atlantic or the Pacific Ocean?</a:t>
            </a:r>
            <a:endParaRPr b="1">
              <a:latin typeface="Comfortaa"/>
              <a:ea typeface="Comfortaa"/>
              <a:cs typeface="Comfortaa"/>
              <a:sym typeface="Comfortaa"/>
            </a:endParaRPr>
          </a:p>
        </p:txBody>
      </p:sp>
      <p:sp>
        <p:nvSpPr>
          <p:cNvPr id="193" name="Google Shape;193;p6"/>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6"/>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5/1/2023</a:t>
            </a:r>
            <a:endParaRPr/>
          </a:p>
        </p:txBody>
      </p:sp>
      <p:sp>
        <p:nvSpPr>
          <p:cNvPr id="195" name="Google Shape;195;p6"/>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Source: https://marinedebris.noaa.gov/info/patch.html </a:t>
            </a:r>
            <a:endParaRPr/>
          </a:p>
        </p:txBody>
      </p:sp>
      <p:sp>
        <p:nvSpPr>
          <p:cNvPr id="196" name="Google Shape;196;p6"/>
          <p:cNvSpPr txBox="1"/>
          <p:nvPr/>
        </p:nvSpPr>
        <p:spPr>
          <a:xfrm>
            <a:off x="7783800" y="1915675"/>
            <a:ext cx="4230300" cy="303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Roboto Mono"/>
                <a:ea typeface="Roboto Mono"/>
                <a:cs typeface="Roboto Mono"/>
                <a:sym typeface="Roboto Mono"/>
              </a:rPr>
              <a:t>5 gyres in the O</a:t>
            </a:r>
            <a:r>
              <a:rPr b="1" lang="en-US" sz="2500">
                <a:solidFill>
                  <a:schemeClr val="dk2"/>
                </a:solidFill>
                <a:highlight>
                  <a:srgbClr val="FFFFFF"/>
                </a:highlight>
                <a:latin typeface="Roboto Mono"/>
                <a:ea typeface="Roboto Mono"/>
                <a:cs typeface="Roboto Mono"/>
                <a:sym typeface="Roboto Mono"/>
              </a:rPr>
              <a:t>cean. </a:t>
            </a:r>
            <a:endParaRPr b="1" sz="2500">
              <a:solidFill>
                <a:schemeClr val="dk2"/>
              </a:solidFill>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2500">
              <a:solidFill>
                <a:schemeClr val="dk2"/>
              </a:solidFill>
              <a:highlight>
                <a:srgbClr val="FFFFFF"/>
              </a:highlight>
              <a:latin typeface="Permanent Marker"/>
              <a:ea typeface="Permanent Marker"/>
              <a:cs typeface="Permanent Marker"/>
              <a:sym typeface="Permanent Marker"/>
            </a:endParaRPr>
          </a:p>
          <a:p>
            <a:pPr indent="0" lvl="0" marL="0" rtl="0" algn="l">
              <a:lnSpc>
                <a:spcPct val="150000"/>
              </a:lnSpc>
              <a:spcBef>
                <a:spcPts val="0"/>
              </a:spcBef>
              <a:spcAft>
                <a:spcPts val="0"/>
              </a:spcAft>
              <a:buNone/>
            </a:pPr>
            <a:r>
              <a:rPr lang="en-US" sz="2600">
                <a:solidFill>
                  <a:schemeClr val="dk2"/>
                </a:solidFill>
                <a:highlight>
                  <a:srgbClr val="FFFFFF"/>
                </a:highlight>
                <a:latin typeface="Comfortaa SemiBold"/>
                <a:ea typeface="Comfortaa SemiBold"/>
                <a:cs typeface="Comfortaa SemiBold"/>
                <a:sym typeface="Comfortaa SemiBold"/>
              </a:rPr>
              <a:t>1 in the Indian Ocean.</a:t>
            </a:r>
            <a:endParaRPr sz="2600">
              <a:solidFill>
                <a:schemeClr val="dk2"/>
              </a:solidFill>
              <a:highlight>
                <a:srgbClr val="FFFFFF"/>
              </a:highlight>
              <a:latin typeface="Comfortaa SemiBold"/>
              <a:ea typeface="Comfortaa SemiBold"/>
              <a:cs typeface="Comfortaa SemiBold"/>
              <a:sym typeface="Comfortaa SemiBold"/>
            </a:endParaRPr>
          </a:p>
          <a:p>
            <a:pPr indent="0" lvl="0" marL="0" rtl="0" algn="l">
              <a:lnSpc>
                <a:spcPct val="150000"/>
              </a:lnSpc>
              <a:spcBef>
                <a:spcPts val="0"/>
              </a:spcBef>
              <a:spcAft>
                <a:spcPts val="0"/>
              </a:spcAft>
              <a:buNone/>
            </a:pPr>
            <a:r>
              <a:rPr lang="en-US" sz="2600">
                <a:solidFill>
                  <a:schemeClr val="dk2"/>
                </a:solidFill>
                <a:highlight>
                  <a:srgbClr val="FFFFFF"/>
                </a:highlight>
                <a:latin typeface="Comfortaa SemiBold"/>
                <a:ea typeface="Comfortaa SemiBold"/>
                <a:cs typeface="Comfortaa SemiBold"/>
                <a:sym typeface="Comfortaa SemiBold"/>
              </a:rPr>
              <a:t>2 in the Atlantic Ocean.</a:t>
            </a:r>
            <a:endParaRPr sz="2600">
              <a:solidFill>
                <a:schemeClr val="dk2"/>
              </a:solidFill>
              <a:highlight>
                <a:srgbClr val="FFFFFF"/>
              </a:highlight>
              <a:latin typeface="Comfortaa SemiBold"/>
              <a:ea typeface="Comfortaa SemiBold"/>
              <a:cs typeface="Comfortaa SemiBold"/>
              <a:sym typeface="Comfortaa SemiBold"/>
            </a:endParaRPr>
          </a:p>
          <a:p>
            <a:pPr indent="0" lvl="0" marL="0" rtl="0" algn="l">
              <a:lnSpc>
                <a:spcPct val="150000"/>
              </a:lnSpc>
              <a:spcBef>
                <a:spcPts val="0"/>
              </a:spcBef>
              <a:spcAft>
                <a:spcPts val="0"/>
              </a:spcAft>
              <a:buNone/>
            </a:pPr>
            <a:r>
              <a:rPr lang="en-US" sz="2600">
                <a:solidFill>
                  <a:schemeClr val="dk2"/>
                </a:solidFill>
                <a:highlight>
                  <a:srgbClr val="FFFFFF"/>
                </a:highlight>
                <a:latin typeface="Comfortaa SemiBold"/>
                <a:ea typeface="Comfortaa SemiBold"/>
                <a:cs typeface="Comfortaa SemiBold"/>
                <a:sym typeface="Comfortaa SemiBold"/>
              </a:rPr>
              <a:t>2 in the Pacific Ocean.</a:t>
            </a:r>
            <a:endParaRPr sz="2900">
              <a:latin typeface="Comfortaa SemiBold"/>
              <a:ea typeface="Comfortaa SemiBold"/>
              <a:cs typeface="Comfortaa SemiBold"/>
              <a:sym typeface="Comfortaa SemiBold"/>
            </a:endParaRPr>
          </a:p>
        </p:txBody>
      </p:sp>
      <p:pic>
        <p:nvPicPr>
          <p:cNvPr id="197" name="Google Shape;197;p6"/>
          <p:cNvPicPr preferRelativeResize="0"/>
          <p:nvPr/>
        </p:nvPicPr>
        <p:blipFill>
          <a:blip r:embed="rId3">
            <a:alphaModFix/>
          </a:blip>
          <a:stretch>
            <a:fillRect/>
          </a:stretch>
        </p:blipFill>
        <p:spPr>
          <a:xfrm>
            <a:off x="152400" y="1611987"/>
            <a:ext cx="7479000" cy="475851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9"/>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5/1/2023</a:t>
            </a:r>
            <a:endParaRPr/>
          </a:p>
        </p:txBody>
      </p:sp>
      <p:sp>
        <p:nvSpPr>
          <p:cNvPr id="204" name="Google Shape;204;p9"/>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pic>
        <p:nvPicPr>
          <p:cNvPr id="205" name="Google Shape;205;p9"/>
          <p:cNvPicPr preferRelativeResize="0"/>
          <p:nvPr/>
        </p:nvPicPr>
        <p:blipFill>
          <a:blip r:embed="rId3">
            <a:alphaModFix/>
          </a:blip>
          <a:stretch>
            <a:fillRect/>
          </a:stretch>
        </p:blipFill>
        <p:spPr>
          <a:xfrm>
            <a:off x="6004650" y="1929600"/>
            <a:ext cx="6019100" cy="3151200"/>
          </a:xfrm>
          <a:prstGeom prst="rect">
            <a:avLst/>
          </a:prstGeom>
          <a:noFill/>
          <a:ln>
            <a:noFill/>
          </a:ln>
        </p:spPr>
      </p:pic>
      <p:pic>
        <p:nvPicPr>
          <p:cNvPr id="206" name="Google Shape;206;p9"/>
          <p:cNvPicPr preferRelativeResize="0"/>
          <p:nvPr/>
        </p:nvPicPr>
        <p:blipFill>
          <a:blip r:embed="rId4">
            <a:alphaModFix/>
          </a:blip>
          <a:stretch>
            <a:fillRect/>
          </a:stretch>
        </p:blipFill>
        <p:spPr>
          <a:xfrm>
            <a:off x="89925" y="1853400"/>
            <a:ext cx="5914714" cy="3151200"/>
          </a:xfrm>
          <a:prstGeom prst="rect">
            <a:avLst/>
          </a:prstGeom>
          <a:noFill/>
          <a:ln>
            <a:noFill/>
          </a:ln>
        </p:spPr>
      </p:pic>
      <p:sp>
        <p:nvSpPr>
          <p:cNvPr id="207" name="Google Shape;207;p9"/>
          <p:cNvSpPr txBox="1"/>
          <p:nvPr>
            <p:ph type="title"/>
          </p:nvPr>
        </p:nvSpPr>
        <p:spPr>
          <a:xfrm>
            <a:off x="1410001" y="276087"/>
            <a:ext cx="9372000" cy="11835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687F00"/>
              </a:buClr>
              <a:buSzPts val="3400"/>
              <a:buFont typeface="Corbel"/>
              <a:buNone/>
            </a:pPr>
            <a:r>
              <a:rPr b="1" lang="en-US">
                <a:latin typeface="Comfortaa"/>
                <a:ea typeface="Comfortaa"/>
                <a:cs typeface="Comfortaa"/>
                <a:sym typeface="Comfortaa"/>
              </a:rPr>
              <a:t>Comparison of rates of microplastics in the Atlantic Ocean vs The Pacific Ocean</a:t>
            </a:r>
            <a:endParaRPr b="1">
              <a:latin typeface="Comfortaa"/>
              <a:ea typeface="Comfortaa"/>
              <a:cs typeface="Comfortaa"/>
              <a:sym typeface="Comfortaa"/>
            </a:endParaRPr>
          </a:p>
        </p:txBody>
      </p:sp>
      <p:sp>
        <p:nvSpPr>
          <p:cNvPr id="208" name="Google Shape;208;p9"/>
          <p:cNvSpPr txBox="1"/>
          <p:nvPr/>
        </p:nvSpPr>
        <p:spPr>
          <a:xfrm>
            <a:off x="1060378" y="5080800"/>
            <a:ext cx="4672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Roboto Mono"/>
                <a:ea typeface="Roboto Mono"/>
                <a:cs typeface="Roboto Mono"/>
                <a:sym typeface="Roboto Mono"/>
              </a:rPr>
              <a:t>pacific_mean= 1.9579</a:t>
            </a:r>
            <a:endParaRPr b="1" sz="2500">
              <a:latin typeface="Roboto Mono"/>
              <a:ea typeface="Roboto Mono"/>
              <a:cs typeface="Roboto Mono"/>
              <a:sym typeface="Roboto Mono"/>
            </a:endParaRPr>
          </a:p>
        </p:txBody>
      </p:sp>
      <p:sp>
        <p:nvSpPr>
          <p:cNvPr id="209" name="Google Shape;209;p9"/>
          <p:cNvSpPr txBox="1"/>
          <p:nvPr/>
        </p:nvSpPr>
        <p:spPr>
          <a:xfrm>
            <a:off x="7134102" y="5080800"/>
            <a:ext cx="4345800" cy="9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Roboto Mono"/>
                <a:ea typeface="Roboto Mono"/>
                <a:cs typeface="Roboto Mono"/>
                <a:sym typeface="Roboto Mono"/>
              </a:rPr>
              <a:t>atlantic_mean</a:t>
            </a:r>
            <a:r>
              <a:rPr b="1" lang="en-US" sz="2500">
                <a:latin typeface="Roboto Mono"/>
                <a:ea typeface="Roboto Mono"/>
                <a:cs typeface="Roboto Mono"/>
                <a:sym typeface="Roboto Mono"/>
              </a:rPr>
              <a:t>= 0.0265</a:t>
            </a:r>
            <a:endParaRPr sz="2150">
              <a:solidFill>
                <a:schemeClr val="dk2"/>
              </a:solidFill>
              <a:highlight>
                <a:srgbClr val="FFFFFF"/>
              </a:highlight>
            </a:endParaRPr>
          </a:p>
          <a:p>
            <a:pPr indent="0" lvl="0" marL="0" rtl="0" algn="l">
              <a:spcBef>
                <a:spcPts val="0"/>
              </a:spcBef>
              <a:spcAft>
                <a:spcPts val="0"/>
              </a:spcAft>
              <a:buNone/>
            </a:pPr>
            <a:r>
              <a:t/>
            </a:r>
            <a:endParaRPr sz="2150">
              <a:solidFill>
                <a:schemeClr val="dk2"/>
              </a:solidFill>
              <a:highlight>
                <a:srgbClr val="FFFFFF"/>
              </a:high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3e791b42c0_0_19"/>
          <p:cNvSpPr txBox="1"/>
          <p:nvPr>
            <p:ph type="title"/>
          </p:nvPr>
        </p:nvSpPr>
        <p:spPr>
          <a:xfrm>
            <a:off x="3165550" y="420175"/>
            <a:ext cx="5686500" cy="1196400"/>
          </a:xfrm>
          <a:prstGeom prst="rect">
            <a:avLst/>
          </a:prstGeom>
        </p:spPr>
        <p:txBody>
          <a:bodyPr anchorCtr="0" anchor="t" bIns="45700" lIns="91425" spcFirstLastPara="1" rIns="91425" wrap="square" tIns="45700">
            <a:normAutofit fontScale="90000"/>
          </a:bodyPr>
          <a:lstStyle/>
          <a:p>
            <a:pPr indent="0" lvl="0" marL="0" rtl="0" algn="ctr">
              <a:spcBef>
                <a:spcPts val="0"/>
              </a:spcBef>
              <a:spcAft>
                <a:spcPts val="0"/>
              </a:spcAft>
              <a:buNone/>
            </a:pPr>
            <a:r>
              <a:rPr b="1" lang="en-US" sz="3533">
                <a:latin typeface="Comfortaa"/>
                <a:ea typeface="Comfortaa"/>
                <a:cs typeface="Comfortaa"/>
                <a:sym typeface="Comfortaa"/>
              </a:rPr>
              <a:t>Null and Alternative hypothesis</a:t>
            </a:r>
            <a:endParaRPr b="1" sz="3533">
              <a:latin typeface="Comfortaa"/>
              <a:ea typeface="Comfortaa"/>
              <a:cs typeface="Comfortaa"/>
              <a:sym typeface="Comfortaa"/>
            </a:endParaRPr>
          </a:p>
        </p:txBody>
      </p:sp>
      <p:pic>
        <p:nvPicPr>
          <p:cNvPr id="216" name="Google Shape;216;g23e791b42c0_0_19"/>
          <p:cNvPicPr preferRelativeResize="0"/>
          <p:nvPr>
            <p:ph idx="2" type="pic"/>
          </p:nvPr>
        </p:nvPicPr>
        <p:blipFill rotWithShape="1">
          <a:blip r:embed="rId3">
            <a:alphaModFix/>
          </a:blip>
          <a:srcRect b="11772" l="0" r="0" t="11780"/>
          <a:stretch/>
        </p:blipFill>
        <p:spPr>
          <a:xfrm>
            <a:off x="5853875" y="1877400"/>
            <a:ext cx="5433700" cy="4153800"/>
          </a:xfrm>
          <a:prstGeom prst="rect">
            <a:avLst/>
          </a:prstGeom>
          <a:effectLst>
            <a:outerShdw blurRad="57150" rotWithShape="0" algn="bl" dir="5400000" dist="19050">
              <a:schemeClr val="accent2">
                <a:alpha val="50000"/>
              </a:schemeClr>
            </a:outerShdw>
            <a:reflection blurRad="0" dir="5400000" dist="38100" endA="0" endPos="4000" fadeDir="5400012" kx="0" rotWithShape="0" algn="bl" stPos="0" sy="-100000" ky="0"/>
          </a:effectLst>
        </p:spPr>
      </p:pic>
      <p:sp>
        <p:nvSpPr>
          <p:cNvPr id="217" name="Google Shape;217;g23e791b42c0_0_19"/>
          <p:cNvSpPr txBox="1"/>
          <p:nvPr>
            <p:ph idx="1" type="body"/>
          </p:nvPr>
        </p:nvSpPr>
        <p:spPr>
          <a:xfrm>
            <a:off x="410400" y="1877325"/>
            <a:ext cx="5023500" cy="4247100"/>
          </a:xfrm>
          <a:prstGeom prst="rect">
            <a:avLst/>
          </a:prstGeom>
        </p:spPr>
        <p:txBody>
          <a:bodyPr anchorCtr="0" anchor="t" bIns="45700" lIns="91425" spcFirstLastPara="1" rIns="91425" wrap="square" tIns="45700">
            <a:noAutofit/>
          </a:bodyPr>
          <a:lstStyle/>
          <a:p>
            <a:pPr indent="-362920" lvl="0" marL="457200" rtl="0" algn="l">
              <a:lnSpc>
                <a:spcPct val="115000"/>
              </a:lnSpc>
              <a:spcBef>
                <a:spcPts val="1200"/>
              </a:spcBef>
              <a:spcAft>
                <a:spcPts val="0"/>
              </a:spcAft>
              <a:buClr>
                <a:schemeClr val="dk2"/>
              </a:buClr>
              <a:buSzPts val="2115"/>
              <a:buChar char="●"/>
            </a:pPr>
            <a:r>
              <a:rPr b="1" lang="en-US" sz="2115">
                <a:solidFill>
                  <a:schemeClr val="dk2"/>
                </a:solidFill>
                <a:latin typeface="Comfortaa"/>
                <a:ea typeface="Comfortaa"/>
                <a:cs typeface="Comfortaa"/>
                <a:sym typeface="Comfortaa"/>
              </a:rPr>
              <a:t>Null hypothesis: </a:t>
            </a:r>
            <a:r>
              <a:rPr lang="en-US" sz="2115">
                <a:solidFill>
                  <a:schemeClr val="dk2"/>
                </a:solidFill>
                <a:latin typeface="Comfortaa Medium"/>
                <a:ea typeface="Comfortaa Medium"/>
                <a:cs typeface="Comfortaa Medium"/>
                <a:sym typeface="Comfortaa Medium"/>
              </a:rPr>
              <a:t>There is no significant difference in microplastic accumulation between the Atlantic and Pacific Oceans.</a:t>
            </a:r>
            <a:endParaRPr sz="2115">
              <a:solidFill>
                <a:schemeClr val="dk2"/>
              </a:solidFill>
              <a:latin typeface="Comfortaa Medium"/>
              <a:ea typeface="Comfortaa Medium"/>
              <a:cs typeface="Comfortaa Medium"/>
              <a:sym typeface="Comfortaa Medium"/>
            </a:endParaRPr>
          </a:p>
          <a:p>
            <a:pPr indent="0" lvl="0" marL="457200" rtl="0" algn="l">
              <a:lnSpc>
                <a:spcPct val="115000"/>
              </a:lnSpc>
              <a:spcBef>
                <a:spcPts val="1200"/>
              </a:spcBef>
              <a:spcAft>
                <a:spcPts val="0"/>
              </a:spcAft>
              <a:buNone/>
            </a:pPr>
            <a:r>
              <a:t/>
            </a:r>
            <a:endParaRPr sz="2115">
              <a:solidFill>
                <a:schemeClr val="dk2"/>
              </a:solidFill>
              <a:latin typeface="Comfortaa Medium"/>
              <a:ea typeface="Comfortaa Medium"/>
              <a:cs typeface="Comfortaa Medium"/>
              <a:sym typeface="Comfortaa Medium"/>
            </a:endParaRPr>
          </a:p>
          <a:p>
            <a:pPr indent="-362920" lvl="0" marL="457200" rtl="0" algn="l">
              <a:lnSpc>
                <a:spcPct val="115000"/>
              </a:lnSpc>
              <a:spcBef>
                <a:spcPts val="1200"/>
              </a:spcBef>
              <a:spcAft>
                <a:spcPts val="0"/>
              </a:spcAft>
              <a:buClr>
                <a:schemeClr val="dk2"/>
              </a:buClr>
              <a:buSzPts val="2115"/>
              <a:buChar char="●"/>
            </a:pPr>
            <a:r>
              <a:rPr b="1" lang="en-US" sz="2115">
                <a:solidFill>
                  <a:schemeClr val="dk2"/>
                </a:solidFill>
                <a:latin typeface="Comfortaa"/>
                <a:ea typeface="Comfortaa"/>
                <a:cs typeface="Comfortaa"/>
                <a:sym typeface="Comfortaa"/>
              </a:rPr>
              <a:t>Alternative hypothesis: </a:t>
            </a:r>
            <a:r>
              <a:rPr lang="en-US" sz="2115">
                <a:solidFill>
                  <a:schemeClr val="dk2"/>
                </a:solidFill>
                <a:latin typeface="Comfortaa Medium"/>
                <a:ea typeface="Comfortaa Medium"/>
                <a:cs typeface="Comfortaa Medium"/>
                <a:sym typeface="Comfortaa Medium"/>
              </a:rPr>
              <a:t>Microplastic accumulation is significantly higher in the Atlantic or Pacific Ocean</a:t>
            </a:r>
            <a:r>
              <a:rPr lang="en-US" sz="2115">
                <a:solidFill>
                  <a:schemeClr val="dk2"/>
                </a:solidFill>
                <a:latin typeface="Comfortaa Medium"/>
                <a:ea typeface="Comfortaa Medium"/>
                <a:cs typeface="Comfortaa Medium"/>
                <a:sym typeface="Comfortaa Medium"/>
              </a:rPr>
              <a:t>.</a:t>
            </a:r>
            <a:endParaRPr sz="2115">
              <a:solidFill>
                <a:schemeClr val="dk2"/>
              </a:solidFill>
              <a:latin typeface="Comfortaa Medium"/>
              <a:ea typeface="Comfortaa Medium"/>
              <a:cs typeface="Comfortaa Medium"/>
              <a:sym typeface="Comfortaa Medium"/>
            </a:endParaRPr>
          </a:p>
          <a:p>
            <a:pPr indent="0" lvl="0" marL="0" rtl="0" algn="l">
              <a:spcBef>
                <a:spcPts val="1200"/>
              </a:spcBef>
              <a:spcAft>
                <a:spcPts val="0"/>
              </a:spcAft>
              <a:buNone/>
            </a:pPr>
            <a:r>
              <a:t/>
            </a:r>
            <a:endParaRPr>
              <a:latin typeface="Comfortaa Medium"/>
              <a:ea typeface="Comfortaa Medium"/>
              <a:cs typeface="Comfortaa Medium"/>
              <a:sym typeface="Comfortaa Medium"/>
            </a:endParaRPr>
          </a:p>
        </p:txBody>
      </p:sp>
      <p:sp>
        <p:nvSpPr>
          <p:cNvPr id="218" name="Google Shape;218;g23e791b42c0_0_19"/>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3e791b42c0_0_4"/>
          <p:cNvSpPr txBox="1"/>
          <p:nvPr>
            <p:ph type="title"/>
          </p:nvPr>
        </p:nvSpPr>
        <p:spPr>
          <a:xfrm>
            <a:off x="2325225" y="371725"/>
            <a:ext cx="7434900" cy="767700"/>
          </a:xfrm>
          <a:prstGeom prst="rect">
            <a:avLst/>
          </a:prstGeom>
        </p:spPr>
        <p:txBody>
          <a:bodyPr anchorCtr="0" anchor="b" bIns="45700" lIns="91425" spcFirstLastPara="1" rIns="91425" wrap="square" tIns="45700">
            <a:normAutofit/>
          </a:bodyPr>
          <a:lstStyle/>
          <a:p>
            <a:pPr indent="0" lvl="0" marL="0" rtl="0" algn="ctr">
              <a:spcBef>
                <a:spcPts val="1000"/>
              </a:spcBef>
              <a:spcAft>
                <a:spcPts val="0"/>
              </a:spcAft>
              <a:buNone/>
            </a:pPr>
            <a:r>
              <a:rPr b="1" lang="en-US" sz="3533">
                <a:latin typeface="Comfortaa"/>
                <a:ea typeface="Comfortaa"/>
                <a:cs typeface="Comfortaa"/>
                <a:sym typeface="Comfortaa"/>
              </a:rPr>
              <a:t>Independent T-Tests</a:t>
            </a:r>
            <a:endParaRPr/>
          </a:p>
        </p:txBody>
      </p:sp>
      <p:sp>
        <p:nvSpPr>
          <p:cNvPr id="225" name="Google Shape;225;g23e791b42c0_0_4"/>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6" name="Google Shape;226;g23e791b42c0_0_4"/>
          <p:cNvPicPr preferRelativeResize="0"/>
          <p:nvPr/>
        </p:nvPicPr>
        <p:blipFill>
          <a:blip r:embed="rId3">
            <a:alphaModFix/>
          </a:blip>
          <a:stretch>
            <a:fillRect/>
          </a:stretch>
        </p:blipFill>
        <p:spPr>
          <a:xfrm>
            <a:off x="1464975" y="1140154"/>
            <a:ext cx="9155388" cy="4577675"/>
          </a:xfrm>
          <a:prstGeom prst="rect">
            <a:avLst/>
          </a:prstGeom>
          <a:noFill/>
          <a:ln>
            <a:noFill/>
          </a:ln>
        </p:spPr>
      </p:pic>
      <p:sp>
        <p:nvSpPr>
          <p:cNvPr id="227" name="Google Shape;227;g23e791b42c0_0_4"/>
          <p:cNvSpPr txBox="1"/>
          <p:nvPr/>
        </p:nvSpPr>
        <p:spPr>
          <a:xfrm>
            <a:off x="904425" y="5718550"/>
            <a:ext cx="10276500" cy="89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150">
                <a:solidFill>
                  <a:schemeClr val="dk2"/>
                </a:solidFill>
                <a:highlight>
                  <a:srgbClr val="FFFFFF"/>
                </a:highlight>
                <a:latin typeface="Courier New"/>
                <a:ea typeface="Courier New"/>
                <a:cs typeface="Courier New"/>
                <a:sym typeface="Courier New"/>
              </a:rPr>
              <a:t>Ttest_indResult(statistic=-4.214879675857894, pvalue=0.00010690516473237953)</a:t>
            </a:r>
            <a:endParaRPr b="1" sz="25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3e791b42c0_0_29"/>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34" name="Google Shape;234;g23e791b42c0_0_29"/>
          <p:cNvSpPr txBox="1"/>
          <p:nvPr>
            <p:ph type="title"/>
          </p:nvPr>
        </p:nvSpPr>
        <p:spPr>
          <a:xfrm>
            <a:off x="2325225" y="371725"/>
            <a:ext cx="7434900" cy="767700"/>
          </a:xfrm>
          <a:prstGeom prst="rect">
            <a:avLst/>
          </a:prstGeom>
        </p:spPr>
        <p:txBody>
          <a:bodyPr anchorCtr="0" anchor="b" bIns="45700" lIns="91425" spcFirstLastPara="1" rIns="91425" wrap="square" tIns="45700">
            <a:normAutofit/>
          </a:bodyPr>
          <a:lstStyle/>
          <a:p>
            <a:pPr indent="0" lvl="0" marL="0" rtl="0" algn="ctr">
              <a:spcBef>
                <a:spcPts val="1000"/>
              </a:spcBef>
              <a:spcAft>
                <a:spcPts val="0"/>
              </a:spcAft>
              <a:buNone/>
            </a:pPr>
            <a:r>
              <a:rPr b="1" lang="en-US" sz="3533">
                <a:latin typeface="Comfortaa"/>
                <a:ea typeface="Comfortaa"/>
                <a:cs typeface="Comfortaa"/>
                <a:sym typeface="Comfortaa"/>
              </a:rPr>
              <a:t>Conclusion</a:t>
            </a:r>
            <a:endParaRPr/>
          </a:p>
        </p:txBody>
      </p:sp>
      <p:pic>
        <p:nvPicPr>
          <p:cNvPr id="235" name="Google Shape;235;g23e791b42c0_0_29"/>
          <p:cNvPicPr preferRelativeResize="0"/>
          <p:nvPr/>
        </p:nvPicPr>
        <p:blipFill>
          <a:blip r:embed="rId3">
            <a:alphaModFix/>
          </a:blip>
          <a:stretch>
            <a:fillRect/>
          </a:stretch>
        </p:blipFill>
        <p:spPr>
          <a:xfrm>
            <a:off x="5034225" y="1960750"/>
            <a:ext cx="6513501" cy="3663850"/>
          </a:xfrm>
          <a:prstGeom prst="rect">
            <a:avLst/>
          </a:prstGeom>
          <a:noFill/>
          <a:ln>
            <a:noFill/>
          </a:ln>
        </p:spPr>
      </p:pic>
      <p:sp>
        <p:nvSpPr>
          <p:cNvPr id="236" name="Google Shape;236;g23e791b42c0_0_29"/>
          <p:cNvSpPr txBox="1"/>
          <p:nvPr/>
        </p:nvSpPr>
        <p:spPr>
          <a:xfrm>
            <a:off x="947175" y="1776225"/>
            <a:ext cx="3589200" cy="4032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dk2"/>
                </a:solidFill>
                <a:latin typeface="Comfortaa"/>
                <a:ea typeface="Comfortaa"/>
                <a:cs typeface="Comfortaa"/>
                <a:sym typeface="Comfortaa"/>
              </a:rPr>
              <a:t>There is strong evidence against the null hypothesis, and the difference in microplastic accumulation between the Atlantic and Pacific Oceans is statistically significant.</a:t>
            </a:r>
            <a:endParaRPr b="1" sz="28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1410000" y="382904"/>
            <a:ext cx="9372000" cy="847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687F00"/>
              </a:buClr>
              <a:buSzPts val="3600"/>
              <a:buFont typeface="Calibri"/>
              <a:buNone/>
            </a:pPr>
            <a:r>
              <a:rPr b="1" lang="en-US" sz="3600">
                <a:latin typeface="Comfortaa"/>
                <a:ea typeface="Comfortaa"/>
                <a:cs typeface="Comfortaa"/>
                <a:sym typeface="Comfortaa"/>
              </a:rPr>
              <a:t>In this presentation, we will answer:</a:t>
            </a:r>
            <a:endParaRPr b="1">
              <a:latin typeface="Comfortaa"/>
              <a:ea typeface="Comfortaa"/>
              <a:cs typeface="Comfortaa"/>
              <a:sym typeface="Comfortaa"/>
            </a:endParaRPr>
          </a:p>
        </p:txBody>
      </p:sp>
      <p:sp>
        <p:nvSpPr>
          <p:cNvPr id="99" name="Google Shape;99;p2"/>
          <p:cNvSpPr txBox="1"/>
          <p:nvPr>
            <p:ph idx="1" type="body"/>
          </p:nvPr>
        </p:nvSpPr>
        <p:spPr>
          <a:xfrm>
            <a:off x="1410027" y="1566001"/>
            <a:ext cx="9371948" cy="4620682"/>
          </a:xfrm>
          <a:prstGeom prst="rect">
            <a:avLst/>
          </a:prstGeom>
          <a:noFill/>
          <a:ln>
            <a:noFill/>
          </a:ln>
        </p:spPr>
        <p:txBody>
          <a:bodyPr anchorCtr="0" anchor="t" bIns="45700" lIns="91425" spcFirstLastPara="1" rIns="91425" wrap="square" tIns="45700">
            <a:normAutofit lnSpcReduction="20000"/>
          </a:bodyPr>
          <a:lstStyle/>
          <a:p>
            <a:pPr indent="-267462" lvl="0" marL="210312" rtl="0" algn="l">
              <a:lnSpc>
                <a:spcPct val="107916"/>
              </a:lnSpc>
              <a:spcBef>
                <a:spcPts val="0"/>
              </a:spcBef>
              <a:spcAft>
                <a:spcPts val="0"/>
              </a:spcAft>
              <a:buClr>
                <a:schemeClr val="dk2"/>
              </a:buClr>
              <a:buSzPts val="2700"/>
              <a:buFont typeface="Comfortaa Medium"/>
              <a:buChar char="•"/>
            </a:pPr>
            <a:r>
              <a:rPr lang="en-US" sz="2700">
                <a:solidFill>
                  <a:schemeClr val="dk2"/>
                </a:solidFill>
                <a:latin typeface="Comfortaa Medium"/>
                <a:ea typeface="Comfortaa Medium"/>
                <a:cs typeface="Comfortaa Medium"/>
                <a:sym typeface="Comfortaa Medium"/>
              </a:rPr>
              <a:t>What are the limitations of the research?</a:t>
            </a:r>
            <a:endParaRPr sz="2700">
              <a:solidFill>
                <a:schemeClr val="dk2"/>
              </a:solidFill>
              <a:latin typeface="Comfortaa Medium"/>
              <a:ea typeface="Comfortaa Medium"/>
              <a:cs typeface="Comfortaa Medium"/>
              <a:sym typeface="Comfortaa Medium"/>
            </a:endParaRPr>
          </a:p>
          <a:p>
            <a:pPr indent="0" lvl="0" marL="210312" rtl="0" algn="l">
              <a:lnSpc>
                <a:spcPct val="107916"/>
              </a:lnSpc>
              <a:spcBef>
                <a:spcPts val="0"/>
              </a:spcBef>
              <a:spcAft>
                <a:spcPts val="0"/>
              </a:spcAft>
              <a:buNone/>
            </a:pPr>
            <a:r>
              <a:t/>
            </a:r>
            <a:endParaRPr sz="2700">
              <a:solidFill>
                <a:schemeClr val="dk2"/>
              </a:solidFill>
              <a:latin typeface="Comfortaa Medium"/>
              <a:ea typeface="Comfortaa Medium"/>
              <a:cs typeface="Comfortaa Medium"/>
              <a:sym typeface="Comfortaa Medium"/>
            </a:endParaRPr>
          </a:p>
          <a:p>
            <a:pPr indent="-267462" lvl="0" marL="210312" rtl="0" algn="l">
              <a:lnSpc>
                <a:spcPct val="107916"/>
              </a:lnSpc>
              <a:spcBef>
                <a:spcPts val="0"/>
              </a:spcBef>
              <a:spcAft>
                <a:spcPts val="0"/>
              </a:spcAft>
              <a:buClr>
                <a:schemeClr val="dk2"/>
              </a:buClr>
              <a:buSzPts val="2700"/>
              <a:buFont typeface="Comfortaa Medium"/>
              <a:buChar char="•"/>
            </a:pPr>
            <a:r>
              <a:rPr lang="en-US" sz="2700">
                <a:solidFill>
                  <a:schemeClr val="dk2"/>
                </a:solidFill>
                <a:latin typeface="Comfortaa Medium"/>
                <a:ea typeface="Comfortaa Medium"/>
                <a:cs typeface="Comfortaa Medium"/>
                <a:sym typeface="Comfortaa Medium"/>
              </a:rPr>
              <a:t>How have the concentrations of microplastics increased or decreased in the oceans over time?</a:t>
            </a:r>
            <a:endParaRPr sz="2700">
              <a:solidFill>
                <a:schemeClr val="dk2"/>
              </a:solidFill>
              <a:latin typeface="Comfortaa Medium"/>
              <a:ea typeface="Comfortaa Medium"/>
              <a:cs typeface="Comfortaa Medium"/>
              <a:sym typeface="Comfortaa Medium"/>
            </a:endParaRPr>
          </a:p>
          <a:p>
            <a:pPr indent="0" lvl="0" marL="210312" rtl="0" algn="l">
              <a:lnSpc>
                <a:spcPct val="107916"/>
              </a:lnSpc>
              <a:spcBef>
                <a:spcPts val="0"/>
              </a:spcBef>
              <a:spcAft>
                <a:spcPts val="0"/>
              </a:spcAft>
              <a:buNone/>
            </a:pPr>
            <a:r>
              <a:t/>
            </a:r>
            <a:endParaRPr sz="2700">
              <a:solidFill>
                <a:schemeClr val="dk2"/>
              </a:solidFill>
              <a:latin typeface="Comfortaa Medium"/>
              <a:ea typeface="Comfortaa Medium"/>
              <a:cs typeface="Comfortaa Medium"/>
              <a:sym typeface="Comfortaa Medium"/>
            </a:endParaRPr>
          </a:p>
          <a:p>
            <a:pPr indent="-267462" lvl="0" marL="210312" rtl="0" algn="l">
              <a:lnSpc>
                <a:spcPct val="107916"/>
              </a:lnSpc>
              <a:spcBef>
                <a:spcPts val="0"/>
              </a:spcBef>
              <a:spcAft>
                <a:spcPts val="0"/>
              </a:spcAft>
              <a:buClr>
                <a:schemeClr val="dk2"/>
              </a:buClr>
              <a:buSzPts val="2700"/>
              <a:buFont typeface="Comfortaa Medium"/>
              <a:buChar char="•"/>
            </a:pPr>
            <a:r>
              <a:rPr lang="en-US" sz="2700">
                <a:solidFill>
                  <a:schemeClr val="dk2"/>
                </a:solidFill>
                <a:latin typeface="Comfortaa Medium"/>
                <a:ea typeface="Comfortaa Medium"/>
                <a:cs typeface="Comfortaa Medium"/>
                <a:sym typeface="Comfortaa Medium"/>
              </a:rPr>
              <a:t>Is microplastic accumulation higher in the Atlantic or the Pacific Ocean?</a:t>
            </a:r>
            <a:endParaRPr sz="2700">
              <a:solidFill>
                <a:schemeClr val="dk2"/>
              </a:solidFill>
              <a:latin typeface="Comfortaa Medium"/>
              <a:ea typeface="Comfortaa Medium"/>
              <a:cs typeface="Comfortaa Medium"/>
              <a:sym typeface="Comfortaa Medium"/>
            </a:endParaRPr>
          </a:p>
          <a:p>
            <a:pPr indent="0" lvl="0" marL="210312" rtl="0" algn="l">
              <a:lnSpc>
                <a:spcPct val="107916"/>
              </a:lnSpc>
              <a:spcBef>
                <a:spcPts val="0"/>
              </a:spcBef>
              <a:spcAft>
                <a:spcPts val="0"/>
              </a:spcAft>
              <a:buNone/>
            </a:pPr>
            <a:r>
              <a:t/>
            </a:r>
            <a:endParaRPr sz="2700">
              <a:solidFill>
                <a:schemeClr val="dk2"/>
              </a:solidFill>
              <a:latin typeface="Comfortaa Medium"/>
              <a:ea typeface="Comfortaa Medium"/>
              <a:cs typeface="Comfortaa Medium"/>
              <a:sym typeface="Comfortaa Medium"/>
            </a:endParaRPr>
          </a:p>
          <a:p>
            <a:pPr indent="-267462" lvl="0" marL="210312" rtl="0" algn="l">
              <a:lnSpc>
                <a:spcPct val="107916"/>
              </a:lnSpc>
              <a:spcBef>
                <a:spcPts val="0"/>
              </a:spcBef>
              <a:spcAft>
                <a:spcPts val="0"/>
              </a:spcAft>
              <a:buClr>
                <a:schemeClr val="dk2"/>
              </a:buClr>
              <a:buSzPts val="2700"/>
              <a:buFont typeface="Comfortaa Medium"/>
              <a:buChar char="•"/>
            </a:pPr>
            <a:r>
              <a:rPr lang="en-US" sz="2700">
                <a:solidFill>
                  <a:schemeClr val="dk2"/>
                </a:solidFill>
                <a:latin typeface="Comfortaa Medium"/>
                <a:ea typeface="Comfortaa Medium"/>
                <a:cs typeface="Comfortaa Medium"/>
                <a:sym typeface="Comfortaa Medium"/>
              </a:rPr>
              <a:t>After looking at the data, what are things we need to consider before drawing any conclusions?</a:t>
            </a:r>
            <a:endParaRPr sz="3300">
              <a:latin typeface="Comfortaa Medium"/>
              <a:ea typeface="Comfortaa Medium"/>
              <a:cs typeface="Comfortaa Medium"/>
              <a:sym typeface="Comfortaa Medium"/>
            </a:endParaRPr>
          </a:p>
          <a:p>
            <a:pPr indent="-96011" lvl="0" marL="210312" rtl="0" algn="l">
              <a:lnSpc>
                <a:spcPct val="107000"/>
              </a:lnSpc>
              <a:spcBef>
                <a:spcPts val="0"/>
              </a:spcBef>
              <a:spcAft>
                <a:spcPts val="0"/>
              </a:spcAft>
              <a:buClr>
                <a:schemeClr val="dk1"/>
              </a:buClr>
              <a:buSzPts val="1800"/>
              <a:buNone/>
            </a:pPr>
            <a:r>
              <a:t/>
            </a:r>
            <a:endParaRPr sz="1800">
              <a:latin typeface="Calibri"/>
              <a:ea typeface="Calibri"/>
              <a:cs typeface="Calibri"/>
              <a:sym typeface="Calibri"/>
            </a:endParaRPr>
          </a:p>
          <a:p>
            <a:pPr indent="-96011" lvl="0" marL="210312" rtl="0" algn="l">
              <a:lnSpc>
                <a:spcPct val="107000"/>
              </a:lnSpc>
              <a:spcBef>
                <a:spcPts val="0"/>
              </a:spcBef>
              <a:spcAft>
                <a:spcPts val="0"/>
              </a:spcAft>
              <a:buClr>
                <a:schemeClr val="dk1"/>
              </a:buClr>
              <a:buSzPts val="1800"/>
              <a:buNone/>
            </a:pPr>
            <a:r>
              <a:t/>
            </a:r>
            <a:endParaRPr sz="1800">
              <a:latin typeface="Calibri"/>
              <a:ea typeface="Calibri"/>
              <a:cs typeface="Calibri"/>
              <a:sym typeface="Calibri"/>
            </a:endParaRPr>
          </a:p>
        </p:txBody>
      </p:sp>
      <p:sp>
        <p:nvSpPr>
          <p:cNvPr id="100" name="Google Shape;100;p2"/>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2"/>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5/1/2023</a:t>
            </a:r>
            <a:endParaRPr/>
          </a:p>
        </p:txBody>
      </p:sp>
      <p:sp>
        <p:nvSpPr>
          <p:cNvPr id="102" name="Google Shape;102;p2"/>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3f1edba110_0_0"/>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What are the Limitations of the Research?</a:t>
            </a:r>
            <a:endParaRPr/>
          </a:p>
        </p:txBody>
      </p:sp>
      <p:sp>
        <p:nvSpPr>
          <p:cNvPr id="109" name="Google Shape;109;g23f1edba110_0_0"/>
          <p:cNvSpPr txBox="1"/>
          <p:nvPr>
            <p:ph idx="1" type="body"/>
          </p:nvPr>
        </p:nvSpPr>
        <p:spPr>
          <a:xfrm>
            <a:off x="1410027" y="1577851"/>
            <a:ext cx="9372000" cy="4620600"/>
          </a:xfrm>
          <a:prstGeom prst="rect">
            <a:avLst/>
          </a:prstGeom>
        </p:spPr>
        <p:txBody>
          <a:bodyPr anchorCtr="0" anchor="t" bIns="45700" lIns="91425" spcFirstLastPara="1" rIns="91425" wrap="square" tIns="45700">
            <a:normAutofit/>
          </a:bodyPr>
          <a:lstStyle/>
          <a:p>
            <a:pPr indent="-400050" lvl="0" marL="457200" rtl="0" algn="l">
              <a:spcBef>
                <a:spcPts val="1100"/>
              </a:spcBef>
              <a:spcAft>
                <a:spcPts val="0"/>
              </a:spcAft>
              <a:buSzPts val="2700"/>
              <a:buChar char="●"/>
            </a:pPr>
            <a:r>
              <a:rPr lang="en-US" sz="2700"/>
              <a:t>Only one source of data: </a:t>
            </a:r>
            <a:endParaRPr sz="2700"/>
          </a:p>
          <a:p>
            <a:pPr indent="457200" lvl="0" marL="457200" rtl="0" algn="l">
              <a:spcBef>
                <a:spcPts val="1100"/>
              </a:spcBef>
              <a:spcAft>
                <a:spcPts val="0"/>
              </a:spcAft>
              <a:buNone/>
            </a:pPr>
            <a:r>
              <a:rPr lang="en-US" sz="2700"/>
              <a:t>National Centers for Environmental Information</a:t>
            </a:r>
            <a:endParaRPr sz="2700"/>
          </a:p>
          <a:p>
            <a:pPr indent="457200" lvl="0" marL="457200" rtl="0" algn="l">
              <a:spcBef>
                <a:spcPts val="1100"/>
              </a:spcBef>
              <a:spcAft>
                <a:spcPts val="0"/>
              </a:spcAft>
              <a:buNone/>
            </a:pPr>
            <a:r>
              <a:t/>
            </a:r>
            <a:endParaRPr sz="2700"/>
          </a:p>
          <a:p>
            <a:pPr indent="-400050" lvl="0" marL="457200" rtl="0" algn="l">
              <a:spcBef>
                <a:spcPts val="1100"/>
              </a:spcBef>
              <a:spcAft>
                <a:spcPts val="0"/>
              </a:spcAft>
              <a:buSzPts val="2700"/>
              <a:buChar char="●"/>
            </a:pPr>
            <a:r>
              <a:rPr lang="en-US" sz="2700"/>
              <a:t>Lack of context</a:t>
            </a:r>
            <a:endParaRPr sz="2700"/>
          </a:p>
          <a:p>
            <a:pPr indent="-400050" lvl="0" marL="914400" rtl="0" algn="l">
              <a:spcBef>
                <a:spcPts val="0"/>
              </a:spcBef>
              <a:spcAft>
                <a:spcPts val="0"/>
              </a:spcAft>
              <a:buSzPts val="2700"/>
              <a:buChar char="○"/>
            </a:pPr>
            <a:r>
              <a:rPr lang="en-US" sz="2700"/>
              <a:t>No reasons for the particular locations of the measurements</a:t>
            </a:r>
            <a:endParaRPr sz="2700"/>
          </a:p>
          <a:p>
            <a:pPr indent="0" lvl="0" marL="0" rtl="0" algn="l">
              <a:spcBef>
                <a:spcPts val="1100"/>
              </a:spcBef>
              <a:spcAft>
                <a:spcPts val="0"/>
              </a:spcAft>
              <a:buNone/>
            </a:pPr>
            <a:r>
              <a:t/>
            </a:r>
            <a:endParaRPr sz="2700"/>
          </a:p>
          <a:p>
            <a:pPr indent="-400050" lvl="0" marL="457200" rtl="0" algn="l">
              <a:spcBef>
                <a:spcPts val="1100"/>
              </a:spcBef>
              <a:spcAft>
                <a:spcPts val="0"/>
              </a:spcAft>
              <a:buSzPts val="2700"/>
              <a:buChar char="●"/>
            </a:pPr>
            <a:r>
              <a:rPr lang="en-US" sz="2700"/>
              <a:t>Multiple types of sampling methods</a:t>
            </a:r>
            <a:endParaRPr sz="2700"/>
          </a:p>
          <a:p>
            <a:pPr indent="-400050" lvl="1" marL="914400" rtl="0" algn="l">
              <a:spcBef>
                <a:spcPts val="0"/>
              </a:spcBef>
              <a:spcAft>
                <a:spcPts val="0"/>
              </a:spcAft>
              <a:buSzPts val="2700"/>
              <a:buChar char="○"/>
            </a:pPr>
            <a:r>
              <a:rPr lang="en-US" sz="2700"/>
              <a:t>Aluminum bucket vs. Manta Net and so on</a:t>
            </a:r>
            <a:endParaRPr sz="2700"/>
          </a:p>
          <a:p>
            <a:pPr indent="-400050" lvl="1" marL="914400" rtl="0" algn="l">
              <a:spcBef>
                <a:spcPts val="0"/>
              </a:spcBef>
              <a:spcAft>
                <a:spcPts val="0"/>
              </a:spcAft>
              <a:buSzPts val="2700"/>
              <a:buChar char="○"/>
            </a:pPr>
            <a:r>
              <a:rPr lang="en-US" sz="2700"/>
              <a:t>Different filter sizes </a:t>
            </a:r>
            <a:endParaRPr sz="2700"/>
          </a:p>
        </p:txBody>
      </p:sp>
      <p:sp>
        <p:nvSpPr>
          <p:cNvPr id="110" name="Google Shape;110;g23f1edba110_0_0"/>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87F00"/>
              </a:buClr>
              <a:buSzPts val="3400"/>
              <a:buFont typeface="Corbel"/>
              <a:buNone/>
            </a:pPr>
            <a:r>
              <a:rPr lang="en-US"/>
              <a:t>Number of Tests per Ocean vs </a:t>
            </a:r>
            <a:br>
              <a:rPr lang="en-US"/>
            </a:br>
            <a:r>
              <a:rPr lang="en-US"/>
              <a:t>Mean Measurement(pieces/m</a:t>
            </a:r>
            <a:r>
              <a:rPr baseline="30000" lang="en-US"/>
              <a:t>3</a:t>
            </a:r>
            <a:r>
              <a:rPr lang="en-US"/>
              <a:t>) Amount Per Ocean</a:t>
            </a:r>
            <a:endParaRPr/>
          </a:p>
        </p:txBody>
      </p:sp>
      <p:sp>
        <p:nvSpPr>
          <p:cNvPr id="116" name="Google Shape;116;p3"/>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7" name="Google Shape;117;p3"/>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5/1/2023</a:t>
            </a:r>
            <a:endParaRPr/>
          </a:p>
        </p:txBody>
      </p:sp>
      <p:sp>
        <p:nvSpPr>
          <p:cNvPr id="118" name="Google Shape;118;p3"/>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pic>
        <p:nvPicPr>
          <p:cNvPr id="119" name="Google Shape;119;p3"/>
          <p:cNvPicPr preferRelativeResize="0"/>
          <p:nvPr/>
        </p:nvPicPr>
        <p:blipFill>
          <a:blip r:embed="rId3">
            <a:alphaModFix/>
          </a:blip>
          <a:stretch>
            <a:fillRect/>
          </a:stretch>
        </p:blipFill>
        <p:spPr>
          <a:xfrm>
            <a:off x="0" y="1459650"/>
            <a:ext cx="5904950" cy="4428713"/>
          </a:xfrm>
          <a:prstGeom prst="rect">
            <a:avLst/>
          </a:prstGeom>
          <a:noFill/>
          <a:ln>
            <a:noFill/>
          </a:ln>
        </p:spPr>
      </p:pic>
      <p:pic>
        <p:nvPicPr>
          <p:cNvPr id="120" name="Google Shape;120;p3"/>
          <p:cNvPicPr preferRelativeResize="0"/>
          <p:nvPr/>
        </p:nvPicPr>
        <p:blipFill>
          <a:blip r:embed="rId4">
            <a:alphaModFix/>
          </a:blip>
          <a:stretch>
            <a:fillRect/>
          </a:stretch>
        </p:blipFill>
        <p:spPr>
          <a:xfrm>
            <a:off x="6134650" y="1612050"/>
            <a:ext cx="5904950" cy="4428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1410026" y="276087"/>
            <a:ext cx="9371949" cy="118356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687F00"/>
              </a:buClr>
              <a:buSzPts val="3400"/>
              <a:buFont typeface="Corbel"/>
              <a:buNone/>
            </a:pPr>
            <a:r>
              <a:rPr lang="en-US"/>
              <a:t>Boxplots of Microplastic Amount Per Ocean</a:t>
            </a:r>
            <a:br>
              <a:rPr lang="en-US"/>
            </a:br>
            <a:r>
              <a:rPr lang="en-US"/>
              <a:t>With Outliers vs Without Outliers</a:t>
            </a:r>
            <a:endParaRPr/>
          </a:p>
        </p:txBody>
      </p:sp>
      <p:pic>
        <p:nvPicPr>
          <p:cNvPr descr="Chart&#10;&#10;Description automatically generated" id="126" name="Google Shape;126;p4"/>
          <p:cNvPicPr preferRelativeResize="0"/>
          <p:nvPr>
            <p:ph idx="1" type="body"/>
          </p:nvPr>
        </p:nvPicPr>
        <p:blipFill rotWithShape="1">
          <a:blip r:embed="rId3">
            <a:alphaModFix/>
          </a:blip>
          <a:srcRect b="0" l="0" r="0" t="0"/>
          <a:stretch/>
        </p:blipFill>
        <p:spPr>
          <a:xfrm>
            <a:off x="416772" y="2137569"/>
            <a:ext cx="5603028" cy="4202271"/>
          </a:xfrm>
          <a:prstGeom prst="rect">
            <a:avLst/>
          </a:prstGeom>
          <a:noFill/>
          <a:ln>
            <a:noFill/>
          </a:ln>
        </p:spPr>
      </p:pic>
      <p:pic>
        <p:nvPicPr>
          <p:cNvPr descr="Chart, box and whisker chart&#10;&#10;Description automatically generated" id="127" name="Google Shape;127;p4"/>
          <p:cNvPicPr preferRelativeResize="0"/>
          <p:nvPr>
            <p:ph idx="2" type="body"/>
          </p:nvPr>
        </p:nvPicPr>
        <p:blipFill rotWithShape="1">
          <a:blip r:embed="rId4">
            <a:alphaModFix/>
          </a:blip>
          <a:srcRect b="0" l="0" r="0" t="0"/>
          <a:stretch/>
        </p:blipFill>
        <p:spPr>
          <a:xfrm>
            <a:off x="6172200" y="2137569"/>
            <a:ext cx="5603028" cy="4202271"/>
          </a:xfrm>
          <a:prstGeom prst="rect">
            <a:avLst/>
          </a:prstGeom>
          <a:noFill/>
          <a:ln>
            <a:noFill/>
          </a:ln>
        </p:spPr>
      </p:pic>
      <p:sp>
        <p:nvSpPr>
          <p:cNvPr id="128" name="Google Shape;128;p4"/>
          <p:cNvSpPr txBox="1"/>
          <p:nvPr>
            <p:ph idx="12" type="sldNum"/>
          </p:nvPr>
        </p:nvSpPr>
        <p:spPr>
          <a:xfrm>
            <a:off x="0" y="6629400"/>
            <a:ext cx="41040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4"/>
          <p:cNvSpPr txBox="1"/>
          <p:nvPr>
            <p:ph idx="10" type="dt"/>
          </p:nvPr>
        </p:nvSpPr>
        <p:spPr>
          <a:xfrm>
            <a:off x="453403" y="6629400"/>
            <a:ext cx="1000662" cy="228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5/1/2023</a:t>
            </a:r>
            <a:endParaRPr/>
          </a:p>
        </p:txBody>
      </p:sp>
      <p:sp>
        <p:nvSpPr>
          <p:cNvPr id="130" name="Google Shape;130;p4"/>
          <p:cNvSpPr txBox="1"/>
          <p:nvPr>
            <p:ph idx="11" type="ftr"/>
          </p:nvPr>
        </p:nvSpPr>
        <p:spPr>
          <a:xfrm>
            <a:off x="1637716" y="6629400"/>
            <a:ext cx="9144259" cy="228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 a footer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3cdda4af4f_0_1"/>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Are the levels of microplastics increasing in the Pacific  ocean?</a:t>
            </a:r>
            <a:endParaRPr/>
          </a:p>
        </p:txBody>
      </p:sp>
      <p:sp>
        <p:nvSpPr>
          <p:cNvPr id="137" name="Google Shape;137;g23cdda4af4f_0_1"/>
          <p:cNvSpPr txBox="1"/>
          <p:nvPr>
            <p:ph idx="1" type="body"/>
          </p:nvPr>
        </p:nvSpPr>
        <p:spPr>
          <a:xfrm>
            <a:off x="1409700" y="1556275"/>
            <a:ext cx="3276300" cy="46206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t/>
            </a:r>
            <a:endParaRPr/>
          </a:p>
        </p:txBody>
      </p:sp>
      <p:sp>
        <p:nvSpPr>
          <p:cNvPr id="138" name="Google Shape;138;g23cdda4af4f_0_1"/>
          <p:cNvSpPr txBox="1"/>
          <p:nvPr>
            <p:ph idx="2" type="body"/>
          </p:nvPr>
        </p:nvSpPr>
        <p:spPr>
          <a:xfrm>
            <a:off x="6172200" y="1556281"/>
            <a:ext cx="4609800" cy="46206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t/>
            </a:r>
            <a:endParaRPr/>
          </a:p>
        </p:txBody>
      </p:sp>
      <p:sp>
        <p:nvSpPr>
          <p:cNvPr id="139" name="Google Shape;139;g23cdda4af4f_0_1"/>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0" name="Google Shape;140;g23cdda4af4f_0_1"/>
          <p:cNvPicPr preferRelativeResize="0"/>
          <p:nvPr/>
        </p:nvPicPr>
        <p:blipFill>
          <a:blip r:embed="rId3">
            <a:alphaModFix/>
          </a:blip>
          <a:stretch>
            <a:fillRect/>
          </a:stretch>
        </p:blipFill>
        <p:spPr>
          <a:xfrm>
            <a:off x="-150" y="1459575"/>
            <a:ext cx="6096000" cy="4572000"/>
          </a:xfrm>
          <a:prstGeom prst="rect">
            <a:avLst/>
          </a:prstGeom>
          <a:noFill/>
          <a:ln>
            <a:noFill/>
          </a:ln>
        </p:spPr>
      </p:pic>
      <p:pic>
        <p:nvPicPr>
          <p:cNvPr id="141" name="Google Shape;141;g23cdda4af4f_0_1"/>
          <p:cNvPicPr preferRelativeResize="0"/>
          <p:nvPr/>
        </p:nvPicPr>
        <p:blipFill>
          <a:blip r:embed="rId4">
            <a:alphaModFix/>
          </a:blip>
          <a:stretch>
            <a:fillRect/>
          </a:stretch>
        </p:blipFill>
        <p:spPr>
          <a:xfrm>
            <a:off x="6095850" y="1459575"/>
            <a:ext cx="6096000" cy="457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3cdda4af4f_0_10"/>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Are the levels of microplastics increasing in the Atlantic ocean?</a:t>
            </a:r>
            <a:endParaRPr/>
          </a:p>
        </p:txBody>
      </p:sp>
      <p:sp>
        <p:nvSpPr>
          <p:cNvPr id="148" name="Google Shape;148;g23cdda4af4f_0_10"/>
          <p:cNvSpPr txBox="1"/>
          <p:nvPr>
            <p:ph idx="1" type="body"/>
          </p:nvPr>
        </p:nvSpPr>
        <p:spPr>
          <a:xfrm>
            <a:off x="1409700" y="1556275"/>
            <a:ext cx="3367200" cy="46206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t/>
            </a:r>
            <a:endParaRPr/>
          </a:p>
        </p:txBody>
      </p:sp>
      <p:sp>
        <p:nvSpPr>
          <p:cNvPr id="149" name="Google Shape;149;g23cdda4af4f_0_10"/>
          <p:cNvSpPr txBox="1"/>
          <p:nvPr>
            <p:ph idx="2" type="body"/>
          </p:nvPr>
        </p:nvSpPr>
        <p:spPr>
          <a:xfrm>
            <a:off x="6172200" y="1556281"/>
            <a:ext cx="4609800" cy="46206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t/>
            </a:r>
            <a:endParaRPr/>
          </a:p>
        </p:txBody>
      </p:sp>
      <p:sp>
        <p:nvSpPr>
          <p:cNvPr id="150" name="Google Shape;150;g23cdda4af4f_0_10"/>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1" name="Google Shape;151;g23cdda4af4f_0_10"/>
          <p:cNvPicPr preferRelativeResize="0"/>
          <p:nvPr/>
        </p:nvPicPr>
        <p:blipFill>
          <a:blip r:embed="rId3">
            <a:alphaModFix/>
          </a:blip>
          <a:stretch>
            <a:fillRect/>
          </a:stretch>
        </p:blipFill>
        <p:spPr>
          <a:xfrm>
            <a:off x="0" y="1580575"/>
            <a:ext cx="6096000" cy="4571993"/>
          </a:xfrm>
          <a:prstGeom prst="rect">
            <a:avLst/>
          </a:prstGeom>
          <a:noFill/>
          <a:ln>
            <a:noFill/>
          </a:ln>
        </p:spPr>
      </p:pic>
      <p:pic>
        <p:nvPicPr>
          <p:cNvPr id="152" name="Google Shape;152;g23cdda4af4f_0_10"/>
          <p:cNvPicPr preferRelativeResize="0"/>
          <p:nvPr/>
        </p:nvPicPr>
        <p:blipFill>
          <a:blip r:embed="rId4">
            <a:alphaModFix/>
          </a:blip>
          <a:stretch>
            <a:fillRect/>
          </a:stretch>
        </p:blipFill>
        <p:spPr>
          <a:xfrm>
            <a:off x="6096000" y="1580575"/>
            <a:ext cx="6096000" cy="457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3e79124fbf_0_0"/>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Taking a Closer Look at 2008-2021 for both Oceans</a:t>
            </a:r>
            <a:endParaRPr/>
          </a:p>
        </p:txBody>
      </p:sp>
      <p:sp>
        <p:nvSpPr>
          <p:cNvPr id="159" name="Google Shape;159;g23e79124fbf_0_0"/>
          <p:cNvSpPr txBox="1"/>
          <p:nvPr>
            <p:ph idx="1" type="body"/>
          </p:nvPr>
        </p:nvSpPr>
        <p:spPr>
          <a:xfrm>
            <a:off x="1409700" y="1556281"/>
            <a:ext cx="4610100" cy="46206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t/>
            </a:r>
            <a:endParaRPr/>
          </a:p>
        </p:txBody>
      </p:sp>
      <p:sp>
        <p:nvSpPr>
          <p:cNvPr id="160" name="Google Shape;160;g23e79124fbf_0_0"/>
          <p:cNvSpPr txBox="1"/>
          <p:nvPr>
            <p:ph idx="2" type="body"/>
          </p:nvPr>
        </p:nvSpPr>
        <p:spPr>
          <a:xfrm>
            <a:off x="6172200" y="1556281"/>
            <a:ext cx="4609800" cy="4620600"/>
          </a:xfrm>
          <a:prstGeom prst="rect">
            <a:avLst/>
          </a:prstGeom>
        </p:spPr>
        <p:txBody>
          <a:bodyPr anchorCtr="0" anchor="t" bIns="45700" lIns="91425" spcFirstLastPara="1" rIns="91425" wrap="square" tIns="45700">
            <a:normAutofit/>
          </a:bodyPr>
          <a:lstStyle/>
          <a:p>
            <a:pPr indent="0" lvl="0" marL="0" rtl="0" algn="l">
              <a:spcBef>
                <a:spcPts val="1100"/>
              </a:spcBef>
              <a:spcAft>
                <a:spcPts val="0"/>
              </a:spcAft>
              <a:buNone/>
            </a:pPr>
            <a:r>
              <a:t/>
            </a:r>
            <a:endParaRPr/>
          </a:p>
        </p:txBody>
      </p:sp>
      <p:sp>
        <p:nvSpPr>
          <p:cNvPr id="161" name="Google Shape;161;g23e79124fbf_0_0"/>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2" name="Google Shape;162;g23e79124fbf_0_0"/>
          <p:cNvPicPr preferRelativeResize="0"/>
          <p:nvPr/>
        </p:nvPicPr>
        <p:blipFill>
          <a:blip r:embed="rId3">
            <a:alphaModFix/>
          </a:blip>
          <a:stretch>
            <a:fillRect/>
          </a:stretch>
        </p:blipFill>
        <p:spPr>
          <a:xfrm>
            <a:off x="6019800" y="1568425"/>
            <a:ext cx="6128400" cy="4596300"/>
          </a:xfrm>
          <a:prstGeom prst="rect">
            <a:avLst/>
          </a:prstGeom>
          <a:noFill/>
          <a:ln>
            <a:noFill/>
          </a:ln>
        </p:spPr>
      </p:pic>
      <p:pic>
        <p:nvPicPr>
          <p:cNvPr id="163" name="Google Shape;163;g23e79124fbf_0_0"/>
          <p:cNvPicPr preferRelativeResize="0"/>
          <p:nvPr/>
        </p:nvPicPr>
        <p:blipFill>
          <a:blip r:embed="rId4">
            <a:alphaModFix/>
          </a:blip>
          <a:stretch>
            <a:fillRect/>
          </a:stretch>
        </p:blipFill>
        <p:spPr>
          <a:xfrm>
            <a:off x="0" y="1580575"/>
            <a:ext cx="6128400" cy="459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3e79124fbf_0_17"/>
          <p:cNvSpPr txBox="1"/>
          <p:nvPr>
            <p:ph type="title"/>
          </p:nvPr>
        </p:nvSpPr>
        <p:spPr>
          <a:xfrm>
            <a:off x="1410026" y="276087"/>
            <a:ext cx="9372000" cy="11835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lang="en-US"/>
              <a:t>Looking at the Atlantic from 2008-2016</a:t>
            </a:r>
            <a:endParaRPr/>
          </a:p>
        </p:txBody>
      </p:sp>
      <p:sp>
        <p:nvSpPr>
          <p:cNvPr id="170" name="Google Shape;170;g23e79124fbf_0_17"/>
          <p:cNvSpPr txBox="1"/>
          <p:nvPr>
            <p:ph idx="12" type="sldNum"/>
          </p:nvPr>
        </p:nvSpPr>
        <p:spPr>
          <a:xfrm>
            <a:off x="0" y="6629400"/>
            <a:ext cx="410400" cy="2286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1" name="Google Shape;171;g23e79124fbf_0_17"/>
          <p:cNvPicPr preferRelativeResize="0"/>
          <p:nvPr/>
        </p:nvPicPr>
        <p:blipFill>
          <a:blip r:embed="rId3">
            <a:alphaModFix/>
          </a:blip>
          <a:stretch>
            <a:fillRect/>
          </a:stretch>
        </p:blipFill>
        <p:spPr>
          <a:xfrm>
            <a:off x="2670625" y="1556275"/>
            <a:ext cx="6850800" cy="513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Ecology">
      <a:dk1>
        <a:srgbClr val="4D3E2F"/>
      </a:dk1>
      <a:lt1>
        <a:srgbClr val="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logy 16x9">
  <a:themeElements>
    <a:clrScheme name="Ecology">
      <a:dk1>
        <a:srgbClr val="4D3E2F"/>
      </a:dk1>
      <a:lt1>
        <a:srgbClr val="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2023-04-25T23:46:40Z</dcterms:created>
  <dc:creator>Amber Aeschbach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