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70" r:id="rId4"/>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2.xml" Type="http://schemas.openxmlformats.org/officeDocument/2006/relationships/slide" Id="rId19"/><Relationship Target="slides/slide11.xml" Type="http://schemas.openxmlformats.org/officeDocument/2006/relationships/slide" Id="rId18"/><Relationship Target="slides/slide10.xml" Type="http://schemas.openxmlformats.org/officeDocument/2006/relationships/slide" Id="rId17"/><Relationship Target="slides/slide9.xml" Type="http://schemas.openxmlformats.org/officeDocument/2006/relationships/slide" Id="rId16"/><Relationship Target="slides/slide8.xml" Type="http://schemas.openxmlformats.org/officeDocument/2006/relationships/slide" Id="rId15"/><Relationship Target="slides/slide7.xml" Type="http://schemas.openxmlformats.org/officeDocument/2006/relationships/slide" Id="rId14"/><Relationship Target="slides/slide5.xml" Type="http://schemas.openxmlformats.org/officeDocument/2006/relationships/slide" Id="rId12"/><Relationship Target="slides/slide6.xml" Type="http://schemas.openxmlformats.org/officeDocument/2006/relationships/slide" Id="rId13"/><Relationship Target="slides/slide3.xml" Type="http://schemas.openxmlformats.org/officeDocument/2006/relationships/slide" Id="rId10"/><Relationship Target="slides/slide4.xml" Type="http://schemas.openxmlformats.org/officeDocument/2006/relationships/slide" Id="rId11"/><Relationship Target="slides/slide19.xml" Type="http://schemas.openxmlformats.org/officeDocument/2006/relationships/slide" Id="rId26"/><Relationship Target="slides/slide18.xml" Type="http://schemas.openxmlformats.org/officeDocument/2006/relationships/slide" Id="rId25"/><Relationship Target="presProps.xml" Type="http://schemas.openxmlformats.org/officeDocument/2006/relationships/presProps" Id="rId2"/><Relationship Target="slides/slide14.xml" Type="http://schemas.openxmlformats.org/officeDocument/2006/relationships/slide" Id="rId21"/><Relationship Target="theme/theme2.xml" Type="http://schemas.openxmlformats.org/officeDocument/2006/relationships/theme" Id="rId1"/><Relationship Target="slides/slide15.xml" Type="http://schemas.openxmlformats.org/officeDocument/2006/relationships/slide" Id="rId22"/><Relationship Target="slideMasters/slideMaster1.xml" Type="http://schemas.openxmlformats.org/officeDocument/2006/relationships/slideMaster" Id="rId4"/><Relationship Target="slides/slide16.xml" Type="http://schemas.openxmlformats.org/officeDocument/2006/relationships/slide" Id="rId23"/><Relationship Target="tableStyles.xml" Type="http://schemas.openxmlformats.org/officeDocument/2006/relationships/tableStyles" Id="rId3"/><Relationship Target="slides/slide17.xml" Type="http://schemas.openxmlformats.org/officeDocument/2006/relationships/slide" Id="rId24"/><Relationship Target="slides/slide13.xml" Type="http://schemas.openxmlformats.org/officeDocument/2006/relationships/slide" Id="rId20"/><Relationship Target="slides/slide2.xml" Type="http://schemas.openxmlformats.org/officeDocument/2006/relationships/slide" Id="rId9"/><Relationship Target="slideMasters/slideMaster3.xml" Type="http://schemas.openxmlformats.org/officeDocument/2006/relationships/slideMaster" Id="rId6"/><Relationship Target="slideMasters/slideMaster2.xml" Type="http://schemas.openxmlformats.org/officeDocument/2006/relationships/slideMaster" Id="rId5"/><Relationship Target="slides/slide1.xml" Type="http://schemas.openxmlformats.org/officeDocument/2006/relationships/slide" Id="rId8"/><Relationship Target="notesMasters/notesMaster1.xml" Type="http://schemas.openxmlformats.org/officeDocument/2006/relationships/notesMaster" Id="rId7"/></Relationships>
</file>

<file path=ppt/notesMasters/_rels/notesMaster1.xml.rels><?xml version="1.0" encoding="UTF-8" standalone="yes"?><Relationships xmlns="http://schemas.openxmlformats.org/package/2006/relationships"><Relationship Target="../theme/theme5.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69" name="Shape 169"/>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1" name="Shape 221"/>
        <p:cNvGrpSpPr/>
        <p:nvPr/>
      </p:nvGrpSpPr>
      <p:grpSpPr>
        <a:xfrm>
          <a:off y="0" x="0"/>
          <a:ext cy="0" cx="0"/>
          <a:chOff y="0" x="0"/>
          <a:chExt cy="0" cx="0"/>
        </a:xfrm>
      </p:grpSpPr>
      <p:sp>
        <p:nvSpPr>
          <p:cNvPr id="222" name="Shape 2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3" name="Shape 2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US"/>
              <a:t>Edwin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7" name="Shape 227"/>
        <p:cNvGrpSpPr/>
        <p:nvPr/>
      </p:nvGrpSpPr>
      <p:grpSpPr>
        <a:xfrm>
          <a:off y="0" x="0"/>
          <a:ext cy="0" cx="0"/>
          <a:chOff y="0" x="0"/>
          <a:chExt cy="0" cx="0"/>
        </a:xfrm>
      </p:grpSpPr>
      <p:sp>
        <p:nvSpPr>
          <p:cNvPr id="228" name="Shape 22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Edwin</a:t>
            </a:r>
          </a:p>
        </p:txBody>
      </p:sp>
      <p:sp>
        <p:nvSpPr>
          <p:cNvPr id="229" name="Shape 229"/>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4" name="Shape 234"/>
        <p:cNvGrpSpPr/>
        <p:nvPr/>
      </p:nvGrpSpPr>
      <p:grpSpPr>
        <a:xfrm>
          <a:off y="0" x="0"/>
          <a:ext cy="0" cx="0"/>
          <a:chOff y="0" x="0"/>
          <a:chExt cy="0" cx="0"/>
        </a:xfrm>
      </p:grpSpPr>
      <p:sp>
        <p:nvSpPr>
          <p:cNvPr id="235" name="Shape 2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6" name="Shape 23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0" name="Shape 240"/>
        <p:cNvGrpSpPr/>
        <p:nvPr/>
      </p:nvGrpSpPr>
      <p:grpSpPr>
        <a:xfrm>
          <a:off y="0" x="0"/>
          <a:ext cy="0" cx="0"/>
          <a:chOff y="0" x="0"/>
          <a:chExt cy="0" cx="0"/>
        </a:xfrm>
      </p:grpSpPr>
      <p:sp>
        <p:nvSpPr>
          <p:cNvPr id="241" name="Shape 24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42" name="Shape 24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6" name="Shape 246"/>
        <p:cNvGrpSpPr/>
        <p:nvPr/>
      </p:nvGrpSpPr>
      <p:grpSpPr>
        <a:xfrm>
          <a:off y="0" x="0"/>
          <a:ext cy="0" cx="0"/>
          <a:chOff y="0" x="0"/>
          <a:chExt cy="0" cx="0"/>
        </a:xfrm>
      </p:grpSpPr>
      <p:sp>
        <p:nvSpPr>
          <p:cNvPr id="247" name="Shape 24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8" name="Shape 2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US"/>
              <a:t>Edwin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3" name="Shape 253"/>
        <p:cNvGrpSpPr/>
        <p:nvPr/>
      </p:nvGrpSpPr>
      <p:grpSpPr>
        <a:xfrm>
          <a:off y="0" x="0"/>
          <a:ext cy="0" cx="0"/>
          <a:chOff y="0" x="0"/>
          <a:chExt cy="0" cx="0"/>
        </a:xfrm>
      </p:grpSpPr>
      <p:sp>
        <p:nvSpPr>
          <p:cNvPr id="254" name="Shape 2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5" name="Shape 2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9" name="Shape 259"/>
        <p:cNvGrpSpPr/>
        <p:nvPr/>
      </p:nvGrpSpPr>
      <p:grpSpPr>
        <a:xfrm>
          <a:off y="0" x="0"/>
          <a:ext cy="0" cx="0"/>
          <a:chOff y="0" x="0"/>
          <a:chExt cy="0" cx="0"/>
        </a:xfrm>
      </p:grpSpPr>
      <p:sp>
        <p:nvSpPr>
          <p:cNvPr id="260" name="Shape 26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61" name="Shape 26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5" name="Shape 265"/>
        <p:cNvGrpSpPr/>
        <p:nvPr/>
      </p:nvGrpSpPr>
      <p:grpSpPr>
        <a:xfrm>
          <a:off y="0" x="0"/>
          <a:ext cy="0" cx="0"/>
          <a:chOff y="0" x="0"/>
          <a:chExt cy="0" cx="0"/>
        </a:xfrm>
      </p:grpSpPr>
      <p:sp>
        <p:nvSpPr>
          <p:cNvPr id="266" name="Shape 26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67" name="Shape 26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1" name="Shape 271"/>
        <p:cNvGrpSpPr/>
        <p:nvPr/>
      </p:nvGrpSpPr>
      <p:grpSpPr>
        <a:xfrm>
          <a:off y="0" x="0"/>
          <a:ext cy="0" cx="0"/>
          <a:chOff y="0" x="0"/>
          <a:chExt cy="0" cx="0"/>
        </a:xfrm>
      </p:grpSpPr>
      <p:sp>
        <p:nvSpPr>
          <p:cNvPr id="272" name="Shape 27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73" name="Shape 27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6" name="Shape 276"/>
        <p:cNvGrpSpPr/>
        <p:nvPr/>
      </p:nvGrpSpPr>
      <p:grpSpPr>
        <a:xfrm>
          <a:off y="0" x="0"/>
          <a:ext cy="0" cx="0"/>
          <a:chOff y="0" x="0"/>
          <a:chExt cy="0" cx="0"/>
        </a:xfrm>
      </p:grpSpPr>
      <p:sp>
        <p:nvSpPr>
          <p:cNvPr id="277" name="Shape 27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78" name="Shape 27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75" name="Shape 17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Edwin</a:t>
            </a:r>
          </a:p>
        </p:txBody>
      </p:sp>
      <p:sp>
        <p:nvSpPr>
          <p:cNvPr id="181" name="Shape 18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5" name="Shape 185"/>
        <p:cNvGrpSpPr/>
        <p:nvPr/>
      </p:nvGrpSpPr>
      <p:grpSpPr>
        <a:xfrm>
          <a:off y="0" x="0"/>
          <a:ext cy="0" cx="0"/>
          <a:chOff y="0" x="0"/>
          <a:chExt cy="0" cx="0"/>
        </a:xfrm>
      </p:grpSpPr>
      <p:sp>
        <p:nvSpPr>
          <p:cNvPr id="186" name="Shape 18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mathew</a:t>
            </a:r>
          </a:p>
        </p:txBody>
      </p:sp>
      <p:sp>
        <p:nvSpPr>
          <p:cNvPr id="187" name="Shape 18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1" name="Shape 191"/>
        <p:cNvGrpSpPr/>
        <p:nvPr/>
      </p:nvGrpSpPr>
      <p:grpSpPr>
        <a:xfrm>
          <a:off y="0" x="0"/>
          <a:ext cy="0" cx="0"/>
          <a:chOff y="0" x="0"/>
          <a:chExt cy="0" cx="0"/>
        </a:xfrm>
      </p:grpSpPr>
      <p:sp>
        <p:nvSpPr>
          <p:cNvPr id="192" name="Shape 19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mathew</a:t>
            </a:r>
          </a:p>
        </p:txBody>
      </p:sp>
      <p:sp>
        <p:nvSpPr>
          <p:cNvPr id="193" name="Shape 19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7" name="Shape 197"/>
        <p:cNvGrpSpPr/>
        <p:nvPr/>
      </p:nvGrpSpPr>
      <p:grpSpPr>
        <a:xfrm>
          <a:off y="0" x="0"/>
          <a:ext cy="0" cx="0"/>
          <a:chOff y="0" x="0"/>
          <a:chExt cy="0" cx="0"/>
        </a:xfrm>
      </p:grpSpPr>
      <p:sp>
        <p:nvSpPr>
          <p:cNvPr id="198" name="Shape 19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mathew</a:t>
            </a:r>
          </a:p>
        </p:txBody>
      </p:sp>
      <p:sp>
        <p:nvSpPr>
          <p:cNvPr id="199" name="Shape 199"/>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3" name="Shape 203"/>
        <p:cNvGrpSpPr/>
        <p:nvPr/>
      </p:nvGrpSpPr>
      <p:grpSpPr>
        <a:xfrm>
          <a:off y="0" x="0"/>
          <a:ext cy="0" cx="0"/>
          <a:chOff y="0" x="0"/>
          <a:chExt cy="0" cx="0"/>
        </a:xfrm>
      </p:grpSpPr>
      <p:sp>
        <p:nvSpPr>
          <p:cNvPr id="204" name="Shape 20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Edwin</a:t>
            </a:r>
          </a:p>
        </p:txBody>
      </p:sp>
      <p:sp>
        <p:nvSpPr>
          <p:cNvPr id="205" name="Shape 2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9" name="Shape 209"/>
        <p:cNvGrpSpPr/>
        <p:nvPr/>
      </p:nvGrpSpPr>
      <p:grpSpPr>
        <a:xfrm>
          <a:off y="0" x="0"/>
          <a:ext cy="0" cx="0"/>
          <a:chOff y="0" x="0"/>
          <a:chExt cy="0" cx="0"/>
        </a:xfrm>
      </p:grpSpPr>
      <p:sp>
        <p:nvSpPr>
          <p:cNvPr id="210" name="Shape 21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1" name="Shape 2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US"/>
              <a:t>Edwin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5" name="Shape 215"/>
        <p:cNvGrpSpPr/>
        <p:nvPr/>
      </p:nvGrpSpPr>
      <p:grpSpPr>
        <a:xfrm>
          <a:off y="0" x="0"/>
          <a:ext cy="0" cx="0"/>
          <a:chOff y="0" x="0"/>
          <a:chExt cy="0" cx="0"/>
        </a:xfrm>
      </p:grpSpPr>
      <p:sp>
        <p:nvSpPr>
          <p:cNvPr id="216" name="Shape 21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t>Edwin</a:t>
            </a:r>
          </a:p>
        </p:txBody>
      </p:sp>
      <p:sp>
        <p:nvSpPr>
          <p:cNvPr id="217" name="Shape 21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9.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0.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1.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2.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y="0" x="0"/>
          <a:ext cy="0" cx="0"/>
          <a:chOff y="0" x="0"/>
          <a:chExt cy="0" cx="0"/>
        </a:xfrm>
      </p:grpSpPr>
      <p:sp>
        <p:nvSpPr>
          <p:cNvPr id="12" name="Shape 12"/>
          <p:cNvSpPr txBox="1"/>
          <p:nvPr>
            <p:ph type="ctrTitle"/>
          </p:nvPr>
        </p:nvSpPr>
        <p:spPr>
          <a:xfrm>
            <a:off y="260350" x="685800"/>
            <a:ext cy="895349" cx="77724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3" name="Shape 13"/>
          <p:cNvSpPr txBox="1"/>
          <p:nvPr>
            <p:ph idx="1" type="subTitle"/>
          </p:nvPr>
        </p:nvSpPr>
        <p:spPr>
          <a:xfrm>
            <a:off y="981075" x="1371600"/>
            <a:ext cy="792162" cx="6400799"/>
          </a:xfrm>
          <a:prstGeom prst="rect">
            <a:avLst/>
          </a:prstGeom>
          <a:noFill/>
          <a:ln>
            <a:noFill/>
          </a:ln>
        </p:spPr>
        <p:txBody>
          <a:bodyPr bIns="91425" rIns="91425" lIns="91425" tIns="91425" anchor="t" anchorCtr="0"/>
          <a:lstStyle>
            <a:lvl1pPr algn="ctr" rtl="0" marR="0" indent="0" marL="0">
              <a:spcBef>
                <a:spcPts val="640"/>
              </a:spcBef>
              <a:spcAft>
                <a:spcPts val="0"/>
              </a:spcAft>
              <a:buClr>
                <a:schemeClr val="lt1"/>
              </a:buClr>
              <a:buFont typeface="Arial"/>
              <a:buNone/>
              <a:defRPr/>
            </a:lvl1pPr>
            <a:lvl2pPr algn="l" rtl="0" marR="0" indent="-107950" marL="742950">
              <a:spcBef>
                <a:spcPts val="560"/>
              </a:spcBef>
              <a:spcAft>
                <a:spcPts val="0"/>
              </a:spcAft>
              <a:buClr>
                <a:schemeClr val="lt1"/>
              </a:buClr>
              <a:buFont typeface="Arial"/>
              <a:buChar char="–"/>
              <a:defRPr/>
            </a:lvl2pPr>
            <a:lvl3pPr algn="l" rtl="0" marR="0" indent="-76200" marL="1143000">
              <a:spcBef>
                <a:spcPts val="480"/>
              </a:spcBef>
              <a:spcAft>
                <a:spcPts val="0"/>
              </a:spcAft>
              <a:buClr>
                <a:schemeClr val="lt1"/>
              </a:buClr>
              <a:buFont typeface="Arial"/>
              <a:buChar char="•"/>
              <a:defRPr/>
            </a:lvl3pPr>
            <a:lvl4pPr algn="l" rtl="0" marR="0" indent="-101600" marL="1600200">
              <a:spcBef>
                <a:spcPts val="400"/>
              </a:spcBef>
              <a:spcAft>
                <a:spcPts val="0"/>
              </a:spcAft>
              <a:buClr>
                <a:schemeClr val="lt1"/>
              </a:buClr>
              <a:buFont typeface="Arial"/>
              <a:buChar char="–"/>
              <a:defRPr/>
            </a:lvl4pPr>
            <a:lvl5pPr algn="l" rtl="0" marR="0" indent="-101600" marL="2057400">
              <a:spcBef>
                <a:spcPts val="400"/>
              </a:spcBef>
              <a:spcAft>
                <a:spcPts val="0"/>
              </a:spcAft>
              <a:buClr>
                <a:schemeClr val="lt1"/>
              </a:buClr>
              <a:buFont typeface="Arial"/>
              <a:buChar char="»"/>
              <a:defRPr/>
            </a:lvl5pPr>
            <a:lvl6pPr algn="l" rtl="0" marR="0" indent="-114300" marL="2514600">
              <a:lnSpc>
                <a:spcPct val="90000"/>
              </a:lnSpc>
              <a:spcBef>
                <a:spcPts val="500"/>
              </a:spcBef>
              <a:buClr>
                <a:schemeClr val="dk1"/>
              </a:buClr>
              <a:buFont typeface="Arial"/>
              <a:buChar char="•"/>
              <a:defRPr/>
            </a:lvl6pPr>
            <a:lvl7pPr algn="l" rtl="0" marR="0" indent="-114300" marL="2971800">
              <a:lnSpc>
                <a:spcPct val="90000"/>
              </a:lnSpc>
              <a:spcBef>
                <a:spcPts val="500"/>
              </a:spcBef>
              <a:buClr>
                <a:schemeClr val="dk1"/>
              </a:buClr>
              <a:buFont typeface="Arial"/>
              <a:buChar char="•"/>
              <a:defRPr/>
            </a:lvl7pPr>
            <a:lvl8pPr algn="l" rtl="0" marR="0" indent="-114300" marL="3429000">
              <a:lnSpc>
                <a:spcPct val="90000"/>
              </a:lnSpc>
              <a:spcBef>
                <a:spcPts val="500"/>
              </a:spcBef>
              <a:buClr>
                <a:schemeClr val="dk1"/>
              </a:buClr>
              <a:buFont typeface="Arial"/>
              <a:buChar char="•"/>
              <a:defRPr/>
            </a:lvl8pPr>
            <a:lvl9pPr algn="l" rtl="0" marR="0" indent="-114300" marL="3886200">
              <a:lnSpc>
                <a:spcPct val="90000"/>
              </a:lnSpc>
              <a:spcBef>
                <a:spcPts val="500"/>
              </a:spcBef>
              <a:buClr>
                <a:schemeClr val="dk1"/>
              </a:buClr>
              <a:buFont typeface="Arial"/>
              <a:buChar char="•"/>
              <a:defRPr/>
            </a:lvl9pPr>
          </a:lstStyle>
          <a:p/>
        </p:txBody>
      </p:sp>
      <p:sp>
        <p:nvSpPr>
          <p:cNvPr id="14" name="Shape 14"/>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5" name="Shape 15"/>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6" name="Shape 16"/>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4" name="Shape 74"/>
        <p:cNvGrpSpPr/>
        <p:nvPr/>
      </p:nvGrpSpPr>
      <p:grpSpPr>
        <a:xfrm>
          <a:off y="0" x="0"/>
          <a:ext cy="0" cx="0"/>
          <a:chOff y="0" x="0"/>
          <a:chExt cy="0" cx="0"/>
        </a:xfrm>
      </p:grpSpPr>
      <p:sp>
        <p:nvSpPr>
          <p:cNvPr id="75" name="Shape 75"/>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6" name="Shape 76"/>
          <p:cNvSpPr txBox="1"/>
          <p:nvPr>
            <p:ph idx="1" type="body"/>
          </p:nvPr>
        </p:nvSpPr>
        <p:spPr>
          <a:xfrm>
            <a:off y="1844675" x="457200"/>
            <a:ext cy="4281487" cx="4038599"/>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lt1"/>
              </a:buClr>
              <a:buFont typeface="Arial"/>
              <a:buChar char="•"/>
              <a:defRPr/>
            </a:lvl1pPr>
            <a:lvl2pPr algn="l" rtl="0" indent="-107950" marL="742950">
              <a:spcBef>
                <a:spcPts val="560"/>
              </a:spcBef>
              <a:spcAft>
                <a:spcPts val="0"/>
              </a:spcAft>
              <a:buClr>
                <a:schemeClr val="lt1"/>
              </a:buClr>
              <a:buFont typeface="Arial"/>
              <a:buChar char="–"/>
              <a:defRPr/>
            </a:lvl2pPr>
            <a:lvl3pPr algn="l" rtl="0" indent="-76200" marL="1143000">
              <a:spcBef>
                <a:spcPts val="480"/>
              </a:spcBef>
              <a:spcAft>
                <a:spcPts val="0"/>
              </a:spcAft>
              <a:buClr>
                <a:schemeClr val="lt1"/>
              </a:buClr>
              <a:buFont typeface="Arial"/>
              <a:buChar char="•"/>
              <a:defRPr/>
            </a:lvl3pPr>
            <a:lvl4pPr algn="l" rtl="0" indent="-101600" marL="1600200">
              <a:spcBef>
                <a:spcPts val="400"/>
              </a:spcBef>
              <a:spcAft>
                <a:spcPts val="0"/>
              </a:spcAft>
              <a:buClr>
                <a:schemeClr val="lt1"/>
              </a:buClr>
              <a:buFont typeface="Arial"/>
              <a:buChar char="–"/>
              <a:defRPr/>
            </a:lvl4pPr>
            <a:lvl5pPr algn="l" rtl="0" indent="-101600" marL="2057400">
              <a:spcBef>
                <a:spcPts val="400"/>
              </a:spcBef>
              <a:spcAft>
                <a:spcPts val="0"/>
              </a:spcAft>
              <a:buClr>
                <a:schemeClr val="lt1"/>
              </a:buClr>
              <a:buFont typeface="Arial"/>
              <a:buChar char="»"/>
              <a:defRPr/>
            </a:lvl5pPr>
            <a:lvl6pPr algn="l" rtl="0" indent="-114300" marL="2514600">
              <a:lnSpc>
                <a:spcPct val="90000"/>
              </a:lnSpc>
              <a:spcBef>
                <a:spcPts val="500"/>
              </a:spcBef>
              <a:buClr>
                <a:schemeClr val="dk1"/>
              </a:buClr>
              <a:buFont typeface="Arial"/>
              <a:buChar char="•"/>
              <a:defRPr/>
            </a:lvl6pPr>
            <a:lvl7pPr algn="l" rtl="0" indent="-114300" marL="2971800">
              <a:lnSpc>
                <a:spcPct val="90000"/>
              </a:lnSpc>
              <a:spcBef>
                <a:spcPts val="500"/>
              </a:spcBef>
              <a:buClr>
                <a:schemeClr val="dk1"/>
              </a:buClr>
              <a:buFont typeface="Arial"/>
              <a:buChar char="•"/>
              <a:defRPr/>
            </a:lvl7pPr>
            <a:lvl8pPr algn="l" rtl="0" indent="-114300" marL="3429000">
              <a:lnSpc>
                <a:spcPct val="90000"/>
              </a:lnSpc>
              <a:spcBef>
                <a:spcPts val="500"/>
              </a:spcBef>
              <a:buClr>
                <a:schemeClr val="dk1"/>
              </a:buClr>
              <a:buFont typeface="Arial"/>
              <a:buChar char="•"/>
              <a:defRPr/>
            </a:lvl8pPr>
            <a:lvl9pPr algn="l" rtl="0" indent="-114300" marL="3886200">
              <a:lnSpc>
                <a:spcPct val="90000"/>
              </a:lnSpc>
              <a:spcBef>
                <a:spcPts val="500"/>
              </a:spcBef>
              <a:buClr>
                <a:schemeClr val="dk1"/>
              </a:buClr>
              <a:buFont typeface="Arial"/>
              <a:buChar char="•"/>
              <a:defRPr/>
            </a:lvl9pPr>
          </a:lstStyle>
          <a:p/>
        </p:txBody>
      </p:sp>
      <p:sp>
        <p:nvSpPr>
          <p:cNvPr id="77" name="Shape 77"/>
          <p:cNvSpPr txBox="1"/>
          <p:nvPr>
            <p:ph idx="2" type="body"/>
          </p:nvPr>
        </p:nvSpPr>
        <p:spPr>
          <a:xfrm>
            <a:off y="1844675" x="4648200"/>
            <a:ext cy="4281487" cx="4038599"/>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lt1"/>
              </a:buClr>
              <a:buFont typeface="Arial"/>
              <a:buChar char="•"/>
              <a:defRPr/>
            </a:lvl1pPr>
            <a:lvl2pPr algn="l" rtl="0" indent="-107950" marL="742950">
              <a:spcBef>
                <a:spcPts val="560"/>
              </a:spcBef>
              <a:spcAft>
                <a:spcPts val="0"/>
              </a:spcAft>
              <a:buClr>
                <a:schemeClr val="lt1"/>
              </a:buClr>
              <a:buFont typeface="Arial"/>
              <a:buChar char="–"/>
              <a:defRPr/>
            </a:lvl2pPr>
            <a:lvl3pPr algn="l" rtl="0" indent="-76200" marL="1143000">
              <a:spcBef>
                <a:spcPts val="480"/>
              </a:spcBef>
              <a:spcAft>
                <a:spcPts val="0"/>
              </a:spcAft>
              <a:buClr>
                <a:schemeClr val="lt1"/>
              </a:buClr>
              <a:buFont typeface="Arial"/>
              <a:buChar char="•"/>
              <a:defRPr/>
            </a:lvl3pPr>
            <a:lvl4pPr algn="l" rtl="0" indent="-101600" marL="1600200">
              <a:spcBef>
                <a:spcPts val="400"/>
              </a:spcBef>
              <a:spcAft>
                <a:spcPts val="0"/>
              </a:spcAft>
              <a:buClr>
                <a:schemeClr val="lt1"/>
              </a:buClr>
              <a:buFont typeface="Arial"/>
              <a:buChar char="–"/>
              <a:defRPr/>
            </a:lvl4pPr>
            <a:lvl5pPr algn="l" rtl="0" indent="-101600" marL="2057400">
              <a:spcBef>
                <a:spcPts val="400"/>
              </a:spcBef>
              <a:spcAft>
                <a:spcPts val="0"/>
              </a:spcAft>
              <a:buClr>
                <a:schemeClr val="lt1"/>
              </a:buClr>
              <a:buFont typeface="Arial"/>
              <a:buChar char="»"/>
              <a:defRPr/>
            </a:lvl5pPr>
            <a:lvl6pPr algn="l" rtl="0" indent="-114300" marL="2514600">
              <a:lnSpc>
                <a:spcPct val="90000"/>
              </a:lnSpc>
              <a:spcBef>
                <a:spcPts val="500"/>
              </a:spcBef>
              <a:buClr>
                <a:schemeClr val="dk1"/>
              </a:buClr>
              <a:buFont typeface="Arial"/>
              <a:buChar char="•"/>
              <a:defRPr/>
            </a:lvl6pPr>
            <a:lvl7pPr algn="l" rtl="0" indent="-114300" marL="2971800">
              <a:lnSpc>
                <a:spcPct val="90000"/>
              </a:lnSpc>
              <a:spcBef>
                <a:spcPts val="500"/>
              </a:spcBef>
              <a:buClr>
                <a:schemeClr val="dk1"/>
              </a:buClr>
              <a:buFont typeface="Arial"/>
              <a:buChar char="•"/>
              <a:defRPr/>
            </a:lvl7pPr>
            <a:lvl8pPr algn="l" rtl="0" indent="-114300" marL="3429000">
              <a:lnSpc>
                <a:spcPct val="90000"/>
              </a:lnSpc>
              <a:spcBef>
                <a:spcPts val="500"/>
              </a:spcBef>
              <a:buClr>
                <a:schemeClr val="dk1"/>
              </a:buClr>
              <a:buFont typeface="Arial"/>
              <a:buChar char="•"/>
              <a:defRPr/>
            </a:lvl8pPr>
            <a:lvl9pPr algn="l" rtl="0" indent="-114300" marL="3886200">
              <a:lnSpc>
                <a:spcPct val="90000"/>
              </a:lnSpc>
              <a:spcBef>
                <a:spcPts val="500"/>
              </a:spcBef>
              <a:buClr>
                <a:schemeClr val="dk1"/>
              </a:buClr>
              <a:buFont typeface="Arial"/>
              <a:buChar char="•"/>
              <a:defRPr/>
            </a:lvl9pPr>
          </a:lstStyle>
          <a:p/>
        </p:txBody>
      </p:sp>
      <p:sp>
        <p:nvSpPr>
          <p:cNvPr id="78" name="Shape 78"/>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9" name="Shape 79"/>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0" name="Shape 80"/>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81" name="Shape 81"/>
        <p:cNvGrpSpPr/>
        <p:nvPr/>
      </p:nvGrpSpPr>
      <p:grpSpPr>
        <a:xfrm>
          <a:off y="0" x="0"/>
          <a:ext cy="0" cx="0"/>
          <a:chOff y="0" x="0"/>
          <a:chExt cy="0" cx="0"/>
        </a:xfrm>
      </p:grpSpPr>
      <p:sp>
        <p:nvSpPr>
          <p:cNvPr id="82" name="Shape 82"/>
          <p:cNvSpPr txBox="1"/>
          <p:nvPr>
            <p:ph type="title"/>
          </p:nvPr>
        </p:nvSpPr>
        <p:spPr>
          <a:xfrm>
            <a:off y="1709738" x="623887"/>
            <a:ext cy="2852737" cx="78867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3" name="Shape 83"/>
          <p:cNvSpPr txBox="1"/>
          <p:nvPr>
            <p:ph idx="1" type="body"/>
          </p:nvPr>
        </p:nvSpPr>
        <p:spPr>
          <a:xfrm>
            <a:off y="4589462" x="623887"/>
            <a:ext cy="1500187" cx="7886700"/>
          </a:xfrm>
          <a:prstGeom prst="rect">
            <a:avLst/>
          </a:prstGeom>
          <a:noFill/>
          <a:ln>
            <a:noFill/>
          </a:ln>
        </p:spPr>
        <p:txBody>
          <a:bodyPr bIns="91425" rIns="91425" lIns="91425" tIns="91425" anchor="t"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84" name="Shape 84"/>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5" name="Shape 85"/>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6" name="Shape 86"/>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94" name="Shape 94"/>
        <p:cNvGrpSpPr/>
        <p:nvPr/>
      </p:nvGrpSpPr>
      <p:grpSpPr>
        <a:xfrm>
          <a:off y="0" x="0"/>
          <a:ext cy="0" cx="0"/>
          <a:chOff y="0" x="0"/>
          <a:chExt cy="0" cx="0"/>
        </a:xfrm>
      </p:grpSpPr>
      <p:sp>
        <p:nvSpPr>
          <p:cNvPr id="95" name="Shape 95"/>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96" name="Shape 96"/>
          <p:cNvSpPr txBox="1"/>
          <p:nvPr>
            <p:ph idx="1" type="body"/>
          </p:nvPr>
        </p:nvSpPr>
        <p:spPr>
          <a:xfrm>
            <a:off y="1844675" x="457200"/>
            <a:ext cy="4281486" cx="8229600"/>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dk1"/>
              </a:buClr>
              <a:buFont typeface="Arial"/>
              <a:buChar char="•"/>
              <a:defRPr/>
            </a:lvl1pPr>
            <a:lvl2pPr algn="l" rtl="0" indent="-107950" marL="742950">
              <a:spcBef>
                <a:spcPts val="560"/>
              </a:spcBef>
              <a:spcAft>
                <a:spcPts val="0"/>
              </a:spcAft>
              <a:buClr>
                <a:schemeClr val="dk1"/>
              </a:buClr>
              <a:buFont typeface="Arial"/>
              <a:buChar char="–"/>
              <a:defRPr/>
            </a:lvl2pPr>
            <a:lvl3pPr algn="l" rtl="0" indent="-76200" marL="1143000">
              <a:spcBef>
                <a:spcPts val="480"/>
              </a:spcBef>
              <a:spcAft>
                <a:spcPts val="0"/>
              </a:spcAft>
              <a:buClr>
                <a:schemeClr val="dk1"/>
              </a:buClr>
              <a:buFont typeface="Arial"/>
              <a:buChar char="•"/>
              <a:defRPr/>
            </a:lvl3pPr>
            <a:lvl4pPr algn="l" rtl="0" indent="-101600" marL="1600200">
              <a:spcBef>
                <a:spcPts val="400"/>
              </a:spcBef>
              <a:spcAft>
                <a:spcPts val="0"/>
              </a:spcAft>
              <a:buClr>
                <a:schemeClr val="dk1"/>
              </a:buClr>
              <a:buFont typeface="Arial"/>
              <a:buChar char="–"/>
              <a:defRPr/>
            </a:lvl4pPr>
            <a:lvl5pPr algn="l" rtl="0" indent="-101600" marL="2057400">
              <a:spcBef>
                <a:spcPts val="400"/>
              </a:spcBef>
              <a:spcAft>
                <a:spcPts val="0"/>
              </a:spcAft>
              <a:buClr>
                <a:schemeClr val="dk1"/>
              </a:buClr>
              <a:buFont typeface="Arial"/>
              <a:buChar char="»"/>
              <a:defRPr/>
            </a:lvl5pPr>
            <a:lvl6pPr algn="l" rtl="0" indent="-114300" marL="2514600">
              <a:lnSpc>
                <a:spcPct val="90000"/>
              </a:lnSpc>
              <a:spcBef>
                <a:spcPts val="500"/>
              </a:spcBef>
              <a:buClr>
                <a:schemeClr val="dk1"/>
              </a:buClr>
              <a:buFont typeface="Arial"/>
              <a:buChar char="•"/>
              <a:defRPr/>
            </a:lvl6pPr>
            <a:lvl7pPr algn="l" rtl="0" indent="-114300" marL="2971800">
              <a:lnSpc>
                <a:spcPct val="90000"/>
              </a:lnSpc>
              <a:spcBef>
                <a:spcPts val="500"/>
              </a:spcBef>
              <a:buClr>
                <a:schemeClr val="dk1"/>
              </a:buClr>
              <a:buFont typeface="Arial"/>
              <a:buChar char="•"/>
              <a:defRPr/>
            </a:lvl7pPr>
            <a:lvl8pPr algn="l" rtl="0" indent="-114300" marL="3429000">
              <a:lnSpc>
                <a:spcPct val="90000"/>
              </a:lnSpc>
              <a:spcBef>
                <a:spcPts val="500"/>
              </a:spcBef>
              <a:buClr>
                <a:schemeClr val="dk1"/>
              </a:buClr>
              <a:buFont typeface="Arial"/>
              <a:buChar char="•"/>
              <a:defRPr/>
            </a:lvl8pPr>
            <a:lvl9pPr algn="l" rtl="0" indent="-114300" marL="3886200">
              <a:lnSpc>
                <a:spcPct val="90000"/>
              </a:lnSpc>
              <a:spcBef>
                <a:spcPts val="500"/>
              </a:spcBef>
              <a:buClr>
                <a:schemeClr val="dk1"/>
              </a:buClr>
              <a:buFont typeface="Arial"/>
              <a:buChar char="•"/>
              <a:defRPr/>
            </a:lvl9pPr>
          </a:lstStyle>
          <a:p/>
        </p:txBody>
      </p:sp>
      <p:sp>
        <p:nvSpPr>
          <p:cNvPr id="97" name="Shape 97"/>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98" name="Shape 98"/>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99" name="Shape 99"/>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00" name="Shape 100"/>
        <p:cNvGrpSpPr/>
        <p:nvPr/>
      </p:nvGrpSpPr>
      <p:grpSpPr>
        <a:xfrm>
          <a:off y="0" x="0"/>
          <a:ext cy="0" cx="0"/>
          <a:chOff y="0" x="0"/>
          <a:chExt cy="0" cx="0"/>
        </a:xfrm>
      </p:grpSpPr>
      <p:sp>
        <p:nvSpPr>
          <p:cNvPr id="101" name="Shape 101"/>
          <p:cNvSpPr txBox="1"/>
          <p:nvPr>
            <p:ph type="title"/>
          </p:nvPr>
        </p:nvSpPr>
        <p:spPr>
          <a:xfrm rot="5400000">
            <a:off y="2171700" x="4732337"/>
            <a:ext cy="2057400" cx="5851525"/>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02" name="Shape 102"/>
          <p:cNvSpPr txBox="1"/>
          <p:nvPr>
            <p:ph idx="1" type="body"/>
          </p:nvPr>
        </p:nvSpPr>
        <p:spPr>
          <a:xfrm rot="5400000">
            <a:off y="190500" x="541337"/>
            <a:ext cy="6019799" cx="5851525"/>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dk1"/>
              </a:buClr>
              <a:buFont typeface="Arial"/>
              <a:buChar char="•"/>
              <a:defRPr/>
            </a:lvl1pPr>
            <a:lvl2pPr algn="l" rtl="0" indent="-107950" marL="742950">
              <a:spcBef>
                <a:spcPts val="560"/>
              </a:spcBef>
              <a:spcAft>
                <a:spcPts val="0"/>
              </a:spcAft>
              <a:buClr>
                <a:schemeClr val="dk1"/>
              </a:buClr>
              <a:buFont typeface="Arial"/>
              <a:buChar char="–"/>
              <a:defRPr/>
            </a:lvl2pPr>
            <a:lvl3pPr algn="l" rtl="0" indent="-76200" marL="1143000">
              <a:spcBef>
                <a:spcPts val="480"/>
              </a:spcBef>
              <a:spcAft>
                <a:spcPts val="0"/>
              </a:spcAft>
              <a:buClr>
                <a:schemeClr val="dk1"/>
              </a:buClr>
              <a:buFont typeface="Arial"/>
              <a:buChar char="•"/>
              <a:defRPr/>
            </a:lvl3pPr>
            <a:lvl4pPr algn="l" rtl="0" indent="-101600" marL="1600200">
              <a:spcBef>
                <a:spcPts val="400"/>
              </a:spcBef>
              <a:spcAft>
                <a:spcPts val="0"/>
              </a:spcAft>
              <a:buClr>
                <a:schemeClr val="dk1"/>
              </a:buClr>
              <a:buFont typeface="Arial"/>
              <a:buChar char="–"/>
              <a:defRPr/>
            </a:lvl4pPr>
            <a:lvl5pPr algn="l" rtl="0" indent="-101600" marL="2057400">
              <a:spcBef>
                <a:spcPts val="400"/>
              </a:spcBef>
              <a:spcAft>
                <a:spcPts val="0"/>
              </a:spcAft>
              <a:buClr>
                <a:schemeClr val="dk1"/>
              </a:buClr>
              <a:buFont typeface="Arial"/>
              <a:buChar char="»"/>
              <a:defRPr/>
            </a:lvl5pPr>
            <a:lvl6pPr algn="l" rtl="0" indent="-114300" marL="2514600">
              <a:lnSpc>
                <a:spcPct val="90000"/>
              </a:lnSpc>
              <a:spcBef>
                <a:spcPts val="500"/>
              </a:spcBef>
              <a:buClr>
                <a:schemeClr val="dk1"/>
              </a:buClr>
              <a:buFont typeface="Arial"/>
              <a:buChar char="•"/>
              <a:defRPr/>
            </a:lvl6pPr>
            <a:lvl7pPr algn="l" rtl="0" indent="-114300" marL="2971800">
              <a:lnSpc>
                <a:spcPct val="90000"/>
              </a:lnSpc>
              <a:spcBef>
                <a:spcPts val="500"/>
              </a:spcBef>
              <a:buClr>
                <a:schemeClr val="dk1"/>
              </a:buClr>
              <a:buFont typeface="Arial"/>
              <a:buChar char="•"/>
              <a:defRPr/>
            </a:lvl7pPr>
            <a:lvl8pPr algn="l" rtl="0" indent="-114300" marL="3429000">
              <a:lnSpc>
                <a:spcPct val="90000"/>
              </a:lnSpc>
              <a:spcBef>
                <a:spcPts val="500"/>
              </a:spcBef>
              <a:buClr>
                <a:schemeClr val="dk1"/>
              </a:buClr>
              <a:buFont typeface="Arial"/>
              <a:buChar char="•"/>
              <a:defRPr/>
            </a:lvl8pPr>
            <a:lvl9pPr algn="l" rtl="0" indent="-114300" marL="3886200">
              <a:lnSpc>
                <a:spcPct val="90000"/>
              </a:lnSpc>
              <a:spcBef>
                <a:spcPts val="500"/>
              </a:spcBef>
              <a:buClr>
                <a:schemeClr val="dk1"/>
              </a:buClr>
              <a:buFont typeface="Arial"/>
              <a:buChar char="•"/>
              <a:defRPr/>
            </a:lvl9pPr>
          </a:lstStyle>
          <a:p/>
        </p:txBody>
      </p:sp>
      <p:sp>
        <p:nvSpPr>
          <p:cNvPr id="103" name="Shape 103"/>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04" name="Shape 104"/>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05" name="Shape 105"/>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6" name="Shape 106"/>
        <p:cNvGrpSpPr/>
        <p:nvPr/>
      </p:nvGrpSpPr>
      <p:grpSpPr>
        <a:xfrm>
          <a:off y="0" x="0"/>
          <a:ext cy="0" cx="0"/>
          <a:chOff y="0" x="0"/>
          <a:chExt cy="0" cx="0"/>
        </a:xfrm>
      </p:grpSpPr>
      <p:sp>
        <p:nvSpPr>
          <p:cNvPr id="107" name="Shape 107"/>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08" name="Shape 108"/>
          <p:cNvSpPr txBox="1"/>
          <p:nvPr>
            <p:ph idx="1" type="body"/>
          </p:nvPr>
        </p:nvSpPr>
        <p:spPr>
          <a:xfrm rot="5400000">
            <a:off y="-129381" x="2431256"/>
            <a:ext cy="8229600" cx="4281486"/>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dk1"/>
              </a:buClr>
              <a:buFont typeface="Arial"/>
              <a:buChar char="•"/>
              <a:defRPr/>
            </a:lvl1pPr>
            <a:lvl2pPr algn="l" rtl="0" indent="-107950" marL="742950">
              <a:spcBef>
                <a:spcPts val="560"/>
              </a:spcBef>
              <a:spcAft>
                <a:spcPts val="0"/>
              </a:spcAft>
              <a:buClr>
                <a:schemeClr val="dk1"/>
              </a:buClr>
              <a:buFont typeface="Arial"/>
              <a:buChar char="–"/>
              <a:defRPr/>
            </a:lvl2pPr>
            <a:lvl3pPr algn="l" rtl="0" indent="-76200" marL="1143000">
              <a:spcBef>
                <a:spcPts val="480"/>
              </a:spcBef>
              <a:spcAft>
                <a:spcPts val="0"/>
              </a:spcAft>
              <a:buClr>
                <a:schemeClr val="dk1"/>
              </a:buClr>
              <a:buFont typeface="Arial"/>
              <a:buChar char="•"/>
              <a:defRPr/>
            </a:lvl3pPr>
            <a:lvl4pPr algn="l" rtl="0" indent="-101600" marL="1600200">
              <a:spcBef>
                <a:spcPts val="400"/>
              </a:spcBef>
              <a:spcAft>
                <a:spcPts val="0"/>
              </a:spcAft>
              <a:buClr>
                <a:schemeClr val="dk1"/>
              </a:buClr>
              <a:buFont typeface="Arial"/>
              <a:buChar char="–"/>
              <a:defRPr/>
            </a:lvl4pPr>
            <a:lvl5pPr algn="l" rtl="0" indent="-101600" marL="2057400">
              <a:spcBef>
                <a:spcPts val="400"/>
              </a:spcBef>
              <a:spcAft>
                <a:spcPts val="0"/>
              </a:spcAft>
              <a:buClr>
                <a:schemeClr val="dk1"/>
              </a:buClr>
              <a:buFont typeface="Arial"/>
              <a:buChar char="»"/>
              <a:defRPr/>
            </a:lvl5pPr>
            <a:lvl6pPr algn="l" rtl="0" indent="-114300" marL="2514600">
              <a:lnSpc>
                <a:spcPct val="90000"/>
              </a:lnSpc>
              <a:spcBef>
                <a:spcPts val="500"/>
              </a:spcBef>
              <a:buClr>
                <a:schemeClr val="dk1"/>
              </a:buClr>
              <a:buFont typeface="Arial"/>
              <a:buChar char="•"/>
              <a:defRPr/>
            </a:lvl6pPr>
            <a:lvl7pPr algn="l" rtl="0" indent="-114300" marL="2971800">
              <a:lnSpc>
                <a:spcPct val="90000"/>
              </a:lnSpc>
              <a:spcBef>
                <a:spcPts val="500"/>
              </a:spcBef>
              <a:buClr>
                <a:schemeClr val="dk1"/>
              </a:buClr>
              <a:buFont typeface="Arial"/>
              <a:buChar char="•"/>
              <a:defRPr/>
            </a:lvl7pPr>
            <a:lvl8pPr algn="l" rtl="0" indent="-114300" marL="3429000">
              <a:lnSpc>
                <a:spcPct val="90000"/>
              </a:lnSpc>
              <a:spcBef>
                <a:spcPts val="500"/>
              </a:spcBef>
              <a:buClr>
                <a:schemeClr val="dk1"/>
              </a:buClr>
              <a:buFont typeface="Arial"/>
              <a:buChar char="•"/>
              <a:defRPr/>
            </a:lvl8pPr>
            <a:lvl9pPr algn="l" rtl="0" indent="-114300" marL="3886200">
              <a:lnSpc>
                <a:spcPct val="90000"/>
              </a:lnSpc>
              <a:spcBef>
                <a:spcPts val="500"/>
              </a:spcBef>
              <a:buClr>
                <a:schemeClr val="dk1"/>
              </a:buClr>
              <a:buFont typeface="Arial"/>
              <a:buChar char="•"/>
              <a:defRPr/>
            </a:lvl9pPr>
          </a:lstStyle>
          <a:p/>
        </p:txBody>
      </p:sp>
      <p:sp>
        <p:nvSpPr>
          <p:cNvPr id="109" name="Shape 109"/>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10" name="Shape 110"/>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11" name="Shape 111"/>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12" name="Shape 112"/>
        <p:cNvGrpSpPr/>
        <p:nvPr/>
      </p:nvGrpSpPr>
      <p:grpSpPr>
        <a:xfrm>
          <a:off y="0" x="0"/>
          <a:ext cy="0" cx="0"/>
          <a:chOff y="0" x="0"/>
          <a:chExt cy="0" cx="0"/>
        </a:xfrm>
      </p:grpSpPr>
      <p:sp>
        <p:nvSpPr>
          <p:cNvPr id="113" name="Shape 113"/>
          <p:cNvSpPr txBox="1"/>
          <p:nvPr>
            <p:ph type="title"/>
          </p:nvPr>
        </p:nvSpPr>
        <p:spPr>
          <a:xfrm>
            <a:off y="457200" x="630237"/>
            <a:ext cy="1600199" cx="2949575"/>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4" name="Shape 114"/>
          <p:cNvSpPr/>
          <p:nvPr>
            <p:ph idx="2" type="pic"/>
          </p:nvPr>
        </p:nvSpPr>
        <p:spPr>
          <a:xfrm>
            <a:off y="987425" x="3887787"/>
            <a:ext cy="4873624" cx="4629150"/>
          </a:xfrm>
          <a:prstGeom prst="rect">
            <a:avLst/>
          </a:prstGeom>
          <a:noFill/>
          <a:ln>
            <a:noFill/>
          </a:ln>
        </p:spPr>
      </p:sp>
      <p:sp>
        <p:nvSpPr>
          <p:cNvPr id="115" name="Shape 115"/>
          <p:cNvSpPr txBox="1"/>
          <p:nvPr>
            <p:ph idx="1" type="body"/>
          </p:nvPr>
        </p:nvSpPr>
        <p:spPr>
          <a:xfrm>
            <a:off y="2057400" x="630237"/>
            <a:ext cy="3811588" cx="2949575"/>
          </a:xfrm>
          <a:prstGeom prst="rect">
            <a:avLst/>
          </a:prstGeom>
          <a:noFill/>
          <a:ln>
            <a:noFill/>
          </a:ln>
        </p:spPr>
        <p:txBody>
          <a:bodyPr bIns="91425" rIns="91425" lIns="91425" tIns="91425" anchor="t"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116" name="Shape 116"/>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17" name="Shape 117"/>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18" name="Shape 118"/>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19" name="Shape 119"/>
        <p:cNvGrpSpPr/>
        <p:nvPr/>
      </p:nvGrpSpPr>
      <p:grpSpPr>
        <a:xfrm>
          <a:off y="0" x="0"/>
          <a:ext cy="0" cx="0"/>
          <a:chOff y="0" x="0"/>
          <a:chExt cy="0" cx="0"/>
        </a:xfrm>
      </p:grpSpPr>
      <p:sp>
        <p:nvSpPr>
          <p:cNvPr id="120" name="Shape 120"/>
          <p:cNvSpPr txBox="1"/>
          <p:nvPr>
            <p:ph type="title"/>
          </p:nvPr>
        </p:nvSpPr>
        <p:spPr>
          <a:xfrm>
            <a:off y="457200" x="630237"/>
            <a:ext cy="1600199" cx="2949575"/>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1" name="Shape 121"/>
          <p:cNvSpPr txBox="1"/>
          <p:nvPr>
            <p:ph idx="1" type="body"/>
          </p:nvPr>
        </p:nvSpPr>
        <p:spPr>
          <a:xfrm>
            <a:off y="987425" x="3887787"/>
            <a:ext cy="4873624" cx="46291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2" name="Shape 122"/>
          <p:cNvSpPr txBox="1"/>
          <p:nvPr>
            <p:ph idx="2" type="body"/>
          </p:nvPr>
        </p:nvSpPr>
        <p:spPr>
          <a:xfrm>
            <a:off y="2057400" x="630237"/>
            <a:ext cy="3811588" cx="2949575"/>
          </a:xfrm>
          <a:prstGeom prst="rect">
            <a:avLst/>
          </a:prstGeom>
          <a:noFill/>
          <a:ln>
            <a:noFill/>
          </a:ln>
        </p:spPr>
        <p:txBody>
          <a:bodyPr bIns="91425" rIns="91425" lIns="91425" tIns="91425" anchor="t"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123" name="Shape 123"/>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4" name="Shape 124"/>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5" name="Shape 125"/>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6" name="Shape 126"/>
        <p:cNvGrpSpPr/>
        <p:nvPr/>
      </p:nvGrpSpPr>
      <p:grpSpPr>
        <a:xfrm>
          <a:off y="0" x="0"/>
          <a:ext cy="0" cx="0"/>
          <a:chOff y="0" x="0"/>
          <a:chExt cy="0" cx="0"/>
        </a:xfrm>
      </p:grpSpPr>
      <p:sp>
        <p:nvSpPr>
          <p:cNvPr id="127" name="Shape 127"/>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8" name="Shape 128"/>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9" name="Shape 129"/>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0" name="Shape 130"/>
        <p:cNvGrpSpPr/>
        <p:nvPr/>
      </p:nvGrpSpPr>
      <p:grpSpPr>
        <a:xfrm>
          <a:off y="0" x="0"/>
          <a:ext cy="0" cx="0"/>
          <a:chOff y="0" x="0"/>
          <a:chExt cy="0" cx="0"/>
        </a:xfrm>
      </p:grpSpPr>
      <p:sp>
        <p:nvSpPr>
          <p:cNvPr id="131" name="Shape 131"/>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32" name="Shape 132"/>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33" name="Shape 133"/>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34" name="Shape 134"/>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35" name="Shape 135"/>
        <p:cNvGrpSpPr/>
        <p:nvPr/>
      </p:nvGrpSpPr>
      <p:grpSpPr>
        <a:xfrm>
          <a:off y="0" x="0"/>
          <a:ext cy="0" cx="0"/>
          <a:chOff y="0" x="0"/>
          <a:chExt cy="0" cx="0"/>
        </a:xfrm>
      </p:grpSpPr>
      <p:sp>
        <p:nvSpPr>
          <p:cNvPr id="136" name="Shape 136"/>
          <p:cNvSpPr txBox="1"/>
          <p:nvPr>
            <p:ph type="title"/>
          </p:nvPr>
        </p:nvSpPr>
        <p:spPr>
          <a:xfrm>
            <a:off y="365125" x="630237"/>
            <a:ext cy="1325562" cx="78867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37" name="Shape 137"/>
          <p:cNvSpPr txBox="1"/>
          <p:nvPr>
            <p:ph idx="1" type="body"/>
          </p:nvPr>
        </p:nvSpPr>
        <p:spPr>
          <a:xfrm>
            <a:off y="1681163" x="630237"/>
            <a:ext cy="823912" cx="3868737"/>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138" name="Shape 138"/>
          <p:cNvSpPr txBox="1"/>
          <p:nvPr>
            <p:ph idx="2" type="body"/>
          </p:nvPr>
        </p:nvSpPr>
        <p:spPr>
          <a:xfrm>
            <a:off y="2505075" x="630237"/>
            <a:ext cy="3684588" cx="3868737"/>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dk1"/>
              </a:buClr>
              <a:buFont typeface="Arial"/>
              <a:buChar char="•"/>
              <a:defRPr/>
            </a:lvl1pPr>
            <a:lvl2pPr algn="l" rtl="0" indent="-107950" marL="742950">
              <a:spcBef>
                <a:spcPts val="560"/>
              </a:spcBef>
              <a:spcAft>
                <a:spcPts val="0"/>
              </a:spcAft>
              <a:buClr>
                <a:schemeClr val="dk1"/>
              </a:buClr>
              <a:buFont typeface="Arial"/>
              <a:buChar char="–"/>
              <a:defRPr/>
            </a:lvl2pPr>
            <a:lvl3pPr algn="l" rtl="0" indent="-76200" marL="1143000">
              <a:spcBef>
                <a:spcPts val="480"/>
              </a:spcBef>
              <a:spcAft>
                <a:spcPts val="0"/>
              </a:spcAft>
              <a:buClr>
                <a:schemeClr val="dk1"/>
              </a:buClr>
              <a:buFont typeface="Arial"/>
              <a:buChar char="•"/>
              <a:defRPr/>
            </a:lvl3pPr>
            <a:lvl4pPr algn="l" rtl="0" indent="-101600" marL="1600200">
              <a:spcBef>
                <a:spcPts val="400"/>
              </a:spcBef>
              <a:spcAft>
                <a:spcPts val="0"/>
              </a:spcAft>
              <a:buClr>
                <a:schemeClr val="dk1"/>
              </a:buClr>
              <a:buFont typeface="Arial"/>
              <a:buChar char="–"/>
              <a:defRPr/>
            </a:lvl4pPr>
            <a:lvl5pPr algn="l" rtl="0" indent="-101600" marL="2057400">
              <a:spcBef>
                <a:spcPts val="400"/>
              </a:spcBef>
              <a:spcAft>
                <a:spcPts val="0"/>
              </a:spcAft>
              <a:buClr>
                <a:schemeClr val="dk1"/>
              </a:buClr>
              <a:buFont typeface="Arial"/>
              <a:buChar char="»"/>
              <a:defRPr/>
            </a:lvl5pPr>
            <a:lvl6pPr algn="l" rtl="0" indent="-114300" marL="2514600">
              <a:lnSpc>
                <a:spcPct val="90000"/>
              </a:lnSpc>
              <a:spcBef>
                <a:spcPts val="500"/>
              </a:spcBef>
              <a:buClr>
                <a:schemeClr val="dk1"/>
              </a:buClr>
              <a:buFont typeface="Arial"/>
              <a:buChar char="•"/>
              <a:defRPr/>
            </a:lvl6pPr>
            <a:lvl7pPr algn="l" rtl="0" indent="-114300" marL="2971800">
              <a:lnSpc>
                <a:spcPct val="90000"/>
              </a:lnSpc>
              <a:spcBef>
                <a:spcPts val="500"/>
              </a:spcBef>
              <a:buClr>
                <a:schemeClr val="dk1"/>
              </a:buClr>
              <a:buFont typeface="Arial"/>
              <a:buChar char="•"/>
              <a:defRPr/>
            </a:lvl7pPr>
            <a:lvl8pPr algn="l" rtl="0" indent="-114300" marL="3429000">
              <a:lnSpc>
                <a:spcPct val="90000"/>
              </a:lnSpc>
              <a:spcBef>
                <a:spcPts val="500"/>
              </a:spcBef>
              <a:buClr>
                <a:schemeClr val="dk1"/>
              </a:buClr>
              <a:buFont typeface="Arial"/>
              <a:buChar char="•"/>
              <a:defRPr/>
            </a:lvl8pPr>
            <a:lvl9pPr algn="l" rtl="0" indent="-114300" marL="3886200">
              <a:lnSpc>
                <a:spcPct val="90000"/>
              </a:lnSpc>
              <a:spcBef>
                <a:spcPts val="500"/>
              </a:spcBef>
              <a:buClr>
                <a:schemeClr val="dk1"/>
              </a:buClr>
              <a:buFont typeface="Arial"/>
              <a:buChar char="•"/>
              <a:defRPr/>
            </a:lvl9pPr>
          </a:lstStyle>
          <a:p/>
        </p:txBody>
      </p:sp>
      <p:sp>
        <p:nvSpPr>
          <p:cNvPr id="139" name="Shape 139"/>
          <p:cNvSpPr txBox="1"/>
          <p:nvPr>
            <p:ph idx="3" type="body"/>
          </p:nvPr>
        </p:nvSpPr>
        <p:spPr>
          <a:xfrm>
            <a:off y="1681163" x="4629150"/>
            <a:ext cy="823912" cx="3887787"/>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140" name="Shape 140"/>
          <p:cNvSpPr txBox="1"/>
          <p:nvPr>
            <p:ph idx="4" type="body"/>
          </p:nvPr>
        </p:nvSpPr>
        <p:spPr>
          <a:xfrm>
            <a:off y="2505075" x="4629150"/>
            <a:ext cy="3684588" cx="3887787"/>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dk1"/>
              </a:buClr>
              <a:buFont typeface="Arial"/>
              <a:buChar char="•"/>
              <a:defRPr/>
            </a:lvl1pPr>
            <a:lvl2pPr algn="l" rtl="0" indent="-107950" marL="742950">
              <a:spcBef>
                <a:spcPts val="560"/>
              </a:spcBef>
              <a:spcAft>
                <a:spcPts val="0"/>
              </a:spcAft>
              <a:buClr>
                <a:schemeClr val="dk1"/>
              </a:buClr>
              <a:buFont typeface="Arial"/>
              <a:buChar char="–"/>
              <a:defRPr/>
            </a:lvl2pPr>
            <a:lvl3pPr algn="l" rtl="0" indent="-76200" marL="1143000">
              <a:spcBef>
                <a:spcPts val="480"/>
              </a:spcBef>
              <a:spcAft>
                <a:spcPts val="0"/>
              </a:spcAft>
              <a:buClr>
                <a:schemeClr val="dk1"/>
              </a:buClr>
              <a:buFont typeface="Arial"/>
              <a:buChar char="•"/>
              <a:defRPr/>
            </a:lvl3pPr>
            <a:lvl4pPr algn="l" rtl="0" indent="-101600" marL="1600200">
              <a:spcBef>
                <a:spcPts val="400"/>
              </a:spcBef>
              <a:spcAft>
                <a:spcPts val="0"/>
              </a:spcAft>
              <a:buClr>
                <a:schemeClr val="dk1"/>
              </a:buClr>
              <a:buFont typeface="Arial"/>
              <a:buChar char="–"/>
              <a:defRPr/>
            </a:lvl4pPr>
            <a:lvl5pPr algn="l" rtl="0" indent="-101600" marL="2057400">
              <a:spcBef>
                <a:spcPts val="400"/>
              </a:spcBef>
              <a:spcAft>
                <a:spcPts val="0"/>
              </a:spcAft>
              <a:buClr>
                <a:schemeClr val="dk1"/>
              </a:buClr>
              <a:buFont typeface="Arial"/>
              <a:buChar char="»"/>
              <a:defRPr/>
            </a:lvl5pPr>
            <a:lvl6pPr algn="l" rtl="0" indent="-114300" marL="2514600">
              <a:lnSpc>
                <a:spcPct val="90000"/>
              </a:lnSpc>
              <a:spcBef>
                <a:spcPts val="500"/>
              </a:spcBef>
              <a:buClr>
                <a:schemeClr val="dk1"/>
              </a:buClr>
              <a:buFont typeface="Arial"/>
              <a:buChar char="•"/>
              <a:defRPr/>
            </a:lvl6pPr>
            <a:lvl7pPr algn="l" rtl="0" indent="-114300" marL="2971800">
              <a:lnSpc>
                <a:spcPct val="90000"/>
              </a:lnSpc>
              <a:spcBef>
                <a:spcPts val="500"/>
              </a:spcBef>
              <a:buClr>
                <a:schemeClr val="dk1"/>
              </a:buClr>
              <a:buFont typeface="Arial"/>
              <a:buChar char="•"/>
              <a:defRPr/>
            </a:lvl7pPr>
            <a:lvl8pPr algn="l" rtl="0" indent="-114300" marL="3429000">
              <a:lnSpc>
                <a:spcPct val="90000"/>
              </a:lnSpc>
              <a:spcBef>
                <a:spcPts val="500"/>
              </a:spcBef>
              <a:buClr>
                <a:schemeClr val="dk1"/>
              </a:buClr>
              <a:buFont typeface="Arial"/>
              <a:buChar char="•"/>
              <a:defRPr/>
            </a:lvl8pPr>
            <a:lvl9pPr algn="l" rtl="0" indent="-114300" marL="3886200">
              <a:lnSpc>
                <a:spcPct val="90000"/>
              </a:lnSpc>
              <a:spcBef>
                <a:spcPts val="500"/>
              </a:spcBef>
              <a:buClr>
                <a:schemeClr val="dk1"/>
              </a:buClr>
              <a:buFont typeface="Arial"/>
              <a:buChar char="•"/>
              <a:defRPr/>
            </a:lvl9pPr>
          </a:lstStyle>
          <a:p/>
        </p:txBody>
      </p:sp>
      <p:sp>
        <p:nvSpPr>
          <p:cNvPr id="141" name="Shape 141"/>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42" name="Shape 142"/>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43" name="Shape 143"/>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y="0" x="0"/>
          <a:ext cy="0" cx="0"/>
          <a:chOff y="0" x="0"/>
          <a:chExt cy="0" cx="0"/>
        </a:xfrm>
      </p:grpSpPr>
      <p:sp>
        <p:nvSpPr>
          <p:cNvPr id="25" name="Shape 25"/>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26" name="Shape 26"/>
          <p:cNvSpPr txBox="1"/>
          <p:nvPr>
            <p:ph idx="1" type="body"/>
          </p:nvPr>
        </p:nvSpPr>
        <p:spPr>
          <a:xfrm>
            <a:off y="1844675" x="457200"/>
            <a:ext cy="4281486" cx="8229600"/>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lt1"/>
              </a:buClr>
              <a:buFont typeface="Arial"/>
              <a:buChar char="•"/>
              <a:defRPr/>
            </a:lvl1pPr>
            <a:lvl2pPr algn="l" rtl="0" indent="-107950" marL="742950">
              <a:spcBef>
                <a:spcPts val="560"/>
              </a:spcBef>
              <a:spcAft>
                <a:spcPts val="0"/>
              </a:spcAft>
              <a:buClr>
                <a:schemeClr val="lt1"/>
              </a:buClr>
              <a:buFont typeface="Arial"/>
              <a:buChar char="–"/>
              <a:defRPr/>
            </a:lvl2pPr>
            <a:lvl3pPr algn="l" rtl="0" indent="-76200" marL="1143000">
              <a:spcBef>
                <a:spcPts val="480"/>
              </a:spcBef>
              <a:spcAft>
                <a:spcPts val="0"/>
              </a:spcAft>
              <a:buClr>
                <a:schemeClr val="lt1"/>
              </a:buClr>
              <a:buFont typeface="Arial"/>
              <a:buChar char="•"/>
              <a:defRPr/>
            </a:lvl3pPr>
            <a:lvl4pPr algn="l" rtl="0" indent="-101600" marL="1600200">
              <a:spcBef>
                <a:spcPts val="400"/>
              </a:spcBef>
              <a:spcAft>
                <a:spcPts val="0"/>
              </a:spcAft>
              <a:buClr>
                <a:schemeClr val="lt1"/>
              </a:buClr>
              <a:buFont typeface="Arial"/>
              <a:buChar char="–"/>
              <a:defRPr/>
            </a:lvl4pPr>
            <a:lvl5pPr algn="l" rtl="0" indent="-101600" marL="2057400">
              <a:spcBef>
                <a:spcPts val="400"/>
              </a:spcBef>
              <a:spcAft>
                <a:spcPts val="0"/>
              </a:spcAft>
              <a:buClr>
                <a:schemeClr val="lt1"/>
              </a:buClr>
              <a:buFont typeface="Arial"/>
              <a:buChar char="»"/>
              <a:defRPr/>
            </a:lvl5pPr>
            <a:lvl6pPr algn="l" rtl="0" indent="-114300" marL="2514600">
              <a:lnSpc>
                <a:spcPct val="90000"/>
              </a:lnSpc>
              <a:spcBef>
                <a:spcPts val="500"/>
              </a:spcBef>
              <a:buClr>
                <a:schemeClr val="dk1"/>
              </a:buClr>
              <a:buFont typeface="Arial"/>
              <a:buChar char="•"/>
              <a:defRPr/>
            </a:lvl6pPr>
            <a:lvl7pPr algn="l" rtl="0" indent="-114300" marL="2971800">
              <a:lnSpc>
                <a:spcPct val="90000"/>
              </a:lnSpc>
              <a:spcBef>
                <a:spcPts val="500"/>
              </a:spcBef>
              <a:buClr>
                <a:schemeClr val="dk1"/>
              </a:buClr>
              <a:buFont typeface="Arial"/>
              <a:buChar char="•"/>
              <a:defRPr/>
            </a:lvl7pPr>
            <a:lvl8pPr algn="l" rtl="0" indent="-114300" marL="3429000">
              <a:lnSpc>
                <a:spcPct val="90000"/>
              </a:lnSpc>
              <a:spcBef>
                <a:spcPts val="500"/>
              </a:spcBef>
              <a:buClr>
                <a:schemeClr val="dk1"/>
              </a:buClr>
              <a:buFont typeface="Arial"/>
              <a:buChar char="•"/>
              <a:defRPr/>
            </a:lvl8pPr>
            <a:lvl9pPr algn="l" rtl="0" indent="-114300" marL="3886200">
              <a:lnSpc>
                <a:spcPct val="90000"/>
              </a:lnSpc>
              <a:spcBef>
                <a:spcPts val="500"/>
              </a:spcBef>
              <a:buClr>
                <a:schemeClr val="dk1"/>
              </a:buClr>
              <a:buFont typeface="Arial"/>
              <a:buChar char="•"/>
              <a:defRPr/>
            </a:lvl9pPr>
          </a:lstStyle>
          <a:p/>
        </p:txBody>
      </p:sp>
      <p:sp>
        <p:nvSpPr>
          <p:cNvPr id="27" name="Shape 27"/>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8" name="Shape 28"/>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9" name="Shape 29"/>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4" name="Shape 144"/>
        <p:cNvGrpSpPr/>
        <p:nvPr/>
      </p:nvGrpSpPr>
      <p:grpSpPr>
        <a:xfrm>
          <a:off y="0" x="0"/>
          <a:ext cy="0" cx="0"/>
          <a:chOff y="0" x="0"/>
          <a:chExt cy="0" cx="0"/>
        </a:xfrm>
      </p:grpSpPr>
      <p:sp>
        <p:nvSpPr>
          <p:cNvPr id="145" name="Shape 145"/>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46" name="Shape 146"/>
          <p:cNvSpPr txBox="1"/>
          <p:nvPr>
            <p:ph idx="1" type="body"/>
          </p:nvPr>
        </p:nvSpPr>
        <p:spPr>
          <a:xfrm>
            <a:off y="1844675" x="457200"/>
            <a:ext cy="4281487" cx="4038599"/>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dk1"/>
              </a:buClr>
              <a:buFont typeface="Arial"/>
              <a:buChar char="•"/>
              <a:defRPr/>
            </a:lvl1pPr>
            <a:lvl2pPr algn="l" rtl="0" indent="-107950" marL="742950">
              <a:spcBef>
                <a:spcPts val="560"/>
              </a:spcBef>
              <a:spcAft>
                <a:spcPts val="0"/>
              </a:spcAft>
              <a:buClr>
                <a:schemeClr val="dk1"/>
              </a:buClr>
              <a:buFont typeface="Arial"/>
              <a:buChar char="–"/>
              <a:defRPr/>
            </a:lvl2pPr>
            <a:lvl3pPr algn="l" rtl="0" indent="-76200" marL="1143000">
              <a:spcBef>
                <a:spcPts val="480"/>
              </a:spcBef>
              <a:spcAft>
                <a:spcPts val="0"/>
              </a:spcAft>
              <a:buClr>
                <a:schemeClr val="dk1"/>
              </a:buClr>
              <a:buFont typeface="Arial"/>
              <a:buChar char="•"/>
              <a:defRPr/>
            </a:lvl3pPr>
            <a:lvl4pPr algn="l" rtl="0" indent="-101600" marL="1600200">
              <a:spcBef>
                <a:spcPts val="400"/>
              </a:spcBef>
              <a:spcAft>
                <a:spcPts val="0"/>
              </a:spcAft>
              <a:buClr>
                <a:schemeClr val="dk1"/>
              </a:buClr>
              <a:buFont typeface="Arial"/>
              <a:buChar char="–"/>
              <a:defRPr/>
            </a:lvl4pPr>
            <a:lvl5pPr algn="l" rtl="0" indent="-101600" marL="2057400">
              <a:spcBef>
                <a:spcPts val="400"/>
              </a:spcBef>
              <a:spcAft>
                <a:spcPts val="0"/>
              </a:spcAft>
              <a:buClr>
                <a:schemeClr val="dk1"/>
              </a:buClr>
              <a:buFont typeface="Arial"/>
              <a:buChar char="»"/>
              <a:defRPr/>
            </a:lvl5pPr>
            <a:lvl6pPr algn="l" rtl="0" indent="-114300" marL="2514600">
              <a:lnSpc>
                <a:spcPct val="90000"/>
              </a:lnSpc>
              <a:spcBef>
                <a:spcPts val="500"/>
              </a:spcBef>
              <a:buClr>
                <a:schemeClr val="dk1"/>
              </a:buClr>
              <a:buFont typeface="Arial"/>
              <a:buChar char="•"/>
              <a:defRPr/>
            </a:lvl6pPr>
            <a:lvl7pPr algn="l" rtl="0" indent="-114300" marL="2971800">
              <a:lnSpc>
                <a:spcPct val="90000"/>
              </a:lnSpc>
              <a:spcBef>
                <a:spcPts val="500"/>
              </a:spcBef>
              <a:buClr>
                <a:schemeClr val="dk1"/>
              </a:buClr>
              <a:buFont typeface="Arial"/>
              <a:buChar char="•"/>
              <a:defRPr/>
            </a:lvl7pPr>
            <a:lvl8pPr algn="l" rtl="0" indent="-114300" marL="3429000">
              <a:lnSpc>
                <a:spcPct val="90000"/>
              </a:lnSpc>
              <a:spcBef>
                <a:spcPts val="500"/>
              </a:spcBef>
              <a:buClr>
                <a:schemeClr val="dk1"/>
              </a:buClr>
              <a:buFont typeface="Arial"/>
              <a:buChar char="•"/>
              <a:defRPr/>
            </a:lvl8pPr>
            <a:lvl9pPr algn="l" rtl="0" indent="-114300" marL="3886200">
              <a:lnSpc>
                <a:spcPct val="90000"/>
              </a:lnSpc>
              <a:spcBef>
                <a:spcPts val="500"/>
              </a:spcBef>
              <a:buClr>
                <a:schemeClr val="dk1"/>
              </a:buClr>
              <a:buFont typeface="Arial"/>
              <a:buChar char="•"/>
              <a:defRPr/>
            </a:lvl9pPr>
          </a:lstStyle>
          <a:p/>
        </p:txBody>
      </p:sp>
      <p:sp>
        <p:nvSpPr>
          <p:cNvPr id="147" name="Shape 147"/>
          <p:cNvSpPr txBox="1"/>
          <p:nvPr>
            <p:ph idx="2" type="body"/>
          </p:nvPr>
        </p:nvSpPr>
        <p:spPr>
          <a:xfrm>
            <a:off y="1844675" x="4648200"/>
            <a:ext cy="4281487" cx="4038599"/>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dk1"/>
              </a:buClr>
              <a:buFont typeface="Arial"/>
              <a:buChar char="•"/>
              <a:defRPr/>
            </a:lvl1pPr>
            <a:lvl2pPr algn="l" rtl="0" indent="-107950" marL="742950">
              <a:spcBef>
                <a:spcPts val="560"/>
              </a:spcBef>
              <a:spcAft>
                <a:spcPts val="0"/>
              </a:spcAft>
              <a:buClr>
                <a:schemeClr val="dk1"/>
              </a:buClr>
              <a:buFont typeface="Arial"/>
              <a:buChar char="–"/>
              <a:defRPr/>
            </a:lvl2pPr>
            <a:lvl3pPr algn="l" rtl="0" indent="-76200" marL="1143000">
              <a:spcBef>
                <a:spcPts val="480"/>
              </a:spcBef>
              <a:spcAft>
                <a:spcPts val="0"/>
              </a:spcAft>
              <a:buClr>
                <a:schemeClr val="dk1"/>
              </a:buClr>
              <a:buFont typeface="Arial"/>
              <a:buChar char="•"/>
              <a:defRPr/>
            </a:lvl3pPr>
            <a:lvl4pPr algn="l" rtl="0" indent="-101600" marL="1600200">
              <a:spcBef>
                <a:spcPts val="400"/>
              </a:spcBef>
              <a:spcAft>
                <a:spcPts val="0"/>
              </a:spcAft>
              <a:buClr>
                <a:schemeClr val="dk1"/>
              </a:buClr>
              <a:buFont typeface="Arial"/>
              <a:buChar char="–"/>
              <a:defRPr/>
            </a:lvl4pPr>
            <a:lvl5pPr algn="l" rtl="0" indent="-101600" marL="2057400">
              <a:spcBef>
                <a:spcPts val="400"/>
              </a:spcBef>
              <a:spcAft>
                <a:spcPts val="0"/>
              </a:spcAft>
              <a:buClr>
                <a:schemeClr val="dk1"/>
              </a:buClr>
              <a:buFont typeface="Arial"/>
              <a:buChar char="»"/>
              <a:defRPr/>
            </a:lvl5pPr>
            <a:lvl6pPr algn="l" rtl="0" indent="-114300" marL="2514600">
              <a:lnSpc>
                <a:spcPct val="90000"/>
              </a:lnSpc>
              <a:spcBef>
                <a:spcPts val="500"/>
              </a:spcBef>
              <a:buClr>
                <a:schemeClr val="dk1"/>
              </a:buClr>
              <a:buFont typeface="Arial"/>
              <a:buChar char="•"/>
              <a:defRPr/>
            </a:lvl6pPr>
            <a:lvl7pPr algn="l" rtl="0" indent="-114300" marL="2971800">
              <a:lnSpc>
                <a:spcPct val="90000"/>
              </a:lnSpc>
              <a:spcBef>
                <a:spcPts val="500"/>
              </a:spcBef>
              <a:buClr>
                <a:schemeClr val="dk1"/>
              </a:buClr>
              <a:buFont typeface="Arial"/>
              <a:buChar char="•"/>
              <a:defRPr/>
            </a:lvl7pPr>
            <a:lvl8pPr algn="l" rtl="0" indent="-114300" marL="3429000">
              <a:lnSpc>
                <a:spcPct val="90000"/>
              </a:lnSpc>
              <a:spcBef>
                <a:spcPts val="500"/>
              </a:spcBef>
              <a:buClr>
                <a:schemeClr val="dk1"/>
              </a:buClr>
              <a:buFont typeface="Arial"/>
              <a:buChar char="•"/>
              <a:defRPr/>
            </a:lvl8pPr>
            <a:lvl9pPr algn="l" rtl="0" indent="-114300" marL="3886200">
              <a:lnSpc>
                <a:spcPct val="90000"/>
              </a:lnSpc>
              <a:spcBef>
                <a:spcPts val="500"/>
              </a:spcBef>
              <a:buClr>
                <a:schemeClr val="dk1"/>
              </a:buClr>
              <a:buFont typeface="Arial"/>
              <a:buChar char="•"/>
              <a:defRPr/>
            </a:lvl9pPr>
          </a:lstStyle>
          <a:p/>
        </p:txBody>
      </p:sp>
      <p:sp>
        <p:nvSpPr>
          <p:cNvPr id="148" name="Shape 148"/>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49" name="Shape 149"/>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50" name="Shape 150"/>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1" name="Shape 151"/>
        <p:cNvGrpSpPr/>
        <p:nvPr/>
      </p:nvGrpSpPr>
      <p:grpSpPr>
        <a:xfrm>
          <a:off y="0" x="0"/>
          <a:ext cy="0" cx="0"/>
          <a:chOff y="0" x="0"/>
          <a:chExt cy="0" cx="0"/>
        </a:xfrm>
      </p:grpSpPr>
      <p:sp>
        <p:nvSpPr>
          <p:cNvPr id="152" name="Shape 152"/>
          <p:cNvSpPr txBox="1"/>
          <p:nvPr>
            <p:ph type="title"/>
          </p:nvPr>
        </p:nvSpPr>
        <p:spPr>
          <a:xfrm>
            <a:off y="1709738" x="623887"/>
            <a:ext cy="2852737" cx="78867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3" name="Shape 153"/>
          <p:cNvSpPr txBox="1"/>
          <p:nvPr>
            <p:ph idx="1" type="body"/>
          </p:nvPr>
        </p:nvSpPr>
        <p:spPr>
          <a:xfrm>
            <a:off y="4589462" x="623887"/>
            <a:ext cy="1500187" cx="7886700"/>
          </a:xfrm>
          <a:prstGeom prst="rect">
            <a:avLst/>
          </a:prstGeom>
          <a:noFill/>
          <a:ln>
            <a:noFill/>
          </a:ln>
        </p:spPr>
        <p:txBody>
          <a:bodyPr bIns="91425" rIns="91425" lIns="91425" tIns="91425" anchor="t"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154" name="Shape 154"/>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55" name="Shape 155"/>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56" name="Shape 156"/>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7" name="Shape 157"/>
        <p:cNvGrpSpPr/>
        <p:nvPr/>
      </p:nvGrpSpPr>
      <p:grpSpPr>
        <a:xfrm>
          <a:off y="0" x="0"/>
          <a:ext cy="0" cx="0"/>
          <a:chOff y="0" x="0"/>
          <a:chExt cy="0" cx="0"/>
        </a:xfrm>
      </p:grpSpPr>
      <p:sp>
        <p:nvSpPr>
          <p:cNvPr id="158" name="Shape 158"/>
          <p:cNvSpPr txBox="1"/>
          <p:nvPr>
            <p:ph type="ctrTitle"/>
          </p:nvPr>
        </p:nvSpPr>
        <p:spPr>
          <a:xfrm>
            <a:off y="1122362" x="1143000"/>
            <a:ext cy="2387600" cx="6858000"/>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59" name="Shape 159"/>
          <p:cNvSpPr txBox="1"/>
          <p:nvPr>
            <p:ph idx="1" type="subTitle"/>
          </p:nvPr>
        </p:nvSpPr>
        <p:spPr>
          <a:xfrm>
            <a:off y="3602037" x="1143000"/>
            <a:ext cy="1655761" cx="6858000"/>
          </a:xfrm>
          <a:prstGeom prst="rect">
            <a:avLst/>
          </a:prstGeom>
          <a:noFill/>
          <a:ln>
            <a:noFill/>
          </a:ln>
        </p:spPr>
        <p:txBody>
          <a:bodyPr bIns="91425" rIns="91425" lIns="91425" tIns="91425" anchor="t" anchorCtr="0"/>
          <a:lstStyle>
            <a:lvl1pPr algn="ctr" rtl="0" marR="0" indent="0" marL="0">
              <a:spcBef>
                <a:spcPts val="480"/>
              </a:spcBef>
              <a:spcAft>
                <a:spcPts val="0"/>
              </a:spcAft>
              <a:buClr>
                <a:schemeClr val="dk1"/>
              </a:buClr>
              <a:buFont typeface="Arial"/>
              <a:buNone/>
              <a:defRPr/>
            </a:lvl1pPr>
            <a:lvl2pPr algn="ctr" rtl="0" marR="0" indent="0" marL="457200">
              <a:spcBef>
                <a:spcPts val="400"/>
              </a:spcBef>
              <a:spcAft>
                <a:spcPts val="0"/>
              </a:spcAft>
              <a:buClr>
                <a:schemeClr val="dk1"/>
              </a:buClr>
              <a:buFont typeface="Arial"/>
              <a:buNone/>
              <a:defRPr/>
            </a:lvl2pPr>
            <a:lvl3pPr algn="ctr" rtl="0" marR="0" indent="0" marL="914400">
              <a:spcBef>
                <a:spcPts val="360"/>
              </a:spcBef>
              <a:spcAft>
                <a:spcPts val="0"/>
              </a:spcAft>
              <a:buClr>
                <a:schemeClr val="dk1"/>
              </a:buClr>
              <a:buFont typeface="Arial"/>
              <a:buNone/>
              <a:defRPr/>
            </a:lvl3pPr>
            <a:lvl4pPr algn="ctr" rtl="0" marR="0" indent="0" marL="1371600">
              <a:spcBef>
                <a:spcPts val="320"/>
              </a:spcBef>
              <a:spcAft>
                <a:spcPts val="0"/>
              </a:spcAft>
              <a:buClr>
                <a:schemeClr val="dk1"/>
              </a:buClr>
              <a:buFont typeface="Arial"/>
              <a:buNone/>
              <a:defRPr/>
            </a:lvl4pPr>
            <a:lvl5pPr algn="ctr" rtl="0" marR="0" indent="0" marL="1828800">
              <a:spcBef>
                <a:spcPts val="320"/>
              </a:spcBef>
              <a:spcAft>
                <a:spcPts val="0"/>
              </a:spcAft>
              <a:buClr>
                <a:schemeClr val="dk1"/>
              </a:buClr>
              <a:buFont typeface="Arial"/>
              <a:buNone/>
              <a:defRPr/>
            </a:lvl5pPr>
            <a:lvl6pPr algn="ctr" rtl="0" marR="0" indent="0" marL="2286000">
              <a:lnSpc>
                <a:spcPct val="90000"/>
              </a:lnSpc>
              <a:spcBef>
                <a:spcPts val="500"/>
              </a:spcBef>
              <a:buClr>
                <a:schemeClr val="dk1"/>
              </a:buClr>
              <a:buFont typeface="Arial"/>
              <a:buNone/>
              <a:defRPr/>
            </a:lvl6pPr>
            <a:lvl7pPr algn="ctr" rtl="0" marR="0" indent="0" marL="2743200">
              <a:lnSpc>
                <a:spcPct val="90000"/>
              </a:lnSpc>
              <a:spcBef>
                <a:spcPts val="500"/>
              </a:spcBef>
              <a:buClr>
                <a:schemeClr val="dk1"/>
              </a:buClr>
              <a:buFont typeface="Arial"/>
              <a:buNone/>
              <a:defRPr/>
            </a:lvl7pPr>
            <a:lvl8pPr algn="ctr" rtl="0" marR="0" indent="0" marL="3200400">
              <a:lnSpc>
                <a:spcPct val="90000"/>
              </a:lnSpc>
              <a:spcBef>
                <a:spcPts val="500"/>
              </a:spcBef>
              <a:buClr>
                <a:schemeClr val="dk1"/>
              </a:buClr>
              <a:buFont typeface="Arial"/>
              <a:buNone/>
              <a:defRPr/>
            </a:lvl8pPr>
            <a:lvl9pPr algn="ctr" rtl="0" marR="0" indent="0" marL="3657600">
              <a:lnSpc>
                <a:spcPct val="90000"/>
              </a:lnSpc>
              <a:spcBef>
                <a:spcPts val="500"/>
              </a:spcBef>
              <a:buClr>
                <a:schemeClr val="dk1"/>
              </a:buClr>
              <a:buFont typeface="Arial"/>
              <a:buNone/>
              <a:defRPr/>
            </a:lvl9pPr>
          </a:lstStyle>
          <a:p/>
        </p:txBody>
      </p:sp>
      <p:sp>
        <p:nvSpPr>
          <p:cNvPr id="160" name="Shape 160"/>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61" name="Shape 161"/>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62" name="Shape 162"/>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30" name="Shape 30"/>
        <p:cNvGrpSpPr/>
        <p:nvPr/>
      </p:nvGrpSpPr>
      <p:grpSpPr>
        <a:xfrm>
          <a:off y="0" x="0"/>
          <a:ext cy="0" cx="0"/>
          <a:chOff y="0" x="0"/>
          <a:chExt cy="0" cx="0"/>
        </a:xfrm>
      </p:grpSpPr>
      <p:sp>
        <p:nvSpPr>
          <p:cNvPr id="31" name="Shape 31"/>
          <p:cNvSpPr txBox="1"/>
          <p:nvPr>
            <p:ph type="title"/>
          </p:nvPr>
        </p:nvSpPr>
        <p:spPr>
          <a:xfrm rot="5400000">
            <a:off y="2171700" x="4732337"/>
            <a:ext cy="2057400" cx="5851525"/>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2" name="Shape 32"/>
          <p:cNvSpPr txBox="1"/>
          <p:nvPr>
            <p:ph idx="1" type="body"/>
          </p:nvPr>
        </p:nvSpPr>
        <p:spPr>
          <a:xfrm rot="5400000">
            <a:off y="190500" x="541337"/>
            <a:ext cy="6019799" cx="5851525"/>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lt1"/>
              </a:buClr>
              <a:buFont typeface="Arial"/>
              <a:buChar char="•"/>
              <a:defRPr/>
            </a:lvl1pPr>
            <a:lvl2pPr algn="l" rtl="0" indent="-107950" marL="742950">
              <a:spcBef>
                <a:spcPts val="560"/>
              </a:spcBef>
              <a:spcAft>
                <a:spcPts val="0"/>
              </a:spcAft>
              <a:buClr>
                <a:schemeClr val="lt1"/>
              </a:buClr>
              <a:buFont typeface="Arial"/>
              <a:buChar char="–"/>
              <a:defRPr/>
            </a:lvl2pPr>
            <a:lvl3pPr algn="l" rtl="0" indent="-76200" marL="1143000">
              <a:spcBef>
                <a:spcPts val="480"/>
              </a:spcBef>
              <a:spcAft>
                <a:spcPts val="0"/>
              </a:spcAft>
              <a:buClr>
                <a:schemeClr val="lt1"/>
              </a:buClr>
              <a:buFont typeface="Arial"/>
              <a:buChar char="•"/>
              <a:defRPr/>
            </a:lvl3pPr>
            <a:lvl4pPr algn="l" rtl="0" indent="-101600" marL="1600200">
              <a:spcBef>
                <a:spcPts val="400"/>
              </a:spcBef>
              <a:spcAft>
                <a:spcPts val="0"/>
              </a:spcAft>
              <a:buClr>
                <a:schemeClr val="lt1"/>
              </a:buClr>
              <a:buFont typeface="Arial"/>
              <a:buChar char="–"/>
              <a:defRPr/>
            </a:lvl4pPr>
            <a:lvl5pPr algn="l" rtl="0" indent="-101600" marL="2057400">
              <a:spcBef>
                <a:spcPts val="400"/>
              </a:spcBef>
              <a:spcAft>
                <a:spcPts val="0"/>
              </a:spcAft>
              <a:buClr>
                <a:schemeClr val="lt1"/>
              </a:buClr>
              <a:buFont typeface="Arial"/>
              <a:buChar char="»"/>
              <a:defRPr/>
            </a:lvl5pPr>
            <a:lvl6pPr algn="l" rtl="0" indent="-114300" marL="2514600">
              <a:lnSpc>
                <a:spcPct val="90000"/>
              </a:lnSpc>
              <a:spcBef>
                <a:spcPts val="500"/>
              </a:spcBef>
              <a:buClr>
                <a:schemeClr val="dk1"/>
              </a:buClr>
              <a:buFont typeface="Arial"/>
              <a:buChar char="•"/>
              <a:defRPr/>
            </a:lvl6pPr>
            <a:lvl7pPr algn="l" rtl="0" indent="-114300" marL="2971800">
              <a:lnSpc>
                <a:spcPct val="90000"/>
              </a:lnSpc>
              <a:spcBef>
                <a:spcPts val="500"/>
              </a:spcBef>
              <a:buClr>
                <a:schemeClr val="dk1"/>
              </a:buClr>
              <a:buFont typeface="Arial"/>
              <a:buChar char="•"/>
              <a:defRPr/>
            </a:lvl7pPr>
            <a:lvl8pPr algn="l" rtl="0" indent="-114300" marL="3429000">
              <a:lnSpc>
                <a:spcPct val="90000"/>
              </a:lnSpc>
              <a:spcBef>
                <a:spcPts val="500"/>
              </a:spcBef>
              <a:buClr>
                <a:schemeClr val="dk1"/>
              </a:buClr>
              <a:buFont typeface="Arial"/>
              <a:buChar char="•"/>
              <a:defRPr/>
            </a:lvl8pPr>
            <a:lvl9pPr algn="l" rtl="0" indent="-114300" marL="3886200">
              <a:lnSpc>
                <a:spcPct val="90000"/>
              </a:lnSpc>
              <a:spcBef>
                <a:spcPts val="500"/>
              </a:spcBef>
              <a:buClr>
                <a:schemeClr val="dk1"/>
              </a:buClr>
              <a:buFont typeface="Arial"/>
              <a:buChar char="•"/>
              <a:defRPr/>
            </a:lvl9pPr>
          </a:lstStyle>
          <a:p/>
        </p:txBody>
      </p:sp>
      <p:sp>
        <p:nvSpPr>
          <p:cNvPr id="33" name="Shape 33"/>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4" name="Shape 34"/>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5" name="Shape 35"/>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36" name="Shape 36"/>
        <p:cNvGrpSpPr/>
        <p:nvPr/>
      </p:nvGrpSpPr>
      <p:grpSpPr>
        <a:xfrm>
          <a:off y="0" x="0"/>
          <a:ext cy="0" cx="0"/>
          <a:chOff y="0" x="0"/>
          <a:chExt cy="0" cx="0"/>
        </a:xfrm>
      </p:grpSpPr>
      <p:sp>
        <p:nvSpPr>
          <p:cNvPr id="37" name="Shape 37"/>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8" name="Shape 38"/>
          <p:cNvSpPr txBox="1"/>
          <p:nvPr>
            <p:ph idx="1" type="body"/>
          </p:nvPr>
        </p:nvSpPr>
        <p:spPr>
          <a:xfrm rot="5400000">
            <a:off y="-129381" x="2431256"/>
            <a:ext cy="8229600" cx="4281486"/>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lt1"/>
              </a:buClr>
              <a:buFont typeface="Arial"/>
              <a:buChar char="•"/>
              <a:defRPr/>
            </a:lvl1pPr>
            <a:lvl2pPr algn="l" rtl="0" indent="-107950" marL="742950">
              <a:spcBef>
                <a:spcPts val="560"/>
              </a:spcBef>
              <a:spcAft>
                <a:spcPts val="0"/>
              </a:spcAft>
              <a:buClr>
                <a:schemeClr val="lt1"/>
              </a:buClr>
              <a:buFont typeface="Arial"/>
              <a:buChar char="–"/>
              <a:defRPr/>
            </a:lvl2pPr>
            <a:lvl3pPr algn="l" rtl="0" indent="-76200" marL="1143000">
              <a:spcBef>
                <a:spcPts val="480"/>
              </a:spcBef>
              <a:spcAft>
                <a:spcPts val="0"/>
              </a:spcAft>
              <a:buClr>
                <a:schemeClr val="lt1"/>
              </a:buClr>
              <a:buFont typeface="Arial"/>
              <a:buChar char="•"/>
              <a:defRPr/>
            </a:lvl3pPr>
            <a:lvl4pPr algn="l" rtl="0" indent="-101600" marL="1600200">
              <a:spcBef>
                <a:spcPts val="400"/>
              </a:spcBef>
              <a:spcAft>
                <a:spcPts val="0"/>
              </a:spcAft>
              <a:buClr>
                <a:schemeClr val="lt1"/>
              </a:buClr>
              <a:buFont typeface="Arial"/>
              <a:buChar char="–"/>
              <a:defRPr/>
            </a:lvl4pPr>
            <a:lvl5pPr algn="l" rtl="0" indent="-101600" marL="2057400">
              <a:spcBef>
                <a:spcPts val="400"/>
              </a:spcBef>
              <a:spcAft>
                <a:spcPts val="0"/>
              </a:spcAft>
              <a:buClr>
                <a:schemeClr val="lt1"/>
              </a:buClr>
              <a:buFont typeface="Arial"/>
              <a:buChar char="»"/>
              <a:defRPr/>
            </a:lvl5pPr>
            <a:lvl6pPr algn="l" rtl="0" indent="-114300" marL="2514600">
              <a:lnSpc>
                <a:spcPct val="90000"/>
              </a:lnSpc>
              <a:spcBef>
                <a:spcPts val="500"/>
              </a:spcBef>
              <a:buClr>
                <a:schemeClr val="dk1"/>
              </a:buClr>
              <a:buFont typeface="Arial"/>
              <a:buChar char="•"/>
              <a:defRPr/>
            </a:lvl6pPr>
            <a:lvl7pPr algn="l" rtl="0" indent="-114300" marL="2971800">
              <a:lnSpc>
                <a:spcPct val="90000"/>
              </a:lnSpc>
              <a:spcBef>
                <a:spcPts val="500"/>
              </a:spcBef>
              <a:buClr>
                <a:schemeClr val="dk1"/>
              </a:buClr>
              <a:buFont typeface="Arial"/>
              <a:buChar char="•"/>
              <a:defRPr/>
            </a:lvl7pPr>
            <a:lvl8pPr algn="l" rtl="0" indent="-114300" marL="3429000">
              <a:lnSpc>
                <a:spcPct val="90000"/>
              </a:lnSpc>
              <a:spcBef>
                <a:spcPts val="500"/>
              </a:spcBef>
              <a:buClr>
                <a:schemeClr val="dk1"/>
              </a:buClr>
              <a:buFont typeface="Arial"/>
              <a:buChar char="•"/>
              <a:defRPr/>
            </a:lvl8pPr>
            <a:lvl9pPr algn="l" rtl="0" indent="-114300" marL="3886200">
              <a:lnSpc>
                <a:spcPct val="90000"/>
              </a:lnSpc>
              <a:spcBef>
                <a:spcPts val="500"/>
              </a:spcBef>
              <a:buClr>
                <a:schemeClr val="dk1"/>
              </a:buClr>
              <a:buFont typeface="Arial"/>
              <a:buChar char="•"/>
              <a:defRPr/>
            </a:lvl9pPr>
          </a:lstStyle>
          <a:p/>
        </p:txBody>
      </p:sp>
      <p:sp>
        <p:nvSpPr>
          <p:cNvPr id="39" name="Shape 39"/>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0" name="Shape 40"/>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1" name="Shape 41"/>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42" name="Shape 42"/>
        <p:cNvGrpSpPr/>
        <p:nvPr/>
      </p:nvGrpSpPr>
      <p:grpSpPr>
        <a:xfrm>
          <a:off y="0" x="0"/>
          <a:ext cy="0" cx="0"/>
          <a:chOff y="0" x="0"/>
          <a:chExt cy="0" cx="0"/>
        </a:xfrm>
      </p:grpSpPr>
      <p:sp>
        <p:nvSpPr>
          <p:cNvPr id="43" name="Shape 43"/>
          <p:cNvSpPr txBox="1"/>
          <p:nvPr>
            <p:ph type="title"/>
          </p:nvPr>
        </p:nvSpPr>
        <p:spPr>
          <a:xfrm>
            <a:off y="457200" x="630237"/>
            <a:ext cy="1600199" cx="2949575"/>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4" name="Shape 44"/>
          <p:cNvSpPr/>
          <p:nvPr>
            <p:ph idx="2" type="pic"/>
          </p:nvPr>
        </p:nvSpPr>
        <p:spPr>
          <a:xfrm>
            <a:off y="987425" x="3887787"/>
            <a:ext cy="4873624" cx="4629150"/>
          </a:xfrm>
          <a:prstGeom prst="rect">
            <a:avLst/>
          </a:prstGeom>
          <a:noFill/>
          <a:ln>
            <a:noFill/>
          </a:ln>
        </p:spPr>
      </p:sp>
      <p:sp>
        <p:nvSpPr>
          <p:cNvPr id="45" name="Shape 45"/>
          <p:cNvSpPr txBox="1"/>
          <p:nvPr>
            <p:ph idx="1" type="body"/>
          </p:nvPr>
        </p:nvSpPr>
        <p:spPr>
          <a:xfrm>
            <a:off y="2057400" x="630237"/>
            <a:ext cy="3811588" cx="2949575"/>
          </a:xfrm>
          <a:prstGeom prst="rect">
            <a:avLst/>
          </a:prstGeom>
          <a:noFill/>
          <a:ln>
            <a:noFill/>
          </a:ln>
        </p:spPr>
        <p:txBody>
          <a:bodyPr bIns="91425" rIns="91425" lIns="91425" tIns="91425" anchor="t"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46" name="Shape 46"/>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7" name="Shape 47"/>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8" name="Shape 48"/>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49" name="Shape 49"/>
        <p:cNvGrpSpPr/>
        <p:nvPr/>
      </p:nvGrpSpPr>
      <p:grpSpPr>
        <a:xfrm>
          <a:off y="0" x="0"/>
          <a:ext cy="0" cx="0"/>
          <a:chOff y="0" x="0"/>
          <a:chExt cy="0" cx="0"/>
        </a:xfrm>
      </p:grpSpPr>
      <p:sp>
        <p:nvSpPr>
          <p:cNvPr id="50" name="Shape 50"/>
          <p:cNvSpPr txBox="1"/>
          <p:nvPr>
            <p:ph type="title"/>
          </p:nvPr>
        </p:nvSpPr>
        <p:spPr>
          <a:xfrm>
            <a:off y="457200" x="630237"/>
            <a:ext cy="1600199" cx="2949575"/>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1" name="Shape 51"/>
          <p:cNvSpPr txBox="1"/>
          <p:nvPr>
            <p:ph idx="1" type="body"/>
          </p:nvPr>
        </p:nvSpPr>
        <p:spPr>
          <a:xfrm>
            <a:off y="987425" x="3887787"/>
            <a:ext cy="4873624" cx="46291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2" name="Shape 52"/>
          <p:cNvSpPr txBox="1"/>
          <p:nvPr>
            <p:ph idx="2" type="body"/>
          </p:nvPr>
        </p:nvSpPr>
        <p:spPr>
          <a:xfrm>
            <a:off y="2057400" x="630237"/>
            <a:ext cy="3811588" cx="2949575"/>
          </a:xfrm>
          <a:prstGeom prst="rect">
            <a:avLst/>
          </a:prstGeom>
          <a:noFill/>
          <a:ln>
            <a:noFill/>
          </a:ln>
        </p:spPr>
        <p:txBody>
          <a:bodyPr bIns="91425" rIns="91425" lIns="91425" tIns="91425" anchor="t"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53" name="Shape 53"/>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4" name="Shape 54"/>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5" name="Shape 55"/>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y="0" x="0"/>
          <a:ext cy="0" cx="0"/>
          <a:chOff y="0" x="0"/>
          <a:chExt cy="0" cx="0"/>
        </a:xfrm>
      </p:grpSpPr>
      <p:sp>
        <p:nvSpPr>
          <p:cNvPr id="57" name="Shape 57"/>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8" name="Shape 58"/>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9" name="Shape 59"/>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0" name="Shape 60"/>
        <p:cNvGrpSpPr/>
        <p:nvPr/>
      </p:nvGrpSpPr>
      <p:grpSpPr>
        <a:xfrm>
          <a:off y="0" x="0"/>
          <a:ext cy="0" cx="0"/>
          <a:chOff y="0" x="0"/>
          <a:chExt cy="0" cx="0"/>
        </a:xfrm>
      </p:grpSpPr>
      <p:sp>
        <p:nvSpPr>
          <p:cNvPr id="61" name="Shape 61"/>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62" name="Shape 62"/>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3" name="Shape 63"/>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4" name="Shape 64"/>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5" name="Shape 65"/>
        <p:cNvGrpSpPr/>
        <p:nvPr/>
      </p:nvGrpSpPr>
      <p:grpSpPr>
        <a:xfrm>
          <a:off y="0" x="0"/>
          <a:ext cy="0" cx="0"/>
          <a:chOff y="0" x="0"/>
          <a:chExt cy="0" cx="0"/>
        </a:xfrm>
      </p:grpSpPr>
      <p:sp>
        <p:nvSpPr>
          <p:cNvPr id="66" name="Shape 66"/>
          <p:cNvSpPr txBox="1"/>
          <p:nvPr>
            <p:ph type="title"/>
          </p:nvPr>
        </p:nvSpPr>
        <p:spPr>
          <a:xfrm>
            <a:off y="365125" x="630237"/>
            <a:ext cy="1325562" cx="78867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67" name="Shape 67"/>
          <p:cNvSpPr txBox="1"/>
          <p:nvPr>
            <p:ph idx="1" type="body"/>
          </p:nvPr>
        </p:nvSpPr>
        <p:spPr>
          <a:xfrm>
            <a:off y="1681163" x="630237"/>
            <a:ext cy="823912" cx="3868737"/>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68" name="Shape 68"/>
          <p:cNvSpPr txBox="1"/>
          <p:nvPr>
            <p:ph idx="2" type="body"/>
          </p:nvPr>
        </p:nvSpPr>
        <p:spPr>
          <a:xfrm>
            <a:off y="2505075" x="630237"/>
            <a:ext cy="3684588" cx="3868737"/>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lt1"/>
              </a:buClr>
              <a:buFont typeface="Arial"/>
              <a:buChar char="•"/>
              <a:defRPr/>
            </a:lvl1pPr>
            <a:lvl2pPr algn="l" rtl="0" indent="-107950" marL="742950">
              <a:spcBef>
                <a:spcPts val="560"/>
              </a:spcBef>
              <a:spcAft>
                <a:spcPts val="0"/>
              </a:spcAft>
              <a:buClr>
                <a:schemeClr val="lt1"/>
              </a:buClr>
              <a:buFont typeface="Arial"/>
              <a:buChar char="–"/>
              <a:defRPr/>
            </a:lvl2pPr>
            <a:lvl3pPr algn="l" rtl="0" indent="-76200" marL="1143000">
              <a:spcBef>
                <a:spcPts val="480"/>
              </a:spcBef>
              <a:spcAft>
                <a:spcPts val="0"/>
              </a:spcAft>
              <a:buClr>
                <a:schemeClr val="lt1"/>
              </a:buClr>
              <a:buFont typeface="Arial"/>
              <a:buChar char="•"/>
              <a:defRPr/>
            </a:lvl3pPr>
            <a:lvl4pPr algn="l" rtl="0" indent="-101600" marL="1600200">
              <a:spcBef>
                <a:spcPts val="400"/>
              </a:spcBef>
              <a:spcAft>
                <a:spcPts val="0"/>
              </a:spcAft>
              <a:buClr>
                <a:schemeClr val="lt1"/>
              </a:buClr>
              <a:buFont typeface="Arial"/>
              <a:buChar char="–"/>
              <a:defRPr/>
            </a:lvl4pPr>
            <a:lvl5pPr algn="l" rtl="0" indent="-101600" marL="2057400">
              <a:spcBef>
                <a:spcPts val="400"/>
              </a:spcBef>
              <a:spcAft>
                <a:spcPts val="0"/>
              </a:spcAft>
              <a:buClr>
                <a:schemeClr val="lt1"/>
              </a:buClr>
              <a:buFont typeface="Arial"/>
              <a:buChar char="»"/>
              <a:defRPr/>
            </a:lvl5pPr>
            <a:lvl6pPr algn="l" rtl="0" indent="-114300" marL="2514600">
              <a:lnSpc>
                <a:spcPct val="90000"/>
              </a:lnSpc>
              <a:spcBef>
                <a:spcPts val="500"/>
              </a:spcBef>
              <a:buClr>
                <a:schemeClr val="dk1"/>
              </a:buClr>
              <a:buFont typeface="Arial"/>
              <a:buChar char="•"/>
              <a:defRPr/>
            </a:lvl6pPr>
            <a:lvl7pPr algn="l" rtl="0" indent="-114300" marL="2971800">
              <a:lnSpc>
                <a:spcPct val="90000"/>
              </a:lnSpc>
              <a:spcBef>
                <a:spcPts val="500"/>
              </a:spcBef>
              <a:buClr>
                <a:schemeClr val="dk1"/>
              </a:buClr>
              <a:buFont typeface="Arial"/>
              <a:buChar char="•"/>
              <a:defRPr/>
            </a:lvl7pPr>
            <a:lvl8pPr algn="l" rtl="0" indent="-114300" marL="3429000">
              <a:lnSpc>
                <a:spcPct val="90000"/>
              </a:lnSpc>
              <a:spcBef>
                <a:spcPts val="500"/>
              </a:spcBef>
              <a:buClr>
                <a:schemeClr val="dk1"/>
              </a:buClr>
              <a:buFont typeface="Arial"/>
              <a:buChar char="•"/>
              <a:defRPr/>
            </a:lvl8pPr>
            <a:lvl9pPr algn="l" rtl="0" indent="-114300" marL="3886200">
              <a:lnSpc>
                <a:spcPct val="90000"/>
              </a:lnSpc>
              <a:spcBef>
                <a:spcPts val="500"/>
              </a:spcBef>
              <a:buClr>
                <a:schemeClr val="dk1"/>
              </a:buClr>
              <a:buFont typeface="Arial"/>
              <a:buChar char="•"/>
              <a:defRPr/>
            </a:lvl9pPr>
          </a:lstStyle>
          <a:p/>
        </p:txBody>
      </p:sp>
      <p:sp>
        <p:nvSpPr>
          <p:cNvPr id="69" name="Shape 69"/>
          <p:cNvSpPr txBox="1"/>
          <p:nvPr>
            <p:ph idx="3" type="body"/>
          </p:nvPr>
        </p:nvSpPr>
        <p:spPr>
          <a:xfrm>
            <a:off y="1681163" x="4629150"/>
            <a:ext cy="823912" cx="3887787"/>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70" name="Shape 70"/>
          <p:cNvSpPr txBox="1"/>
          <p:nvPr>
            <p:ph idx="4" type="body"/>
          </p:nvPr>
        </p:nvSpPr>
        <p:spPr>
          <a:xfrm>
            <a:off y="2505075" x="4629150"/>
            <a:ext cy="3684588" cx="3887787"/>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lt1"/>
              </a:buClr>
              <a:buFont typeface="Arial"/>
              <a:buChar char="•"/>
              <a:defRPr/>
            </a:lvl1pPr>
            <a:lvl2pPr algn="l" rtl="0" indent="-107950" marL="742950">
              <a:spcBef>
                <a:spcPts val="560"/>
              </a:spcBef>
              <a:spcAft>
                <a:spcPts val="0"/>
              </a:spcAft>
              <a:buClr>
                <a:schemeClr val="lt1"/>
              </a:buClr>
              <a:buFont typeface="Arial"/>
              <a:buChar char="–"/>
              <a:defRPr/>
            </a:lvl2pPr>
            <a:lvl3pPr algn="l" rtl="0" indent="-76200" marL="1143000">
              <a:spcBef>
                <a:spcPts val="480"/>
              </a:spcBef>
              <a:spcAft>
                <a:spcPts val="0"/>
              </a:spcAft>
              <a:buClr>
                <a:schemeClr val="lt1"/>
              </a:buClr>
              <a:buFont typeface="Arial"/>
              <a:buChar char="•"/>
              <a:defRPr/>
            </a:lvl3pPr>
            <a:lvl4pPr algn="l" rtl="0" indent="-101600" marL="1600200">
              <a:spcBef>
                <a:spcPts val="400"/>
              </a:spcBef>
              <a:spcAft>
                <a:spcPts val="0"/>
              </a:spcAft>
              <a:buClr>
                <a:schemeClr val="lt1"/>
              </a:buClr>
              <a:buFont typeface="Arial"/>
              <a:buChar char="–"/>
              <a:defRPr/>
            </a:lvl4pPr>
            <a:lvl5pPr algn="l" rtl="0" indent="-101600" marL="2057400">
              <a:spcBef>
                <a:spcPts val="400"/>
              </a:spcBef>
              <a:spcAft>
                <a:spcPts val="0"/>
              </a:spcAft>
              <a:buClr>
                <a:schemeClr val="lt1"/>
              </a:buClr>
              <a:buFont typeface="Arial"/>
              <a:buChar char="»"/>
              <a:defRPr/>
            </a:lvl5pPr>
            <a:lvl6pPr algn="l" rtl="0" indent="-114300" marL="2514600">
              <a:lnSpc>
                <a:spcPct val="90000"/>
              </a:lnSpc>
              <a:spcBef>
                <a:spcPts val="500"/>
              </a:spcBef>
              <a:buClr>
                <a:schemeClr val="dk1"/>
              </a:buClr>
              <a:buFont typeface="Arial"/>
              <a:buChar char="•"/>
              <a:defRPr/>
            </a:lvl6pPr>
            <a:lvl7pPr algn="l" rtl="0" indent="-114300" marL="2971800">
              <a:lnSpc>
                <a:spcPct val="90000"/>
              </a:lnSpc>
              <a:spcBef>
                <a:spcPts val="500"/>
              </a:spcBef>
              <a:buClr>
                <a:schemeClr val="dk1"/>
              </a:buClr>
              <a:buFont typeface="Arial"/>
              <a:buChar char="•"/>
              <a:defRPr/>
            </a:lvl7pPr>
            <a:lvl8pPr algn="l" rtl="0" indent="-114300" marL="3429000">
              <a:lnSpc>
                <a:spcPct val="90000"/>
              </a:lnSpc>
              <a:spcBef>
                <a:spcPts val="500"/>
              </a:spcBef>
              <a:buClr>
                <a:schemeClr val="dk1"/>
              </a:buClr>
              <a:buFont typeface="Arial"/>
              <a:buChar char="•"/>
              <a:defRPr/>
            </a:lvl8pPr>
            <a:lvl9pPr algn="l" rtl="0" indent="-114300" marL="3886200">
              <a:lnSpc>
                <a:spcPct val="90000"/>
              </a:lnSpc>
              <a:spcBef>
                <a:spcPts val="500"/>
              </a:spcBef>
              <a:buClr>
                <a:schemeClr val="dk1"/>
              </a:buClr>
              <a:buFont typeface="Arial"/>
              <a:buChar char="•"/>
              <a:defRPr/>
            </a:lvl9pPr>
          </a:lstStyle>
          <a:p/>
        </p:txBody>
      </p:sp>
      <p:sp>
        <p:nvSpPr>
          <p:cNvPr id="71" name="Shape 71"/>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2" name="Shape 72"/>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3" name="Shape 73"/>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media/image00.jpg" Type="http://schemas.openxmlformats.org/officeDocument/2006/relationships/image" Id="rId1"/><Relationship Target="../theme/theme4.xml" Type="http://schemas.openxmlformats.org/officeDocument/2006/relationships/theme" Id="rId3"/></Relationships>
</file>

<file path=ppt/slideMasters/_rels/slideMaster2.xml.rels><?xml version="1.0" encoding="UTF-8" standalone="yes"?><Relationships xmlns="http://schemas.openxmlformats.org/package/2006/relationships"><Relationship Target="../theme/theme3.xml" Type="http://schemas.openxmlformats.org/officeDocument/2006/relationships/theme" Id="rId12"/><Relationship Target="../slideLayouts/slideLayout2.xml" Type="http://schemas.openxmlformats.org/officeDocument/2006/relationships/slideLayout" Id="rId2"/><Relationship Target="../media/image01.jpg" Type="http://schemas.openxmlformats.org/officeDocument/2006/relationships/image"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_rels/slideMaster3.xml.rels><?xml version="1.0" encoding="UTF-8" standalone="yes"?><Relationships xmlns="http://schemas.openxmlformats.org/package/2006/relationships"><Relationship Target="../slideLayouts/slideLayout12.xml" Type="http://schemas.openxmlformats.org/officeDocument/2006/relationships/slideLayout" Id="rId2"/><Relationship Target="../slideLayouts/slideLayout22.xml" Type="http://schemas.openxmlformats.org/officeDocument/2006/relationships/slideLayout" Id="rId12"/><Relationship Target="../theme/theme1.xml" Type="http://schemas.openxmlformats.org/officeDocument/2006/relationships/theme" Id="rId13"/><Relationship Target="../media/image02.jpg" Type="http://schemas.openxmlformats.org/officeDocument/2006/relationships/image" Id="rId1"/><Relationship Target="../slideLayouts/slideLayout14.xml" Type="http://schemas.openxmlformats.org/officeDocument/2006/relationships/slideLayout" Id="rId4"/><Relationship Target="../slideLayouts/slideLayout20.xml" Type="http://schemas.openxmlformats.org/officeDocument/2006/relationships/slideLayout" Id="rId10"/><Relationship Target="../slideLayouts/slideLayout13.xml" Type="http://schemas.openxmlformats.org/officeDocument/2006/relationships/slideLayout" Id="rId3"/><Relationship Target="../slideLayouts/slideLayout21.xml" Type="http://schemas.openxmlformats.org/officeDocument/2006/relationships/slideLayout" Id="rId11"/><Relationship Target="../slideLayouts/slideLayout19.xml" Type="http://schemas.openxmlformats.org/officeDocument/2006/relationships/slideLayout" Id="rId9"/><Relationship Target="../slideLayouts/slideLayout16.xml" Type="http://schemas.openxmlformats.org/officeDocument/2006/relationships/slideLayout" Id="rId6"/><Relationship Target="../slideLayouts/slideLayout15.xml" Type="http://schemas.openxmlformats.org/officeDocument/2006/relationships/slideLayout" Id="rId5"/><Relationship Target="../slideLayouts/slideLayout18.xml" Type="http://schemas.openxmlformats.org/officeDocument/2006/relationships/slideLayout" Id="rId8"/><Relationship Target="../slideLayouts/slideLayout1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pic>
        <p:nvPicPr>
          <p:cNvPr id="5" name="Shape 5"/>
          <p:cNvPicPr preferRelativeResize="0"/>
          <p:nvPr/>
        </p:nvPicPr>
        <p:blipFill rotWithShape="1">
          <a:blip r:embed="rId1">
            <a:alphaModFix/>
          </a:blip>
          <a:srcRect t="0" b="0" r="0" l="0"/>
          <a:stretch/>
        </p:blipFill>
        <p:spPr>
          <a:xfrm>
            <a:off y="0" x="0"/>
            <a:ext cy="6858000" cx="9144000"/>
          </a:xfrm>
          <a:prstGeom prst="rect">
            <a:avLst/>
          </a:prstGeom>
          <a:noFill/>
          <a:ln>
            <a:noFill/>
          </a:ln>
        </p:spPr>
      </p:pic>
      <p:sp>
        <p:nvSpPr>
          <p:cNvPr id="6" name="Shape 6"/>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7" name="Shape 7"/>
          <p:cNvSpPr txBox="1"/>
          <p:nvPr>
            <p:ph idx="1" type="body"/>
          </p:nvPr>
        </p:nvSpPr>
        <p:spPr>
          <a:xfrm>
            <a:off y="1844675" x="457200"/>
            <a:ext cy="4281486" cx="8229600"/>
          </a:xfrm>
          <a:prstGeom prst="rect">
            <a:avLst/>
          </a:prstGeom>
          <a:noFill/>
          <a:ln>
            <a:noFill/>
          </a:ln>
        </p:spPr>
        <p:txBody>
          <a:bodyPr bIns="91425" rIns="91425" lIns="91425" tIns="91425" anchor="t" anchorCtr="0"/>
          <a:lstStyle>
            <a:lvl1pPr algn="l" rtl="0" marR="0" indent="-139700" marL="342900">
              <a:spcBef>
                <a:spcPts val="640"/>
              </a:spcBef>
              <a:spcAft>
                <a:spcPts val="0"/>
              </a:spcAft>
              <a:buClr>
                <a:schemeClr val="lt1"/>
              </a:buClr>
              <a:buFont typeface="Arial"/>
              <a:buChar char="•"/>
              <a:defRPr/>
            </a:lvl1pPr>
            <a:lvl2pPr algn="l" rtl="0" marR="0" indent="-107950" marL="742950">
              <a:spcBef>
                <a:spcPts val="560"/>
              </a:spcBef>
              <a:spcAft>
                <a:spcPts val="0"/>
              </a:spcAft>
              <a:buClr>
                <a:schemeClr val="lt1"/>
              </a:buClr>
              <a:buFont typeface="Arial"/>
              <a:buChar char="–"/>
              <a:defRPr/>
            </a:lvl2pPr>
            <a:lvl3pPr algn="l" rtl="0" marR="0" indent="-76200" marL="1143000">
              <a:spcBef>
                <a:spcPts val="480"/>
              </a:spcBef>
              <a:spcAft>
                <a:spcPts val="0"/>
              </a:spcAft>
              <a:buClr>
                <a:schemeClr val="lt1"/>
              </a:buClr>
              <a:buFont typeface="Arial"/>
              <a:buChar char="•"/>
              <a:defRPr/>
            </a:lvl3pPr>
            <a:lvl4pPr algn="l" rtl="0" marR="0" indent="-101600" marL="1600200">
              <a:spcBef>
                <a:spcPts val="400"/>
              </a:spcBef>
              <a:spcAft>
                <a:spcPts val="0"/>
              </a:spcAft>
              <a:buClr>
                <a:schemeClr val="lt1"/>
              </a:buClr>
              <a:buFont typeface="Arial"/>
              <a:buChar char="–"/>
              <a:defRPr/>
            </a:lvl4pPr>
            <a:lvl5pPr algn="l" rtl="0" marR="0" indent="-101600" marL="2057400">
              <a:spcBef>
                <a:spcPts val="400"/>
              </a:spcBef>
              <a:spcAft>
                <a:spcPts val="0"/>
              </a:spcAft>
              <a:buClr>
                <a:schemeClr val="lt1"/>
              </a:buClr>
              <a:buFont typeface="Arial"/>
              <a:buChar char="»"/>
              <a:defRPr/>
            </a:lvl5pPr>
            <a:lvl6pPr algn="l" rtl="0" marR="0" indent="-114300" marL="2514600">
              <a:lnSpc>
                <a:spcPct val="90000"/>
              </a:lnSpc>
              <a:spcBef>
                <a:spcPts val="500"/>
              </a:spcBef>
              <a:buClr>
                <a:schemeClr val="dk1"/>
              </a:buClr>
              <a:buFont typeface="Arial"/>
              <a:buChar char="•"/>
              <a:defRPr/>
            </a:lvl6pPr>
            <a:lvl7pPr algn="l" rtl="0" marR="0" indent="-114300" marL="2971800">
              <a:lnSpc>
                <a:spcPct val="90000"/>
              </a:lnSpc>
              <a:spcBef>
                <a:spcPts val="500"/>
              </a:spcBef>
              <a:buClr>
                <a:schemeClr val="dk1"/>
              </a:buClr>
              <a:buFont typeface="Arial"/>
              <a:buChar char="•"/>
              <a:defRPr/>
            </a:lvl7pPr>
            <a:lvl8pPr algn="l" rtl="0" marR="0" indent="-114300" marL="3429000">
              <a:lnSpc>
                <a:spcPct val="90000"/>
              </a:lnSpc>
              <a:spcBef>
                <a:spcPts val="500"/>
              </a:spcBef>
              <a:buClr>
                <a:schemeClr val="dk1"/>
              </a:buClr>
              <a:buFont typeface="Arial"/>
              <a:buChar char="•"/>
              <a:defRPr/>
            </a:lvl8pPr>
            <a:lvl9pPr algn="l" rtl="0" marR="0" indent="-114300" marL="3886200">
              <a:lnSpc>
                <a:spcPct val="90000"/>
              </a:lnSpc>
              <a:spcBef>
                <a:spcPts val="500"/>
              </a:spcBef>
              <a:buClr>
                <a:schemeClr val="dk1"/>
              </a:buClr>
              <a:buFont typeface="Arial"/>
              <a:buChar char="•"/>
              <a:defRPr/>
            </a:lvl9pPr>
          </a:lstStyle>
          <a:p/>
        </p:txBody>
      </p:sp>
      <p:sp>
        <p:nvSpPr>
          <p:cNvPr id="8" name="Shape 8"/>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9" name="Shape 9"/>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0" name="Shape 10"/>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 accent2="accent2" accent3="accent3" accent4="accent4" accent5="accent5" accent6="accent6" hlink="hlink" tx2="lt2" tx1="dk1" bg2="dk2" bg1="lt1" folHlink="folHlink" accent1="accent1"/>
  <p:sldLayoutIdLst>
    <p:sldLayoutId id="2147483648" r:id="rId2"/>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7" name="Shape 17"/>
        <p:cNvGrpSpPr/>
        <p:nvPr/>
      </p:nvGrpSpPr>
      <p:grpSpPr>
        <a:xfrm>
          <a:off y="0" x="0"/>
          <a:ext cy="0" cx="0"/>
          <a:chOff y="0" x="0"/>
          <a:chExt cy="0" cx="0"/>
        </a:xfrm>
      </p:grpSpPr>
      <p:pic>
        <p:nvPicPr>
          <p:cNvPr id="18" name="Shape 18"/>
          <p:cNvPicPr preferRelativeResize="0"/>
          <p:nvPr/>
        </p:nvPicPr>
        <p:blipFill rotWithShape="1">
          <a:blip r:embed="rId1">
            <a:alphaModFix/>
          </a:blip>
          <a:srcRect t="0" b="0" r="0" l="0"/>
          <a:stretch/>
        </p:blipFill>
        <p:spPr>
          <a:xfrm>
            <a:off y="0" x="0"/>
            <a:ext cy="6858000" cx="9144000"/>
          </a:xfrm>
          <a:prstGeom prst="rect">
            <a:avLst/>
          </a:prstGeom>
          <a:noFill/>
          <a:ln>
            <a:noFill/>
          </a:ln>
        </p:spPr>
      </p:pic>
      <p:sp>
        <p:nvSpPr>
          <p:cNvPr id="19" name="Shape 1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20" name="Shape 20"/>
          <p:cNvSpPr txBox="1"/>
          <p:nvPr>
            <p:ph idx="1" type="body"/>
          </p:nvPr>
        </p:nvSpPr>
        <p:spPr>
          <a:xfrm>
            <a:off y="1844675" x="457200"/>
            <a:ext cy="4281486" cx="8229600"/>
          </a:xfrm>
          <a:prstGeom prst="rect">
            <a:avLst/>
          </a:prstGeom>
          <a:noFill/>
          <a:ln>
            <a:noFill/>
          </a:ln>
        </p:spPr>
        <p:txBody>
          <a:bodyPr bIns="91425" rIns="91425" lIns="91425" tIns="91425" anchor="t" anchorCtr="0"/>
          <a:lstStyle>
            <a:lvl1pPr algn="l" rtl="0" marR="0" indent="-139700" marL="342900">
              <a:spcBef>
                <a:spcPts val="640"/>
              </a:spcBef>
              <a:spcAft>
                <a:spcPts val="0"/>
              </a:spcAft>
              <a:buClr>
                <a:schemeClr val="lt1"/>
              </a:buClr>
              <a:buFont typeface="Arial"/>
              <a:buChar char="•"/>
              <a:defRPr/>
            </a:lvl1pPr>
            <a:lvl2pPr algn="l" rtl="0" marR="0" indent="-107950" marL="742950">
              <a:spcBef>
                <a:spcPts val="560"/>
              </a:spcBef>
              <a:spcAft>
                <a:spcPts val="0"/>
              </a:spcAft>
              <a:buClr>
                <a:schemeClr val="lt1"/>
              </a:buClr>
              <a:buFont typeface="Arial"/>
              <a:buChar char="–"/>
              <a:defRPr/>
            </a:lvl2pPr>
            <a:lvl3pPr algn="l" rtl="0" marR="0" indent="-76200" marL="1143000">
              <a:spcBef>
                <a:spcPts val="480"/>
              </a:spcBef>
              <a:spcAft>
                <a:spcPts val="0"/>
              </a:spcAft>
              <a:buClr>
                <a:schemeClr val="lt1"/>
              </a:buClr>
              <a:buFont typeface="Arial"/>
              <a:buChar char="•"/>
              <a:defRPr/>
            </a:lvl3pPr>
            <a:lvl4pPr algn="l" rtl="0" marR="0" indent="-101600" marL="1600200">
              <a:spcBef>
                <a:spcPts val="400"/>
              </a:spcBef>
              <a:spcAft>
                <a:spcPts val="0"/>
              </a:spcAft>
              <a:buClr>
                <a:schemeClr val="lt1"/>
              </a:buClr>
              <a:buFont typeface="Arial"/>
              <a:buChar char="–"/>
              <a:defRPr/>
            </a:lvl4pPr>
            <a:lvl5pPr algn="l" rtl="0" marR="0" indent="-101600" marL="2057400">
              <a:spcBef>
                <a:spcPts val="400"/>
              </a:spcBef>
              <a:spcAft>
                <a:spcPts val="0"/>
              </a:spcAft>
              <a:buClr>
                <a:schemeClr val="lt1"/>
              </a:buClr>
              <a:buFont typeface="Arial"/>
              <a:buChar char="»"/>
              <a:defRPr/>
            </a:lvl5pPr>
            <a:lvl6pPr algn="l" rtl="0" marR="0" indent="-114300" marL="2514600">
              <a:lnSpc>
                <a:spcPct val="90000"/>
              </a:lnSpc>
              <a:spcBef>
                <a:spcPts val="500"/>
              </a:spcBef>
              <a:buClr>
                <a:schemeClr val="dk1"/>
              </a:buClr>
              <a:buFont typeface="Arial"/>
              <a:buChar char="•"/>
              <a:defRPr/>
            </a:lvl6pPr>
            <a:lvl7pPr algn="l" rtl="0" marR="0" indent="-114300" marL="2971800">
              <a:lnSpc>
                <a:spcPct val="90000"/>
              </a:lnSpc>
              <a:spcBef>
                <a:spcPts val="500"/>
              </a:spcBef>
              <a:buClr>
                <a:schemeClr val="dk1"/>
              </a:buClr>
              <a:buFont typeface="Arial"/>
              <a:buChar char="•"/>
              <a:defRPr/>
            </a:lvl7pPr>
            <a:lvl8pPr algn="l" rtl="0" marR="0" indent="-114300" marL="3429000">
              <a:lnSpc>
                <a:spcPct val="90000"/>
              </a:lnSpc>
              <a:spcBef>
                <a:spcPts val="500"/>
              </a:spcBef>
              <a:buClr>
                <a:schemeClr val="dk1"/>
              </a:buClr>
              <a:buFont typeface="Arial"/>
              <a:buChar char="•"/>
              <a:defRPr/>
            </a:lvl8pPr>
            <a:lvl9pPr algn="l" rtl="0" marR="0" indent="-114300" marL="3886200">
              <a:lnSpc>
                <a:spcPct val="90000"/>
              </a:lnSpc>
              <a:spcBef>
                <a:spcPts val="500"/>
              </a:spcBef>
              <a:buClr>
                <a:schemeClr val="dk1"/>
              </a:buClr>
              <a:buFont typeface="Arial"/>
              <a:buChar char="•"/>
              <a:defRPr/>
            </a:lvl9pPr>
          </a:lstStyle>
          <a:p/>
        </p:txBody>
      </p:sp>
      <p:sp>
        <p:nvSpPr>
          <p:cNvPr id="21" name="Shape 21"/>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2" name="Shape 22"/>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3" name="Shape 23"/>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 accent2="accent2" accent3="accent3" accent4="accent4" accent5="accent5" accent6="accent6" hlink="hlink" tx2="lt2" tx1="dk1" bg2="dk2" bg1="lt1" folHlink="folHlink" accent1="accent1"/>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7" name="Shape 87"/>
        <p:cNvGrpSpPr/>
        <p:nvPr/>
      </p:nvGrpSpPr>
      <p:grpSpPr>
        <a:xfrm>
          <a:off y="0" x="0"/>
          <a:ext cy="0" cx="0"/>
          <a:chOff y="0" x="0"/>
          <a:chExt cy="0" cx="0"/>
        </a:xfrm>
      </p:grpSpPr>
      <p:pic>
        <p:nvPicPr>
          <p:cNvPr id="88" name="Shape 88"/>
          <p:cNvPicPr preferRelativeResize="0"/>
          <p:nvPr/>
        </p:nvPicPr>
        <p:blipFill rotWithShape="1">
          <a:blip r:embed="rId1">
            <a:alphaModFix/>
          </a:blip>
          <a:srcRect t="0" b="0" r="0" l="0"/>
          <a:stretch/>
        </p:blipFill>
        <p:spPr>
          <a:xfrm>
            <a:off y="0" x="0"/>
            <a:ext cy="6858000" cx="9144000"/>
          </a:xfrm>
          <a:prstGeom prst="rect">
            <a:avLst/>
          </a:prstGeom>
          <a:noFill/>
          <a:ln>
            <a:noFill/>
          </a:ln>
        </p:spPr>
      </p:pic>
      <p:sp>
        <p:nvSpPr>
          <p:cNvPr id="89" name="Shape 8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90" name="Shape 90"/>
          <p:cNvSpPr txBox="1"/>
          <p:nvPr>
            <p:ph idx="1" type="body"/>
          </p:nvPr>
        </p:nvSpPr>
        <p:spPr>
          <a:xfrm>
            <a:off y="1844675" x="457200"/>
            <a:ext cy="4281486" cx="8229600"/>
          </a:xfrm>
          <a:prstGeom prst="rect">
            <a:avLst/>
          </a:prstGeom>
          <a:noFill/>
          <a:ln>
            <a:noFill/>
          </a:ln>
        </p:spPr>
        <p:txBody>
          <a:bodyPr bIns="91425" rIns="91425" lIns="91425" tIns="91425" anchor="t" anchorCtr="0"/>
          <a:lstStyle>
            <a:lvl1pPr algn="l" rtl="0" marR="0" indent="-139700" marL="342900">
              <a:spcBef>
                <a:spcPts val="640"/>
              </a:spcBef>
              <a:spcAft>
                <a:spcPts val="0"/>
              </a:spcAft>
              <a:buClr>
                <a:schemeClr val="dk1"/>
              </a:buClr>
              <a:buFont typeface="Arial"/>
              <a:buChar char="•"/>
              <a:defRPr/>
            </a:lvl1pPr>
            <a:lvl2pPr algn="l" rtl="0" marR="0" indent="-107950" marL="742950">
              <a:spcBef>
                <a:spcPts val="560"/>
              </a:spcBef>
              <a:spcAft>
                <a:spcPts val="0"/>
              </a:spcAft>
              <a:buClr>
                <a:schemeClr val="dk1"/>
              </a:buClr>
              <a:buFont typeface="Arial"/>
              <a:buChar char="–"/>
              <a:defRPr/>
            </a:lvl2pPr>
            <a:lvl3pPr algn="l" rtl="0" marR="0" indent="-76200" marL="1143000">
              <a:spcBef>
                <a:spcPts val="480"/>
              </a:spcBef>
              <a:spcAft>
                <a:spcPts val="0"/>
              </a:spcAft>
              <a:buClr>
                <a:schemeClr val="dk1"/>
              </a:buClr>
              <a:buFont typeface="Arial"/>
              <a:buChar char="•"/>
              <a:defRPr/>
            </a:lvl3pPr>
            <a:lvl4pPr algn="l" rtl="0" marR="0" indent="-101600" marL="1600200">
              <a:spcBef>
                <a:spcPts val="400"/>
              </a:spcBef>
              <a:spcAft>
                <a:spcPts val="0"/>
              </a:spcAft>
              <a:buClr>
                <a:schemeClr val="dk1"/>
              </a:buClr>
              <a:buFont typeface="Arial"/>
              <a:buChar char="–"/>
              <a:defRPr/>
            </a:lvl4pPr>
            <a:lvl5pPr algn="l" rtl="0" marR="0" indent="-101600" marL="2057400">
              <a:spcBef>
                <a:spcPts val="400"/>
              </a:spcBef>
              <a:spcAft>
                <a:spcPts val="0"/>
              </a:spcAft>
              <a:buClr>
                <a:schemeClr val="dk1"/>
              </a:buClr>
              <a:buFont typeface="Arial"/>
              <a:buChar char="»"/>
              <a:defRPr/>
            </a:lvl5pPr>
            <a:lvl6pPr algn="l" rtl="0" marR="0" indent="-114300" marL="2514600">
              <a:lnSpc>
                <a:spcPct val="90000"/>
              </a:lnSpc>
              <a:spcBef>
                <a:spcPts val="500"/>
              </a:spcBef>
              <a:buClr>
                <a:schemeClr val="dk1"/>
              </a:buClr>
              <a:buFont typeface="Arial"/>
              <a:buChar char="•"/>
              <a:defRPr/>
            </a:lvl6pPr>
            <a:lvl7pPr algn="l" rtl="0" marR="0" indent="-114300" marL="2971800">
              <a:lnSpc>
                <a:spcPct val="90000"/>
              </a:lnSpc>
              <a:spcBef>
                <a:spcPts val="500"/>
              </a:spcBef>
              <a:buClr>
                <a:schemeClr val="dk1"/>
              </a:buClr>
              <a:buFont typeface="Arial"/>
              <a:buChar char="•"/>
              <a:defRPr/>
            </a:lvl7pPr>
            <a:lvl8pPr algn="l" rtl="0" marR="0" indent="-114300" marL="3429000">
              <a:lnSpc>
                <a:spcPct val="90000"/>
              </a:lnSpc>
              <a:spcBef>
                <a:spcPts val="500"/>
              </a:spcBef>
              <a:buClr>
                <a:schemeClr val="dk1"/>
              </a:buClr>
              <a:buFont typeface="Arial"/>
              <a:buChar char="•"/>
              <a:defRPr/>
            </a:lvl8pPr>
            <a:lvl9pPr algn="l" rtl="0" marR="0" indent="-114300" marL="3886200">
              <a:lnSpc>
                <a:spcPct val="90000"/>
              </a:lnSpc>
              <a:spcBef>
                <a:spcPts val="500"/>
              </a:spcBef>
              <a:buClr>
                <a:schemeClr val="dk1"/>
              </a:buClr>
              <a:buFont typeface="Arial"/>
              <a:buChar char="•"/>
              <a:defRPr/>
            </a:lvl9pPr>
          </a:lstStyle>
          <a:p/>
        </p:txBody>
      </p:sp>
      <p:sp>
        <p:nvSpPr>
          <p:cNvPr id="91" name="Shape 91"/>
          <p:cNvSpPr txBox="1"/>
          <p:nvPr>
            <p:ph idx="10" type="dt"/>
          </p:nvPr>
        </p:nvSpPr>
        <p:spPr>
          <a:xfrm>
            <a:off y="6245225" x="457200"/>
            <a:ext cy="476249" cx="21335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92" name="Shape 92"/>
          <p:cNvSpPr txBox="1"/>
          <p:nvPr>
            <p:ph idx="11" type="ftr"/>
          </p:nvPr>
        </p:nvSpPr>
        <p:spPr>
          <a:xfrm>
            <a:off y="6245225" x="3124200"/>
            <a:ext cy="476249" cx="28956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93" name="Shape 93"/>
          <p:cNvSpPr txBox="1"/>
          <p:nvPr>
            <p:ph idx="12" type="sldNum"/>
          </p:nvPr>
        </p:nvSpPr>
        <p:spPr>
          <a:xfrm>
            <a:off y="6245225" x="6553200"/>
            <a:ext cy="476249" cx="21335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400" i="0">
                <a:solidFill>
                  <a:schemeClr val="dk1"/>
                </a:solidFill>
                <a:latin typeface="Arial"/>
                <a:ea typeface="Arial"/>
                <a:cs typeface="Arial"/>
                <a:sym typeface="Arial"/>
              </a:defRPr>
            </a:lvl1pPr>
          </a:lstStyle>
          <a:p>
            <a:pPr lvl="0" indent="0" marL="0">
              <a:spcBef>
                <a:spcPts val="0"/>
              </a:spcBef>
              <a:buClr>
                <a:schemeClr val="dk1"/>
              </a:buClr>
              <a:buSzPct val="25000"/>
              <a:buFont typeface="Arial"/>
              <a:buNone/>
            </a:pPr>
            <a:fld id="{00000000-1234-1234-1234-123412341234}" type="slidenum">
              <a:rPr lang="en-US"/>
              <a:t>‹#›</a:t>
            </a:fld>
          </a:p>
        </p:txBody>
      </p:sp>
    </p:spTree>
  </p:cSld>
  <p:clrMap accent2="accent2" accent3="accent3" accent4="accent4" accent5="accent5" accent6="accent6" hlink="hlink" tx2="lt2" tx1="dk1" bg2="dk2" bg1="lt1" folHlink="folHlink" accent1="accent1"/>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1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12.xml" Type="http://schemas.openxmlformats.org/officeDocument/2006/relationships/slideLayout" Id="rId1"/><Relationship Target="../media/image04.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12.xml" Type="http://schemas.openxmlformats.org/officeDocument/2006/relationships/slideLayout" Id="rId1"/><Relationship Target="../media/image05.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1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12.xml" Type="http://schemas.openxmlformats.org/officeDocument/2006/relationships/slideLayout" Id="rId1"/><Relationship Target="../media/image07.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2.xml" Type="http://schemas.openxmlformats.org/officeDocument/2006/relationships/slideLayout" Id="rId1"/><Relationship Target="../media/image10.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12.xml" Type="http://schemas.openxmlformats.org/officeDocument/2006/relationships/slideLayout" Id="rId1"/><Relationship Target="../media/image08.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12.xml" Type="http://schemas.openxmlformats.org/officeDocument/2006/relationships/slideLayout" Id="rId1"/><Relationship Target="../media/image09.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1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2.xml" Type="http://schemas.openxmlformats.org/officeDocument/2006/relationships/slideLayout" Id="rId1"/><Relationship Target="../media/image12.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2.xml" Type="http://schemas.openxmlformats.org/officeDocument/2006/relationships/slideLayout" Id="rId1"/><Relationship Target="../media/image03.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2.xml" Type="http://schemas.openxmlformats.org/officeDocument/2006/relationships/slideLayout" Id="rId1"/><Relationship Target="../media/image11.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12.xml" Type="http://schemas.openxmlformats.org/officeDocument/2006/relationships/slideLayout" Id="rId1"/><Relationship Target="../media/image06.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1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y="0" x="0"/>
          <a:ext cy="0" cx="0"/>
          <a:chOff y="0" x="0"/>
          <a:chExt cy="0" cx="0"/>
        </a:xfrm>
      </p:grpSpPr>
      <p:sp>
        <p:nvSpPr>
          <p:cNvPr id="164" name="Shape 164"/>
          <p:cNvSpPr txBox="1"/>
          <p:nvPr>
            <p:ph type="ctrTitle"/>
          </p:nvPr>
        </p:nvSpPr>
        <p:spPr>
          <a:xfrm>
            <a:off y="260350" x="685800"/>
            <a:ext cy="895349" cx="77724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lt1"/>
              </a:buClr>
              <a:buSzPct val="25000"/>
              <a:buFont typeface="Arial"/>
              <a:buNone/>
            </a:pPr>
            <a:r>
              <a:rPr strike="noStrike" u="none" b="0" cap="none" baseline="0" sz="4400" lang="en-US" i="0">
                <a:solidFill>
                  <a:schemeClr val="lt1"/>
                </a:solidFill>
                <a:latin typeface="Arial"/>
                <a:ea typeface="Arial"/>
                <a:cs typeface="Arial"/>
                <a:sym typeface="Arial"/>
              </a:rPr>
              <a:t>Software Design </a:t>
            </a:r>
          </a:p>
        </p:txBody>
      </p:sp>
      <p:sp>
        <p:nvSpPr>
          <p:cNvPr id="165" name="Shape 165"/>
          <p:cNvSpPr txBox="1"/>
          <p:nvPr>
            <p:ph idx="1" type="subTitle"/>
          </p:nvPr>
        </p:nvSpPr>
        <p:spPr>
          <a:xfrm>
            <a:off y="1052512" x="1371600"/>
            <a:ext cy="792162" cx="64007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lt1"/>
              </a:buClr>
              <a:buSzPct val="25000"/>
              <a:buFont typeface="Arial"/>
              <a:buNone/>
            </a:pPr>
            <a:r>
              <a:rPr strike="noStrike" u="none" b="0" cap="none" baseline="0" sz="3200" lang="en-US" i="0">
                <a:solidFill>
                  <a:schemeClr val="lt1"/>
                </a:solidFill>
                <a:latin typeface="Arial"/>
                <a:ea typeface="Arial"/>
                <a:cs typeface="Arial"/>
                <a:sym typeface="Arial"/>
              </a:rPr>
              <a:t>Cloud Provisioning System</a:t>
            </a:r>
          </a:p>
        </p:txBody>
      </p:sp>
      <p:sp>
        <p:nvSpPr>
          <p:cNvPr id="166" name="Shape 166"/>
          <p:cNvSpPr txBox="1"/>
          <p:nvPr/>
        </p:nvSpPr>
        <p:spPr>
          <a:xfrm>
            <a:off y="5589587" x="179386"/>
            <a:ext cy="922337" cx="5254624"/>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Group #:1</a:t>
            </a:r>
          </a:p>
          <a:p>
            <a:pPr algn="l"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Group Leader : Edwin Malek</a:t>
            </a:r>
          </a:p>
          <a:p>
            <a:pPr algn="l"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Group Member : Dionny Stantiago, Xiaoyu Dong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y="0" x="0"/>
          <a:ext cy="0" cx="0"/>
          <a:chOff y="0" x="0"/>
          <a:chExt cy="0" cx="0"/>
        </a:xfrm>
      </p:grpSpPr>
      <p:sp>
        <p:nvSpPr>
          <p:cNvPr id="219" name="Shape 219"/>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spcBef>
                <a:spcPts val="0"/>
              </a:spcBef>
              <a:buClr>
                <a:schemeClr val="lt1"/>
              </a:buClr>
              <a:buSzPct val="25000"/>
              <a:buFont typeface="Arial"/>
              <a:buNone/>
            </a:pPr>
            <a:r>
              <a:rPr b="1" sz="4400" lang="en-US">
                <a:solidFill>
                  <a:schemeClr val="lt1"/>
                </a:solidFill>
              </a:rPr>
              <a:t>System Requirements </a:t>
            </a:r>
          </a:p>
          <a:p>
            <a:pPr rtl="0" lvl="0">
              <a:spcBef>
                <a:spcPts val="0"/>
              </a:spcBef>
              <a:buClr>
                <a:schemeClr val="lt1"/>
              </a:buClr>
              <a:buSzPct val="25000"/>
              <a:buFont typeface="Arial"/>
              <a:buNone/>
            </a:pPr>
            <a:r>
              <a:rPr b="1" sz="4400" lang="en-US">
                <a:solidFill>
                  <a:schemeClr val="lt1"/>
                </a:solidFill>
              </a:rPr>
              <a:t>Use case 2 con’t</a:t>
            </a:r>
          </a:p>
          <a:p>
            <a:pPr>
              <a:spcBef>
                <a:spcPts val="0"/>
              </a:spcBef>
              <a:buNone/>
            </a:pPr>
            <a:r>
              <a:t/>
            </a:r>
            <a:endParaRPr/>
          </a:p>
        </p:txBody>
      </p:sp>
      <p:sp>
        <p:nvSpPr>
          <p:cNvPr id="220" name="Shape 220"/>
          <p:cNvSpPr txBox="1"/>
          <p:nvPr>
            <p:ph idx="1" type="body"/>
          </p:nvPr>
        </p:nvSpPr>
        <p:spPr>
          <a:xfrm>
            <a:off y="1844675" x="457200"/>
            <a:ext cy="4281599" cx="8229600"/>
          </a:xfrm>
          <a:prstGeom prst="rect">
            <a:avLst/>
          </a:prstGeom>
        </p:spPr>
        <p:txBody>
          <a:bodyPr bIns="91425" rIns="91425" lIns="91425" tIns="91425" anchor="t" anchorCtr="0">
            <a:noAutofit/>
          </a:bodyPr>
          <a:lstStyle/>
          <a:p>
            <a:pPr rtl="0" lvl="0" indent="0" marL="0">
              <a:lnSpc>
                <a:spcPct val="115000"/>
              </a:lnSpc>
              <a:spcBef>
                <a:spcPts val="0"/>
              </a:spcBef>
              <a:buClr>
                <a:schemeClr val="dk1"/>
              </a:buClr>
              <a:buSzPct val="91666"/>
              <a:buFont typeface="Arial"/>
              <a:buNone/>
            </a:pPr>
            <a:r>
              <a:rPr b="1" sz="1200" lang="en-US" i="1">
                <a:solidFill>
                  <a:schemeClr val="dk1"/>
                </a:solidFill>
                <a:latin typeface="Georgia"/>
                <a:ea typeface="Georgia"/>
                <a:cs typeface="Georgia"/>
                <a:sym typeface="Georgia"/>
              </a:rPr>
              <a:t>Alternative Courses of Action:</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In step D.2 (step 2 of Descriptions section), the user has the option select validate from the menu bar under “Validation”.</a:t>
            </a:r>
          </a:p>
          <a:p>
            <a:pPr rtl="0" lvl="0" indent="0" marL="0">
              <a:lnSpc>
                <a:spcPct val="115000"/>
              </a:lnSpc>
              <a:spcBef>
                <a:spcPts val="0"/>
              </a:spcBef>
              <a:buClr>
                <a:schemeClr val="dk1"/>
              </a:buClr>
              <a:buSzPct val="91666"/>
              <a:buFont typeface="Arial"/>
              <a:buNone/>
            </a:pPr>
            <a:r>
              <a:rPr sz="1200" lang="en-US">
                <a:solidFill>
                  <a:schemeClr val="dk1"/>
                </a:solidFill>
                <a:latin typeface="Georgia"/>
                <a:ea typeface="Georgia"/>
                <a:cs typeface="Georgia"/>
                <a:sym typeface="Georgia"/>
              </a:rPr>
              <a:t>*</a:t>
            </a:r>
            <a:r>
              <a:rPr b="1" sz="1200" lang="en-US">
                <a:solidFill>
                  <a:schemeClr val="dk1"/>
                </a:solidFill>
                <a:latin typeface="Georgia"/>
                <a:ea typeface="Georgia"/>
                <a:cs typeface="Georgia"/>
                <a:sym typeface="Georgia"/>
              </a:rPr>
              <a:t>Exceptions:</a:t>
            </a:r>
          </a:p>
          <a:p>
            <a:pPr rtl="0" lvl="0" indent="0" marL="0">
              <a:lnSpc>
                <a:spcPct val="115000"/>
              </a:lnSpc>
              <a:spcBef>
                <a:spcPts val="0"/>
              </a:spcBef>
              <a:buClr>
                <a:schemeClr val="dk1"/>
              </a:buClr>
              <a:buSzPct val="91666"/>
              <a:buFont typeface="Arial"/>
              <a:buNone/>
            </a:pPr>
            <a:r>
              <a:rPr sz="1200" lang="en-US">
                <a:solidFill>
                  <a:schemeClr val="dk1"/>
                </a:solidFill>
                <a:latin typeface="Georgia"/>
                <a:ea typeface="Georgia"/>
                <a:cs typeface="Georgia"/>
                <a:sym typeface="Georgia"/>
              </a:rPr>
              <a:t>if One or more element of the diagram does not respect UML protocol. In this case the error(s) are highlighted in the validation submenu located in the lower part of the screen.</a:t>
            </a:r>
          </a:p>
          <a:p>
            <a:pPr rtl="0" lvl="0" indent="0" marL="0">
              <a:lnSpc>
                <a:spcPct val="115000"/>
              </a:lnSpc>
              <a:spcBef>
                <a:spcPts val="0"/>
              </a:spcBef>
              <a:buClr>
                <a:schemeClr val="dk1"/>
              </a:buClr>
              <a:buSzPct val="91666"/>
              <a:buFont typeface="Arial"/>
              <a:buNone/>
            </a:pPr>
            <a:r>
              <a:rPr sz="1200" lang="en-US">
                <a:solidFill>
                  <a:schemeClr val="dk1"/>
                </a:solidFill>
                <a:latin typeface="Georgia"/>
                <a:ea typeface="Georgia"/>
                <a:cs typeface="Georgia"/>
                <a:sym typeface="Georgia"/>
              </a:rPr>
              <a:t>*</a:t>
            </a:r>
            <a:r>
              <a:rPr b="1" sz="1200" lang="en-US">
                <a:solidFill>
                  <a:schemeClr val="dk1"/>
                </a:solidFill>
                <a:latin typeface="Georgia"/>
                <a:ea typeface="Georgia"/>
                <a:cs typeface="Georgia"/>
                <a:sym typeface="Georgia"/>
              </a:rPr>
              <a:t>Related Use Cases:</a:t>
            </a:r>
          </a:p>
          <a:p>
            <a:pPr rtl="0" lvl="0" indent="0" marL="0">
              <a:lnSpc>
                <a:spcPct val="115000"/>
              </a:lnSpc>
              <a:spcBef>
                <a:spcPts val="0"/>
              </a:spcBef>
              <a:buClr>
                <a:schemeClr val="dk1"/>
              </a:buClr>
              <a:buSzPct val="91666"/>
              <a:buFont typeface="Arial"/>
              <a:buNone/>
            </a:pPr>
            <a:r>
              <a:rPr sz="1200" lang="en-US">
                <a:solidFill>
                  <a:schemeClr val="dk1"/>
                </a:solidFill>
                <a:latin typeface="Georgia"/>
                <a:ea typeface="Georgia"/>
                <a:cs typeface="Georgia"/>
                <a:sym typeface="Georgia"/>
              </a:rPr>
              <a:t>-CPROVME005 Add Instance Node.</a:t>
            </a:r>
          </a:p>
          <a:p>
            <a:pPr rtl="0" lvl="0" indent="0" marL="0">
              <a:lnSpc>
                <a:spcPct val="115000"/>
              </a:lnSpc>
              <a:spcBef>
                <a:spcPts val="0"/>
              </a:spcBef>
              <a:buClr>
                <a:schemeClr val="dk1"/>
              </a:buClr>
              <a:buSzPct val="91666"/>
              <a:buFont typeface="Arial"/>
              <a:buNone/>
            </a:pPr>
            <a:r>
              <a:rPr sz="1200" lang="en-US">
                <a:solidFill>
                  <a:schemeClr val="dk1"/>
                </a:solidFill>
                <a:latin typeface="Georgia"/>
                <a:ea typeface="Georgia"/>
                <a:cs typeface="Georgia"/>
                <a:sym typeface="Georgia"/>
              </a:rPr>
              <a:t>---------------------------------------------------------------------------------------------------------------------</a:t>
            </a:r>
          </a:p>
          <a:p>
            <a:pPr rtl="0" lvl="0" indent="0" marL="0">
              <a:lnSpc>
                <a:spcPct val="115000"/>
              </a:lnSpc>
              <a:spcBef>
                <a:spcPts val="0"/>
              </a:spcBef>
              <a:buClr>
                <a:schemeClr val="dk1"/>
              </a:buClr>
              <a:buSzPct val="91666"/>
              <a:buFont typeface="Arial"/>
              <a:buNone/>
            </a:pPr>
            <a:r>
              <a:rPr b="1" sz="1200" lang="en-US">
                <a:solidFill>
                  <a:schemeClr val="dk1"/>
                </a:solidFill>
                <a:latin typeface="Georgia"/>
                <a:ea typeface="Georgia"/>
                <a:cs typeface="Georgia"/>
                <a:sym typeface="Georgia"/>
              </a:rPr>
              <a:t>Decision Support</a:t>
            </a:r>
          </a:p>
          <a:p>
            <a:pPr rtl="0" lvl="0" indent="0" marL="0">
              <a:lnSpc>
                <a:spcPct val="115000"/>
              </a:lnSpc>
              <a:spcBef>
                <a:spcPts val="0"/>
              </a:spcBef>
              <a:buClr>
                <a:schemeClr val="dk1"/>
              </a:buClr>
              <a:buSzPct val="91666"/>
              <a:buFont typeface="Arial"/>
              <a:buNone/>
            </a:pPr>
            <a:r>
              <a:rPr b="1" sz="1200" lang="en-US">
                <a:solidFill>
                  <a:schemeClr val="dk1"/>
                </a:solidFill>
                <a:latin typeface="Georgia"/>
                <a:ea typeface="Georgia"/>
                <a:cs typeface="Georgia"/>
                <a:sym typeface="Georgia"/>
              </a:rPr>
              <a:t>Frequency:</a:t>
            </a:r>
            <a:r>
              <a:rPr sz="1200" lang="en-US">
                <a:solidFill>
                  <a:schemeClr val="dk1"/>
                </a:solidFill>
                <a:latin typeface="Georgia"/>
                <a:ea typeface="Georgia"/>
                <a:cs typeface="Georgia"/>
                <a:sym typeface="Georgia"/>
              </a:rPr>
              <a:t> Each time the main user would like to validate the diagram.</a:t>
            </a:r>
          </a:p>
          <a:p>
            <a:pPr rtl="0" lvl="0" indent="0" marL="0">
              <a:lnSpc>
                <a:spcPct val="115000"/>
              </a:lnSpc>
              <a:spcBef>
                <a:spcPts val="0"/>
              </a:spcBef>
              <a:buClr>
                <a:schemeClr val="dk1"/>
              </a:buClr>
              <a:buSzPct val="91666"/>
              <a:buFont typeface="Arial"/>
              <a:buNone/>
            </a:pPr>
            <a:r>
              <a:rPr sz="1200" lang="en-US">
                <a:solidFill>
                  <a:schemeClr val="dk1"/>
                </a:solidFill>
                <a:latin typeface="Georgia"/>
                <a:ea typeface="Georgia"/>
                <a:cs typeface="Georgia"/>
                <a:sym typeface="Georgia"/>
              </a:rPr>
              <a:t>On average once per changes applied to the model.</a:t>
            </a:r>
          </a:p>
          <a:p>
            <a:pPr rtl="0" lvl="0" indent="0" marL="0">
              <a:lnSpc>
                <a:spcPct val="115000"/>
              </a:lnSpc>
              <a:spcBef>
                <a:spcPts val="0"/>
              </a:spcBef>
              <a:buClr>
                <a:schemeClr val="dk1"/>
              </a:buClr>
              <a:buSzPct val="91666"/>
              <a:buFont typeface="Arial"/>
              <a:buNone/>
            </a:pPr>
            <a:r>
              <a:rPr sz="1200" lang="en-US">
                <a:solidFill>
                  <a:schemeClr val="dk1"/>
                </a:solidFill>
                <a:latin typeface="Georgia"/>
                <a:ea typeface="Georgia"/>
                <a:cs typeface="Georgia"/>
                <a:sym typeface="Georgia"/>
              </a:rPr>
              <a:t> </a:t>
            </a:r>
            <a:r>
              <a:rPr b="1" sz="1200" lang="en-US">
                <a:solidFill>
                  <a:schemeClr val="dk1"/>
                </a:solidFill>
                <a:latin typeface="Georgia"/>
                <a:ea typeface="Georgia"/>
                <a:cs typeface="Georgia"/>
                <a:sym typeface="Georgia"/>
              </a:rPr>
              <a:t>Criticality:</a:t>
            </a:r>
            <a:r>
              <a:rPr sz="1200" lang="en-US">
                <a:solidFill>
                  <a:schemeClr val="dk1"/>
                </a:solidFill>
                <a:latin typeface="Georgia"/>
                <a:ea typeface="Georgia"/>
                <a:cs typeface="Georgia"/>
                <a:sym typeface="Georgia"/>
              </a:rPr>
              <a:t> High, It allows the user to verify is the diagram represents a sound model before the translation and deployment phases.</a:t>
            </a:r>
          </a:p>
          <a:p>
            <a:pPr rtl="0" lvl="0" indent="0" marL="0">
              <a:lnSpc>
                <a:spcPct val="115000"/>
              </a:lnSpc>
              <a:spcBef>
                <a:spcPts val="0"/>
              </a:spcBef>
              <a:buClr>
                <a:schemeClr val="dk1"/>
              </a:buClr>
              <a:buSzPct val="91666"/>
              <a:buFont typeface="Arial"/>
              <a:buNone/>
            </a:pPr>
            <a:r>
              <a:rPr sz="1200" lang="en-US">
                <a:solidFill>
                  <a:schemeClr val="dk1"/>
                </a:solidFill>
                <a:latin typeface="Georgia"/>
                <a:ea typeface="Georgia"/>
                <a:cs typeface="Georgia"/>
                <a:sym typeface="Georgia"/>
              </a:rPr>
              <a:t> </a:t>
            </a:r>
            <a:r>
              <a:rPr b="1" sz="1200" lang="en-US">
                <a:solidFill>
                  <a:schemeClr val="dk1"/>
                </a:solidFill>
                <a:latin typeface="Georgia"/>
                <a:ea typeface="Georgia"/>
                <a:cs typeface="Georgia"/>
                <a:sym typeface="Georgia"/>
              </a:rPr>
              <a:t>Risk:  </a:t>
            </a:r>
          </a:p>
          <a:p>
            <a:pPr rtl="0" lvl="0" indent="0" marL="0">
              <a:lnSpc>
                <a:spcPct val="115000"/>
              </a:lnSpc>
              <a:spcBef>
                <a:spcPts val="0"/>
              </a:spcBef>
              <a:buClr>
                <a:schemeClr val="dk1"/>
              </a:buClr>
              <a:buSzPct val="91666"/>
              <a:buFont typeface="Arial"/>
              <a:buNone/>
            </a:pPr>
            <a:r>
              <a:rPr sz="1200" lang="en-US">
                <a:solidFill>
                  <a:schemeClr val="dk1"/>
                </a:solidFill>
                <a:latin typeface="Georgia"/>
                <a:ea typeface="Georgia"/>
                <a:cs typeface="Georgia"/>
                <a:sym typeface="Georgia"/>
              </a:rPr>
              <a:t>Risk: low risk, the system uses the EMF/GMF API to implement the validation.</a:t>
            </a:r>
          </a:p>
          <a:p>
            <a:pPr>
              <a:spcBef>
                <a:spcPts val="0"/>
              </a:spcBef>
              <a:buNone/>
            </a:pPr>
            <a:r>
              <a:t/>
            </a:r>
            <a:endParaRPr sz="1200">
              <a:latin typeface="Georgia"/>
              <a:ea typeface="Georgia"/>
              <a:cs typeface="Georgia"/>
              <a:sym typeface="Georgia"/>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y="0" x="0"/>
          <a:ext cy="0" cx="0"/>
          <a:chOff y="0" x="0"/>
          <a:chExt cy="0" cx="0"/>
        </a:xfrm>
      </p:grpSpPr>
      <p:sp>
        <p:nvSpPr>
          <p:cNvPr id="225" name="Shape 225"/>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lt1"/>
              </a:buClr>
              <a:buSzPct val="25000"/>
              <a:buFont typeface="Arial"/>
              <a:buNone/>
            </a:pPr>
            <a:r>
              <a:rPr b="1" sz="4400" lang="en-US">
                <a:solidFill>
                  <a:schemeClr val="lt1"/>
                </a:solidFill>
              </a:rPr>
              <a:t>Scenarios (ME, EE)</a:t>
            </a:r>
          </a:p>
        </p:txBody>
      </p:sp>
      <p:sp>
        <p:nvSpPr>
          <p:cNvPr id="226" name="Shape 226"/>
          <p:cNvSpPr txBox="1"/>
          <p:nvPr/>
        </p:nvSpPr>
        <p:spPr>
          <a:xfrm>
            <a:off y="1773218" x="0"/>
            <a:ext cy="5084700" cx="9467700"/>
          </a:xfrm>
          <a:prstGeom prst="rect">
            <a:avLst/>
          </a:prstGeom>
          <a:noFill/>
          <a:ln>
            <a:noFill/>
          </a:ln>
        </p:spPr>
        <p:txBody>
          <a:bodyPr bIns="45700" rIns="91425" lIns="91425" tIns="45700" anchor="t" anchorCtr="0">
            <a:noAutofit/>
          </a:bodyPr>
          <a:lstStyle/>
          <a:p>
            <a:pPr rtl="0" lvl="0">
              <a:lnSpc>
                <a:spcPct val="115000"/>
              </a:lnSpc>
              <a:spcBef>
                <a:spcPts val="0"/>
              </a:spcBef>
              <a:buClr>
                <a:srgbClr val="000000"/>
              </a:buClr>
              <a:buSzPct val="91666"/>
              <a:buNone/>
            </a:pPr>
            <a:r>
              <a:rPr sz="1200" lang="en-US" i="1">
                <a:solidFill>
                  <a:schemeClr val="dk1"/>
                </a:solidFill>
                <a:latin typeface="Georgia"/>
                <a:ea typeface="Georgia"/>
                <a:cs typeface="Georgia"/>
                <a:sym typeface="Georgia"/>
              </a:rPr>
              <a:t>Use Case ID</a:t>
            </a:r>
            <a:r>
              <a:rPr sz="1200" lang="en-US">
                <a:solidFill>
                  <a:schemeClr val="dk1"/>
                </a:solidFill>
                <a:latin typeface="Georgia"/>
                <a:ea typeface="Georgia"/>
                <a:cs typeface="Georgia"/>
                <a:sym typeface="Georgia"/>
              </a:rPr>
              <a:t>: </a:t>
            </a:r>
            <a:r>
              <a:rPr b="1" sz="1200" lang="en-US">
                <a:solidFill>
                  <a:schemeClr val="dk1"/>
                </a:solidFill>
                <a:latin typeface="Georgia"/>
                <a:ea typeface="Georgia"/>
                <a:cs typeface="Georgia"/>
                <a:sym typeface="Georgia"/>
              </a:rPr>
              <a:t> SCE1-CPROVEE003 Validation against Cloud provisioning Schema</a:t>
            </a:r>
          </a:p>
          <a:p>
            <a:pPr rtl="0" lvl="0">
              <a:lnSpc>
                <a:spcPct val="115000"/>
              </a:lnSpc>
              <a:spcBef>
                <a:spcPts val="0"/>
              </a:spcBef>
              <a:buClr>
                <a:srgbClr val="000000"/>
              </a:buClr>
              <a:buSzPct val="91666"/>
              <a:buNone/>
            </a:pPr>
            <a:r>
              <a:rPr b="1" sz="1200" lang="en-US">
                <a:solidFill>
                  <a:schemeClr val="dk1"/>
                </a:solidFill>
                <a:latin typeface="Georgia"/>
                <a:ea typeface="Georgia"/>
                <a:cs typeface="Georgia"/>
                <a:sym typeface="Georgia"/>
              </a:rPr>
              <a:t> </a:t>
            </a:r>
            <a:r>
              <a:rPr b="1" sz="1200" lang="en-US" i="1">
                <a:solidFill>
                  <a:schemeClr val="dk1"/>
                </a:solidFill>
                <a:latin typeface="Georgia"/>
                <a:ea typeface="Georgia"/>
                <a:cs typeface="Georgia"/>
                <a:sym typeface="Georgia"/>
              </a:rPr>
              <a:t>Details</a:t>
            </a:r>
            <a:r>
              <a:rPr b="1" sz="1200" lang="en-US">
                <a:solidFill>
                  <a:schemeClr val="dk1"/>
                </a:solidFill>
                <a:latin typeface="Georgia"/>
                <a:ea typeface="Georgia"/>
                <a:cs typeface="Georgia"/>
                <a:sym typeface="Georgia"/>
              </a:rPr>
              <a:t>:</a:t>
            </a:r>
          </a:p>
          <a:p>
            <a:pPr rtl="0" lvl="0">
              <a:lnSpc>
                <a:spcPct val="115000"/>
              </a:lnSpc>
              <a:spcBef>
                <a:spcPts val="0"/>
              </a:spcBef>
              <a:buClr>
                <a:srgbClr val="000000"/>
              </a:buClr>
              <a:buSzPct val="91666"/>
              <a:buNone/>
            </a:pPr>
            <a:r>
              <a:rPr b="1" sz="1200" lang="en-US" i="1">
                <a:solidFill>
                  <a:schemeClr val="dk1"/>
                </a:solidFill>
                <a:latin typeface="Georgia"/>
                <a:ea typeface="Georgia"/>
                <a:cs typeface="Georgia"/>
                <a:sym typeface="Georgia"/>
              </a:rPr>
              <a:t>Actor:</a:t>
            </a:r>
            <a:r>
              <a:rPr sz="1200" lang="en-US">
                <a:solidFill>
                  <a:schemeClr val="dk1"/>
                </a:solidFill>
                <a:latin typeface="Georgia"/>
                <a:ea typeface="Georgia"/>
                <a:cs typeface="Georgia"/>
                <a:sym typeface="Georgia"/>
              </a:rPr>
              <a:t> Jose Gonzalez (Cloud Administrator)</a:t>
            </a:r>
          </a:p>
          <a:p>
            <a:pPr rtl="0" lvl="0">
              <a:lnSpc>
                <a:spcPct val="115000"/>
              </a:lnSpc>
              <a:spcBef>
                <a:spcPts val="0"/>
              </a:spcBef>
              <a:buClr>
                <a:srgbClr val="000000"/>
              </a:buClr>
              <a:buSzPct val="91666"/>
              <a:buNone/>
            </a:pPr>
            <a:r>
              <a:rPr b="1" sz="1200" lang="en-US" i="1">
                <a:solidFill>
                  <a:schemeClr val="dk1"/>
                </a:solidFill>
                <a:latin typeface="Georgia"/>
                <a:ea typeface="Georgia"/>
                <a:cs typeface="Georgia"/>
                <a:sym typeface="Georgia"/>
              </a:rPr>
              <a:t>Pre-conditions:</a:t>
            </a:r>
          </a:p>
          <a:p>
            <a:pPr rtl="0" lvl="0" indent="-298450" marL="457200">
              <a:lnSpc>
                <a:spcPct val="115000"/>
              </a:lnSpc>
              <a:spcBef>
                <a:spcPts val="0"/>
              </a:spcBef>
              <a:buClr>
                <a:schemeClr val="dk1"/>
              </a:buClr>
              <a:buSzPct val="91666"/>
              <a:buFont typeface="Georgia"/>
              <a:buAutoNum type="arabicPeriod"/>
            </a:pPr>
            <a:r>
              <a:rPr sz="1200" lang="en-US">
                <a:solidFill>
                  <a:schemeClr val="dk1"/>
                </a:solidFill>
                <a:latin typeface="Georgia"/>
                <a:ea typeface="Georgia"/>
                <a:cs typeface="Georgia"/>
                <a:sym typeface="Georgia"/>
              </a:rPr>
              <a:t>The graphical visualization environment must be running on the system.</a:t>
            </a:r>
          </a:p>
          <a:p>
            <a:pPr rtl="0" lvl="0" indent="-298450" marL="457200">
              <a:lnSpc>
                <a:spcPct val="115000"/>
              </a:lnSpc>
              <a:spcBef>
                <a:spcPts val="0"/>
              </a:spcBef>
              <a:buClr>
                <a:schemeClr val="dk1"/>
              </a:buClr>
              <a:buSzPct val="91666"/>
              <a:buFont typeface="Georgia"/>
              <a:buAutoNum type="arabicPeriod"/>
            </a:pPr>
            <a:r>
              <a:rPr sz="1200" lang="en-US">
                <a:solidFill>
                  <a:schemeClr val="dk1"/>
                </a:solidFill>
                <a:latin typeface="Georgia"/>
                <a:ea typeface="Georgia"/>
                <a:cs typeface="Georgia"/>
                <a:sym typeface="Georgia"/>
              </a:rPr>
              <a:t>A model is active and contains an Environment connected to an Instance, and a Storage node connected to the same Instance.</a:t>
            </a:r>
          </a:p>
          <a:p>
            <a:pPr rtl="0" lvl="0">
              <a:lnSpc>
                <a:spcPct val="115000"/>
              </a:lnSpc>
              <a:spcBef>
                <a:spcPts val="0"/>
              </a:spcBef>
              <a:buClr>
                <a:srgbClr val="000000"/>
              </a:buClr>
              <a:buSzPct val="91666"/>
              <a:buNone/>
            </a:pPr>
            <a:r>
              <a:rPr b="1" sz="1200" lang="en-US" i="1">
                <a:solidFill>
                  <a:schemeClr val="dk1"/>
                </a:solidFill>
                <a:latin typeface="Georgia"/>
                <a:ea typeface="Georgia"/>
                <a:cs typeface="Georgia"/>
                <a:sym typeface="Georgia"/>
              </a:rPr>
              <a:t>Description:</a:t>
            </a:r>
          </a:p>
          <a:p>
            <a:pPr rtl="0" lvl="0" indent="-298450" marL="457200">
              <a:lnSpc>
                <a:spcPct val="115000"/>
              </a:lnSpc>
              <a:spcBef>
                <a:spcPts val="0"/>
              </a:spcBef>
              <a:buClr>
                <a:schemeClr val="dk1"/>
              </a:buClr>
              <a:buSzPct val="91666"/>
              <a:buFont typeface="Georgia"/>
              <a:buAutoNum type="arabicPeriod"/>
            </a:pPr>
            <a:r>
              <a:rPr u="sng" sz="1200" lang="en-US">
                <a:solidFill>
                  <a:schemeClr val="dk1"/>
                </a:solidFill>
                <a:latin typeface="Georgia"/>
                <a:ea typeface="Georgia"/>
                <a:cs typeface="Georgia"/>
                <a:sym typeface="Georgia"/>
              </a:rPr>
              <a:t>Use case begins</a:t>
            </a:r>
            <a:r>
              <a:rPr sz="1200" lang="en-US">
                <a:solidFill>
                  <a:schemeClr val="dk1"/>
                </a:solidFill>
                <a:latin typeface="Georgia"/>
                <a:ea typeface="Georgia"/>
                <a:cs typeface="Georgia"/>
                <a:sym typeface="Georgia"/>
              </a:rPr>
              <a:t> when Jose Gonzalez clicks right clicks on the workspace.</a:t>
            </a:r>
          </a:p>
          <a:p>
            <a:pPr rtl="0" lvl="0" indent="-298450" marL="457200">
              <a:lnSpc>
                <a:spcPct val="115000"/>
              </a:lnSpc>
              <a:spcBef>
                <a:spcPts val="0"/>
              </a:spcBef>
              <a:buClr>
                <a:schemeClr val="dk1"/>
              </a:buClr>
              <a:buSzPct val="91666"/>
              <a:buFont typeface="Georgia"/>
              <a:buAutoNum type="arabicPeriod"/>
            </a:pPr>
            <a:r>
              <a:rPr sz="1200" lang="en-US">
                <a:solidFill>
                  <a:schemeClr val="dk1"/>
                </a:solidFill>
                <a:latin typeface="Georgia"/>
                <a:ea typeface="Georgia"/>
                <a:cs typeface="Georgia"/>
                <a:sym typeface="Georgia"/>
              </a:rPr>
              <a:t>In the right click drop down menu, Jose Gonzalez clicks on the “Validate”</a:t>
            </a:r>
          </a:p>
          <a:p>
            <a:pPr rtl="0" lvl="0" indent="-298450" marL="457200">
              <a:lnSpc>
                <a:spcPct val="115000"/>
              </a:lnSpc>
              <a:spcBef>
                <a:spcPts val="0"/>
              </a:spcBef>
              <a:buClr>
                <a:schemeClr val="dk1"/>
              </a:buClr>
              <a:buSzPct val="91666"/>
              <a:buFont typeface="Georgia"/>
              <a:buAutoNum type="arabicPeriod"/>
            </a:pPr>
            <a:r>
              <a:rPr sz="1200" lang="en-US">
                <a:solidFill>
                  <a:schemeClr val="dk1"/>
                </a:solidFill>
                <a:latin typeface="Georgia"/>
                <a:ea typeface="Georgia"/>
                <a:cs typeface="Georgia"/>
                <a:sym typeface="Georgia"/>
              </a:rPr>
              <a:t>The system starts to validation process with a progress bar starting at 0 % and ends at 100% showing that the validation has been done.</a:t>
            </a:r>
          </a:p>
          <a:p>
            <a:pPr rtl="0" lvl="0">
              <a:lnSpc>
                <a:spcPct val="115000"/>
              </a:lnSpc>
              <a:spcBef>
                <a:spcPts val="0"/>
              </a:spcBef>
              <a:buClr>
                <a:srgbClr val="000000"/>
              </a:buClr>
              <a:buSzPct val="91666"/>
              <a:buNone/>
            </a:pPr>
            <a:r>
              <a:rPr sz="1200" lang="en-US">
                <a:solidFill>
                  <a:schemeClr val="dk1"/>
                </a:solidFill>
                <a:latin typeface="Georgia"/>
                <a:ea typeface="Georgia"/>
                <a:cs typeface="Georgia"/>
                <a:sym typeface="Georgia"/>
              </a:rPr>
              <a:t> The system responds by...</a:t>
            </a:r>
          </a:p>
          <a:p>
            <a:pPr rtl="0" lvl="0">
              <a:lnSpc>
                <a:spcPct val="115000"/>
              </a:lnSpc>
              <a:spcBef>
                <a:spcPts val="0"/>
              </a:spcBef>
              <a:buClr>
                <a:srgbClr val="000000"/>
              </a:buClr>
              <a:buSzPct val="91666"/>
              <a:buNone/>
            </a:pPr>
            <a:r>
              <a:rPr sz="1200" lang="en-US">
                <a:solidFill>
                  <a:schemeClr val="dk1"/>
                </a:solidFill>
                <a:latin typeface="Georgia"/>
                <a:ea typeface="Georgia"/>
                <a:cs typeface="Georgia"/>
                <a:sym typeface="Georgia"/>
              </a:rPr>
              <a:t> •Relevant requirements: java virtual machine, Windows 7 &amp; 8/Mac OS 10.2 and up/Linux debian/Ubuntu, CPU of 2 GHZ and up, RAM 2 GB.</a:t>
            </a:r>
          </a:p>
          <a:p>
            <a:pPr rtl="0" lvl="0">
              <a:lnSpc>
                <a:spcPct val="115000"/>
              </a:lnSpc>
              <a:spcBef>
                <a:spcPts val="0"/>
              </a:spcBef>
              <a:buClr>
                <a:srgbClr val="000000"/>
              </a:buClr>
              <a:buSzPct val="91666"/>
              <a:buNone/>
            </a:pPr>
            <a:r>
              <a:rPr b="1" sz="1200" lang="en-US">
                <a:solidFill>
                  <a:schemeClr val="dk1"/>
                </a:solidFill>
                <a:latin typeface="Georgia"/>
                <a:ea typeface="Georgia"/>
                <a:cs typeface="Georgia"/>
                <a:sym typeface="Georgia"/>
              </a:rPr>
              <a:t>Post-conditions:</a:t>
            </a:r>
          </a:p>
          <a:p>
            <a:pPr rtl="0" lvl="0" indent="-298450" marL="457200">
              <a:lnSpc>
                <a:spcPct val="115000"/>
              </a:lnSpc>
              <a:spcBef>
                <a:spcPts val="0"/>
              </a:spcBef>
              <a:buClr>
                <a:schemeClr val="dk1"/>
              </a:buClr>
              <a:buSzPct val="91666"/>
              <a:buFont typeface="Georgia"/>
              <a:buAutoNum type="arabicPeriod"/>
            </a:pPr>
            <a:r>
              <a:rPr sz="1200" lang="en-US">
                <a:solidFill>
                  <a:schemeClr val="dk1"/>
                </a:solidFill>
                <a:latin typeface="Georgia"/>
                <a:ea typeface="Georgia"/>
                <a:cs typeface="Georgia"/>
                <a:sym typeface="Georgia"/>
              </a:rPr>
              <a:t>A message appears stating that the validation process reported errors or no errors.</a:t>
            </a:r>
          </a:p>
          <a:p>
            <a:pPr rtl="0" lvl="0" indent="-298450" marL="457200">
              <a:lnSpc>
                <a:spcPct val="115000"/>
              </a:lnSpc>
              <a:spcBef>
                <a:spcPts val="0"/>
              </a:spcBef>
              <a:buClr>
                <a:schemeClr val="dk1"/>
              </a:buClr>
              <a:buSzPct val="91666"/>
              <a:buFont typeface="Georgia"/>
              <a:buAutoNum type="arabicPeriod"/>
            </a:pPr>
            <a:r>
              <a:rPr sz="1200" lang="en-US">
                <a:solidFill>
                  <a:schemeClr val="dk1"/>
                </a:solidFill>
                <a:latin typeface="Georgia"/>
                <a:ea typeface="Georgia"/>
                <a:cs typeface="Georgia"/>
                <a:sym typeface="Georgia"/>
              </a:rPr>
              <a:t>The system returns focus to the graphical elements present on the workspace.</a:t>
            </a:r>
          </a:p>
          <a:p>
            <a:pPr rtl="0" lvl="0">
              <a:lnSpc>
                <a:spcPct val="115000"/>
              </a:lnSpc>
              <a:spcBef>
                <a:spcPts val="0"/>
              </a:spcBef>
              <a:buClr>
                <a:srgbClr val="000000"/>
              </a:buClr>
              <a:buSzPct val="91666"/>
              <a:buNone/>
            </a:pPr>
            <a:r>
              <a:rPr b="1" sz="1200" lang="en-US" i="1">
                <a:solidFill>
                  <a:schemeClr val="dk1"/>
                </a:solidFill>
                <a:latin typeface="Georgia"/>
                <a:ea typeface="Georgia"/>
                <a:cs typeface="Georgia"/>
                <a:sym typeface="Georgia"/>
              </a:rPr>
              <a:t>Alternative Courses of Action:</a:t>
            </a:r>
          </a:p>
          <a:p>
            <a:pPr rtl="0" lvl="0" indent="-298450" marL="457200">
              <a:lnSpc>
                <a:spcPct val="115000"/>
              </a:lnSpc>
              <a:spcBef>
                <a:spcPts val="0"/>
              </a:spcBef>
              <a:buClr>
                <a:schemeClr val="dk1"/>
              </a:buClr>
              <a:buSzPct val="91666"/>
              <a:buFont typeface="Georgia"/>
              <a:buAutoNum type="arabicPeriod"/>
            </a:pPr>
            <a:r>
              <a:rPr sz="1200" lang="en-US">
                <a:solidFill>
                  <a:schemeClr val="dk1"/>
                </a:solidFill>
                <a:latin typeface="Georgia"/>
                <a:ea typeface="Georgia"/>
                <a:cs typeface="Georgia"/>
                <a:sym typeface="Georgia"/>
              </a:rPr>
              <a:t>In step D.2 (step 2 of Descriptions section), Jose Gonzalez has the option select validate from the menu bar under “Validation”.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y="0" x="0"/>
          <a:ext cy="0" cx="0"/>
          <a:chOff y="0" x="0"/>
          <a:chExt cy="0" cx="0"/>
        </a:xfrm>
      </p:grpSpPr>
      <p:sp>
        <p:nvSpPr>
          <p:cNvPr id="231" name="Shape 231"/>
          <p:cNvSpPr txBox="1"/>
          <p:nvPr>
            <p:ph type="title"/>
          </p:nvPr>
        </p:nvSpPr>
        <p:spPr>
          <a:xfrm>
            <a:off y="274637" x="457200"/>
            <a:ext cy="1143000" cx="8229600"/>
          </a:xfrm>
          <a:prstGeom prst="rect">
            <a:avLst/>
          </a:prstGeom>
        </p:spPr>
        <p:txBody>
          <a:bodyPr bIns="91425" rIns="91425" lIns="91425" tIns="91425" anchor="ctr" anchorCtr="0">
            <a:noAutofit/>
          </a:bodyPr>
          <a:lstStyle/>
          <a:p>
            <a:pPr>
              <a:spcBef>
                <a:spcPts val="0"/>
              </a:spcBef>
              <a:buNone/>
            </a:pPr>
            <a:r>
              <a:rPr b="1" sz="4400" lang="en-US">
                <a:solidFill>
                  <a:schemeClr val="lt1"/>
                </a:solidFill>
              </a:rPr>
              <a:t>Scenarios (Object Diagrams)</a:t>
            </a:r>
          </a:p>
        </p:txBody>
      </p:sp>
      <p:sp>
        <p:nvSpPr>
          <p:cNvPr id="232" name="Shape 232"/>
          <p:cNvSpPr txBox="1"/>
          <p:nvPr>
            <p:ph idx="1" type="body"/>
          </p:nvPr>
        </p:nvSpPr>
        <p:spPr>
          <a:xfrm>
            <a:off y="1844675" x="457200"/>
            <a:ext cy="4281599" cx="8229600"/>
          </a:xfrm>
          <a:prstGeom prst="rect">
            <a:avLst/>
          </a:prstGeom>
        </p:spPr>
        <p:txBody>
          <a:bodyPr bIns="91425" rIns="91425" lIns="91425" tIns="91425" anchor="t" anchorCtr="0">
            <a:noAutofit/>
          </a:bodyPr>
          <a:lstStyle/>
          <a:p>
            <a:pPr>
              <a:spcBef>
                <a:spcPts val="0"/>
              </a:spcBef>
              <a:buNone/>
            </a:pPr>
            <a:r>
              <a:t/>
            </a:r>
            <a:endParaRPr/>
          </a:p>
        </p:txBody>
      </p:sp>
      <p:pic>
        <p:nvPicPr>
          <p:cNvPr id="233" name="Shape 233"/>
          <p:cNvPicPr preferRelativeResize="0"/>
          <p:nvPr/>
        </p:nvPicPr>
        <p:blipFill>
          <a:blip r:embed="rId3">
            <a:alphaModFix/>
          </a:blip>
          <a:stretch>
            <a:fillRect/>
          </a:stretch>
        </p:blipFill>
        <p:spPr>
          <a:xfrm>
            <a:off y="1844675" x="457200"/>
            <a:ext cy="4541675" cx="82970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y="0" x="0"/>
          <a:ext cy="0" cx="0"/>
          <a:chOff y="0" x="0"/>
          <a:chExt cy="0" cx="0"/>
        </a:xfrm>
      </p:grpSpPr>
      <p:sp>
        <p:nvSpPr>
          <p:cNvPr id="238" name="Shape 238"/>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lt1"/>
              </a:buClr>
              <a:buSzPct val="25000"/>
              <a:buFont typeface="Arial"/>
              <a:buNone/>
            </a:pPr>
            <a:r>
              <a:rPr strike="noStrike" u="none" b="1" cap="none" baseline="0" sz="4400" lang="en-US" i="0">
                <a:solidFill>
                  <a:schemeClr val="lt1"/>
                </a:solidFill>
                <a:latin typeface="Arial"/>
                <a:ea typeface="Arial"/>
                <a:cs typeface="Arial"/>
                <a:sym typeface="Arial"/>
              </a:rPr>
              <a:t>Sequence Diagram</a:t>
            </a:r>
          </a:p>
        </p:txBody>
      </p:sp>
      <p:pic>
        <p:nvPicPr>
          <p:cNvPr id="239" name="Shape 239"/>
          <p:cNvPicPr preferRelativeResize="0"/>
          <p:nvPr/>
        </p:nvPicPr>
        <p:blipFill>
          <a:blip r:embed="rId3">
            <a:alphaModFix/>
          </a:blip>
          <a:stretch>
            <a:fillRect/>
          </a:stretch>
        </p:blipFill>
        <p:spPr>
          <a:xfrm>
            <a:off y="2062225" x="566725"/>
            <a:ext cy="4502544" cx="82295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y="0" x="0"/>
          <a:ext cy="0" cx="0"/>
          <a:chOff y="0" x="0"/>
          <a:chExt cy="0" cx="0"/>
        </a:xfrm>
      </p:grpSpPr>
      <p:sp>
        <p:nvSpPr>
          <p:cNvPr id="244" name="Shape 244"/>
          <p:cNvSpPr txBox="1"/>
          <p:nvPr>
            <p:ph type="title"/>
          </p:nvPr>
        </p:nvSpPr>
        <p:spPr>
          <a:xfrm>
            <a:off y="274637" x="457200"/>
            <a:ext cy="1143000" cx="8229600"/>
          </a:xfrm>
          <a:prstGeom prst="rect">
            <a:avLst/>
          </a:prstGeom>
        </p:spPr>
        <p:txBody>
          <a:bodyPr bIns="91425" rIns="91425" lIns="91425" tIns="91425" anchor="ctr" anchorCtr="0">
            <a:noAutofit/>
          </a:bodyPr>
          <a:lstStyle/>
          <a:p>
            <a:pPr>
              <a:spcBef>
                <a:spcPts val="0"/>
              </a:spcBef>
              <a:buNone/>
            </a:pPr>
            <a:r>
              <a:rPr b="1" sz="4400" lang="en-US">
                <a:solidFill>
                  <a:schemeClr val="lt1"/>
                </a:solidFill>
              </a:rPr>
              <a:t>Scenarios (ME, EE)</a:t>
            </a:r>
          </a:p>
        </p:txBody>
      </p:sp>
      <p:sp>
        <p:nvSpPr>
          <p:cNvPr id="245" name="Shape 245"/>
          <p:cNvSpPr txBox="1"/>
          <p:nvPr>
            <p:ph idx="1" type="body"/>
          </p:nvPr>
        </p:nvSpPr>
        <p:spPr>
          <a:xfrm>
            <a:off y="1844675" x="457200"/>
            <a:ext cy="5013300" cx="8229600"/>
          </a:xfrm>
          <a:prstGeom prst="rect">
            <a:avLst/>
          </a:prstGeom>
        </p:spPr>
        <p:txBody>
          <a:bodyPr bIns="91425" rIns="91425" lIns="91425" tIns="91425" anchor="t" anchorCtr="0">
            <a:noAutofit/>
          </a:bodyPr>
          <a:lstStyle/>
          <a:p>
            <a:pPr rtl="0" lvl="0" indent="0" marL="0">
              <a:lnSpc>
                <a:spcPct val="115000"/>
              </a:lnSpc>
              <a:spcBef>
                <a:spcPts val="0"/>
              </a:spcBef>
              <a:buClr>
                <a:schemeClr val="dk1"/>
              </a:buClr>
              <a:buSzPct val="91666"/>
              <a:buFont typeface="Arial"/>
              <a:buNone/>
            </a:pPr>
            <a:r>
              <a:rPr sz="1200" lang="en-US" i="1">
                <a:solidFill>
                  <a:schemeClr val="dk1"/>
                </a:solidFill>
                <a:latin typeface="Georgia"/>
                <a:ea typeface="Georgia"/>
                <a:cs typeface="Georgia"/>
                <a:sym typeface="Georgia"/>
              </a:rPr>
              <a:t>Use Case ID</a:t>
            </a:r>
            <a:r>
              <a:rPr sz="1200" lang="en-US">
                <a:solidFill>
                  <a:schemeClr val="dk1"/>
                </a:solidFill>
                <a:latin typeface="Georgia"/>
                <a:ea typeface="Georgia"/>
                <a:cs typeface="Georgia"/>
                <a:sym typeface="Georgia"/>
              </a:rPr>
              <a:t>: </a:t>
            </a:r>
            <a:r>
              <a:rPr b="1" sz="1200" lang="en-US">
                <a:solidFill>
                  <a:schemeClr val="dk1"/>
                </a:solidFill>
                <a:latin typeface="Georgia"/>
                <a:ea typeface="Georgia"/>
                <a:cs typeface="Georgia"/>
                <a:sym typeface="Georgia"/>
              </a:rPr>
              <a:t>SCE1</a:t>
            </a:r>
            <a:r>
              <a:rPr sz="1200" lang="en-US">
                <a:solidFill>
                  <a:schemeClr val="dk1"/>
                </a:solidFill>
                <a:latin typeface="Georgia"/>
                <a:ea typeface="Georgia"/>
                <a:cs typeface="Georgia"/>
                <a:sym typeface="Georgia"/>
              </a:rPr>
              <a:t>-</a:t>
            </a:r>
            <a:r>
              <a:rPr b="1" sz="1200" lang="en-US">
                <a:solidFill>
                  <a:schemeClr val="dk1"/>
                </a:solidFill>
                <a:latin typeface="Georgia"/>
                <a:ea typeface="Georgia"/>
                <a:cs typeface="Georgia"/>
                <a:sym typeface="Georgia"/>
              </a:rPr>
              <a:t>CPROVME001 Create New Model</a:t>
            </a:r>
          </a:p>
          <a:p>
            <a:pPr rtl="0" lvl="0" indent="0" marL="0">
              <a:lnSpc>
                <a:spcPct val="115000"/>
              </a:lnSpc>
              <a:spcBef>
                <a:spcPts val="0"/>
              </a:spcBef>
              <a:buNone/>
            </a:pPr>
            <a:r>
              <a:rPr b="1" sz="1200" lang="en-US" i="1">
                <a:solidFill>
                  <a:schemeClr val="dk1"/>
                </a:solidFill>
                <a:latin typeface="Georgia"/>
                <a:ea typeface="Georgia"/>
                <a:cs typeface="Georgia"/>
                <a:sym typeface="Georgia"/>
              </a:rPr>
              <a:t>Details</a:t>
            </a:r>
            <a:r>
              <a:rPr b="1" sz="1200" lang="en-US">
                <a:solidFill>
                  <a:schemeClr val="dk1"/>
                </a:solidFill>
                <a:latin typeface="Georgia"/>
                <a:ea typeface="Georgia"/>
                <a:cs typeface="Georgia"/>
                <a:sym typeface="Georgia"/>
              </a:rPr>
              <a:t>:</a:t>
            </a:r>
          </a:p>
          <a:p>
            <a:pPr rtl="0" lvl="0" indent="0" marL="0">
              <a:lnSpc>
                <a:spcPct val="115000"/>
              </a:lnSpc>
              <a:spcBef>
                <a:spcPts val="0"/>
              </a:spcBef>
              <a:buClr>
                <a:schemeClr val="dk1"/>
              </a:buClr>
              <a:buSzPct val="91666"/>
              <a:buFont typeface="Arial"/>
              <a:buNone/>
            </a:pPr>
            <a:r>
              <a:rPr b="1" sz="1200" lang="en-US" i="1">
                <a:solidFill>
                  <a:schemeClr val="dk1"/>
                </a:solidFill>
                <a:latin typeface="Georgia"/>
                <a:ea typeface="Georgia"/>
                <a:cs typeface="Georgia"/>
                <a:sym typeface="Georgia"/>
              </a:rPr>
              <a:t>Actor:</a:t>
            </a:r>
            <a:r>
              <a:rPr sz="1200" lang="en-US">
                <a:solidFill>
                  <a:schemeClr val="dk1"/>
                </a:solidFill>
                <a:latin typeface="Georgia"/>
                <a:ea typeface="Georgia"/>
                <a:cs typeface="Georgia"/>
                <a:sym typeface="Georgia"/>
              </a:rPr>
              <a:t> Henry Smith (Cloud Administrator)</a:t>
            </a:r>
          </a:p>
          <a:p>
            <a:pPr rtl="0" lvl="0" indent="0" marL="0">
              <a:lnSpc>
                <a:spcPct val="115000"/>
              </a:lnSpc>
              <a:spcBef>
                <a:spcPts val="0"/>
              </a:spcBef>
              <a:buClr>
                <a:schemeClr val="dk1"/>
              </a:buClr>
              <a:buSzPct val="91666"/>
              <a:buFont typeface="Arial"/>
              <a:buNone/>
            </a:pPr>
            <a:r>
              <a:rPr b="1" sz="1200" lang="en-US" i="1">
                <a:solidFill>
                  <a:schemeClr val="dk1"/>
                </a:solidFill>
                <a:latin typeface="Georgia"/>
                <a:ea typeface="Georgia"/>
                <a:cs typeface="Georgia"/>
                <a:sym typeface="Georgia"/>
              </a:rPr>
              <a:t>Pre-conditions:</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The graphical visualization environment must be running on the system.</a:t>
            </a:r>
          </a:p>
          <a:p>
            <a:pPr rtl="0" lvl="0" indent="0" marL="0">
              <a:lnSpc>
                <a:spcPct val="115000"/>
              </a:lnSpc>
              <a:spcBef>
                <a:spcPts val="0"/>
              </a:spcBef>
              <a:buClr>
                <a:schemeClr val="dk1"/>
              </a:buClr>
              <a:buSzPct val="91666"/>
              <a:buFont typeface="Arial"/>
              <a:buNone/>
            </a:pPr>
            <a:r>
              <a:rPr b="1" sz="1200" lang="en-US" i="1">
                <a:solidFill>
                  <a:schemeClr val="dk1"/>
                </a:solidFill>
                <a:latin typeface="Georgia"/>
                <a:ea typeface="Georgia"/>
                <a:cs typeface="Georgia"/>
                <a:sym typeface="Georgia"/>
              </a:rPr>
              <a:t>Description:</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Trigger: the use case begins when Henry Smith clicks on a File button located on the top left hand side of the workspace.</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Henry Smith selects the “New CPROV Model” button.</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The system opens a new diagram in the currently select Project folder.</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The system displays a window for Henry Smith to enter a Name for the Model.</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Henry Smith enters “MyNewModel” for the name.</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Henry Smith clicks the “OK” button to confirm.</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The system switches focus to the newly created model workspace.</a:t>
            </a:r>
          </a:p>
          <a:p>
            <a:pPr rtl="0" lvl="0" indent="0" marL="0">
              <a:lnSpc>
                <a:spcPct val="115000"/>
              </a:lnSpc>
              <a:spcBef>
                <a:spcPts val="0"/>
              </a:spcBef>
              <a:buClr>
                <a:schemeClr val="dk1"/>
              </a:buClr>
              <a:buSzPct val="91666"/>
              <a:buFont typeface="Arial"/>
              <a:buNone/>
            </a:pPr>
            <a:r>
              <a:rPr sz="1200" lang="en-US">
                <a:solidFill>
                  <a:schemeClr val="dk1"/>
                </a:solidFill>
                <a:latin typeface="Georgia"/>
                <a:ea typeface="Georgia"/>
                <a:cs typeface="Georgia"/>
                <a:sym typeface="Georgia"/>
              </a:rPr>
              <a:t>The system responds by...</a:t>
            </a:r>
          </a:p>
          <a:p>
            <a:pPr rtl="0" lvl="0" indent="0" marL="0">
              <a:lnSpc>
                <a:spcPct val="115000"/>
              </a:lnSpc>
              <a:spcBef>
                <a:spcPts val="0"/>
              </a:spcBef>
              <a:buClr>
                <a:schemeClr val="dk1"/>
              </a:buClr>
              <a:buSzPct val="91666"/>
              <a:buFont typeface="Arial"/>
              <a:buNone/>
            </a:pPr>
            <a:r>
              <a:rPr sz="1200" lang="en-US">
                <a:solidFill>
                  <a:schemeClr val="dk1"/>
                </a:solidFill>
                <a:latin typeface="Georgia"/>
                <a:ea typeface="Georgia"/>
                <a:cs typeface="Georgia"/>
                <a:sym typeface="Georgia"/>
              </a:rPr>
              <a:t> •Relevant requirements: java virtual machine, Windows 7 &amp; 8/Mac OS 10.2 and up/Linux debian/Ubuntu, CPU of 2 GHZ and up, RAM 2 GB.</a:t>
            </a:r>
          </a:p>
          <a:p>
            <a:pPr rtl="0" lvl="0" indent="0" marL="0">
              <a:lnSpc>
                <a:spcPct val="115000"/>
              </a:lnSpc>
              <a:spcBef>
                <a:spcPts val="0"/>
              </a:spcBef>
              <a:buClr>
                <a:schemeClr val="dk1"/>
              </a:buClr>
              <a:buSzPct val="91666"/>
              <a:buFont typeface="Arial"/>
              <a:buNone/>
            </a:pPr>
            <a:r>
              <a:rPr b="1" sz="1200" lang="en-US">
                <a:solidFill>
                  <a:schemeClr val="dk1"/>
                </a:solidFill>
                <a:latin typeface="Georgia"/>
                <a:ea typeface="Georgia"/>
                <a:cs typeface="Georgia"/>
                <a:sym typeface="Georgia"/>
              </a:rPr>
              <a:t>Post-conditions:</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The system creates a new Model along with its tree representation located on the left hand side of the workspace.</a:t>
            </a:r>
          </a:p>
          <a:p>
            <a:pPr rtl="0" lvl="0" indent="0" marL="0">
              <a:lnSpc>
                <a:spcPct val="115000"/>
              </a:lnSpc>
              <a:spcBef>
                <a:spcPts val="0"/>
              </a:spcBef>
              <a:buClr>
                <a:schemeClr val="dk1"/>
              </a:buClr>
              <a:buSzPct val="91666"/>
              <a:buFont typeface="Arial"/>
              <a:buNone/>
            </a:pPr>
            <a:r>
              <a:rPr b="1" sz="1200" lang="en-US" i="1">
                <a:solidFill>
                  <a:schemeClr val="dk1"/>
                </a:solidFill>
                <a:latin typeface="Georgia"/>
                <a:ea typeface="Georgia"/>
                <a:cs typeface="Georgia"/>
                <a:sym typeface="Georgia"/>
              </a:rPr>
              <a:t>Alternative Courses of Action:</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In step D.2 (step 2 of Descriptions section) Henry Smith can choose to save a Model by selecting the model and pressing “CTRL-N”.</a:t>
            </a:r>
          </a:p>
          <a:p>
            <a:pPr>
              <a:spcBef>
                <a:spcPts val="0"/>
              </a:spcBef>
              <a:buNone/>
            </a:pPr>
            <a:r>
              <a:t/>
            </a:r>
            <a:endParaRPr sz="1200">
              <a:latin typeface="Georgia"/>
              <a:ea typeface="Georgia"/>
              <a:cs typeface="Georgia"/>
              <a:sym typeface="Georgia"/>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y="0" x="0"/>
          <a:ext cy="0" cx="0"/>
          <a:chOff y="0" x="0"/>
          <a:chExt cy="0" cx="0"/>
        </a:xfrm>
      </p:grpSpPr>
      <p:sp>
        <p:nvSpPr>
          <p:cNvPr id="250" name="Shape 250"/>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spcBef>
                <a:spcPts val="0"/>
              </a:spcBef>
              <a:buClr>
                <a:schemeClr val="dk1"/>
              </a:buClr>
              <a:buSzPct val="25000"/>
              <a:buFont typeface="Arial"/>
              <a:buNone/>
            </a:pPr>
            <a:r>
              <a:rPr b="1" sz="4400" lang="en-US">
                <a:solidFill>
                  <a:schemeClr val="lt1"/>
                </a:solidFill>
              </a:rPr>
              <a:t>Scenarios (Object Diagrams)</a:t>
            </a:r>
          </a:p>
          <a:p>
            <a:pPr>
              <a:spcBef>
                <a:spcPts val="0"/>
              </a:spcBef>
              <a:buNone/>
            </a:pPr>
            <a:r>
              <a:t/>
            </a:r>
            <a:endParaRPr/>
          </a:p>
        </p:txBody>
      </p:sp>
      <p:sp>
        <p:nvSpPr>
          <p:cNvPr id="251" name="Shape 251"/>
          <p:cNvSpPr txBox="1"/>
          <p:nvPr>
            <p:ph idx="1" type="body"/>
          </p:nvPr>
        </p:nvSpPr>
        <p:spPr>
          <a:xfrm>
            <a:off y="1844675" x="457200"/>
            <a:ext cy="4281599" cx="8229600"/>
          </a:xfrm>
          <a:prstGeom prst="rect">
            <a:avLst/>
          </a:prstGeom>
        </p:spPr>
        <p:txBody>
          <a:bodyPr bIns="91425" rIns="91425" lIns="91425" tIns="91425" anchor="t" anchorCtr="0">
            <a:noAutofit/>
          </a:bodyPr>
          <a:lstStyle/>
          <a:p>
            <a:pPr>
              <a:spcBef>
                <a:spcPts val="0"/>
              </a:spcBef>
              <a:buNone/>
            </a:pPr>
            <a:r>
              <a:t/>
            </a:r>
            <a:endParaRPr/>
          </a:p>
        </p:txBody>
      </p:sp>
      <p:pic>
        <p:nvPicPr>
          <p:cNvPr id="252" name="Shape 252"/>
          <p:cNvPicPr preferRelativeResize="0"/>
          <p:nvPr/>
        </p:nvPicPr>
        <p:blipFill rotWithShape="1">
          <a:blip r:embed="rId3">
            <a:alphaModFix/>
          </a:blip>
          <a:srcRect t="0" b="0" r="0" l="0"/>
          <a:stretch/>
        </p:blipFill>
        <p:spPr>
          <a:xfrm>
            <a:off y="1773236" x="0"/>
            <a:ext cy="4895999" cx="90360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y="0" x="0"/>
          <a:ext cy="0" cx="0"/>
          <a:chOff y="0" x="0"/>
          <a:chExt cy="0" cx="0"/>
        </a:xfrm>
      </p:grpSpPr>
      <p:sp>
        <p:nvSpPr>
          <p:cNvPr id="257" name="Shape 257"/>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lt1"/>
              </a:buClr>
              <a:buSzPct val="25000"/>
              <a:buFont typeface="Arial"/>
              <a:buNone/>
            </a:pPr>
            <a:r>
              <a:rPr b="1" sz="4400" lang="en-US">
                <a:solidFill>
                  <a:schemeClr val="lt1"/>
                </a:solidFill>
              </a:rPr>
              <a:t>Sequence </a:t>
            </a:r>
            <a:r>
              <a:rPr strike="noStrike" u="none" b="1" cap="none" baseline="0" sz="4400" lang="en-US" i="0">
                <a:solidFill>
                  <a:schemeClr val="lt1"/>
                </a:solidFill>
                <a:latin typeface="Arial"/>
                <a:ea typeface="Arial"/>
                <a:cs typeface="Arial"/>
                <a:sym typeface="Arial"/>
              </a:rPr>
              <a:t>Diagrams</a:t>
            </a:r>
          </a:p>
        </p:txBody>
      </p:sp>
      <p:pic>
        <p:nvPicPr>
          <p:cNvPr id="258" name="Shape 258"/>
          <p:cNvPicPr preferRelativeResize="0"/>
          <p:nvPr/>
        </p:nvPicPr>
        <p:blipFill>
          <a:blip r:embed="rId3">
            <a:alphaModFix/>
          </a:blip>
          <a:stretch>
            <a:fillRect/>
          </a:stretch>
        </p:blipFill>
        <p:spPr>
          <a:xfrm>
            <a:off y="1307246" x="249287"/>
            <a:ext cy="5550753" cx="864542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y="0" x="0"/>
          <a:ext cy="0" cx="0"/>
          <a:chOff y="0" x="0"/>
          <a:chExt cy="0" cx="0"/>
        </a:xfrm>
      </p:grpSpPr>
      <p:sp>
        <p:nvSpPr>
          <p:cNvPr id="263" name="Shape 263"/>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lt1"/>
              </a:buClr>
              <a:buSzPct val="25000"/>
              <a:buFont typeface="Arial"/>
              <a:buNone/>
            </a:pPr>
            <a:r>
              <a:rPr strike="noStrike" u="none" b="1" cap="none" baseline="0" sz="4400" lang="en-US" i="0">
                <a:solidFill>
                  <a:schemeClr val="lt1"/>
                </a:solidFill>
                <a:latin typeface="Arial"/>
                <a:ea typeface="Arial"/>
                <a:cs typeface="Arial"/>
                <a:sym typeface="Arial"/>
              </a:rPr>
              <a:t>User Interface</a:t>
            </a:r>
          </a:p>
        </p:txBody>
      </p:sp>
      <p:pic>
        <p:nvPicPr>
          <p:cNvPr id="264" name="Shape 264"/>
          <p:cNvPicPr preferRelativeResize="0"/>
          <p:nvPr/>
        </p:nvPicPr>
        <p:blipFill rotWithShape="1">
          <a:blip r:embed="rId3">
            <a:alphaModFix/>
          </a:blip>
          <a:srcRect t="0" b="0" r="43317" l="0"/>
          <a:stretch/>
        </p:blipFill>
        <p:spPr>
          <a:xfrm>
            <a:off y="2063475" x="776825"/>
            <a:ext cy="4296874" cx="7294973"/>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y="0" x="0"/>
          <a:ext cy="0" cx="0"/>
          <a:chOff y="0" x="0"/>
          <a:chExt cy="0" cx="0"/>
        </a:xfrm>
      </p:grpSpPr>
      <p:sp>
        <p:nvSpPr>
          <p:cNvPr id="269" name="Shape 269"/>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lt1"/>
              </a:buClr>
              <a:buSzPct val="25000"/>
              <a:buFont typeface="Arial"/>
              <a:buNone/>
            </a:pPr>
            <a:r>
              <a:rPr strike="noStrike" u="none" b="1" cap="none" baseline="0" sz="4400" lang="en-US" i="0">
                <a:solidFill>
                  <a:schemeClr val="lt1"/>
                </a:solidFill>
                <a:latin typeface="Arial"/>
                <a:ea typeface="Arial"/>
                <a:cs typeface="Arial"/>
                <a:sym typeface="Arial"/>
              </a:rPr>
              <a:t>User Interface</a:t>
            </a:r>
          </a:p>
        </p:txBody>
      </p:sp>
      <p:pic>
        <p:nvPicPr>
          <p:cNvPr id="270" name="Shape 270"/>
          <p:cNvPicPr preferRelativeResize="0"/>
          <p:nvPr/>
        </p:nvPicPr>
        <p:blipFill>
          <a:blip r:embed="rId3">
            <a:alphaModFix/>
          </a:blip>
          <a:stretch>
            <a:fillRect/>
          </a:stretch>
        </p:blipFill>
        <p:spPr>
          <a:xfrm>
            <a:off y="2010575" x="457200"/>
            <a:ext cy="4224450" cx="8229598"/>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y="0" x="0"/>
          <a:ext cy="0" cx="0"/>
          <a:chOff y="0" x="0"/>
          <a:chExt cy="0" cx="0"/>
        </a:xfrm>
      </p:grpSpPr>
      <p:sp>
        <p:nvSpPr>
          <p:cNvPr id="275" name="Shape 275"/>
          <p:cNvSpPr txBox="1"/>
          <p:nvPr>
            <p:ph type="title"/>
          </p:nvPr>
        </p:nvSpPr>
        <p:spPr>
          <a:xfrm>
            <a:off y="404812" x="539750"/>
            <a:ext cy="1143000" cx="82296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lt1"/>
              </a:buClr>
              <a:buSzPct val="25000"/>
              <a:buFont typeface="Arial"/>
              <a:buNone/>
            </a:pPr>
            <a:r>
              <a:rPr strike="noStrike" u="none" b="1" cap="none" baseline="0" sz="4400" lang="en-US" i="0">
                <a:solidFill>
                  <a:schemeClr val="lt1"/>
                </a:solidFill>
                <a:latin typeface="Arial"/>
                <a:ea typeface="Arial"/>
                <a:cs typeface="Arial"/>
                <a:sym typeface="Arial"/>
              </a:rPr>
              <a:t>Question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dk2"/>
              </a:buClr>
              <a:buSzPct val="25000"/>
              <a:buFont typeface="Arial"/>
              <a:buNone/>
            </a:pPr>
            <a:r>
              <a:rPr strike="noStrike" u="none" b="1" cap="none" baseline="0" sz="4400" lang="en-US" i="0">
                <a:solidFill>
                  <a:schemeClr val="dk2"/>
                </a:solidFill>
                <a:latin typeface="Arial"/>
                <a:ea typeface="Arial"/>
                <a:cs typeface="Arial"/>
                <a:sym typeface="Arial"/>
              </a:rPr>
              <a:t>Purpose of Project</a:t>
            </a:r>
          </a:p>
        </p:txBody>
      </p:sp>
      <p:sp>
        <p:nvSpPr>
          <p:cNvPr id="172" name="Shape 172"/>
          <p:cNvSpPr txBox="1"/>
          <p:nvPr>
            <p:ph idx="1" type="body"/>
          </p:nvPr>
        </p:nvSpPr>
        <p:spPr>
          <a:xfrm>
            <a:off y="1844675" x="457200"/>
            <a:ext cy="4281486" cx="8229600"/>
          </a:xfrm>
          <a:prstGeom prst="rect">
            <a:avLst/>
          </a:prstGeom>
          <a:noFill/>
          <a:ln>
            <a:noFill/>
          </a:ln>
        </p:spPr>
        <p:txBody>
          <a:bodyPr bIns="45700" rIns="91425" lIns="91425" tIns="45700" anchor="t" anchorCtr="0">
            <a:noAutofit/>
          </a:bodyPr>
          <a:lstStyle/>
          <a:p>
            <a:pPr algn="l" rtl="0" lvl="0" marR="0" indent="-381000" marL="457200">
              <a:lnSpc>
                <a:spcPct val="100000"/>
              </a:lnSpc>
              <a:spcBef>
                <a:spcPts val="0"/>
              </a:spcBef>
              <a:spcAft>
                <a:spcPts val="0"/>
              </a:spcAft>
              <a:buClr>
                <a:schemeClr val="lt1"/>
              </a:buClr>
              <a:buSzPct val="100000"/>
              <a:buFont typeface="Arial"/>
              <a:buChar char="•"/>
            </a:pPr>
            <a:r>
              <a:rPr sz="2400" lang="en-US">
                <a:solidFill>
                  <a:schemeClr val="lt1"/>
                </a:solidFill>
              </a:rPr>
              <a:t>The purpose of the cloud provisioning system (CPS) consists of two majors Objectives. </a:t>
            </a:r>
          </a:p>
          <a:p>
            <a:pPr algn="l" rtl="0" lvl="0" marR="0" indent="0" marL="0">
              <a:lnSpc>
                <a:spcPct val="100000"/>
              </a:lnSpc>
              <a:spcBef>
                <a:spcPts val="0"/>
              </a:spcBef>
              <a:spcAft>
                <a:spcPts val="0"/>
              </a:spcAft>
              <a:buNone/>
            </a:pPr>
            <a:r>
              <a:t/>
            </a:r>
            <a:endParaRPr sz="2400">
              <a:solidFill>
                <a:schemeClr val="lt1"/>
              </a:solidFill>
            </a:endParaRPr>
          </a:p>
          <a:p>
            <a:pPr algn="l" rtl="0" lvl="0" marR="0" indent="-381000" marL="457200">
              <a:lnSpc>
                <a:spcPct val="100000"/>
              </a:lnSpc>
              <a:spcBef>
                <a:spcPts val="0"/>
              </a:spcBef>
              <a:spcAft>
                <a:spcPts val="0"/>
              </a:spcAft>
              <a:buClr>
                <a:schemeClr val="lt1"/>
              </a:buClr>
              <a:buSzPct val="100000"/>
              <a:buFont typeface="Arial"/>
              <a:buChar char="•"/>
            </a:pPr>
            <a:r>
              <a:rPr sz="2400" lang="en-US">
                <a:solidFill>
                  <a:schemeClr val="lt1"/>
                </a:solidFill>
              </a:rPr>
              <a:t>The first is to provide the user with a modeling environment where one can easily construct a diagram of cloud instances and their relationships.</a:t>
            </a:r>
          </a:p>
          <a:p>
            <a:pPr algn="l" rtl="0" lvl="0" marR="0" indent="0" marL="0">
              <a:lnSpc>
                <a:spcPct val="100000"/>
              </a:lnSpc>
              <a:spcBef>
                <a:spcPts val="0"/>
              </a:spcBef>
              <a:spcAft>
                <a:spcPts val="0"/>
              </a:spcAft>
              <a:buNone/>
            </a:pPr>
            <a:r>
              <a:t/>
            </a:r>
            <a:endParaRPr sz="2400">
              <a:solidFill>
                <a:schemeClr val="lt1"/>
              </a:solidFill>
            </a:endParaRPr>
          </a:p>
          <a:p>
            <a:pPr algn="l" rtl="0" lvl="0" marR="0" indent="-381000" marL="457200">
              <a:lnSpc>
                <a:spcPct val="100000"/>
              </a:lnSpc>
              <a:spcBef>
                <a:spcPts val="0"/>
              </a:spcBef>
              <a:spcAft>
                <a:spcPts val="0"/>
              </a:spcAft>
              <a:buClr>
                <a:schemeClr val="lt1"/>
              </a:buClr>
              <a:buSzPct val="100000"/>
              <a:buFont typeface="Arial"/>
              <a:buChar char="•"/>
            </a:pPr>
            <a:r>
              <a:rPr sz="2400" lang="en-US">
                <a:solidFill>
                  <a:schemeClr val="lt1"/>
                </a:solidFill>
              </a:rPr>
              <a:t>The second is take the user create model and realize it in the cloud, providing the user with the infrastructure that he/she envisioned in the diagram.</a:t>
            </a:r>
          </a:p>
          <a:p>
            <a:pPr algn="l" rtl="0" lvl="0" marR="0" indent="-190500" marL="342900">
              <a:spcBef>
                <a:spcPts val="480"/>
              </a:spcBef>
              <a:spcAft>
                <a:spcPts val="0"/>
              </a:spcAft>
              <a:buClr>
                <a:schemeClr val="lt1"/>
              </a:buClr>
              <a:buFont typeface="Arial"/>
              <a:buNone/>
            </a:pPr>
            <a:r>
              <a:t/>
            </a:r>
            <a:endParaRPr strike="noStrike" u="none" b="0" cap="none" baseline="0" sz="2400" i="0">
              <a:solidFill>
                <a:schemeClr val="lt1"/>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sp>
        <p:nvSpPr>
          <p:cNvPr id="177" name="Shape 177"/>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lt1"/>
              </a:buClr>
              <a:buSzPct val="25000"/>
              <a:buFont typeface="Arial"/>
              <a:buNone/>
            </a:pPr>
            <a:r>
              <a:rPr strike="noStrike" u="none" b="1" cap="none" baseline="0" sz="4400" lang="en-US" i="0">
                <a:solidFill>
                  <a:schemeClr val="lt1"/>
                </a:solidFill>
                <a:latin typeface="Arial"/>
                <a:ea typeface="Arial"/>
                <a:cs typeface="Arial"/>
                <a:sym typeface="Arial"/>
              </a:rPr>
              <a:t>Project Schedule</a:t>
            </a:r>
          </a:p>
        </p:txBody>
      </p:sp>
      <p:pic>
        <p:nvPicPr>
          <p:cNvPr id="178" name="Shape 178"/>
          <p:cNvPicPr preferRelativeResize="0"/>
          <p:nvPr/>
        </p:nvPicPr>
        <p:blipFill>
          <a:blip r:embed="rId3">
            <a:alphaModFix/>
          </a:blip>
          <a:stretch>
            <a:fillRect/>
          </a:stretch>
        </p:blipFill>
        <p:spPr>
          <a:xfrm>
            <a:off y="1800300" x="457200"/>
            <a:ext cy="4993149" cx="82296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lt1"/>
              </a:buClr>
              <a:buSzPct val="25000"/>
              <a:buFont typeface="Arial"/>
              <a:buNone/>
            </a:pPr>
            <a:r>
              <a:rPr strike="noStrike" u="none" b="1" cap="none" baseline="0" sz="4400" lang="en-US" i="0">
                <a:solidFill>
                  <a:schemeClr val="lt1"/>
                </a:solidFill>
                <a:latin typeface="Arial"/>
                <a:ea typeface="Arial"/>
                <a:cs typeface="Arial"/>
                <a:sym typeface="Arial"/>
              </a:rPr>
              <a:t>Use Case Diagram</a:t>
            </a:r>
          </a:p>
        </p:txBody>
      </p:sp>
      <p:pic>
        <p:nvPicPr>
          <p:cNvPr id="184" name="Shape 184"/>
          <p:cNvPicPr preferRelativeResize="0"/>
          <p:nvPr/>
        </p:nvPicPr>
        <p:blipFill rotWithShape="1">
          <a:blip r:embed="rId3">
            <a:alphaModFix/>
          </a:blip>
          <a:srcRect t="0" b="0" r="0" l="0"/>
          <a:stretch/>
        </p:blipFill>
        <p:spPr>
          <a:xfrm>
            <a:off y="1773236" x="0"/>
            <a:ext cy="5084761" cx="91440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y="0" x="0"/>
          <a:ext cy="0" cx="0"/>
          <a:chOff y="0" x="0"/>
          <a:chExt cy="0" cx="0"/>
        </a:xfrm>
      </p:grpSpPr>
      <p:sp>
        <p:nvSpPr>
          <p:cNvPr id="189" name="Shape 189"/>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lt1"/>
              </a:buClr>
              <a:buSzPct val="25000"/>
              <a:buFont typeface="Arial"/>
              <a:buNone/>
            </a:pPr>
            <a:r>
              <a:rPr strike="noStrike" u="none" b="1" cap="none" baseline="0" sz="4400" lang="en-US" i="0">
                <a:solidFill>
                  <a:schemeClr val="lt1"/>
                </a:solidFill>
                <a:latin typeface="Arial"/>
                <a:ea typeface="Arial"/>
                <a:cs typeface="Arial"/>
                <a:sym typeface="Arial"/>
              </a:rPr>
              <a:t>Use Case Diagram</a:t>
            </a:r>
          </a:p>
        </p:txBody>
      </p:sp>
      <p:pic>
        <p:nvPicPr>
          <p:cNvPr id="190" name="Shape 190"/>
          <p:cNvPicPr preferRelativeResize="0"/>
          <p:nvPr/>
        </p:nvPicPr>
        <p:blipFill rotWithShape="1">
          <a:blip r:embed="rId3">
            <a:alphaModFix/>
          </a:blip>
          <a:srcRect t="0" b="0" r="0" l="0"/>
          <a:stretch/>
        </p:blipFill>
        <p:spPr>
          <a:xfrm>
            <a:off y="1773236" x="0"/>
            <a:ext cy="5084761" cx="91440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y="0" x="0"/>
          <a:ext cy="0" cx="0"/>
          <a:chOff y="0" x="0"/>
          <a:chExt cy="0" cx="0"/>
        </a:xfrm>
      </p:grpSpPr>
      <p:sp>
        <p:nvSpPr>
          <p:cNvPr id="195" name="Shape 195"/>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lt1"/>
              </a:buClr>
              <a:buSzPct val="25000"/>
              <a:buFont typeface="Arial"/>
              <a:buNone/>
            </a:pPr>
            <a:r>
              <a:rPr strike="noStrike" u="none" b="1" cap="none" baseline="0" sz="4400" lang="en-US" i="0">
                <a:solidFill>
                  <a:schemeClr val="lt1"/>
                </a:solidFill>
                <a:latin typeface="Arial"/>
                <a:ea typeface="Arial"/>
                <a:cs typeface="Arial"/>
                <a:sym typeface="Arial"/>
              </a:rPr>
              <a:t>Use Case Diagram</a:t>
            </a:r>
          </a:p>
        </p:txBody>
      </p:sp>
      <p:pic>
        <p:nvPicPr>
          <p:cNvPr id="196" name="Shape 196"/>
          <p:cNvPicPr preferRelativeResize="0"/>
          <p:nvPr/>
        </p:nvPicPr>
        <p:blipFill rotWithShape="1">
          <a:blip r:embed="rId3">
            <a:alphaModFix/>
          </a:blip>
          <a:srcRect t="0" b="0" r="0" l="0"/>
          <a:stretch/>
        </p:blipFill>
        <p:spPr>
          <a:xfrm>
            <a:off y="1844675" x="31750"/>
            <a:ext cy="5013325" cx="91122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y="0" x="0"/>
          <a:ext cy="0" cx="0"/>
          <a:chOff y="0" x="0"/>
          <a:chExt cy="0" cx="0"/>
        </a:xfrm>
      </p:grpSpPr>
      <p:sp>
        <p:nvSpPr>
          <p:cNvPr id="201" name="Shape 201"/>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rtl="0" lvl="0">
              <a:spcBef>
                <a:spcPts val="0"/>
              </a:spcBef>
              <a:buClr>
                <a:schemeClr val="lt1"/>
              </a:buClr>
              <a:buSzPct val="25000"/>
              <a:buFont typeface="Arial"/>
              <a:buNone/>
            </a:pPr>
            <a:r>
              <a:rPr b="1" sz="4400" lang="en-US">
                <a:solidFill>
                  <a:schemeClr val="lt1"/>
                </a:solidFill>
              </a:rPr>
              <a:t>System Requirements </a:t>
            </a:r>
          </a:p>
          <a:p>
            <a:pPr rtl="0" lvl="0">
              <a:spcBef>
                <a:spcPts val="0"/>
              </a:spcBef>
              <a:buClr>
                <a:schemeClr val="lt1"/>
              </a:buClr>
              <a:buSzPct val="25000"/>
              <a:buFont typeface="Arial"/>
              <a:buNone/>
            </a:pPr>
            <a:r>
              <a:rPr b="1" sz="4400" lang="en-US">
                <a:solidFill>
                  <a:schemeClr val="lt1"/>
                </a:solidFill>
              </a:rPr>
              <a:t>Use case 1</a:t>
            </a:r>
          </a:p>
        </p:txBody>
      </p:sp>
      <p:sp>
        <p:nvSpPr>
          <p:cNvPr id="202" name="Shape 202"/>
          <p:cNvSpPr txBox="1"/>
          <p:nvPr/>
        </p:nvSpPr>
        <p:spPr>
          <a:xfrm>
            <a:off y="1828275" x="457200"/>
            <a:ext cy="4667399" cx="8686800"/>
          </a:xfrm>
          <a:prstGeom prst="rect">
            <a:avLst/>
          </a:prstGeom>
          <a:noFill/>
          <a:ln>
            <a:noFill/>
          </a:ln>
        </p:spPr>
        <p:txBody>
          <a:bodyPr bIns="91425" rIns="91425" lIns="91425" tIns="91425" anchor="ctr" anchorCtr="0">
            <a:noAutofit/>
          </a:bodyPr>
          <a:lstStyle/>
          <a:p>
            <a:pPr rtl="0" lvl="0">
              <a:lnSpc>
                <a:spcPct val="115000"/>
              </a:lnSpc>
              <a:spcBef>
                <a:spcPts val="0"/>
              </a:spcBef>
              <a:buClr>
                <a:schemeClr val="dk1"/>
              </a:buClr>
              <a:buSzPct val="91666"/>
              <a:buFont typeface="Arial"/>
              <a:buNone/>
            </a:pPr>
            <a:r>
              <a:rPr u="sng" b="1" sz="1200" lang="en-US">
                <a:solidFill>
                  <a:schemeClr val="dk1"/>
                </a:solidFill>
                <a:latin typeface="Georgia"/>
                <a:ea typeface="Georgia"/>
                <a:cs typeface="Georgia"/>
                <a:sym typeface="Georgia"/>
              </a:rPr>
              <a:t>CPROV-EE Actors</a:t>
            </a:r>
          </a:p>
          <a:p>
            <a:pPr rtl="0" lvl="0">
              <a:lnSpc>
                <a:spcPct val="115000"/>
              </a:lnSpc>
              <a:spcBef>
                <a:spcPts val="0"/>
              </a:spcBef>
              <a:buClr>
                <a:schemeClr val="dk1"/>
              </a:buClr>
              <a:buSzPct val="91666"/>
              <a:buFont typeface="Arial"/>
              <a:buNone/>
            </a:pPr>
            <a:r>
              <a:rPr sz="1200" lang="en-US">
                <a:solidFill>
                  <a:schemeClr val="dk1"/>
                </a:solidFill>
                <a:latin typeface="Georgia"/>
                <a:ea typeface="Georgia"/>
                <a:cs typeface="Georgia"/>
                <a:sym typeface="Georgia"/>
              </a:rPr>
              <a:t> </a:t>
            </a:r>
            <a:r>
              <a:rPr u="sng" sz="1200" lang="en-US">
                <a:solidFill>
                  <a:schemeClr val="dk1"/>
                </a:solidFill>
                <a:latin typeface="Georgia"/>
                <a:ea typeface="Georgia"/>
                <a:cs typeface="Georgia"/>
                <a:sym typeface="Georgia"/>
              </a:rPr>
              <a:t>Cloud Administrator -</a:t>
            </a:r>
            <a:r>
              <a:rPr sz="1200" lang="en-US">
                <a:solidFill>
                  <a:schemeClr val="dk1"/>
                </a:solidFill>
                <a:latin typeface="Georgia"/>
                <a:ea typeface="Georgia"/>
                <a:cs typeface="Georgia"/>
                <a:sym typeface="Georgia"/>
              </a:rPr>
              <a:t> A cloud provisioning administrator who is interested in modeling a particular deployment.</a:t>
            </a:r>
          </a:p>
          <a:p>
            <a:pPr rtl="0" lvl="0">
              <a:lnSpc>
                <a:spcPct val="115000"/>
              </a:lnSpc>
              <a:spcBef>
                <a:spcPts val="0"/>
              </a:spcBef>
              <a:buFont typeface="Arial"/>
              <a:buNone/>
            </a:pPr>
            <a:r>
              <a:rPr u="sng" b="1" sz="1200" lang="en-US">
                <a:solidFill>
                  <a:schemeClr val="dk1"/>
                </a:solidFill>
                <a:latin typeface="Georgia"/>
                <a:ea typeface="Georgia"/>
                <a:cs typeface="Georgia"/>
                <a:sym typeface="Georgia"/>
              </a:rPr>
              <a:t>CPROV-EE Use Cases</a:t>
            </a:r>
          </a:p>
          <a:p>
            <a:pPr rtl="0" lvl="0" indent="0" marL="0">
              <a:lnSpc>
                <a:spcPct val="115000"/>
              </a:lnSpc>
              <a:spcBef>
                <a:spcPts val="0"/>
              </a:spcBef>
              <a:buFont typeface="Georgia"/>
              <a:buNone/>
            </a:pPr>
            <a:r>
              <a:rPr sz="1200" lang="en-US" i="1">
                <a:solidFill>
                  <a:schemeClr val="dk1"/>
                </a:solidFill>
                <a:latin typeface="Georgia"/>
                <a:ea typeface="Georgia"/>
                <a:cs typeface="Georgia"/>
                <a:sym typeface="Georgia"/>
              </a:rPr>
              <a:t>Use Case ID</a:t>
            </a:r>
            <a:r>
              <a:rPr sz="1200" lang="en-US">
                <a:solidFill>
                  <a:schemeClr val="dk1"/>
                </a:solidFill>
                <a:latin typeface="Georgia"/>
                <a:ea typeface="Georgia"/>
                <a:cs typeface="Georgia"/>
                <a:sym typeface="Georgia"/>
              </a:rPr>
              <a:t>: </a:t>
            </a:r>
            <a:r>
              <a:rPr b="1" sz="1200" lang="en-US">
                <a:solidFill>
                  <a:schemeClr val="dk1"/>
                </a:solidFill>
                <a:latin typeface="Georgia"/>
                <a:ea typeface="Georgia"/>
                <a:cs typeface="Georgia"/>
                <a:sym typeface="Georgia"/>
              </a:rPr>
              <a:t>CPROVME001 Create New Model</a:t>
            </a:r>
          </a:p>
          <a:p>
            <a:pPr rtl="0" lvl="0" indent="0" marL="0">
              <a:lnSpc>
                <a:spcPct val="115000"/>
              </a:lnSpc>
              <a:spcBef>
                <a:spcPts val="0"/>
              </a:spcBef>
              <a:buFont typeface="Georgia"/>
              <a:buNone/>
            </a:pPr>
            <a:r>
              <a:rPr b="1" sz="1200" lang="en-US" i="1">
                <a:solidFill>
                  <a:schemeClr val="dk1"/>
                </a:solidFill>
                <a:latin typeface="Georgia"/>
                <a:ea typeface="Georgia"/>
                <a:cs typeface="Georgia"/>
                <a:sym typeface="Georgia"/>
              </a:rPr>
              <a:t>Details</a:t>
            </a:r>
            <a:r>
              <a:rPr b="1" sz="1200" lang="en-US">
                <a:solidFill>
                  <a:schemeClr val="dk1"/>
                </a:solidFill>
                <a:latin typeface="Georgia"/>
                <a:ea typeface="Georgia"/>
                <a:cs typeface="Georgia"/>
                <a:sym typeface="Georgia"/>
              </a:rPr>
              <a:t>:</a:t>
            </a:r>
          </a:p>
          <a:p>
            <a:pPr rtl="0" lvl="0" indent="0" marL="0">
              <a:lnSpc>
                <a:spcPct val="115000"/>
              </a:lnSpc>
              <a:spcBef>
                <a:spcPts val="0"/>
              </a:spcBef>
              <a:buFont typeface="Georgia"/>
              <a:buNone/>
            </a:pPr>
            <a:r>
              <a:rPr b="1" sz="1200" lang="en-US" i="1">
                <a:solidFill>
                  <a:schemeClr val="dk1"/>
                </a:solidFill>
                <a:latin typeface="Georgia"/>
                <a:ea typeface="Georgia"/>
                <a:cs typeface="Georgia"/>
                <a:sym typeface="Georgia"/>
              </a:rPr>
              <a:t>Actor:</a:t>
            </a:r>
            <a:r>
              <a:rPr sz="1200" lang="en-US">
                <a:solidFill>
                  <a:schemeClr val="dk1"/>
                </a:solidFill>
                <a:latin typeface="Georgia"/>
                <a:ea typeface="Georgia"/>
                <a:cs typeface="Georgia"/>
                <a:sym typeface="Georgia"/>
              </a:rPr>
              <a:t> Cloud Administrator (Main user)</a:t>
            </a:r>
          </a:p>
          <a:p>
            <a:pPr rtl="0" lvl="0" indent="0" marL="0">
              <a:lnSpc>
                <a:spcPct val="115000"/>
              </a:lnSpc>
              <a:spcBef>
                <a:spcPts val="0"/>
              </a:spcBef>
              <a:buFont typeface="Georgia"/>
              <a:buNone/>
            </a:pPr>
            <a:r>
              <a:rPr sz="1200" lang="en-US">
                <a:solidFill>
                  <a:schemeClr val="dk1"/>
                </a:solidFill>
                <a:latin typeface="Georgia"/>
                <a:ea typeface="Georgia"/>
                <a:cs typeface="Georgia"/>
                <a:sym typeface="Georgia"/>
              </a:rPr>
              <a:t> </a:t>
            </a:r>
            <a:r>
              <a:rPr b="1" sz="1200" lang="en-US" i="1">
                <a:solidFill>
                  <a:schemeClr val="dk1"/>
                </a:solidFill>
                <a:latin typeface="Georgia"/>
                <a:ea typeface="Georgia"/>
                <a:cs typeface="Georgia"/>
                <a:sym typeface="Georgia"/>
              </a:rPr>
              <a:t>Pre-conditions:</a:t>
            </a:r>
          </a:p>
          <a:p>
            <a:pPr rtl="0" lvl="0" indent="-228600" marL="457200">
              <a:lnSpc>
                <a:spcPct val="115000"/>
              </a:lnSpc>
              <a:spcBef>
                <a:spcPts val="0"/>
              </a:spcBef>
              <a:buFont typeface="Georgia"/>
              <a:buNone/>
            </a:pPr>
            <a:r>
              <a:rPr sz="1200" lang="en-US">
                <a:solidFill>
                  <a:schemeClr val="dk1"/>
                </a:solidFill>
                <a:latin typeface="Georgia"/>
                <a:ea typeface="Georgia"/>
                <a:cs typeface="Georgia"/>
                <a:sym typeface="Georgia"/>
              </a:rPr>
              <a:t>1. 	The graphical visualization environment must be running on the system.</a:t>
            </a:r>
          </a:p>
          <a:p>
            <a:pPr rtl="0" lvl="0" indent="0" marL="0">
              <a:lnSpc>
                <a:spcPct val="115000"/>
              </a:lnSpc>
              <a:spcBef>
                <a:spcPts val="0"/>
              </a:spcBef>
              <a:buFont typeface="Georgia"/>
              <a:buNone/>
            </a:pPr>
            <a:r>
              <a:rPr b="1" sz="1200" lang="en-US">
                <a:solidFill>
                  <a:schemeClr val="dk1"/>
                </a:solidFill>
                <a:latin typeface="Georgia"/>
                <a:ea typeface="Georgia"/>
                <a:cs typeface="Georgia"/>
                <a:sym typeface="Georgia"/>
              </a:rPr>
              <a:t> </a:t>
            </a:r>
            <a:r>
              <a:rPr b="1" sz="1200" lang="en-US" i="1">
                <a:solidFill>
                  <a:schemeClr val="dk1"/>
                </a:solidFill>
                <a:latin typeface="Georgia"/>
                <a:ea typeface="Georgia"/>
                <a:cs typeface="Georgia"/>
                <a:sym typeface="Georgia"/>
              </a:rPr>
              <a:t>Description:</a:t>
            </a:r>
          </a:p>
          <a:p>
            <a:pPr rtl="0" lvl="0" indent="-228600" marL="457200">
              <a:lnSpc>
                <a:spcPct val="115000"/>
              </a:lnSpc>
              <a:spcBef>
                <a:spcPts val="0"/>
              </a:spcBef>
              <a:buFont typeface="Georgia"/>
              <a:buNone/>
            </a:pPr>
            <a:r>
              <a:rPr sz="1200" lang="en-US">
                <a:solidFill>
                  <a:schemeClr val="dk1"/>
                </a:solidFill>
                <a:latin typeface="Georgia"/>
                <a:ea typeface="Georgia"/>
                <a:cs typeface="Georgia"/>
                <a:sym typeface="Georgia"/>
              </a:rPr>
              <a:t>1. 	Trigger: the use case begins when the user clicks on a File button located on the top left hand side of the workspace.</a:t>
            </a:r>
          </a:p>
          <a:p>
            <a:pPr rtl="0" lvl="0" indent="-228600" marL="457200">
              <a:lnSpc>
                <a:spcPct val="115000"/>
              </a:lnSpc>
              <a:spcBef>
                <a:spcPts val="0"/>
              </a:spcBef>
              <a:buFont typeface="Georgia"/>
              <a:buNone/>
            </a:pPr>
            <a:r>
              <a:rPr sz="1200" lang="en-US">
                <a:solidFill>
                  <a:schemeClr val="dk1"/>
                </a:solidFill>
                <a:latin typeface="Georgia"/>
                <a:ea typeface="Georgia"/>
                <a:cs typeface="Georgia"/>
                <a:sym typeface="Georgia"/>
              </a:rPr>
              <a:t>2. 	The user selects the “New CPROV Model” button.</a:t>
            </a:r>
          </a:p>
          <a:p>
            <a:pPr rtl="0" lvl="0" indent="-228600" marL="457200">
              <a:lnSpc>
                <a:spcPct val="115000"/>
              </a:lnSpc>
              <a:spcBef>
                <a:spcPts val="0"/>
              </a:spcBef>
              <a:buFont typeface="Georgia"/>
              <a:buNone/>
            </a:pPr>
            <a:r>
              <a:rPr sz="1200" lang="en-US">
                <a:solidFill>
                  <a:schemeClr val="dk1"/>
                </a:solidFill>
                <a:latin typeface="Georgia"/>
                <a:ea typeface="Georgia"/>
                <a:cs typeface="Georgia"/>
                <a:sym typeface="Georgia"/>
              </a:rPr>
              <a:t>3. 	The system opens a new diagram in the currently select Project folder.</a:t>
            </a:r>
          </a:p>
          <a:p>
            <a:pPr rtl="0" lvl="0" indent="-228600" marL="457200">
              <a:lnSpc>
                <a:spcPct val="115000"/>
              </a:lnSpc>
              <a:spcBef>
                <a:spcPts val="0"/>
              </a:spcBef>
              <a:buFont typeface="Georgia"/>
              <a:buNone/>
            </a:pPr>
            <a:r>
              <a:rPr sz="1200" lang="en-US">
                <a:solidFill>
                  <a:schemeClr val="dk1"/>
                </a:solidFill>
                <a:latin typeface="Georgia"/>
                <a:ea typeface="Georgia"/>
                <a:cs typeface="Georgia"/>
                <a:sym typeface="Georgia"/>
              </a:rPr>
              <a:t>4. 	The system displays a window for the user to enter a Name for the Model.</a:t>
            </a:r>
          </a:p>
          <a:p>
            <a:pPr rtl="0" lvl="0" indent="-228600" marL="457200">
              <a:lnSpc>
                <a:spcPct val="115000"/>
              </a:lnSpc>
              <a:spcBef>
                <a:spcPts val="0"/>
              </a:spcBef>
              <a:buFont typeface="Georgia"/>
              <a:buNone/>
            </a:pPr>
            <a:r>
              <a:rPr sz="1200" lang="en-US">
                <a:solidFill>
                  <a:schemeClr val="dk1"/>
                </a:solidFill>
                <a:latin typeface="Georgia"/>
                <a:ea typeface="Georgia"/>
                <a:cs typeface="Georgia"/>
                <a:sym typeface="Georgia"/>
              </a:rPr>
              <a:t>5. 	The user enters a name for the model.</a:t>
            </a:r>
          </a:p>
          <a:p>
            <a:pPr rtl="0" lvl="0" indent="-228600" marL="457200">
              <a:lnSpc>
                <a:spcPct val="115000"/>
              </a:lnSpc>
              <a:spcBef>
                <a:spcPts val="0"/>
              </a:spcBef>
              <a:buFont typeface="Georgia"/>
              <a:buNone/>
            </a:pPr>
            <a:r>
              <a:rPr sz="1200" lang="en-US">
                <a:solidFill>
                  <a:schemeClr val="dk1"/>
                </a:solidFill>
                <a:latin typeface="Georgia"/>
                <a:ea typeface="Georgia"/>
                <a:cs typeface="Georgia"/>
                <a:sym typeface="Georgia"/>
              </a:rPr>
              <a:t>6. 	The user clicks the “OK” button to confirm.</a:t>
            </a:r>
          </a:p>
          <a:p>
            <a:pPr rtl="0" lvl="0" indent="-228600" marL="457200">
              <a:lnSpc>
                <a:spcPct val="115000"/>
              </a:lnSpc>
              <a:spcBef>
                <a:spcPts val="0"/>
              </a:spcBef>
              <a:buFont typeface="Georgia"/>
              <a:buNone/>
            </a:pPr>
            <a:r>
              <a:rPr sz="1200" lang="en-US">
                <a:solidFill>
                  <a:schemeClr val="dk1"/>
                </a:solidFill>
                <a:latin typeface="Georgia"/>
                <a:ea typeface="Georgia"/>
                <a:cs typeface="Georgia"/>
                <a:sym typeface="Georgia"/>
              </a:rPr>
              <a:t>7. 	The system switches focus to the newly created model workspace.</a:t>
            </a:r>
          </a:p>
          <a:p>
            <a:pPr rtl="0" lvl="0" indent="-228600" marL="457200">
              <a:lnSpc>
                <a:spcPct val="115000"/>
              </a:lnSpc>
              <a:spcBef>
                <a:spcPts val="0"/>
              </a:spcBef>
              <a:buFont typeface="Georgia"/>
              <a:buNone/>
            </a:pPr>
            <a:r>
              <a:rPr sz="1200" lang="en-US">
                <a:solidFill>
                  <a:schemeClr val="dk1"/>
                </a:solidFill>
                <a:latin typeface="Georgia"/>
                <a:ea typeface="Georgia"/>
                <a:cs typeface="Georgia"/>
                <a:sym typeface="Georgia"/>
              </a:rPr>
              <a:t> </a:t>
            </a:r>
          </a:p>
          <a:p>
            <a:pPr rtl="0" lvl="0" indent="0" marL="0">
              <a:lnSpc>
                <a:spcPct val="115000"/>
              </a:lnSpc>
              <a:spcBef>
                <a:spcPts val="0"/>
              </a:spcBef>
              <a:buFont typeface="Georgia"/>
              <a:buNone/>
            </a:pPr>
            <a:r>
              <a:rPr b="1" sz="1200" lang="en-US" i="1">
                <a:solidFill>
                  <a:schemeClr val="dk1"/>
                </a:solidFill>
                <a:latin typeface="Georgia"/>
                <a:ea typeface="Georgia"/>
                <a:cs typeface="Georgia"/>
                <a:sym typeface="Georgia"/>
              </a:rPr>
              <a:t>Post-conditions:</a:t>
            </a:r>
          </a:p>
          <a:p>
            <a:pPr rtl="0" lvl="0" indent="-228600" marL="457200">
              <a:lnSpc>
                <a:spcPct val="115000"/>
              </a:lnSpc>
              <a:spcBef>
                <a:spcPts val="0"/>
              </a:spcBef>
              <a:buFont typeface="Georgia"/>
              <a:buNone/>
            </a:pPr>
            <a:r>
              <a:rPr sz="1200" lang="en-US">
                <a:solidFill>
                  <a:schemeClr val="dk1"/>
                </a:solidFill>
                <a:latin typeface="Georgia"/>
                <a:ea typeface="Georgia"/>
                <a:cs typeface="Georgia"/>
                <a:sym typeface="Georgia"/>
              </a:rPr>
              <a:t>1. 	The system creates a new Model along with its tree representation located on the left hand side of the workspace.</a:t>
            </a:r>
          </a:p>
          <a:p>
            <a:pPr rtl="0" lvl="0">
              <a:lnSpc>
                <a:spcPct val="115000"/>
              </a:lnSpc>
              <a:spcBef>
                <a:spcPts val="0"/>
              </a:spcBef>
              <a:buNone/>
            </a:pPr>
            <a:r>
              <a:t/>
            </a:r>
            <a:endParaRPr u="sng" b="1" sz="1200">
              <a:solidFill>
                <a:schemeClr val="dk1"/>
              </a:solidFill>
              <a:latin typeface="Georgia"/>
              <a:ea typeface="Georgia"/>
              <a:cs typeface="Georgia"/>
              <a:sym typeface="Georgia"/>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y="0" x="0"/>
          <a:ext cy="0" cx="0"/>
          <a:chOff y="0" x="0"/>
          <a:chExt cy="0" cx="0"/>
        </a:xfrm>
      </p:grpSpPr>
      <p:sp>
        <p:nvSpPr>
          <p:cNvPr id="207" name="Shape 207"/>
          <p:cNvSpPr txBox="1"/>
          <p:nvPr>
            <p:ph type="title"/>
          </p:nvPr>
        </p:nvSpPr>
        <p:spPr>
          <a:xfrm>
            <a:off y="274637" x="457200"/>
            <a:ext cy="1143000" cx="8229600"/>
          </a:xfrm>
          <a:prstGeom prst="rect">
            <a:avLst/>
          </a:prstGeom>
        </p:spPr>
        <p:txBody>
          <a:bodyPr bIns="91425" rIns="91425" lIns="91425" tIns="91425" anchor="ctr" anchorCtr="0">
            <a:noAutofit/>
          </a:bodyPr>
          <a:lstStyle/>
          <a:p>
            <a:pPr lvl="0">
              <a:lnSpc>
                <a:spcPct val="115000"/>
              </a:lnSpc>
              <a:spcBef>
                <a:spcPts val="0"/>
              </a:spcBef>
              <a:buClr>
                <a:schemeClr val="dk1"/>
              </a:buClr>
              <a:buSzPct val="25000"/>
              <a:buFont typeface="Arial"/>
              <a:buNone/>
            </a:pPr>
            <a:r>
              <a:rPr b="1" sz="4400" lang="en-US">
                <a:solidFill>
                  <a:srgbClr val="FFFFFF"/>
                </a:solidFill>
              </a:rPr>
              <a:t>Create Model Con’t</a:t>
            </a:r>
          </a:p>
        </p:txBody>
      </p:sp>
      <p:sp>
        <p:nvSpPr>
          <p:cNvPr id="208" name="Shape 208"/>
          <p:cNvSpPr txBox="1"/>
          <p:nvPr>
            <p:ph idx="1" type="body"/>
          </p:nvPr>
        </p:nvSpPr>
        <p:spPr>
          <a:xfrm>
            <a:off y="1844675" x="457200"/>
            <a:ext cy="4281599" cx="8229600"/>
          </a:xfrm>
          <a:prstGeom prst="rect">
            <a:avLst/>
          </a:prstGeom>
        </p:spPr>
        <p:txBody>
          <a:bodyPr bIns="91425" rIns="91425" lIns="91425" tIns="91425" anchor="t" anchorCtr="0">
            <a:noAutofit/>
          </a:bodyPr>
          <a:lstStyle/>
          <a:p>
            <a:pPr rtl="0" lvl="0" indent="0" marL="0">
              <a:lnSpc>
                <a:spcPct val="115000"/>
              </a:lnSpc>
              <a:spcBef>
                <a:spcPts val="0"/>
              </a:spcBef>
              <a:buClr>
                <a:schemeClr val="dk1"/>
              </a:buClr>
              <a:buSzPct val="91666"/>
              <a:buFont typeface="Arial"/>
              <a:buNone/>
            </a:pPr>
            <a:r>
              <a:rPr b="1" sz="1200" lang="en-US" i="1">
                <a:solidFill>
                  <a:schemeClr val="dk1"/>
                </a:solidFill>
                <a:latin typeface="Georgia"/>
                <a:ea typeface="Georgia"/>
                <a:cs typeface="Georgia"/>
                <a:sym typeface="Georgia"/>
              </a:rPr>
              <a:t>Alternative Courses of Action:</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In step D.2 (step 2 of Descriptions section) the user can choose to save a Model by selecting the model and pressing “CTRL-N”.</a:t>
            </a:r>
          </a:p>
          <a:p>
            <a:pPr rtl="0" lvl="0" indent="0" marL="0">
              <a:lnSpc>
                <a:spcPct val="115000"/>
              </a:lnSpc>
              <a:spcBef>
                <a:spcPts val="0"/>
              </a:spcBef>
              <a:buNone/>
            </a:pPr>
            <a:r>
              <a:rPr sz="1200" lang="en-US">
                <a:solidFill>
                  <a:schemeClr val="dk1"/>
                </a:solidFill>
                <a:latin typeface="Georgia"/>
                <a:ea typeface="Georgia"/>
                <a:cs typeface="Georgia"/>
                <a:sym typeface="Georgia"/>
              </a:rPr>
              <a:t>---------------------------------------------------------------------------------------------------------------------</a:t>
            </a:r>
          </a:p>
          <a:p>
            <a:pPr rtl="0" lvl="0" indent="0" marL="0">
              <a:lnSpc>
                <a:spcPct val="115000"/>
              </a:lnSpc>
              <a:spcBef>
                <a:spcPts val="0"/>
              </a:spcBef>
              <a:buClr>
                <a:schemeClr val="dk1"/>
              </a:buClr>
              <a:buSzPct val="91666"/>
              <a:buFont typeface="Arial"/>
              <a:buNone/>
            </a:pPr>
            <a:r>
              <a:rPr b="1" sz="1200" lang="en-US" i="1">
                <a:solidFill>
                  <a:schemeClr val="dk1"/>
                </a:solidFill>
                <a:latin typeface="Georgia"/>
                <a:ea typeface="Georgia"/>
                <a:cs typeface="Georgia"/>
                <a:sym typeface="Georgia"/>
              </a:rPr>
              <a:t>Decision Support</a:t>
            </a:r>
          </a:p>
          <a:p>
            <a:pPr rtl="0" lvl="0" indent="0" marL="0">
              <a:lnSpc>
                <a:spcPct val="115000"/>
              </a:lnSpc>
              <a:spcBef>
                <a:spcPts val="0"/>
              </a:spcBef>
              <a:buClr>
                <a:schemeClr val="dk1"/>
              </a:buClr>
              <a:buFont typeface="Arial"/>
              <a:buNone/>
            </a:pPr>
            <a:r>
              <a:t/>
            </a:r>
            <a:endParaRPr b="1" sz="1200" i="1">
              <a:solidFill>
                <a:schemeClr val="dk1"/>
              </a:solidFill>
              <a:latin typeface="Georgia"/>
              <a:ea typeface="Georgia"/>
              <a:cs typeface="Georgia"/>
              <a:sym typeface="Georgia"/>
            </a:endParaRPr>
          </a:p>
          <a:p>
            <a:pPr rtl="0" lvl="0" indent="0" marL="0">
              <a:lnSpc>
                <a:spcPct val="115000"/>
              </a:lnSpc>
              <a:spcBef>
                <a:spcPts val="0"/>
              </a:spcBef>
              <a:buClr>
                <a:schemeClr val="dk1"/>
              </a:buClr>
              <a:buSzPct val="91666"/>
              <a:buFont typeface="Arial"/>
              <a:buNone/>
            </a:pPr>
            <a:r>
              <a:rPr b="1" sz="1200" lang="en-US">
                <a:solidFill>
                  <a:schemeClr val="dk1"/>
                </a:solidFill>
                <a:latin typeface="Georgia"/>
                <a:ea typeface="Georgia"/>
                <a:cs typeface="Georgia"/>
                <a:sym typeface="Georgia"/>
              </a:rPr>
              <a:t>Frequency:</a:t>
            </a:r>
            <a:r>
              <a:rPr sz="1200" lang="en-US">
                <a:solidFill>
                  <a:schemeClr val="dk1"/>
                </a:solidFill>
                <a:latin typeface="Georgia"/>
                <a:ea typeface="Georgia"/>
                <a:cs typeface="Georgia"/>
                <a:sym typeface="Georgia"/>
              </a:rPr>
              <a:t> </a:t>
            </a:r>
          </a:p>
          <a:p>
            <a:pPr rtl="0" lvl="0" indent="0" marL="0">
              <a:lnSpc>
                <a:spcPct val="115000"/>
              </a:lnSpc>
              <a:spcBef>
                <a:spcPts val="0"/>
              </a:spcBef>
              <a:buClr>
                <a:schemeClr val="dk1"/>
              </a:buClr>
              <a:buSzPct val="91666"/>
              <a:buFont typeface="Arial"/>
              <a:buNone/>
            </a:pPr>
            <a:r>
              <a:rPr sz="1200" lang="en-US">
                <a:solidFill>
                  <a:schemeClr val="dk1"/>
                </a:solidFill>
                <a:latin typeface="Georgia"/>
                <a:ea typeface="Georgia"/>
                <a:cs typeface="Georgia"/>
                <a:sym typeface="Georgia"/>
              </a:rPr>
              <a:t>Each and every time the main user would like to save a model.</a:t>
            </a:r>
          </a:p>
          <a:p>
            <a:pPr algn="just" rtl="0" lvl="0" indent="0" marL="0">
              <a:lnSpc>
                <a:spcPct val="115000"/>
              </a:lnSpc>
              <a:spcBef>
                <a:spcPts val="0"/>
              </a:spcBef>
              <a:buClr>
                <a:schemeClr val="dk1"/>
              </a:buClr>
              <a:buSzPct val="91666"/>
              <a:buFont typeface="Arial"/>
              <a:buNone/>
            </a:pPr>
            <a:r>
              <a:rPr b="1" sz="1200" lang="en-US">
                <a:solidFill>
                  <a:schemeClr val="dk1"/>
                </a:solidFill>
                <a:latin typeface="Georgia"/>
                <a:ea typeface="Georgia"/>
                <a:cs typeface="Georgia"/>
                <a:sym typeface="Georgia"/>
              </a:rPr>
              <a:t>Criticality: </a:t>
            </a:r>
          </a:p>
          <a:p>
            <a:pPr algn="just" rtl="0" lvl="0" indent="0" marL="0">
              <a:lnSpc>
                <a:spcPct val="115000"/>
              </a:lnSpc>
              <a:spcBef>
                <a:spcPts val="0"/>
              </a:spcBef>
              <a:buClr>
                <a:schemeClr val="dk1"/>
              </a:buClr>
              <a:buSzPct val="91666"/>
              <a:buFont typeface="Arial"/>
              <a:buNone/>
            </a:pPr>
            <a:r>
              <a:rPr sz="1200" lang="en-US">
                <a:solidFill>
                  <a:schemeClr val="dk1"/>
                </a:solidFill>
                <a:latin typeface="Georgia"/>
                <a:ea typeface="Georgia"/>
                <a:cs typeface="Georgia"/>
                <a:sym typeface="Georgia"/>
              </a:rPr>
              <a:t>High, It allows the user to create a new model.</a:t>
            </a:r>
          </a:p>
          <a:p>
            <a:pPr algn="just" rtl="0" lvl="0" indent="0" marL="0">
              <a:lnSpc>
                <a:spcPct val="115000"/>
              </a:lnSpc>
              <a:spcBef>
                <a:spcPts val="0"/>
              </a:spcBef>
              <a:buClr>
                <a:schemeClr val="dk1"/>
              </a:buClr>
              <a:buSzPct val="91666"/>
              <a:buFont typeface="Arial"/>
              <a:buNone/>
            </a:pPr>
            <a:r>
              <a:rPr b="1" sz="1200" lang="en-US">
                <a:solidFill>
                  <a:schemeClr val="dk1"/>
                </a:solidFill>
                <a:latin typeface="Georgia"/>
                <a:ea typeface="Georgia"/>
                <a:cs typeface="Georgia"/>
                <a:sym typeface="Georgia"/>
              </a:rPr>
              <a:t>Risk: </a:t>
            </a:r>
          </a:p>
          <a:p>
            <a:pPr algn="just" rtl="0" lvl="0" indent="0" marL="0">
              <a:lnSpc>
                <a:spcPct val="115000"/>
              </a:lnSpc>
              <a:spcBef>
                <a:spcPts val="0"/>
              </a:spcBef>
              <a:buClr>
                <a:schemeClr val="dk1"/>
              </a:buClr>
              <a:buSzPct val="91666"/>
              <a:buFont typeface="Arial"/>
              <a:buNone/>
            </a:pPr>
            <a:r>
              <a:rPr sz="1200" lang="en-US">
                <a:solidFill>
                  <a:schemeClr val="dk1"/>
                </a:solidFill>
                <a:latin typeface="Georgia"/>
                <a:ea typeface="Georgia"/>
                <a:cs typeface="Georgia"/>
                <a:sym typeface="Georgia"/>
              </a:rPr>
              <a:t>High to Low risk, the system EMF/GMF framework handles Model file creation.</a:t>
            </a:r>
          </a:p>
          <a:p>
            <a:pPr rtl="0" lvl="0" indent="0" marL="203200">
              <a:spcBef>
                <a:spcPts val="0"/>
              </a:spcBef>
              <a:buClr>
                <a:schemeClr val="dk1"/>
              </a:buClr>
              <a:buFont typeface="Arial"/>
              <a:buNone/>
            </a:pPr>
            <a:r>
              <a:t/>
            </a:r>
            <a:endParaRPr sz="1200">
              <a:solidFill>
                <a:schemeClr val="dk1"/>
              </a:solidFill>
              <a:latin typeface="Georgia"/>
              <a:ea typeface="Georgia"/>
              <a:cs typeface="Georgia"/>
              <a:sym typeface="Georgia"/>
            </a:endParaRPr>
          </a:p>
          <a:p>
            <a:pPr>
              <a:spcBef>
                <a:spcPts val="0"/>
              </a:spcBef>
              <a:buNone/>
            </a:pPr>
            <a:r>
              <a:t/>
            </a:r>
            <a:endParaRPr b="1" sz="1200" i="1">
              <a:solidFill>
                <a:schemeClr val="dk1"/>
              </a:solidFill>
              <a:latin typeface="Georgia"/>
              <a:ea typeface="Georgia"/>
              <a:cs typeface="Georgia"/>
              <a:sym typeface="Georgia"/>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y="0" x="0"/>
          <a:ext cy="0" cx="0"/>
          <a:chOff y="0" x="0"/>
          <a:chExt cy="0" cx="0"/>
        </a:xfrm>
      </p:grpSpPr>
      <p:sp>
        <p:nvSpPr>
          <p:cNvPr id="213" name="Shape 213"/>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lt1"/>
              </a:buClr>
              <a:buSzPct val="25000"/>
              <a:buFont typeface="Arial"/>
              <a:buNone/>
            </a:pPr>
            <a:r>
              <a:rPr strike="noStrike" u="none" b="1" cap="none" baseline="0" sz="4400" lang="en-US" i="0">
                <a:solidFill>
                  <a:schemeClr val="lt1"/>
                </a:solidFill>
                <a:latin typeface="Arial"/>
                <a:ea typeface="Arial"/>
                <a:cs typeface="Arial"/>
                <a:sym typeface="Arial"/>
              </a:rPr>
              <a:t>System Requirements </a:t>
            </a:r>
          </a:p>
          <a:p>
            <a:pPr algn="ctr" rtl="0" lvl="0" marR="0" indent="0" marL="0">
              <a:lnSpc>
                <a:spcPct val="100000"/>
              </a:lnSpc>
              <a:spcBef>
                <a:spcPts val="0"/>
              </a:spcBef>
              <a:spcAft>
                <a:spcPts val="0"/>
              </a:spcAft>
              <a:buClr>
                <a:schemeClr val="lt1"/>
              </a:buClr>
              <a:buSzPct val="25000"/>
              <a:buFont typeface="Arial"/>
              <a:buNone/>
            </a:pPr>
            <a:r>
              <a:rPr b="1" sz="4400" lang="en-US">
                <a:solidFill>
                  <a:schemeClr val="lt1"/>
                </a:solidFill>
              </a:rPr>
              <a:t>Use case 2</a:t>
            </a:r>
          </a:p>
        </p:txBody>
      </p:sp>
      <p:sp>
        <p:nvSpPr>
          <p:cNvPr id="214" name="Shape 214"/>
          <p:cNvSpPr txBox="1"/>
          <p:nvPr/>
        </p:nvSpPr>
        <p:spPr>
          <a:xfrm>
            <a:off y="1955300" x="457200"/>
            <a:ext cy="5084700" cx="8229600"/>
          </a:xfrm>
          <a:prstGeom prst="rect">
            <a:avLst/>
          </a:prstGeom>
          <a:noFill/>
          <a:ln>
            <a:noFill/>
          </a:ln>
        </p:spPr>
        <p:txBody>
          <a:bodyPr bIns="45700" rIns="91425" lIns="91425" tIns="45700" anchor="t" anchorCtr="0">
            <a:noAutofit/>
          </a:bodyPr>
          <a:lstStyle/>
          <a:p>
            <a:pPr rtl="0" lvl="0">
              <a:lnSpc>
                <a:spcPct val="115000"/>
              </a:lnSpc>
              <a:spcBef>
                <a:spcPts val="0"/>
              </a:spcBef>
              <a:buClr>
                <a:srgbClr val="000000"/>
              </a:buClr>
              <a:buSzPct val="91666"/>
              <a:buNone/>
            </a:pPr>
            <a:r>
              <a:rPr u="sng" b="1" sz="1200" lang="en-US">
                <a:solidFill>
                  <a:schemeClr val="dk1"/>
                </a:solidFill>
                <a:latin typeface="Georgia"/>
                <a:ea typeface="Georgia"/>
                <a:cs typeface="Georgia"/>
                <a:sym typeface="Georgia"/>
              </a:rPr>
              <a:t>CPROV-EE Actors</a:t>
            </a:r>
          </a:p>
          <a:p>
            <a:pPr rtl="0" lvl="0">
              <a:lnSpc>
                <a:spcPct val="115000"/>
              </a:lnSpc>
              <a:spcBef>
                <a:spcPts val="0"/>
              </a:spcBef>
              <a:buClr>
                <a:srgbClr val="000000"/>
              </a:buClr>
              <a:buSzPct val="91666"/>
              <a:buNone/>
            </a:pPr>
            <a:r>
              <a:rPr sz="1200" lang="en-US">
                <a:solidFill>
                  <a:schemeClr val="dk1"/>
                </a:solidFill>
                <a:latin typeface="Georgia"/>
                <a:ea typeface="Georgia"/>
                <a:cs typeface="Georgia"/>
                <a:sym typeface="Georgia"/>
              </a:rPr>
              <a:t> </a:t>
            </a:r>
            <a:r>
              <a:rPr u="sng" sz="1200" lang="en-US">
                <a:solidFill>
                  <a:schemeClr val="dk1"/>
                </a:solidFill>
                <a:latin typeface="Georgia"/>
                <a:ea typeface="Georgia"/>
                <a:cs typeface="Georgia"/>
                <a:sym typeface="Georgia"/>
              </a:rPr>
              <a:t>Cloud Administrator -</a:t>
            </a:r>
            <a:r>
              <a:rPr sz="1200" lang="en-US">
                <a:solidFill>
                  <a:schemeClr val="dk1"/>
                </a:solidFill>
                <a:latin typeface="Georgia"/>
                <a:ea typeface="Georgia"/>
                <a:cs typeface="Georgia"/>
                <a:sym typeface="Georgia"/>
              </a:rPr>
              <a:t> A cloud provisioning administrator who is interested in modeling a particular deployment.</a:t>
            </a:r>
          </a:p>
          <a:p>
            <a:pPr rtl="0" lvl="0">
              <a:lnSpc>
                <a:spcPct val="115000"/>
              </a:lnSpc>
              <a:spcBef>
                <a:spcPts val="0"/>
              </a:spcBef>
              <a:buClr>
                <a:srgbClr val="000000"/>
              </a:buClr>
              <a:buSzPct val="91666"/>
              <a:buNone/>
            </a:pPr>
            <a:r>
              <a:rPr u="sng" b="1" sz="1200" lang="en-US">
                <a:solidFill>
                  <a:schemeClr val="dk1"/>
                </a:solidFill>
                <a:latin typeface="Georgia"/>
                <a:ea typeface="Georgia"/>
                <a:cs typeface="Georgia"/>
                <a:sym typeface="Georgia"/>
              </a:rPr>
              <a:t>CPROV-EE Use Cases</a:t>
            </a:r>
          </a:p>
          <a:p>
            <a:pPr rtl="0" lvl="0">
              <a:lnSpc>
                <a:spcPct val="115000"/>
              </a:lnSpc>
              <a:spcBef>
                <a:spcPts val="0"/>
              </a:spcBef>
              <a:buClr>
                <a:srgbClr val="000000"/>
              </a:buClr>
              <a:buSzPct val="91666"/>
              <a:buNone/>
            </a:pPr>
            <a:r>
              <a:rPr sz="1200" lang="en-US" i="1">
                <a:solidFill>
                  <a:schemeClr val="dk1"/>
                </a:solidFill>
                <a:latin typeface="Georgia"/>
                <a:ea typeface="Georgia"/>
                <a:cs typeface="Georgia"/>
                <a:sym typeface="Georgia"/>
              </a:rPr>
              <a:t>Use Case ID</a:t>
            </a:r>
            <a:r>
              <a:rPr sz="1200" lang="en-US">
                <a:solidFill>
                  <a:schemeClr val="dk1"/>
                </a:solidFill>
                <a:latin typeface="Georgia"/>
                <a:ea typeface="Georgia"/>
                <a:cs typeface="Georgia"/>
                <a:sym typeface="Georgia"/>
              </a:rPr>
              <a:t>: </a:t>
            </a:r>
            <a:r>
              <a:rPr b="1" sz="1200" lang="en-US">
                <a:solidFill>
                  <a:schemeClr val="dk1"/>
                </a:solidFill>
                <a:latin typeface="Georgia"/>
                <a:ea typeface="Georgia"/>
                <a:cs typeface="Georgia"/>
                <a:sym typeface="Georgia"/>
              </a:rPr>
              <a:t>CPROVEE003  Validation against Cloud provisioning Schema</a:t>
            </a:r>
          </a:p>
          <a:p>
            <a:pPr rtl="0" lvl="0">
              <a:lnSpc>
                <a:spcPct val="115000"/>
              </a:lnSpc>
              <a:spcBef>
                <a:spcPts val="0"/>
              </a:spcBef>
              <a:buClr>
                <a:srgbClr val="000000"/>
              </a:buClr>
              <a:buSzPct val="91666"/>
              <a:buNone/>
            </a:pPr>
            <a:r>
              <a:rPr b="1" sz="1200" lang="en-US" i="1">
                <a:solidFill>
                  <a:schemeClr val="dk1"/>
                </a:solidFill>
                <a:latin typeface="Georgia"/>
                <a:ea typeface="Georgia"/>
                <a:cs typeface="Georgia"/>
                <a:sym typeface="Georgia"/>
              </a:rPr>
              <a:t>Details</a:t>
            </a:r>
            <a:r>
              <a:rPr b="1" sz="1200" lang="en-US">
                <a:solidFill>
                  <a:schemeClr val="dk1"/>
                </a:solidFill>
                <a:latin typeface="Georgia"/>
                <a:ea typeface="Georgia"/>
                <a:cs typeface="Georgia"/>
                <a:sym typeface="Georgia"/>
              </a:rPr>
              <a:t>:</a:t>
            </a:r>
          </a:p>
          <a:p>
            <a:pPr rtl="0" lvl="0">
              <a:lnSpc>
                <a:spcPct val="115000"/>
              </a:lnSpc>
              <a:spcBef>
                <a:spcPts val="0"/>
              </a:spcBef>
              <a:buClr>
                <a:srgbClr val="000000"/>
              </a:buClr>
              <a:buSzPct val="91666"/>
              <a:buNone/>
            </a:pPr>
            <a:r>
              <a:rPr b="1" sz="1200" lang="en-US" i="1">
                <a:solidFill>
                  <a:schemeClr val="dk1"/>
                </a:solidFill>
                <a:latin typeface="Georgia"/>
                <a:ea typeface="Georgia"/>
                <a:cs typeface="Georgia"/>
                <a:sym typeface="Georgia"/>
              </a:rPr>
              <a:t>Actor:</a:t>
            </a:r>
            <a:r>
              <a:rPr sz="1200" lang="en-US">
                <a:solidFill>
                  <a:schemeClr val="dk1"/>
                </a:solidFill>
                <a:latin typeface="Georgia"/>
                <a:ea typeface="Georgia"/>
                <a:cs typeface="Georgia"/>
                <a:sym typeface="Georgia"/>
              </a:rPr>
              <a:t> Cloud Administrator (Main user)</a:t>
            </a:r>
          </a:p>
          <a:p>
            <a:pPr rtl="0" lvl="0">
              <a:lnSpc>
                <a:spcPct val="115000"/>
              </a:lnSpc>
              <a:spcBef>
                <a:spcPts val="0"/>
              </a:spcBef>
              <a:buClr>
                <a:srgbClr val="000000"/>
              </a:buClr>
              <a:buSzPct val="91666"/>
              <a:buNone/>
            </a:pPr>
            <a:r>
              <a:rPr b="1" sz="1200" lang="en-US" i="1">
                <a:solidFill>
                  <a:schemeClr val="dk1"/>
                </a:solidFill>
                <a:latin typeface="Georgia"/>
                <a:ea typeface="Georgia"/>
                <a:cs typeface="Georgia"/>
                <a:sym typeface="Georgia"/>
              </a:rPr>
              <a:t>Pre-conditions:</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The graphical visualization environment must be running on the system.</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A model must be active and must contain at least an instance of a server.</a:t>
            </a:r>
          </a:p>
          <a:p>
            <a:pPr rtl="0" lvl="0">
              <a:lnSpc>
                <a:spcPct val="115000"/>
              </a:lnSpc>
              <a:spcBef>
                <a:spcPts val="0"/>
              </a:spcBef>
              <a:buClr>
                <a:srgbClr val="000000"/>
              </a:buClr>
              <a:buSzPct val="91666"/>
              <a:buNone/>
            </a:pPr>
            <a:r>
              <a:rPr b="1" sz="1200" lang="en-US" i="1">
                <a:solidFill>
                  <a:schemeClr val="dk1"/>
                </a:solidFill>
                <a:latin typeface="Georgia"/>
                <a:ea typeface="Georgia"/>
                <a:cs typeface="Georgia"/>
                <a:sym typeface="Georgia"/>
              </a:rPr>
              <a:t>Description:</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Trigger: the use case begins when the user clicks right clicks on the workspace.</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In the right click drop down menu, the user clicks on the “Validate”</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The system start to validation process with a progress bar starting at 0 % and ends at 100% showing that the validation has been done.</a:t>
            </a:r>
          </a:p>
          <a:p>
            <a:pPr rtl="0" lvl="0">
              <a:lnSpc>
                <a:spcPct val="115000"/>
              </a:lnSpc>
              <a:spcBef>
                <a:spcPts val="0"/>
              </a:spcBef>
              <a:buClr>
                <a:srgbClr val="000000"/>
              </a:buClr>
              <a:buSzPct val="91666"/>
              <a:buNone/>
            </a:pPr>
            <a:r>
              <a:rPr b="1" sz="1200" lang="en-US">
                <a:solidFill>
                  <a:schemeClr val="dk1"/>
                </a:solidFill>
                <a:latin typeface="Georgia"/>
                <a:ea typeface="Georgia"/>
                <a:cs typeface="Georgia"/>
                <a:sym typeface="Georgia"/>
              </a:rPr>
              <a:t>The system responds by...</a:t>
            </a:r>
          </a:p>
          <a:p>
            <a:pPr rtl="0" lvl="0">
              <a:lnSpc>
                <a:spcPct val="115000"/>
              </a:lnSpc>
              <a:spcBef>
                <a:spcPts val="0"/>
              </a:spcBef>
              <a:buClr>
                <a:srgbClr val="000000"/>
              </a:buClr>
              <a:buSzPct val="91666"/>
              <a:buNone/>
            </a:pPr>
            <a:r>
              <a:rPr sz="1200" lang="en-US">
                <a:solidFill>
                  <a:schemeClr val="dk1"/>
                </a:solidFill>
                <a:latin typeface="Georgia"/>
                <a:ea typeface="Georgia"/>
                <a:cs typeface="Georgia"/>
                <a:sym typeface="Georgia"/>
              </a:rPr>
              <a:t> •Relevant requirements: java virtual machine, Windows 7 &amp; 8/Mac OS 10.2 and up/Linux debian/Ubuntu, CPU of 2 GHZ and up, RAM 2 GB.</a:t>
            </a:r>
          </a:p>
          <a:p>
            <a:pPr rtl="0" lvl="0">
              <a:lnSpc>
                <a:spcPct val="115000"/>
              </a:lnSpc>
              <a:spcBef>
                <a:spcPts val="0"/>
              </a:spcBef>
              <a:buClr>
                <a:srgbClr val="000000"/>
              </a:buClr>
              <a:buSzPct val="91666"/>
              <a:buNone/>
            </a:pPr>
            <a:r>
              <a:rPr sz="1200" lang="en-US">
                <a:solidFill>
                  <a:schemeClr val="dk1"/>
                </a:solidFill>
                <a:latin typeface="Georgia"/>
                <a:ea typeface="Georgia"/>
                <a:cs typeface="Georgia"/>
                <a:sym typeface="Georgia"/>
              </a:rPr>
              <a:t>Post-conditions:</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A message appears stating that the validation process reported errors or no errors.</a:t>
            </a:r>
          </a:p>
          <a:p>
            <a:pPr rtl="0" lvl="0" indent="-304800" marL="457200">
              <a:lnSpc>
                <a:spcPct val="115000"/>
              </a:lnSpc>
              <a:spcBef>
                <a:spcPts val="0"/>
              </a:spcBef>
              <a:buClr>
                <a:schemeClr val="dk1"/>
              </a:buClr>
              <a:buSzPct val="100000"/>
              <a:buFont typeface="Georgia"/>
              <a:buAutoNum type="arabicPeriod"/>
            </a:pPr>
            <a:r>
              <a:rPr sz="1200" lang="en-US">
                <a:solidFill>
                  <a:schemeClr val="dk1"/>
                </a:solidFill>
                <a:latin typeface="Georgia"/>
                <a:ea typeface="Georgia"/>
                <a:cs typeface="Georgia"/>
                <a:sym typeface="Georgia"/>
              </a:rPr>
              <a:t>The system returns focus to the graphical elements present on the workspace.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5.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