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80" r:id="rId4"/>
    <p:sldId id="282" r:id="rId5"/>
    <p:sldId id="283" r:id="rId6"/>
    <p:sldId id="284" r:id="rId7"/>
    <p:sldId id="302" r:id="rId8"/>
    <p:sldId id="285" r:id="rId9"/>
    <p:sldId id="292" r:id="rId10"/>
    <p:sldId id="288" r:id="rId11"/>
    <p:sldId id="293" r:id="rId12"/>
    <p:sldId id="305" r:id="rId13"/>
    <p:sldId id="298" r:id="rId14"/>
    <p:sldId id="304" r:id="rId15"/>
    <p:sldId id="306" r:id="rId16"/>
    <p:sldId id="275" r:id="rId17"/>
    <p:sldId id="307" r:id="rId18"/>
    <p:sldId id="308"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6C9EB"/>
    <a:srgbClr val="478ED5"/>
    <a:srgbClr val="1B7AED"/>
    <a:srgbClr val="06A3ED"/>
    <a:srgbClr val="9828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F4E5A-0A78-4F40-855E-5185B25E1AB4}" v="303" dt="2025-01-12T00:31:32.6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0" autoAdjust="0"/>
    <p:restoredTop sz="87728" autoAdjust="0"/>
  </p:normalViewPr>
  <p:slideViewPr>
    <p:cSldViewPr snapToGrid="0">
      <p:cViewPr>
        <p:scale>
          <a:sx n="47" d="100"/>
          <a:sy n="47" d="100"/>
        </p:scale>
        <p:origin x="101" y="6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aleigh N" userId="d2ca2af63cba4090" providerId="LiveId" clId="{D4F737F2-A309-4268-A40A-0E79B573D64E}"/>
    <pc:docChg chg="undo redo custSel addSld delSld modSld sldOrd">
      <pc:chgData name="Emaleigh N" userId="d2ca2af63cba4090" providerId="LiveId" clId="{D4F737F2-A309-4268-A40A-0E79B573D64E}" dt="2024-12-14T02:03:22.954" v="14011" actId="20577"/>
      <pc:docMkLst>
        <pc:docMk/>
      </pc:docMkLst>
      <pc:sldChg chg="addSp delSp modSp mod setBg">
        <pc:chgData name="Emaleigh N" userId="d2ca2af63cba4090" providerId="LiveId" clId="{D4F737F2-A309-4268-A40A-0E79B573D64E}" dt="2024-12-12T19:56:58.806" v="10616" actId="1076"/>
        <pc:sldMkLst>
          <pc:docMk/>
          <pc:sldMk cId="2878038269" sldId="256"/>
        </pc:sldMkLst>
        <pc:spChg chg="mod">
          <ac:chgData name="Emaleigh N" userId="d2ca2af63cba4090" providerId="LiveId" clId="{D4F737F2-A309-4268-A40A-0E79B573D64E}" dt="2024-12-12T19:56:56.396" v="10615" actId="1076"/>
          <ac:spMkLst>
            <pc:docMk/>
            <pc:sldMk cId="2878038269" sldId="256"/>
            <ac:spMk id="2" creationId="{737487AA-CD23-11D5-6515-EB4443780535}"/>
          </ac:spMkLst>
        </pc:spChg>
        <pc:spChg chg="mod">
          <ac:chgData name="Emaleigh N" userId="d2ca2af63cba4090" providerId="LiveId" clId="{D4F737F2-A309-4268-A40A-0E79B573D64E}" dt="2024-12-12T19:56:58.806" v="10616" actId="1076"/>
          <ac:spMkLst>
            <pc:docMk/>
            <pc:sldMk cId="2878038269" sldId="256"/>
            <ac:spMk id="3" creationId="{6376EE1D-AAAF-4777-9C4F-688BD48B8B8C}"/>
          </ac:spMkLst>
        </pc:spChg>
        <pc:spChg chg="add">
          <ac:chgData name="Emaleigh N" userId="d2ca2af63cba4090" providerId="LiveId" clId="{D4F737F2-A309-4268-A40A-0E79B573D64E}" dt="2024-12-09T16:02:13.116" v="115" actId="26606"/>
          <ac:spMkLst>
            <pc:docMk/>
            <pc:sldMk cId="2878038269" sldId="256"/>
            <ac:spMk id="15" creationId="{A7895A40-19A4-42D6-9D30-DBC1E8002635}"/>
          </ac:spMkLst>
        </pc:spChg>
        <pc:spChg chg="add">
          <ac:chgData name="Emaleigh N" userId="d2ca2af63cba4090" providerId="LiveId" clId="{D4F737F2-A309-4268-A40A-0E79B573D64E}" dt="2024-12-09T16:02:13.116" v="115" actId="26606"/>
          <ac:spMkLst>
            <pc:docMk/>
            <pc:sldMk cId="2878038269" sldId="256"/>
            <ac:spMk id="16" creationId="{02F429C4-ABC9-46FC-818A-B5429CDE4A96}"/>
          </ac:spMkLst>
        </pc:spChg>
        <pc:spChg chg="add">
          <ac:chgData name="Emaleigh N" userId="d2ca2af63cba4090" providerId="LiveId" clId="{D4F737F2-A309-4268-A40A-0E79B573D64E}" dt="2024-12-09T16:02:13.116" v="115" actId="26606"/>
          <ac:spMkLst>
            <pc:docMk/>
            <pc:sldMk cId="2878038269" sldId="256"/>
            <ac:spMk id="17" creationId="{2CEF98E4-3709-4952-8F42-2305CCE34FA3}"/>
          </ac:spMkLst>
        </pc:spChg>
        <pc:spChg chg="add">
          <ac:chgData name="Emaleigh N" userId="d2ca2af63cba4090" providerId="LiveId" clId="{D4F737F2-A309-4268-A40A-0E79B573D64E}" dt="2024-12-09T16:02:13.116" v="115" actId="26606"/>
          <ac:spMkLst>
            <pc:docMk/>
            <pc:sldMk cId="2878038269" sldId="256"/>
            <ac:spMk id="24" creationId="{F10BCCF5-D685-47FF-B675-647EAEB72C8E}"/>
          </ac:spMkLst>
        </pc:spChg>
        <pc:spChg chg="add">
          <ac:chgData name="Emaleigh N" userId="d2ca2af63cba4090" providerId="LiveId" clId="{D4F737F2-A309-4268-A40A-0E79B573D64E}" dt="2024-12-09T16:02:13.116" v="115" actId="26606"/>
          <ac:spMkLst>
            <pc:docMk/>
            <pc:sldMk cId="2878038269" sldId="256"/>
            <ac:spMk id="26" creationId="{B0EE8A42-107A-4D4C-8D56-BBAE95C7FC0D}"/>
          </ac:spMkLst>
        </pc:spChg>
      </pc:sldChg>
      <pc:sldChg chg="addSp delSp modSp mod setBg">
        <pc:chgData name="Emaleigh N" userId="d2ca2af63cba4090" providerId="LiveId" clId="{D4F737F2-A309-4268-A40A-0E79B573D64E}" dt="2024-12-12T18:26:50.769" v="8972" actId="20577"/>
        <pc:sldMkLst>
          <pc:docMk/>
          <pc:sldMk cId="3464029324" sldId="258"/>
        </pc:sldMkLst>
        <pc:spChg chg="mod">
          <ac:chgData name="Emaleigh N" userId="d2ca2af63cba4090" providerId="LiveId" clId="{D4F737F2-A309-4268-A40A-0E79B573D64E}" dt="2024-12-09T17:11:53.418" v="2232" actId="26606"/>
          <ac:spMkLst>
            <pc:docMk/>
            <pc:sldMk cId="3464029324" sldId="258"/>
            <ac:spMk id="2" creationId="{B03BE174-9A16-9BDC-940C-1D7EA3BF9BAD}"/>
          </ac:spMkLst>
        </pc:spChg>
        <pc:spChg chg="mod ord topLvl">
          <ac:chgData name="Emaleigh N" userId="d2ca2af63cba4090" providerId="LiveId" clId="{D4F737F2-A309-4268-A40A-0E79B573D64E}" dt="2024-12-12T18:26:50.769" v="8972" actId="20577"/>
          <ac:spMkLst>
            <pc:docMk/>
            <pc:sldMk cId="3464029324" sldId="258"/>
            <ac:spMk id="6" creationId="{6C96BA65-6FD6-1D82-78F3-BFE7EEC8A4A6}"/>
          </ac:spMkLst>
        </pc:spChg>
        <pc:spChg chg="add del mod">
          <ac:chgData name="Emaleigh N" userId="d2ca2af63cba4090" providerId="LiveId" clId="{D4F737F2-A309-4268-A40A-0E79B573D64E}" dt="2024-12-11T02:44:09.029" v="7220" actId="21"/>
          <ac:spMkLst>
            <pc:docMk/>
            <pc:sldMk cId="3464029324" sldId="258"/>
            <ac:spMk id="10" creationId="{1266F634-A4FB-333C-6EB9-20DFD2518704}"/>
          </ac:spMkLst>
        </pc:spChg>
        <pc:spChg chg="add mod ord">
          <ac:chgData name="Emaleigh N" userId="d2ca2af63cba4090" providerId="LiveId" clId="{D4F737F2-A309-4268-A40A-0E79B573D64E}" dt="2024-12-09T18:06:30.315" v="3763" actId="208"/>
          <ac:spMkLst>
            <pc:docMk/>
            <pc:sldMk cId="3464029324" sldId="258"/>
            <ac:spMk id="11" creationId="{9D9BFD25-F7EF-A7CB-9B39-694ACDE015C7}"/>
          </ac:spMkLst>
        </pc:spChg>
        <pc:spChg chg="add">
          <ac:chgData name="Emaleigh N" userId="d2ca2af63cba4090" providerId="LiveId" clId="{D4F737F2-A309-4268-A40A-0E79B573D64E}" dt="2024-12-09T17:11:53.418" v="2232" actId="26606"/>
          <ac:spMkLst>
            <pc:docMk/>
            <pc:sldMk cId="3464029324" sldId="258"/>
            <ac:spMk id="22" creationId="{B6CDA21F-E7AF-4C75-8395-33F58D5B0E45}"/>
          </ac:spMkLst>
        </pc:spChg>
        <pc:spChg chg="add">
          <ac:chgData name="Emaleigh N" userId="d2ca2af63cba4090" providerId="LiveId" clId="{D4F737F2-A309-4268-A40A-0E79B573D64E}" dt="2024-12-09T17:11:53.418" v="2232" actId="26606"/>
          <ac:spMkLst>
            <pc:docMk/>
            <pc:sldMk cId="3464029324" sldId="258"/>
            <ac:spMk id="29" creationId="{D5B0017B-2ECA-49AF-B397-DC140825DF8D}"/>
          </ac:spMkLst>
        </pc:spChg>
        <pc:grpChg chg="add">
          <ac:chgData name="Emaleigh N" userId="d2ca2af63cba4090" providerId="LiveId" clId="{D4F737F2-A309-4268-A40A-0E79B573D64E}" dt="2024-12-09T17:11:53.418" v="2232" actId="26606"/>
          <ac:grpSpMkLst>
            <pc:docMk/>
            <pc:sldMk cId="3464029324" sldId="258"/>
            <ac:grpSpMk id="24" creationId="{AE1C45F0-260A-458C-96ED-C1F6D2151219}"/>
          </ac:grpSpMkLst>
        </pc:grpChg>
        <pc:cxnChg chg="add">
          <ac:chgData name="Emaleigh N" userId="d2ca2af63cba4090" providerId="LiveId" clId="{D4F737F2-A309-4268-A40A-0E79B573D64E}" dt="2024-12-09T17:11:53.418" v="2232" actId="26606"/>
          <ac:cxnSpMkLst>
            <pc:docMk/>
            <pc:sldMk cId="3464029324" sldId="258"/>
            <ac:cxnSpMk id="31" creationId="{6CF1BAF6-AD41-4082-B212-8A1F9A2E8779}"/>
          </ac:cxnSpMkLst>
        </pc:cxnChg>
      </pc:sldChg>
      <pc:sldChg chg="addSp delSp modSp del mod modClrScheme delDesignElem chgLayout">
        <pc:chgData name="Emaleigh N" userId="d2ca2af63cba4090" providerId="LiveId" clId="{D4F737F2-A309-4268-A40A-0E79B573D64E}" dt="2024-12-09T17:43:09.703" v="2783" actId="47"/>
        <pc:sldMkLst>
          <pc:docMk/>
          <pc:sldMk cId="2575305731" sldId="259"/>
        </pc:sldMkLst>
      </pc:sldChg>
      <pc:sldChg chg="del">
        <pc:chgData name="Emaleigh N" userId="d2ca2af63cba4090" providerId="LiveId" clId="{D4F737F2-A309-4268-A40A-0E79B573D64E}" dt="2024-12-12T20:25:51.032" v="12402" actId="47"/>
        <pc:sldMkLst>
          <pc:docMk/>
          <pc:sldMk cId="3456628939" sldId="264"/>
        </pc:sldMkLst>
      </pc:sldChg>
      <pc:sldChg chg="del ord">
        <pc:chgData name="Emaleigh N" userId="d2ca2af63cba4090" providerId="LiveId" clId="{D4F737F2-A309-4268-A40A-0E79B573D64E}" dt="2024-12-09T17:44:03.796" v="2784" actId="47"/>
        <pc:sldMkLst>
          <pc:docMk/>
          <pc:sldMk cId="2690679169" sldId="267"/>
        </pc:sldMkLst>
      </pc:sldChg>
      <pc:sldChg chg="modSp del mod ord">
        <pc:chgData name="Emaleigh N" userId="d2ca2af63cba4090" providerId="LiveId" clId="{D4F737F2-A309-4268-A40A-0E79B573D64E}" dt="2024-12-09T17:44:04.737" v="2785" actId="47"/>
        <pc:sldMkLst>
          <pc:docMk/>
          <pc:sldMk cId="4081063706" sldId="270"/>
        </pc:sldMkLst>
      </pc:sldChg>
      <pc:sldChg chg="del">
        <pc:chgData name="Emaleigh N" userId="d2ca2af63cba4090" providerId="LiveId" clId="{D4F737F2-A309-4268-A40A-0E79B573D64E}" dt="2024-12-11T03:03:47.895" v="7773" actId="47"/>
        <pc:sldMkLst>
          <pc:docMk/>
          <pc:sldMk cId="1452714502" sldId="272"/>
        </pc:sldMkLst>
      </pc:sldChg>
      <pc:sldChg chg="del">
        <pc:chgData name="Emaleigh N" userId="d2ca2af63cba4090" providerId="LiveId" clId="{D4F737F2-A309-4268-A40A-0E79B573D64E}" dt="2024-12-11T02:42:47.810" v="7176" actId="47"/>
        <pc:sldMkLst>
          <pc:docMk/>
          <pc:sldMk cId="2826739133" sldId="273"/>
        </pc:sldMkLst>
      </pc:sldChg>
      <pc:sldChg chg="del">
        <pc:chgData name="Emaleigh N" userId="d2ca2af63cba4090" providerId="LiveId" clId="{D4F737F2-A309-4268-A40A-0E79B573D64E}" dt="2024-12-09T17:52:43.165" v="2926" actId="47"/>
        <pc:sldMkLst>
          <pc:docMk/>
          <pc:sldMk cId="1876940167" sldId="274"/>
        </pc:sldMkLst>
      </pc:sldChg>
      <pc:sldChg chg="addSp delSp modSp mod ord">
        <pc:chgData name="Emaleigh N" userId="d2ca2af63cba4090" providerId="LiveId" clId="{D4F737F2-A309-4268-A40A-0E79B573D64E}" dt="2024-12-14T01:52:40.602" v="13304" actId="20577"/>
        <pc:sldMkLst>
          <pc:docMk/>
          <pc:sldMk cId="3286610569" sldId="275"/>
        </pc:sldMkLst>
        <pc:spChg chg="add mod">
          <ac:chgData name="Emaleigh N" userId="d2ca2af63cba4090" providerId="LiveId" clId="{D4F737F2-A309-4268-A40A-0E79B573D64E}" dt="2024-12-12T20:23:58.938" v="12364" actId="113"/>
          <ac:spMkLst>
            <pc:docMk/>
            <pc:sldMk cId="3286610569" sldId="275"/>
            <ac:spMk id="4" creationId="{AC446BC2-C4E3-E781-D846-4FE1EB0F282C}"/>
          </ac:spMkLst>
        </pc:spChg>
        <pc:spChg chg="add mod">
          <ac:chgData name="Emaleigh N" userId="d2ca2af63cba4090" providerId="LiveId" clId="{D4F737F2-A309-4268-A40A-0E79B573D64E}" dt="2024-12-14T01:52:40.602" v="13304" actId="20577"/>
          <ac:spMkLst>
            <pc:docMk/>
            <pc:sldMk cId="3286610569" sldId="275"/>
            <ac:spMk id="5" creationId="{10CDE54E-9897-CE9C-CA0E-903D40706957}"/>
          </ac:spMkLst>
        </pc:spChg>
        <pc:spChg chg="mod">
          <ac:chgData name="Emaleigh N" userId="d2ca2af63cba4090" providerId="LiveId" clId="{D4F737F2-A309-4268-A40A-0E79B573D64E}" dt="2024-12-12T20:00:23.032" v="10840" actId="20577"/>
          <ac:spMkLst>
            <pc:docMk/>
            <pc:sldMk cId="3286610569" sldId="275"/>
            <ac:spMk id="7" creationId="{9ECF4827-3E4F-23F4-0235-AC4129362B5B}"/>
          </ac:spMkLst>
        </pc:spChg>
        <pc:spChg chg="add">
          <ac:chgData name="Emaleigh N" userId="d2ca2af63cba4090" providerId="LiveId" clId="{D4F737F2-A309-4268-A40A-0E79B573D64E}" dt="2024-12-11T03:04:36.792" v="7776" actId="26606"/>
          <ac:spMkLst>
            <pc:docMk/>
            <pc:sldMk cId="3286610569" sldId="275"/>
            <ac:spMk id="39" creationId="{56E9B3E6-E277-4D68-BA48-9CB43FFBD6E2}"/>
          </ac:spMkLst>
        </pc:spChg>
        <pc:spChg chg="add">
          <ac:chgData name="Emaleigh N" userId="d2ca2af63cba4090" providerId="LiveId" clId="{D4F737F2-A309-4268-A40A-0E79B573D64E}" dt="2024-12-11T03:04:36.792" v="7776" actId="26606"/>
          <ac:spMkLst>
            <pc:docMk/>
            <pc:sldMk cId="3286610569" sldId="275"/>
            <ac:spMk id="46" creationId="{D5B0017B-2ECA-49AF-B397-DC140825DF8D}"/>
          </ac:spMkLst>
        </pc:spChg>
        <pc:grpChg chg="add">
          <ac:chgData name="Emaleigh N" userId="d2ca2af63cba4090" providerId="LiveId" clId="{D4F737F2-A309-4268-A40A-0E79B573D64E}" dt="2024-12-11T03:04:36.792" v="7776" actId="26606"/>
          <ac:grpSpMkLst>
            <pc:docMk/>
            <pc:sldMk cId="3286610569" sldId="275"/>
            <ac:grpSpMk id="41" creationId="{AE1C45F0-260A-458C-96ED-C1F6D2151219}"/>
          </ac:grpSpMkLst>
        </pc:grpChg>
        <pc:cxnChg chg="add">
          <ac:chgData name="Emaleigh N" userId="d2ca2af63cba4090" providerId="LiveId" clId="{D4F737F2-A309-4268-A40A-0E79B573D64E}" dt="2024-12-11T03:04:36.792" v="7776" actId="26606"/>
          <ac:cxnSpMkLst>
            <pc:docMk/>
            <pc:sldMk cId="3286610569" sldId="275"/>
            <ac:cxnSpMk id="48" creationId="{6CF1BAF6-AD41-4082-B212-8A1F9A2E8779}"/>
          </ac:cxnSpMkLst>
        </pc:cxnChg>
      </pc:sldChg>
      <pc:sldChg chg="addSp delSp modSp add del mod ord">
        <pc:chgData name="Emaleigh N" userId="d2ca2af63cba4090" providerId="LiveId" clId="{D4F737F2-A309-4268-A40A-0E79B573D64E}" dt="2024-12-09T17:22:35.356" v="2364" actId="47"/>
        <pc:sldMkLst>
          <pc:docMk/>
          <pc:sldMk cId="1384343764" sldId="276"/>
        </pc:sldMkLst>
      </pc:sldChg>
      <pc:sldChg chg="delSp modSp add del mod">
        <pc:chgData name="Emaleigh N" userId="d2ca2af63cba4090" providerId="LiveId" clId="{D4F737F2-A309-4268-A40A-0E79B573D64E}" dt="2024-12-09T17:34:19.190" v="2528" actId="47"/>
        <pc:sldMkLst>
          <pc:docMk/>
          <pc:sldMk cId="652349760" sldId="277"/>
        </pc:sldMkLst>
      </pc:sldChg>
      <pc:sldChg chg="addSp delSp modSp add del mod">
        <pc:chgData name="Emaleigh N" userId="d2ca2af63cba4090" providerId="LiveId" clId="{D4F737F2-A309-4268-A40A-0E79B573D64E}" dt="2024-12-09T17:43:07.586" v="2782" actId="47"/>
        <pc:sldMkLst>
          <pc:docMk/>
          <pc:sldMk cId="806005282" sldId="278"/>
        </pc:sldMkLst>
      </pc:sldChg>
      <pc:sldChg chg="add del">
        <pc:chgData name="Emaleigh N" userId="d2ca2af63cba4090" providerId="LiveId" clId="{D4F737F2-A309-4268-A40A-0E79B573D64E}" dt="2024-12-09T17:17:37.338" v="2292" actId="47"/>
        <pc:sldMkLst>
          <pc:docMk/>
          <pc:sldMk cId="2281476668" sldId="279"/>
        </pc:sldMkLst>
      </pc:sldChg>
      <pc:sldChg chg="add del">
        <pc:chgData name="Emaleigh N" userId="d2ca2af63cba4090" providerId="LiveId" clId="{D4F737F2-A309-4268-A40A-0E79B573D64E}" dt="2024-12-09T17:18:18.666" v="2298" actId="47"/>
        <pc:sldMkLst>
          <pc:docMk/>
          <pc:sldMk cId="3899938588" sldId="279"/>
        </pc:sldMkLst>
      </pc:sldChg>
      <pc:sldChg chg="modSp add mod">
        <pc:chgData name="Emaleigh N" userId="d2ca2af63cba4090" providerId="LiveId" clId="{D4F737F2-A309-4268-A40A-0E79B573D64E}" dt="2024-12-12T18:13:30.030" v="8540" actId="20577"/>
        <pc:sldMkLst>
          <pc:docMk/>
          <pc:sldMk cId="260073258" sldId="280"/>
        </pc:sldMkLst>
        <pc:spChg chg="mod">
          <ac:chgData name="Emaleigh N" userId="d2ca2af63cba4090" providerId="LiveId" clId="{D4F737F2-A309-4268-A40A-0E79B573D64E}" dt="2024-12-12T18:12:55.623" v="8383" actId="113"/>
          <ac:spMkLst>
            <pc:docMk/>
            <pc:sldMk cId="260073258" sldId="280"/>
            <ac:spMk id="9" creationId="{75107764-1995-9936-4BF0-6F9DDB3EB339}"/>
          </ac:spMkLst>
        </pc:spChg>
        <pc:spChg chg="mod">
          <ac:chgData name="Emaleigh N" userId="d2ca2af63cba4090" providerId="LiveId" clId="{D4F737F2-A309-4268-A40A-0E79B573D64E}" dt="2024-12-12T18:13:30.030" v="8540" actId="20577"/>
          <ac:spMkLst>
            <pc:docMk/>
            <pc:sldMk cId="260073258" sldId="280"/>
            <ac:spMk id="11" creationId="{34302A2B-52AC-66BC-6A02-1DB1500DB6A3}"/>
          </ac:spMkLst>
        </pc:spChg>
      </pc:sldChg>
      <pc:sldChg chg="addSp modSp add del mod">
        <pc:chgData name="Emaleigh N" userId="d2ca2af63cba4090" providerId="LiveId" clId="{D4F737F2-A309-4268-A40A-0E79B573D64E}" dt="2024-12-09T17:31:36.394" v="2505" actId="47"/>
        <pc:sldMkLst>
          <pc:docMk/>
          <pc:sldMk cId="3205093151" sldId="281"/>
        </pc:sldMkLst>
      </pc:sldChg>
      <pc:sldChg chg="addSp delSp modSp add mod">
        <pc:chgData name="Emaleigh N" userId="d2ca2af63cba4090" providerId="LiveId" clId="{D4F737F2-A309-4268-A40A-0E79B573D64E}" dt="2024-12-12T18:25:28.525" v="8862" actId="20577"/>
        <pc:sldMkLst>
          <pc:docMk/>
          <pc:sldMk cId="4247443777" sldId="282"/>
        </pc:sldMkLst>
        <pc:spChg chg="mod">
          <ac:chgData name="Emaleigh N" userId="d2ca2af63cba4090" providerId="LiveId" clId="{D4F737F2-A309-4268-A40A-0E79B573D64E}" dt="2024-12-09T17:31:27.544" v="2504" actId="20577"/>
          <ac:spMkLst>
            <pc:docMk/>
            <pc:sldMk cId="4247443777" sldId="282"/>
            <ac:spMk id="2" creationId="{00D964B4-F480-375A-43B0-F077D87869BD}"/>
          </ac:spMkLst>
        </pc:spChg>
        <pc:spChg chg="mod topLvl">
          <ac:chgData name="Emaleigh N" userId="d2ca2af63cba4090" providerId="LiveId" clId="{D4F737F2-A309-4268-A40A-0E79B573D64E}" dt="2024-12-09T17:27:46.624" v="2412" actId="164"/>
          <ac:spMkLst>
            <pc:docMk/>
            <pc:sldMk cId="4247443777" sldId="282"/>
            <ac:spMk id="8" creationId="{933824F8-F0D8-5D26-6AD5-88F2618F8358}"/>
          </ac:spMkLst>
        </pc:spChg>
        <pc:spChg chg="mod topLvl">
          <ac:chgData name="Emaleigh N" userId="d2ca2af63cba4090" providerId="LiveId" clId="{D4F737F2-A309-4268-A40A-0E79B573D64E}" dt="2024-12-09T17:30:26.367" v="2475" actId="14100"/>
          <ac:spMkLst>
            <pc:docMk/>
            <pc:sldMk cId="4247443777" sldId="282"/>
            <ac:spMk id="9" creationId="{4AB0C7F4-5127-F51A-F140-D79684112CD8}"/>
          </ac:spMkLst>
        </pc:spChg>
        <pc:spChg chg="mod topLvl">
          <ac:chgData name="Emaleigh N" userId="d2ca2af63cba4090" providerId="LiveId" clId="{D4F737F2-A309-4268-A40A-0E79B573D64E}" dt="2024-12-09T17:27:50.854" v="2413" actId="164"/>
          <ac:spMkLst>
            <pc:docMk/>
            <pc:sldMk cId="4247443777" sldId="282"/>
            <ac:spMk id="10" creationId="{9B0303B7-6660-7C05-B4FE-6D065F40C531}"/>
          </ac:spMkLst>
        </pc:spChg>
        <pc:spChg chg="mod topLvl">
          <ac:chgData name="Emaleigh N" userId="d2ca2af63cba4090" providerId="LiveId" clId="{D4F737F2-A309-4268-A40A-0E79B573D64E}" dt="2024-12-09T17:35:08.260" v="2583" actId="20577"/>
          <ac:spMkLst>
            <pc:docMk/>
            <pc:sldMk cId="4247443777" sldId="282"/>
            <ac:spMk id="11" creationId="{0C2C4719-095A-4C31-9DD1-FCFB48D1C1A5}"/>
          </ac:spMkLst>
        </pc:spChg>
        <pc:spChg chg="mod">
          <ac:chgData name="Emaleigh N" userId="d2ca2af63cba4090" providerId="LiveId" clId="{D4F737F2-A309-4268-A40A-0E79B573D64E}" dt="2024-12-09T17:28:01.240" v="2416"/>
          <ac:spMkLst>
            <pc:docMk/>
            <pc:sldMk cId="4247443777" sldId="282"/>
            <ac:spMk id="12" creationId="{469EEC99-C5D2-8283-CFD6-B80FB5E7360C}"/>
          </ac:spMkLst>
        </pc:spChg>
        <pc:spChg chg="mod">
          <ac:chgData name="Emaleigh N" userId="d2ca2af63cba4090" providerId="LiveId" clId="{D4F737F2-A309-4268-A40A-0E79B573D64E}" dt="2024-12-12T18:25:28.525" v="8862" actId="20577"/>
          <ac:spMkLst>
            <pc:docMk/>
            <pc:sldMk cId="4247443777" sldId="282"/>
            <ac:spMk id="13" creationId="{33803A80-DC85-8578-7CD0-86645D2006F2}"/>
          </ac:spMkLst>
        </pc:spChg>
        <pc:spChg chg="mod">
          <ac:chgData name="Emaleigh N" userId="d2ca2af63cba4090" providerId="LiveId" clId="{D4F737F2-A309-4268-A40A-0E79B573D64E}" dt="2024-12-09T17:28:34.300" v="2423"/>
          <ac:spMkLst>
            <pc:docMk/>
            <pc:sldMk cId="4247443777" sldId="282"/>
            <ac:spMk id="15" creationId="{DADD7CB2-6366-C8AB-F052-5A120B36FA59}"/>
          </ac:spMkLst>
        </pc:spChg>
        <pc:spChg chg="mod">
          <ac:chgData name="Emaleigh N" userId="d2ca2af63cba4090" providerId="LiveId" clId="{D4F737F2-A309-4268-A40A-0E79B573D64E}" dt="2024-12-09T17:35:23.933" v="2587" actId="20577"/>
          <ac:spMkLst>
            <pc:docMk/>
            <pc:sldMk cId="4247443777" sldId="282"/>
            <ac:spMk id="16" creationId="{A6612D1C-E718-A1B0-D971-D0B201C0AF81}"/>
          </ac:spMkLst>
        </pc:spChg>
        <pc:grpChg chg="add mod">
          <ac:chgData name="Emaleigh N" userId="d2ca2af63cba4090" providerId="LiveId" clId="{D4F737F2-A309-4268-A40A-0E79B573D64E}" dt="2024-12-09T17:31:06.904" v="2483" actId="14100"/>
          <ac:grpSpMkLst>
            <pc:docMk/>
            <pc:sldMk cId="4247443777" sldId="282"/>
            <ac:grpSpMk id="3" creationId="{10E11F8D-372F-B742-6C26-AFE8B24BA414}"/>
          </ac:grpSpMkLst>
        </pc:grpChg>
        <pc:grpChg chg="add mod">
          <ac:chgData name="Emaleigh N" userId="d2ca2af63cba4090" providerId="LiveId" clId="{D4F737F2-A309-4268-A40A-0E79B573D64E}" dt="2024-12-09T17:31:01.308" v="2482" actId="554"/>
          <ac:grpSpMkLst>
            <pc:docMk/>
            <pc:sldMk cId="4247443777" sldId="282"/>
            <ac:grpSpMk id="4" creationId="{D1534E27-B7C9-2C42-6EC6-57D46EC7BD44}"/>
          </ac:grpSpMkLst>
        </pc:grpChg>
        <pc:grpChg chg="add mod">
          <ac:chgData name="Emaleigh N" userId="d2ca2af63cba4090" providerId="LiveId" clId="{D4F737F2-A309-4268-A40A-0E79B573D64E}" dt="2024-12-09T17:31:01.308" v="2482" actId="554"/>
          <ac:grpSpMkLst>
            <pc:docMk/>
            <pc:sldMk cId="4247443777" sldId="282"/>
            <ac:grpSpMk id="6" creationId="{58995111-DD6E-5AE7-A0D9-D49D6B2A83ED}"/>
          </ac:grpSpMkLst>
        </pc:grpChg>
        <pc:grpChg chg="add mod">
          <ac:chgData name="Emaleigh N" userId="d2ca2af63cba4090" providerId="LiveId" clId="{D4F737F2-A309-4268-A40A-0E79B573D64E}" dt="2024-12-09T17:31:09.921" v="2484" actId="14100"/>
          <ac:grpSpMkLst>
            <pc:docMk/>
            <pc:sldMk cId="4247443777" sldId="282"/>
            <ac:grpSpMk id="14" creationId="{AFD80AE8-A800-D162-40C5-0FB6864E14CE}"/>
          </ac:grpSpMkLst>
        </pc:grpChg>
      </pc:sldChg>
      <pc:sldChg chg="addSp delSp modSp add mod">
        <pc:chgData name="Emaleigh N" userId="d2ca2af63cba4090" providerId="LiveId" clId="{D4F737F2-A309-4268-A40A-0E79B573D64E}" dt="2024-12-12T18:23:34.369" v="8767" actId="554"/>
        <pc:sldMkLst>
          <pc:docMk/>
          <pc:sldMk cId="1163121301" sldId="283"/>
        </pc:sldMkLst>
        <pc:spChg chg="mod">
          <ac:chgData name="Emaleigh N" userId="d2ca2af63cba4090" providerId="LiveId" clId="{D4F737F2-A309-4268-A40A-0E79B573D64E}" dt="2024-12-09T17:36:02.108" v="2604" actId="20577"/>
          <ac:spMkLst>
            <pc:docMk/>
            <pc:sldMk cId="1163121301" sldId="283"/>
            <ac:spMk id="2" creationId="{28DC4DDB-170A-81AB-F84F-8209D5F98F61}"/>
          </ac:spMkLst>
        </pc:spChg>
        <pc:spChg chg="mod topLvl">
          <ac:chgData name="Emaleigh N" userId="d2ca2af63cba4090" providerId="LiveId" clId="{D4F737F2-A309-4268-A40A-0E79B573D64E}" dt="2024-12-12T18:22:13.601" v="8758" actId="1076"/>
          <ac:spMkLst>
            <pc:docMk/>
            <pc:sldMk cId="1163121301" sldId="283"/>
            <ac:spMk id="8" creationId="{8EFFCBF0-6BCA-4AF6-F3E3-9886E18F9C31}"/>
          </ac:spMkLst>
        </pc:spChg>
        <pc:spChg chg="mod topLvl">
          <ac:chgData name="Emaleigh N" userId="d2ca2af63cba4090" providerId="LiveId" clId="{D4F737F2-A309-4268-A40A-0E79B573D64E}" dt="2024-12-12T18:23:34.369" v="8767" actId="554"/>
          <ac:spMkLst>
            <pc:docMk/>
            <pc:sldMk cId="1163121301" sldId="283"/>
            <ac:spMk id="9" creationId="{BF2878A8-B129-F33B-311F-0744C1FDB4BA}"/>
          </ac:spMkLst>
        </pc:spChg>
        <pc:spChg chg="mod topLvl">
          <ac:chgData name="Emaleigh N" userId="d2ca2af63cba4090" providerId="LiveId" clId="{D4F737F2-A309-4268-A40A-0E79B573D64E}" dt="2024-12-12T18:22:13.601" v="8758" actId="1076"/>
          <ac:spMkLst>
            <pc:docMk/>
            <pc:sldMk cId="1163121301" sldId="283"/>
            <ac:spMk id="10" creationId="{99D7880B-7C9C-0846-9A00-D73CF7AA3483}"/>
          </ac:spMkLst>
        </pc:spChg>
        <pc:spChg chg="mod topLvl">
          <ac:chgData name="Emaleigh N" userId="d2ca2af63cba4090" providerId="LiveId" clId="{D4F737F2-A309-4268-A40A-0E79B573D64E}" dt="2024-12-12T18:23:34.369" v="8767" actId="554"/>
          <ac:spMkLst>
            <pc:docMk/>
            <pc:sldMk cId="1163121301" sldId="283"/>
            <ac:spMk id="11" creationId="{0CA2FD63-5083-E277-7E19-FCCEFC7C428E}"/>
          </ac:spMkLst>
        </pc:spChg>
        <pc:spChg chg="mod topLvl">
          <ac:chgData name="Emaleigh N" userId="d2ca2af63cba4090" providerId="LiveId" clId="{D4F737F2-A309-4268-A40A-0E79B573D64E}" dt="2024-12-12T18:22:13.601" v="8758" actId="1076"/>
          <ac:spMkLst>
            <pc:docMk/>
            <pc:sldMk cId="1163121301" sldId="283"/>
            <ac:spMk id="12" creationId="{75966302-9AC1-E98B-9F9F-0C8B897649AD}"/>
          </ac:spMkLst>
        </pc:spChg>
        <pc:spChg chg="mod topLvl">
          <ac:chgData name="Emaleigh N" userId="d2ca2af63cba4090" providerId="LiveId" clId="{D4F737F2-A309-4268-A40A-0E79B573D64E}" dt="2024-12-12T18:23:34.369" v="8767" actId="554"/>
          <ac:spMkLst>
            <pc:docMk/>
            <pc:sldMk cId="1163121301" sldId="283"/>
            <ac:spMk id="13" creationId="{A1ABE92F-A506-F5DB-F815-5933D993B340}"/>
          </ac:spMkLst>
        </pc:spChg>
        <pc:spChg chg="mod topLvl">
          <ac:chgData name="Emaleigh N" userId="d2ca2af63cba4090" providerId="LiveId" clId="{D4F737F2-A309-4268-A40A-0E79B573D64E}" dt="2024-12-12T18:22:13.601" v="8758" actId="1076"/>
          <ac:spMkLst>
            <pc:docMk/>
            <pc:sldMk cId="1163121301" sldId="283"/>
            <ac:spMk id="15" creationId="{604FBB83-2A57-A4DB-068A-2BAEB8F685FA}"/>
          </ac:spMkLst>
        </pc:spChg>
        <pc:spChg chg="mod topLvl">
          <ac:chgData name="Emaleigh N" userId="d2ca2af63cba4090" providerId="LiveId" clId="{D4F737F2-A309-4268-A40A-0E79B573D64E}" dt="2024-12-12T18:23:34.369" v="8767" actId="554"/>
          <ac:spMkLst>
            <pc:docMk/>
            <pc:sldMk cId="1163121301" sldId="283"/>
            <ac:spMk id="16" creationId="{49DEAD2C-CE9E-54EC-798F-50FCAD2DDAFB}"/>
          </ac:spMkLst>
        </pc:spChg>
        <pc:spChg chg="mod topLvl">
          <ac:chgData name="Emaleigh N" userId="d2ca2af63cba4090" providerId="LiveId" clId="{D4F737F2-A309-4268-A40A-0E79B573D64E}" dt="2024-12-12T18:23:34.369" v="8767" actId="554"/>
          <ac:spMkLst>
            <pc:docMk/>
            <pc:sldMk cId="1163121301" sldId="283"/>
            <ac:spMk id="17" creationId="{12C25E5F-23DA-36F9-1B25-57949A46F340}"/>
          </ac:spMkLst>
        </pc:spChg>
        <pc:spChg chg="add mod ord">
          <ac:chgData name="Emaleigh N" userId="d2ca2af63cba4090" providerId="LiveId" clId="{D4F737F2-A309-4268-A40A-0E79B573D64E}" dt="2024-12-12T18:22:13.601" v="8758" actId="1076"/>
          <ac:spMkLst>
            <pc:docMk/>
            <pc:sldMk cId="1163121301" sldId="283"/>
            <ac:spMk id="20" creationId="{936B11CF-FAD3-51A4-70FC-F9194F25ED67}"/>
          </ac:spMkLst>
        </pc:spChg>
      </pc:sldChg>
      <pc:sldChg chg="addSp delSp modSp add mod ord">
        <pc:chgData name="Emaleigh N" userId="d2ca2af63cba4090" providerId="LiveId" clId="{D4F737F2-A309-4268-A40A-0E79B573D64E}" dt="2024-12-14T01:37:29.991" v="12893" actId="20577"/>
        <pc:sldMkLst>
          <pc:docMk/>
          <pc:sldMk cId="3074098412" sldId="284"/>
        </pc:sldMkLst>
        <pc:spChg chg="mod">
          <ac:chgData name="Emaleigh N" userId="d2ca2af63cba4090" providerId="LiveId" clId="{D4F737F2-A309-4268-A40A-0E79B573D64E}" dt="2024-12-12T18:26:09.220" v="8926" actId="20577"/>
          <ac:spMkLst>
            <pc:docMk/>
            <pc:sldMk cId="3074098412" sldId="284"/>
            <ac:spMk id="2" creationId="{CA37B6D7-0D08-D5AC-B414-1FC6E13357D7}"/>
          </ac:spMkLst>
        </pc:spChg>
        <pc:spChg chg="add mod">
          <ac:chgData name="Emaleigh N" userId="d2ca2af63cba4090" providerId="LiveId" clId="{D4F737F2-A309-4268-A40A-0E79B573D64E}" dt="2024-12-12T18:27:30.033" v="9015" actId="20577"/>
          <ac:spMkLst>
            <pc:docMk/>
            <pc:sldMk cId="3074098412" sldId="284"/>
            <ac:spMk id="3" creationId="{F0A9B7B7-815D-EF41-3A09-8E66FF5F9AE5}"/>
          </ac:spMkLst>
        </pc:spChg>
        <pc:spChg chg="add mod topLvl">
          <ac:chgData name="Emaleigh N" userId="d2ca2af63cba4090" providerId="LiveId" clId="{D4F737F2-A309-4268-A40A-0E79B573D64E}" dt="2024-12-12T18:32:14.581" v="9064" actId="554"/>
          <ac:spMkLst>
            <pc:docMk/>
            <pc:sldMk cId="3074098412" sldId="284"/>
            <ac:spMk id="4" creationId="{6274F667-ABF6-CC37-13FC-5D3906878A5E}"/>
          </ac:spMkLst>
        </pc:spChg>
        <pc:spChg chg="add mod topLvl">
          <ac:chgData name="Emaleigh N" userId="d2ca2af63cba4090" providerId="LiveId" clId="{D4F737F2-A309-4268-A40A-0E79B573D64E}" dt="2024-12-12T18:32:14.581" v="9064" actId="554"/>
          <ac:spMkLst>
            <pc:docMk/>
            <pc:sldMk cId="3074098412" sldId="284"/>
            <ac:spMk id="5" creationId="{76D00A74-8C68-3D51-18F2-D9C99ADA4FAC}"/>
          </ac:spMkLst>
        </pc:spChg>
        <pc:spChg chg="add mod topLvl">
          <ac:chgData name="Emaleigh N" userId="d2ca2af63cba4090" providerId="LiveId" clId="{D4F737F2-A309-4268-A40A-0E79B573D64E}" dt="2024-12-14T01:37:28.251" v="12887" actId="20577"/>
          <ac:spMkLst>
            <pc:docMk/>
            <pc:sldMk cId="3074098412" sldId="284"/>
            <ac:spMk id="7" creationId="{BA7812DA-EBCA-F345-F062-B820BD362C4D}"/>
          </ac:spMkLst>
        </pc:spChg>
        <pc:spChg chg="add mod topLvl">
          <ac:chgData name="Emaleigh N" userId="d2ca2af63cba4090" providerId="LiveId" clId="{D4F737F2-A309-4268-A40A-0E79B573D64E}" dt="2024-12-12T18:32:18.181" v="9065" actId="408"/>
          <ac:spMkLst>
            <pc:docMk/>
            <pc:sldMk cId="3074098412" sldId="284"/>
            <ac:spMk id="9" creationId="{FA2F8C38-7060-479A-79E8-83F62FFB3888}"/>
          </ac:spMkLst>
        </pc:spChg>
        <pc:spChg chg="add mod topLvl">
          <ac:chgData name="Emaleigh N" userId="d2ca2af63cba4090" providerId="LiveId" clId="{D4F737F2-A309-4268-A40A-0E79B573D64E}" dt="2024-12-14T01:37:27.816" v="12885" actId="20577"/>
          <ac:spMkLst>
            <pc:docMk/>
            <pc:sldMk cId="3074098412" sldId="284"/>
            <ac:spMk id="11" creationId="{F76EB3AE-77E6-E928-17CE-B0B25A8C6028}"/>
          </ac:spMkLst>
        </pc:spChg>
        <pc:spChg chg="add mod topLvl">
          <ac:chgData name="Emaleigh N" userId="d2ca2af63cba4090" providerId="LiveId" clId="{D4F737F2-A309-4268-A40A-0E79B573D64E}" dt="2024-12-12T18:32:14.581" v="9064" actId="554"/>
          <ac:spMkLst>
            <pc:docMk/>
            <pc:sldMk cId="3074098412" sldId="284"/>
            <ac:spMk id="12" creationId="{DDA4E67B-316A-4AD7-EF8E-AF59706F8EAB}"/>
          </ac:spMkLst>
        </pc:spChg>
        <pc:spChg chg="add mod topLvl">
          <ac:chgData name="Emaleigh N" userId="d2ca2af63cba4090" providerId="LiveId" clId="{D4F737F2-A309-4268-A40A-0E79B573D64E}" dt="2024-12-12T18:32:14.581" v="9064" actId="554"/>
          <ac:spMkLst>
            <pc:docMk/>
            <pc:sldMk cId="3074098412" sldId="284"/>
            <ac:spMk id="13" creationId="{6963B3F6-B5BA-4042-6459-AB75B92394DF}"/>
          </ac:spMkLst>
        </pc:spChg>
        <pc:spChg chg="add mod topLvl">
          <ac:chgData name="Emaleigh N" userId="d2ca2af63cba4090" providerId="LiveId" clId="{D4F737F2-A309-4268-A40A-0E79B573D64E}" dt="2024-12-14T01:37:26.343" v="12879" actId="20577"/>
          <ac:spMkLst>
            <pc:docMk/>
            <pc:sldMk cId="3074098412" sldId="284"/>
            <ac:spMk id="14" creationId="{C7A68F95-87B9-2FF9-EB7C-204126C8E35C}"/>
          </ac:spMkLst>
        </pc:spChg>
        <pc:spChg chg="add mod ord">
          <ac:chgData name="Emaleigh N" userId="d2ca2af63cba4090" providerId="LiveId" clId="{D4F737F2-A309-4268-A40A-0E79B573D64E}" dt="2024-12-09T17:47:11.930" v="2856" actId="171"/>
          <ac:spMkLst>
            <pc:docMk/>
            <pc:sldMk cId="3074098412" sldId="284"/>
            <ac:spMk id="19" creationId="{FE7AF1C5-57BC-F3F2-4F17-A609E54D49E1}"/>
          </ac:spMkLst>
        </pc:spChg>
        <pc:spChg chg="add mod ord">
          <ac:chgData name="Emaleigh N" userId="d2ca2af63cba4090" providerId="LiveId" clId="{D4F737F2-A309-4268-A40A-0E79B573D64E}" dt="2024-12-12T18:32:18.181" v="9065" actId="408"/>
          <ac:spMkLst>
            <pc:docMk/>
            <pc:sldMk cId="3074098412" sldId="284"/>
            <ac:spMk id="33" creationId="{70E1611A-AC84-6D5E-4389-255014840D90}"/>
          </ac:spMkLst>
        </pc:spChg>
        <pc:spChg chg="add mod">
          <ac:chgData name="Emaleigh N" userId="d2ca2af63cba4090" providerId="LiveId" clId="{D4F737F2-A309-4268-A40A-0E79B573D64E}" dt="2024-12-14T01:37:29.991" v="12893" actId="20577"/>
          <ac:spMkLst>
            <pc:docMk/>
            <pc:sldMk cId="3074098412" sldId="284"/>
            <ac:spMk id="39" creationId="{CB49A458-8771-E86F-CFDB-1F8A73A0E03E}"/>
          </ac:spMkLst>
        </pc:spChg>
        <pc:grpChg chg="add mod">
          <ac:chgData name="Emaleigh N" userId="d2ca2af63cba4090" providerId="LiveId" clId="{D4F737F2-A309-4268-A40A-0E79B573D64E}" dt="2024-12-12T18:32:18.181" v="9065" actId="408"/>
          <ac:grpSpMkLst>
            <pc:docMk/>
            <pc:sldMk cId="3074098412" sldId="284"/>
            <ac:grpSpMk id="34" creationId="{6BB7B209-8DEA-EA46-A8C0-927592D64A5B}"/>
          </ac:grpSpMkLst>
        </pc:grpChg>
        <pc:grpChg chg="add mod">
          <ac:chgData name="Emaleigh N" userId="d2ca2af63cba4090" providerId="LiveId" clId="{D4F737F2-A309-4268-A40A-0E79B573D64E}" dt="2024-12-12T18:32:18.181" v="9065" actId="408"/>
          <ac:grpSpMkLst>
            <pc:docMk/>
            <pc:sldMk cId="3074098412" sldId="284"/>
            <ac:grpSpMk id="36" creationId="{913D45DF-E189-D88C-EB14-B4D08B063ACF}"/>
          </ac:grpSpMkLst>
        </pc:grpChg>
        <pc:grpChg chg="add mod">
          <ac:chgData name="Emaleigh N" userId="d2ca2af63cba4090" providerId="LiveId" clId="{D4F737F2-A309-4268-A40A-0E79B573D64E}" dt="2024-12-12T18:32:18.181" v="9065" actId="408"/>
          <ac:grpSpMkLst>
            <pc:docMk/>
            <pc:sldMk cId="3074098412" sldId="284"/>
            <ac:grpSpMk id="38" creationId="{CF6895D8-0D1D-C5AF-A7CF-99E2D9FE9340}"/>
          </ac:grpSpMkLst>
        </pc:grpChg>
        <pc:graphicFrameChg chg="add mod modGraphic">
          <ac:chgData name="Emaleigh N" userId="d2ca2af63cba4090" providerId="LiveId" clId="{D4F737F2-A309-4268-A40A-0E79B573D64E}" dt="2024-12-12T18:36:32.238" v="9083" actId="1076"/>
          <ac:graphicFrameMkLst>
            <pc:docMk/>
            <pc:sldMk cId="3074098412" sldId="284"/>
            <ac:graphicFrameMk id="15" creationId="{868D428C-46C1-F936-7C4E-2415B13DFA82}"/>
          </ac:graphicFrameMkLst>
        </pc:graphicFrameChg>
      </pc:sldChg>
      <pc:sldChg chg="addSp delSp modSp add mod ord">
        <pc:chgData name="Emaleigh N" userId="d2ca2af63cba4090" providerId="LiveId" clId="{D4F737F2-A309-4268-A40A-0E79B573D64E}" dt="2024-12-11T02:43:51.931" v="7218" actId="403"/>
        <pc:sldMkLst>
          <pc:docMk/>
          <pc:sldMk cId="408814125" sldId="285"/>
        </pc:sldMkLst>
        <pc:spChg chg="mod">
          <ac:chgData name="Emaleigh N" userId="d2ca2af63cba4090" providerId="LiveId" clId="{D4F737F2-A309-4268-A40A-0E79B573D64E}" dt="2024-12-09T18:02:46.694" v="3272" actId="20577"/>
          <ac:spMkLst>
            <pc:docMk/>
            <pc:sldMk cId="408814125" sldId="285"/>
            <ac:spMk id="2" creationId="{AAC0140F-4E5A-B334-D3F3-BC014B3943FC}"/>
          </ac:spMkLst>
        </pc:spChg>
        <pc:spChg chg="add mod ord">
          <ac:chgData name="Emaleigh N" userId="d2ca2af63cba4090" providerId="LiveId" clId="{D4F737F2-A309-4268-A40A-0E79B573D64E}" dt="2024-12-09T18:06:44.768" v="3766" actId="208"/>
          <ac:spMkLst>
            <pc:docMk/>
            <pc:sldMk cId="408814125" sldId="285"/>
            <ac:spMk id="3" creationId="{CD1C9ACB-8DC3-5FA5-7DEE-F8E9FDF4E833}"/>
          </ac:spMkLst>
        </pc:spChg>
        <pc:spChg chg="mod">
          <ac:chgData name="Emaleigh N" userId="d2ca2af63cba4090" providerId="LiveId" clId="{D4F737F2-A309-4268-A40A-0E79B573D64E}" dt="2024-12-11T02:43:51.931" v="7218" actId="403"/>
          <ac:spMkLst>
            <pc:docMk/>
            <pc:sldMk cId="408814125" sldId="285"/>
            <ac:spMk id="6" creationId="{3872C149-5693-BD6D-B0FB-B6F85CDBE1EE}"/>
          </ac:spMkLst>
        </pc:spChg>
        <pc:spChg chg="mod">
          <ac:chgData name="Emaleigh N" userId="d2ca2af63cba4090" providerId="LiveId" clId="{D4F737F2-A309-4268-A40A-0E79B573D64E}" dt="2024-12-09T18:05:49.221" v="3755" actId="14100"/>
          <ac:spMkLst>
            <pc:docMk/>
            <pc:sldMk cId="408814125" sldId="285"/>
            <ac:spMk id="10" creationId="{2F56E731-3D5D-48F0-AAE2-06B5CCA11651}"/>
          </ac:spMkLst>
        </pc:spChg>
      </pc:sldChg>
      <pc:sldChg chg="addSp delSp modSp add del mod modClrScheme delDesignElem chgLayout">
        <pc:chgData name="Emaleigh N" userId="d2ca2af63cba4090" providerId="LiveId" clId="{D4F737F2-A309-4268-A40A-0E79B573D64E}" dt="2024-12-09T18:14:29.066" v="3929" actId="47"/>
        <pc:sldMkLst>
          <pc:docMk/>
          <pc:sldMk cId="2034980239" sldId="286"/>
        </pc:sldMkLst>
      </pc:sldChg>
      <pc:sldChg chg="addSp delSp modSp add del mod">
        <pc:chgData name="Emaleigh N" userId="d2ca2af63cba4090" providerId="LiveId" clId="{D4F737F2-A309-4268-A40A-0E79B573D64E}" dt="2024-12-09T18:16:32.244" v="3984" actId="47"/>
        <pc:sldMkLst>
          <pc:docMk/>
          <pc:sldMk cId="2777516265" sldId="287"/>
        </pc:sldMkLst>
      </pc:sldChg>
      <pc:sldChg chg="addSp delSp modSp add mod">
        <pc:chgData name="Emaleigh N" userId="d2ca2af63cba4090" providerId="LiveId" clId="{D4F737F2-A309-4268-A40A-0E79B573D64E}" dt="2024-12-13T17:05:49.279" v="12645" actId="14100"/>
        <pc:sldMkLst>
          <pc:docMk/>
          <pc:sldMk cId="1596027008" sldId="288"/>
        </pc:sldMkLst>
        <pc:spChg chg="mod">
          <ac:chgData name="Emaleigh N" userId="d2ca2af63cba4090" providerId="LiveId" clId="{D4F737F2-A309-4268-A40A-0E79B573D64E}" dt="2024-12-09T18:15:22.381" v="3964" actId="14100"/>
          <ac:spMkLst>
            <pc:docMk/>
            <pc:sldMk cId="1596027008" sldId="288"/>
            <ac:spMk id="2" creationId="{01A36770-39DD-AD5F-9F45-6D0C02D9C834}"/>
          </ac:spMkLst>
        </pc:spChg>
        <pc:spChg chg="mod">
          <ac:chgData name="Emaleigh N" userId="d2ca2af63cba4090" providerId="LiveId" clId="{D4F737F2-A309-4268-A40A-0E79B573D64E}" dt="2024-12-11T02:17:16.546" v="4697" actId="1076"/>
          <ac:spMkLst>
            <pc:docMk/>
            <pc:sldMk cId="1596027008" sldId="288"/>
            <ac:spMk id="6" creationId="{2AE6BF44-1B0E-633C-B1EE-D5A91D7EA59B}"/>
          </ac:spMkLst>
        </pc:spChg>
        <pc:graphicFrameChg chg="add mod modGraphic">
          <ac:chgData name="Emaleigh N" userId="d2ca2af63cba4090" providerId="LiveId" clId="{D4F737F2-A309-4268-A40A-0E79B573D64E}" dt="2024-12-13T17:05:49.279" v="12645" actId="14100"/>
          <ac:graphicFrameMkLst>
            <pc:docMk/>
            <pc:sldMk cId="1596027008" sldId="288"/>
            <ac:graphicFrameMk id="7" creationId="{9F1B4B36-4BA7-43AA-4F03-5B5BD01D4D6E}"/>
          </ac:graphicFrameMkLst>
        </pc:graphicFrameChg>
      </pc:sldChg>
      <pc:sldChg chg="modSp add del mod">
        <pc:chgData name="Emaleigh N" userId="d2ca2af63cba4090" providerId="LiveId" clId="{D4F737F2-A309-4268-A40A-0E79B573D64E}" dt="2024-12-11T02:42:43.199" v="7174" actId="47"/>
        <pc:sldMkLst>
          <pc:docMk/>
          <pc:sldMk cId="1230701675" sldId="289"/>
        </pc:sldMkLst>
      </pc:sldChg>
      <pc:sldChg chg="modSp add del mod">
        <pc:chgData name="Emaleigh N" userId="d2ca2af63cba4090" providerId="LiveId" clId="{D4F737F2-A309-4268-A40A-0E79B573D64E}" dt="2024-12-11T02:42:46.509" v="7175" actId="47"/>
        <pc:sldMkLst>
          <pc:docMk/>
          <pc:sldMk cId="417462452" sldId="290"/>
        </pc:sldMkLst>
      </pc:sldChg>
      <pc:sldChg chg="add del">
        <pc:chgData name="Emaleigh N" userId="d2ca2af63cba4090" providerId="LiveId" clId="{D4F737F2-A309-4268-A40A-0E79B573D64E}" dt="2024-12-11T02:42:41.819" v="7173" actId="47"/>
        <pc:sldMkLst>
          <pc:docMk/>
          <pc:sldMk cId="291997612" sldId="291"/>
        </pc:sldMkLst>
      </pc:sldChg>
      <pc:sldChg chg="delSp modSp add mod">
        <pc:chgData name="Emaleigh N" userId="d2ca2af63cba4090" providerId="LiveId" clId="{D4F737F2-A309-4268-A40A-0E79B573D64E}" dt="2024-12-11T02:45:04.279" v="7255" actId="20577"/>
        <pc:sldMkLst>
          <pc:docMk/>
          <pc:sldMk cId="3356166226" sldId="292"/>
        </pc:sldMkLst>
        <pc:spChg chg="mod">
          <ac:chgData name="Emaleigh N" userId="d2ca2af63cba4090" providerId="LiveId" clId="{D4F737F2-A309-4268-A40A-0E79B573D64E}" dt="2024-12-11T02:43:32.002" v="7212" actId="20577"/>
          <ac:spMkLst>
            <pc:docMk/>
            <pc:sldMk cId="3356166226" sldId="292"/>
            <ac:spMk id="2" creationId="{9C2CCD92-1D88-C0B9-8CC9-2DB329F95DE1}"/>
          </ac:spMkLst>
        </pc:spChg>
        <pc:spChg chg="mod">
          <ac:chgData name="Emaleigh N" userId="d2ca2af63cba4090" providerId="LiveId" clId="{D4F737F2-A309-4268-A40A-0E79B573D64E}" dt="2024-12-11T02:45:04.279" v="7255" actId="20577"/>
          <ac:spMkLst>
            <pc:docMk/>
            <pc:sldMk cId="3356166226" sldId="292"/>
            <ac:spMk id="5" creationId="{5DFC0A4C-BAE1-764F-F5EE-E29B6A2C9FD7}"/>
          </ac:spMkLst>
        </pc:spChg>
      </pc:sldChg>
      <pc:sldChg chg="modSp add mod ord">
        <pc:chgData name="Emaleigh N" userId="d2ca2af63cba4090" providerId="LiveId" clId="{D4F737F2-A309-4268-A40A-0E79B573D64E}" dt="2024-12-13T17:07:31.217" v="12724" actId="14100"/>
        <pc:sldMkLst>
          <pc:docMk/>
          <pc:sldMk cId="4199555398" sldId="293"/>
        </pc:sldMkLst>
        <pc:spChg chg="mod">
          <ac:chgData name="Emaleigh N" userId="d2ca2af63cba4090" providerId="LiveId" clId="{D4F737F2-A309-4268-A40A-0E79B573D64E}" dt="2024-12-13T17:07:26.879" v="12723" actId="1076"/>
          <ac:spMkLst>
            <pc:docMk/>
            <pc:sldMk cId="4199555398" sldId="293"/>
            <ac:spMk id="2" creationId="{383E06EA-B6EE-0EC4-139F-7BBCF4187F89}"/>
          </ac:spMkLst>
        </pc:spChg>
        <pc:graphicFrameChg chg="mod modGraphic">
          <ac:chgData name="Emaleigh N" userId="d2ca2af63cba4090" providerId="LiveId" clId="{D4F737F2-A309-4268-A40A-0E79B573D64E}" dt="2024-12-13T17:07:31.217" v="12724" actId="14100"/>
          <ac:graphicFrameMkLst>
            <pc:docMk/>
            <pc:sldMk cId="4199555398" sldId="293"/>
            <ac:graphicFrameMk id="7" creationId="{CF3780E3-3EE0-620D-5C90-9E68B8ADA6CE}"/>
          </ac:graphicFrameMkLst>
        </pc:graphicFrameChg>
      </pc:sldChg>
      <pc:sldChg chg="add del">
        <pc:chgData name="Emaleigh N" userId="d2ca2af63cba4090" providerId="LiveId" clId="{D4F737F2-A309-4268-A40A-0E79B573D64E}" dt="2024-12-11T02:41:38.243" v="7165" actId="47"/>
        <pc:sldMkLst>
          <pc:docMk/>
          <pc:sldMk cId="1324881860" sldId="294"/>
        </pc:sldMkLst>
      </pc:sldChg>
      <pc:sldChg chg="modSp add del mod ord">
        <pc:chgData name="Emaleigh N" userId="d2ca2af63cba4090" providerId="LiveId" clId="{D4F737F2-A309-4268-A40A-0E79B573D64E}" dt="2024-12-13T17:07:15.214" v="12722" actId="47"/>
        <pc:sldMkLst>
          <pc:docMk/>
          <pc:sldMk cId="1695266129" sldId="295"/>
        </pc:sldMkLst>
      </pc:sldChg>
      <pc:sldChg chg="add del">
        <pc:chgData name="Emaleigh N" userId="d2ca2af63cba4090" providerId="LiveId" clId="{D4F737F2-A309-4268-A40A-0E79B573D64E}" dt="2024-12-11T03:03:49.253" v="7774" actId="47"/>
        <pc:sldMkLst>
          <pc:docMk/>
          <pc:sldMk cId="701384817" sldId="296"/>
        </pc:sldMkLst>
      </pc:sldChg>
      <pc:sldChg chg="modSp add del mod">
        <pc:chgData name="Emaleigh N" userId="d2ca2af63cba4090" providerId="LiveId" clId="{D4F737F2-A309-4268-A40A-0E79B573D64E}" dt="2024-12-11T02:43:23.031" v="7205" actId="2890"/>
        <pc:sldMkLst>
          <pc:docMk/>
          <pc:sldMk cId="2759678215" sldId="296"/>
        </pc:sldMkLst>
      </pc:sldChg>
      <pc:sldChg chg="addSp delSp modSp add del mod ord">
        <pc:chgData name="Emaleigh N" userId="d2ca2af63cba4090" providerId="LiveId" clId="{D4F737F2-A309-4268-A40A-0E79B573D64E}" dt="2024-12-11T03:00:15.589" v="7568" actId="47"/>
        <pc:sldMkLst>
          <pc:docMk/>
          <pc:sldMk cId="2731857231" sldId="297"/>
        </pc:sldMkLst>
      </pc:sldChg>
      <pc:sldChg chg="addSp delSp modSp add mod">
        <pc:chgData name="Emaleigh N" userId="d2ca2af63cba4090" providerId="LiveId" clId="{D4F737F2-A309-4268-A40A-0E79B573D64E}" dt="2024-12-14T01:49:29.557" v="13123" actId="20577"/>
        <pc:sldMkLst>
          <pc:docMk/>
          <pc:sldMk cId="2288527927" sldId="298"/>
        </pc:sldMkLst>
        <pc:spChg chg="mod">
          <ac:chgData name="Emaleigh N" userId="d2ca2af63cba4090" providerId="LiveId" clId="{D4F737F2-A309-4268-A40A-0E79B573D64E}" dt="2024-12-13T17:08:28.026" v="12731" actId="1076"/>
          <ac:spMkLst>
            <pc:docMk/>
            <pc:sldMk cId="2288527927" sldId="298"/>
            <ac:spMk id="2" creationId="{7E09614C-C8EF-8A2F-8098-AB11C5D050AB}"/>
          </ac:spMkLst>
        </pc:spChg>
        <pc:spChg chg="mod topLvl">
          <ac:chgData name="Emaleigh N" userId="d2ca2af63cba4090" providerId="LiveId" clId="{D4F737F2-A309-4268-A40A-0E79B573D64E}" dt="2024-12-13T17:10:33.507" v="12750" actId="14100"/>
          <ac:spMkLst>
            <pc:docMk/>
            <pc:sldMk cId="2288527927" sldId="298"/>
            <ac:spMk id="5" creationId="{ADD667A7-4E94-20C5-E7F8-4FF260ED56C3}"/>
          </ac:spMkLst>
        </pc:spChg>
        <pc:spChg chg="mod topLvl">
          <ac:chgData name="Emaleigh N" userId="d2ca2af63cba4090" providerId="LiveId" clId="{D4F737F2-A309-4268-A40A-0E79B573D64E}" dt="2024-12-13T17:10:42.147" v="12752" actId="408"/>
          <ac:spMkLst>
            <pc:docMk/>
            <pc:sldMk cId="2288527927" sldId="298"/>
            <ac:spMk id="11" creationId="{197FFFDF-0DBB-A741-AA35-102BAC90A528}"/>
          </ac:spMkLst>
        </pc:spChg>
        <pc:spChg chg="mod topLvl">
          <ac:chgData name="Emaleigh N" userId="d2ca2af63cba4090" providerId="LiveId" clId="{D4F737F2-A309-4268-A40A-0E79B573D64E}" dt="2024-12-13T17:10:42.147" v="12752" actId="408"/>
          <ac:spMkLst>
            <pc:docMk/>
            <pc:sldMk cId="2288527927" sldId="298"/>
            <ac:spMk id="13" creationId="{E542BB1F-D568-4D9E-6BF2-48B908FC5A85}"/>
          </ac:spMkLst>
        </pc:spChg>
        <pc:spChg chg="add mod topLvl">
          <ac:chgData name="Emaleigh N" userId="d2ca2af63cba4090" providerId="LiveId" clId="{D4F737F2-A309-4268-A40A-0E79B573D64E}" dt="2024-12-13T17:10:36.530" v="12751" actId="1076"/>
          <ac:spMkLst>
            <pc:docMk/>
            <pc:sldMk cId="2288527927" sldId="298"/>
            <ac:spMk id="16" creationId="{32C5A186-419B-D1F7-6BD8-29B34333E1C8}"/>
          </ac:spMkLst>
        </pc:spChg>
        <pc:spChg chg="mod topLvl">
          <ac:chgData name="Emaleigh N" userId="d2ca2af63cba4090" providerId="LiveId" clId="{D4F737F2-A309-4268-A40A-0E79B573D64E}" dt="2024-12-14T01:47:54.023" v="13080" actId="20577"/>
          <ac:spMkLst>
            <pc:docMk/>
            <pc:sldMk cId="2288527927" sldId="298"/>
            <ac:spMk id="19" creationId="{976CF5F0-B2AB-69FF-EEFF-F8362A25B779}"/>
          </ac:spMkLst>
        </pc:spChg>
        <pc:spChg chg="mod topLvl">
          <ac:chgData name="Emaleigh N" userId="d2ca2af63cba4090" providerId="LiveId" clId="{D4F737F2-A309-4268-A40A-0E79B573D64E}" dt="2024-12-14T01:49:29.557" v="13123" actId="20577"/>
          <ac:spMkLst>
            <pc:docMk/>
            <pc:sldMk cId="2288527927" sldId="298"/>
            <ac:spMk id="21" creationId="{74ED6D47-05CF-7A4F-10BA-ED41EDBDBA5D}"/>
          </ac:spMkLst>
        </pc:spChg>
        <pc:spChg chg="mod topLvl">
          <ac:chgData name="Emaleigh N" userId="d2ca2af63cba4090" providerId="LiveId" clId="{D4F737F2-A309-4268-A40A-0E79B573D64E}" dt="2024-12-14T01:42:29.324" v="12989" actId="20577"/>
          <ac:spMkLst>
            <pc:docMk/>
            <pc:sldMk cId="2288527927" sldId="298"/>
            <ac:spMk id="23" creationId="{FE4B5208-DCE7-A7ED-60AF-00F9465F5C25}"/>
          </ac:spMkLst>
        </pc:spChg>
        <pc:spChg chg="mod topLvl">
          <ac:chgData name="Emaleigh N" userId="d2ca2af63cba4090" providerId="LiveId" clId="{D4F737F2-A309-4268-A40A-0E79B573D64E}" dt="2024-12-14T01:43:31.494" v="13003" actId="20577"/>
          <ac:spMkLst>
            <pc:docMk/>
            <pc:sldMk cId="2288527927" sldId="298"/>
            <ac:spMk id="30" creationId="{C1D8E949-2798-BB25-4500-D09DC1DED4E6}"/>
          </ac:spMkLst>
        </pc:spChg>
      </pc:sldChg>
      <pc:sldChg chg="addSp delSp modSp add del mod">
        <pc:chgData name="Emaleigh N" userId="d2ca2af63cba4090" providerId="LiveId" clId="{D4F737F2-A309-4268-A40A-0E79B573D64E}" dt="2024-12-13T17:12:53.719" v="12772" actId="47"/>
        <pc:sldMkLst>
          <pc:docMk/>
          <pc:sldMk cId="1252399754" sldId="299"/>
        </pc:sldMkLst>
      </pc:sldChg>
      <pc:sldChg chg="modSp add">
        <pc:chgData name="Emaleigh N" userId="d2ca2af63cba4090" providerId="LiveId" clId="{D4F737F2-A309-4268-A40A-0E79B573D64E}" dt="2024-12-14T02:03:22.954" v="14011" actId="20577"/>
        <pc:sldMkLst>
          <pc:docMk/>
          <pc:sldMk cId="631543894" sldId="300"/>
        </pc:sldMkLst>
        <pc:graphicFrameChg chg="mod">
          <ac:chgData name="Emaleigh N" userId="d2ca2af63cba4090" providerId="LiveId" clId="{D4F737F2-A309-4268-A40A-0E79B573D64E}" dt="2024-12-14T02:03:22.954" v="14011" actId="20577"/>
          <ac:graphicFrameMkLst>
            <pc:docMk/>
            <pc:sldMk cId="631543894" sldId="300"/>
            <ac:graphicFrameMk id="2" creationId="{F7598B69-F02D-DB02-A38A-C12A6E6AD970}"/>
          </ac:graphicFrameMkLst>
        </pc:graphicFrameChg>
      </pc:sldChg>
      <pc:sldChg chg="modSp new del mod">
        <pc:chgData name="Emaleigh N" userId="d2ca2af63cba4090" providerId="LiveId" clId="{D4F737F2-A309-4268-A40A-0E79B573D64E}" dt="2024-12-12T19:04:27.100" v="10414" actId="47"/>
        <pc:sldMkLst>
          <pc:docMk/>
          <pc:sldMk cId="4057003801" sldId="301"/>
        </pc:sldMkLst>
      </pc:sldChg>
      <pc:sldChg chg="addSp delSp modSp add mod ord">
        <pc:chgData name="Emaleigh N" userId="d2ca2af63cba4090" providerId="LiveId" clId="{D4F737F2-A309-4268-A40A-0E79B573D64E}" dt="2024-12-14T02:01:58.405" v="13843" actId="27636"/>
        <pc:sldMkLst>
          <pc:docMk/>
          <pc:sldMk cId="2518829126" sldId="302"/>
        </pc:sldMkLst>
        <pc:spChg chg="mod">
          <ac:chgData name="Emaleigh N" userId="d2ca2af63cba4090" providerId="LiveId" clId="{D4F737F2-A309-4268-A40A-0E79B573D64E}" dt="2024-12-14T02:01:58.405" v="13843" actId="27636"/>
          <ac:spMkLst>
            <pc:docMk/>
            <pc:sldMk cId="2518829126" sldId="302"/>
            <ac:spMk id="4" creationId="{82F39B09-BFEE-4260-29BE-D2648C7F4C1C}"/>
          </ac:spMkLst>
        </pc:spChg>
        <pc:spChg chg="mod">
          <ac:chgData name="Emaleigh N" userId="d2ca2af63cba4090" providerId="LiveId" clId="{D4F737F2-A309-4268-A40A-0E79B573D64E}" dt="2024-12-12T19:55:21.100" v="10496" actId="20577"/>
          <ac:spMkLst>
            <pc:docMk/>
            <pc:sldMk cId="2518829126" sldId="302"/>
            <ac:spMk id="7" creationId="{6B715C5B-1ADC-0856-918A-E5E8FFB6411D}"/>
          </ac:spMkLst>
        </pc:spChg>
      </pc:sldChg>
      <pc:sldChg chg="modSp add del mod">
        <pc:chgData name="Emaleigh N" userId="d2ca2af63cba4090" providerId="LiveId" clId="{D4F737F2-A309-4268-A40A-0E79B573D64E}" dt="2024-12-13T17:14:48.674" v="12845" actId="47"/>
        <pc:sldMkLst>
          <pc:docMk/>
          <pc:sldMk cId="877502114" sldId="303"/>
        </pc:sldMkLst>
      </pc:sldChg>
      <pc:sldChg chg="addSp delSp modSp add mod">
        <pc:chgData name="Emaleigh N" userId="d2ca2af63cba4090" providerId="LiveId" clId="{D4F737F2-A309-4268-A40A-0E79B573D64E}" dt="2024-12-14T01:47:02.360" v="13067" actId="20577"/>
        <pc:sldMkLst>
          <pc:docMk/>
          <pc:sldMk cId="12687162" sldId="304"/>
        </pc:sldMkLst>
        <pc:spChg chg="mod">
          <ac:chgData name="Emaleigh N" userId="d2ca2af63cba4090" providerId="LiveId" clId="{D4F737F2-A309-4268-A40A-0E79B573D64E}" dt="2024-12-14T01:44:49.260" v="13021" actId="20577"/>
          <ac:spMkLst>
            <pc:docMk/>
            <pc:sldMk cId="12687162" sldId="304"/>
            <ac:spMk id="19" creationId="{0932421F-F1B8-DC2B-AC43-AD16E7AE7213}"/>
          </ac:spMkLst>
        </pc:spChg>
        <pc:spChg chg="mod">
          <ac:chgData name="Emaleigh N" userId="d2ca2af63cba4090" providerId="LiveId" clId="{D4F737F2-A309-4268-A40A-0E79B573D64E}" dt="2024-12-14T01:45:36.858" v="13037" actId="20577"/>
          <ac:spMkLst>
            <pc:docMk/>
            <pc:sldMk cId="12687162" sldId="304"/>
            <ac:spMk id="21" creationId="{C329C1E0-048D-0E57-B6C4-C6E0D5DA726B}"/>
          </ac:spMkLst>
        </pc:spChg>
        <pc:spChg chg="mod">
          <ac:chgData name="Emaleigh N" userId="d2ca2af63cba4090" providerId="LiveId" clId="{D4F737F2-A309-4268-A40A-0E79B573D64E}" dt="2024-12-14T01:46:14.442" v="13055" actId="20577"/>
          <ac:spMkLst>
            <pc:docMk/>
            <pc:sldMk cId="12687162" sldId="304"/>
            <ac:spMk id="23" creationId="{56601508-6F04-D273-4AEA-9ABA109E5387}"/>
          </ac:spMkLst>
        </pc:spChg>
        <pc:spChg chg="mod">
          <ac:chgData name="Emaleigh N" userId="d2ca2af63cba4090" providerId="LiveId" clId="{D4F737F2-A309-4268-A40A-0E79B573D64E}" dt="2024-12-14T01:47:02.360" v="13067" actId="20577"/>
          <ac:spMkLst>
            <pc:docMk/>
            <pc:sldMk cId="12687162" sldId="304"/>
            <ac:spMk id="30" creationId="{8290A3B4-7EAB-54AD-C081-9DD36084FBB5}"/>
          </ac:spMkLst>
        </pc:spChg>
      </pc:sldChg>
    </pc:docChg>
  </pc:docChgLst>
  <pc:docChgLst>
    <pc:chgData name="Emaleigh N" userId="d2ca2af63cba4090" providerId="LiveId" clId="{B3475C07-E2AB-4880-B55B-0083FC5CA426}"/>
    <pc:docChg chg="undo redo custSel addSld delSld modSld sldOrd modMainMaster">
      <pc:chgData name="Emaleigh N" userId="d2ca2af63cba4090" providerId="LiveId" clId="{B3475C07-E2AB-4880-B55B-0083FC5CA426}" dt="2024-12-05T00:36:46.811" v="9336" actId="113"/>
      <pc:docMkLst>
        <pc:docMk/>
      </pc:docMkLst>
      <pc:sldChg chg="addSp modSp new mod setBg addAnim modAnim">
        <pc:chgData name="Emaleigh N" userId="d2ca2af63cba4090" providerId="LiveId" clId="{B3475C07-E2AB-4880-B55B-0083FC5CA426}" dt="2024-12-04T05:03:01.636" v="4515"/>
        <pc:sldMkLst>
          <pc:docMk/>
          <pc:sldMk cId="2878038269" sldId="256"/>
        </pc:sldMkLst>
        <pc:spChg chg="mod">
          <ac:chgData name="Emaleigh N" userId="d2ca2af63cba4090" providerId="LiveId" clId="{B3475C07-E2AB-4880-B55B-0083FC5CA426}" dt="2024-12-04T05:02:26.564" v="4513" actId="113"/>
          <ac:spMkLst>
            <pc:docMk/>
            <pc:sldMk cId="2878038269" sldId="256"/>
            <ac:spMk id="2" creationId="{737487AA-CD23-11D5-6515-EB4443780535}"/>
          </ac:spMkLst>
        </pc:spChg>
        <pc:spChg chg="mod">
          <ac:chgData name="Emaleigh N" userId="d2ca2af63cba4090" providerId="LiveId" clId="{B3475C07-E2AB-4880-B55B-0083FC5CA426}" dt="2024-12-04T05:02:31.441" v="4514" actId="207"/>
          <ac:spMkLst>
            <pc:docMk/>
            <pc:sldMk cId="2878038269" sldId="256"/>
            <ac:spMk id="3" creationId="{6376EE1D-AAAF-4777-9C4F-688BD48B8B8C}"/>
          </ac:spMkLst>
        </pc:spChg>
      </pc:sldChg>
      <pc:sldChg chg="modSp new del mod">
        <pc:chgData name="Emaleigh N" userId="d2ca2af63cba4090" providerId="LiveId" clId="{B3475C07-E2AB-4880-B55B-0083FC5CA426}" dt="2024-12-04T05:05:26.852" v="4525" actId="47"/>
        <pc:sldMkLst>
          <pc:docMk/>
          <pc:sldMk cId="1318818050" sldId="257"/>
        </pc:sldMkLst>
      </pc:sldChg>
      <pc:sldChg chg="addSp delSp modSp new mod setBg">
        <pc:chgData name="Emaleigh N" userId="d2ca2af63cba4090" providerId="LiveId" clId="{B3475C07-E2AB-4880-B55B-0083FC5CA426}" dt="2024-12-04T05:04:43.410" v="4521"/>
        <pc:sldMkLst>
          <pc:docMk/>
          <pc:sldMk cId="3464029324" sldId="258"/>
        </pc:sldMkLst>
        <pc:spChg chg="mod">
          <ac:chgData name="Emaleigh N" userId="d2ca2af63cba4090" providerId="LiveId" clId="{B3475C07-E2AB-4880-B55B-0083FC5CA426}" dt="2024-12-04T05:03:42.657" v="4518" actId="26606"/>
          <ac:spMkLst>
            <pc:docMk/>
            <pc:sldMk cId="3464029324" sldId="258"/>
            <ac:spMk id="2" creationId="{B03BE174-9A16-9BDC-940C-1D7EA3BF9BAD}"/>
          </ac:spMkLst>
        </pc:spChg>
      </pc:sldChg>
      <pc:sldChg chg="new del">
        <pc:chgData name="Emaleigh N" userId="d2ca2af63cba4090" providerId="LiveId" clId="{B3475C07-E2AB-4880-B55B-0083FC5CA426}" dt="2024-11-29T19:15:59.787" v="542" actId="47"/>
        <pc:sldMkLst>
          <pc:docMk/>
          <pc:sldMk cId="907034503" sldId="259"/>
        </pc:sldMkLst>
      </pc:sldChg>
      <pc:sldChg chg="addSp delSp modSp new mod setBg">
        <pc:chgData name="Emaleigh N" userId="d2ca2af63cba4090" providerId="LiveId" clId="{B3475C07-E2AB-4880-B55B-0083FC5CA426}" dt="2024-12-04T23:29:24.273" v="6027" actId="20577"/>
        <pc:sldMkLst>
          <pc:docMk/>
          <pc:sldMk cId="2575305731" sldId="259"/>
        </pc:sldMkLst>
      </pc:sldChg>
      <pc:sldChg chg="addSp delSp modSp new del mod setBg">
        <pc:chgData name="Emaleigh N" userId="d2ca2af63cba4090" providerId="LiveId" clId="{B3475C07-E2AB-4880-B55B-0083FC5CA426}" dt="2024-12-04T05:12:43.160" v="4629" actId="47"/>
        <pc:sldMkLst>
          <pc:docMk/>
          <pc:sldMk cId="1908710915" sldId="260"/>
        </pc:sldMkLst>
      </pc:sldChg>
      <pc:sldChg chg="addSp delSp modSp new del mod setBg">
        <pc:chgData name="Emaleigh N" userId="d2ca2af63cba4090" providerId="LiveId" clId="{B3475C07-E2AB-4880-B55B-0083FC5CA426}" dt="2024-12-05T00:35:16.269" v="9326" actId="47"/>
        <pc:sldMkLst>
          <pc:docMk/>
          <pc:sldMk cId="627316494" sldId="261"/>
        </pc:sldMkLst>
      </pc:sldChg>
      <pc:sldChg chg="addSp delSp modSp new del mod">
        <pc:chgData name="Emaleigh N" userId="d2ca2af63cba4090" providerId="LiveId" clId="{B3475C07-E2AB-4880-B55B-0083FC5CA426}" dt="2024-12-04T05:17:02.482" v="4711" actId="47"/>
        <pc:sldMkLst>
          <pc:docMk/>
          <pc:sldMk cId="809101905" sldId="262"/>
        </pc:sldMkLst>
      </pc:sldChg>
      <pc:sldChg chg="new del">
        <pc:chgData name="Emaleigh N" userId="d2ca2af63cba4090" providerId="LiveId" clId="{B3475C07-E2AB-4880-B55B-0083FC5CA426}" dt="2024-11-29T19:44:46.185" v="2782" actId="47"/>
        <pc:sldMkLst>
          <pc:docMk/>
          <pc:sldMk cId="1787656269" sldId="262"/>
        </pc:sldMkLst>
      </pc:sldChg>
      <pc:sldChg chg="add del">
        <pc:chgData name="Emaleigh N" userId="d2ca2af63cba4090" providerId="LiveId" clId="{B3475C07-E2AB-4880-B55B-0083FC5CA426}" dt="2024-12-04T04:20:24.123" v="3036" actId="47"/>
        <pc:sldMkLst>
          <pc:docMk/>
          <pc:sldMk cId="316834536" sldId="263"/>
        </pc:sldMkLst>
      </pc:sldChg>
      <pc:sldChg chg="addSp delSp modSp add del mod">
        <pc:chgData name="Emaleigh N" userId="d2ca2af63cba4090" providerId="LiveId" clId="{B3475C07-E2AB-4880-B55B-0083FC5CA426}" dt="2024-12-04T05:26:18.864" v="5062" actId="47"/>
        <pc:sldMkLst>
          <pc:docMk/>
          <pc:sldMk cId="3034447911" sldId="263"/>
        </pc:sldMkLst>
      </pc:sldChg>
      <pc:sldChg chg="addSp delSp modSp new del mod setBg">
        <pc:chgData name="Emaleigh N" userId="d2ca2af63cba4090" providerId="LiveId" clId="{B3475C07-E2AB-4880-B55B-0083FC5CA426}" dt="2024-12-04T04:51:54.971" v="4132" actId="47"/>
        <pc:sldMkLst>
          <pc:docMk/>
          <pc:sldMk cId="2300020194" sldId="264"/>
        </pc:sldMkLst>
      </pc:sldChg>
      <pc:sldChg chg="addSp delSp modSp new mod ord setBg">
        <pc:chgData name="Emaleigh N" userId="d2ca2af63cba4090" providerId="LiveId" clId="{B3475C07-E2AB-4880-B55B-0083FC5CA426}" dt="2024-12-05T00:26:09.178" v="8377" actId="26606"/>
        <pc:sldMkLst>
          <pc:docMk/>
          <pc:sldMk cId="3456628939" sldId="264"/>
        </pc:sldMkLst>
      </pc:sldChg>
      <pc:sldChg chg="addSp delSp modSp add del mod">
        <pc:chgData name="Emaleigh N" userId="d2ca2af63cba4090" providerId="LiveId" clId="{B3475C07-E2AB-4880-B55B-0083FC5CA426}" dt="2024-12-04T05:32:13.419" v="5220" actId="47"/>
        <pc:sldMkLst>
          <pc:docMk/>
          <pc:sldMk cId="968227528" sldId="265"/>
        </pc:sldMkLst>
      </pc:sldChg>
      <pc:sldChg chg="new del">
        <pc:chgData name="Emaleigh N" userId="d2ca2af63cba4090" providerId="LiveId" clId="{B3475C07-E2AB-4880-B55B-0083FC5CA426}" dt="2024-12-04T05:32:14.720" v="5221" actId="47"/>
        <pc:sldMkLst>
          <pc:docMk/>
          <pc:sldMk cId="560656419" sldId="266"/>
        </pc:sldMkLst>
      </pc:sldChg>
      <pc:sldChg chg="addSp delSp modSp add mod">
        <pc:chgData name="Emaleigh N" userId="d2ca2af63cba4090" providerId="LiveId" clId="{B3475C07-E2AB-4880-B55B-0083FC5CA426}" dt="2024-12-04T23:24:51.249" v="5961" actId="478"/>
        <pc:sldMkLst>
          <pc:docMk/>
          <pc:sldMk cId="2690679169" sldId="267"/>
        </pc:sldMkLst>
      </pc:sldChg>
      <pc:sldChg chg="addSp delSp modSp add del mod">
        <pc:chgData name="Emaleigh N" userId="d2ca2af63cba4090" providerId="LiveId" clId="{B3475C07-E2AB-4880-B55B-0083FC5CA426}" dt="2024-12-04T05:19:29.010" v="4787" actId="47"/>
        <pc:sldMkLst>
          <pc:docMk/>
          <pc:sldMk cId="105349028" sldId="268"/>
        </pc:sldMkLst>
      </pc:sldChg>
      <pc:sldChg chg="modSp new del mod">
        <pc:chgData name="Emaleigh N" userId="d2ca2af63cba4090" providerId="LiveId" clId="{B3475C07-E2AB-4880-B55B-0083FC5CA426}" dt="2024-12-04T05:18:50.479" v="4746" actId="47"/>
        <pc:sldMkLst>
          <pc:docMk/>
          <pc:sldMk cId="2668230019" sldId="269"/>
        </pc:sldMkLst>
      </pc:sldChg>
      <pc:sldChg chg="addSp delSp modSp add mod">
        <pc:chgData name="Emaleigh N" userId="d2ca2af63cba4090" providerId="LiveId" clId="{B3475C07-E2AB-4880-B55B-0083FC5CA426}" dt="2024-12-05T00:00:22.799" v="7589" actId="12100"/>
        <pc:sldMkLst>
          <pc:docMk/>
          <pc:sldMk cId="4081063706" sldId="270"/>
        </pc:sldMkLst>
      </pc:sldChg>
      <pc:sldChg chg="addSp delSp modSp add del mod">
        <pc:chgData name="Emaleigh N" userId="d2ca2af63cba4090" providerId="LiveId" clId="{B3475C07-E2AB-4880-B55B-0083FC5CA426}" dt="2024-12-04T05:28:30.790" v="5118" actId="47"/>
        <pc:sldMkLst>
          <pc:docMk/>
          <pc:sldMk cId="3827534820" sldId="271"/>
        </pc:sldMkLst>
      </pc:sldChg>
      <pc:sldChg chg="addSp delSp modSp add mod ord">
        <pc:chgData name="Emaleigh N" userId="d2ca2af63cba4090" providerId="LiveId" clId="{B3475C07-E2AB-4880-B55B-0083FC5CA426}" dt="2024-12-05T00:25:47.495" v="8375" actId="554"/>
        <pc:sldMkLst>
          <pc:docMk/>
          <pc:sldMk cId="1452714502" sldId="272"/>
        </pc:sldMkLst>
      </pc:sldChg>
      <pc:sldChg chg="add del">
        <pc:chgData name="Emaleigh N" userId="d2ca2af63cba4090" providerId="LiveId" clId="{B3475C07-E2AB-4880-B55B-0083FC5CA426}" dt="2024-12-04T05:20:44.316" v="4820" actId="47"/>
        <pc:sldMkLst>
          <pc:docMk/>
          <pc:sldMk cId="3198085442" sldId="272"/>
        </pc:sldMkLst>
      </pc:sldChg>
      <pc:sldChg chg="addSp delSp modSp add mod">
        <pc:chgData name="Emaleigh N" userId="d2ca2af63cba4090" providerId="LiveId" clId="{B3475C07-E2AB-4880-B55B-0083FC5CA426}" dt="2024-12-05T00:23:29.753" v="8341" actId="1076"/>
        <pc:sldMkLst>
          <pc:docMk/>
          <pc:sldMk cId="2826739133" sldId="273"/>
        </pc:sldMkLst>
      </pc:sldChg>
      <pc:sldChg chg="addSp delSp modSp add del mod ord">
        <pc:chgData name="Emaleigh N" userId="d2ca2af63cba4090" providerId="LiveId" clId="{B3475C07-E2AB-4880-B55B-0083FC5CA426}" dt="2024-12-04T23:24:58.200" v="5962" actId="47"/>
        <pc:sldMkLst>
          <pc:docMk/>
          <pc:sldMk cId="786609512" sldId="274"/>
        </pc:sldMkLst>
      </pc:sldChg>
      <pc:sldChg chg="addSp delSp modSp add mod">
        <pc:chgData name="Emaleigh N" userId="d2ca2af63cba4090" providerId="LiveId" clId="{B3475C07-E2AB-4880-B55B-0083FC5CA426}" dt="2024-12-05T00:23:09.596" v="8339" actId="207"/>
        <pc:sldMkLst>
          <pc:docMk/>
          <pc:sldMk cId="1876940167" sldId="274"/>
        </pc:sldMkLst>
      </pc:sldChg>
      <pc:sldChg chg="addSp delSp modSp add mod ord">
        <pc:chgData name="Emaleigh N" userId="d2ca2af63cba4090" providerId="LiveId" clId="{B3475C07-E2AB-4880-B55B-0083FC5CA426}" dt="2024-12-05T00:36:46.811" v="9336" actId="113"/>
        <pc:sldMkLst>
          <pc:docMk/>
          <pc:sldMk cId="3286610569" sldId="275"/>
        </pc:sldMkLst>
        <pc:spChg chg="mod">
          <ac:chgData name="Emaleigh N" userId="d2ca2af63cba4090" providerId="LiveId" clId="{B3475C07-E2AB-4880-B55B-0083FC5CA426}" dt="2024-12-05T00:35:14.251" v="9325" actId="20577"/>
          <ac:spMkLst>
            <pc:docMk/>
            <pc:sldMk cId="3286610569" sldId="275"/>
            <ac:spMk id="7" creationId="{9ECF4827-3E4F-23F4-0235-AC4129362B5B}"/>
          </ac:spMkLst>
        </pc:spChg>
      </pc:sldChg>
      <pc:sldMasterChg chg="setBg modSldLayout">
        <pc:chgData name="Emaleigh N" userId="d2ca2af63cba4090" providerId="LiveId" clId="{B3475C07-E2AB-4880-B55B-0083FC5CA426}" dt="2024-12-04T05:04:43.410" v="4521"/>
        <pc:sldMasterMkLst>
          <pc:docMk/>
          <pc:sldMasterMk cId="812703451" sldId="2147483648"/>
        </pc:sldMasterMkLst>
        <pc:sldLayoutChg chg="setBg">
          <pc:chgData name="Emaleigh N" userId="d2ca2af63cba4090" providerId="LiveId" clId="{B3475C07-E2AB-4880-B55B-0083FC5CA426}" dt="2024-12-04T05:04:43.410" v="4521"/>
          <pc:sldLayoutMkLst>
            <pc:docMk/>
            <pc:sldMasterMk cId="812703451" sldId="2147483648"/>
            <pc:sldLayoutMk cId="1577967235" sldId="2147483649"/>
          </pc:sldLayoutMkLst>
        </pc:sldLayoutChg>
        <pc:sldLayoutChg chg="setBg">
          <pc:chgData name="Emaleigh N" userId="d2ca2af63cba4090" providerId="LiveId" clId="{B3475C07-E2AB-4880-B55B-0083FC5CA426}" dt="2024-12-04T05:04:43.410" v="4521"/>
          <pc:sldLayoutMkLst>
            <pc:docMk/>
            <pc:sldMasterMk cId="812703451" sldId="2147483648"/>
            <pc:sldLayoutMk cId="2298897457" sldId="2147483650"/>
          </pc:sldLayoutMkLst>
        </pc:sldLayoutChg>
        <pc:sldLayoutChg chg="setBg">
          <pc:chgData name="Emaleigh N" userId="d2ca2af63cba4090" providerId="LiveId" clId="{B3475C07-E2AB-4880-B55B-0083FC5CA426}" dt="2024-12-04T05:04:43.410" v="4521"/>
          <pc:sldLayoutMkLst>
            <pc:docMk/>
            <pc:sldMasterMk cId="812703451" sldId="2147483648"/>
            <pc:sldLayoutMk cId="2481406531" sldId="2147483651"/>
          </pc:sldLayoutMkLst>
        </pc:sldLayoutChg>
        <pc:sldLayoutChg chg="setBg">
          <pc:chgData name="Emaleigh N" userId="d2ca2af63cba4090" providerId="LiveId" clId="{B3475C07-E2AB-4880-B55B-0083FC5CA426}" dt="2024-12-04T05:04:43.410" v="4521"/>
          <pc:sldLayoutMkLst>
            <pc:docMk/>
            <pc:sldMasterMk cId="812703451" sldId="2147483648"/>
            <pc:sldLayoutMk cId="2776849529" sldId="2147483652"/>
          </pc:sldLayoutMkLst>
        </pc:sldLayoutChg>
        <pc:sldLayoutChg chg="setBg">
          <pc:chgData name="Emaleigh N" userId="d2ca2af63cba4090" providerId="LiveId" clId="{B3475C07-E2AB-4880-B55B-0083FC5CA426}" dt="2024-12-04T05:04:43.410" v="4521"/>
          <pc:sldLayoutMkLst>
            <pc:docMk/>
            <pc:sldMasterMk cId="812703451" sldId="2147483648"/>
            <pc:sldLayoutMk cId="4144203544" sldId="2147483653"/>
          </pc:sldLayoutMkLst>
        </pc:sldLayoutChg>
        <pc:sldLayoutChg chg="setBg">
          <pc:chgData name="Emaleigh N" userId="d2ca2af63cba4090" providerId="LiveId" clId="{B3475C07-E2AB-4880-B55B-0083FC5CA426}" dt="2024-12-04T05:04:43.410" v="4521"/>
          <pc:sldLayoutMkLst>
            <pc:docMk/>
            <pc:sldMasterMk cId="812703451" sldId="2147483648"/>
            <pc:sldLayoutMk cId="1062106358" sldId="2147483654"/>
          </pc:sldLayoutMkLst>
        </pc:sldLayoutChg>
        <pc:sldLayoutChg chg="setBg">
          <pc:chgData name="Emaleigh N" userId="d2ca2af63cba4090" providerId="LiveId" clId="{B3475C07-E2AB-4880-B55B-0083FC5CA426}" dt="2024-12-04T05:04:43.410" v="4521"/>
          <pc:sldLayoutMkLst>
            <pc:docMk/>
            <pc:sldMasterMk cId="812703451" sldId="2147483648"/>
            <pc:sldLayoutMk cId="885754990" sldId="2147483655"/>
          </pc:sldLayoutMkLst>
        </pc:sldLayoutChg>
        <pc:sldLayoutChg chg="setBg">
          <pc:chgData name="Emaleigh N" userId="d2ca2af63cba4090" providerId="LiveId" clId="{B3475C07-E2AB-4880-B55B-0083FC5CA426}" dt="2024-12-04T05:04:43.410" v="4521"/>
          <pc:sldLayoutMkLst>
            <pc:docMk/>
            <pc:sldMasterMk cId="812703451" sldId="2147483648"/>
            <pc:sldLayoutMk cId="15018500" sldId="2147483656"/>
          </pc:sldLayoutMkLst>
        </pc:sldLayoutChg>
        <pc:sldLayoutChg chg="setBg">
          <pc:chgData name="Emaleigh N" userId="d2ca2af63cba4090" providerId="LiveId" clId="{B3475C07-E2AB-4880-B55B-0083FC5CA426}" dt="2024-12-04T05:04:43.410" v="4521"/>
          <pc:sldLayoutMkLst>
            <pc:docMk/>
            <pc:sldMasterMk cId="812703451" sldId="2147483648"/>
            <pc:sldLayoutMk cId="3002344340" sldId="2147483657"/>
          </pc:sldLayoutMkLst>
        </pc:sldLayoutChg>
        <pc:sldLayoutChg chg="setBg">
          <pc:chgData name="Emaleigh N" userId="d2ca2af63cba4090" providerId="LiveId" clId="{B3475C07-E2AB-4880-B55B-0083FC5CA426}" dt="2024-12-04T05:04:43.410" v="4521"/>
          <pc:sldLayoutMkLst>
            <pc:docMk/>
            <pc:sldMasterMk cId="812703451" sldId="2147483648"/>
            <pc:sldLayoutMk cId="2425170896" sldId="2147483658"/>
          </pc:sldLayoutMkLst>
        </pc:sldLayoutChg>
        <pc:sldLayoutChg chg="setBg">
          <pc:chgData name="Emaleigh N" userId="d2ca2af63cba4090" providerId="LiveId" clId="{B3475C07-E2AB-4880-B55B-0083FC5CA426}" dt="2024-12-04T05:04:43.410" v="4521"/>
          <pc:sldLayoutMkLst>
            <pc:docMk/>
            <pc:sldMasterMk cId="812703451" sldId="2147483648"/>
            <pc:sldLayoutMk cId="340391217" sldId="2147483659"/>
          </pc:sldLayoutMkLst>
        </pc:sldLayoutChg>
      </pc:sldMasterChg>
    </pc:docChg>
  </pc:docChgLst>
  <pc:docChgLst>
    <pc:chgData name="Emaleigh N" userId="d2ca2af63cba4090" providerId="LiveId" clId="{85BF4E5A-0A78-4F40-855E-5185B25E1AB4}"/>
    <pc:docChg chg="undo custSel addSld modSld sldOrd">
      <pc:chgData name="Emaleigh N" userId="d2ca2af63cba4090" providerId="LiveId" clId="{85BF4E5A-0A78-4F40-855E-5185B25E1AB4}" dt="2025-01-12T00:31:50.183" v="4257" actId="113"/>
      <pc:docMkLst>
        <pc:docMk/>
      </pc:docMkLst>
      <pc:sldChg chg="modSp mod modNotesTx">
        <pc:chgData name="Emaleigh N" userId="d2ca2af63cba4090" providerId="LiveId" clId="{85BF4E5A-0A78-4F40-855E-5185B25E1AB4}" dt="2025-01-12T00:11:58.075" v="3030" actId="113"/>
        <pc:sldMkLst>
          <pc:docMk/>
          <pc:sldMk cId="3286610569" sldId="275"/>
        </pc:sldMkLst>
        <pc:spChg chg="mod">
          <ac:chgData name="Emaleigh N" userId="d2ca2af63cba4090" providerId="LiveId" clId="{85BF4E5A-0A78-4F40-855E-5185B25E1AB4}" dt="2025-01-11T23:54:51.136" v="2037" actId="20577"/>
          <ac:spMkLst>
            <pc:docMk/>
            <pc:sldMk cId="3286610569" sldId="275"/>
            <ac:spMk id="4" creationId="{AC446BC2-C4E3-E781-D846-4FE1EB0F282C}"/>
          </ac:spMkLst>
        </pc:spChg>
        <pc:spChg chg="mod">
          <ac:chgData name="Emaleigh N" userId="d2ca2af63cba4090" providerId="LiveId" clId="{85BF4E5A-0A78-4F40-855E-5185B25E1AB4}" dt="2025-01-12T00:11:58.075" v="3030" actId="113"/>
          <ac:spMkLst>
            <pc:docMk/>
            <pc:sldMk cId="3286610569" sldId="275"/>
            <ac:spMk id="5" creationId="{10CDE54E-9897-CE9C-CA0E-903D40706957}"/>
          </ac:spMkLst>
        </pc:spChg>
      </pc:sldChg>
      <pc:sldChg chg="modSp mod">
        <pc:chgData name="Emaleigh N" userId="d2ca2af63cba4090" providerId="LiveId" clId="{85BF4E5A-0A78-4F40-855E-5185B25E1AB4}" dt="2025-01-11T00:33:02.347" v="269" actId="1076"/>
        <pc:sldMkLst>
          <pc:docMk/>
          <pc:sldMk cId="260073258" sldId="280"/>
        </pc:sldMkLst>
        <pc:spChg chg="mod">
          <ac:chgData name="Emaleigh N" userId="d2ca2af63cba4090" providerId="LiveId" clId="{85BF4E5A-0A78-4F40-855E-5185B25E1AB4}" dt="2025-01-11T00:25:03.527" v="53" actId="14100"/>
          <ac:spMkLst>
            <pc:docMk/>
            <pc:sldMk cId="260073258" sldId="280"/>
            <ac:spMk id="8" creationId="{6F53D00C-A37F-3A62-0280-9ECD5D39A358}"/>
          </ac:spMkLst>
        </pc:spChg>
        <pc:spChg chg="mod">
          <ac:chgData name="Emaleigh N" userId="d2ca2af63cba4090" providerId="LiveId" clId="{85BF4E5A-0A78-4F40-855E-5185B25E1AB4}" dt="2025-01-11T00:25:03.527" v="53" actId="14100"/>
          <ac:spMkLst>
            <pc:docMk/>
            <pc:sldMk cId="260073258" sldId="280"/>
            <ac:spMk id="9" creationId="{75107764-1995-9936-4BF0-6F9DDB3EB339}"/>
          </ac:spMkLst>
        </pc:spChg>
        <pc:spChg chg="mod">
          <ac:chgData name="Emaleigh N" userId="d2ca2af63cba4090" providerId="LiveId" clId="{85BF4E5A-0A78-4F40-855E-5185B25E1AB4}" dt="2025-01-11T00:25:08.862" v="54" actId="14100"/>
          <ac:spMkLst>
            <pc:docMk/>
            <pc:sldMk cId="260073258" sldId="280"/>
            <ac:spMk id="10" creationId="{0DD4E647-5AA9-AC89-1DA7-AD280D0E7AE9}"/>
          </ac:spMkLst>
        </pc:spChg>
        <pc:spChg chg="mod">
          <ac:chgData name="Emaleigh N" userId="d2ca2af63cba4090" providerId="LiveId" clId="{85BF4E5A-0A78-4F40-855E-5185B25E1AB4}" dt="2025-01-11T00:32:31.886" v="265" actId="20577"/>
          <ac:spMkLst>
            <pc:docMk/>
            <pc:sldMk cId="260073258" sldId="280"/>
            <ac:spMk id="11" creationId="{34302A2B-52AC-66BC-6A02-1DB1500DB6A3}"/>
          </ac:spMkLst>
        </pc:spChg>
        <pc:grpChg chg="mod">
          <ac:chgData name="Emaleigh N" userId="d2ca2af63cba4090" providerId="LiveId" clId="{85BF4E5A-0A78-4F40-855E-5185B25E1AB4}" dt="2025-01-11T00:33:02.347" v="269" actId="1076"/>
          <ac:grpSpMkLst>
            <pc:docMk/>
            <pc:sldMk cId="260073258" sldId="280"/>
            <ac:grpSpMk id="5" creationId="{1E02A1A1-DC79-2AD4-D4E6-3EEFD986A966}"/>
          </ac:grpSpMkLst>
        </pc:grpChg>
      </pc:sldChg>
      <pc:sldChg chg="modSp mod">
        <pc:chgData name="Emaleigh N" userId="d2ca2af63cba4090" providerId="LiveId" clId="{85BF4E5A-0A78-4F40-855E-5185B25E1AB4}" dt="2025-01-11T00:29:23.218" v="131" actId="14100"/>
        <pc:sldMkLst>
          <pc:docMk/>
          <pc:sldMk cId="1163121301" sldId="283"/>
        </pc:sldMkLst>
        <pc:spChg chg="mod">
          <ac:chgData name="Emaleigh N" userId="d2ca2af63cba4090" providerId="LiveId" clId="{85BF4E5A-0A78-4F40-855E-5185B25E1AB4}" dt="2025-01-11T00:29:23.218" v="131" actId="14100"/>
          <ac:spMkLst>
            <pc:docMk/>
            <pc:sldMk cId="1163121301" sldId="283"/>
            <ac:spMk id="9" creationId="{BF2878A8-B129-F33B-311F-0744C1FDB4BA}"/>
          </ac:spMkLst>
        </pc:spChg>
        <pc:spChg chg="mod">
          <ac:chgData name="Emaleigh N" userId="d2ca2af63cba4090" providerId="LiveId" clId="{85BF4E5A-0A78-4F40-855E-5185B25E1AB4}" dt="2025-01-11T00:29:23.218" v="131" actId="14100"/>
          <ac:spMkLst>
            <pc:docMk/>
            <pc:sldMk cId="1163121301" sldId="283"/>
            <ac:spMk id="11" creationId="{0CA2FD63-5083-E277-7E19-FCCEFC7C428E}"/>
          </ac:spMkLst>
        </pc:spChg>
        <pc:spChg chg="mod">
          <ac:chgData name="Emaleigh N" userId="d2ca2af63cba4090" providerId="LiveId" clId="{85BF4E5A-0A78-4F40-855E-5185B25E1AB4}" dt="2025-01-11T00:29:23.218" v="131" actId="14100"/>
          <ac:spMkLst>
            <pc:docMk/>
            <pc:sldMk cId="1163121301" sldId="283"/>
            <ac:spMk id="13" creationId="{A1ABE92F-A506-F5DB-F815-5933D993B340}"/>
          </ac:spMkLst>
        </pc:spChg>
        <pc:spChg chg="mod">
          <ac:chgData name="Emaleigh N" userId="d2ca2af63cba4090" providerId="LiveId" clId="{85BF4E5A-0A78-4F40-855E-5185B25E1AB4}" dt="2025-01-11T00:29:23.218" v="131" actId="14100"/>
          <ac:spMkLst>
            <pc:docMk/>
            <pc:sldMk cId="1163121301" sldId="283"/>
            <ac:spMk id="16" creationId="{49DEAD2C-CE9E-54EC-798F-50FCAD2DDAFB}"/>
          </ac:spMkLst>
        </pc:spChg>
        <pc:spChg chg="mod">
          <ac:chgData name="Emaleigh N" userId="d2ca2af63cba4090" providerId="LiveId" clId="{85BF4E5A-0A78-4F40-855E-5185B25E1AB4}" dt="2025-01-11T00:29:16.949" v="130" actId="14100"/>
          <ac:spMkLst>
            <pc:docMk/>
            <pc:sldMk cId="1163121301" sldId="283"/>
            <ac:spMk id="17" creationId="{12C25E5F-23DA-36F9-1B25-57949A46F340}"/>
          </ac:spMkLst>
        </pc:spChg>
      </pc:sldChg>
      <pc:sldChg chg="addSp delSp modSp mod">
        <pc:chgData name="Emaleigh N" userId="d2ca2af63cba4090" providerId="LiveId" clId="{85BF4E5A-0A78-4F40-855E-5185B25E1AB4}" dt="2025-01-11T00:37:56.737" v="330" actId="1076"/>
        <pc:sldMkLst>
          <pc:docMk/>
          <pc:sldMk cId="3074098412" sldId="284"/>
        </pc:sldMkLst>
        <pc:spChg chg="mod">
          <ac:chgData name="Emaleigh N" userId="d2ca2af63cba4090" providerId="LiveId" clId="{85BF4E5A-0A78-4F40-855E-5185B25E1AB4}" dt="2025-01-11T00:31:05.812" v="163" actId="478"/>
          <ac:spMkLst>
            <pc:docMk/>
            <pc:sldMk cId="3074098412" sldId="284"/>
            <ac:spMk id="4" creationId="{6274F667-ABF6-CC37-13FC-5D3906878A5E}"/>
          </ac:spMkLst>
        </pc:spChg>
        <pc:spChg chg="mod">
          <ac:chgData name="Emaleigh N" userId="d2ca2af63cba4090" providerId="LiveId" clId="{85BF4E5A-0A78-4F40-855E-5185B25E1AB4}" dt="2025-01-11T00:31:05.812" v="163" actId="478"/>
          <ac:spMkLst>
            <pc:docMk/>
            <pc:sldMk cId="3074098412" sldId="284"/>
            <ac:spMk id="5" creationId="{76D00A74-8C68-3D51-18F2-D9C99ADA4FAC}"/>
          </ac:spMkLst>
        </pc:spChg>
        <pc:spChg chg="mod">
          <ac:chgData name="Emaleigh N" userId="d2ca2af63cba4090" providerId="LiveId" clId="{85BF4E5A-0A78-4F40-855E-5185B25E1AB4}" dt="2025-01-11T00:30:54.830" v="158" actId="20577"/>
          <ac:spMkLst>
            <pc:docMk/>
            <pc:sldMk cId="3074098412" sldId="284"/>
            <ac:spMk id="7" creationId="{BA7812DA-EBCA-F345-F062-B820BD362C4D}"/>
          </ac:spMkLst>
        </pc:spChg>
        <pc:spChg chg="mod">
          <ac:chgData name="Emaleigh N" userId="d2ca2af63cba4090" providerId="LiveId" clId="{85BF4E5A-0A78-4F40-855E-5185B25E1AB4}" dt="2025-01-11T00:31:08.016" v="164" actId="478"/>
          <ac:spMkLst>
            <pc:docMk/>
            <pc:sldMk cId="3074098412" sldId="284"/>
            <ac:spMk id="9" creationId="{FA2F8C38-7060-479A-79E8-83F62FFB3888}"/>
          </ac:spMkLst>
        </pc:spChg>
        <pc:spChg chg="mod">
          <ac:chgData name="Emaleigh N" userId="d2ca2af63cba4090" providerId="LiveId" clId="{85BF4E5A-0A78-4F40-855E-5185B25E1AB4}" dt="2025-01-11T00:31:01.176" v="162" actId="20577"/>
          <ac:spMkLst>
            <pc:docMk/>
            <pc:sldMk cId="3074098412" sldId="284"/>
            <ac:spMk id="11" creationId="{F76EB3AE-77E6-E928-17CE-B0B25A8C6028}"/>
          </ac:spMkLst>
        </pc:spChg>
        <pc:spChg chg="mod">
          <ac:chgData name="Emaleigh N" userId="d2ca2af63cba4090" providerId="LiveId" clId="{85BF4E5A-0A78-4F40-855E-5185B25E1AB4}" dt="2025-01-11T00:31:09.805" v="165" actId="478"/>
          <ac:spMkLst>
            <pc:docMk/>
            <pc:sldMk cId="3074098412" sldId="284"/>
            <ac:spMk id="12" creationId="{DDA4E67B-316A-4AD7-EF8E-AF59706F8EAB}"/>
          </ac:spMkLst>
        </pc:spChg>
        <pc:spChg chg="mod">
          <ac:chgData name="Emaleigh N" userId="d2ca2af63cba4090" providerId="LiveId" clId="{85BF4E5A-0A78-4F40-855E-5185B25E1AB4}" dt="2025-01-11T00:31:09.805" v="165" actId="478"/>
          <ac:spMkLst>
            <pc:docMk/>
            <pc:sldMk cId="3074098412" sldId="284"/>
            <ac:spMk id="13" creationId="{6963B3F6-B5BA-4042-6459-AB75B92394DF}"/>
          </ac:spMkLst>
        </pc:spChg>
        <pc:spChg chg="mod">
          <ac:chgData name="Emaleigh N" userId="d2ca2af63cba4090" providerId="LiveId" clId="{85BF4E5A-0A78-4F40-855E-5185B25E1AB4}" dt="2025-01-11T00:36:21.017" v="312" actId="1076"/>
          <ac:spMkLst>
            <pc:docMk/>
            <pc:sldMk cId="3074098412" sldId="284"/>
            <ac:spMk id="14" creationId="{C7A68F95-87B9-2FF9-EB7C-204126C8E35C}"/>
          </ac:spMkLst>
        </pc:spChg>
        <pc:spChg chg="mod">
          <ac:chgData name="Emaleigh N" userId="d2ca2af63cba4090" providerId="LiveId" clId="{85BF4E5A-0A78-4F40-855E-5185B25E1AB4}" dt="2025-01-11T00:31:08.016" v="164" actId="478"/>
          <ac:spMkLst>
            <pc:docMk/>
            <pc:sldMk cId="3074098412" sldId="284"/>
            <ac:spMk id="33" creationId="{70E1611A-AC84-6D5E-4389-255014840D90}"/>
          </ac:spMkLst>
        </pc:spChg>
        <pc:spChg chg="mod">
          <ac:chgData name="Emaleigh N" userId="d2ca2af63cba4090" providerId="LiveId" clId="{85BF4E5A-0A78-4F40-855E-5185B25E1AB4}" dt="2025-01-11T00:34:22.876" v="283" actId="1076"/>
          <ac:spMkLst>
            <pc:docMk/>
            <pc:sldMk cId="3074098412" sldId="284"/>
            <ac:spMk id="39" creationId="{CB49A458-8771-E86F-CFDB-1F8A73A0E03E}"/>
          </ac:spMkLst>
        </pc:spChg>
        <pc:grpChg chg="del mod">
          <ac:chgData name="Emaleigh N" userId="d2ca2af63cba4090" providerId="LiveId" clId="{85BF4E5A-0A78-4F40-855E-5185B25E1AB4}" dt="2025-01-11T00:31:05.812" v="163" actId="478"/>
          <ac:grpSpMkLst>
            <pc:docMk/>
            <pc:sldMk cId="3074098412" sldId="284"/>
            <ac:grpSpMk id="6" creationId="{39E00DC4-A670-5D1B-8C2B-72ABB6BED13A}"/>
          </ac:grpSpMkLst>
        </pc:grpChg>
        <pc:grpChg chg="mod">
          <ac:chgData name="Emaleigh N" userId="d2ca2af63cba4090" providerId="LiveId" clId="{85BF4E5A-0A78-4F40-855E-5185B25E1AB4}" dt="2025-01-11T00:31:05.812" v="163" actId="478"/>
          <ac:grpSpMkLst>
            <pc:docMk/>
            <pc:sldMk cId="3074098412" sldId="284"/>
            <ac:grpSpMk id="34" creationId="{6BB7B209-8DEA-EA46-A8C0-927592D64A5B}"/>
          </ac:grpSpMkLst>
        </pc:grpChg>
        <pc:grpChg chg="del mod">
          <ac:chgData name="Emaleigh N" userId="d2ca2af63cba4090" providerId="LiveId" clId="{85BF4E5A-0A78-4F40-855E-5185B25E1AB4}" dt="2025-01-11T00:31:08.016" v="164" actId="478"/>
          <ac:grpSpMkLst>
            <pc:docMk/>
            <pc:sldMk cId="3074098412" sldId="284"/>
            <ac:grpSpMk id="35" creationId="{4EE66D5A-FBD7-1BFF-46C5-E5F5C30BB6EB}"/>
          </ac:grpSpMkLst>
        </pc:grpChg>
        <pc:grpChg chg="mod">
          <ac:chgData name="Emaleigh N" userId="d2ca2af63cba4090" providerId="LiveId" clId="{85BF4E5A-0A78-4F40-855E-5185B25E1AB4}" dt="2025-01-11T00:31:08.016" v="164" actId="478"/>
          <ac:grpSpMkLst>
            <pc:docMk/>
            <pc:sldMk cId="3074098412" sldId="284"/>
            <ac:grpSpMk id="36" creationId="{913D45DF-E189-D88C-EB14-B4D08B063ACF}"/>
          </ac:grpSpMkLst>
        </pc:grpChg>
        <pc:grpChg chg="del mod">
          <ac:chgData name="Emaleigh N" userId="d2ca2af63cba4090" providerId="LiveId" clId="{85BF4E5A-0A78-4F40-855E-5185B25E1AB4}" dt="2025-01-11T00:31:09.805" v="165" actId="478"/>
          <ac:grpSpMkLst>
            <pc:docMk/>
            <pc:sldMk cId="3074098412" sldId="284"/>
            <ac:grpSpMk id="37" creationId="{02169B15-BA23-658D-81F8-7DE32D28CA3A}"/>
          </ac:grpSpMkLst>
        </pc:grpChg>
        <pc:grpChg chg="mod">
          <ac:chgData name="Emaleigh N" userId="d2ca2af63cba4090" providerId="LiveId" clId="{85BF4E5A-0A78-4F40-855E-5185B25E1AB4}" dt="2025-01-11T00:31:09.805" v="165" actId="478"/>
          <ac:grpSpMkLst>
            <pc:docMk/>
            <pc:sldMk cId="3074098412" sldId="284"/>
            <ac:grpSpMk id="38" creationId="{CF6895D8-0D1D-C5AF-A7CF-99E2D9FE9340}"/>
          </ac:grpSpMkLst>
        </pc:grpChg>
        <pc:graphicFrameChg chg="mod">
          <ac:chgData name="Emaleigh N" userId="d2ca2af63cba4090" providerId="LiveId" clId="{85BF4E5A-0A78-4F40-855E-5185B25E1AB4}" dt="2025-01-11T00:29:48.269" v="134" actId="20577"/>
          <ac:graphicFrameMkLst>
            <pc:docMk/>
            <pc:sldMk cId="3074098412" sldId="284"/>
            <ac:graphicFrameMk id="15" creationId="{868D428C-46C1-F936-7C4E-2415B13DFA82}"/>
          </ac:graphicFrameMkLst>
        </pc:graphicFrameChg>
        <pc:picChg chg="del">
          <ac:chgData name="Emaleigh N" userId="d2ca2af63cba4090" providerId="LiveId" clId="{85BF4E5A-0A78-4F40-855E-5185B25E1AB4}" dt="2025-01-11T00:31:08.016" v="164" actId="478"/>
          <ac:picMkLst>
            <pc:docMk/>
            <pc:sldMk cId="3074098412" sldId="284"/>
            <ac:picMk id="16" creationId="{383F13AA-AEBA-390C-D1B8-A079E83C06CB}"/>
          </ac:picMkLst>
        </pc:picChg>
        <pc:picChg chg="del">
          <ac:chgData name="Emaleigh N" userId="d2ca2af63cba4090" providerId="LiveId" clId="{85BF4E5A-0A78-4F40-855E-5185B25E1AB4}" dt="2025-01-11T00:31:05.812" v="163" actId="478"/>
          <ac:picMkLst>
            <pc:docMk/>
            <pc:sldMk cId="3074098412" sldId="284"/>
            <ac:picMk id="17" creationId="{F55BF5C9-197D-480F-2AE0-F6069D2AF875}"/>
          </ac:picMkLst>
        </pc:picChg>
        <pc:picChg chg="del">
          <ac:chgData name="Emaleigh N" userId="d2ca2af63cba4090" providerId="LiveId" clId="{85BF4E5A-0A78-4F40-855E-5185B25E1AB4}" dt="2025-01-11T00:31:09.805" v="165" actId="478"/>
          <ac:picMkLst>
            <pc:docMk/>
            <pc:sldMk cId="3074098412" sldId="284"/>
            <ac:picMk id="18" creationId="{85D7D4AE-CB13-37C4-BEC4-8C3E9BF64A41}"/>
          </ac:picMkLst>
        </pc:picChg>
        <pc:picChg chg="add mod">
          <ac:chgData name="Emaleigh N" userId="d2ca2af63cba4090" providerId="LiveId" clId="{85BF4E5A-0A78-4F40-855E-5185B25E1AB4}" dt="2025-01-11T00:35:20.627" v="302" actId="1076"/>
          <ac:picMkLst>
            <pc:docMk/>
            <pc:sldMk cId="3074098412" sldId="284"/>
            <ac:picMk id="1026" creationId="{2E644902-C48A-95B3-72B3-FFB8A93634BC}"/>
          </ac:picMkLst>
        </pc:picChg>
        <pc:picChg chg="add mod">
          <ac:chgData name="Emaleigh N" userId="d2ca2af63cba4090" providerId="LiveId" clId="{85BF4E5A-0A78-4F40-855E-5185B25E1AB4}" dt="2025-01-11T00:37:26.517" v="322" actId="1076"/>
          <ac:picMkLst>
            <pc:docMk/>
            <pc:sldMk cId="3074098412" sldId="284"/>
            <ac:picMk id="1028" creationId="{852A2213-38FC-E950-F647-930C416EAAA9}"/>
          </ac:picMkLst>
        </pc:picChg>
        <pc:picChg chg="add mod">
          <ac:chgData name="Emaleigh N" userId="d2ca2af63cba4090" providerId="LiveId" clId="{85BF4E5A-0A78-4F40-855E-5185B25E1AB4}" dt="2025-01-11T00:37:56.737" v="330" actId="1076"/>
          <ac:picMkLst>
            <pc:docMk/>
            <pc:sldMk cId="3074098412" sldId="284"/>
            <ac:picMk id="1030" creationId="{B7EB7F33-DA2A-B017-747A-AF561C767454}"/>
          </ac:picMkLst>
        </pc:picChg>
      </pc:sldChg>
      <pc:sldChg chg="modSp mod">
        <pc:chgData name="Emaleigh N" userId="d2ca2af63cba4090" providerId="LiveId" clId="{85BF4E5A-0A78-4F40-855E-5185B25E1AB4}" dt="2025-01-11T01:21:10.706" v="1415" actId="20577"/>
        <pc:sldMkLst>
          <pc:docMk/>
          <pc:sldMk cId="2288527927" sldId="298"/>
        </pc:sldMkLst>
        <pc:spChg chg="mod">
          <ac:chgData name="Emaleigh N" userId="d2ca2af63cba4090" providerId="LiveId" clId="{85BF4E5A-0A78-4F40-855E-5185B25E1AB4}" dt="2025-01-11T01:12:33.599" v="1053" actId="20577"/>
          <ac:spMkLst>
            <pc:docMk/>
            <pc:sldMk cId="2288527927" sldId="298"/>
            <ac:spMk id="19" creationId="{976CF5F0-B2AB-69FF-EEFF-F8362A25B779}"/>
          </ac:spMkLst>
        </pc:spChg>
        <pc:spChg chg="mod">
          <ac:chgData name="Emaleigh N" userId="d2ca2af63cba4090" providerId="LiveId" clId="{85BF4E5A-0A78-4F40-855E-5185B25E1AB4}" dt="2025-01-11T01:19:29.376" v="1404" actId="20577"/>
          <ac:spMkLst>
            <pc:docMk/>
            <pc:sldMk cId="2288527927" sldId="298"/>
            <ac:spMk id="21" creationId="{74ED6D47-05CF-7A4F-10BA-ED41EDBDBA5D}"/>
          </ac:spMkLst>
        </pc:spChg>
        <pc:spChg chg="mod">
          <ac:chgData name="Emaleigh N" userId="d2ca2af63cba4090" providerId="LiveId" clId="{85BF4E5A-0A78-4F40-855E-5185B25E1AB4}" dt="2025-01-11T01:18:51.988" v="1383"/>
          <ac:spMkLst>
            <pc:docMk/>
            <pc:sldMk cId="2288527927" sldId="298"/>
            <ac:spMk id="23" creationId="{FE4B5208-DCE7-A7ED-60AF-00F9465F5C25}"/>
          </ac:spMkLst>
        </pc:spChg>
        <pc:spChg chg="mod">
          <ac:chgData name="Emaleigh N" userId="d2ca2af63cba4090" providerId="LiveId" clId="{85BF4E5A-0A78-4F40-855E-5185B25E1AB4}" dt="2025-01-11T01:21:10.706" v="1415" actId="20577"/>
          <ac:spMkLst>
            <pc:docMk/>
            <pc:sldMk cId="2288527927" sldId="298"/>
            <ac:spMk id="30" creationId="{C1D8E949-2798-BB25-4500-D09DC1DED4E6}"/>
          </ac:spMkLst>
        </pc:spChg>
      </pc:sldChg>
      <pc:sldChg chg="modSp">
        <pc:chgData name="Emaleigh N" userId="d2ca2af63cba4090" providerId="LiveId" clId="{85BF4E5A-0A78-4F40-855E-5185B25E1AB4}" dt="2025-01-12T00:31:32.633" v="4256" actId="20577"/>
        <pc:sldMkLst>
          <pc:docMk/>
          <pc:sldMk cId="631543894" sldId="300"/>
        </pc:sldMkLst>
        <pc:graphicFrameChg chg="mod">
          <ac:chgData name="Emaleigh N" userId="d2ca2af63cba4090" providerId="LiveId" clId="{85BF4E5A-0A78-4F40-855E-5185B25E1AB4}" dt="2025-01-12T00:31:32.633" v="4256" actId="20577"/>
          <ac:graphicFrameMkLst>
            <pc:docMk/>
            <pc:sldMk cId="631543894" sldId="300"/>
            <ac:graphicFrameMk id="2" creationId="{F7598B69-F02D-DB02-A38A-C12A6E6AD970}"/>
          </ac:graphicFrameMkLst>
        </pc:graphicFrameChg>
      </pc:sldChg>
      <pc:sldChg chg="modSp mod ord">
        <pc:chgData name="Emaleigh N" userId="d2ca2af63cba4090" providerId="LiveId" clId="{85BF4E5A-0A78-4F40-855E-5185B25E1AB4}" dt="2025-01-11T23:48:22.458" v="1862" actId="403"/>
        <pc:sldMkLst>
          <pc:docMk/>
          <pc:sldMk cId="2518829126" sldId="302"/>
        </pc:sldMkLst>
        <pc:spChg chg="mod">
          <ac:chgData name="Emaleigh N" userId="d2ca2af63cba4090" providerId="LiveId" clId="{85BF4E5A-0A78-4F40-855E-5185B25E1AB4}" dt="2025-01-11T23:48:22.458" v="1862" actId="403"/>
          <ac:spMkLst>
            <pc:docMk/>
            <pc:sldMk cId="2518829126" sldId="302"/>
            <ac:spMk id="4" creationId="{82F39B09-BFEE-4260-29BE-D2648C7F4C1C}"/>
          </ac:spMkLst>
        </pc:spChg>
        <pc:spChg chg="mod">
          <ac:chgData name="Emaleigh N" userId="d2ca2af63cba4090" providerId="LiveId" clId="{85BF4E5A-0A78-4F40-855E-5185B25E1AB4}" dt="2025-01-11T23:46:26.813" v="1754" actId="20577"/>
          <ac:spMkLst>
            <pc:docMk/>
            <pc:sldMk cId="2518829126" sldId="302"/>
            <ac:spMk id="7" creationId="{6B715C5B-1ADC-0856-918A-E5E8FFB6411D}"/>
          </ac:spMkLst>
        </pc:spChg>
      </pc:sldChg>
      <pc:sldChg chg="modSp mod">
        <pc:chgData name="Emaleigh N" userId="d2ca2af63cba4090" providerId="LiveId" clId="{85BF4E5A-0A78-4F40-855E-5185B25E1AB4}" dt="2025-01-11T01:21:59.602" v="1441" actId="20577"/>
        <pc:sldMkLst>
          <pc:docMk/>
          <pc:sldMk cId="12687162" sldId="304"/>
        </pc:sldMkLst>
        <pc:spChg chg="mod">
          <ac:chgData name="Emaleigh N" userId="d2ca2af63cba4090" providerId="LiveId" clId="{85BF4E5A-0A78-4F40-855E-5185B25E1AB4}" dt="2025-01-11T01:14:46.593" v="1156" actId="403"/>
          <ac:spMkLst>
            <pc:docMk/>
            <pc:sldMk cId="12687162" sldId="304"/>
            <ac:spMk id="19" creationId="{0932421F-F1B8-DC2B-AC43-AD16E7AE7213}"/>
          </ac:spMkLst>
        </pc:spChg>
        <pc:spChg chg="mod">
          <ac:chgData name="Emaleigh N" userId="d2ca2af63cba4090" providerId="LiveId" clId="{85BF4E5A-0A78-4F40-855E-5185B25E1AB4}" dt="2025-01-11T01:20:22.966" v="1405"/>
          <ac:spMkLst>
            <pc:docMk/>
            <pc:sldMk cId="12687162" sldId="304"/>
            <ac:spMk id="21" creationId="{C329C1E0-048D-0E57-B6C4-C6E0D5DA726B}"/>
          </ac:spMkLst>
        </pc:spChg>
        <pc:spChg chg="mod">
          <ac:chgData name="Emaleigh N" userId="d2ca2af63cba4090" providerId="LiveId" clId="{85BF4E5A-0A78-4F40-855E-5185B25E1AB4}" dt="2025-01-11T01:17:13.939" v="1325" actId="20577"/>
          <ac:spMkLst>
            <pc:docMk/>
            <pc:sldMk cId="12687162" sldId="304"/>
            <ac:spMk id="23" creationId="{56601508-6F04-D273-4AEA-9ABA109E5387}"/>
          </ac:spMkLst>
        </pc:spChg>
        <pc:spChg chg="mod">
          <ac:chgData name="Emaleigh N" userId="d2ca2af63cba4090" providerId="LiveId" clId="{85BF4E5A-0A78-4F40-855E-5185B25E1AB4}" dt="2025-01-11T01:21:59.602" v="1441" actId="20577"/>
          <ac:spMkLst>
            <pc:docMk/>
            <pc:sldMk cId="12687162" sldId="304"/>
            <ac:spMk id="30" creationId="{8290A3B4-7EAB-54AD-C081-9DD36084FBB5}"/>
          </ac:spMkLst>
        </pc:spChg>
      </pc:sldChg>
      <pc:sldChg chg="modSp add mod">
        <pc:chgData name="Emaleigh N" userId="d2ca2af63cba4090" providerId="LiveId" clId="{85BF4E5A-0A78-4F40-855E-5185B25E1AB4}" dt="2025-01-11T01:07:23.768" v="980" actId="20577"/>
        <pc:sldMkLst>
          <pc:docMk/>
          <pc:sldMk cId="3470621423" sldId="305"/>
        </pc:sldMkLst>
        <pc:graphicFrameChg chg="mod modGraphic">
          <ac:chgData name="Emaleigh N" userId="d2ca2af63cba4090" providerId="LiveId" clId="{85BF4E5A-0A78-4F40-855E-5185B25E1AB4}" dt="2025-01-11T01:07:23.768" v="980" actId="20577"/>
          <ac:graphicFrameMkLst>
            <pc:docMk/>
            <pc:sldMk cId="3470621423" sldId="305"/>
            <ac:graphicFrameMk id="7" creationId="{20E52CFA-975C-34C8-C2E0-68E67D48EEA6}"/>
          </ac:graphicFrameMkLst>
        </pc:graphicFrameChg>
      </pc:sldChg>
      <pc:sldChg chg="addSp delSp modSp add mod">
        <pc:chgData name="Emaleigh N" userId="d2ca2af63cba4090" providerId="LiveId" clId="{85BF4E5A-0A78-4F40-855E-5185B25E1AB4}" dt="2025-01-11T01:27:52.384" v="1642" actId="12788"/>
        <pc:sldMkLst>
          <pc:docMk/>
          <pc:sldMk cId="2004428374" sldId="306"/>
        </pc:sldMkLst>
        <pc:spChg chg="mod modVis">
          <ac:chgData name="Emaleigh N" userId="d2ca2af63cba4090" providerId="LiveId" clId="{85BF4E5A-0A78-4F40-855E-5185B25E1AB4}" dt="2025-01-11T01:27:37.277" v="1639" actId="33935"/>
          <ac:spMkLst>
            <pc:docMk/>
            <pc:sldMk cId="2004428374" sldId="306"/>
            <ac:spMk id="2" creationId="{BFC9151E-1156-90B8-D177-7289A761CF34}"/>
          </ac:spMkLst>
        </pc:spChg>
        <pc:spChg chg="mod">
          <ac:chgData name="Emaleigh N" userId="d2ca2af63cba4090" providerId="LiveId" clId="{85BF4E5A-0A78-4F40-855E-5185B25E1AB4}" dt="2025-01-11T01:27:32.538" v="1637" actId="164"/>
          <ac:spMkLst>
            <pc:docMk/>
            <pc:sldMk cId="2004428374" sldId="306"/>
            <ac:spMk id="5" creationId="{3620CC4C-DB1D-6456-5582-58301874D66D}"/>
          </ac:spMkLst>
        </pc:spChg>
        <pc:spChg chg="mod">
          <ac:chgData name="Emaleigh N" userId="d2ca2af63cba4090" providerId="LiveId" clId="{85BF4E5A-0A78-4F40-855E-5185B25E1AB4}" dt="2025-01-11T01:27:32.538" v="1637" actId="164"/>
          <ac:spMkLst>
            <pc:docMk/>
            <pc:sldMk cId="2004428374" sldId="306"/>
            <ac:spMk id="11" creationId="{1CDB05C4-88A4-D9DC-1A5D-A7BF25C7658A}"/>
          </ac:spMkLst>
        </pc:spChg>
        <pc:spChg chg="del">
          <ac:chgData name="Emaleigh N" userId="d2ca2af63cba4090" providerId="LiveId" clId="{85BF4E5A-0A78-4F40-855E-5185B25E1AB4}" dt="2025-01-11T01:27:17.888" v="1633" actId="478"/>
          <ac:spMkLst>
            <pc:docMk/>
            <pc:sldMk cId="2004428374" sldId="306"/>
            <ac:spMk id="13" creationId="{9AEDDD22-76DD-7F9D-3E81-5612C1933F74}"/>
          </ac:spMkLst>
        </pc:spChg>
        <pc:spChg chg="del">
          <ac:chgData name="Emaleigh N" userId="d2ca2af63cba4090" providerId="LiveId" clId="{85BF4E5A-0A78-4F40-855E-5185B25E1AB4}" dt="2025-01-11T01:27:20.809" v="1636" actId="478"/>
          <ac:spMkLst>
            <pc:docMk/>
            <pc:sldMk cId="2004428374" sldId="306"/>
            <ac:spMk id="16" creationId="{5E14BB7F-D27D-016F-68B4-E2A3E9E4657E}"/>
          </ac:spMkLst>
        </pc:spChg>
        <pc:spChg chg="mod">
          <ac:chgData name="Emaleigh N" userId="d2ca2af63cba4090" providerId="LiveId" clId="{85BF4E5A-0A78-4F40-855E-5185B25E1AB4}" dt="2025-01-11T01:27:32.538" v="1637" actId="164"/>
          <ac:spMkLst>
            <pc:docMk/>
            <pc:sldMk cId="2004428374" sldId="306"/>
            <ac:spMk id="19" creationId="{0E6CB939-FB13-D5C4-5834-322D864877D1}"/>
          </ac:spMkLst>
        </pc:spChg>
        <pc:spChg chg="mod">
          <ac:chgData name="Emaleigh N" userId="d2ca2af63cba4090" providerId="LiveId" clId="{85BF4E5A-0A78-4F40-855E-5185B25E1AB4}" dt="2025-01-11T01:27:32.538" v="1637" actId="164"/>
          <ac:spMkLst>
            <pc:docMk/>
            <pc:sldMk cId="2004428374" sldId="306"/>
            <ac:spMk id="21" creationId="{A26FBA88-1FD5-AD5F-0BAD-1F605394BE81}"/>
          </ac:spMkLst>
        </pc:spChg>
        <pc:spChg chg="mod modVis">
          <ac:chgData name="Emaleigh N" userId="d2ca2af63cba4090" providerId="LiveId" clId="{85BF4E5A-0A78-4F40-855E-5185B25E1AB4}" dt="2025-01-11T01:27:37.277" v="1639" actId="33935"/>
          <ac:spMkLst>
            <pc:docMk/>
            <pc:sldMk cId="2004428374" sldId="306"/>
            <ac:spMk id="22" creationId="{A7D39339-D6F3-E198-EA2C-DD70CDC35BCF}"/>
          </ac:spMkLst>
        </pc:spChg>
        <pc:spChg chg="del">
          <ac:chgData name="Emaleigh N" userId="d2ca2af63cba4090" providerId="LiveId" clId="{85BF4E5A-0A78-4F40-855E-5185B25E1AB4}" dt="2025-01-11T01:27:17.095" v="1632" actId="478"/>
          <ac:spMkLst>
            <pc:docMk/>
            <pc:sldMk cId="2004428374" sldId="306"/>
            <ac:spMk id="23" creationId="{F0C4F965-7916-3130-F68B-CAEED35AED65}"/>
          </ac:spMkLst>
        </pc:spChg>
        <pc:spChg chg="mod modVis">
          <ac:chgData name="Emaleigh N" userId="d2ca2af63cba4090" providerId="LiveId" clId="{85BF4E5A-0A78-4F40-855E-5185B25E1AB4}" dt="2025-01-11T01:27:37.277" v="1639" actId="33935"/>
          <ac:spMkLst>
            <pc:docMk/>
            <pc:sldMk cId="2004428374" sldId="306"/>
            <ac:spMk id="29" creationId="{D10E1895-2454-E93C-B303-B29F3BEB9E72}"/>
          </ac:spMkLst>
        </pc:spChg>
        <pc:spChg chg="del mod">
          <ac:chgData name="Emaleigh N" userId="d2ca2af63cba4090" providerId="LiveId" clId="{85BF4E5A-0A78-4F40-855E-5185B25E1AB4}" dt="2025-01-11T01:27:20.186" v="1635" actId="478"/>
          <ac:spMkLst>
            <pc:docMk/>
            <pc:sldMk cId="2004428374" sldId="306"/>
            <ac:spMk id="30" creationId="{ED22973C-8E8B-3A10-F9A3-6C5EC7E4B0B0}"/>
          </ac:spMkLst>
        </pc:spChg>
        <pc:grpChg chg="add mod modVis">
          <ac:chgData name="Emaleigh N" userId="d2ca2af63cba4090" providerId="LiveId" clId="{85BF4E5A-0A78-4F40-855E-5185B25E1AB4}" dt="2025-01-11T01:27:52.384" v="1642" actId="12788"/>
          <ac:grpSpMkLst>
            <pc:docMk/>
            <pc:sldMk cId="2004428374" sldId="306"/>
            <ac:grpSpMk id="3" creationId="{9239259B-910D-DC76-5BE9-8B2C032B9FE7}"/>
          </ac:grpSpMkLst>
        </pc:grpChg>
        <pc:grpChg chg="mod modVis">
          <ac:chgData name="Emaleigh N" userId="d2ca2af63cba4090" providerId="LiveId" clId="{85BF4E5A-0A78-4F40-855E-5185B25E1AB4}" dt="2025-01-11T01:27:37.277" v="1639" actId="33935"/>
          <ac:grpSpMkLst>
            <pc:docMk/>
            <pc:sldMk cId="2004428374" sldId="306"/>
            <ac:grpSpMk id="24" creationId="{46709E3E-B041-6614-C9F7-144C58897FF7}"/>
          </ac:grpSpMkLst>
        </pc:grpChg>
        <pc:cxnChg chg="mod modVis">
          <ac:chgData name="Emaleigh N" userId="d2ca2af63cba4090" providerId="LiveId" clId="{85BF4E5A-0A78-4F40-855E-5185B25E1AB4}" dt="2025-01-11T01:27:37.277" v="1639" actId="33935"/>
          <ac:cxnSpMkLst>
            <pc:docMk/>
            <pc:sldMk cId="2004428374" sldId="306"/>
            <ac:cxnSpMk id="31" creationId="{2EF03088-9BC2-6C05-8DA3-87FB2F8A30F7}"/>
          </ac:cxnSpMkLst>
        </pc:cxnChg>
      </pc:sldChg>
      <pc:sldChg chg="addSp delSp modSp add mod ord">
        <pc:chgData name="Emaleigh N" userId="d2ca2af63cba4090" providerId="LiveId" clId="{85BF4E5A-0A78-4F40-855E-5185B25E1AB4}" dt="2025-01-12T00:21:46.557" v="3380" actId="1076"/>
        <pc:sldMkLst>
          <pc:docMk/>
          <pc:sldMk cId="3112167706" sldId="307"/>
        </pc:sldMkLst>
        <pc:spChg chg="mod">
          <ac:chgData name="Emaleigh N" userId="d2ca2af63cba4090" providerId="LiveId" clId="{85BF4E5A-0A78-4F40-855E-5185B25E1AB4}" dt="2025-01-12T00:12:43.947" v="3040" actId="20577"/>
          <ac:spMkLst>
            <pc:docMk/>
            <pc:sldMk cId="3112167706" sldId="307"/>
            <ac:spMk id="2" creationId="{E72F49A6-C851-F19F-AF8B-EF3AF151A090}"/>
          </ac:spMkLst>
        </pc:spChg>
        <pc:spChg chg="add mod">
          <ac:chgData name="Emaleigh N" userId="d2ca2af63cba4090" providerId="LiveId" clId="{85BF4E5A-0A78-4F40-855E-5185B25E1AB4}" dt="2025-01-12T00:15:57.541" v="3194"/>
          <ac:spMkLst>
            <pc:docMk/>
            <pc:sldMk cId="3112167706" sldId="307"/>
            <ac:spMk id="3" creationId="{D7F782FD-CBC9-8038-1ECC-4967232D1DE0}"/>
          </ac:spMkLst>
        </pc:spChg>
        <pc:spChg chg="add mod">
          <ac:chgData name="Emaleigh N" userId="d2ca2af63cba4090" providerId="LiveId" clId="{85BF4E5A-0A78-4F40-855E-5185B25E1AB4}" dt="2025-01-12T00:15:57.541" v="3194"/>
          <ac:spMkLst>
            <pc:docMk/>
            <pc:sldMk cId="3112167706" sldId="307"/>
            <ac:spMk id="4" creationId="{E9F58128-8EEA-1510-D24F-319999170DDD}"/>
          </ac:spMkLst>
        </pc:spChg>
        <pc:spChg chg="mod">
          <ac:chgData name="Emaleigh N" userId="d2ca2af63cba4090" providerId="LiveId" clId="{85BF4E5A-0A78-4F40-855E-5185B25E1AB4}" dt="2025-01-12T00:17:00.123" v="3259" actId="164"/>
          <ac:spMkLst>
            <pc:docMk/>
            <pc:sldMk cId="3112167706" sldId="307"/>
            <ac:spMk id="5" creationId="{E05A4F85-2CB0-9C15-1EB4-D5D49F2EC30A}"/>
          </ac:spMkLst>
        </pc:spChg>
        <pc:spChg chg="add mod">
          <ac:chgData name="Emaleigh N" userId="d2ca2af63cba4090" providerId="LiveId" clId="{85BF4E5A-0A78-4F40-855E-5185B25E1AB4}" dt="2025-01-12T00:15:57.541" v="3194"/>
          <ac:spMkLst>
            <pc:docMk/>
            <pc:sldMk cId="3112167706" sldId="307"/>
            <ac:spMk id="6" creationId="{CC09939A-B7AD-B386-51BD-12330BFF4BDB}"/>
          </ac:spMkLst>
        </pc:spChg>
        <pc:spChg chg="add mod">
          <ac:chgData name="Emaleigh N" userId="d2ca2af63cba4090" providerId="LiveId" clId="{85BF4E5A-0A78-4F40-855E-5185B25E1AB4}" dt="2025-01-12T00:15:57.541" v="3194"/>
          <ac:spMkLst>
            <pc:docMk/>
            <pc:sldMk cId="3112167706" sldId="307"/>
            <ac:spMk id="7" creationId="{FB5D2A26-0281-F807-DB90-13FBD25B2F2F}"/>
          </ac:spMkLst>
        </pc:spChg>
        <pc:spChg chg="add mod">
          <ac:chgData name="Emaleigh N" userId="d2ca2af63cba4090" providerId="LiveId" clId="{85BF4E5A-0A78-4F40-855E-5185B25E1AB4}" dt="2025-01-12T00:15:57.541" v="3194"/>
          <ac:spMkLst>
            <pc:docMk/>
            <pc:sldMk cId="3112167706" sldId="307"/>
            <ac:spMk id="8" creationId="{21C92E9A-47C4-8590-6AC3-78CD7677BA29}"/>
          </ac:spMkLst>
        </pc:spChg>
        <pc:spChg chg="add mod">
          <ac:chgData name="Emaleigh N" userId="d2ca2af63cba4090" providerId="LiveId" clId="{85BF4E5A-0A78-4F40-855E-5185B25E1AB4}" dt="2025-01-12T00:15:57.541" v="3194"/>
          <ac:spMkLst>
            <pc:docMk/>
            <pc:sldMk cId="3112167706" sldId="307"/>
            <ac:spMk id="9" creationId="{6240B2EA-289E-50B9-8E3D-16C59BD3C137}"/>
          </ac:spMkLst>
        </pc:spChg>
        <pc:spChg chg="add mod">
          <ac:chgData name="Emaleigh N" userId="d2ca2af63cba4090" providerId="LiveId" clId="{85BF4E5A-0A78-4F40-855E-5185B25E1AB4}" dt="2025-01-12T00:15:57.541" v="3194"/>
          <ac:spMkLst>
            <pc:docMk/>
            <pc:sldMk cId="3112167706" sldId="307"/>
            <ac:spMk id="10" creationId="{00436EC5-7161-CB93-78F3-767157108728}"/>
          </ac:spMkLst>
        </pc:spChg>
        <pc:spChg chg="mod">
          <ac:chgData name="Emaleigh N" userId="d2ca2af63cba4090" providerId="LiveId" clId="{85BF4E5A-0A78-4F40-855E-5185B25E1AB4}" dt="2025-01-12T00:17:08.936" v="3260" actId="164"/>
          <ac:spMkLst>
            <pc:docMk/>
            <pc:sldMk cId="3112167706" sldId="307"/>
            <ac:spMk id="11" creationId="{82D1819F-2EE0-DA32-8A32-03383B09AC67}"/>
          </ac:spMkLst>
        </pc:spChg>
        <pc:spChg chg="add mod">
          <ac:chgData name="Emaleigh N" userId="d2ca2af63cba4090" providerId="LiveId" clId="{85BF4E5A-0A78-4F40-855E-5185B25E1AB4}" dt="2025-01-12T00:15:57.541" v="3194"/>
          <ac:spMkLst>
            <pc:docMk/>
            <pc:sldMk cId="3112167706" sldId="307"/>
            <ac:spMk id="12" creationId="{B75A348D-5E32-FD7D-FA3D-825BB01C1E8E}"/>
          </ac:spMkLst>
        </pc:spChg>
        <pc:spChg chg="mod">
          <ac:chgData name="Emaleigh N" userId="d2ca2af63cba4090" providerId="LiveId" clId="{85BF4E5A-0A78-4F40-855E-5185B25E1AB4}" dt="2025-01-12T00:17:12.509" v="3261" actId="164"/>
          <ac:spMkLst>
            <pc:docMk/>
            <pc:sldMk cId="3112167706" sldId="307"/>
            <ac:spMk id="13" creationId="{AAB526E6-CF3B-4B79-C7FD-2EDE2D32D843}"/>
          </ac:spMkLst>
        </pc:spChg>
        <pc:spChg chg="add mod">
          <ac:chgData name="Emaleigh N" userId="d2ca2af63cba4090" providerId="LiveId" clId="{85BF4E5A-0A78-4F40-855E-5185B25E1AB4}" dt="2025-01-12T00:17:23.824" v="3263" actId="164"/>
          <ac:spMkLst>
            <pc:docMk/>
            <pc:sldMk cId="3112167706" sldId="307"/>
            <ac:spMk id="14" creationId="{86791DD1-4BF5-AB4F-E9B3-6BF2F132FA55}"/>
          </ac:spMkLst>
        </pc:spChg>
        <pc:spChg chg="add mod">
          <ac:chgData name="Emaleigh N" userId="d2ca2af63cba4090" providerId="LiveId" clId="{85BF4E5A-0A78-4F40-855E-5185B25E1AB4}" dt="2025-01-12T00:17:51.317" v="3276" actId="20577"/>
          <ac:spMkLst>
            <pc:docMk/>
            <pc:sldMk cId="3112167706" sldId="307"/>
            <ac:spMk id="15" creationId="{28C02679-0A3A-5289-4DDC-93B09A3A91A3}"/>
          </ac:spMkLst>
        </pc:spChg>
        <pc:spChg chg="mod">
          <ac:chgData name="Emaleigh N" userId="d2ca2af63cba4090" providerId="LiveId" clId="{85BF4E5A-0A78-4F40-855E-5185B25E1AB4}" dt="2025-01-12T00:17:15.099" v="3262" actId="164"/>
          <ac:spMkLst>
            <pc:docMk/>
            <pc:sldMk cId="3112167706" sldId="307"/>
            <ac:spMk id="16" creationId="{9D414A56-C72B-E9B9-2D7A-939EC9266FC2}"/>
          </ac:spMkLst>
        </pc:spChg>
        <pc:spChg chg="add mod">
          <ac:chgData name="Emaleigh N" userId="d2ca2af63cba4090" providerId="LiveId" clId="{85BF4E5A-0A78-4F40-855E-5185B25E1AB4}" dt="2025-01-12T00:17:26.610" v="3264" actId="164"/>
          <ac:spMkLst>
            <pc:docMk/>
            <pc:sldMk cId="3112167706" sldId="307"/>
            <ac:spMk id="17" creationId="{BEFE84F4-7217-46C3-F278-A8D7E08D8B4D}"/>
          </ac:spMkLst>
        </pc:spChg>
        <pc:spChg chg="add mod">
          <ac:chgData name="Emaleigh N" userId="d2ca2af63cba4090" providerId="LiveId" clId="{85BF4E5A-0A78-4F40-855E-5185B25E1AB4}" dt="2025-01-12T00:18:14.530" v="3289" actId="20577"/>
          <ac:spMkLst>
            <pc:docMk/>
            <pc:sldMk cId="3112167706" sldId="307"/>
            <ac:spMk id="18" creationId="{942D23EA-DD9A-B9B6-2031-E573BB05C93C}"/>
          </ac:spMkLst>
        </pc:spChg>
        <pc:spChg chg="mod">
          <ac:chgData name="Emaleigh N" userId="d2ca2af63cba4090" providerId="LiveId" clId="{85BF4E5A-0A78-4F40-855E-5185B25E1AB4}" dt="2025-01-12T00:17:00.123" v="3259" actId="164"/>
          <ac:spMkLst>
            <pc:docMk/>
            <pc:sldMk cId="3112167706" sldId="307"/>
            <ac:spMk id="19" creationId="{8EAEB6A0-3F9B-27E1-E05F-74C89E790F61}"/>
          </ac:spMkLst>
        </pc:spChg>
        <pc:spChg chg="add mod">
          <ac:chgData name="Emaleigh N" userId="d2ca2af63cba4090" providerId="LiveId" clId="{85BF4E5A-0A78-4F40-855E-5185B25E1AB4}" dt="2025-01-12T00:17:29.347" v="3265" actId="164"/>
          <ac:spMkLst>
            <pc:docMk/>
            <pc:sldMk cId="3112167706" sldId="307"/>
            <ac:spMk id="20" creationId="{5238E827-1E20-5728-B415-F5FC1C5B316B}"/>
          </ac:spMkLst>
        </pc:spChg>
        <pc:spChg chg="mod">
          <ac:chgData name="Emaleigh N" userId="d2ca2af63cba4090" providerId="LiveId" clId="{85BF4E5A-0A78-4F40-855E-5185B25E1AB4}" dt="2025-01-12T00:17:08.936" v="3260" actId="164"/>
          <ac:spMkLst>
            <pc:docMk/>
            <pc:sldMk cId="3112167706" sldId="307"/>
            <ac:spMk id="21" creationId="{7A51B440-491C-5BE0-8D8E-DB1BDEFFD410}"/>
          </ac:spMkLst>
        </pc:spChg>
        <pc:spChg chg="mod">
          <ac:chgData name="Emaleigh N" userId="d2ca2af63cba4090" providerId="LiveId" clId="{85BF4E5A-0A78-4F40-855E-5185B25E1AB4}" dt="2025-01-12T00:17:12.509" v="3261" actId="164"/>
          <ac:spMkLst>
            <pc:docMk/>
            <pc:sldMk cId="3112167706" sldId="307"/>
            <ac:spMk id="23" creationId="{285EDDA9-531B-8EB9-05D0-5613980BA412}"/>
          </ac:spMkLst>
        </pc:spChg>
        <pc:spChg chg="add mod">
          <ac:chgData name="Emaleigh N" userId="d2ca2af63cba4090" providerId="LiveId" clId="{85BF4E5A-0A78-4F40-855E-5185B25E1AB4}" dt="2025-01-12T00:18:34.192" v="3299" actId="20577"/>
          <ac:spMkLst>
            <pc:docMk/>
            <pc:sldMk cId="3112167706" sldId="307"/>
            <ac:spMk id="28" creationId="{C222172C-36AC-6367-6CEF-083BB356060E}"/>
          </ac:spMkLst>
        </pc:spChg>
        <pc:spChg chg="mod">
          <ac:chgData name="Emaleigh N" userId="d2ca2af63cba4090" providerId="LiveId" clId="{85BF4E5A-0A78-4F40-855E-5185B25E1AB4}" dt="2025-01-12T00:17:15.099" v="3262" actId="164"/>
          <ac:spMkLst>
            <pc:docMk/>
            <pc:sldMk cId="3112167706" sldId="307"/>
            <ac:spMk id="30" creationId="{1DAC2853-3F51-B102-631B-FFFDC6B9EE22}"/>
          </ac:spMkLst>
        </pc:spChg>
        <pc:spChg chg="add mod">
          <ac:chgData name="Emaleigh N" userId="d2ca2af63cba4090" providerId="LiveId" clId="{85BF4E5A-0A78-4F40-855E-5185B25E1AB4}" dt="2025-01-12T00:17:32.830" v="3266" actId="164"/>
          <ac:spMkLst>
            <pc:docMk/>
            <pc:sldMk cId="3112167706" sldId="307"/>
            <ac:spMk id="32" creationId="{5F3BC051-5346-7025-BE79-CCDEA95A9B44}"/>
          </ac:spMkLst>
        </pc:spChg>
        <pc:spChg chg="add mod">
          <ac:chgData name="Emaleigh N" userId="d2ca2af63cba4090" providerId="LiveId" clId="{85BF4E5A-0A78-4F40-855E-5185B25E1AB4}" dt="2025-01-12T00:18:46.975" v="3305" actId="20577"/>
          <ac:spMkLst>
            <pc:docMk/>
            <pc:sldMk cId="3112167706" sldId="307"/>
            <ac:spMk id="33" creationId="{69122129-4AB3-37DE-A8CD-8A9E79EBA8F7}"/>
          </ac:spMkLst>
        </pc:spChg>
        <pc:spChg chg="mod">
          <ac:chgData name="Emaleigh N" userId="d2ca2af63cba4090" providerId="LiveId" clId="{85BF4E5A-0A78-4F40-855E-5185B25E1AB4}" dt="2025-01-12T00:20:03.566" v="3318"/>
          <ac:spMkLst>
            <pc:docMk/>
            <pc:sldMk cId="3112167706" sldId="307"/>
            <ac:spMk id="43" creationId="{69B22A1C-07A8-90F6-B8AB-A2CB64087D1B}"/>
          </ac:spMkLst>
        </pc:spChg>
        <pc:spChg chg="mod">
          <ac:chgData name="Emaleigh N" userId="d2ca2af63cba4090" providerId="LiveId" clId="{85BF4E5A-0A78-4F40-855E-5185B25E1AB4}" dt="2025-01-12T00:20:03.566" v="3318"/>
          <ac:spMkLst>
            <pc:docMk/>
            <pc:sldMk cId="3112167706" sldId="307"/>
            <ac:spMk id="44" creationId="{43157060-BDD8-D8F5-F5E4-789895597B59}"/>
          </ac:spMkLst>
        </pc:spChg>
        <pc:spChg chg="mod">
          <ac:chgData name="Emaleigh N" userId="d2ca2af63cba4090" providerId="LiveId" clId="{85BF4E5A-0A78-4F40-855E-5185B25E1AB4}" dt="2025-01-12T00:20:03.566" v="3318"/>
          <ac:spMkLst>
            <pc:docMk/>
            <pc:sldMk cId="3112167706" sldId="307"/>
            <ac:spMk id="46" creationId="{EC356B09-2F7E-6FBB-51C9-44CB788B2E63}"/>
          </ac:spMkLst>
        </pc:spChg>
        <pc:spChg chg="mod">
          <ac:chgData name="Emaleigh N" userId="d2ca2af63cba4090" providerId="LiveId" clId="{85BF4E5A-0A78-4F40-855E-5185B25E1AB4}" dt="2025-01-12T00:20:03.566" v="3318"/>
          <ac:spMkLst>
            <pc:docMk/>
            <pc:sldMk cId="3112167706" sldId="307"/>
            <ac:spMk id="47" creationId="{46313FCD-16B6-7B6B-0B82-24C244CEF1DA}"/>
          </ac:spMkLst>
        </pc:spChg>
        <pc:spChg chg="mod">
          <ac:chgData name="Emaleigh N" userId="d2ca2af63cba4090" providerId="LiveId" clId="{85BF4E5A-0A78-4F40-855E-5185B25E1AB4}" dt="2025-01-12T00:20:03.566" v="3318"/>
          <ac:spMkLst>
            <pc:docMk/>
            <pc:sldMk cId="3112167706" sldId="307"/>
            <ac:spMk id="49" creationId="{F0B48A6A-9A44-1491-5789-A291D7809AD7}"/>
          </ac:spMkLst>
        </pc:spChg>
        <pc:spChg chg="mod">
          <ac:chgData name="Emaleigh N" userId="d2ca2af63cba4090" providerId="LiveId" clId="{85BF4E5A-0A78-4F40-855E-5185B25E1AB4}" dt="2025-01-12T00:20:03.566" v="3318"/>
          <ac:spMkLst>
            <pc:docMk/>
            <pc:sldMk cId="3112167706" sldId="307"/>
            <ac:spMk id="50" creationId="{E2FFE4A7-8E35-A25C-CDEF-9BD761C93857}"/>
          </ac:spMkLst>
        </pc:spChg>
        <pc:spChg chg="mod">
          <ac:chgData name="Emaleigh N" userId="d2ca2af63cba4090" providerId="LiveId" clId="{85BF4E5A-0A78-4F40-855E-5185B25E1AB4}" dt="2025-01-12T00:20:03.566" v="3318"/>
          <ac:spMkLst>
            <pc:docMk/>
            <pc:sldMk cId="3112167706" sldId="307"/>
            <ac:spMk id="52" creationId="{2D467149-1A3A-9AD2-3306-90DAADDE6B18}"/>
          </ac:spMkLst>
        </pc:spChg>
        <pc:spChg chg="mod">
          <ac:chgData name="Emaleigh N" userId="d2ca2af63cba4090" providerId="LiveId" clId="{85BF4E5A-0A78-4F40-855E-5185B25E1AB4}" dt="2025-01-12T00:20:03.566" v="3318"/>
          <ac:spMkLst>
            <pc:docMk/>
            <pc:sldMk cId="3112167706" sldId="307"/>
            <ac:spMk id="53" creationId="{79CF52CE-7C31-EF96-8D0B-727ED9B39F29}"/>
          </ac:spMkLst>
        </pc:spChg>
        <pc:spChg chg="mod">
          <ac:chgData name="Emaleigh N" userId="d2ca2af63cba4090" providerId="LiveId" clId="{85BF4E5A-0A78-4F40-855E-5185B25E1AB4}" dt="2025-01-12T00:20:04.656" v="3319"/>
          <ac:spMkLst>
            <pc:docMk/>
            <pc:sldMk cId="3112167706" sldId="307"/>
            <ac:spMk id="55" creationId="{C924EA15-CC0A-4059-A03D-D37CCC606575}"/>
          </ac:spMkLst>
        </pc:spChg>
        <pc:spChg chg="mod">
          <ac:chgData name="Emaleigh N" userId="d2ca2af63cba4090" providerId="LiveId" clId="{85BF4E5A-0A78-4F40-855E-5185B25E1AB4}" dt="2025-01-12T00:21:10.033" v="3362" actId="20577"/>
          <ac:spMkLst>
            <pc:docMk/>
            <pc:sldMk cId="3112167706" sldId="307"/>
            <ac:spMk id="56" creationId="{2F26EB21-AB57-8F97-459A-30CE5B9861A4}"/>
          </ac:spMkLst>
        </pc:spChg>
        <pc:spChg chg="mod">
          <ac:chgData name="Emaleigh N" userId="d2ca2af63cba4090" providerId="LiveId" clId="{85BF4E5A-0A78-4F40-855E-5185B25E1AB4}" dt="2025-01-12T00:20:04.656" v="3319"/>
          <ac:spMkLst>
            <pc:docMk/>
            <pc:sldMk cId="3112167706" sldId="307"/>
            <ac:spMk id="58" creationId="{DA0DB536-6FB8-9069-50BE-E858A92D9497}"/>
          </ac:spMkLst>
        </pc:spChg>
        <pc:spChg chg="mod">
          <ac:chgData name="Emaleigh N" userId="d2ca2af63cba4090" providerId="LiveId" clId="{85BF4E5A-0A78-4F40-855E-5185B25E1AB4}" dt="2025-01-12T00:21:32.645" v="3378" actId="20577"/>
          <ac:spMkLst>
            <pc:docMk/>
            <pc:sldMk cId="3112167706" sldId="307"/>
            <ac:spMk id="59" creationId="{D7B85F16-6A25-82B0-1B94-1858D2A9E5BC}"/>
          </ac:spMkLst>
        </pc:spChg>
        <pc:spChg chg="mod">
          <ac:chgData name="Emaleigh N" userId="d2ca2af63cba4090" providerId="LiveId" clId="{85BF4E5A-0A78-4F40-855E-5185B25E1AB4}" dt="2025-01-12T00:20:04.656" v="3319"/>
          <ac:spMkLst>
            <pc:docMk/>
            <pc:sldMk cId="3112167706" sldId="307"/>
            <ac:spMk id="61" creationId="{B7C58570-30ED-30F4-B296-2A08B6B63FC7}"/>
          </ac:spMkLst>
        </pc:spChg>
        <pc:spChg chg="mod">
          <ac:chgData name="Emaleigh N" userId="d2ca2af63cba4090" providerId="LiveId" clId="{85BF4E5A-0A78-4F40-855E-5185B25E1AB4}" dt="2025-01-12T00:20:04.656" v="3319"/>
          <ac:spMkLst>
            <pc:docMk/>
            <pc:sldMk cId="3112167706" sldId="307"/>
            <ac:spMk id="62" creationId="{A2DC67AF-1807-71B5-918B-9383388A8296}"/>
          </ac:spMkLst>
        </pc:spChg>
        <pc:spChg chg="mod">
          <ac:chgData name="Emaleigh N" userId="d2ca2af63cba4090" providerId="LiveId" clId="{85BF4E5A-0A78-4F40-855E-5185B25E1AB4}" dt="2025-01-12T00:20:04.656" v="3319"/>
          <ac:spMkLst>
            <pc:docMk/>
            <pc:sldMk cId="3112167706" sldId="307"/>
            <ac:spMk id="64" creationId="{3BFCC6EB-086A-E9DF-0B9F-A5223F884BFB}"/>
          </ac:spMkLst>
        </pc:spChg>
        <pc:spChg chg="mod">
          <ac:chgData name="Emaleigh N" userId="d2ca2af63cba4090" providerId="LiveId" clId="{85BF4E5A-0A78-4F40-855E-5185B25E1AB4}" dt="2025-01-12T00:20:18.619" v="3324" actId="20577"/>
          <ac:spMkLst>
            <pc:docMk/>
            <pc:sldMk cId="3112167706" sldId="307"/>
            <ac:spMk id="65" creationId="{547AE949-4319-8D98-CAFC-A2452DC2AD5A}"/>
          </ac:spMkLst>
        </pc:spChg>
        <pc:grpChg chg="add mod">
          <ac:chgData name="Emaleigh N" userId="d2ca2af63cba4090" providerId="LiveId" clId="{85BF4E5A-0A78-4F40-855E-5185B25E1AB4}" dt="2025-01-12T00:21:42.138" v="3379" actId="164"/>
          <ac:grpSpMkLst>
            <pc:docMk/>
            <pc:sldMk cId="3112167706" sldId="307"/>
            <ac:grpSpMk id="34" creationId="{90D11CBA-0820-F072-2AAE-6EEF1A725D1B}"/>
          </ac:grpSpMkLst>
        </pc:grpChg>
        <pc:grpChg chg="add mod">
          <ac:chgData name="Emaleigh N" userId="d2ca2af63cba4090" providerId="LiveId" clId="{85BF4E5A-0A78-4F40-855E-5185B25E1AB4}" dt="2025-01-12T00:21:42.138" v="3379" actId="164"/>
          <ac:grpSpMkLst>
            <pc:docMk/>
            <pc:sldMk cId="3112167706" sldId="307"/>
            <ac:grpSpMk id="35" creationId="{6DCB472A-887A-7317-2DF4-24FDBCB520E6}"/>
          </ac:grpSpMkLst>
        </pc:grpChg>
        <pc:grpChg chg="add mod">
          <ac:chgData name="Emaleigh N" userId="d2ca2af63cba4090" providerId="LiveId" clId="{85BF4E5A-0A78-4F40-855E-5185B25E1AB4}" dt="2025-01-12T00:21:42.138" v="3379" actId="164"/>
          <ac:grpSpMkLst>
            <pc:docMk/>
            <pc:sldMk cId="3112167706" sldId="307"/>
            <ac:grpSpMk id="36" creationId="{74AA8BBE-1017-2862-A811-0141A06D4DE5}"/>
          </ac:grpSpMkLst>
        </pc:grpChg>
        <pc:grpChg chg="add mod">
          <ac:chgData name="Emaleigh N" userId="d2ca2af63cba4090" providerId="LiveId" clId="{85BF4E5A-0A78-4F40-855E-5185B25E1AB4}" dt="2025-01-12T00:21:42.138" v="3379" actId="164"/>
          <ac:grpSpMkLst>
            <pc:docMk/>
            <pc:sldMk cId="3112167706" sldId="307"/>
            <ac:grpSpMk id="37" creationId="{D640D75D-B15F-8A8E-8AC9-6D51431D9429}"/>
          </ac:grpSpMkLst>
        </pc:grpChg>
        <pc:grpChg chg="add mod">
          <ac:chgData name="Emaleigh N" userId="d2ca2af63cba4090" providerId="LiveId" clId="{85BF4E5A-0A78-4F40-855E-5185B25E1AB4}" dt="2025-01-12T00:21:42.138" v="3379" actId="164"/>
          <ac:grpSpMkLst>
            <pc:docMk/>
            <pc:sldMk cId="3112167706" sldId="307"/>
            <ac:grpSpMk id="38" creationId="{637CCD94-866B-5215-ACB3-2DD7B6986603}"/>
          </ac:grpSpMkLst>
        </pc:grpChg>
        <pc:grpChg chg="add mod">
          <ac:chgData name="Emaleigh N" userId="d2ca2af63cba4090" providerId="LiveId" clId="{85BF4E5A-0A78-4F40-855E-5185B25E1AB4}" dt="2025-01-12T00:21:42.138" v="3379" actId="164"/>
          <ac:grpSpMkLst>
            <pc:docMk/>
            <pc:sldMk cId="3112167706" sldId="307"/>
            <ac:grpSpMk id="39" creationId="{96F70144-E152-2073-CF7E-78558F05AE7F}"/>
          </ac:grpSpMkLst>
        </pc:grpChg>
        <pc:grpChg chg="add mod">
          <ac:chgData name="Emaleigh N" userId="d2ca2af63cba4090" providerId="LiveId" clId="{85BF4E5A-0A78-4F40-855E-5185B25E1AB4}" dt="2025-01-12T00:21:42.138" v="3379" actId="164"/>
          <ac:grpSpMkLst>
            <pc:docMk/>
            <pc:sldMk cId="3112167706" sldId="307"/>
            <ac:grpSpMk id="40" creationId="{D8D9AA7F-2B77-4B96-132C-42A6946974C1}"/>
          </ac:grpSpMkLst>
        </pc:grpChg>
        <pc:grpChg chg="add mod">
          <ac:chgData name="Emaleigh N" userId="d2ca2af63cba4090" providerId="LiveId" clId="{85BF4E5A-0A78-4F40-855E-5185B25E1AB4}" dt="2025-01-12T00:21:42.138" v="3379" actId="164"/>
          <ac:grpSpMkLst>
            <pc:docMk/>
            <pc:sldMk cId="3112167706" sldId="307"/>
            <ac:grpSpMk id="41" creationId="{ED6503D1-D168-72C8-BDDC-8F21EA4AE33B}"/>
          </ac:grpSpMkLst>
        </pc:grpChg>
        <pc:grpChg chg="add mod">
          <ac:chgData name="Emaleigh N" userId="d2ca2af63cba4090" providerId="LiveId" clId="{85BF4E5A-0A78-4F40-855E-5185B25E1AB4}" dt="2025-01-12T00:20:03.566" v="3318"/>
          <ac:grpSpMkLst>
            <pc:docMk/>
            <pc:sldMk cId="3112167706" sldId="307"/>
            <ac:grpSpMk id="42" creationId="{B50FD56C-20E7-14F3-89D2-0E39D44EE2AF}"/>
          </ac:grpSpMkLst>
        </pc:grpChg>
        <pc:grpChg chg="add mod">
          <ac:chgData name="Emaleigh N" userId="d2ca2af63cba4090" providerId="LiveId" clId="{85BF4E5A-0A78-4F40-855E-5185B25E1AB4}" dt="2025-01-12T00:20:03.566" v="3318"/>
          <ac:grpSpMkLst>
            <pc:docMk/>
            <pc:sldMk cId="3112167706" sldId="307"/>
            <ac:grpSpMk id="45" creationId="{5AA8DD20-77AB-C4D1-566B-D85605100DEE}"/>
          </ac:grpSpMkLst>
        </pc:grpChg>
        <pc:grpChg chg="add mod">
          <ac:chgData name="Emaleigh N" userId="d2ca2af63cba4090" providerId="LiveId" clId="{85BF4E5A-0A78-4F40-855E-5185B25E1AB4}" dt="2025-01-12T00:20:03.566" v="3318"/>
          <ac:grpSpMkLst>
            <pc:docMk/>
            <pc:sldMk cId="3112167706" sldId="307"/>
            <ac:grpSpMk id="48" creationId="{6B56AAA3-8ADA-27F1-87AC-B83ACBC2EE34}"/>
          </ac:grpSpMkLst>
        </pc:grpChg>
        <pc:grpChg chg="add mod">
          <ac:chgData name="Emaleigh N" userId="d2ca2af63cba4090" providerId="LiveId" clId="{85BF4E5A-0A78-4F40-855E-5185B25E1AB4}" dt="2025-01-12T00:20:03.566" v="3318"/>
          <ac:grpSpMkLst>
            <pc:docMk/>
            <pc:sldMk cId="3112167706" sldId="307"/>
            <ac:grpSpMk id="51" creationId="{A89788BF-E1FC-6A51-C7A5-5AC0657B4DF7}"/>
          </ac:grpSpMkLst>
        </pc:grpChg>
        <pc:grpChg chg="add del mod">
          <ac:chgData name="Emaleigh N" userId="d2ca2af63cba4090" providerId="LiveId" clId="{85BF4E5A-0A78-4F40-855E-5185B25E1AB4}" dt="2025-01-12T00:21:42.138" v="3379" actId="164"/>
          <ac:grpSpMkLst>
            <pc:docMk/>
            <pc:sldMk cId="3112167706" sldId="307"/>
            <ac:grpSpMk id="54" creationId="{814F78F9-6A10-EC4E-5EAA-4F461E9C9519}"/>
          </ac:grpSpMkLst>
        </pc:grpChg>
        <pc:grpChg chg="add del mod">
          <ac:chgData name="Emaleigh N" userId="d2ca2af63cba4090" providerId="LiveId" clId="{85BF4E5A-0A78-4F40-855E-5185B25E1AB4}" dt="2025-01-12T00:21:42.138" v="3379" actId="164"/>
          <ac:grpSpMkLst>
            <pc:docMk/>
            <pc:sldMk cId="3112167706" sldId="307"/>
            <ac:grpSpMk id="57" creationId="{B1780AA4-E16A-1152-E46F-5741D3575D9C}"/>
          </ac:grpSpMkLst>
        </pc:grpChg>
        <pc:grpChg chg="add del mod">
          <ac:chgData name="Emaleigh N" userId="d2ca2af63cba4090" providerId="LiveId" clId="{85BF4E5A-0A78-4F40-855E-5185B25E1AB4}" dt="2025-01-12T00:20:16.943" v="3323" actId="478"/>
          <ac:grpSpMkLst>
            <pc:docMk/>
            <pc:sldMk cId="3112167706" sldId="307"/>
            <ac:grpSpMk id="60" creationId="{9E7EC91A-F73F-F9C4-5424-EEDDAFA8A1CD}"/>
          </ac:grpSpMkLst>
        </pc:grpChg>
        <pc:grpChg chg="add del mod">
          <ac:chgData name="Emaleigh N" userId="d2ca2af63cba4090" providerId="LiveId" clId="{85BF4E5A-0A78-4F40-855E-5185B25E1AB4}" dt="2025-01-12T00:20:20.225" v="3325" actId="478"/>
          <ac:grpSpMkLst>
            <pc:docMk/>
            <pc:sldMk cId="3112167706" sldId="307"/>
            <ac:grpSpMk id="63" creationId="{4C1D9713-A267-F4BD-7B32-E43BC407A881}"/>
          </ac:grpSpMkLst>
        </pc:grpChg>
        <pc:grpChg chg="add mod">
          <ac:chgData name="Emaleigh N" userId="d2ca2af63cba4090" providerId="LiveId" clId="{85BF4E5A-0A78-4F40-855E-5185B25E1AB4}" dt="2025-01-12T00:21:46.557" v="3380" actId="1076"/>
          <ac:grpSpMkLst>
            <pc:docMk/>
            <pc:sldMk cId="3112167706" sldId="307"/>
            <ac:grpSpMk id="66" creationId="{9C8B3A7B-EE72-ED75-40FC-A78528823C07}"/>
          </ac:grpSpMkLst>
        </pc:grpChg>
      </pc:sldChg>
      <pc:sldChg chg="modSp add mod ord">
        <pc:chgData name="Emaleigh N" userId="d2ca2af63cba4090" providerId="LiveId" clId="{85BF4E5A-0A78-4F40-855E-5185B25E1AB4}" dt="2025-01-12T00:31:50.183" v="4257" actId="113"/>
        <pc:sldMkLst>
          <pc:docMk/>
          <pc:sldMk cId="1748198835" sldId="308"/>
        </pc:sldMkLst>
        <pc:spChg chg="mod">
          <ac:chgData name="Emaleigh N" userId="d2ca2af63cba4090" providerId="LiveId" clId="{85BF4E5A-0A78-4F40-855E-5185B25E1AB4}" dt="2025-01-12T00:31:50.183" v="4257" actId="113"/>
          <ac:spMkLst>
            <pc:docMk/>
            <pc:sldMk cId="1748198835" sldId="308"/>
            <ac:spMk id="4" creationId="{3FA08542-AF8E-9BA5-8C48-892F9387B29A}"/>
          </ac:spMkLst>
        </pc:spChg>
        <pc:spChg chg="mod">
          <ac:chgData name="Emaleigh N" userId="d2ca2af63cba4090" providerId="LiveId" clId="{85BF4E5A-0A78-4F40-855E-5185B25E1AB4}" dt="2025-01-12T00:22:17.604" v="3411" actId="20577"/>
          <ac:spMkLst>
            <pc:docMk/>
            <pc:sldMk cId="1748198835" sldId="308"/>
            <ac:spMk id="7" creationId="{54592EB6-F9CA-4C14-4100-E0C198C2C62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14ABE3-179B-44E5-80C5-929D2FBE3B18}" type="doc">
      <dgm:prSet loTypeId="urn:microsoft.com/office/officeart/2005/8/layout/bProcess3" loCatId="process" qsTypeId="urn:microsoft.com/office/officeart/2005/8/quickstyle/simple1" qsCatId="simple" csTypeId="urn:microsoft.com/office/officeart/2005/8/colors/accent2_4" csCatId="accent2" phldr="1"/>
      <dgm:spPr/>
    </dgm:pt>
    <dgm:pt modelId="{91D7AD01-A1E5-4F89-A1AF-79D470480183}">
      <dgm:prSet phldrT="[Text]" custT="1"/>
      <dgm:spPr>
        <a:solidFill>
          <a:srgbClr val="A6C9EB"/>
        </a:solidFill>
        <a:ln>
          <a:solidFill>
            <a:srgbClr val="A6C9EB"/>
          </a:solidFill>
        </a:ln>
      </dgm:spPr>
      <dgm:t>
        <a:bodyPr/>
        <a:lstStyle/>
        <a:p>
          <a:r>
            <a:rPr lang="en-US" sz="1600" dirty="0">
              <a:solidFill>
                <a:schemeClr val="tx1"/>
              </a:solidFill>
            </a:rPr>
            <a:t>Collected data on the stocks</a:t>
          </a:r>
        </a:p>
      </dgm:t>
    </dgm:pt>
    <dgm:pt modelId="{F7A83912-5924-4DE1-87B5-89BB63BA23FC}" type="parTrans" cxnId="{D1097647-3098-4EB6-821D-20DE11D53771}">
      <dgm:prSet/>
      <dgm:spPr/>
      <dgm:t>
        <a:bodyPr/>
        <a:lstStyle/>
        <a:p>
          <a:endParaRPr lang="en-US" sz="2000">
            <a:solidFill>
              <a:schemeClr val="tx1"/>
            </a:solidFill>
          </a:endParaRPr>
        </a:p>
      </dgm:t>
    </dgm:pt>
    <dgm:pt modelId="{A7A7CBF7-3ADB-4D40-B744-B5F0DB383ADA}" type="sibTrans" cxnId="{D1097647-3098-4EB6-821D-20DE11D53771}">
      <dgm:prSet custT="1"/>
      <dgm:spPr>
        <a:solidFill>
          <a:srgbClr val="A6C9EB"/>
        </a:solidFill>
        <a:ln w="38100">
          <a:solidFill>
            <a:srgbClr val="478ED5"/>
          </a:solidFill>
        </a:ln>
      </dgm:spPr>
      <dgm:t>
        <a:bodyPr/>
        <a:lstStyle/>
        <a:p>
          <a:endParaRPr lang="en-US" sz="600">
            <a:solidFill>
              <a:schemeClr val="tx1"/>
            </a:solidFill>
          </a:endParaRPr>
        </a:p>
      </dgm:t>
    </dgm:pt>
    <dgm:pt modelId="{3D03E102-322E-4664-8C90-ACBA91FB91BE}">
      <dgm:prSet phldrT="[Text]" custT="1"/>
      <dgm:spPr>
        <a:solidFill>
          <a:srgbClr val="A6C9EB"/>
        </a:solidFill>
        <a:ln>
          <a:solidFill>
            <a:srgbClr val="A6C9EB"/>
          </a:solidFill>
        </a:ln>
      </dgm:spPr>
      <dgm:t>
        <a:bodyPr/>
        <a:lstStyle/>
        <a:p>
          <a:r>
            <a:rPr lang="en-US" sz="1600" dirty="0">
              <a:solidFill>
                <a:schemeClr val="tx1"/>
              </a:solidFill>
            </a:rPr>
            <a:t>Set up the optimization model</a:t>
          </a:r>
        </a:p>
      </dgm:t>
    </dgm:pt>
    <dgm:pt modelId="{7424C457-4FC2-4B16-868A-D3D6D9568E5A}" type="parTrans" cxnId="{E5CDE206-A05C-448E-BAAD-C86DA313A035}">
      <dgm:prSet/>
      <dgm:spPr/>
      <dgm:t>
        <a:bodyPr/>
        <a:lstStyle/>
        <a:p>
          <a:endParaRPr lang="en-US" sz="2000">
            <a:solidFill>
              <a:schemeClr val="tx1"/>
            </a:solidFill>
          </a:endParaRPr>
        </a:p>
      </dgm:t>
    </dgm:pt>
    <dgm:pt modelId="{CD8B00EC-2BF9-4E9B-856B-48E6B3154C87}" type="sibTrans" cxnId="{E5CDE206-A05C-448E-BAAD-C86DA313A035}">
      <dgm:prSet custT="1"/>
      <dgm:spPr>
        <a:solidFill>
          <a:srgbClr val="A6C9EB"/>
        </a:solidFill>
        <a:ln w="38100">
          <a:solidFill>
            <a:srgbClr val="478ED5"/>
          </a:solidFill>
        </a:ln>
      </dgm:spPr>
      <dgm:t>
        <a:bodyPr/>
        <a:lstStyle/>
        <a:p>
          <a:endParaRPr lang="en-US" sz="600">
            <a:solidFill>
              <a:schemeClr val="tx1"/>
            </a:solidFill>
          </a:endParaRPr>
        </a:p>
      </dgm:t>
    </dgm:pt>
    <dgm:pt modelId="{F98A9B6F-924A-4E2B-874C-1F4758C8A5B1}">
      <dgm:prSet phldrT="[Text]" custT="1"/>
      <dgm:spPr>
        <a:solidFill>
          <a:srgbClr val="A6C9EB"/>
        </a:solidFill>
        <a:ln>
          <a:solidFill>
            <a:srgbClr val="A6C9EB"/>
          </a:solidFill>
        </a:ln>
      </dgm:spPr>
      <dgm:t>
        <a:bodyPr/>
        <a:lstStyle/>
        <a:p>
          <a:r>
            <a:rPr lang="en-US" sz="1600" dirty="0">
              <a:solidFill>
                <a:schemeClr val="tx1"/>
              </a:solidFill>
            </a:rPr>
            <a:t>Found the mean returns and absolute deviations of the stocks</a:t>
          </a:r>
        </a:p>
      </dgm:t>
    </dgm:pt>
    <dgm:pt modelId="{1CC7BE6C-76AC-48BB-80CA-9B2F5A82EFAE}" type="parTrans" cxnId="{1F0146EE-8EC7-485C-8618-8FB3FEE3E590}">
      <dgm:prSet/>
      <dgm:spPr/>
      <dgm:t>
        <a:bodyPr/>
        <a:lstStyle/>
        <a:p>
          <a:endParaRPr lang="en-US" sz="2000">
            <a:solidFill>
              <a:schemeClr val="tx1"/>
            </a:solidFill>
          </a:endParaRPr>
        </a:p>
      </dgm:t>
    </dgm:pt>
    <dgm:pt modelId="{A9E4FB9F-88E3-4A47-A928-8A28AEBA5487}" type="sibTrans" cxnId="{1F0146EE-8EC7-485C-8618-8FB3FEE3E590}">
      <dgm:prSet custT="1"/>
      <dgm:spPr>
        <a:solidFill>
          <a:srgbClr val="A6C9EB"/>
        </a:solidFill>
        <a:ln w="38100">
          <a:solidFill>
            <a:srgbClr val="478ED5"/>
          </a:solidFill>
        </a:ln>
      </dgm:spPr>
      <dgm:t>
        <a:bodyPr/>
        <a:lstStyle/>
        <a:p>
          <a:endParaRPr lang="en-US" sz="600">
            <a:solidFill>
              <a:schemeClr val="tx1"/>
            </a:solidFill>
          </a:endParaRPr>
        </a:p>
      </dgm:t>
    </dgm:pt>
    <dgm:pt modelId="{30F09D7F-C56B-4A84-AD18-33E2C4B52AF3}">
      <dgm:prSet custT="1"/>
      <dgm:spPr>
        <a:solidFill>
          <a:srgbClr val="A6C9EB"/>
        </a:solidFill>
        <a:ln>
          <a:solidFill>
            <a:srgbClr val="A6C9EB"/>
          </a:solidFill>
        </a:ln>
      </dgm:spPr>
      <dgm:t>
        <a:bodyPr/>
        <a:lstStyle/>
        <a:p>
          <a:r>
            <a:rPr lang="en-US" sz="1600" dirty="0">
              <a:solidFill>
                <a:schemeClr val="tx1"/>
              </a:solidFill>
            </a:rPr>
            <a:t>Defined the decision variables</a:t>
          </a:r>
        </a:p>
      </dgm:t>
    </dgm:pt>
    <dgm:pt modelId="{9D8284E5-6C27-4F5D-BDEB-008B5E9ACC97}" type="parTrans" cxnId="{87D2A451-A37A-4E07-A4C2-6351EB56A18A}">
      <dgm:prSet/>
      <dgm:spPr/>
      <dgm:t>
        <a:bodyPr/>
        <a:lstStyle/>
        <a:p>
          <a:endParaRPr lang="en-US" sz="2000">
            <a:solidFill>
              <a:schemeClr val="tx1"/>
            </a:solidFill>
          </a:endParaRPr>
        </a:p>
      </dgm:t>
    </dgm:pt>
    <dgm:pt modelId="{D1B50AB0-8ECC-42CC-B021-EFA56BCF71DD}" type="sibTrans" cxnId="{87D2A451-A37A-4E07-A4C2-6351EB56A18A}">
      <dgm:prSet custT="1"/>
      <dgm:spPr>
        <a:solidFill>
          <a:srgbClr val="A6C9EB"/>
        </a:solidFill>
        <a:ln w="38100">
          <a:solidFill>
            <a:srgbClr val="478ED5"/>
          </a:solidFill>
        </a:ln>
      </dgm:spPr>
      <dgm:t>
        <a:bodyPr/>
        <a:lstStyle/>
        <a:p>
          <a:endParaRPr lang="en-US" sz="600">
            <a:solidFill>
              <a:schemeClr val="tx1"/>
            </a:solidFill>
          </a:endParaRPr>
        </a:p>
      </dgm:t>
    </dgm:pt>
    <dgm:pt modelId="{058F9E07-38B0-49D6-906D-505C57D6310D}">
      <dgm:prSet custT="1"/>
      <dgm:spPr>
        <a:solidFill>
          <a:srgbClr val="A6C9EB"/>
        </a:solidFill>
        <a:ln>
          <a:solidFill>
            <a:srgbClr val="A6C9EB"/>
          </a:solidFill>
        </a:ln>
      </dgm:spPr>
      <dgm:t>
        <a:bodyPr/>
        <a:lstStyle/>
        <a:p>
          <a:r>
            <a:rPr lang="en-US" sz="1600" dirty="0">
              <a:solidFill>
                <a:schemeClr val="tx1"/>
              </a:solidFill>
            </a:rPr>
            <a:t>Defined the objective</a:t>
          </a:r>
        </a:p>
      </dgm:t>
    </dgm:pt>
    <dgm:pt modelId="{BE0D72E8-D053-4D70-9B1C-FFFDF9A3166B}" type="parTrans" cxnId="{529C8C52-9410-4B57-9C5A-8A98F86DF212}">
      <dgm:prSet/>
      <dgm:spPr/>
      <dgm:t>
        <a:bodyPr/>
        <a:lstStyle/>
        <a:p>
          <a:endParaRPr lang="en-US" sz="2000">
            <a:solidFill>
              <a:schemeClr val="tx1"/>
            </a:solidFill>
          </a:endParaRPr>
        </a:p>
      </dgm:t>
    </dgm:pt>
    <dgm:pt modelId="{366F2C79-7737-4D27-8B75-EF2A321B1C78}" type="sibTrans" cxnId="{529C8C52-9410-4B57-9C5A-8A98F86DF212}">
      <dgm:prSet custT="1"/>
      <dgm:spPr>
        <a:solidFill>
          <a:srgbClr val="A6C9EB"/>
        </a:solidFill>
        <a:ln w="38100">
          <a:solidFill>
            <a:srgbClr val="478ED5"/>
          </a:solidFill>
        </a:ln>
      </dgm:spPr>
      <dgm:t>
        <a:bodyPr/>
        <a:lstStyle/>
        <a:p>
          <a:endParaRPr lang="en-US" sz="600">
            <a:solidFill>
              <a:schemeClr val="tx1"/>
            </a:solidFill>
          </a:endParaRPr>
        </a:p>
      </dgm:t>
    </dgm:pt>
    <dgm:pt modelId="{3D2DE52B-1711-4F2F-AED9-7BC9D131E6ED}">
      <dgm:prSet custT="1"/>
      <dgm:spPr>
        <a:solidFill>
          <a:srgbClr val="A6C9EB"/>
        </a:solidFill>
        <a:ln>
          <a:solidFill>
            <a:srgbClr val="A6C9EB"/>
          </a:solidFill>
        </a:ln>
      </dgm:spPr>
      <dgm:t>
        <a:bodyPr/>
        <a:lstStyle/>
        <a:p>
          <a:r>
            <a:rPr lang="en-US" sz="1600" dirty="0">
              <a:solidFill>
                <a:schemeClr val="tx1"/>
              </a:solidFill>
            </a:rPr>
            <a:t>Defined the constraints</a:t>
          </a:r>
        </a:p>
      </dgm:t>
    </dgm:pt>
    <dgm:pt modelId="{6C5DE83D-8368-412C-8356-ECE18527D1C7}" type="parTrans" cxnId="{60C6477F-209D-4D0F-AA4A-47EFABAEC6F5}">
      <dgm:prSet/>
      <dgm:spPr/>
      <dgm:t>
        <a:bodyPr/>
        <a:lstStyle/>
        <a:p>
          <a:endParaRPr lang="en-US" sz="2000">
            <a:solidFill>
              <a:schemeClr val="tx1"/>
            </a:solidFill>
          </a:endParaRPr>
        </a:p>
      </dgm:t>
    </dgm:pt>
    <dgm:pt modelId="{BD0E93A8-676C-4586-9C3C-A34F76920D92}" type="sibTrans" cxnId="{60C6477F-209D-4D0F-AA4A-47EFABAEC6F5}">
      <dgm:prSet custT="1"/>
      <dgm:spPr>
        <a:solidFill>
          <a:srgbClr val="A6C9EB"/>
        </a:solidFill>
        <a:ln w="38100">
          <a:solidFill>
            <a:srgbClr val="478ED5"/>
          </a:solidFill>
        </a:ln>
      </dgm:spPr>
      <dgm:t>
        <a:bodyPr/>
        <a:lstStyle/>
        <a:p>
          <a:endParaRPr lang="en-US" sz="600">
            <a:solidFill>
              <a:schemeClr val="tx1"/>
            </a:solidFill>
          </a:endParaRPr>
        </a:p>
      </dgm:t>
    </dgm:pt>
    <dgm:pt modelId="{D9A8BF06-9020-4283-A3BF-925DDA3737B4}">
      <dgm:prSet custT="1"/>
      <dgm:spPr>
        <a:solidFill>
          <a:srgbClr val="A6C9EB"/>
        </a:solidFill>
        <a:ln>
          <a:solidFill>
            <a:srgbClr val="A6C9EB"/>
          </a:solidFill>
        </a:ln>
      </dgm:spPr>
      <dgm:t>
        <a:bodyPr/>
        <a:lstStyle/>
        <a:p>
          <a:r>
            <a:rPr lang="en-US" sz="1600" dirty="0">
              <a:solidFill>
                <a:schemeClr val="tx1"/>
              </a:solidFill>
            </a:rPr>
            <a:t>Solved the model using CBC</a:t>
          </a:r>
        </a:p>
      </dgm:t>
    </dgm:pt>
    <dgm:pt modelId="{26F05C61-C580-41D3-8930-2B9F6AABD97E}" type="parTrans" cxnId="{62B537E6-4CAE-4859-BA30-2AF7965DFCA3}">
      <dgm:prSet/>
      <dgm:spPr/>
      <dgm:t>
        <a:bodyPr/>
        <a:lstStyle/>
        <a:p>
          <a:endParaRPr lang="en-US" sz="2000">
            <a:solidFill>
              <a:schemeClr val="tx1"/>
            </a:solidFill>
          </a:endParaRPr>
        </a:p>
      </dgm:t>
    </dgm:pt>
    <dgm:pt modelId="{BC9E7BE1-0712-4F8F-A2A5-959A6062611A}" type="sibTrans" cxnId="{62B537E6-4CAE-4859-BA30-2AF7965DFCA3}">
      <dgm:prSet custT="1"/>
      <dgm:spPr>
        <a:solidFill>
          <a:srgbClr val="A6C9EB"/>
        </a:solidFill>
        <a:ln w="38100">
          <a:solidFill>
            <a:srgbClr val="478ED5"/>
          </a:solidFill>
        </a:ln>
      </dgm:spPr>
      <dgm:t>
        <a:bodyPr/>
        <a:lstStyle/>
        <a:p>
          <a:endParaRPr lang="en-US" sz="600">
            <a:solidFill>
              <a:schemeClr val="tx1"/>
            </a:solidFill>
          </a:endParaRPr>
        </a:p>
      </dgm:t>
    </dgm:pt>
    <dgm:pt modelId="{0EF288E5-E90C-4EC2-B619-39981D5E1DB8}">
      <dgm:prSet custT="1"/>
      <dgm:spPr>
        <a:solidFill>
          <a:srgbClr val="A6C9EB"/>
        </a:solidFill>
        <a:ln>
          <a:solidFill>
            <a:srgbClr val="A6C9EB"/>
          </a:solidFill>
        </a:ln>
      </dgm:spPr>
      <dgm:t>
        <a:bodyPr/>
        <a:lstStyle/>
        <a:p>
          <a:r>
            <a:rPr lang="en-US" sz="1600" dirty="0">
              <a:solidFill>
                <a:schemeClr val="tx1"/>
              </a:solidFill>
            </a:rPr>
            <a:t>Printed the results seen to the right</a:t>
          </a:r>
        </a:p>
      </dgm:t>
    </dgm:pt>
    <dgm:pt modelId="{1AFD33D2-46F8-40E1-8C02-72ACFDFDA436}" type="parTrans" cxnId="{941CB2E2-5ABE-4C31-A310-138DD5FE9617}">
      <dgm:prSet/>
      <dgm:spPr/>
      <dgm:t>
        <a:bodyPr/>
        <a:lstStyle/>
        <a:p>
          <a:endParaRPr lang="en-US" sz="2000">
            <a:solidFill>
              <a:schemeClr val="tx1"/>
            </a:solidFill>
          </a:endParaRPr>
        </a:p>
      </dgm:t>
    </dgm:pt>
    <dgm:pt modelId="{549FF96E-ED8F-4877-B673-0BFEAB46B583}" type="sibTrans" cxnId="{941CB2E2-5ABE-4C31-A310-138DD5FE9617}">
      <dgm:prSet/>
      <dgm:spPr>
        <a:solidFill>
          <a:srgbClr val="A6C9EB"/>
        </a:solidFill>
        <a:ln w="38100">
          <a:solidFill>
            <a:srgbClr val="478ED5"/>
          </a:solidFill>
        </a:ln>
      </dgm:spPr>
      <dgm:t>
        <a:bodyPr/>
        <a:lstStyle/>
        <a:p>
          <a:endParaRPr lang="en-US" sz="2000">
            <a:solidFill>
              <a:schemeClr val="tx1"/>
            </a:solidFill>
          </a:endParaRPr>
        </a:p>
      </dgm:t>
    </dgm:pt>
    <dgm:pt modelId="{FE2ABE82-F096-4BA6-BA08-4EC0A84BB239}">
      <dgm:prSet/>
      <dgm:spPr>
        <a:solidFill>
          <a:srgbClr val="A6C9EB"/>
        </a:solidFill>
        <a:ln>
          <a:solidFill>
            <a:srgbClr val="A6C9EB"/>
          </a:solidFill>
        </a:ln>
      </dgm:spPr>
      <dgm:t>
        <a:bodyPr/>
        <a:lstStyle/>
        <a:p>
          <a:r>
            <a:rPr lang="en-US" dirty="0">
              <a:solidFill>
                <a:schemeClr val="tx1"/>
              </a:solidFill>
            </a:rPr>
            <a:t>Applied these steps to the scenario analysis</a:t>
          </a:r>
        </a:p>
      </dgm:t>
    </dgm:pt>
    <dgm:pt modelId="{E1F2E414-D5D0-42DE-8131-8A4CB5813249}" type="parTrans" cxnId="{ACDAE921-8558-49F9-834E-C718F6AC73CB}">
      <dgm:prSet/>
      <dgm:spPr/>
      <dgm:t>
        <a:bodyPr/>
        <a:lstStyle/>
        <a:p>
          <a:endParaRPr lang="en-US">
            <a:solidFill>
              <a:schemeClr val="tx1"/>
            </a:solidFill>
          </a:endParaRPr>
        </a:p>
      </dgm:t>
    </dgm:pt>
    <dgm:pt modelId="{0C1C661D-DE8B-41D6-B649-319AE5022F28}" type="sibTrans" cxnId="{ACDAE921-8558-49F9-834E-C718F6AC73CB}">
      <dgm:prSet/>
      <dgm:spPr/>
      <dgm:t>
        <a:bodyPr/>
        <a:lstStyle/>
        <a:p>
          <a:endParaRPr lang="en-US">
            <a:solidFill>
              <a:schemeClr val="tx1"/>
            </a:solidFill>
          </a:endParaRPr>
        </a:p>
      </dgm:t>
    </dgm:pt>
    <dgm:pt modelId="{6F0E7988-6045-4A0A-81FE-04139C4542B9}" type="pres">
      <dgm:prSet presAssocID="{EB14ABE3-179B-44E5-80C5-929D2FBE3B18}" presName="Name0" presStyleCnt="0">
        <dgm:presLayoutVars>
          <dgm:dir/>
          <dgm:resizeHandles val="exact"/>
        </dgm:presLayoutVars>
      </dgm:prSet>
      <dgm:spPr/>
    </dgm:pt>
    <dgm:pt modelId="{8CAB0D32-EF8D-47C4-AE6D-70EF32875960}" type="pres">
      <dgm:prSet presAssocID="{91D7AD01-A1E5-4F89-A1AF-79D470480183}" presName="node" presStyleLbl="node1" presStyleIdx="0" presStyleCnt="9">
        <dgm:presLayoutVars>
          <dgm:bulletEnabled val="1"/>
        </dgm:presLayoutVars>
      </dgm:prSet>
      <dgm:spPr/>
    </dgm:pt>
    <dgm:pt modelId="{0AC2FB0E-FF31-4ACE-A727-1C0F206154F5}" type="pres">
      <dgm:prSet presAssocID="{A7A7CBF7-3ADB-4D40-B744-B5F0DB383ADA}" presName="sibTrans" presStyleLbl="sibTrans1D1" presStyleIdx="0" presStyleCnt="8"/>
      <dgm:spPr/>
    </dgm:pt>
    <dgm:pt modelId="{0B63AB76-D4DF-4B8A-88D4-AD6667581C83}" type="pres">
      <dgm:prSet presAssocID="{A7A7CBF7-3ADB-4D40-B744-B5F0DB383ADA}" presName="connectorText" presStyleLbl="sibTrans1D1" presStyleIdx="0" presStyleCnt="8"/>
      <dgm:spPr/>
    </dgm:pt>
    <dgm:pt modelId="{1DA7A722-AE8A-4D3C-961C-6E8FF232F8AF}" type="pres">
      <dgm:prSet presAssocID="{3D03E102-322E-4664-8C90-ACBA91FB91BE}" presName="node" presStyleLbl="node1" presStyleIdx="1" presStyleCnt="9">
        <dgm:presLayoutVars>
          <dgm:bulletEnabled val="1"/>
        </dgm:presLayoutVars>
      </dgm:prSet>
      <dgm:spPr/>
    </dgm:pt>
    <dgm:pt modelId="{CDC820D9-DED8-4B68-9B14-EDA416C93FC4}" type="pres">
      <dgm:prSet presAssocID="{CD8B00EC-2BF9-4E9B-856B-48E6B3154C87}" presName="sibTrans" presStyleLbl="sibTrans1D1" presStyleIdx="1" presStyleCnt="8"/>
      <dgm:spPr/>
    </dgm:pt>
    <dgm:pt modelId="{CEAB06D2-441C-433C-9BCE-8B770E9F7CFB}" type="pres">
      <dgm:prSet presAssocID="{CD8B00EC-2BF9-4E9B-856B-48E6B3154C87}" presName="connectorText" presStyleLbl="sibTrans1D1" presStyleIdx="1" presStyleCnt="8"/>
      <dgm:spPr/>
    </dgm:pt>
    <dgm:pt modelId="{B4E232F9-1FF5-452C-A402-2811005C768D}" type="pres">
      <dgm:prSet presAssocID="{F98A9B6F-924A-4E2B-874C-1F4758C8A5B1}" presName="node" presStyleLbl="node1" presStyleIdx="2" presStyleCnt="9">
        <dgm:presLayoutVars>
          <dgm:bulletEnabled val="1"/>
        </dgm:presLayoutVars>
      </dgm:prSet>
      <dgm:spPr/>
    </dgm:pt>
    <dgm:pt modelId="{5934B3EA-5809-4FDB-8171-6ED9607DBAD5}" type="pres">
      <dgm:prSet presAssocID="{A9E4FB9F-88E3-4A47-A928-8A28AEBA5487}" presName="sibTrans" presStyleLbl="sibTrans1D1" presStyleIdx="2" presStyleCnt="8"/>
      <dgm:spPr/>
    </dgm:pt>
    <dgm:pt modelId="{76C912E8-3A7E-4972-80A0-66276660F568}" type="pres">
      <dgm:prSet presAssocID="{A9E4FB9F-88E3-4A47-A928-8A28AEBA5487}" presName="connectorText" presStyleLbl="sibTrans1D1" presStyleIdx="2" presStyleCnt="8"/>
      <dgm:spPr/>
    </dgm:pt>
    <dgm:pt modelId="{B6A2CB0E-F4FB-4DC1-A7B1-59E1ECCFE205}" type="pres">
      <dgm:prSet presAssocID="{30F09D7F-C56B-4A84-AD18-33E2C4B52AF3}" presName="node" presStyleLbl="node1" presStyleIdx="3" presStyleCnt="9">
        <dgm:presLayoutVars>
          <dgm:bulletEnabled val="1"/>
        </dgm:presLayoutVars>
      </dgm:prSet>
      <dgm:spPr/>
    </dgm:pt>
    <dgm:pt modelId="{2EC62D56-8BCA-4EC1-A193-D65FC8CBA7D5}" type="pres">
      <dgm:prSet presAssocID="{D1B50AB0-8ECC-42CC-B021-EFA56BCF71DD}" presName="sibTrans" presStyleLbl="sibTrans1D1" presStyleIdx="3" presStyleCnt="8"/>
      <dgm:spPr/>
    </dgm:pt>
    <dgm:pt modelId="{A3DAECFD-88DA-4793-B897-37FACBD21D84}" type="pres">
      <dgm:prSet presAssocID="{D1B50AB0-8ECC-42CC-B021-EFA56BCF71DD}" presName="connectorText" presStyleLbl="sibTrans1D1" presStyleIdx="3" presStyleCnt="8"/>
      <dgm:spPr/>
    </dgm:pt>
    <dgm:pt modelId="{880B01BE-08E5-4824-B4F1-06323FC5D0E1}" type="pres">
      <dgm:prSet presAssocID="{058F9E07-38B0-49D6-906D-505C57D6310D}" presName="node" presStyleLbl="node1" presStyleIdx="4" presStyleCnt="9">
        <dgm:presLayoutVars>
          <dgm:bulletEnabled val="1"/>
        </dgm:presLayoutVars>
      </dgm:prSet>
      <dgm:spPr/>
    </dgm:pt>
    <dgm:pt modelId="{58E542C6-4E09-4B99-A224-6F0ACEF47F0F}" type="pres">
      <dgm:prSet presAssocID="{366F2C79-7737-4D27-8B75-EF2A321B1C78}" presName="sibTrans" presStyleLbl="sibTrans1D1" presStyleIdx="4" presStyleCnt="8"/>
      <dgm:spPr/>
    </dgm:pt>
    <dgm:pt modelId="{27F7CEF4-ED84-4DDB-980D-7CF4FB4A7342}" type="pres">
      <dgm:prSet presAssocID="{366F2C79-7737-4D27-8B75-EF2A321B1C78}" presName="connectorText" presStyleLbl="sibTrans1D1" presStyleIdx="4" presStyleCnt="8"/>
      <dgm:spPr/>
    </dgm:pt>
    <dgm:pt modelId="{EAB0D3D5-A57A-410C-BD7C-7047A1A10F2A}" type="pres">
      <dgm:prSet presAssocID="{3D2DE52B-1711-4F2F-AED9-7BC9D131E6ED}" presName="node" presStyleLbl="node1" presStyleIdx="5" presStyleCnt="9">
        <dgm:presLayoutVars>
          <dgm:bulletEnabled val="1"/>
        </dgm:presLayoutVars>
      </dgm:prSet>
      <dgm:spPr/>
    </dgm:pt>
    <dgm:pt modelId="{96EFD03E-569F-41B8-B0FB-847256BF874A}" type="pres">
      <dgm:prSet presAssocID="{BD0E93A8-676C-4586-9C3C-A34F76920D92}" presName="sibTrans" presStyleLbl="sibTrans1D1" presStyleIdx="5" presStyleCnt="8"/>
      <dgm:spPr/>
    </dgm:pt>
    <dgm:pt modelId="{ED9F54C3-346A-4AC5-B9E3-8CC4E3BAFCAE}" type="pres">
      <dgm:prSet presAssocID="{BD0E93A8-676C-4586-9C3C-A34F76920D92}" presName="connectorText" presStyleLbl="sibTrans1D1" presStyleIdx="5" presStyleCnt="8"/>
      <dgm:spPr/>
    </dgm:pt>
    <dgm:pt modelId="{B63FE264-44C2-4B88-9163-6D801D1A180D}" type="pres">
      <dgm:prSet presAssocID="{D9A8BF06-9020-4283-A3BF-925DDA3737B4}" presName="node" presStyleLbl="node1" presStyleIdx="6" presStyleCnt="9">
        <dgm:presLayoutVars>
          <dgm:bulletEnabled val="1"/>
        </dgm:presLayoutVars>
      </dgm:prSet>
      <dgm:spPr/>
    </dgm:pt>
    <dgm:pt modelId="{53A99B7F-01E9-486A-8AA8-9D725E0D2BF3}" type="pres">
      <dgm:prSet presAssocID="{BC9E7BE1-0712-4F8F-A2A5-959A6062611A}" presName="sibTrans" presStyleLbl="sibTrans1D1" presStyleIdx="6" presStyleCnt="8"/>
      <dgm:spPr/>
    </dgm:pt>
    <dgm:pt modelId="{172C6612-BD95-4B82-B84E-BDCF0904DD6B}" type="pres">
      <dgm:prSet presAssocID="{BC9E7BE1-0712-4F8F-A2A5-959A6062611A}" presName="connectorText" presStyleLbl="sibTrans1D1" presStyleIdx="6" presStyleCnt="8"/>
      <dgm:spPr/>
    </dgm:pt>
    <dgm:pt modelId="{BA2647D3-A5EB-4E11-AC56-836E7B4A0BBA}" type="pres">
      <dgm:prSet presAssocID="{0EF288E5-E90C-4EC2-B619-39981D5E1DB8}" presName="node" presStyleLbl="node1" presStyleIdx="7" presStyleCnt="9">
        <dgm:presLayoutVars>
          <dgm:bulletEnabled val="1"/>
        </dgm:presLayoutVars>
      </dgm:prSet>
      <dgm:spPr/>
    </dgm:pt>
    <dgm:pt modelId="{B822CCC7-48D5-4897-9701-1E1D0011A3B0}" type="pres">
      <dgm:prSet presAssocID="{549FF96E-ED8F-4877-B673-0BFEAB46B583}" presName="sibTrans" presStyleLbl="sibTrans1D1" presStyleIdx="7" presStyleCnt="8"/>
      <dgm:spPr/>
    </dgm:pt>
    <dgm:pt modelId="{960FA958-ABDD-443F-B90E-1C0084EEAFEE}" type="pres">
      <dgm:prSet presAssocID="{549FF96E-ED8F-4877-B673-0BFEAB46B583}" presName="connectorText" presStyleLbl="sibTrans1D1" presStyleIdx="7" presStyleCnt="8"/>
      <dgm:spPr/>
    </dgm:pt>
    <dgm:pt modelId="{445B9815-E109-43C3-A8E8-EECC6864A85D}" type="pres">
      <dgm:prSet presAssocID="{FE2ABE82-F096-4BA6-BA08-4EC0A84BB239}" presName="node" presStyleLbl="node1" presStyleIdx="8" presStyleCnt="9">
        <dgm:presLayoutVars>
          <dgm:bulletEnabled val="1"/>
        </dgm:presLayoutVars>
      </dgm:prSet>
      <dgm:spPr/>
    </dgm:pt>
  </dgm:ptLst>
  <dgm:cxnLst>
    <dgm:cxn modelId="{6AE88505-28B3-4D40-823B-6E1DC04A1EB2}" type="presOf" srcId="{CD8B00EC-2BF9-4E9B-856B-48E6B3154C87}" destId="{CEAB06D2-441C-433C-9BCE-8B770E9F7CFB}" srcOrd="1" destOrd="0" presId="urn:microsoft.com/office/officeart/2005/8/layout/bProcess3"/>
    <dgm:cxn modelId="{E5CDE206-A05C-448E-BAAD-C86DA313A035}" srcId="{EB14ABE3-179B-44E5-80C5-929D2FBE3B18}" destId="{3D03E102-322E-4664-8C90-ACBA91FB91BE}" srcOrd="1" destOrd="0" parTransId="{7424C457-4FC2-4B16-868A-D3D6D9568E5A}" sibTransId="{CD8B00EC-2BF9-4E9B-856B-48E6B3154C87}"/>
    <dgm:cxn modelId="{BD336407-8647-4551-ADEE-88E04589DCAA}" type="presOf" srcId="{91D7AD01-A1E5-4F89-A1AF-79D470480183}" destId="{8CAB0D32-EF8D-47C4-AE6D-70EF32875960}" srcOrd="0" destOrd="0" presId="urn:microsoft.com/office/officeart/2005/8/layout/bProcess3"/>
    <dgm:cxn modelId="{BED8D509-1C73-4105-8B19-D18C161D1654}" type="presOf" srcId="{549FF96E-ED8F-4877-B673-0BFEAB46B583}" destId="{960FA958-ABDD-443F-B90E-1C0084EEAFEE}" srcOrd="1" destOrd="0" presId="urn:microsoft.com/office/officeart/2005/8/layout/bProcess3"/>
    <dgm:cxn modelId="{94C3BA0B-B0A2-43F9-8D4A-EA78509A9D8C}" type="presOf" srcId="{BD0E93A8-676C-4586-9C3C-A34F76920D92}" destId="{96EFD03E-569F-41B8-B0FB-847256BF874A}" srcOrd="0" destOrd="0" presId="urn:microsoft.com/office/officeart/2005/8/layout/bProcess3"/>
    <dgm:cxn modelId="{5EFEDA1D-0462-4290-BDAD-ACF05917C880}" type="presOf" srcId="{30F09D7F-C56B-4A84-AD18-33E2C4B52AF3}" destId="{B6A2CB0E-F4FB-4DC1-A7B1-59E1ECCFE205}" srcOrd="0" destOrd="0" presId="urn:microsoft.com/office/officeart/2005/8/layout/bProcess3"/>
    <dgm:cxn modelId="{ACDAE921-8558-49F9-834E-C718F6AC73CB}" srcId="{EB14ABE3-179B-44E5-80C5-929D2FBE3B18}" destId="{FE2ABE82-F096-4BA6-BA08-4EC0A84BB239}" srcOrd="8" destOrd="0" parTransId="{E1F2E414-D5D0-42DE-8131-8A4CB5813249}" sibTransId="{0C1C661D-DE8B-41D6-B649-319AE5022F28}"/>
    <dgm:cxn modelId="{1DC9232C-8D4A-436E-8A8B-135BE6EFEBCA}" type="presOf" srcId="{0EF288E5-E90C-4EC2-B619-39981D5E1DB8}" destId="{BA2647D3-A5EB-4E11-AC56-836E7B4A0BBA}" srcOrd="0" destOrd="0" presId="urn:microsoft.com/office/officeart/2005/8/layout/bProcess3"/>
    <dgm:cxn modelId="{1D23673C-5219-4412-A3C2-89B3719DD1FA}" type="presOf" srcId="{F98A9B6F-924A-4E2B-874C-1F4758C8A5B1}" destId="{B4E232F9-1FF5-452C-A402-2811005C768D}" srcOrd="0" destOrd="0" presId="urn:microsoft.com/office/officeart/2005/8/layout/bProcess3"/>
    <dgm:cxn modelId="{A22A0764-B6B8-4032-A5D7-16B4EAD7B690}" type="presOf" srcId="{D1B50AB0-8ECC-42CC-B021-EFA56BCF71DD}" destId="{2EC62D56-8BCA-4EC1-A193-D65FC8CBA7D5}" srcOrd="0" destOrd="0" presId="urn:microsoft.com/office/officeart/2005/8/layout/bProcess3"/>
    <dgm:cxn modelId="{49859945-0976-4C3E-8704-00FA6A09E4FF}" type="presOf" srcId="{D1B50AB0-8ECC-42CC-B021-EFA56BCF71DD}" destId="{A3DAECFD-88DA-4793-B897-37FACBD21D84}" srcOrd="1" destOrd="0" presId="urn:microsoft.com/office/officeart/2005/8/layout/bProcess3"/>
    <dgm:cxn modelId="{D1097647-3098-4EB6-821D-20DE11D53771}" srcId="{EB14ABE3-179B-44E5-80C5-929D2FBE3B18}" destId="{91D7AD01-A1E5-4F89-A1AF-79D470480183}" srcOrd="0" destOrd="0" parTransId="{F7A83912-5924-4DE1-87B5-89BB63BA23FC}" sibTransId="{A7A7CBF7-3ADB-4D40-B744-B5F0DB383ADA}"/>
    <dgm:cxn modelId="{9CBF396F-03D4-4FBD-9D49-2A70C6848B3D}" type="presOf" srcId="{3D2DE52B-1711-4F2F-AED9-7BC9D131E6ED}" destId="{EAB0D3D5-A57A-410C-BD7C-7047A1A10F2A}" srcOrd="0" destOrd="0" presId="urn:microsoft.com/office/officeart/2005/8/layout/bProcess3"/>
    <dgm:cxn modelId="{5DB8946F-D536-4C47-B01B-686E9FCF37BD}" type="presOf" srcId="{A7A7CBF7-3ADB-4D40-B744-B5F0DB383ADA}" destId="{0AC2FB0E-FF31-4ACE-A727-1C0F206154F5}" srcOrd="0" destOrd="0" presId="urn:microsoft.com/office/officeart/2005/8/layout/bProcess3"/>
    <dgm:cxn modelId="{F7931B71-C458-4A14-BCD0-4AAA67EF8FF5}" type="presOf" srcId="{3D03E102-322E-4664-8C90-ACBA91FB91BE}" destId="{1DA7A722-AE8A-4D3C-961C-6E8FF232F8AF}" srcOrd="0" destOrd="0" presId="urn:microsoft.com/office/officeart/2005/8/layout/bProcess3"/>
    <dgm:cxn modelId="{87D2A451-A37A-4E07-A4C2-6351EB56A18A}" srcId="{EB14ABE3-179B-44E5-80C5-929D2FBE3B18}" destId="{30F09D7F-C56B-4A84-AD18-33E2C4B52AF3}" srcOrd="3" destOrd="0" parTransId="{9D8284E5-6C27-4F5D-BDEB-008B5E9ACC97}" sibTransId="{D1B50AB0-8ECC-42CC-B021-EFA56BCF71DD}"/>
    <dgm:cxn modelId="{529C8C52-9410-4B57-9C5A-8A98F86DF212}" srcId="{EB14ABE3-179B-44E5-80C5-929D2FBE3B18}" destId="{058F9E07-38B0-49D6-906D-505C57D6310D}" srcOrd="4" destOrd="0" parTransId="{BE0D72E8-D053-4D70-9B1C-FFFDF9A3166B}" sibTransId="{366F2C79-7737-4D27-8B75-EF2A321B1C78}"/>
    <dgm:cxn modelId="{60C6477F-209D-4D0F-AA4A-47EFABAEC6F5}" srcId="{EB14ABE3-179B-44E5-80C5-929D2FBE3B18}" destId="{3D2DE52B-1711-4F2F-AED9-7BC9D131E6ED}" srcOrd="5" destOrd="0" parTransId="{6C5DE83D-8368-412C-8356-ECE18527D1C7}" sibTransId="{BD0E93A8-676C-4586-9C3C-A34F76920D92}"/>
    <dgm:cxn modelId="{F8588582-01B8-4BB8-9E2F-9997E8E892BB}" type="presOf" srcId="{EB14ABE3-179B-44E5-80C5-929D2FBE3B18}" destId="{6F0E7988-6045-4A0A-81FE-04139C4542B9}" srcOrd="0" destOrd="0" presId="urn:microsoft.com/office/officeart/2005/8/layout/bProcess3"/>
    <dgm:cxn modelId="{77CDD291-C306-4870-A9F1-40809FCD3A1D}" type="presOf" srcId="{BD0E93A8-676C-4586-9C3C-A34F76920D92}" destId="{ED9F54C3-346A-4AC5-B9E3-8CC4E3BAFCAE}" srcOrd="1" destOrd="0" presId="urn:microsoft.com/office/officeart/2005/8/layout/bProcess3"/>
    <dgm:cxn modelId="{567A709A-17AE-448E-9D33-27957D272982}" type="presOf" srcId="{BC9E7BE1-0712-4F8F-A2A5-959A6062611A}" destId="{172C6612-BD95-4B82-B84E-BDCF0904DD6B}" srcOrd="1" destOrd="0" presId="urn:microsoft.com/office/officeart/2005/8/layout/bProcess3"/>
    <dgm:cxn modelId="{E5C87C9B-0BC2-470B-8CDD-90382E2C0826}" type="presOf" srcId="{D9A8BF06-9020-4283-A3BF-925DDA3737B4}" destId="{B63FE264-44C2-4B88-9163-6D801D1A180D}" srcOrd="0" destOrd="0" presId="urn:microsoft.com/office/officeart/2005/8/layout/bProcess3"/>
    <dgm:cxn modelId="{320F8F9E-8B25-4CA4-AE19-996307F94484}" type="presOf" srcId="{058F9E07-38B0-49D6-906D-505C57D6310D}" destId="{880B01BE-08E5-4824-B4F1-06323FC5D0E1}" srcOrd="0" destOrd="0" presId="urn:microsoft.com/office/officeart/2005/8/layout/bProcess3"/>
    <dgm:cxn modelId="{4817D9A5-29E8-43BA-B994-F2A8FAF04141}" type="presOf" srcId="{A9E4FB9F-88E3-4A47-A928-8A28AEBA5487}" destId="{5934B3EA-5809-4FDB-8171-6ED9607DBAD5}" srcOrd="0" destOrd="0" presId="urn:microsoft.com/office/officeart/2005/8/layout/bProcess3"/>
    <dgm:cxn modelId="{296455AB-61C5-437F-ACCE-2665EEACE74F}" type="presOf" srcId="{BC9E7BE1-0712-4F8F-A2A5-959A6062611A}" destId="{53A99B7F-01E9-486A-8AA8-9D725E0D2BF3}" srcOrd="0" destOrd="0" presId="urn:microsoft.com/office/officeart/2005/8/layout/bProcess3"/>
    <dgm:cxn modelId="{C2C704AF-D442-4212-9CCF-C772ECBC0781}" type="presOf" srcId="{A7A7CBF7-3ADB-4D40-B744-B5F0DB383ADA}" destId="{0B63AB76-D4DF-4B8A-88D4-AD6667581C83}" srcOrd="1" destOrd="0" presId="urn:microsoft.com/office/officeart/2005/8/layout/bProcess3"/>
    <dgm:cxn modelId="{098BC6B8-7E86-42EE-9BDC-9A6F229B7710}" type="presOf" srcId="{CD8B00EC-2BF9-4E9B-856B-48E6B3154C87}" destId="{CDC820D9-DED8-4B68-9B14-EDA416C93FC4}" srcOrd="0" destOrd="0" presId="urn:microsoft.com/office/officeart/2005/8/layout/bProcess3"/>
    <dgm:cxn modelId="{748F06C7-8120-48C7-9E5A-7DF019DD51F6}" type="presOf" srcId="{549FF96E-ED8F-4877-B673-0BFEAB46B583}" destId="{B822CCC7-48D5-4897-9701-1E1D0011A3B0}" srcOrd="0" destOrd="0" presId="urn:microsoft.com/office/officeart/2005/8/layout/bProcess3"/>
    <dgm:cxn modelId="{2F45BBCC-88B3-4CA4-B3C0-44708E28473F}" type="presOf" srcId="{A9E4FB9F-88E3-4A47-A928-8A28AEBA5487}" destId="{76C912E8-3A7E-4972-80A0-66276660F568}" srcOrd="1" destOrd="0" presId="urn:microsoft.com/office/officeart/2005/8/layout/bProcess3"/>
    <dgm:cxn modelId="{B354B6D6-DDD1-41AA-9A19-56B43727FDC0}" type="presOf" srcId="{366F2C79-7737-4D27-8B75-EF2A321B1C78}" destId="{27F7CEF4-ED84-4DDB-980D-7CF4FB4A7342}" srcOrd="1" destOrd="0" presId="urn:microsoft.com/office/officeart/2005/8/layout/bProcess3"/>
    <dgm:cxn modelId="{941CB2E2-5ABE-4C31-A310-138DD5FE9617}" srcId="{EB14ABE3-179B-44E5-80C5-929D2FBE3B18}" destId="{0EF288E5-E90C-4EC2-B619-39981D5E1DB8}" srcOrd="7" destOrd="0" parTransId="{1AFD33D2-46F8-40E1-8C02-72ACFDFDA436}" sibTransId="{549FF96E-ED8F-4877-B673-0BFEAB46B583}"/>
    <dgm:cxn modelId="{62B537E6-4CAE-4859-BA30-2AF7965DFCA3}" srcId="{EB14ABE3-179B-44E5-80C5-929D2FBE3B18}" destId="{D9A8BF06-9020-4283-A3BF-925DDA3737B4}" srcOrd="6" destOrd="0" parTransId="{26F05C61-C580-41D3-8930-2B9F6AABD97E}" sibTransId="{BC9E7BE1-0712-4F8F-A2A5-959A6062611A}"/>
    <dgm:cxn modelId="{E7029DED-5EC4-4E9B-AD5D-A4E17D0B5773}" type="presOf" srcId="{366F2C79-7737-4D27-8B75-EF2A321B1C78}" destId="{58E542C6-4E09-4B99-A224-6F0ACEF47F0F}" srcOrd="0" destOrd="0" presId="urn:microsoft.com/office/officeart/2005/8/layout/bProcess3"/>
    <dgm:cxn modelId="{1F0146EE-8EC7-485C-8618-8FB3FEE3E590}" srcId="{EB14ABE3-179B-44E5-80C5-929D2FBE3B18}" destId="{F98A9B6F-924A-4E2B-874C-1F4758C8A5B1}" srcOrd="2" destOrd="0" parTransId="{1CC7BE6C-76AC-48BB-80CA-9B2F5A82EFAE}" sibTransId="{A9E4FB9F-88E3-4A47-A928-8A28AEBA5487}"/>
    <dgm:cxn modelId="{1542CCFE-B18E-4B46-91E0-AC69C6712F7A}" type="presOf" srcId="{FE2ABE82-F096-4BA6-BA08-4EC0A84BB239}" destId="{445B9815-E109-43C3-A8E8-EECC6864A85D}" srcOrd="0" destOrd="0" presId="urn:microsoft.com/office/officeart/2005/8/layout/bProcess3"/>
    <dgm:cxn modelId="{3BDF5B9B-FCCA-4BCB-A0FA-ED5588292886}" type="presParOf" srcId="{6F0E7988-6045-4A0A-81FE-04139C4542B9}" destId="{8CAB0D32-EF8D-47C4-AE6D-70EF32875960}" srcOrd="0" destOrd="0" presId="urn:microsoft.com/office/officeart/2005/8/layout/bProcess3"/>
    <dgm:cxn modelId="{F9BDD282-AF51-4697-B5A7-A5C3D65EDEF9}" type="presParOf" srcId="{6F0E7988-6045-4A0A-81FE-04139C4542B9}" destId="{0AC2FB0E-FF31-4ACE-A727-1C0F206154F5}" srcOrd="1" destOrd="0" presId="urn:microsoft.com/office/officeart/2005/8/layout/bProcess3"/>
    <dgm:cxn modelId="{D0959A7C-8151-4D9F-9E77-4F3D525EA522}" type="presParOf" srcId="{0AC2FB0E-FF31-4ACE-A727-1C0F206154F5}" destId="{0B63AB76-D4DF-4B8A-88D4-AD6667581C83}" srcOrd="0" destOrd="0" presId="urn:microsoft.com/office/officeart/2005/8/layout/bProcess3"/>
    <dgm:cxn modelId="{846F19C4-CBC9-405C-B9F7-516310209B5E}" type="presParOf" srcId="{6F0E7988-6045-4A0A-81FE-04139C4542B9}" destId="{1DA7A722-AE8A-4D3C-961C-6E8FF232F8AF}" srcOrd="2" destOrd="0" presId="urn:microsoft.com/office/officeart/2005/8/layout/bProcess3"/>
    <dgm:cxn modelId="{0DE11D2F-B06F-4BDD-9B68-2C8C793CA544}" type="presParOf" srcId="{6F0E7988-6045-4A0A-81FE-04139C4542B9}" destId="{CDC820D9-DED8-4B68-9B14-EDA416C93FC4}" srcOrd="3" destOrd="0" presId="urn:microsoft.com/office/officeart/2005/8/layout/bProcess3"/>
    <dgm:cxn modelId="{2268F9D4-7493-4F41-91F7-E427FCD9636E}" type="presParOf" srcId="{CDC820D9-DED8-4B68-9B14-EDA416C93FC4}" destId="{CEAB06D2-441C-433C-9BCE-8B770E9F7CFB}" srcOrd="0" destOrd="0" presId="urn:microsoft.com/office/officeart/2005/8/layout/bProcess3"/>
    <dgm:cxn modelId="{1B5DA2D2-E2E2-477A-9337-BB3228AF4E9F}" type="presParOf" srcId="{6F0E7988-6045-4A0A-81FE-04139C4542B9}" destId="{B4E232F9-1FF5-452C-A402-2811005C768D}" srcOrd="4" destOrd="0" presId="urn:microsoft.com/office/officeart/2005/8/layout/bProcess3"/>
    <dgm:cxn modelId="{02072F39-4BF6-4B56-8C0B-1D2D4ACA755F}" type="presParOf" srcId="{6F0E7988-6045-4A0A-81FE-04139C4542B9}" destId="{5934B3EA-5809-4FDB-8171-6ED9607DBAD5}" srcOrd="5" destOrd="0" presId="urn:microsoft.com/office/officeart/2005/8/layout/bProcess3"/>
    <dgm:cxn modelId="{B7F71936-BD68-481F-89D3-84688438497E}" type="presParOf" srcId="{5934B3EA-5809-4FDB-8171-6ED9607DBAD5}" destId="{76C912E8-3A7E-4972-80A0-66276660F568}" srcOrd="0" destOrd="0" presId="urn:microsoft.com/office/officeart/2005/8/layout/bProcess3"/>
    <dgm:cxn modelId="{3C847ACF-87C9-47D6-92D6-E4C95A41B185}" type="presParOf" srcId="{6F0E7988-6045-4A0A-81FE-04139C4542B9}" destId="{B6A2CB0E-F4FB-4DC1-A7B1-59E1ECCFE205}" srcOrd="6" destOrd="0" presId="urn:microsoft.com/office/officeart/2005/8/layout/bProcess3"/>
    <dgm:cxn modelId="{D7EBBBE5-E33F-4AC0-B494-81FF4E001EEB}" type="presParOf" srcId="{6F0E7988-6045-4A0A-81FE-04139C4542B9}" destId="{2EC62D56-8BCA-4EC1-A193-D65FC8CBA7D5}" srcOrd="7" destOrd="0" presId="urn:microsoft.com/office/officeart/2005/8/layout/bProcess3"/>
    <dgm:cxn modelId="{65A82D3B-E392-462A-9923-388CBE8709E7}" type="presParOf" srcId="{2EC62D56-8BCA-4EC1-A193-D65FC8CBA7D5}" destId="{A3DAECFD-88DA-4793-B897-37FACBD21D84}" srcOrd="0" destOrd="0" presId="urn:microsoft.com/office/officeart/2005/8/layout/bProcess3"/>
    <dgm:cxn modelId="{3C60F7D0-5A41-41E2-987A-5ADC169BC908}" type="presParOf" srcId="{6F0E7988-6045-4A0A-81FE-04139C4542B9}" destId="{880B01BE-08E5-4824-B4F1-06323FC5D0E1}" srcOrd="8" destOrd="0" presId="urn:microsoft.com/office/officeart/2005/8/layout/bProcess3"/>
    <dgm:cxn modelId="{6A1CCACA-4D64-4C71-A449-AD31C0739E55}" type="presParOf" srcId="{6F0E7988-6045-4A0A-81FE-04139C4542B9}" destId="{58E542C6-4E09-4B99-A224-6F0ACEF47F0F}" srcOrd="9" destOrd="0" presId="urn:microsoft.com/office/officeart/2005/8/layout/bProcess3"/>
    <dgm:cxn modelId="{02F6D847-4690-49AF-A817-9A31828271BE}" type="presParOf" srcId="{58E542C6-4E09-4B99-A224-6F0ACEF47F0F}" destId="{27F7CEF4-ED84-4DDB-980D-7CF4FB4A7342}" srcOrd="0" destOrd="0" presId="urn:microsoft.com/office/officeart/2005/8/layout/bProcess3"/>
    <dgm:cxn modelId="{D61B16EF-D970-45C7-B1F1-07F98B86E84D}" type="presParOf" srcId="{6F0E7988-6045-4A0A-81FE-04139C4542B9}" destId="{EAB0D3D5-A57A-410C-BD7C-7047A1A10F2A}" srcOrd="10" destOrd="0" presId="urn:microsoft.com/office/officeart/2005/8/layout/bProcess3"/>
    <dgm:cxn modelId="{CBACCC72-212C-4038-B37A-ADB9F4523E02}" type="presParOf" srcId="{6F0E7988-6045-4A0A-81FE-04139C4542B9}" destId="{96EFD03E-569F-41B8-B0FB-847256BF874A}" srcOrd="11" destOrd="0" presId="urn:microsoft.com/office/officeart/2005/8/layout/bProcess3"/>
    <dgm:cxn modelId="{05B1EC48-D4E9-46FA-A8DC-C89180D621BF}" type="presParOf" srcId="{96EFD03E-569F-41B8-B0FB-847256BF874A}" destId="{ED9F54C3-346A-4AC5-B9E3-8CC4E3BAFCAE}" srcOrd="0" destOrd="0" presId="urn:microsoft.com/office/officeart/2005/8/layout/bProcess3"/>
    <dgm:cxn modelId="{91BDEA32-751D-4098-BBF0-4D33EF026AA2}" type="presParOf" srcId="{6F0E7988-6045-4A0A-81FE-04139C4542B9}" destId="{B63FE264-44C2-4B88-9163-6D801D1A180D}" srcOrd="12" destOrd="0" presId="urn:microsoft.com/office/officeart/2005/8/layout/bProcess3"/>
    <dgm:cxn modelId="{C6F8342F-C540-4DDB-9A19-4EF19A123A98}" type="presParOf" srcId="{6F0E7988-6045-4A0A-81FE-04139C4542B9}" destId="{53A99B7F-01E9-486A-8AA8-9D725E0D2BF3}" srcOrd="13" destOrd="0" presId="urn:microsoft.com/office/officeart/2005/8/layout/bProcess3"/>
    <dgm:cxn modelId="{BE12010A-EF46-4D6E-9225-8A638C41A529}" type="presParOf" srcId="{53A99B7F-01E9-486A-8AA8-9D725E0D2BF3}" destId="{172C6612-BD95-4B82-B84E-BDCF0904DD6B}" srcOrd="0" destOrd="0" presId="urn:microsoft.com/office/officeart/2005/8/layout/bProcess3"/>
    <dgm:cxn modelId="{AE879B35-4F00-4A51-A4A6-BE8188274B8F}" type="presParOf" srcId="{6F0E7988-6045-4A0A-81FE-04139C4542B9}" destId="{BA2647D3-A5EB-4E11-AC56-836E7B4A0BBA}" srcOrd="14" destOrd="0" presId="urn:microsoft.com/office/officeart/2005/8/layout/bProcess3"/>
    <dgm:cxn modelId="{05B5B5D7-705C-4689-9F84-866F44AFF8BF}" type="presParOf" srcId="{6F0E7988-6045-4A0A-81FE-04139C4542B9}" destId="{B822CCC7-48D5-4897-9701-1E1D0011A3B0}" srcOrd="15" destOrd="0" presId="urn:microsoft.com/office/officeart/2005/8/layout/bProcess3"/>
    <dgm:cxn modelId="{F70A4C5E-D2ED-40B6-A018-28B63947276A}" type="presParOf" srcId="{B822CCC7-48D5-4897-9701-1E1D0011A3B0}" destId="{960FA958-ABDD-443F-B90E-1C0084EEAFEE}" srcOrd="0" destOrd="0" presId="urn:microsoft.com/office/officeart/2005/8/layout/bProcess3"/>
    <dgm:cxn modelId="{77E4A0CC-6AE5-48FB-931B-3025DC8D4667}" type="presParOf" srcId="{6F0E7988-6045-4A0A-81FE-04139C4542B9}" destId="{445B9815-E109-43C3-A8E8-EECC6864A85D}" srcOrd="16" destOrd="0" presId="urn:microsoft.com/office/officeart/2005/8/layout/b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92DF71-0118-4F84-8F16-BAC6F616D648}" type="doc">
      <dgm:prSet loTypeId="urn:microsoft.com/office/officeart/2005/8/layout/chevron1" loCatId="process" qsTypeId="urn:microsoft.com/office/officeart/2005/8/quickstyle/simple1" qsCatId="simple" csTypeId="urn:microsoft.com/office/officeart/2005/8/colors/accent4_2" csCatId="accent4" phldr="1"/>
      <dgm:spPr/>
      <dgm:t>
        <a:bodyPr/>
        <a:lstStyle/>
        <a:p>
          <a:endParaRPr lang="en-US"/>
        </a:p>
      </dgm:t>
    </dgm:pt>
    <dgm:pt modelId="{CDAB0E9F-9221-4F01-8D3B-963761B8EA98}">
      <dgm:prSet/>
      <dgm:spPr/>
      <dgm:t>
        <a:bodyPr/>
        <a:lstStyle/>
        <a:p>
          <a:pPr>
            <a:defRPr b="1"/>
          </a:pPr>
          <a:r>
            <a:rPr lang="en-US" b="1" dirty="0">
              <a:solidFill>
                <a:schemeClr val="tx1"/>
              </a:solidFill>
            </a:rPr>
            <a:t>Potential improvements</a:t>
          </a:r>
        </a:p>
      </dgm:t>
    </dgm:pt>
    <dgm:pt modelId="{E32C9552-06EB-46FC-845C-15699A7C7AA1}" type="parTrans" cxnId="{51768D41-A8AA-4AAB-9BC8-B51348856C95}">
      <dgm:prSet/>
      <dgm:spPr/>
      <dgm:t>
        <a:bodyPr/>
        <a:lstStyle/>
        <a:p>
          <a:endParaRPr lang="en-US"/>
        </a:p>
      </dgm:t>
    </dgm:pt>
    <dgm:pt modelId="{96D6F8A5-5BD8-4510-AD25-EEC092ABAC5C}" type="sibTrans" cxnId="{51768D41-A8AA-4AAB-9BC8-B51348856C95}">
      <dgm:prSet/>
      <dgm:spPr/>
      <dgm:t>
        <a:bodyPr/>
        <a:lstStyle/>
        <a:p>
          <a:endParaRPr lang="en-US"/>
        </a:p>
      </dgm:t>
    </dgm:pt>
    <dgm:pt modelId="{0518F829-A2E2-4CBB-B4D9-4B38911C1902}">
      <dgm:prSet/>
      <dgm:spPr/>
      <dgm:t>
        <a:bodyPr/>
        <a:lstStyle/>
        <a:p>
          <a:r>
            <a:rPr lang="en-US" dirty="0"/>
            <a:t>Using more sophisticated risk management techniques like Value at Risk or Conditional Value at Risk</a:t>
          </a:r>
        </a:p>
      </dgm:t>
    </dgm:pt>
    <dgm:pt modelId="{B609ACA8-4C05-4953-AF39-F31690E4F421}" type="parTrans" cxnId="{B7BA7EAD-2632-4A95-96AB-A2291578927D}">
      <dgm:prSet/>
      <dgm:spPr/>
      <dgm:t>
        <a:bodyPr/>
        <a:lstStyle/>
        <a:p>
          <a:endParaRPr lang="en-US"/>
        </a:p>
      </dgm:t>
    </dgm:pt>
    <dgm:pt modelId="{5BA0637F-683F-4EF5-A1DB-5640A1FB0D45}" type="sibTrans" cxnId="{B7BA7EAD-2632-4A95-96AB-A2291578927D}">
      <dgm:prSet/>
      <dgm:spPr/>
      <dgm:t>
        <a:bodyPr/>
        <a:lstStyle/>
        <a:p>
          <a:endParaRPr lang="en-US"/>
        </a:p>
      </dgm:t>
    </dgm:pt>
    <dgm:pt modelId="{B5880F91-3AC9-4F3F-BB70-9CBAA93F62B9}">
      <dgm:prSet/>
      <dgm:spPr/>
      <dgm:t>
        <a:bodyPr/>
        <a:lstStyle/>
        <a:p>
          <a:r>
            <a:rPr lang="en-US" dirty="0"/>
            <a:t>Using more advanced hedging strategies</a:t>
          </a:r>
        </a:p>
      </dgm:t>
    </dgm:pt>
    <dgm:pt modelId="{795796C0-5286-490B-9E16-A9257BE348CC}" type="parTrans" cxnId="{041EE779-0F81-49DF-92EC-2E0ABFCEA89D}">
      <dgm:prSet/>
      <dgm:spPr/>
      <dgm:t>
        <a:bodyPr/>
        <a:lstStyle/>
        <a:p>
          <a:endParaRPr lang="en-US"/>
        </a:p>
      </dgm:t>
    </dgm:pt>
    <dgm:pt modelId="{C50A10CE-0634-4CFC-8396-23365AC8E9A6}" type="sibTrans" cxnId="{041EE779-0F81-49DF-92EC-2E0ABFCEA89D}">
      <dgm:prSet/>
      <dgm:spPr/>
      <dgm:t>
        <a:bodyPr/>
        <a:lstStyle/>
        <a:p>
          <a:endParaRPr lang="en-US"/>
        </a:p>
      </dgm:t>
    </dgm:pt>
    <dgm:pt modelId="{18E8B717-B27C-4D3D-BBCC-80EFC45AD22B}">
      <dgm:prSet/>
      <dgm:spPr/>
      <dgm:t>
        <a:bodyPr/>
        <a:lstStyle/>
        <a:p>
          <a:pPr>
            <a:defRPr b="1"/>
          </a:pPr>
          <a:r>
            <a:rPr lang="en-US" b="1">
              <a:solidFill>
                <a:schemeClr val="tx1"/>
              </a:solidFill>
            </a:rPr>
            <a:t>Further research areas</a:t>
          </a:r>
        </a:p>
      </dgm:t>
    </dgm:pt>
    <dgm:pt modelId="{35F70EAD-6488-4134-A73B-B12E546F50DF}" type="parTrans" cxnId="{81CD234F-BE96-4C03-984B-8185BAC5ED07}">
      <dgm:prSet/>
      <dgm:spPr/>
      <dgm:t>
        <a:bodyPr/>
        <a:lstStyle/>
        <a:p>
          <a:endParaRPr lang="en-US"/>
        </a:p>
      </dgm:t>
    </dgm:pt>
    <dgm:pt modelId="{E87A931F-EDCE-4662-BA98-B8DD4155FEC7}" type="sibTrans" cxnId="{81CD234F-BE96-4C03-984B-8185BAC5ED07}">
      <dgm:prSet/>
      <dgm:spPr/>
      <dgm:t>
        <a:bodyPr/>
        <a:lstStyle/>
        <a:p>
          <a:endParaRPr lang="en-US"/>
        </a:p>
      </dgm:t>
    </dgm:pt>
    <dgm:pt modelId="{43ADAD29-558F-4C6D-8A7A-463301694D16}">
      <dgm:prSet/>
      <dgm:spPr/>
      <dgm:t>
        <a:bodyPr/>
        <a:lstStyle/>
        <a:p>
          <a:r>
            <a:rPr lang="en-US"/>
            <a:t>Applying a machine learning model to enhance predictive accuracy for stock returns and to forecast returns</a:t>
          </a:r>
        </a:p>
      </dgm:t>
    </dgm:pt>
    <dgm:pt modelId="{94B53403-FD15-412F-9332-5F32FA8247D3}" type="parTrans" cxnId="{966DBF71-0332-4C36-97CA-F418F9981E70}">
      <dgm:prSet/>
      <dgm:spPr/>
      <dgm:t>
        <a:bodyPr/>
        <a:lstStyle/>
        <a:p>
          <a:endParaRPr lang="en-US"/>
        </a:p>
      </dgm:t>
    </dgm:pt>
    <dgm:pt modelId="{EC7FD98D-5033-4159-A7BE-FFDA69097F58}" type="sibTrans" cxnId="{966DBF71-0332-4C36-97CA-F418F9981E70}">
      <dgm:prSet/>
      <dgm:spPr/>
      <dgm:t>
        <a:bodyPr/>
        <a:lstStyle/>
        <a:p>
          <a:endParaRPr lang="en-US"/>
        </a:p>
      </dgm:t>
    </dgm:pt>
    <dgm:pt modelId="{E6E049CD-0A54-4FDC-A97B-CD27A8183C38}">
      <dgm:prSet/>
      <dgm:spPr/>
      <dgm:t>
        <a:bodyPr/>
        <a:lstStyle/>
        <a:p>
          <a:r>
            <a:rPr lang="en-US" dirty="0"/>
            <a:t>Implementing a company’s policies and seeing how well they hold under stress</a:t>
          </a:r>
        </a:p>
      </dgm:t>
    </dgm:pt>
    <dgm:pt modelId="{72DC2348-F24F-43C0-A18D-579C801136BD}" type="parTrans" cxnId="{8BAA6031-E527-4318-B26E-BD5722823499}">
      <dgm:prSet/>
      <dgm:spPr/>
      <dgm:t>
        <a:bodyPr/>
        <a:lstStyle/>
        <a:p>
          <a:endParaRPr lang="en-US"/>
        </a:p>
      </dgm:t>
    </dgm:pt>
    <dgm:pt modelId="{215374B0-A542-42C3-8E1A-1A7909C804A6}" type="sibTrans" cxnId="{8BAA6031-E527-4318-B26E-BD5722823499}">
      <dgm:prSet/>
      <dgm:spPr/>
      <dgm:t>
        <a:bodyPr/>
        <a:lstStyle/>
        <a:p>
          <a:endParaRPr lang="en-US"/>
        </a:p>
      </dgm:t>
    </dgm:pt>
    <dgm:pt modelId="{DD3E1817-6D85-4ADA-9AB5-4A56B9F1F402}">
      <dgm:prSet/>
      <dgm:spPr/>
      <dgm:t>
        <a:bodyPr/>
        <a:lstStyle/>
        <a:p>
          <a:pPr>
            <a:defRPr b="1"/>
          </a:pPr>
          <a:r>
            <a:rPr lang="en-US" b="1" dirty="0">
              <a:solidFill>
                <a:schemeClr val="tx1"/>
              </a:solidFill>
            </a:rPr>
            <a:t>Key obstacles</a:t>
          </a:r>
        </a:p>
      </dgm:t>
    </dgm:pt>
    <dgm:pt modelId="{2F15B447-B01C-4A48-96B3-7A312339E7E4}" type="parTrans" cxnId="{FAD8A767-BAFB-4B5C-830D-4A6462D09A07}">
      <dgm:prSet/>
      <dgm:spPr/>
      <dgm:t>
        <a:bodyPr/>
        <a:lstStyle/>
        <a:p>
          <a:endParaRPr lang="en-US"/>
        </a:p>
      </dgm:t>
    </dgm:pt>
    <dgm:pt modelId="{FDAD3C26-5DA7-48A4-BCD3-156A175408F6}" type="sibTrans" cxnId="{FAD8A767-BAFB-4B5C-830D-4A6462D09A07}">
      <dgm:prSet/>
      <dgm:spPr/>
      <dgm:t>
        <a:bodyPr/>
        <a:lstStyle/>
        <a:p>
          <a:endParaRPr lang="en-US"/>
        </a:p>
      </dgm:t>
    </dgm:pt>
    <dgm:pt modelId="{28ABB5AB-E562-4602-B4DC-BE1D4040FF7B}">
      <dgm:prSet/>
      <dgm:spPr/>
      <dgm:t>
        <a:bodyPr/>
        <a:lstStyle/>
        <a:p>
          <a:r>
            <a:rPr lang="en-US"/>
            <a:t>Computation resources </a:t>
          </a:r>
        </a:p>
      </dgm:t>
    </dgm:pt>
    <dgm:pt modelId="{9AA45297-B0F6-463A-B049-BCFC5A99FEB0}" type="parTrans" cxnId="{2C64A509-1481-46A2-A7B7-D48EEA5780EC}">
      <dgm:prSet/>
      <dgm:spPr/>
      <dgm:t>
        <a:bodyPr/>
        <a:lstStyle/>
        <a:p>
          <a:endParaRPr lang="en-US"/>
        </a:p>
      </dgm:t>
    </dgm:pt>
    <dgm:pt modelId="{74E70BFB-6B24-404E-980B-6988BC2C67EC}" type="sibTrans" cxnId="{2C64A509-1481-46A2-A7B7-D48EEA5780EC}">
      <dgm:prSet/>
      <dgm:spPr/>
      <dgm:t>
        <a:bodyPr/>
        <a:lstStyle/>
        <a:p>
          <a:endParaRPr lang="en-US"/>
        </a:p>
      </dgm:t>
    </dgm:pt>
    <dgm:pt modelId="{2C8D4567-8EE4-41BD-8417-A50CF160500F}">
      <dgm:prSet/>
      <dgm:spPr/>
      <dgm:t>
        <a:bodyPr/>
        <a:lstStyle/>
        <a:p>
          <a:r>
            <a:rPr lang="en-US"/>
            <a:t>Regulatory changes that can affect the constraints and strategies used in the model</a:t>
          </a:r>
        </a:p>
      </dgm:t>
    </dgm:pt>
    <dgm:pt modelId="{7BA7853C-8AA4-48BB-AEEA-8FF9F3BB08ED}" type="parTrans" cxnId="{C37DCBEA-D824-4F0B-8096-4CE89882BD5C}">
      <dgm:prSet/>
      <dgm:spPr/>
      <dgm:t>
        <a:bodyPr/>
        <a:lstStyle/>
        <a:p>
          <a:endParaRPr lang="en-US"/>
        </a:p>
      </dgm:t>
    </dgm:pt>
    <dgm:pt modelId="{DE5DF95C-890A-47FB-AC29-65BFE5C70180}" type="sibTrans" cxnId="{C37DCBEA-D824-4F0B-8096-4CE89882BD5C}">
      <dgm:prSet/>
      <dgm:spPr/>
      <dgm:t>
        <a:bodyPr/>
        <a:lstStyle/>
        <a:p>
          <a:endParaRPr lang="en-US"/>
        </a:p>
      </dgm:t>
    </dgm:pt>
    <dgm:pt modelId="{36815D53-8ADD-4831-BF40-B376C0C2EC9B}">
      <dgm:prSet/>
      <dgm:spPr/>
      <dgm:t>
        <a:bodyPr/>
        <a:lstStyle/>
        <a:p>
          <a:r>
            <a:rPr lang="en-US"/>
            <a:t>Market volatility can impact the predictions and effectiveness of the calculations used in the model</a:t>
          </a:r>
        </a:p>
      </dgm:t>
    </dgm:pt>
    <dgm:pt modelId="{5B6D131C-7F31-4AFF-B1E0-0C837376BF49}" type="parTrans" cxnId="{0219C881-678D-4BA3-9C78-D08CB01A3FA4}">
      <dgm:prSet/>
      <dgm:spPr/>
      <dgm:t>
        <a:bodyPr/>
        <a:lstStyle/>
        <a:p>
          <a:endParaRPr lang="en-US"/>
        </a:p>
      </dgm:t>
    </dgm:pt>
    <dgm:pt modelId="{C4CCBCFE-D16F-4136-91E4-31F0EAB824BE}" type="sibTrans" cxnId="{0219C881-678D-4BA3-9C78-D08CB01A3FA4}">
      <dgm:prSet/>
      <dgm:spPr/>
      <dgm:t>
        <a:bodyPr/>
        <a:lstStyle/>
        <a:p>
          <a:endParaRPr lang="en-US"/>
        </a:p>
      </dgm:t>
    </dgm:pt>
    <dgm:pt modelId="{96B55DC1-176A-4651-9D6B-A64CBA12BA0E}">
      <dgm:prSet/>
      <dgm:spPr/>
      <dgm:t>
        <a:bodyPr/>
        <a:lstStyle/>
        <a:p>
          <a:pPr>
            <a:defRPr b="1"/>
          </a:pPr>
          <a:r>
            <a:rPr lang="en-US" b="1" dirty="0">
              <a:solidFill>
                <a:schemeClr val="tx1"/>
              </a:solidFill>
            </a:rPr>
            <a:t>Limitations</a:t>
          </a:r>
        </a:p>
      </dgm:t>
    </dgm:pt>
    <dgm:pt modelId="{CF8F125C-0811-4351-9D70-987408D90628}" type="parTrans" cxnId="{7627EB67-665D-45C5-98AF-DC2A7B6EAE30}">
      <dgm:prSet/>
      <dgm:spPr/>
      <dgm:t>
        <a:bodyPr/>
        <a:lstStyle/>
        <a:p>
          <a:endParaRPr lang="en-US"/>
        </a:p>
      </dgm:t>
    </dgm:pt>
    <dgm:pt modelId="{33B2D0F7-8C39-4E9A-A396-83AB0DC90764}" type="sibTrans" cxnId="{7627EB67-665D-45C5-98AF-DC2A7B6EAE30}">
      <dgm:prSet/>
      <dgm:spPr/>
      <dgm:t>
        <a:bodyPr/>
        <a:lstStyle/>
        <a:p>
          <a:endParaRPr lang="en-US"/>
        </a:p>
      </dgm:t>
    </dgm:pt>
    <dgm:pt modelId="{1EF38A60-1744-4DE1-B8B4-C3BE84468979}">
      <dgm:prSet/>
      <dgm:spPr/>
      <dgm:t>
        <a:bodyPr/>
        <a:lstStyle/>
        <a:p>
          <a:r>
            <a:rPr lang="en-US"/>
            <a:t>The current model may not be able to adjust dynamically to market changes</a:t>
          </a:r>
        </a:p>
      </dgm:t>
    </dgm:pt>
    <dgm:pt modelId="{283C84E6-C767-4369-BB67-C33A1779CB66}" type="parTrans" cxnId="{6B5489EF-D13A-4C55-914C-8CBC845E4F4D}">
      <dgm:prSet/>
      <dgm:spPr/>
      <dgm:t>
        <a:bodyPr/>
        <a:lstStyle/>
        <a:p>
          <a:endParaRPr lang="en-US"/>
        </a:p>
      </dgm:t>
    </dgm:pt>
    <dgm:pt modelId="{61846AF5-1500-4110-84DE-87266EF2A05B}" type="sibTrans" cxnId="{6B5489EF-D13A-4C55-914C-8CBC845E4F4D}">
      <dgm:prSet/>
      <dgm:spPr/>
      <dgm:t>
        <a:bodyPr/>
        <a:lstStyle/>
        <a:p>
          <a:endParaRPr lang="en-US"/>
        </a:p>
      </dgm:t>
    </dgm:pt>
    <dgm:pt modelId="{3695743E-B456-48C2-82EE-F2878EDF73FD}">
      <dgm:prSet/>
      <dgm:spPr/>
      <dgm:t>
        <a:bodyPr/>
        <a:lstStyle/>
        <a:p>
          <a:r>
            <a:rPr lang="en-US" dirty="0"/>
            <a:t>The hedging effectiveness may vary in practice</a:t>
          </a:r>
        </a:p>
      </dgm:t>
    </dgm:pt>
    <dgm:pt modelId="{BE8F169D-C3D8-4E26-882E-F5599F0FAE79}" type="parTrans" cxnId="{BAFD92E8-F5C2-427F-9794-58DD5FEF2B3F}">
      <dgm:prSet/>
      <dgm:spPr/>
      <dgm:t>
        <a:bodyPr/>
        <a:lstStyle/>
        <a:p>
          <a:endParaRPr lang="en-US"/>
        </a:p>
      </dgm:t>
    </dgm:pt>
    <dgm:pt modelId="{306E94F5-93DD-497A-9EC3-59E6FB1DD80D}" type="sibTrans" cxnId="{BAFD92E8-F5C2-427F-9794-58DD5FEF2B3F}">
      <dgm:prSet/>
      <dgm:spPr/>
      <dgm:t>
        <a:bodyPr/>
        <a:lstStyle/>
        <a:p>
          <a:endParaRPr lang="en-US"/>
        </a:p>
      </dgm:t>
    </dgm:pt>
    <dgm:pt modelId="{D08ADDF1-69EE-4967-AE31-15398FF3AA37}">
      <dgm:prSet/>
      <dgm:spPr/>
      <dgm:t>
        <a:bodyPr/>
        <a:lstStyle/>
        <a:p>
          <a:r>
            <a:rPr lang="en-US" dirty="0"/>
            <a:t>Testing more volatile stocks </a:t>
          </a:r>
        </a:p>
      </dgm:t>
    </dgm:pt>
    <dgm:pt modelId="{04744C06-09DA-4B0C-A244-B80333CAF3FF}" type="parTrans" cxnId="{6EE53B4C-3B9E-43EE-9A3F-9B87BD819528}">
      <dgm:prSet/>
      <dgm:spPr/>
      <dgm:t>
        <a:bodyPr/>
        <a:lstStyle/>
        <a:p>
          <a:endParaRPr lang="en-US"/>
        </a:p>
      </dgm:t>
    </dgm:pt>
    <dgm:pt modelId="{D22C893E-6BDD-4554-B21E-FEFD6203DB01}" type="sibTrans" cxnId="{6EE53B4C-3B9E-43EE-9A3F-9B87BD819528}">
      <dgm:prSet/>
      <dgm:spPr/>
      <dgm:t>
        <a:bodyPr/>
        <a:lstStyle/>
        <a:p>
          <a:endParaRPr lang="en-US"/>
        </a:p>
      </dgm:t>
    </dgm:pt>
    <dgm:pt modelId="{157DE5BD-4CAA-403A-A962-4FB4778DE064}">
      <dgm:prSet/>
      <dgm:spPr/>
      <dgm:t>
        <a:bodyPr/>
        <a:lstStyle/>
        <a:p>
          <a:r>
            <a:rPr lang="en-US" dirty="0"/>
            <a:t>The current stocks included are mainly growth stocks with more risk associated with them</a:t>
          </a:r>
        </a:p>
      </dgm:t>
    </dgm:pt>
    <dgm:pt modelId="{886DA5CA-ABA9-46CB-A40C-5C3A039124F6}" type="parTrans" cxnId="{E9C470A2-C0B4-4A05-AC0D-27BF9204CAE1}">
      <dgm:prSet/>
      <dgm:spPr/>
      <dgm:t>
        <a:bodyPr/>
        <a:lstStyle/>
        <a:p>
          <a:endParaRPr lang="en-US"/>
        </a:p>
      </dgm:t>
    </dgm:pt>
    <dgm:pt modelId="{CDC66B66-7A7D-46FA-B8B2-0D364DA99BC4}" type="sibTrans" cxnId="{E9C470A2-C0B4-4A05-AC0D-27BF9204CAE1}">
      <dgm:prSet/>
      <dgm:spPr/>
      <dgm:t>
        <a:bodyPr/>
        <a:lstStyle/>
        <a:p>
          <a:endParaRPr lang="en-US"/>
        </a:p>
      </dgm:t>
    </dgm:pt>
    <dgm:pt modelId="{3D84318B-D991-47A7-9651-6658AB214B21}">
      <dgm:prSet/>
      <dgm:spPr/>
      <dgm:t>
        <a:bodyPr/>
        <a:lstStyle/>
        <a:p>
          <a:r>
            <a:rPr lang="en-US" dirty="0"/>
            <a:t>Including other stocks (startups, defensive, dividend)</a:t>
          </a:r>
        </a:p>
      </dgm:t>
    </dgm:pt>
    <dgm:pt modelId="{95C1D229-FF2E-402A-93DD-6AB2EDF1FDB5}" type="parTrans" cxnId="{138E25C1-15FA-4F45-B006-70CC55B61942}">
      <dgm:prSet/>
      <dgm:spPr/>
      <dgm:t>
        <a:bodyPr/>
        <a:lstStyle/>
        <a:p>
          <a:endParaRPr lang="en-US"/>
        </a:p>
      </dgm:t>
    </dgm:pt>
    <dgm:pt modelId="{1DF3CD0B-9CAD-41A0-A48C-6122062DC946}" type="sibTrans" cxnId="{138E25C1-15FA-4F45-B006-70CC55B61942}">
      <dgm:prSet/>
      <dgm:spPr/>
      <dgm:t>
        <a:bodyPr/>
        <a:lstStyle/>
        <a:p>
          <a:endParaRPr lang="en-US"/>
        </a:p>
      </dgm:t>
    </dgm:pt>
    <dgm:pt modelId="{9583815B-EFB7-4556-9C79-E30F7CA17027}" type="pres">
      <dgm:prSet presAssocID="{8D92DF71-0118-4F84-8F16-BAC6F616D648}" presName="Name0" presStyleCnt="0">
        <dgm:presLayoutVars>
          <dgm:dir/>
          <dgm:animLvl val="lvl"/>
          <dgm:resizeHandles val="exact"/>
        </dgm:presLayoutVars>
      </dgm:prSet>
      <dgm:spPr/>
    </dgm:pt>
    <dgm:pt modelId="{F1D053C8-8667-42B3-9F04-7FD98ED5807B}" type="pres">
      <dgm:prSet presAssocID="{CDAB0E9F-9221-4F01-8D3B-963761B8EA98}" presName="composite" presStyleCnt="0"/>
      <dgm:spPr/>
    </dgm:pt>
    <dgm:pt modelId="{BC35B947-EE3E-4839-ADB3-0F21760911F8}" type="pres">
      <dgm:prSet presAssocID="{CDAB0E9F-9221-4F01-8D3B-963761B8EA98}" presName="parTx" presStyleLbl="node1" presStyleIdx="0" presStyleCnt="4">
        <dgm:presLayoutVars>
          <dgm:chMax val="0"/>
          <dgm:chPref val="0"/>
          <dgm:bulletEnabled val="1"/>
        </dgm:presLayoutVars>
      </dgm:prSet>
      <dgm:spPr/>
    </dgm:pt>
    <dgm:pt modelId="{8558DA60-871D-4299-9078-DEEADAD53726}" type="pres">
      <dgm:prSet presAssocID="{CDAB0E9F-9221-4F01-8D3B-963761B8EA98}" presName="desTx" presStyleLbl="revTx" presStyleIdx="0" presStyleCnt="4">
        <dgm:presLayoutVars>
          <dgm:bulletEnabled val="1"/>
        </dgm:presLayoutVars>
      </dgm:prSet>
      <dgm:spPr/>
    </dgm:pt>
    <dgm:pt modelId="{D3E9ACC6-0A08-4919-9041-AAAF8DF219D6}" type="pres">
      <dgm:prSet presAssocID="{96D6F8A5-5BD8-4510-AD25-EEC092ABAC5C}" presName="space" presStyleCnt="0"/>
      <dgm:spPr/>
    </dgm:pt>
    <dgm:pt modelId="{F2216C91-CD8E-4BCF-934A-FBAD84F5BF2F}" type="pres">
      <dgm:prSet presAssocID="{18E8B717-B27C-4D3D-BBCC-80EFC45AD22B}" presName="composite" presStyleCnt="0"/>
      <dgm:spPr/>
    </dgm:pt>
    <dgm:pt modelId="{67BF6BE4-C094-474C-9951-74B0A82BC4D3}" type="pres">
      <dgm:prSet presAssocID="{18E8B717-B27C-4D3D-BBCC-80EFC45AD22B}" presName="parTx" presStyleLbl="node1" presStyleIdx="1" presStyleCnt="4">
        <dgm:presLayoutVars>
          <dgm:chMax val="0"/>
          <dgm:chPref val="0"/>
          <dgm:bulletEnabled val="1"/>
        </dgm:presLayoutVars>
      </dgm:prSet>
      <dgm:spPr/>
    </dgm:pt>
    <dgm:pt modelId="{E36267EB-A8CB-44B8-BAD5-A7F964D6EB6C}" type="pres">
      <dgm:prSet presAssocID="{18E8B717-B27C-4D3D-BBCC-80EFC45AD22B}" presName="desTx" presStyleLbl="revTx" presStyleIdx="1" presStyleCnt="4">
        <dgm:presLayoutVars>
          <dgm:bulletEnabled val="1"/>
        </dgm:presLayoutVars>
      </dgm:prSet>
      <dgm:spPr/>
    </dgm:pt>
    <dgm:pt modelId="{0426CA97-8C70-4B42-AED3-A44FBB713C03}" type="pres">
      <dgm:prSet presAssocID="{E87A931F-EDCE-4662-BA98-B8DD4155FEC7}" presName="space" presStyleCnt="0"/>
      <dgm:spPr/>
    </dgm:pt>
    <dgm:pt modelId="{D93DE706-E5B7-4729-84EB-79FCD1F3AB54}" type="pres">
      <dgm:prSet presAssocID="{DD3E1817-6D85-4ADA-9AB5-4A56B9F1F402}" presName="composite" presStyleCnt="0"/>
      <dgm:spPr/>
    </dgm:pt>
    <dgm:pt modelId="{C2FB20E5-5256-41E3-9E3E-639F915900E1}" type="pres">
      <dgm:prSet presAssocID="{DD3E1817-6D85-4ADA-9AB5-4A56B9F1F402}" presName="parTx" presStyleLbl="node1" presStyleIdx="2" presStyleCnt="4">
        <dgm:presLayoutVars>
          <dgm:chMax val="0"/>
          <dgm:chPref val="0"/>
          <dgm:bulletEnabled val="1"/>
        </dgm:presLayoutVars>
      </dgm:prSet>
      <dgm:spPr/>
    </dgm:pt>
    <dgm:pt modelId="{7C55BB25-156E-4FAB-996A-B56D12E232CD}" type="pres">
      <dgm:prSet presAssocID="{DD3E1817-6D85-4ADA-9AB5-4A56B9F1F402}" presName="desTx" presStyleLbl="revTx" presStyleIdx="2" presStyleCnt="4">
        <dgm:presLayoutVars>
          <dgm:bulletEnabled val="1"/>
        </dgm:presLayoutVars>
      </dgm:prSet>
      <dgm:spPr/>
    </dgm:pt>
    <dgm:pt modelId="{6B3769D4-1D96-4292-8A39-842C738705C1}" type="pres">
      <dgm:prSet presAssocID="{FDAD3C26-5DA7-48A4-BCD3-156A175408F6}" presName="space" presStyleCnt="0"/>
      <dgm:spPr/>
    </dgm:pt>
    <dgm:pt modelId="{B28B44E5-C00D-4A11-8D8B-760AE60B403E}" type="pres">
      <dgm:prSet presAssocID="{96B55DC1-176A-4651-9D6B-A64CBA12BA0E}" presName="composite" presStyleCnt="0"/>
      <dgm:spPr/>
    </dgm:pt>
    <dgm:pt modelId="{F72DEB98-5245-41EA-920C-4977DBB98609}" type="pres">
      <dgm:prSet presAssocID="{96B55DC1-176A-4651-9D6B-A64CBA12BA0E}" presName="parTx" presStyleLbl="node1" presStyleIdx="3" presStyleCnt="4">
        <dgm:presLayoutVars>
          <dgm:chMax val="0"/>
          <dgm:chPref val="0"/>
          <dgm:bulletEnabled val="1"/>
        </dgm:presLayoutVars>
      </dgm:prSet>
      <dgm:spPr/>
    </dgm:pt>
    <dgm:pt modelId="{A05D64BA-78C8-4FA5-816D-EB353F3A3B5F}" type="pres">
      <dgm:prSet presAssocID="{96B55DC1-176A-4651-9D6B-A64CBA12BA0E}" presName="desTx" presStyleLbl="revTx" presStyleIdx="3" presStyleCnt="4">
        <dgm:presLayoutVars>
          <dgm:bulletEnabled val="1"/>
        </dgm:presLayoutVars>
      </dgm:prSet>
      <dgm:spPr/>
    </dgm:pt>
  </dgm:ptLst>
  <dgm:cxnLst>
    <dgm:cxn modelId="{2C64A509-1481-46A2-A7B7-D48EEA5780EC}" srcId="{DD3E1817-6D85-4ADA-9AB5-4A56B9F1F402}" destId="{28ABB5AB-E562-4602-B4DC-BE1D4040FF7B}" srcOrd="0" destOrd="0" parTransId="{9AA45297-B0F6-463A-B049-BCFC5A99FEB0}" sibTransId="{74E70BFB-6B24-404E-980B-6988BC2C67EC}"/>
    <dgm:cxn modelId="{B1D6010C-0A6C-4F17-8FC2-7C24C3243320}" type="presOf" srcId="{D08ADDF1-69EE-4967-AE31-15398FF3AA37}" destId="{E36267EB-A8CB-44B8-BAD5-A7F964D6EB6C}" srcOrd="0" destOrd="2" presId="urn:microsoft.com/office/officeart/2005/8/layout/chevron1"/>
    <dgm:cxn modelId="{EA72C823-C201-4B55-BD54-75DFE8B9B910}" type="presOf" srcId="{18E8B717-B27C-4D3D-BBCC-80EFC45AD22B}" destId="{67BF6BE4-C094-474C-9951-74B0A82BC4D3}" srcOrd="0" destOrd="0" presId="urn:microsoft.com/office/officeart/2005/8/layout/chevron1"/>
    <dgm:cxn modelId="{54B9D22C-AAA8-43BE-9EF4-2B29F7093307}" type="presOf" srcId="{CDAB0E9F-9221-4F01-8D3B-963761B8EA98}" destId="{BC35B947-EE3E-4839-ADB3-0F21760911F8}" srcOrd="0" destOrd="0" presId="urn:microsoft.com/office/officeart/2005/8/layout/chevron1"/>
    <dgm:cxn modelId="{6ECDE92C-AA45-4FA3-A92C-2C7DA3D7754D}" type="presOf" srcId="{B5880F91-3AC9-4F3F-BB70-9CBAA93F62B9}" destId="{8558DA60-871D-4299-9078-DEEADAD53726}" srcOrd="0" destOrd="1" presId="urn:microsoft.com/office/officeart/2005/8/layout/chevron1"/>
    <dgm:cxn modelId="{8BAA6031-E527-4318-B26E-BD5722823499}" srcId="{18E8B717-B27C-4D3D-BBCC-80EFC45AD22B}" destId="{E6E049CD-0A54-4FDC-A97B-CD27A8183C38}" srcOrd="1" destOrd="0" parTransId="{72DC2348-F24F-43C0-A18D-579C801136BD}" sibTransId="{215374B0-A542-42C3-8E1A-1A7909C804A6}"/>
    <dgm:cxn modelId="{B131EF33-497E-46BA-AD71-E7E9B5178CE3}" type="presOf" srcId="{36815D53-8ADD-4831-BF40-B376C0C2EC9B}" destId="{7C55BB25-156E-4FAB-996A-B56D12E232CD}" srcOrd="0" destOrd="2" presId="urn:microsoft.com/office/officeart/2005/8/layout/chevron1"/>
    <dgm:cxn modelId="{AD982F41-A128-4D68-B141-B382FD820859}" type="presOf" srcId="{DD3E1817-6D85-4ADA-9AB5-4A56B9F1F402}" destId="{C2FB20E5-5256-41E3-9E3E-639F915900E1}" srcOrd="0" destOrd="0" presId="urn:microsoft.com/office/officeart/2005/8/layout/chevron1"/>
    <dgm:cxn modelId="{51768D41-A8AA-4AAB-9BC8-B51348856C95}" srcId="{8D92DF71-0118-4F84-8F16-BAC6F616D648}" destId="{CDAB0E9F-9221-4F01-8D3B-963761B8EA98}" srcOrd="0" destOrd="0" parTransId="{E32C9552-06EB-46FC-845C-15699A7C7AA1}" sibTransId="{96D6F8A5-5BD8-4510-AD25-EEC092ABAC5C}"/>
    <dgm:cxn modelId="{ABC1A747-EC7F-401F-904B-0177F829F1D5}" type="presOf" srcId="{28ABB5AB-E562-4602-B4DC-BE1D4040FF7B}" destId="{7C55BB25-156E-4FAB-996A-B56D12E232CD}" srcOrd="0" destOrd="0" presId="urn:microsoft.com/office/officeart/2005/8/layout/chevron1"/>
    <dgm:cxn modelId="{FAD8A767-BAFB-4B5C-830D-4A6462D09A07}" srcId="{8D92DF71-0118-4F84-8F16-BAC6F616D648}" destId="{DD3E1817-6D85-4ADA-9AB5-4A56B9F1F402}" srcOrd="2" destOrd="0" parTransId="{2F15B447-B01C-4A48-96B3-7A312339E7E4}" sibTransId="{FDAD3C26-5DA7-48A4-BCD3-156A175408F6}"/>
    <dgm:cxn modelId="{7627EB67-665D-45C5-98AF-DC2A7B6EAE30}" srcId="{8D92DF71-0118-4F84-8F16-BAC6F616D648}" destId="{96B55DC1-176A-4651-9D6B-A64CBA12BA0E}" srcOrd="3" destOrd="0" parTransId="{CF8F125C-0811-4351-9D70-987408D90628}" sibTransId="{33B2D0F7-8C39-4E9A-A396-83AB0DC90764}"/>
    <dgm:cxn modelId="{7D413D4B-535D-432A-BDF5-79E44CDED232}" type="presOf" srcId="{43ADAD29-558F-4C6D-8A7A-463301694D16}" destId="{E36267EB-A8CB-44B8-BAD5-A7F964D6EB6C}" srcOrd="0" destOrd="0" presId="urn:microsoft.com/office/officeart/2005/8/layout/chevron1"/>
    <dgm:cxn modelId="{6EE53B4C-3B9E-43EE-9A3F-9B87BD819528}" srcId="{18E8B717-B27C-4D3D-BBCC-80EFC45AD22B}" destId="{D08ADDF1-69EE-4967-AE31-15398FF3AA37}" srcOrd="2" destOrd="0" parTransId="{04744C06-09DA-4B0C-A244-B80333CAF3FF}" sibTransId="{D22C893E-6BDD-4554-B21E-FEFD6203DB01}"/>
    <dgm:cxn modelId="{81CD234F-BE96-4C03-984B-8185BAC5ED07}" srcId="{8D92DF71-0118-4F84-8F16-BAC6F616D648}" destId="{18E8B717-B27C-4D3D-BBCC-80EFC45AD22B}" srcOrd="1" destOrd="0" parTransId="{35F70EAD-6488-4134-A73B-B12E546F50DF}" sibTransId="{E87A931F-EDCE-4662-BA98-B8DD4155FEC7}"/>
    <dgm:cxn modelId="{F57C356F-FF3E-4D86-8C46-C41FED24A7C1}" type="presOf" srcId="{157DE5BD-4CAA-403A-A962-4FB4778DE064}" destId="{A05D64BA-78C8-4FA5-816D-EB353F3A3B5F}" srcOrd="0" destOrd="2" presId="urn:microsoft.com/office/officeart/2005/8/layout/chevron1"/>
    <dgm:cxn modelId="{966DBF71-0332-4C36-97CA-F418F9981E70}" srcId="{18E8B717-B27C-4D3D-BBCC-80EFC45AD22B}" destId="{43ADAD29-558F-4C6D-8A7A-463301694D16}" srcOrd="0" destOrd="0" parTransId="{94B53403-FD15-412F-9332-5F32FA8247D3}" sibTransId="{EC7FD98D-5033-4159-A7BE-FFDA69097F58}"/>
    <dgm:cxn modelId="{88506854-E0DE-4833-B70D-6052498C7159}" type="presOf" srcId="{3695743E-B456-48C2-82EE-F2878EDF73FD}" destId="{A05D64BA-78C8-4FA5-816D-EB353F3A3B5F}" srcOrd="0" destOrd="1" presId="urn:microsoft.com/office/officeart/2005/8/layout/chevron1"/>
    <dgm:cxn modelId="{301CD158-5A3B-44BA-82DE-6770421C792B}" type="presOf" srcId="{2C8D4567-8EE4-41BD-8417-A50CF160500F}" destId="{7C55BB25-156E-4FAB-996A-B56D12E232CD}" srcOrd="0" destOrd="1" presId="urn:microsoft.com/office/officeart/2005/8/layout/chevron1"/>
    <dgm:cxn modelId="{041EE779-0F81-49DF-92EC-2E0ABFCEA89D}" srcId="{CDAB0E9F-9221-4F01-8D3B-963761B8EA98}" destId="{B5880F91-3AC9-4F3F-BB70-9CBAA93F62B9}" srcOrd="1" destOrd="0" parTransId="{795796C0-5286-490B-9E16-A9257BE348CC}" sibTransId="{C50A10CE-0634-4CFC-8396-23365AC8E9A6}"/>
    <dgm:cxn modelId="{A916167E-7554-45BD-80D1-D8E90A08C435}" type="presOf" srcId="{8D92DF71-0118-4F84-8F16-BAC6F616D648}" destId="{9583815B-EFB7-4556-9C79-E30F7CA17027}" srcOrd="0" destOrd="0" presId="urn:microsoft.com/office/officeart/2005/8/layout/chevron1"/>
    <dgm:cxn modelId="{0219C881-678D-4BA3-9C78-D08CB01A3FA4}" srcId="{DD3E1817-6D85-4ADA-9AB5-4A56B9F1F402}" destId="{36815D53-8ADD-4831-BF40-B376C0C2EC9B}" srcOrd="2" destOrd="0" parTransId="{5B6D131C-7F31-4AFF-B1E0-0C837376BF49}" sibTransId="{C4CCBCFE-D16F-4136-91E4-31F0EAB824BE}"/>
    <dgm:cxn modelId="{8A36EF8B-BA3C-4FEE-93EE-8F2B86928259}" type="presOf" srcId="{96B55DC1-176A-4651-9D6B-A64CBA12BA0E}" destId="{F72DEB98-5245-41EA-920C-4977DBB98609}" srcOrd="0" destOrd="0" presId="urn:microsoft.com/office/officeart/2005/8/layout/chevron1"/>
    <dgm:cxn modelId="{E9C470A2-C0B4-4A05-AC0D-27BF9204CAE1}" srcId="{96B55DC1-176A-4651-9D6B-A64CBA12BA0E}" destId="{157DE5BD-4CAA-403A-A962-4FB4778DE064}" srcOrd="2" destOrd="0" parTransId="{886DA5CA-ABA9-46CB-A40C-5C3A039124F6}" sibTransId="{CDC66B66-7A7D-46FA-B8B2-0D364DA99BC4}"/>
    <dgm:cxn modelId="{C7A132A9-4668-4154-B65E-3DD9E3C7EC70}" type="presOf" srcId="{1EF38A60-1744-4DE1-B8B4-C3BE84468979}" destId="{A05D64BA-78C8-4FA5-816D-EB353F3A3B5F}" srcOrd="0" destOrd="0" presId="urn:microsoft.com/office/officeart/2005/8/layout/chevron1"/>
    <dgm:cxn modelId="{7CE369AA-46AF-462A-BC00-97464527601D}" type="presOf" srcId="{E6E049CD-0A54-4FDC-A97B-CD27A8183C38}" destId="{E36267EB-A8CB-44B8-BAD5-A7F964D6EB6C}" srcOrd="0" destOrd="1" presId="urn:microsoft.com/office/officeart/2005/8/layout/chevron1"/>
    <dgm:cxn modelId="{B7BA7EAD-2632-4A95-96AB-A2291578927D}" srcId="{CDAB0E9F-9221-4F01-8D3B-963761B8EA98}" destId="{0518F829-A2E2-4CBB-B4D9-4B38911C1902}" srcOrd="0" destOrd="0" parTransId="{B609ACA8-4C05-4953-AF39-F31690E4F421}" sibTransId="{5BA0637F-683F-4EF5-A1DB-5640A1FB0D45}"/>
    <dgm:cxn modelId="{138E25C1-15FA-4F45-B006-70CC55B61942}" srcId="{CDAB0E9F-9221-4F01-8D3B-963761B8EA98}" destId="{3D84318B-D991-47A7-9651-6658AB214B21}" srcOrd="2" destOrd="0" parTransId="{95C1D229-FF2E-402A-93DD-6AB2EDF1FDB5}" sibTransId="{1DF3CD0B-9CAD-41A0-A48C-6122062DC946}"/>
    <dgm:cxn modelId="{D57BCED4-2734-40A3-9C59-C34D1C7C1AEB}" type="presOf" srcId="{0518F829-A2E2-4CBB-B4D9-4B38911C1902}" destId="{8558DA60-871D-4299-9078-DEEADAD53726}" srcOrd="0" destOrd="0" presId="urn:microsoft.com/office/officeart/2005/8/layout/chevron1"/>
    <dgm:cxn modelId="{FC284FDA-D16F-4632-8AD9-CD376F7A034A}" type="presOf" srcId="{3D84318B-D991-47A7-9651-6658AB214B21}" destId="{8558DA60-871D-4299-9078-DEEADAD53726}" srcOrd="0" destOrd="2" presId="urn:microsoft.com/office/officeart/2005/8/layout/chevron1"/>
    <dgm:cxn modelId="{BAFD92E8-F5C2-427F-9794-58DD5FEF2B3F}" srcId="{96B55DC1-176A-4651-9D6B-A64CBA12BA0E}" destId="{3695743E-B456-48C2-82EE-F2878EDF73FD}" srcOrd="1" destOrd="0" parTransId="{BE8F169D-C3D8-4E26-882E-F5599F0FAE79}" sibTransId="{306E94F5-93DD-497A-9EC3-59E6FB1DD80D}"/>
    <dgm:cxn modelId="{C37DCBEA-D824-4F0B-8096-4CE89882BD5C}" srcId="{DD3E1817-6D85-4ADA-9AB5-4A56B9F1F402}" destId="{2C8D4567-8EE4-41BD-8417-A50CF160500F}" srcOrd="1" destOrd="0" parTransId="{7BA7853C-8AA4-48BB-AEEA-8FF9F3BB08ED}" sibTransId="{DE5DF95C-890A-47FB-AC29-65BFE5C70180}"/>
    <dgm:cxn modelId="{6B5489EF-D13A-4C55-914C-8CBC845E4F4D}" srcId="{96B55DC1-176A-4651-9D6B-A64CBA12BA0E}" destId="{1EF38A60-1744-4DE1-B8B4-C3BE84468979}" srcOrd="0" destOrd="0" parTransId="{283C84E6-C767-4369-BB67-C33A1779CB66}" sibTransId="{61846AF5-1500-4110-84DE-87266EF2A05B}"/>
    <dgm:cxn modelId="{BE539B2F-ADF0-4583-9B8F-EADC9BFA72F3}" type="presParOf" srcId="{9583815B-EFB7-4556-9C79-E30F7CA17027}" destId="{F1D053C8-8667-42B3-9F04-7FD98ED5807B}" srcOrd="0" destOrd="0" presId="urn:microsoft.com/office/officeart/2005/8/layout/chevron1"/>
    <dgm:cxn modelId="{4B793D05-8188-45BF-85D2-AF4FDF377E21}" type="presParOf" srcId="{F1D053C8-8667-42B3-9F04-7FD98ED5807B}" destId="{BC35B947-EE3E-4839-ADB3-0F21760911F8}" srcOrd="0" destOrd="0" presId="urn:microsoft.com/office/officeart/2005/8/layout/chevron1"/>
    <dgm:cxn modelId="{955E21DB-137F-49B0-BA42-A5422D2A8070}" type="presParOf" srcId="{F1D053C8-8667-42B3-9F04-7FD98ED5807B}" destId="{8558DA60-871D-4299-9078-DEEADAD53726}" srcOrd="1" destOrd="0" presId="urn:microsoft.com/office/officeart/2005/8/layout/chevron1"/>
    <dgm:cxn modelId="{FD4D2CC5-856D-4A71-970D-54D635857F98}" type="presParOf" srcId="{9583815B-EFB7-4556-9C79-E30F7CA17027}" destId="{D3E9ACC6-0A08-4919-9041-AAAF8DF219D6}" srcOrd="1" destOrd="0" presId="urn:microsoft.com/office/officeart/2005/8/layout/chevron1"/>
    <dgm:cxn modelId="{F68244FD-FF2B-4B74-BACD-E03F51FD70EE}" type="presParOf" srcId="{9583815B-EFB7-4556-9C79-E30F7CA17027}" destId="{F2216C91-CD8E-4BCF-934A-FBAD84F5BF2F}" srcOrd="2" destOrd="0" presId="urn:microsoft.com/office/officeart/2005/8/layout/chevron1"/>
    <dgm:cxn modelId="{E11BE04A-C2E6-428F-9B9B-8683A32E74F1}" type="presParOf" srcId="{F2216C91-CD8E-4BCF-934A-FBAD84F5BF2F}" destId="{67BF6BE4-C094-474C-9951-74B0A82BC4D3}" srcOrd="0" destOrd="0" presId="urn:microsoft.com/office/officeart/2005/8/layout/chevron1"/>
    <dgm:cxn modelId="{5748F452-4C07-42DD-BD68-7F84628E8F3C}" type="presParOf" srcId="{F2216C91-CD8E-4BCF-934A-FBAD84F5BF2F}" destId="{E36267EB-A8CB-44B8-BAD5-A7F964D6EB6C}" srcOrd="1" destOrd="0" presId="urn:microsoft.com/office/officeart/2005/8/layout/chevron1"/>
    <dgm:cxn modelId="{22EB77C8-4E1D-49CD-AFC1-F066CC880D77}" type="presParOf" srcId="{9583815B-EFB7-4556-9C79-E30F7CA17027}" destId="{0426CA97-8C70-4B42-AED3-A44FBB713C03}" srcOrd="3" destOrd="0" presId="urn:microsoft.com/office/officeart/2005/8/layout/chevron1"/>
    <dgm:cxn modelId="{AF4BBCE0-EB39-408F-8F2E-28E92863C767}" type="presParOf" srcId="{9583815B-EFB7-4556-9C79-E30F7CA17027}" destId="{D93DE706-E5B7-4729-84EB-79FCD1F3AB54}" srcOrd="4" destOrd="0" presId="urn:microsoft.com/office/officeart/2005/8/layout/chevron1"/>
    <dgm:cxn modelId="{AF695B32-069D-4281-A841-83D41F59ACDB}" type="presParOf" srcId="{D93DE706-E5B7-4729-84EB-79FCD1F3AB54}" destId="{C2FB20E5-5256-41E3-9E3E-639F915900E1}" srcOrd="0" destOrd="0" presId="urn:microsoft.com/office/officeart/2005/8/layout/chevron1"/>
    <dgm:cxn modelId="{763B3F87-2186-4C26-BA87-EBB63E3E50A7}" type="presParOf" srcId="{D93DE706-E5B7-4729-84EB-79FCD1F3AB54}" destId="{7C55BB25-156E-4FAB-996A-B56D12E232CD}" srcOrd="1" destOrd="0" presId="urn:microsoft.com/office/officeart/2005/8/layout/chevron1"/>
    <dgm:cxn modelId="{5E7738D4-4750-490C-B221-6D2D1D295396}" type="presParOf" srcId="{9583815B-EFB7-4556-9C79-E30F7CA17027}" destId="{6B3769D4-1D96-4292-8A39-842C738705C1}" srcOrd="5" destOrd="0" presId="urn:microsoft.com/office/officeart/2005/8/layout/chevron1"/>
    <dgm:cxn modelId="{3108E7AB-3B23-428B-87C8-7E9D950B192B}" type="presParOf" srcId="{9583815B-EFB7-4556-9C79-E30F7CA17027}" destId="{B28B44E5-C00D-4A11-8D8B-760AE60B403E}" srcOrd="6" destOrd="0" presId="urn:microsoft.com/office/officeart/2005/8/layout/chevron1"/>
    <dgm:cxn modelId="{5F296527-E7A4-4D3A-8E8A-1A2E08EAF3A6}" type="presParOf" srcId="{B28B44E5-C00D-4A11-8D8B-760AE60B403E}" destId="{F72DEB98-5245-41EA-920C-4977DBB98609}" srcOrd="0" destOrd="0" presId="urn:microsoft.com/office/officeart/2005/8/layout/chevron1"/>
    <dgm:cxn modelId="{18912470-1B78-476F-8E49-A91B720EF623}" type="presParOf" srcId="{B28B44E5-C00D-4A11-8D8B-760AE60B403E}" destId="{A05D64BA-78C8-4FA5-816D-EB353F3A3B5F}"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2FB0E-FF31-4ACE-A727-1C0F206154F5}">
      <dsp:nvSpPr>
        <dsp:cNvPr id="0" name=""/>
        <dsp:cNvSpPr/>
      </dsp:nvSpPr>
      <dsp:spPr>
        <a:xfrm>
          <a:off x="1822482" y="651553"/>
          <a:ext cx="387167" cy="91440"/>
        </a:xfrm>
        <a:custGeom>
          <a:avLst/>
          <a:gdLst/>
          <a:ahLst/>
          <a:cxnLst/>
          <a:rect l="0" t="0" r="0" b="0"/>
          <a:pathLst>
            <a:path>
              <a:moveTo>
                <a:pt x="0" y="45720"/>
              </a:moveTo>
              <a:lnTo>
                <a:pt x="387167" y="45720"/>
              </a:lnTo>
            </a:path>
          </a:pathLst>
        </a:custGeom>
        <a:noFill/>
        <a:ln w="38100" cap="flat" cmpd="sng" algn="ctr">
          <a:solidFill>
            <a:srgbClr val="478ED5"/>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endParaRPr>
        </a:p>
      </dsp:txBody>
      <dsp:txXfrm>
        <a:off x="2005621" y="695182"/>
        <a:ext cx="20888" cy="4181"/>
      </dsp:txXfrm>
    </dsp:sp>
    <dsp:sp modelId="{8CAB0D32-EF8D-47C4-AE6D-70EF32875960}">
      <dsp:nvSpPr>
        <dsp:cNvPr id="0" name=""/>
        <dsp:cNvSpPr/>
      </dsp:nvSpPr>
      <dsp:spPr>
        <a:xfrm>
          <a:off x="7901" y="152359"/>
          <a:ext cx="1816380" cy="1089828"/>
        </a:xfrm>
        <a:prstGeom prst="rect">
          <a:avLst/>
        </a:prstGeom>
        <a:solidFill>
          <a:srgbClr val="A6C9EB"/>
        </a:solidFill>
        <a:ln w="19050" cap="flat" cmpd="sng" algn="ctr">
          <a:solidFill>
            <a:srgbClr val="A6C9E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Collected data on the stocks</a:t>
          </a:r>
        </a:p>
      </dsp:txBody>
      <dsp:txXfrm>
        <a:off x="7901" y="152359"/>
        <a:ext cx="1816380" cy="1089828"/>
      </dsp:txXfrm>
    </dsp:sp>
    <dsp:sp modelId="{CDC820D9-DED8-4B68-9B14-EDA416C93FC4}">
      <dsp:nvSpPr>
        <dsp:cNvPr id="0" name=""/>
        <dsp:cNvSpPr/>
      </dsp:nvSpPr>
      <dsp:spPr>
        <a:xfrm>
          <a:off x="4056630" y="651553"/>
          <a:ext cx="387167" cy="91440"/>
        </a:xfrm>
        <a:custGeom>
          <a:avLst/>
          <a:gdLst/>
          <a:ahLst/>
          <a:cxnLst/>
          <a:rect l="0" t="0" r="0" b="0"/>
          <a:pathLst>
            <a:path>
              <a:moveTo>
                <a:pt x="0" y="45720"/>
              </a:moveTo>
              <a:lnTo>
                <a:pt x="387167" y="45720"/>
              </a:lnTo>
            </a:path>
          </a:pathLst>
        </a:custGeom>
        <a:noFill/>
        <a:ln w="38100" cap="flat" cmpd="sng" algn="ctr">
          <a:solidFill>
            <a:srgbClr val="478ED5"/>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endParaRPr>
        </a:p>
      </dsp:txBody>
      <dsp:txXfrm>
        <a:off x="4239769" y="695182"/>
        <a:ext cx="20888" cy="4181"/>
      </dsp:txXfrm>
    </dsp:sp>
    <dsp:sp modelId="{1DA7A722-AE8A-4D3C-961C-6E8FF232F8AF}">
      <dsp:nvSpPr>
        <dsp:cNvPr id="0" name=""/>
        <dsp:cNvSpPr/>
      </dsp:nvSpPr>
      <dsp:spPr>
        <a:xfrm>
          <a:off x="2242049" y="152359"/>
          <a:ext cx="1816380" cy="1089828"/>
        </a:xfrm>
        <a:prstGeom prst="rect">
          <a:avLst/>
        </a:prstGeom>
        <a:solidFill>
          <a:srgbClr val="A6C9EB"/>
        </a:solidFill>
        <a:ln w="19050" cap="flat" cmpd="sng" algn="ctr">
          <a:solidFill>
            <a:srgbClr val="A6C9E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Set up the optimization model</a:t>
          </a:r>
        </a:p>
      </dsp:txBody>
      <dsp:txXfrm>
        <a:off x="2242049" y="152359"/>
        <a:ext cx="1816380" cy="1089828"/>
      </dsp:txXfrm>
    </dsp:sp>
    <dsp:sp modelId="{5934B3EA-5809-4FDB-8171-6ED9607DBAD5}">
      <dsp:nvSpPr>
        <dsp:cNvPr id="0" name=""/>
        <dsp:cNvSpPr/>
      </dsp:nvSpPr>
      <dsp:spPr>
        <a:xfrm>
          <a:off x="916091" y="1240387"/>
          <a:ext cx="4468296" cy="387167"/>
        </a:xfrm>
        <a:custGeom>
          <a:avLst/>
          <a:gdLst/>
          <a:ahLst/>
          <a:cxnLst/>
          <a:rect l="0" t="0" r="0" b="0"/>
          <a:pathLst>
            <a:path>
              <a:moveTo>
                <a:pt x="4468296" y="0"/>
              </a:moveTo>
              <a:lnTo>
                <a:pt x="4468296" y="210683"/>
              </a:lnTo>
              <a:lnTo>
                <a:pt x="0" y="210683"/>
              </a:lnTo>
              <a:lnTo>
                <a:pt x="0" y="387167"/>
              </a:lnTo>
            </a:path>
          </a:pathLst>
        </a:custGeom>
        <a:noFill/>
        <a:ln w="38100" cap="flat" cmpd="sng" algn="ctr">
          <a:solidFill>
            <a:srgbClr val="478ED5"/>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endParaRPr>
        </a:p>
      </dsp:txBody>
      <dsp:txXfrm>
        <a:off x="3038045" y="1431880"/>
        <a:ext cx="224389" cy="4181"/>
      </dsp:txXfrm>
    </dsp:sp>
    <dsp:sp modelId="{B4E232F9-1FF5-452C-A402-2811005C768D}">
      <dsp:nvSpPr>
        <dsp:cNvPr id="0" name=""/>
        <dsp:cNvSpPr/>
      </dsp:nvSpPr>
      <dsp:spPr>
        <a:xfrm>
          <a:off x="4476197" y="152359"/>
          <a:ext cx="1816380" cy="1089828"/>
        </a:xfrm>
        <a:prstGeom prst="rect">
          <a:avLst/>
        </a:prstGeom>
        <a:solidFill>
          <a:srgbClr val="A6C9EB"/>
        </a:solidFill>
        <a:ln w="19050" cap="flat" cmpd="sng" algn="ctr">
          <a:solidFill>
            <a:srgbClr val="A6C9E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Found the mean returns and absolute deviations of the stocks</a:t>
          </a:r>
        </a:p>
      </dsp:txBody>
      <dsp:txXfrm>
        <a:off x="4476197" y="152359"/>
        <a:ext cx="1816380" cy="1089828"/>
      </dsp:txXfrm>
    </dsp:sp>
    <dsp:sp modelId="{2EC62D56-8BCA-4EC1-A193-D65FC8CBA7D5}">
      <dsp:nvSpPr>
        <dsp:cNvPr id="0" name=""/>
        <dsp:cNvSpPr/>
      </dsp:nvSpPr>
      <dsp:spPr>
        <a:xfrm>
          <a:off x="1822482" y="2159149"/>
          <a:ext cx="387167" cy="91440"/>
        </a:xfrm>
        <a:custGeom>
          <a:avLst/>
          <a:gdLst/>
          <a:ahLst/>
          <a:cxnLst/>
          <a:rect l="0" t="0" r="0" b="0"/>
          <a:pathLst>
            <a:path>
              <a:moveTo>
                <a:pt x="0" y="45720"/>
              </a:moveTo>
              <a:lnTo>
                <a:pt x="387167" y="45720"/>
              </a:lnTo>
            </a:path>
          </a:pathLst>
        </a:custGeom>
        <a:noFill/>
        <a:ln w="38100" cap="flat" cmpd="sng" algn="ctr">
          <a:solidFill>
            <a:srgbClr val="478ED5"/>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endParaRPr>
        </a:p>
      </dsp:txBody>
      <dsp:txXfrm>
        <a:off x="2005621" y="2202778"/>
        <a:ext cx="20888" cy="4181"/>
      </dsp:txXfrm>
    </dsp:sp>
    <dsp:sp modelId="{B6A2CB0E-F4FB-4DC1-A7B1-59E1ECCFE205}">
      <dsp:nvSpPr>
        <dsp:cNvPr id="0" name=""/>
        <dsp:cNvSpPr/>
      </dsp:nvSpPr>
      <dsp:spPr>
        <a:xfrm>
          <a:off x="7901" y="1659955"/>
          <a:ext cx="1816380" cy="1089828"/>
        </a:xfrm>
        <a:prstGeom prst="rect">
          <a:avLst/>
        </a:prstGeom>
        <a:solidFill>
          <a:srgbClr val="A6C9EB"/>
        </a:solidFill>
        <a:ln w="19050" cap="flat" cmpd="sng" algn="ctr">
          <a:solidFill>
            <a:srgbClr val="A6C9E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Defined the decision variables</a:t>
          </a:r>
        </a:p>
      </dsp:txBody>
      <dsp:txXfrm>
        <a:off x="7901" y="1659955"/>
        <a:ext cx="1816380" cy="1089828"/>
      </dsp:txXfrm>
    </dsp:sp>
    <dsp:sp modelId="{58E542C6-4E09-4B99-A224-6F0ACEF47F0F}">
      <dsp:nvSpPr>
        <dsp:cNvPr id="0" name=""/>
        <dsp:cNvSpPr/>
      </dsp:nvSpPr>
      <dsp:spPr>
        <a:xfrm>
          <a:off x="4056630" y="2159149"/>
          <a:ext cx="387167" cy="91440"/>
        </a:xfrm>
        <a:custGeom>
          <a:avLst/>
          <a:gdLst/>
          <a:ahLst/>
          <a:cxnLst/>
          <a:rect l="0" t="0" r="0" b="0"/>
          <a:pathLst>
            <a:path>
              <a:moveTo>
                <a:pt x="0" y="45720"/>
              </a:moveTo>
              <a:lnTo>
                <a:pt x="387167" y="45720"/>
              </a:lnTo>
            </a:path>
          </a:pathLst>
        </a:custGeom>
        <a:noFill/>
        <a:ln w="38100" cap="flat" cmpd="sng" algn="ctr">
          <a:solidFill>
            <a:srgbClr val="478ED5"/>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endParaRPr>
        </a:p>
      </dsp:txBody>
      <dsp:txXfrm>
        <a:off x="4239769" y="2202778"/>
        <a:ext cx="20888" cy="4181"/>
      </dsp:txXfrm>
    </dsp:sp>
    <dsp:sp modelId="{880B01BE-08E5-4824-B4F1-06323FC5D0E1}">
      <dsp:nvSpPr>
        <dsp:cNvPr id="0" name=""/>
        <dsp:cNvSpPr/>
      </dsp:nvSpPr>
      <dsp:spPr>
        <a:xfrm>
          <a:off x="2242049" y="1659955"/>
          <a:ext cx="1816380" cy="1089828"/>
        </a:xfrm>
        <a:prstGeom prst="rect">
          <a:avLst/>
        </a:prstGeom>
        <a:solidFill>
          <a:srgbClr val="A6C9EB"/>
        </a:solidFill>
        <a:ln w="19050" cap="flat" cmpd="sng" algn="ctr">
          <a:solidFill>
            <a:srgbClr val="A6C9E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Defined the objective</a:t>
          </a:r>
        </a:p>
      </dsp:txBody>
      <dsp:txXfrm>
        <a:off x="2242049" y="1659955"/>
        <a:ext cx="1816380" cy="1089828"/>
      </dsp:txXfrm>
    </dsp:sp>
    <dsp:sp modelId="{96EFD03E-569F-41B8-B0FB-847256BF874A}">
      <dsp:nvSpPr>
        <dsp:cNvPr id="0" name=""/>
        <dsp:cNvSpPr/>
      </dsp:nvSpPr>
      <dsp:spPr>
        <a:xfrm>
          <a:off x="916091" y="2747983"/>
          <a:ext cx="4468296" cy="387167"/>
        </a:xfrm>
        <a:custGeom>
          <a:avLst/>
          <a:gdLst/>
          <a:ahLst/>
          <a:cxnLst/>
          <a:rect l="0" t="0" r="0" b="0"/>
          <a:pathLst>
            <a:path>
              <a:moveTo>
                <a:pt x="4468296" y="0"/>
              </a:moveTo>
              <a:lnTo>
                <a:pt x="4468296" y="210683"/>
              </a:lnTo>
              <a:lnTo>
                <a:pt x="0" y="210683"/>
              </a:lnTo>
              <a:lnTo>
                <a:pt x="0" y="387167"/>
              </a:lnTo>
            </a:path>
          </a:pathLst>
        </a:custGeom>
        <a:noFill/>
        <a:ln w="38100" cap="flat" cmpd="sng" algn="ctr">
          <a:solidFill>
            <a:srgbClr val="478ED5"/>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endParaRPr>
        </a:p>
      </dsp:txBody>
      <dsp:txXfrm>
        <a:off x="3038045" y="2939476"/>
        <a:ext cx="224389" cy="4181"/>
      </dsp:txXfrm>
    </dsp:sp>
    <dsp:sp modelId="{EAB0D3D5-A57A-410C-BD7C-7047A1A10F2A}">
      <dsp:nvSpPr>
        <dsp:cNvPr id="0" name=""/>
        <dsp:cNvSpPr/>
      </dsp:nvSpPr>
      <dsp:spPr>
        <a:xfrm>
          <a:off x="4476197" y="1659955"/>
          <a:ext cx="1816380" cy="1089828"/>
        </a:xfrm>
        <a:prstGeom prst="rect">
          <a:avLst/>
        </a:prstGeom>
        <a:solidFill>
          <a:srgbClr val="A6C9EB"/>
        </a:solidFill>
        <a:ln w="19050" cap="flat" cmpd="sng" algn="ctr">
          <a:solidFill>
            <a:srgbClr val="A6C9E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Defined the constraints</a:t>
          </a:r>
        </a:p>
      </dsp:txBody>
      <dsp:txXfrm>
        <a:off x="4476197" y="1659955"/>
        <a:ext cx="1816380" cy="1089828"/>
      </dsp:txXfrm>
    </dsp:sp>
    <dsp:sp modelId="{53A99B7F-01E9-486A-8AA8-9D725E0D2BF3}">
      <dsp:nvSpPr>
        <dsp:cNvPr id="0" name=""/>
        <dsp:cNvSpPr/>
      </dsp:nvSpPr>
      <dsp:spPr>
        <a:xfrm>
          <a:off x="1822482" y="3666745"/>
          <a:ext cx="387167" cy="91440"/>
        </a:xfrm>
        <a:custGeom>
          <a:avLst/>
          <a:gdLst/>
          <a:ahLst/>
          <a:cxnLst/>
          <a:rect l="0" t="0" r="0" b="0"/>
          <a:pathLst>
            <a:path>
              <a:moveTo>
                <a:pt x="0" y="45720"/>
              </a:moveTo>
              <a:lnTo>
                <a:pt x="387167" y="45720"/>
              </a:lnTo>
            </a:path>
          </a:pathLst>
        </a:custGeom>
        <a:noFill/>
        <a:ln w="38100" cap="flat" cmpd="sng" algn="ctr">
          <a:solidFill>
            <a:srgbClr val="478ED5"/>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endParaRPr>
        </a:p>
      </dsp:txBody>
      <dsp:txXfrm>
        <a:off x="2005621" y="3710374"/>
        <a:ext cx="20888" cy="4181"/>
      </dsp:txXfrm>
    </dsp:sp>
    <dsp:sp modelId="{B63FE264-44C2-4B88-9163-6D801D1A180D}">
      <dsp:nvSpPr>
        <dsp:cNvPr id="0" name=""/>
        <dsp:cNvSpPr/>
      </dsp:nvSpPr>
      <dsp:spPr>
        <a:xfrm>
          <a:off x="7901" y="3167551"/>
          <a:ext cx="1816380" cy="1089828"/>
        </a:xfrm>
        <a:prstGeom prst="rect">
          <a:avLst/>
        </a:prstGeom>
        <a:solidFill>
          <a:srgbClr val="A6C9EB"/>
        </a:solidFill>
        <a:ln w="19050" cap="flat" cmpd="sng" algn="ctr">
          <a:solidFill>
            <a:srgbClr val="A6C9E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Solved the model using CBC</a:t>
          </a:r>
        </a:p>
      </dsp:txBody>
      <dsp:txXfrm>
        <a:off x="7901" y="3167551"/>
        <a:ext cx="1816380" cy="1089828"/>
      </dsp:txXfrm>
    </dsp:sp>
    <dsp:sp modelId="{B822CCC7-48D5-4897-9701-1E1D0011A3B0}">
      <dsp:nvSpPr>
        <dsp:cNvPr id="0" name=""/>
        <dsp:cNvSpPr/>
      </dsp:nvSpPr>
      <dsp:spPr>
        <a:xfrm>
          <a:off x="4056630" y="3666745"/>
          <a:ext cx="387167" cy="91440"/>
        </a:xfrm>
        <a:custGeom>
          <a:avLst/>
          <a:gdLst/>
          <a:ahLst/>
          <a:cxnLst/>
          <a:rect l="0" t="0" r="0" b="0"/>
          <a:pathLst>
            <a:path>
              <a:moveTo>
                <a:pt x="0" y="45720"/>
              </a:moveTo>
              <a:lnTo>
                <a:pt x="387167" y="45720"/>
              </a:lnTo>
            </a:path>
          </a:pathLst>
        </a:custGeom>
        <a:noFill/>
        <a:ln w="38100" cap="flat" cmpd="sng" algn="ctr">
          <a:solidFill>
            <a:srgbClr val="478ED5"/>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endParaRPr>
        </a:p>
      </dsp:txBody>
      <dsp:txXfrm>
        <a:off x="4239769" y="3710374"/>
        <a:ext cx="20888" cy="4181"/>
      </dsp:txXfrm>
    </dsp:sp>
    <dsp:sp modelId="{BA2647D3-A5EB-4E11-AC56-836E7B4A0BBA}">
      <dsp:nvSpPr>
        <dsp:cNvPr id="0" name=""/>
        <dsp:cNvSpPr/>
      </dsp:nvSpPr>
      <dsp:spPr>
        <a:xfrm>
          <a:off x="2242049" y="3167551"/>
          <a:ext cx="1816380" cy="1089828"/>
        </a:xfrm>
        <a:prstGeom prst="rect">
          <a:avLst/>
        </a:prstGeom>
        <a:solidFill>
          <a:srgbClr val="A6C9EB"/>
        </a:solidFill>
        <a:ln w="19050" cap="flat" cmpd="sng" algn="ctr">
          <a:solidFill>
            <a:srgbClr val="A6C9E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Printed the results seen to the right</a:t>
          </a:r>
        </a:p>
      </dsp:txBody>
      <dsp:txXfrm>
        <a:off x="2242049" y="3167551"/>
        <a:ext cx="1816380" cy="1089828"/>
      </dsp:txXfrm>
    </dsp:sp>
    <dsp:sp modelId="{445B9815-E109-43C3-A8E8-EECC6864A85D}">
      <dsp:nvSpPr>
        <dsp:cNvPr id="0" name=""/>
        <dsp:cNvSpPr/>
      </dsp:nvSpPr>
      <dsp:spPr>
        <a:xfrm>
          <a:off x="4476197" y="3167551"/>
          <a:ext cx="1816380" cy="1089828"/>
        </a:xfrm>
        <a:prstGeom prst="rect">
          <a:avLst/>
        </a:prstGeom>
        <a:solidFill>
          <a:srgbClr val="A6C9EB"/>
        </a:solidFill>
        <a:ln w="19050" cap="flat" cmpd="sng" algn="ctr">
          <a:solidFill>
            <a:srgbClr val="A6C9E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Applied these steps to the scenario analysis</a:t>
          </a:r>
        </a:p>
      </dsp:txBody>
      <dsp:txXfrm>
        <a:off x="4476197" y="3167551"/>
        <a:ext cx="1816380" cy="1089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5B947-EE3E-4839-ADB3-0F21760911F8}">
      <dsp:nvSpPr>
        <dsp:cNvPr id="0" name=""/>
        <dsp:cNvSpPr/>
      </dsp:nvSpPr>
      <dsp:spPr>
        <a:xfrm>
          <a:off x="4444" y="18489"/>
          <a:ext cx="2886649" cy="918000"/>
        </a:xfrm>
        <a:prstGeom prst="chevron">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defRPr b="1"/>
          </a:pPr>
          <a:r>
            <a:rPr lang="en-US" sz="1700" b="1" kern="1200" dirty="0">
              <a:solidFill>
                <a:schemeClr val="tx1"/>
              </a:solidFill>
            </a:rPr>
            <a:t>Potential improvements</a:t>
          </a:r>
        </a:p>
      </dsp:txBody>
      <dsp:txXfrm>
        <a:off x="463444" y="18489"/>
        <a:ext cx="1968649" cy="918000"/>
      </dsp:txXfrm>
    </dsp:sp>
    <dsp:sp modelId="{8558DA60-871D-4299-9078-DEEADAD53726}">
      <dsp:nvSpPr>
        <dsp:cNvPr id="0" name=""/>
        <dsp:cNvSpPr/>
      </dsp:nvSpPr>
      <dsp:spPr>
        <a:xfrm>
          <a:off x="4444" y="1051239"/>
          <a:ext cx="2309319" cy="301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Using more sophisticated risk management techniques like Value at Risk or Conditional Value at Risk</a:t>
          </a:r>
        </a:p>
        <a:p>
          <a:pPr marL="171450" lvl="1" indent="-171450" algn="l" defTabSz="755650">
            <a:lnSpc>
              <a:spcPct val="90000"/>
            </a:lnSpc>
            <a:spcBef>
              <a:spcPct val="0"/>
            </a:spcBef>
            <a:spcAft>
              <a:spcPct val="15000"/>
            </a:spcAft>
            <a:buChar char="•"/>
          </a:pPr>
          <a:r>
            <a:rPr lang="en-US" sz="1700" kern="1200" dirty="0"/>
            <a:t>Using more advanced hedging strategies</a:t>
          </a:r>
        </a:p>
        <a:p>
          <a:pPr marL="171450" lvl="1" indent="-171450" algn="l" defTabSz="755650">
            <a:lnSpc>
              <a:spcPct val="90000"/>
            </a:lnSpc>
            <a:spcBef>
              <a:spcPct val="0"/>
            </a:spcBef>
            <a:spcAft>
              <a:spcPct val="15000"/>
            </a:spcAft>
            <a:buChar char="•"/>
          </a:pPr>
          <a:r>
            <a:rPr lang="en-US" sz="1700" kern="1200" dirty="0"/>
            <a:t>Including other stocks (startups, defensive, dividend)</a:t>
          </a:r>
        </a:p>
      </dsp:txBody>
      <dsp:txXfrm>
        <a:off x="4444" y="1051239"/>
        <a:ext cx="2309319" cy="3012187"/>
      </dsp:txXfrm>
    </dsp:sp>
    <dsp:sp modelId="{67BF6BE4-C094-474C-9951-74B0A82BC4D3}">
      <dsp:nvSpPr>
        <dsp:cNvPr id="0" name=""/>
        <dsp:cNvSpPr/>
      </dsp:nvSpPr>
      <dsp:spPr>
        <a:xfrm>
          <a:off x="2675094" y="18489"/>
          <a:ext cx="2886649" cy="918000"/>
        </a:xfrm>
        <a:prstGeom prst="chevron">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defRPr b="1"/>
          </a:pPr>
          <a:r>
            <a:rPr lang="en-US" sz="1700" b="1" kern="1200">
              <a:solidFill>
                <a:schemeClr val="tx1"/>
              </a:solidFill>
            </a:rPr>
            <a:t>Further research areas</a:t>
          </a:r>
        </a:p>
      </dsp:txBody>
      <dsp:txXfrm>
        <a:off x="3134094" y="18489"/>
        <a:ext cx="1968649" cy="918000"/>
      </dsp:txXfrm>
    </dsp:sp>
    <dsp:sp modelId="{E36267EB-A8CB-44B8-BAD5-A7F964D6EB6C}">
      <dsp:nvSpPr>
        <dsp:cNvPr id="0" name=""/>
        <dsp:cNvSpPr/>
      </dsp:nvSpPr>
      <dsp:spPr>
        <a:xfrm>
          <a:off x="2675094" y="1051239"/>
          <a:ext cx="2309319" cy="301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sz="1700" kern="1200"/>
            <a:t>Applying a machine learning model to enhance predictive accuracy for stock returns and to forecast returns</a:t>
          </a:r>
        </a:p>
        <a:p>
          <a:pPr marL="171450" lvl="1" indent="-171450" algn="l" defTabSz="755650">
            <a:lnSpc>
              <a:spcPct val="90000"/>
            </a:lnSpc>
            <a:spcBef>
              <a:spcPct val="0"/>
            </a:spcBef>
            <a:spcAft>
              <a:spcPct val="15000"/>
            </a:spcAft>
            <a:buChar char="•"/>
          </a:pPr>
          <a:r>
            <a:rPr lang="en-US" sz="1700" kern="1200" dirty="0"/>
            <a:t>Implementing a company’s policies and seeing how well they hold under stress</a:t>
          </a:r>
        </a:p>
        <a:p>
          <a:pPr marL="171450" lvl="1" indent="-171450" algn="l" defTabSz="755650">
            <a:lnSpc>
              <a:spcPct val="90000"/>
            </a:lnSpc>
            <a:spcBef>
              <a:spcPct val="0"/>
            </a:spcBef>
            <a:spcAft>
              <a:spcPct val="15000"/>
            </a:spcAft>
            <a:buChar char="•"/>
          </a:pPr>
          <a:r>
            <a:rPr lang="en-US" sz="1700" kern="1200" dirty="0"/>
            <a:t>Testing more volatile stocks </a:t>
          </a:r>
        </a:p>
      </dsp:txBody>
      <dsp:txXfrm>
        <a:off x="2675094" y="1051239"/>
        <a:ext cx="2309319" cy="3012187"/>
      </dsp:txXfrm>
    </dsp:sp>
    <dsp:sp modelId="{C2FB20E5-5256-41E3-9E3E-639F915900E1}">
      <dsp:nvSpPr>
        <dsp:cNvPr id="0" name=""/>
        <dsp:cNvSpPr/>
      </dsp:nvSpPr>
      <dsp:spPr>
        <a:xfrm>
          <a:off x="5345743" y="18489"/>
          <a:ext cx="2886649" cy="918000"/>
        </a:xfrm>
        <a:prstGeom prst="chevron">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defRPr b="1"/>
          </a:pPr>
          <a:r>
            <a:rPr lang="en-US" sz="1700" b="1" kern="1200" dirty="0">
              <a:solidFill>
                <a:schemeClr val="tx1"/>
              </a:solidFill>
            </a:rPr>
            <a:t>Key obstacles</a:t>
          </a:r>
        </a:p>
      </dsp:txBody>
      <dsp:txXfrm>
        <a:off x="5804743" y="18489"/>
        <a:ext cx="1968649" cy="918000"/>
      </dsp:txXfrm>
    </dsp:sp>
    <dsp:sp modelId="{7C55BB25-156E-4FAB-996A-B56D12E232CD}">
      <dsp:nvSpPr>
        <dsp:cNvPr id="0" name=""/>
        <dsp:cNvSpPr/>
      </dsp:nvSpPr>
      <dsp:spPr>
        <a:xfrm>
          <a:off x="5345743" y="1051239"/>
          <a:ext cx="2309319" cy="301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sz="1700" kern="1200"/>
            <a:t>Computation resources </a:t>
          </a:r>
        </a:p>
        <a:p>
          <a:pPr marL="171450" lvl="1" indent="-171450" algn="l" defTabSz="755650">
            <a:lnSpc>
              <a:spcPct val="90000"/>
            </a:lnSpc>
            <a:spcBef>
              <a:spcPct val="0"/>
            </a:spcBef>
            <a:spcAft>
              <a:spcPct val="15000"/>
            </a:spcAft>
            <a:buChar char="•"/>
          </a:pPr>
          <a:r>
            <a:rPr lang="en-US" sz="1700" kern="1200"/>
            <a:t>Regulatory changes that can affect the constraints and strategies used in the model</a:t>
          </a:r>
        </a:p>
        <a:p>
          <a:pPr marL="171450" lvl="1" indent="-171450" algn="l" defTabSz="755650">
            <a:lnSpc>
              <a:spcPct val="90000"/>
            </a:lnSpc>
            <a:spcBef>
              <a:spcPct val="0"/>
            </a:spcBef>
            <a:spcAft>
              <a:spcPct val="15000"/>
            </a:spcAft>
            <a:buChar char="•"/>
          </a:pPr>
          <a:r>
            <a:rPr lang="en-US" sz="1700" kern="1200"/>
            <a:t>Market volatility can impact the predictions and effectiveness of the calculations used in the model</a:t>
          </a:r>
        </a:p>
      </dsp:txBody>
      <dsp:txXfrm>
        <a:off x="5345743" y="1051239"/>
        <a:ext cx="2309319" cy="3012187"/>
      </dsp:txXfrm>
    </dsp:sp>
    <dsp:sp modelId="{F72DEB98-5245-41EA-920C-4977DBB98609}">
      <dsp:nvSpPr>
        <dsp:cNvPr id="0" name=""/>
        <dsp:cNvSpPr/>
      </dsp:nvSpPr>
      <dsp:spPr>
        <a:xfrm>
          <a:off x="8016392" y="18489"/>
          <a:ext cx="2886649" cy="918000"/>
        </a:xfrm>
        <a:prstGeom prst="chevron">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defRPr b="1"/>
          </a:pPr>
          <a:r>
            <a:rPr lang="en-US" sz="1700" b="1" kern="1200" dirty="0">
              <a:solidFill>
                <a:schemeClr val="tx1"/>
              </a:solidFill>
            </a:rPr>
            <a:t>Limitations</a:t>
          </a:r>
        </a:p>
      </dsp:txBody>
      <dsp:txXfrm>
        <a:off x="8475392" y="18489"/>
        <a:ext cx="1968649" cy="918000"/>
      </dsp:txXfrm>
    </dsp:sp>
    <dsp:sp modelId="{A05D64BA-78C8-4FA5-816D-EB353F3A3B5F}">
      <dsp:nvSpPr>
        <dsp:cNvPr id="0" name=""/>
        <dsp:cNvSpPr/>
      </dsp:nvSpPr>
      <dsp:spPr>
        <a:xfrm>
          <a:off x="8016392" y="1051239"/>
          <a:ext cx="2309319" cy="301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sz="1700" kern="1200"/>
            <a:t>The current model may not be able to adjust dynamically to market changes</a:t>
          </a:r>
        </a:p>
        <a:p>
          <a:pPr marL="171450" lvl="1" indent="-171450" algn="l" defTabSz="755650">
            <a:lnSpc>
              <a:spcPct val="90000"/>
            </a:lnSpc>
            <a:spcBef>
              <a:spcPct val="0"/>
            </a:spcBef>
            <a:spcAft>
              <a:spcPct val="15000"/>
            </a:spcAft>
            <a:buChar char="•"/>
          </a:pPr>
          <a:r>
            <a:rPr lang="en-US" sz="1700" kern="1200" dirty="0"/>
            <a:t>The hedging effectiveness may vary in practice</a:t>
          </a:r>
        </a:p>
        <a:p>
          <a:pPr marL="171450" lvl="1" indent="-171450" algn="l" defTabSz="755650">
            <a:lnSpc>
              <a:spcPct val="90000"/>
            </a:lnSpc>
            <a:spcBef>
              <a:spcPct val="0"/>
            </a:spcBef>
            <a:spcAft>
              <a:spcPct val="15000"/>
            </a:spcAft>
            <a:buChar char="•"/>
          </a:pPr>
          <a:r>
            <a:rPr lang="en-US" sz="1700" kern="1200" dirty="0"/>
            <a:t>The current stocks included are mainly growth stocks with more risk associated with them</a:t>
          </a:r>
        </a:p>
      </dsp:txBody>
      <dsp:txXfrm>
        <a:off x="8016392" y="1051239"/>
        <a:ext cx="2309319" cy="301218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5F28C-3EC1-40BB-8F7F-D7392D73E106}" type="datetimeFigureOut">
              <a:rPr lang="en-US" smtClean="0"/>
              <a:t>1/11/2025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AB68D-20E0-437C-B9C1-50DA2846726F}" type="slidenum">
              <a:rPr lang="en-US" smtClean="0"/>
              <a:t>‹#›</a:t>
            </a:fld>
            <a:endParaRPr lang="en-US"/>
          </a:p>
        </p:txBody>
      </p:sp>
    </p:spTree>
    <p:extLst>
      <p:ext uri="{BB962C8B-B14F-4D97-AF65-F5344CB8AC3E}">
        <p14:creationId xmlns:p14="http://schemas.microsoft.com/office/powerpoint/2010/main" val="389555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AB68D-20E0-437C-B9C1-50DA2846726F}" type="slidenum">
              <a:rPr lang="en-US" smtClean="0"/>
              <a:t>6</a:t>
            </a:fld>
            <a:endParaRPr lang="en-US"/>
          </a:p>
        </p:txBody>
      </p:sp>
    </p:spTree>
    <p:extLst>
      <p:ext uri="{BB962C8B-B14F-4D97-AF65-F5344CB8AC3E}">
        <p14:creationId xmlns:p14="http://schemas.microsoft.com/office/powerpoint/2010/main" val="414435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 – </a:t>
            </a:r>
            <a:r>
              <a:rPr lang="en-US" dirty="0" err="1"/>
              <a:t>Ms</a:t>
            </a:r>
            <a:r>
              <a:rPr lang="en-US" dirty="0"/>
              <a:t> 20, T 20, NF 20, NV 20, AMD 20</a:t>
            </a:r>
          </a:p>
          <a:p>
            <a:r>
              <a:rPr lang="en-US" dirty="0"/>
              <a:t>Crash – T 28, </a:t>
            </a:r>
            <a:r>
              <a:rPr lang="en-US" dirty="0" err="1"/>
              <a:t>Nt</a:t>
            </a:r>
            <a:r>
              <a:rPr lang="en-US" dirty="0"/>
              <a:t> 28, NV 28, AMD 16</a:t>
            </a:r>
          </a:p>
          <a:p>
            <a:endParaRPr lang="en-US" dirty="0"/>
          </a:p>
          <a:p>
            <a:r>
              <a:rPr lang="en-US" dirty="0"/>
              <a:t>Slow – Ts 36, </a:t>
            </a:r>
            <a:r>
              <a:rPr lang="en-US" dirty="0" err="1"/>
              <a:t>Nf</a:t>
            </a:r>
            <a:r>
              <a:rPr lang="en-US" dirty="0"/>
              <a:t> 28, NV 36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Recession – Tesla 34, Netflix 32, NV 34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 int – T 38, </a:t>
            </a:r>
            <a:r>
              <a:rPr lang="en-US" dirty="0" err="1"/>
              <a:t>Nf</a:t>
            </a:r>
            <a:r>
              <a:rPr lang="en-US" dirty="0"/>
              <a:t> 24, NV 38</a:t>
            </a:r>
          </a:p>
          <a:p>
            <a:r>
              <a:rPr lang="en-US" dirty="0"/>
              <a:t>Hi int – T 32, </a:t>
            </a:r>
            <a:r>
              <a:rPr lang="en-US" dirty="0" err="1"/>
              <a:t>Nf</a:t>
            </a:r>
            <a:r>
              <a:rPr lang="en-US" dirty="0"/>
              <a:t> 32, NV 32, AMD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 – T 32, NF 32, NV 32, AMD 4</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Seek – T 48, </a:t>
            </a:r>
            <a:r>
              <a:rPr lang="en-US" dirty="0" err="1"/>
              <a:t>Nf</a:t>
            </a:r>
            <a:r>
              <a:rPr lang="en-US" dirty="0"/>
              <a:t> 4, NV 48</a:t>
            </a:r>
          </a:p>
          <a:p>
            <a:r>
              <a:rPr lang="en-US" dirty="0"/>
              <a:t>Def – T 40-, </a:t>
            </a:r>
            <a:r>
              <a:rPr lang="en-US" dirty="0" err="1"/>
              <a:t>Nf</a:t>
            </a:r>
            <a:r>
              <a:rPr lang="en-US" dirty="0"/>
              <a:t> 20, NV 40 </a:t>
            </a:r>
          </a:p>
          <a:p>
            <a:endParaRPr lang="en-US" dirty="0"/>
          </a:p>
          <a:p>
            <a:r>
              <a:rPr lang="en-US" dirty="0"/>
              <a:t>Reg – T 30, </a:t>
            </a:r>
            <a:r>
              <a:rPr lang="en-US" dirty="0" err="1"/>
              <a:t>Nf</a:t>
            </a:r>
            <a:r>
              <a:rPr lang="en-US" dirty="0"/>
              <a:t> 30, NV 30, AMD 10</a:t>
            </a:r>
          </a:p>
          <a:p>
            <a:endParaRPr lang="en-US" dirty="0"/>
          </a:p>
        </p:txBody>
      </p:sp>
      <p:sp>
        <p:nvSpPr>
          <p:cNvPr id="4" name="Slide Number Placeholder 3"/>
          <p:cNvSpPr>
            <a:spLocks noGrp="1"/>
          </p:cNvSpPr>
          <p:nvPr>
            <p:ph type="sldNum" sz="quarter" idx="5"/>
          </p:nvPr>
        </p:nvSpPr>
        <p:spPr/>
        <p:txBody>
          <a:bodyPr/>
          <a:lstStyle/>
          <a:p>
            <a:fld id="{8D4AB68D-20E0-437C-B9C1-50DA2846726F}" type="slidenum">
              <a:rPr lang="en-US" smtClean="0"/>
              <a:t>16</a:t>
            </a:fld>
            <a:endParaRPr lang="en-US"/>
          </a:p>
        </p:txBody>
      </p:sp>
    </p:spTree>
    <p:extLst>
      <p:ext uri="{BB962C8B-B14F-4D97-AF65-F5344CB8AC3E}">
        <p14:creationId xmlns:p14="http://schemas.microsoft.com/office/powerpoint/2010/main" val="2469888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D983-C9CD-A09B-2B84-1F5B42E07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35E448-06BC-BCF1-9968-5D4DA1B214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D4DEDF-0365-6E40-0913-5480AC52C874}"/>
              </a:ext>
            </a:extLst>
          </p:cNvPr>
          <p:cNvSpPr>
            <a:spLocks noGrp="1"/>
          </p:cNvSpPr>
          <p:nvPr>
            <p:ph type="dt" sz="half" idx="10"/>
          </p:nvPr>
        </p:nvSpPr>
        <p:spPr/>
        <p:txBody>
          <a:bodyPr/>
          <a:lstStyle/>
          <a:p>
            <a:fld id="{A215E010-44BF-4C63-AC1C-CDA3F4FE202A}" type="datetimeFigureOut">
              <a:rPr lang="en-US" smtClean="0"/>
              <a:t>1/11/2025</a:t>
            </a:fld>
            <a:endParaRPr lang="en-US"/>
          </a:p>
        </p:txBody>
      </p:sp>
      <p:sp>
        <p:nvSpPr>
          <p:cNvPr id="5" name="Footer Placeholder 4">
            <a:extLst>
              <a:ext uri="{FF2B5EF4-FFF2-40B4-BE49-F238E27FC236}">
                <a16:creationId xmlns:a16="http://schemas.microsoft.com/office/drawing/2014/main" id="{1221E457-B48E-B5D9-4F2C-62FE227FB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1FBF0-D430-D641-0ED3-982AD6FE9FE6}"/>
              </a:ext>
            </a:extLst>
          </p:cNvPr>
          <p:cNvSpPr>
            <a:spLocks noGrp="1"/>
          </p:cNvSpPr>
          <p:nvPr>
            <p:ph type="sldNum" sz="quarter" idx="12"/>
          </p:nvPr>
        </p:nvSpPr>
        <p:spPr/>
        <p:txBody>
          <a:bodyPr/>
          <a:lstStyle/>
          <a:p>
            <a:fld id="{31B4C1D5-D776-43A3-BA6D-C79B7159F602}" type="slidenum">
              <a:rPr lang="en-US" smtClean="0"/>
              <a:t>‹#›</a:t>
            </a:fld>
            <a:endParaRPr lang="en-US"/>
          </a:p>
        </p:txBody>
      </p:sp>
    </p:spTree>
    <p:extLst>
      <p:ext uri="{BB962C8B-B14F-4D97-AF65-F5344CB8AC3E}">
        <p14:creationId xmlns:p14="http://schemas.microsoft.com/office/powerpoint/2010/main" val="157796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268F-D4C8-F7CE-F944-7197B51EBC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03A4A-874F-C256-F027-9DC33B681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FEBFE-6514-8A54-43A5-F5B44AEE9A18}"/>
              </a:ext>
            </a:extLst>
          </p:cNvPr>
          <p:cNvSpPr>
            <a:spLocks noGrp="1"/>
          </p:cNvSpPr>
          <p:nvPr>
            <p:ph type="dt" sz="half" idx="10"/>
          </p:nvPr>
        </p:nvSpPr>
        <p:spPr/>
        <p:txBody>
          <a:bodyPr/>
          <a:lstStyle/>
          <a:p>
            <a:fld id="{A215E010-44BF-4C63-AC1C-CDA3F4FE202A}" type="datetimeFigureOut">
              <a:rPr lang="en-US" smtClean="0"/>
              <a:t>1/11/2025</a:t>
            </a:fld>
            <a:endParaRPr lang="en-US"/>
          </a:p>
        </p:txBody>
      </p:sp>
      <p:sp>
        <p:nvSpPr>
          <p:cNvPr id="5" name="Footer Placeholder 4">
            <a:extLst>
              <a:ext uri="{FF2B5EF4-FFF2-40B4-BE49-F238E27FC236}">
                <a16:creationId xmlns:a16="http://schemas.microsoft.com/office/drawing/2014/main" id="{B21DA77B-ED52-B7AF-E49C-6EE8C9E3B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951C4-0474-4B1E-4827-BD669AC6BA85}"/>
              </a:ext>
            </a:extLst>
          </p:cNvPr>
          <p:cNvSpPr>
            <a:spLocks noGrp="1"/>
          </p:cNvSpPr>
          <p:nvPr>
            <p:ph type="sldNum" sz="quarter" idx="12"/>
          </p:nvPr>
        </p:nvSpPr>
        <p:spPr/>
        <p:txBody>
          <a:bodyPr/>
          <a:lstStyle/>
          <a:p>
            <a:fld id="{31B4C1D5-D776-43A3-BA6D-C79B7159F602}" type="slidenum">
              <a:rPr lang="en-US" smtClean="0"/>
              <a:t>‹#›</a:t>
            </a:fld>
            <a:endParaRPr lang="en-US"/>
          </a:p>
        </p:txBody>
      </p:sp>
    </p:spTree>
    <p:extLst>
      <p:ext uri="{BB962C8B-B14F-4D97-AF65-F5344CB8AC3E}">
        <p14:creationId xmlns:p14="http://schemas.microsoft.com/office/powerpoint/2010/main" val="242517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F4290-BD87-7EBD-92C5-33028F9297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1EF469-A108-731E-8351-2865468960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734EE-CFAF-53CF-DEF0-B22B2E2C79BC}"/>
              </a:ext>
            </a:extLst>
          </p:cNvPr>
          <p:cNvSpPr>
            <a:spLocks noGrp="1"/>
          </p:cNvSpPr>
          <p:nvPr>
            <p:ph type="dt" sz="half" idx="10"/>
          </p:nvPr>
        </p:nvSpPr>
        <p:spPr/>
        <p:txBody>
          <a:bodyPr/>
          <a:lstStyle/>
          <a:p>
            <a:fld id="{A215E010-44BF-4C63-AC1C-CDA3F4FE202A}" type="datetimeFigureOut">
              <a:rPr lang="en-US" smtClean="0"/>
              <a:t>1/11/2025</a:t>
            </a:fld>
            <a:endParaRPr lang="en-US"/>
          </a:p>
        </p:txBody>
      </p:sp>
      <p:sp>
        <p:nvSpPr>
          <p:cNvPr id="5" name="Footer Placeholder 4">
            <a:extLst>
              <a:ext uri="{FF2B5EF4-FFF2-40B4-BE49-F238E27FC236}">
                <a16:creationId xmlns:a16="http://schemas.microsoft.com/office/drawing/2014/main" id="{3CD78E43-ECC0-08D5-4FE9-9F7DD15B8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9E6A1-7D0B-F74E-59BD-591910514012}"/>
              </a:ext>
            </a:extLst>
          </p:cNvPr>
          <p:cNvSpPr>
            <a:spLocks noGrp="1"/>
          </p:cNvSpPr>
          <p:nvPr>
            <p:ph type="sldNum" sz="quarter" idx="12"/>
          </p:nvPr>
        </p:nvSpPr>
        <p:spPr/>
        <p:txBody>
          <a:bodyPr/>
          <a:lstStyle/>
          <a:p>
            <a:fld id="{31B4C1D5-D776-43A3-BA6D-C79B7159F602}" type="slidenum">
              <a:rPr lang="en-US" smtClean="0"/>
              <a:t>‹#›</a:t>
            </a:fld>
            <a:endParaRPr lang="en-US"/>
          </a:p>
        </p:txBody>
      </p:sp>
    </p:spTree>
    <p:extLst>
      <p:ext uri="{BB962C8B-B14F-4D97-AF65-F5344CB8AC3E}">
        <p14:creationId xmlns:p14="http://schemas.microsoft.com/office/powerpoint/2010/main" val="34039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CB5D-8561-B1FF-9801-214D4D7606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552F39-F8A1-033F-86E3-41691D72D5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2592B-CA3D-A6B6-84DC-C1CD7FE07709}"/>
              </a:ext>
            </a:extLst>
          </p:cNvPr>
          <p:cNvSpPr>
            <a:spLocks noGrp="1"/>
          </p:cNvSpPr>
          <p:nvPr>
            <p:ph type="dt" sz="half" idx="10"/>
          </p:nvPr>
        </p:nvSpPr>
        <p:spPr/>
        <p:txBody>
          <a:bodyPr/>
          <a:lstStyle/>
          <a:p>
            <a:fld id="{A215E010-44BF-4C63-AC1C-CDA3F4FE202A}" type="datetimeFigureOut">
              <a:rPr lang="en-US" smtClean="0"/>
              <a:t>1/11/2025</a:t>
            </a:fld>
            <a:endParaRPr lang="en-US"/>
          </a:p>
        </p:txBody>
      </p:sp>
      <p:sp>
        <p:nvSpPr>
          <p:cNvPr id="5" name="Footer Placeholder 4">
            <a:extLst>
              <a:ext uri="{FF2B5EF4-FFF2-40B4-BE49-F238E27FC236}">
                <a16:creationId xmlns:a16="http://schemas.microsoft.com/office/drawing/2014/main" id="{B841D3F7-5562-3F98-41F5-BB589924C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4ADEE-8DF6-F6C1-6404-1FD2214526EF}"/>
              </a:ext>
            </a:extLst>
          </p:cNvPr>
          <p:cNvSpPr>
            <a:spLocks noGrp="1"/>
          </p:cNvSpPr>
          <p:nvPr>
            <p:ph type="sldNum" sz="quarter" idx="12"/>
          </p:nvPr>
        </p:nvSpPr>
        <p:spPr/>
        <p:txBody>
          <a:bodyPr/>
          <a:lstStyle/>
          <a:p>
            <a:fld id="{31B4C1D5-D776-43A3-BA6D-C79B7159F602}" type="slidenum">
              <a:rPr lang="en-US" smtClean="0"/>
              <a:t>‹#›</a:t>
            </a:fld>
            <a:endParaRPr lang="en-US"/>
          </a:p>
        </p:txBody>
      </p:sp>
    </p:spTree>
    <p:extLst>
      <p:ext uri="{BB962C8B-B14F-4D97-AF65-F5344CB8AC3E}">
        <p14:creationId xmlns:p14="http://schemas.microsoft.com/office/powerpoint/2010/main" val="229889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DFF6-5541-1534-A7D6-032339A106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BBB755-3FAD-4250-A175-F9CE5CE312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84C02D-3D2E-6CAA-D861-594561E316D6}"/>
              </a:ext>
            </a:extLst>
          </p:cNvPr>
          <p:cNvSpPr>
            <a:spLocks noGrp="1"/>
          </p:cNvSpPr>
          <p:nvPr>
            <p:ph type="dt" sz="half" idx="10"/>
          </p:nvPr>
        </p:nvSpPr>
        <p:spPr/>
        <p:txBody>
          <a:bodyPr/>
          <a:lstStyle/>
          <a:p>
            <a:fld id="{A215E010-44BF-4C63-AC1C-CDA3F4FE202A}" type="datetimeFigureOut">
              <a:rPr lang="en-US" smtClean="0"/>
              <a:t>1/11/2025</a:t>
            </a:fld>
            <a:endParaRPr lang="en-US"/>
          </a:p>
        </p:txBody>
      </p:sp>
      <p:sp>
        <p:nvSpPr>
          <p:cNvPr id="5" name="Footer Placeholder 4">
            <a:extLst>
              <a:ext uri="{FF2B5EF4-FFF2-40B4-BE49-F238E27FC236}">
                <a16:creationId xmlns:a16="http://schemas.microsoft.com/office/drawing/2014/main" id="{8A846BA2-CC5B-6FF4-7D8C-A3F3520A0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6A4F6C-A728-3291-41EB-D60379FDE5F2}"/>
              </a:ext>
            </a:extLst>
          </p:cNvPr>
          <p:cNvSpPr>
            <a:spLocks noGrp="1"/>
          </p:cNvSpPr>
          <p:nvPr>
            <p:ph type="sldNum" sz="quarter" idx="12"/>
          </p:nvPr>
        </p:nvSpPr>
        <p:spPr/>
        <p:txBody>
          <a:bodyPr/>
          <a:lstStyle/>
          <a:p>
            <a:fld id="{31B4C1D5-D776-43A3-BA6D-C79B7159F602}" type="slidenum">
              <a:rPr lang="en-US" smtClean="0"/>
              <a:t>‹#›</a:t>
            </a:fld>
            <a:endParaRPr lang="en-US"/>
          </a:p>
        </p:txBody>
      </p:sp>
    </p:spTree>
    <p:extLst>
      <p:ext uri="{BB962C8B-B14F-4D97-AF65-F5344CB8AC3E}">
        <p14:creationId xmlns:p14="http://schemas.microsoft.com/office/powerpoint/2010/main" val="2481406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440C-C53E-BF1E-9F0D-29C0A7930E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68488C-43DD-28C8-B8CF-51752A3F6E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D1A951-2018-7549-2695-985BF37479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EFACF0-9DE6-D8C7-4E1C-A5394D8E011C}"/>
              </a:ext>
            </a:extLst>
          </p:cNvPr>
          <p:cNvSpPr>
            <a:spLocks noGrp="1"/>
          </p:cNvSpPr>
          <p:nvPr>
            <p:ph type="dt" sz="half" idx="10"/>
          </p:nvPr>
        </p:nvSpPr>
        <p:spPr/>
        <p:txBody>
          <a:bodyPr/>
          <a:lstStyle/>
          <a:p>
            <a:fld id="{A215E010-44BF-4C63-AC1C-CDA3F4FE202A}" type="datetimeFigureOut">
              <a:rPr lang="en-US" smtClean="0"/>
              <a:t>1/11/2025</a:t>
            </a:fld>
            <a:endParaRPr lang="en-US"/>
          </a:p>
        </p:txBody>
      </p:sp>
      <p:sp>
        <p:nvSpPr>
          <p:cNvPr id="6" name="Footer Placeholder 5">
            <a:extLst>
              <a:ext uri="{FF2B5EF4-FFF2-40B4-BE49-F238E27FC236}">
                <a16:creationId xmlns:a16="http://schemas.microsoft.com/office/drawing/2014/main" id="{65E21AEC-51BE-D563-B49F-66237637A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F5960-E4AB-E27D-45A5-EB3547BE5462}"/>
              </a:ext>
            </a:extLst>
          </p:cNvPr>
          <p:cNvSpPr>
            <a:spLocks noGrp="1"/>
          </p:cNvSpPr>
          <p:nvPr>
            <p:ph type="sldNum" sz="quarter" idx="12"/>
          </p:nvPr>
        </p:nvSpPr>
        <p:spPr/>
        <p:txBody>
          <a:bodyPr/>
          <a:lstStyle/>
          <a:p>
            <a:fld id="{31B4C1D5-D776-43A3-BA6D-C79B7159F602}" type="slidenum">
              <a:rPr lang="en-US" smtClean="0"/>
              <a:t>‹#›</a:t>
            </a:fld>
            <a:endParaRPr lang="en-US"/>
          </a:p>
        </p:txBody>
      </p:sp>
    </p:spTree>
    <p:extLst>
      <p:ext uri="{BB962C8B-B14F-4D97-AF65-F5344CB8AC3E}">
        <p14:creationId xmlns:p14="http://schemas.microsoft.com/office/powerpoint/2010/main" val="277684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1452-0E03-887D-EAB5-FE839B80D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A1D206-2708-35BA-580D-460B3885A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A5641F-72CD-E268-1121-CE560F2A1E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E6A825-F13B-8C0C-FDE6-D77E1061E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03641-5406-A434-A941-EEE54EE01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AC58A1-D478-F2E3-CCB5-DF6B93C10335}"/>
              </a:ext>
            </a:extLst>
          </p:cNvPr>
          <p:cNvSpPr>
            <a:spLocks noGrp="1"/>
          </p:cNvSpPr>
          <p:nvPr>
            <p:ph type="dt" sz="half" idx="10"/>
          </p:nvPr>
        </p:nvSpPr>
        <p:spPr/>
        <p:txBody>
          <a:bodyPr/>
          <a:lstStyle/>
          <a:p>
            <a:fld id="{A215E010-44BF-4C63-AC1C-CDA3F4FE202A}" type="datetimeFigureOut">
              <a:rPr lang="en-US" smtClean="0"/>
              <a:t>1/11/2025</a:t>
            </a:fld>
            <a:endParaRPr lang="en-US"/>
          </a:p>
        </p:txBody>
      </p:sp>
      <p:sp>
        <p:nvSpPr>
          <p:cNvPr id="8" name="Footer Placeholder 7">
            <a:extLst>
              <a:ext uri="{FF2B5EF4-FFF2-40B4-BE49-F238E27FC236}">
                <a16:creationId xmlns:a16="http://schemas.microsoft.com/office/drawing/2014/main" id="{0268DBCD-6561-EAA7-0554-0FEC63B852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C7DE09-2DB5-2CA6-5042-1CE04BE90F55}"/>
              </a:ext>
            </a:extLst>
          </p:cNvPr>
          <p:cNvSpPr>
            <a:spLocks noGrp="1"/>
          </p:cNvSpPr>
          <p:nvPr>
            <p:ph type="sldNum" sz="quarter" idx="12"/>
          </p:nvPr>
        </p:nvSpPr>
        <p:spPr/>
        <p:txBody>
          <a:bodyPr/>
          <a:lstStyle/>
          <a:p>
            <a:fld id="{31B4C1D5-D776-43A3-BA6D-C79B7159F602}" type="slidenum">
              <a:rPr lang="en-US" smtClean="0"/>
              <a:t>‹#›</a:t>
            </a:fld>
            <a:endParaRPr lang="en-US"/>
          </a:p>
        </p:txBody>
      </p:sp>
    </p:spTree>
    <p:extLst>
      <p:ext uri="{BB962C8B-B14F-4D97-AF65-F5344CB8AC3E}">
        <p14:creationId xmlns:p14="http://schemas.microsoft.com/office/powerpoint/2010/main" val="4144203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5AAB-F338-06A8-41C2-8F23C9852C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811962-4D16-F59D-3CB7-DA11D22B2A7A}"/>
              </a:ext>
            </a:extLst>
          </p:cNvPr>
          <p:cNvSpPr>
            <a:spLocks noGrp="1"/>
          </p:cNvSpPr>
          <p:nvPr>
            <p:ph type="dt" sz="half" idx="10"/>
          </p:nvPr>
        </p:nvSpPr>
        <p:spPr/>
        <p:txBody>
          <a:bodyPr/>
          <a:lstStyle/>
          <a:p>
            <a:fld id="{A215E010-44BF-4C63-AC1C-CDA3F4FE202A}" type="datetimeFigureOut">
              <a:rPr lang="en-US" smtClean="0"/>
              <a:t>1/11/2025</a:t>
            </a:fld>
            <a:endParaRPr lang="en-US"/>
          </a:p>
        </p:txBody>
      </p:sp>
      <p:sp>
        <p:nvSpPr>
          <p:cNvPr id="4" name="Footer Placeholder 3">
            <a:extLst>
              <a:ext uri="{FF2B5EF4-FFF2-40B4-BE49-F238E27FC236}">
                <a16:creationId xmlns:a16="http://schemas.microsoft.com/office/drawing/2014/main" id="{4ED2A6B8-184B-64E2-C08A-1814C37608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26AD30-5D5D-5C49-F67F-B25B48811282}"/>
              </a:ext>
            </a:extLst>
          </p:cNvPr>
          <p:cNvSpPr>
            <a:spLocks noGrp="1"/>
          </p:cNvSpPr>
          <p:nvPr>
            <p:ph type="sldNum" sz="quarter" idx="12"/>
          </p:nvPr>
        </p:nvSpPr>
        <p:spPr/>
        <p:txBody>
          <a:bodyPr/>
          <a:lstStyle/>
          <a:p>
            <a:fld id="{31B4C1D5-D776-43A3-BA6D-C79B7159F602}" type="slidenum">
              <a:rPr lang="en-US" smtClean="0"/>
              <a:t>‹#›</a:t>
            </a:fld>
            <a:endParaRPr lang="en-US"/>
          </a:p>
        </p:txBody>
      </p:sp>
    </p:spTree>
    <p:extLst>
      <p:ext uri="{BB962C8B-B14F-4D97-AF65-F5344CB8AC3E}">
        <p14:creationId xmlns:p14="http://schemas.microsoft.com/office/powerpoint/2010/main" val="106210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02D19F-6316-3AFB-9348-86129409C714}"/>
              </a:ext>
            </a:extLst>
          </p:cNvPr>
          <p:cNvSpPr>
            <a:spLocks noGrp="1"/>
          </p:cNvSpPr>
          <p:nvPr>
            <p:ph type="dt" sz="half" idx="10"/>
          </p:nvPr>
        </p:nvSpPr>
        <p:spPr/>
        <p:txBody>
          <a:bodyPr/>
          <a:lstStyle/>
          <a:p>
            <a:fld id="{A215E010-44BF-4C63-AC1C-CDA3F4FE202A}" type="datetimeFigureOut">
              <a:rPr lang="en-US" smtClean="0"/>
              <a:t>1/11/2025</a:t>
            </a:fld>
            <a:endParaRPr lang="en-US"/>
          </a:p>
        </p:txBody>
      </p:sp>
      <p:sp>
        <p:nvSpPr>
          <p:cNvPr id="3" name="Footer Placeholder 2">
            <a:extLst>
              <a:ext uri="{FF2B5EF4-FFF2-40B4-BE49-F238E27FC236}">
                <a16:creationId xmlns:a16="http://schemas.microsoft.com/office/drawing/2014/main" id="{F70AE279-2127-998E-338F-F1501079C2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19EC2-551E-1B87-3265-1A825B42B5F8}"/>
              </a:ext>
            </a:extLst>
          </p:cNvPr>
          <p:cNvSpPr>
            <a:spLocks noGrp="1"/>
          </p:cNvSpPr>
          <p:nvPr>
            <p:ph type="sldNum" sz="quarter" idx="12"/>
          </p:nvPr>
        </p:nvSpPr>
        <p:spPr/>
        <p:txBody>
          <a:bodyPr/>
          <a:lstStyle/>
          <a:p>
            <a:fld id="{31B4C1D5-D776-43A3-BA6D-C79B7159F602}" type="slidenum">
              <a:rPr lang="en-US" smtClean="0"/>
              <a:t>‹#›</a:t>
            </a:fld>
            <a:endParaRPr lang="en-US"/>
          </a:p>
        </p:txBody>
      </p:sp>
    </p:spTree>
    <p:extLst>
      <p:ext uri="{BB962C8B-B14F-4D97-AF65-F5344CB8AC3E}">
        <p14:creationId xmlns:p14="http://schemas.microsoft.com/office/powerpoint/2010/main" val="88575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4FE5-EC3A-8530-3ED8-2E9A68E871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CFD4C9-2DF2-8E77-2AA7-E1E882850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178854-A8C4-5C76-5C2F-698B0B2B3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73771-738A-C7BC-DE82-47967C19E87B}"/>
              </a:ext>
            </a:extLst>
          </p:cNvPr>
          <p:cNvSpPr>
            <a:spLocks noGrp="1"/>
          </p:cNvSpPr>
          <p:nvPr>
            <p:ph type="dt" sz="half" idx="10"/>
          </p:nvPr>
        </p:nvSpPr>
        <p:spPr/>
        <p:txBody>
          <a:bodyPr/>
          <a:lstStyle/>
          <a:p>
            <a:fld id="{A215E010-44BF-4C63-AC1C-CDA3F4FE202A}" type="datetimeFigureOut">
              <a:rPr lang="en-US" smtClean="0"/>
              <a:t>1/11/2025</a:t>
            </a:fld>
            <a:endParaRPr lang="en-US"/>
          </a:p>
        </p:txBody>
      </p:sp>
      <p:sp>
        <p:nvSpPr>
          <p:cNvPr id="6" name="Footer Placeholder 5">
            <a:extLst>
              <a:ext uri="{FF2B5EF4-FFF2-40B4-BE49-F238E27FC236}">
                <a16:creationId xmlns:a16="http://schemas.microsoft.com/office/drawing/2014/main" id="{DB71F450-580C-0B6C-7947-1704A743F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BFD60-CD7B-6927-C5D0-D273523017AC}"/>
              </a:ext>
            </a:extLst>
          </p:cNvPr>
          <p:cNvSpPr>
            <a:spLocks noGrp="1"/>
          </p:cNvSpPr>
          <p:nvPr>
            <p:ph type="sldNum" sz="quarter" idx="12"/>
          </p:nvPr>
        </p:nvSpPr>
        <p:spPr/>
        <p:txBody>
          <a:bodyPr/>
          <a:lstStyle/>
          <a:p>
            <a:fld id="{31B4C1D5-D776-43A3-BA6D-C79B7159F602}" type="slidenum">
              <a:rPr lang="en-US" smtClean="0"/>
              <a:t>‹#›</a:t>
            </a:fld>
            <a:endParaRPr lang="en-US"/>
          </a:p>
        </p:txBody>
      </p:sp>
    </p:spTree>
    <p:extLst>
      <p:ext uri="{BB962C8B-B14F-4D97-AF65-F5344CB8AC3E}">
        <p14:creationId xmlns:p14="http://schemas.microsoft.com/office/powerpoint/2010/main" val="15018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D253-8D3C-2885-CD12-35AB27FAC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76EBD8-C83B-C4E8-96B6-088FC32CE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A1CBDE-E418-1C27-190A-2B6391683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E758C-0F38-6B9B-69DC-65C1CDC637FC}"/>
              </a:ext>
            </a:extLst>
          </p:cNvPr>
          <p:cNvSpPr>
            <a:spLocks noGrp="1"/>
          </p:cNvSpPr>
          <p:nvPr>
            <p:ph type="dt" sz="half" idx="10"/>
          </p:nvPr>
        </p:nvSpPr>
        <p:spPr/>
        <p:txBody>
          <a:bodyPr/>
          <a:lstStyle/>
          <a:p>
            <a:fld id="{A215E010-44BF-4C63-AC1C-CDA3F4FE202A}" type="datetimeFigureOut">
              <a:rPr lang="en-US" smtClean="0"/>
              <a:t>1/11/2025</a:t>
            </a:fld>
            <a:endParaRPr lang="en-US"/>
          </a:p>
        </p:txBody>
      </p:sp>
      <p:sp>
        <p:nvSpPr>
          <p:cNvPr id="6" name="Footer Placeholder 5">
            <a:extLst>
              <a:ext uri="{FF2B5EF4-FFF2-40B4-BE49-F238E27FC236}">
                <a16:creationId xmlns:a16="http://schemas.microsoft.com/office/drawing/2014/main" id="{202872FB-429C-AC3A-22D9-9FA03074C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995D2-C457-0D0D-E10A-07DB01CB5875}"/>
              </a:ext>
            </a:extLst>
          </p:cNvPr>
          <p:cNvSpPr>
            <a:spLocks noGrp="1"/>
          </p:cNvSpPr>
          <p:nvPr>
            <p:ph type="sldNum" sz="quarter" idx="12"/>
          </p:nvPr>
        </p:nvSpPr>
        <p:spPr/>
        <p:txBody>
          <a:bodyPr/>
          <a:lstStyle/>
          <a:p>
            <a:fld id="{31B4C1D5-D776-43A3-BA6D-C79B7159F602}" type="slidenum">
              <a:rPr lang="en-US" smtClean="0"/>
              <a:t>‹#›</a:t>
            </a:fld>
            <a:endParaRPr lang="en-US"/>
          </a:p>
        </p:txBody>
      </p:sp>
    </p:spTree>
    <p:extLst>
      <p:ext uri="{BB962C8B-B14F-4D97-AF65-F5344CB8AC3E}">
        <p14:creationId xmlns:p14="http://schemas.microsoft.com/office/powerpoint/2010/main" val="300234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A65C4A-FCD0-6B8F-7E61-5345E98F4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343FE5-CE57-7135-4B75-BAF556BBC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3B003-1671-EDB7-F1B3-DB0EA34DE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15E010-44BF-4C63-AC1C-CDA3F4FE202A}" type="datetimeFigureOut">
              <a:rPr lang="en-US" smtClean="0"/>
              <a:t>1/11/2025</a:t>
            </a:fld>
            <a:endParaRPr lang="en-US"/>
          </a:p>
        </p:txBody>
      </p:sp>
      <p:sp>
        <p:nvSpPr>
          <p:cNvPr id="5" name="Footer Placeholder 4">
            <a:extLst>
              <a:ext uri="{FF2B5EF4-FFF2-40B4-BE49-F238E27FC236}">
                <a16:creationId xmlns:a16="http://schemas.microsoft.com/office/drawing/2014/main" id="{4DDB036B-649C-260A-FA68-B387595E29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BB19051-9A47-42DE-0316-2F65406CA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B4C1D5-D776-43A3-BA6D-C79B7159F602}" type="slidenum">
              <a:rPr lang="en-US" smtClean="0"/>
              <a:t>‹#›</a:t>
            </a:fld>
            <a:endParaRPr lang="en-US"/>
          </a:p>
        </p:txBody>
      </p:sp>
    </p:spTree>
    <p:extLst>
      <p:ext uri="{BB962C8B-B14F-4D97-AF65-F5344CB8AC3E}">
        <p14:creationId xmlns:p14="http://schemas.microsoft.com/office/powerpoint/2010/main" val="812703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microsoft.com/office/2007/relationships/hdphoto" Target="../media/hdphoto2.wdp"/><Relationship Id="rId5" Type="http://schemas.openxmlformats.org/officeDocument/2006/relationships/diagramQuickStyle" Target="../diagrams/quickStyle1.xml"/><Relationship Id="rId10" Type="http://schemas.openxmlformats.org/officeDocument/2006/relationships/image" Target="../media/image2.png"/><Relationship Id="rId4" Type="http://schemas.openxmlformats.org/officeDocument/2006/relationships/diagramLayout" Target="../diagrams/layout1.xml"/><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7487AA-CD23-11D5-6515-EB4443780535}"/>
              </a:ext>
            </a:extLst>
          </p:cNvPr>
          <p:cNvSpPr>
            <a:spLocks noGrp="1"/>
          </p:cNvSpPr>
          <p:nvPr>
            <p:ph type="ctrTitle"/>
          </p:nvPr>
        </p:nvSpPr>
        <p:spPr>
          <a:xfrm>
            <a:off x="966278" y="1037588"/>
            <a:ext cx="9910296" cy="2590027"/>
          </a:xfrm>
        </p:spPr>
        <p:txBody>
          <a:bodyPr anchor="t">
            <a:normAutofit fontScale="90000"/>
          </a:bodyPr>
          <a:lstStyle/>
          <a:p>
            <a:pPr algn="l"/>
            <a:r>
              <a:rPr lang="en-US" sz="8000" b="1" dirty="0"/>
              <a:t>Stochastic Optimization for Stocks</a:t>
            </a:r>
          </a:p>
        </p:txBody>
      </p:sp>
      <p:sp>
        <p:nvSpPr>
          <p:cNvPr id="3" name="Subtitle 2">
            <a:extLst>
              <a:ext uri="{FF2B5EF4-FFF2-40B4-BE49-F238E27FC236}">
                <a16:creationId xmlns:a16="http://schemas.microsoft.com/office/drawing/2014/main" id="{6376EE1D-AAAF-4777-9C4F-688BD48B8B8C}"/>
              </a:ext>
            </a:extLst>
          </p:cNvPr>
          <p:cNvSpPr>
            <a:spLocks noGrp="1"/>
          </p:cNvSpPr>
          <p:nvPr>
            <p:ph type="subTitle" idx="1"/>
          </p:nvPr>
        </p:nvSpPr>
        <p:spPr>
          <a:xfrm>
            <a:off x="966277" y="3076757"/>
            <a:ext cx="9910295" cy="2990276"/>
          </a:xfrm>
        </p:spPr>
        <p:txBody>
          <a:bodyPr anchor="t">
            <a:normAutofit/>
          </a:bodyPr>
          <a:lstStyle/>
          <a:p>
            <a:pPr algn="l"/>
            <a:r>
              <a:rPr lang="en-US" sz="4000" b="1" dirty="0"/>
              <a:t>Stock Allocation Under Economic Uncertainty Using Mixed Integer Programming</a:t>
            </a:r>
          </a:p>
          <a:p>
            <a:pPr algn="l"/>
            <a:r>
              <a:rPr lang="en-US" sz="2000" b="1" dirty="0"/>
              <a:t>By: Emaleigh Neo</a:t>
            </a:r>
          </a:p>
          <a:p>
            <a:pPr algn="l"/>
            <a:r>
              <a:rPr lang="en-US" sz="2000" b="1" dirty="0"/>
              <a:t>GB 730 Prescriptive Modeling and Optimization for Business Analytics</a:t>
            </a:r>
          </a:p>
          <a:p>
            <a:pPr algn="l"/>
            <a:r>
              <a:rPr lang="en-US" sz="2000" b="1" dirty="0"/>
              <a:t>December 16, 2024</a:t>
            </a:r>
          </a:p>
        </p:txBody>
      </p:sp>
      <p:sp>
        <p:nvSpPr>
          <p:cNvPr id="26" name="Rectangle 2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03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D55451-CE83-A6E8-BF5E-718A6A1B1E72}"/>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D65D2AB-7C1E-F67D-A12A-6105662A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450494FE-2AF7-9027-DF17-C99DD4C7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30809E68-12C8-A083-D2A3-E88DFD0DC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CB784BC-39BD-1282-F865-544B737DE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7FA7B14-A3CF-1984-E475-5C827449F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9ECDF5EE-FFC8-FA2E-29BA-A40982CC1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36770-39DD-AD5F-9F45-6D0C02D9C834}"/>
              </a:ext>
            </a:extLst>
          </p:cNvPr>
          <p:cNvSpPr>
            <a:spLocks noGrp="1"/>
          </p:cNvSpPr>
          <p:nvPr>
            <p:ph type="title"/>
          </p:nvPr>
        </p:nvSpPr>
        <p:spPr>
          <a:xfrm>
            <a:off x="640078" y="809898"/>
            <a:ext cx="10907487"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Scenario Analysis – Economic Conditions</a:t>
            </a:r>
          </a:p>
        </p:txBody>
      </p:sp>
      <p:cxnSp>
        <p:nvCxnSpPr>
          <p:cNvPr id="31" name="Straight Connector 30">
            <a:extLst>
              <a:ext uri="{FF2B5EF4-FFF2-40B4-BE49-F238E27FC236}">
                <a16:creationId xmlns:a16="http://schemas.microsoft.com/office/drawing/2014/main" id="{77043539-EF4F-14EF-4CEE-0826A9134B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a16="http://schemas.microsoft.com/office/drawing/2014/main" id="{2AE6BF44-1B0E-633C-B1EE-D5A91D7EA59B}"/>
              </a:ext>
            </a:extLst>
          </p:cNvPr>
          <p:cNvSpPr/>
          <p:nvPr/>
        </p:nvSpPr>
        <p:spPr>
          <a:xfrm>
            <a:off x="633597" y="2664829"/>
            <a:ext cx="5451566" cy="3827120"/>
          </a:xfrm>
          <a:custGeom>
            <a:avLst/>
            <a:gdLst>
              <a:gd name="connsiteX0" fmla="*/ 0 w 9005717"/>
              <a:gd name="connsiteY0" fmla="*/ 0 h 1307257"/>
              <a:gd name="connsiteX1" fmla="*/ 9005717 w 9005717"/>
              <a:gd name="connsiteY1" fmla="*/ 0 h 1307257"/>
              <a:gd name="connsiteX2" fmla="*/ 9005717 w 9005717"/>
              <a:gd name="connsiteY2" fmla="*/ 1307257 h 1307257"/>
              <a:gd name="connsiteX3" fmla="*/ 0 w 9005717"/>
              <a:gd name="connsiteY3" fmla="*/ 1307257 h 1307257"/>
              <a:gd name="connsiteX4" fmla="*/ 0 w 9005717"/>
              <a:gd name="connsiteY4" fmla="*/ 0 h 1307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5717" h="1307257">
                <a:moveTo>
                  <a:pt x="0" y="0"/>
                </a:moveTo>
                <a:lnTo>
                  <a:pt x="9005717" y="0"/>
                </a:lnTo>
                <a:lnTo>
                  <a:pt x="9005717" y="1307257"/>
                </a:lnTo>
                <a:lnTo>
                  <a:pt x="0" y="13072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lIns="91440" tIns="45720" rIns="91440" bIns="45720" numCol="1" spcCol="1270" rtlCol="0" anchor="ctr" anchorCtr="0">
            <a:normAutofit/>
          </a:bodyPr>
          <a:lstStyle/>
          <a:p>
            <a:pPr lvl="0" algn="l" defTabSz="844550">
              <a:lnSpc>
                <a:spcPct val="90000"/>
              </a:lnSpc>
              <a:spcBef>
                <a:spcPct val="0"/>
              </a:spcBef>
              <a:spcAft>
                <a:spcPct val="35000"/>
              </a:spcAft>
            </a:pPr>
            <a:endParaRPr lang="en-US" sz="2400" kern="1200" dirty="0">
              <a:solidFill>
                <a:schemeClr val="tx1"/>
              </a:solidFill>
            </a:endParaRPr>
          </a:p>
        </p:txBody>
      </p:sp>
      <p:graphicFrame>
        <p:nvGraphicFramePr>
          <p:cNvPr id="7" name="Table 6">
            <a:extLst>
              <a:ext uri="{FF2B5EF4-FFF2-40B4-BE49-F238E27FC236}">
                <a16:creationId xmlns:a16="http://schemas.microsoft.com/office/drawing/2014/main" id="{9F1B4B36-4BA7-43AA-4F03-5B5BD01D4D6E}"/>
              </a:ext>
            </a:extLst>
          </p:cNvPr>
          <p:cNvGraphicFramePr>
            <a:graphicFrameLocks noGrp="1"/>
          </p:cNvGraphicFramePr>
          <p:nvPr>
            <p:extLst>
              <p:ext uri="{D42A27DB-BD31-4B8C-83A1-F6EECF244321}">
                <p14:modId xmlns:p14="http://schemas.microsoft.com/office/powerpoint/2010/main" val="2357970997"/>
              </p:ext>
            </p:extLst>
          </p:nvPr>
        </p:nvGraphicFramePr>
        <p:xfrm>
          <a:off x="0" y="2099735"/>
          <a:ext cx="12191998" cy="4757630"/>
        </p:xfrm>
        <a:graphic>
          <a:graphicData uri="http://schemas.openxmlformats.org/drawingml/2006/table">
            <a:tbl>
              <a:tblPr firstRow="1" bandRow="1">
                <a:tableStyleId>{93296810-A885-4BE3-A3E7-6D5BEEA58F35}</a:tableStyleId>
              </a:tblPr>
              <a:tblGrid>
                <a:gridCol w="2523067">
                  <a:extLst>
                    <a:ext uri="{9D8B030D-6E8A-4147-A177-3AD203B41FA5}">
                      <a16:colId xmlns:a16="http://schemas.microsoft.com/office/drawing/2014/main" val="2897428119"/>
                    </a:ext>
                  </a:extLst>
                </a:gridCol>
                <a:gridCol w="4775200">
                  <a:extLst>
                    <a:ext uri="{9D8B030D-6E8A-4147-A177-3AD203B41FA5}">
                      <a16:colId xmlns:a16="http://schemas.microsoft.com/office/drawing/2014/main" val="238553174"/>
                    </a:ext>
                  </a:extLst>
                </a:gridCol>
                <a:gridCol w="4893731">
                  <a:extLst>
                    <a:ext uri="{9D8B030D-6E8A-4147-A177-3AD203B41FA5}">
                      <a16:colId xmlns:a16="http://schemas.microsoft.com/office/drawing/2014/main" val="1566905015"/>
                    </a:ext>
                  </a:extLst>
                </a:gridCol>
              </a:tblGrid>
              <a:tr h="578997">
                <a:tc>
                  <a:txBody>
                    <a:bodyPr/>
                    <a:lstStyle/>
                    <a:p>
                      <a:pPr algn="ctr"/>
                      <a:r>
                        <a:rPr lang="en-US" sz="2000" dirty="0">
                          <a:solidFill>
                            <a:sysClr val="windowText" lastClr="000000"/>
                          </a:solidFill>
                        </a:rPr>
                        <a:t>Scenario</a:t>
                      </a:r>
                    </a:p>
                  </a:txBody>
                  <a:tcPr anchor="ctr"/>
                </a:tc>
                <a:tc>
                  <a:txBody>
                    <a:bodyPr/>
                    <a:lstStyle/>
                    <a:p>
                      <a:pPr algn="ctr"/>
                      <a:r>
                        <a:rPr lang="en-US" sz="2000" dirty="0">
                          <a:solidFill>
                            <a:sysClr val="windowText" lastClr="000000"/>
                          </a:solidFill>
                        </a:rPr>
                        <a:t>Key Risks</a:t>
                      </a:r>
                    </a:p>
                  </a:txBody>
                  <a:tcPr anchor="ctr"/>
                </a:tc>
                <a:tc>
                  <a:txBody>
                    <a:bodyPr/>
                    <a:lstStyle/>
                    <a:p>
                      <a:pPr algn="ctr"/>
                      <a:r>
                        <a:rPr lang="en-US" sz="2000" dirty="0">
                          <a:solidFill>
                            <a:sysClr val="windowText" lastClr="000000"/>
                          </a:solidFill>
                        </a:rPr>
                        <a:t>Portfolio Strategy</a:t>
                      </a:r>
                    </a:p>
                  </a:txBody>
                  <a:tcPr anchor="ctr"/>
                </a:tc>
                <a:extLst>
                  <a:ext uri="{0D108BD9-81ED-4DB2-BD59-A6C34878D82A}">
                    <a16:rowId xmlns:a16="http://schemas.microsoft.com/office/drawing/2014/main" val="3264186019"/>
                  </a:ext>
                </a:extLst>
              </a:tr>
              <a:tr h="1105490">
                <a:tc>
                  <a:txBody>
                    <a:bodyPr/>
                    <a:lstStyle/>
                    <a:p>
                      <a:pPr algn="ctr"/>
                      <a:r>
                        <a:rPr lang="en-US" sz="2000" dirty="0">
                          <a:solidFill>
                            <a:sysClr val="windowText" lastClr="000000"/>
                          </a:solidFill>
                        </a:rPr>
                        <a:t>Recession</a:t>
                      </a:r>
                    </a:p>
                  </a:txBody>
                  <a:tcPr anchor="ctr"/>
                </a:tc>
                <a:tc>
                  <a:txBody>
                    <a:bodyPr/>
                    <a:lstStyle/>
                    <a:p>
                      <a:pPr algn="l"/>
                      <a:r>
                        <a:rPr lang="en-US" sz="2000" dirty="0">
                          <a:solidFill>
                            <a:sysClr val="windowText" lastClr="000000"/>
                          </a:solidFill>
                        </a:rPr>
                        <a:t>Decline in consumer demands, moderate inflation, and moderate regulation</a:t>
                      </a:r>
                    </a:p>
                  </a:txBody>
                  <a:tcPr anchor="ctr"/>
                </a:tc>
                <a:tc>
                  <a:txBody>
                    <a:bodyPr/>
                    <a:lstStyle/>
                    <a:p>
                      <a:pPr algn="l"/>
                      <a:r>
                        <a:rPr lang="en-US" sz="2000" dirty="0">
                          <a:solidFill>
                            <a:sysClr val="windowText" lastClr="000000"/>
                          </a:solidFill>
                        </a:rPr>
                        <a:t>Choosing stocks that are typically more stable and less risky</a:t>
                      </a:r>
                    </a:p>
                  </a:txBody>
                  <a:tcPr anchor="ctr"/>
                </a:tc>
                <a:extLst>
                  <a:ext uri="{0D108BD9-81ED-4DB2-BD59-A6C34878D82A}">
                    <a16:rowId xmlns:a16="http://schemas.microsoft.com/office/drawing/2014/main" val="1917067924"/>
                  </a:ext>
                </a:extLst>
              </a:tr>
              <a:tr h="1024381">
                <a:tc>
                  <a:txBody>
                    <a:bodyPr/>
                    <a:lstStyle/>
                    <a:p>
                      <a:pPr algn="ctr"/>
                      <a:r>
                        <a:rPr lang="en-US" sz="2000" dirty="0">
                          <a:solidFill>
                            <a:sysClr val="windowText" lastClr="000000"/>
                          </a:solidFill>
                        </a:rPr>
                        <a:t>Economic slowdown</a:t>
                      </a:r>
                    </a:p>
                  </a:txBody>
                  <a:tcPr anchor="ctr"/>
                </a:tc>
                <a:tc>
                  <a:txBody>
                    <a:bodyPr/>
                    <a:lstStyle/>
                    <a:p>
                      <a:pPr algn="l"/>
                      <a:r>
                        <a:rPr lang="en-US" sz="2000" dirty="0">
                          <a:solidFill>
                            <a:sysClr val="windowText" lastClr="000000"/>
                          </a:solidFill>
                        </a:rPr>
                        <a:t>Sluggish growth with moderate inflation to stimulate the market and no regulation</a:t>
                      </a:r>
                    </a:p>
                  </a:txBody>
                  <a:tcPr anchor="ctr"/>
                </a:tc>
                <a:tc>
                  <a:txBody>
                    <a:bodyPr/>
                    <a:lstStyle/>
                    <a:p>
                      <a:pPr algn="l"/>
                      <a:r>
                        <a:rPr lang="en-US" sz="2000" dirty="0">
                          <a:solidFill>
                            <a:sysClr val="windowText" lastClr="000000"/>
                          </a:solidFill>
                        </a:rPr>
                        <a:t>Balanced portfolio diversified across different assets, focusing on stable stocks</a:t>
                      </a:r>
                    </a:p>
                  </a:txBody>
                  <a:tcPr anchor="ctr"/>
                </a:tc>
                <a:extLst>
                  <a:ext uri="{0D108BD9-81ED-4DB2-BD59-A6C34878D82A}">
                    <a16:rowId xmlns:a16="http://schemas.microsoft.com/office/drawing/2014/main" val="3763756245"/>
                  </a:ext>
                </a:extLst>
              </a:tr>
              <a:tr h="1024381">
                <a:tc>
                  <a:txBody>
                    <a:bodyPr/>
                    <a:lstStyle/>
                    <a:p>
                      <a:pPr algn="ctr"/>
                      <a:r>
                        <a:rPr lang="en-US" sz="2000" dirty="0">
                          <a:solidFill>
                            <a:sysClr val="windowText" lastClr="000000"/>
                          </a:solidFill>
                        </a:rPr>
                        <a:t>Inflation</a:t>
                      </a:r>
                    </a:p>
                  </a:txBody>
                  <a:tcPr anchor="ctr"/>
                </a:tc>
                <a:tc>
                  <a:txBody>
                    <a:bodyPr/>
                    <a:lstStyle/>
                    <a:p>
                      <a:pPr algn="l"/>
                      <a:r>
                        <a:rPr lang="en-US" sz="2000" dirty="0">
                          <a:solidFill>
                            <a:sysClr val="windowText" lastClr="000000"/>
                          </a:solidFill>
                        </a:rPr>
                        <a:t>Similar to Recession, higher inflation</a:t>
                      </a:r>
                    </a:p>
                  </a:txBody>
                  <a:tcPr anchor="ctr"/>
                </a:tc>
                <a:tc>
                  <a:txBody>
                    <a:bodyPr/>
                    <a:lstStyle/>
                    <a:p>
                      <a:pPr algn="l"/>
                      <a:r>
                        <a:rPr lang="en-US" sz="2000" dirty="0">
                          <a:solidFill>
                            <a:sysClr val="windowText" lastClr="000000"/>
                          </a:solidFill>
                        </a:rPr>
                        <a:t>Inflation-hedged assets – maintain  their value </a:t>
                      </a:r>
                    </a:p>
                  </a:txBody>
                  <a:tcPr anchor="ctr"/>
                </a:tc>
                <a:extLst>
                  <a:ext uri="{0D108BD9-81ED-4DB2-BD59-A6C34878D82A}">
                    <a16:rowId xmlns:a16="http://schemas.microsoft.com/office/drawing/2014/main" val="510282368"/>
                  </a:ext>
                </a:extLst>
              </a:tr>
              <a:tr h="1024381">
                <a:tc>
                  <a:txBody>
                    <a:bodyPr/>
                    <a:lstStyle/>
                    <a:p>
                      <a:pPr algn="ctr"/>
                      <a:r>
                        <a:rPr lang="en-US" sz="2000" dirty="0">
                          <a:solidFill>
                            <a:sysClr val="windowText" lastClr="000000"/>
                          </a:solidFill>
                        </a:rPr>
                        <a:t>Deflation</a:t>
                      </a:r>
                    </a:p>
                  </a:txBody>
                  <a:tcPr anchor="ctr"/>
                </a:tc>
                <a:tc>
                  <a:txBody>
                    <a:bodyPr/>
                    <a:lstStyle/>
                    <a:p>
                      <a:pPr algn="l"/>
                      <a:r>
                        <a:rPr lang="en-US" sz="2000" dirty="0">
                          <a:solidFill>
                            <a:sysClr val="windowText" lastClr="000000"/>
                          </a:solidFill>
                        </a:rPr>
                        <a:t>Similar to Economic slowdown, declining prices, consumer spending drops</a:t>
                      </a:r>
                    </a:p>
                  </a:txBody>
                  <a:tcPr anchor="ctr"/>
                </a:tc>
                <a:tc>
                  <a:txBody>
                    <a:bodyPr/>
                    <a:lstStyle/>
                    <a:p>
                      <a:pPr algn="l"/>
                      <a:r>
                        <a:rPr lang="en-US" sz="2000" dirty="0">
                          <a:solidFill>
                            <a:sysClr val="windowText" lastClr="000000"/>
                          </a:solidFill>
                        </a:rPr>
                        <a:t>Cash, high-quality bonds, and stable stocks that are less sensitive to volatility </a:t>
                      </a:r>
                    </a:p>
                  </a:txBody>
                  <a:tcPr anchor="ctr"/>
                </a:tc>
                <a:extLst>
                  <a:ext uri="{0D108BD9-81ED-4DB2-BD59-A6C34878D82A}">
                    <a16:rowId xmlns:a16="http://schemas.microsoft.com/office/drawing/2014/main" val="1094140532"/>
                  </a:ext>
                </a:extLst>
              </a:tr>
            </a:tbl>
          </a:graphicData>
        </a:graphic>
      </p:graphicFrame>
    </p:spTree>
    <p:extLst>
      <p:ext uri="{BB962C8B-B14F-4D97-AF65-F5344CB8AC3E}">
        <p14:creationId xmlns:p14="http://schemas.microsoft.com/office/powerpoint/2010/main" val="159602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028EDB-49ED-F6C0-4C51-312114432F4A}"/>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61313BF-BAA1-8FE5-961D-6BDB0321F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0236DA5-1F2F-C9EE-CABF-E1D0042F67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6F0477E4-35F5-C362-5574-AA7A2E877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35AADE-B5E8-6D0A-0717-A1D61947C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2EAD76-68B5-300D-CDDE-91B03DB05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5EE98D9-AD46-6A71-D545-6BC88EEC9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E06EA-B6EE-0EC4-139F-7BBCF4187F89}"/>
              </a:ext>
            </a:extLst>
          </p:cNvPr>
          <p:cNvSpPr>
            <a:spLocks noGrp="1"/>
          </p:cNvSpPr>
          <p:nvPr>
            <p:ph type="title"/>
          </p:nvPr>
        </p:nvSpPr>
        <p:spPr>
          <a:xfrm>
            <a:off x="650916" y="613954"/>
            <a:ext cx="10907487"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Scenario Analysis – </a:t>
            </a:r>
            <a:r>
              <a:rPr lang="en-US" sz="4800" dirty="0"/>
              <a:t>Economic Conditions Continued</a:t>
            </a:r>
            <a:endParaRPr lang="en-US" sz="4800" kern="1200" dirty="0">
              <a:solidFill>
                <a:schemeClr val="tx1"/>
              </a:solidFill>
              <a:latin typeface="+mj-lt"/>
              <a:ea typeface="+mj-ea"/>
              <a:cs typeface="+mj-cs"/>
            </a:endParaRPr>
          </a:p>
        </p:txBody>
      </p:sp>
      <p:cxnSp>
        <p:nvCxnSpPr>
          <p:cNvPr id="31" name="Straight Connector 30">
            <a:extLst>
              <a:ext uri="{FF2B5EF4-FFF2-40B4-BE49-F238E27FC236}">
                <a16:creationId xmlns:a16="http://schemas.microsoft.com/office/drawing/2014/main" id="{B4CB986C-575E-4216-58B2-3B2B83FA81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a16="http://schemas.microsoft.com/office/drawing/2014/main" id="{C2AADF1A-3B32-F679-597F-32201D1BA278}"/>
              </a:ext>
            </a:extLst>
          </p:cNvPr>
          <p:cNvSpPr/>
          <p:nvPr/>
        </p:nvSpPr>
        <p:spPr>
          <a:xfrm>
            <a:off x="633597" y="2664829"/>
            <a:ext cx="5451566" cy="3827120"/>
          </a:xfrm>
          <a:custGeom>
            <a:avLst/>
            <a:gdLst>
              <a:gd name="connsiteX0" fmla="*/ 0 w 9005717"/>
              <a:gd name="connsiteY0" fmla="*/ 0 h 1307257"/>
              <a:gd name="connsiteX1" fmla="*/ 9005717 w 9005717"/>
              <a:gd name="connsiteY1" fmla="*/ 0 h 1307257"/>
              <a:gd name="connsiteX2" fmla="*/ 9005717 w 9005717"/>
              <a:gd name="connsiteY2" fmla="*/ 1307257 h 1307257"/>
              <a:gd name="connsiteX3" fmla="*/ 0 w 9005717"/>
              <a:gd name="connsiteY3" fmla="*/ 1307257 h 1307257"/>
              <a:gd name="connsiteX4" fmla="*/ 0 w 9005717"/>
              <a:gd name="connsiteY4" fmla="*/ 0 h 1307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5717" h="1307257">
                <a:moveTo>
                  <a:pt x="0" y="0"/>
                </a:moveTo>
                <a:lnTo>
                  <a:pt x="9005717" y="0"/>
                </a:lnTo>
                <a:lnTo>
                  <a:pt x="9005717" y="1307257"/>
                </a:lnTo>
                <a:lnTo>
                  <a:pt x="0" y="13072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lIns="91440" tIns="45720" rIns="91440" bIns="45720" numCol="1" spcCol="1270" rtlCol="0" anchor="ctr" anchorCtr="0">
            <a:normAutofit/>
          </a:bodyPr>
          <a:lstStyle/>
          <a:p>
            <a:pPr lvl="0" algn="l" defTabSz="844550">
              <a:lnSpc>
                <a:spcPct val="90000"/>
              </a:lnSpc>
              <a:spcBef>
                <a:spcPct val="0"/>
              </a:spcBef>
              <a:spcAft>
                <a:spcPct val="35000"/>
              </a:spcAft>
            </a:pPr>
            <a:endParaRPr lang="en-US" sz="2400" kern="1200" dirty="0">
              <a:solidFill>
                <a:schemeClr val="tx1"/>
              </a:solidFill>
            </a:endParaRPr>
          </a:p>
        </p:txBody>
      </p:sp>
      <p:graphicFrame>
        <p:nvGraphicFramePr>
          <p:cNvPr id="7" name="Table 6">
            <a:extLst>
              <a:ext uri="{FF2B5EF4-FFF2-40B4-BE49-F238E27FC236}">
                <a16:creationId xmlns:a16="http://schemas.microsoft.com/office/drawing/2014/main" id="{CF3780E3-3EE0-620D-5C90-9E68B8ADA6CE}"/>
              </a:ext>
            </a:extLst>
          </p:cNvPr>
          <p:cNvGraphicFramePr>
            <a:graphicFrameLocks noGrp="1"/>
          </p:cNvGraphicFramePr>
          <p:nvPr>
            <p:extLst>
              <p:ext uri="{D42A27DB-BD31-4B8C-83A1-F6EECF244321}">
                <p14:modId xmlns:p14="http://schemas.microsoft.com/office/powerpoint/2010/main" val="3575259904"/>
              </p:ext>
            </p:extLst>
          </p:nvPr>
        </p:nvGraphicFramePr>
        <p:xfrm>
          <a:off x="-10837" y="2117594"/>
          <a:ext cx="12191999" cy="4740405"/>
        </p:xfrm>
        <a:graphic>
          <a:graphicData uri="http://schemas.openxmlformats.org/drawingml/2006/table">
            <a:tbl>
              <a:tblPr firstRow="1" bandRow="1">
                <a:tableStyleId>{93296810-A885-4BE3-A3E7-6D5BEEA58F35}</a:tableStyleId>
              </a:tblPr>
              <a:tblGrid>
                <a:gridCol w="3220277">
                  <a:extLst>
                    <a:ext uri="{9D8B030D-6E8A-4147-A177-3AD203B41FA5}">
                      <a16:colId xmlns:a16="http://schemas.microsoft.com/office/drawing/2014/main" val="2897428119"/>
                    </a:ext>
                  </a:extLst>
                </a:gridCol>
                <a:gridCol w="4948119">
                  <a:extLst>
                    <a:ext uri="{9D8B030D-6E8A-4147-A177-3AD203B41FA5}">
                      <a16:colId xmlns:a16="http://schemas.microsoft.com/office/drawing/2014/main" val="238553174"/>
                    </a:ext>
                  </a:extLst>
                </a:gridCol>
                <a:gridCol w="4023603">
                  <a:extLst>
                    <a:ext uri="{9D8B030D-6E8A-4147-A177-3AD203B41FA5}">
                      <a16:colId xmlns:a16="http://schemas.microsoft.com/office/drawing/2014/main" val="1566905015"/>
                    </a:ext>
                  </a:extLst>
                </a:gridCol>
              </a:tblGrid>
              <a:tr h="397582">
                <a:tc>
                  <a:txBody>
                    <a:bodyPr/>
                    <a:lstStyle/>
                    <a:p>
                      <a:pPr algn="ctr"/>
                      <a:r>
                        <a:rPr lang="en-US" sz="2000" dirty="0">
                          <a:solidFill>
                            <a:sysClr val="windowText" lastClr="000000"/>
                          </a:solidFill>
                        </a:rPr>
                        <a:t>Scenario</a:t>
                      </a:r>
                    </a:p>
                  </a:txBody>
                  <a:tcPr anchor="ctr"/>
                </a:tc>
                <a:tc>
                  <a:txBody>
                    <a:bodyPr/>
                    <a:lstStyle/>
                    <a:p>
                      <a:pPr algn="ctr"/>
                      <a:r>
                        <a:rPr lang="en-US" sz="2000" dirty="0">
                          <a:solidFill>
                            <a:sysClr val="windowText" lastClr="000000"/>
                          </a:solidFill>
                        </a:rPr>
                        <a:t>Key Factors</a:t>
                      </a:r>
                    </a:p>
                  </a:txBody>
                  <a:tcPr anchor="ctr"/>
                </a:tc>
                <a:tc>
                  <a:txBody>
                    <a:bodyPr/>
                    <a:lstStyle/>
                    <a:p>
                      <a:pPr algn="ctr"/>
                      <a:r>
                        <a:rPr lang="en-US" sz="2000" dirty="0">
                          <a:solidFill>
                            <a:sysClr val="windowText" lastClr="000000"/>
                          </a:solidFill>
                        </a:rPr>
                        <a:t>Portfolio Strategy</a:t>
                      </a:r>
                    </a:p>
                  </a:txBody>
                  <a:tcPr anchor="ctr"/>
                </a:tc>
                <a:extLst>
                  <a:ext uri="{0D108BD9-81ED-4DB2-BD59-A6C34878D82A}">
                    <a16:rowId xmlns:a16="http://schemas.microsoft.com/office/drawing/2014/main" val="3264186019"/>
                  </a:ext>
                </a:extLst>
              </a:tr>
              <a:tr h="703415">
                <a:tc>
                  <a:txBody>
                    <a:bodyPr/>
                    <a:lstStyle/>
                    <a:p>
                      <a:pPr algn="ctr"/>
                      <a:r>
                        <a:rPr lang="en-US" sz="2000" dirty="0">
                          <a:solidFill>
                            <a:sysClr val="windowText" lastClr="000000"/>
                          </a:solidFill>
                        </a:rPr>
                        <a:t>Market crash</a:t>
                      </a:r>
                    </a:p>
                  </a:txBody>
                  <a:tcPr anchor="ctr"/>
                </a:tc>
                <a:tc>
                  <a:txBody>
                    <a:bodyPr/>
                    <a:lstStyle/>
                    <a:p>
                      <a:pPr algn="l"/>
                      <a:r>
                        <a:rPr lang="en-US" sz="2000" dirty="0">
                          <a:solidFill>
                            <a:sysClr val="windowText" lastClr="000000"/>
                          </a:solidFill>
                        </a:rPr>
                        <a:t>Severe market volatility , tight regulation with minimal interest and inflation</a:t>
                      </a:r>
                    </a:p>
                  </a:txBody>
                  <a:tcPr anchor="ctr"/>
                </a:tc>
                <a:tc>
                  <a:txBody>
                    <a:bodyPr/>
                    <a:lstStyle/>
                    <a:p>
                      <a:pPr algn="l"/>
                      <a:r>
                        <a:rPr lang="en-US" sz="2000" dirty="0">
                          <a:solidFill>
                            <a:sysClr val="windowText" lastClr="000000"/>
                          </a:solidFill>
                        </a:rPr>
                        <a:t>Safe-haven assets (bonds, cash), avoiding high-risk equities</a:t>
                      </a:r>
                    </a:p>
                  </a:txBody>
                  <a:tcPr anchor="ctr"/>
                </a:tc>
                <a:extLst>
                  <a:ext uri="{0D108BD9-81ED-4DB2-BD59-A6C34878D82A}">
                    <a16:rowId xmlns:a16="http://schemas.microsoft.com/office/drawing/2014/main" val="4136262119"/>
                  </a:ext>
                </a:extLst>
              </a:tr>
              <a:tr h="1009248">
                <a:tc>
                  <a:txBody>
                    <a:bodyPr/>
                    <a:lstStyle/>
                    <a:p>
                      <a:pPr algn="ctr"/>
                      <a:r>
                        <a:rPr lang="en-US" sz="2000" dirty="0">
                          <a:solidFill>
                            <a:sysClr val="windowText" lastClr="000000"/>
                          </a:solidFill>
                        </a:rPr>
                        <a:t>Regulatory changes</a:t>
                      </a:r>
                    </a:p>
                  </a:txBody>
                  <a:tcPr anchor="ctr"/>
                </a:tc>
                <a:tc>
                  <a:txBody>
                    <a:bodyPr/>
                    <a:lstStyle/>
                    <a:p>
                      <a:pPr algn="l"/>
                      <a:r>
                        <a:rPr lang="en-US" sz="2000" dirty="0">
                          <a:solidFill>
                            <a:sysClr val="windowText" lastClr="000000"/>
                          </a:solidFill>
                        </a:rPr>
                        <a:t>Higher compliance costs, sector specific risks that affect market access</a:t>
                      </a:r>
                    </a:p>
                  </a:txBody>
                  <a:tcPr anchor="ctr"/>
                </a:tc>
                <a:tc>
                  <a:txBody>
                    <a:bodyPr/>
                    <a:lstStyle/>
                    <a:p>
                      <a:pPr algn="l"/>
                      <a:r>
                        <a:rPr lang="en-US" sz="2000" dirty="0">
                          <a:solidFill>
                            <a:sysClr val="windowText" lastClr="000000"/>
                          </a:solidFill>
                        </a:rPr>
                        <a:t>Diversified portfolio, focus on sectors resilient to change and regulations</a:t>
                      </a:r>
                    </a:p>
                  </a:txBody>
                  <a:tcPr anchor="ctr"/>
                </a:tc>
                <a:extLst>
                  <a:ext uri="{0D108BD9-81ED-4DB2-BD59-A6C34878D82A}">
                    <a16:rowId xmlns:a16="http://schemas.microsoft.com/office/drawing/2014/main" val="265835008"/>
                  </a:ext>
                </a:extLst>
              </a:tr>
              <a:tr h="1315080">
                <a:tc>
                  <a:txBody>
                    <a:bodyPr/>
                    <a:lstStyle/>
                    <a:p>
                      <a:pPr algn="ctr"/>
                      <a:r>
                        <a:rPr lang="en-US" sz="2000" dirty="0">
                          <a:solidFill>
                            <a:sysClr val="windowText" lastClr="000000"/>
                          </a:solidFill>
                        </a:rPr>
                        <a:t>Change to High Interest Rates</a:t>
                      </a:r>
                    </a:p>
                  </a:txBody>
                  <a:tcPr anchor="ctr"/>
                </a:tc>
                <a:tc>
                  <a:txBody>
                    <a:bodyPr/>
                    <a:lstStyle/>
                    <a:p>
                      <a:pPr algn="l"/>
                      <a:r>
                        <a:rPr lang="en-US" sz="2000" dirty="0">
                          <a:solidFill>
                            <a:sysClr val="windowText" lastClr="000000"/>
                          </a:solidFill>
                        </a:rPr>
                        <a:t>Significant decline in stock prices with high borrowing costs, moderate inflation and high regulation pressure</a:t>
                      </a:r>
                    </a:p>
                  </a:txBody>
                  <a:tcPr anchor="ctr"/>
                </a:tc>
                <a:tc>
                  <a:txBody>
                    <a:bodyPr/>
                    <a:lstStyle/>
                    <a:p>
                      <a:pPr algn="l"/>
                      <a:r>
                        <a:rPr lang="en-US" sz="2000" dirty="0">
                          <a:solidFill>
                            <a:sysClr val="windowText" lastClr="000000"/>
                          </a:solidFill>
                        </a:rPr>
                        <a:t>Defensive with less risk associated, favoring bonds and defensive sectors that typically aren’t affected</a:t>
                      </a:r>
                    </a:p>
                  </a:txBody>
                  <a:tcPr anchor="ctr"/>
                </a:tc>
                <a:extLst>
                  <a:ext uri="{0D108BD9-81ED-4DB2-BD59-A6C34878D82A}">
                    <a16:rowId xmlns:a16="http://schemas.microsoft.com/office/drawing/2014/main" val="1917067924"/>
                  </a:ext>
                </a:extLst>
              </a:tr>
              <a:tr h="1315080">
                <a:tc>
                  <a:txBody>
                    <a:bodyPr/>
                    <a:lstStyle/>
                    <a:p>
                      <a:pPr algn="ctr"/>
                      <a:r>
                        <a:rPr lang="en-US" sz="2000" dirty="0">
                          <a:solidFill>
                            <a:sysClr val="windowText" lastClr="000000"/>
                          </a:solidFill>
                        </a:rPr>
                        <a:t>Change to Low Interest Rates</a:t>
                      </a:r>
                    </a:p>
                  </a:txBody>
                  <a:tcPr anchor="ctr"/>
                </a:tc>
                <a:tc>
                  <a:txBody>
                    <a:bodyPr/>
                    <a:lstStyle/>
                    <a:p>
                      <a:pPr algn="l"/>
                      <a:r>
                        <a:rPr lang="en-US" sz="2000" dirty="0">
                          <a:solidFill>
                            <a:sysClr val="windowText" lastClr="000000"/>
                          </a:solidFill>
                        </a:rPr>
                        <a:t>Modest decline in stock prices with cheap borrowing costs to stimulate economic growth or counteract deflation and low regulation pressures</a:t>
                      </a:r>
                    </a:p>
                  </a:txBody>
                  <a:tcPr anchor="ctr"/>
                </a:tc>
                <a:tc>
                  <a:txBody>
                    <a:bodyPr/>
                    <a:lstStyle/>
                    <a:p>
                      <a:pPr algn="l"/>
                      <a:r>
                        <a:rPr lang="en-US" sz="2000" dirty="0">
                          <a:solidFill>
                            <a:sysClr val="windowText" lastClr="000000"/>
                          </a:solidFill>
                        </a:rPr>
                        <a:t>Aggressive with higher risk aiming for higher returns, growth stocks for long-term  periods and riskier assets like emerging markets</a:t>
                      </a:r>
                    </a:p>
                  </a:txBody>
                  <a:tcPr anchor="ctr"/>
                </a:tc>
                <a:extLst>
                  <a:ext uri="{0D108BD9-81ED-4DB2-BD59-A6C34878D82A}">
                    <a16:rowId xmlns:a16="http://schemas.microsoft.com/office/drawing/2014/main" val="1786724102"/>
                  </a:ext>
                </a:extLst>
              </a:tr>
            </a:tbl>
          </a:graphicData>
        </a:graphic>
      </p:graphicFrame>
    </p:spTree>
    <p:extLst>
      <p:ext uri="{BB962C8B-B14F-4D97-AF65-F5344CB8AC3E}">
        <p14:creationId xmlns:p14="http://schemas.microsoft.com/office/powerpoint/2010/main" val="419955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4DD319-4E6C-EB0C-BEFF-B34276D95984}"/>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2D4DA2-D5F3-87DA-CCB6-F01E44075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2D8B926-15C4-38B4-06B4-C67CC5820C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16ED5729-E9AF-4848-5AEF-D5BB36FF9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05AACC3-C4F9-1105-C0AA-75938D24FA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B5112DB-B6B3-E6E0-0345-18B140994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C9D8FF96-6C40-060E-2B96-BF4EEF86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9E0D0-04D1-38DD-F7A3-06DD496961BC}"/>
              </a:ext>
            </a:extLst>
          </p:cNvPr>
          <p:cNvSpPr>
            <a:spLocks noGrp="1"/>
          </p:cNvSpPr>
          <p:nvPr>
            <p:ph type="title"/>
          </p:nvPr>
        </p:nvSpPr>
        <p:spPr>
          <a:xfrm>
            <a:off x="650916" y="613954"/>
            <a:ext cx="10907487"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Scenario Analysis – </a:t>
            </a:r>
            <a:r>
              <a:rPr lang="en-US" sz="4800" dirty="0"/>
              <a:t>Economic Conditions Continued</a:t>
            </a:r>
            <a:endParaRPr lang="en-US" sz="4800" kern="1200" dirty="0">
              <a:solidFill>
                <a:schemeClr val="tx1"/>
              </a:solidFill>
              <a:latin typeface="+mj-lt"/>
              <a:ea typeface="+mj-ea"/>
              <a:cs typeface="+mj-cs"/>
            </a:endParaRPr>
          </a:p>
        </p:txBody>
      </p:sp>
      <p:cxnSp>
        <p:nvCxnSpPr>
          <p:cNvPr id="31" name="Straight Connector 30">
            <a:extLst>
              <a:ext uri="{FF2B5EF4-FFF2-40B4-BE49-F238E27FC236}">
                <a16:creationId xmlns:a16="http://schemas.microsoft.com/office/drawing/2014/main" id="{AB711079-7049-9777-603C-B6229B9257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a16="http://schemas.microsoft.com/office/drawing/2014/main" id="{F0665BBA-E2FA-B44A-9794-CB563C0148C8}"/>
              </a:ext>
            </a:extLst>
          </p:cNvPr>
          <p:cNvSpPr/>
          <p:nvPr/>
        </p:nvSpPr>
        <p:spPr>
          <a:xfrm>
            <a:off x="633597" y="2664829"/>
            <a:ext cx="5451566" cy="3827120"/>
          </a:xfrm>
          <a:custGeom>
            <a:avLst/>
            <a:gdLst>
              <a:gd name="connsiteX0" fmla="*/ 0 w 9005717"/>
              <a:gd name="connsiteY0" fmla="*/ 0 h 1307257"/>
              <a:gd name="connsiteX1" fmla="*/ 9005717 w 9005717"/>
              <a:gd name="connsiteY1" fmla="*/ 0 h 1307257"/>
              <a:gd name="connsiteX2" fmla="*/ 9005717 w 9005717"/>
              <a:gd name="connsiteY2" fmla="*/ 1307257 h 1307257"/>
              <a:gd name="connsiteX3" fmla="*/ 0 w 9005717"/>
              <a:gd name="connsiteY3" fmla="*/ 1307257 h 1307257"/>
              <a:gd name="connsiteX4" fmla="*/ 0 w 9005717"/>
              <a:gd name="connsiteY4" fmla="*/ 0 h 1307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5717" h="1307257">
                <a:moveTo>
                  <a:pt x="0" y="0"/>
                </a:moveTo>
                <a:lnTo>
                  <a:pt x="9005717" y="0"/>
                </a:lnTo>
                <a:lnTo>
                  <a:pt x="9005717" y="1307257"/>
                </a:lnTo>
                <a:lnTo>
                  <a:pt x="0" y="13072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lIns="91440" tIns="45720" rIns="91440" bIns="45720" numCol="1" spcCol="1270" rtlCol="0" anchor="ctr" anchorCtr="0">
            <a:normAutofit/>
          </a:bodyPr>
          <a:lstStyle/>
          <a:p>
            <a:pPr lvl="0" algn="l" defTabSz="844550">
              <a:lnSpc>
                <a:spcPct val="90000"/>
              </a:lnSpc>
              <a:spcBef>
                <a:spcPct val="0"/>
              </a:spcBef>
              <a:spcAft>
                <a:spcPct val="35000"/>
              </a:spcAft>
            </a:pPr>
            <a:endParaRPr lang="en-US" sz="2400" kern="1200" dirty="0">
              <a:solidFill>
                <a:schemeClr val="tx1"/>
              </a:solidFill>
            </a:endParaRPr>
          </a:p>
        </p:txBody>
      </p:sp>
      <p:graphicFrame>
        <p:nvGraphicFramePr>
          <p:cNvPr id="7" name="Table 6">
            <a:extLst>
              <a:ext uri="{FF2B5EF4-FFF2-40B4-BE49-F238E27FC236}">
                <a16:creationId xmlns:a16="http://schemas.microsoft.com/office/drawing/2014/main" id="{20E52CFA-975C-34C8-C2E0-68E67D48EEA6}"/>
              </a:ext>
            </a:extLst>
          </p:cNvPr>
          <p:cNvGraphicFramePr>
            <a:graphicFrameLocks noGrp="1"/>
          </p:cNvGraphicFramePr>
          <p:nvPr>
            <p:extLst>
              <p:ext uri="{D42A27DB-BD31-4B8C-83A1-F6EECF244321}">
                <p14:modId xmlns:p14="http://schemas.microsoft.com/office/powerpoint/2010/main" val="1849910982"/>
              </p:ext>
            </p:extLst>
          </p:nvPr>
        </p:nvGraphicFramePr>
        <p:xfrm>
          <a:off x="-10837" y="2117593"/>
          <a:ext cx="12191999" cy="4571074"/>
        </p:xfrm>
        <a:graphic>
          <a:graphicData uri="http://schemas.openxmlformats.org/drawingml/2006/table">
            <a:tbl>
              <a:tblPr firstRow="1" bandRow="1">
                <a:tableStyleId>{93296810-A885-4BE3-A3E7-6D5BEEA58F35}</a:tableStyleId>
              </a:tblPr>
              <a:tblGrid>
                <a:gridCol w="3532970">
                  <a:extLst>
                    <a:ext uri="{9D8B030D-6E8A-4147-A177-3AD203B41FA5}">
                      <a16:colId xmlns:a16="http://schemas.microsoft.com/office/drawing/2014/main" val="2897428119"/>
                    </a:ext>
                  </a:extLst>
                </a:gridCol>
                <a:gridCol w="4635426">
                  <a:extLst>
                    <a:ext uri="{9D8B030D-6E8A-4147-A177-3AD203B41FA5}">
                      <a16:colId xmlns:a16="http://schemas.microsoft.com/office/drawing/2014/main" val="238553174"/>
                    </a:ext>
                  </a:extLst>
                </a:gridCol>
                <a:gridCol w="4023603">
                  <a:extLst>
                    <a:ext uri="{9D8B030D-6E8A-4147-A177-3AD203B41FA5}">
                      <a16:colId xmlns:a16="http://schemas.microsoft.com/office/drawing/2014/main" val="1566905015"/>
                    </a:ext>
                  </a:extLst>
                </a:gridCol>
              </a:tblGrid>
              <a:tr h="753264">
                <a:tc>
                  <a:txBody>
                    <a:bodyPr/>
                    <a:lstStyle/>
                    <a:p>
                      <a:pPr algn="ctr"/>
                      <a:r>
                        <a:rPr lang="en-US" sz="2000" dirty="0">
                          <a:solidFill>
                            <a:sysClr val="windowText" lastClr="000000"/>
                          </a:solidFill>
                        </a:rPr>
                        <a:t>Scenario</a:t>
                      </a:r>
                    </a:p>
                  </a:txBody>
                  <a:tcPr anchor="ctr"/>
                </a:tc>
                <a:tc>
                  <a:txBody>
                    <a:bodyPr/>
                    <a:lstStyle/>
                    <a:p>
                      <a:pPr algn="ctr"/>
                      <a:r>
                        <a:rPr lang="en-US" sz="2000" dirty="0">
                          <a:solidFill>
                            <a:sysClr val="windowText" lastClr="000000"/>
                          </a:solidFill>
                        </a:rPr>
                        <a:t>Key Factors</a:t>
                      </a:r>
                    </a:p>
                  </a:txBody>
                  <a:tcPr anchor="ctr"/>
                </a:tc>
                <a:tc>
                  <a:txBody>
                    <a:bodyPr/>
                    <a:lstStyle/>
                    <a:p>
                      <a:pPr algn="ctr"/>
                      <a:r>
                        <a:rPr lang="en-US" sz="2000" dirty="0">
                          <a:solidFill>
                            <a:sysClr val="windowText" lastClr="000000"/>
                          </a:solidFill>
                        </a:rPr>
                        <a:t>Portfolio Strategy</a:t>
                      </a:r>
                    </a:p>
                  </a:txBody>
                  <a:tcPr anchor="ctr"/>
                </a:tc>
                <a:extLst>
                  <a:ext uri="{0D108BD9-81ED-4DB2-BD59-A6C34878D82A}">
                    <a16:rowId xmlns:a16="http://schemas.microsoft.com/office/drawing/2014/main" val="3264186019"/>
                  </a:ext>
                </a:extLst>
              </a:tr>
              <a:tr h="1905677">
                <a:tc>
                  <a:txBody>
                    <a:bodyPr/>
                    <a:lstStyle/>
                    <a:p>
                      <a:pPr algn="ctr"/>
                      <a:r>
                        <a:rPr lang="en-US" sz="2000" dirty="0">
                          <a:solidFill>
                            <a:sysClr val="windowText" lastClr="000000"/>
                          </a:solidFill>
                        </a:rPr>
                        <a:t>Change to risk averse appetite (more weight given to absolute deviation)</a:t>
                      </a:r>
                    </a:p>
                  </a:txBody>
                  <a:tcPr anchor="ctr"/>
                </a:tc>
                <a:tc>
                  <a:txBody>
                    <a:bodyPr/>
                    <a:lstStyle/>
                    <a:p>
                      <a:pPr algn="l"/>
                      <a:r>
                        <a:rPr lang="en-US" sz="2000" dirty="0">
                          <a:solidFill>
                            <a:sysClr val="windowText" lastClr="000000"/>
                          </a:solidFill>
                        </a:rPr>
                        <a:t>Higher interest rates with small decline in stock market value and low regulation</a:t>
                      </a:r>
                    </a:p>
                  </a:txBody>
                  <a:tcPr anchor="ctr"/>
                </a:tc>
                <a:tc>
                  <a:txBody>
                    <a:bodyPr/>
                    <a:lstStyle/>
                    <a:p>
                      <a:pPr algn="l"/>
                      <a:r>
                        <a:rPr lang="en-US" sz="2000" dirty="0">
                          <a:solidFill>
                            <a:sysClr val="windowText" lastClr="000000"/>
                          </a:solidFill>
                        </a:rPr>
                        <a:t>Safe-haven assets (bonds, cash), avoiding high-risk equities</a:t>
                      </a:r>
                    </a:p>
                  </a:txBody>
                  <a:tcPr anchor="ctr"/>
                </a:tc>
                <a:extLst>
                  <a:ext uri="{0D108BD9-81ED-4DB2-BD59-A6C34878D82A}">
                    <a16:rowId xmlns:a16="http://schemas.microsoft.com/office/drawing/2014/main" val="4136262119"/>
                  </a:ext>
                </a:extLst>
              </a:tr>
              <a:tr h="1912133">
                <a:tc>
                  <a:txBody>
                    <a:bodyPr/>
                    <a:lstStyle/>
                    <a:p>
                      <a:pPr algn="ctr"/>
                      <a:r>
                        <a:rPr lang="en-US" sz="2000" dirty="0">
                          <a:solidFill>
                            <a:sysClr val="windowText" lastClr="000000"/>
                          </a:solidFill>
                        </a:rPr>
                        <a:t>Change to risk seeking appetite (more weight given to annual return)</a:t>
                      </a:r>
                    </a:p>
                  </a:txBody>
                  <a:tcPr anchor="ctr"/>
                </a:tc>
                <a:tc>
                  <a:txBody>
                    <a:bodyPr/>
                    <a:lstStyle/>
                    <a:p>
                      <a:pPr algn="l"/>
                      <a:r>
                        <a:rPr lang="en-US" sz="2000" dirty="0">
                          <a:solidFill>
                            <a:sysClr val="windowText" lastClr="000000"/>
                          </a:solidFill>
                        </a:rPr>
                        <a:t>Higher compliance costs with larger decline in the market. Much more volatile conditions</a:t>
                      </a:r>
                    </a:p>
                  </a:txBody>
                  <a:tcPr anchor="ctr"/>
                </a:tc>
                <a:tc>
                  <a:txBody>
                    <a:bodyPr/>
                    <a:lstStyle/>
                    <a:p>
                      <a:pPr algn="l"/>
                      <a:r>
                        <a:rPr lang="en-US" sz="2000" dirty="0">
                          <a:solidFill>
                            <a:sysClr val="windowText" lastClr="000000"/>
                          </a:solidFill>
                        </a:rPr>
                        <a:t>Growth stocks (technology or high-growth startups), aggressive and accepting higher volatility </a:t>
                      </a:r>
                    </a:p>
                  </a:txBody>
                  <a:tcPr anchor="ctr"/>
                </a:tc>
                <a:extLst>
                  <a:ext uri="{0D108BD9-81ED-4DB2-BD59-A6C34878D82A}">
                    <a16:rowId xmlns:a16="http://schemas.microsoft.com/office/drawing/2014/main" val="265835008"/>
                  </a:ext>
                </a:extLst>
              </a:tr>
            </a:tbl>
          </a:graphicData>
        </a:graphic>
      </p:graphicFrame>
    </p:spTree>
    <p:extLst>
      <p:ext uri="{BB962C8B-B14F-4D97-AF65-F5344CB8AC3E}">
        <p14:creationId xmlns:p14="http://schemas.microsoft.com/office/powerpoint/2010/main" val="3470621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167787-8340-1BA9-D0B0-FEEC57CD25D3}"/>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9EEEC5F-049F-2309-F20C-A1118D437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B3D1FC7-3CA3-1955-868C-17D09B512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2EA0F1FA-F028-00CD-FA12-BF62292FF1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7CC1C1-2016-5307-E362-AA7AB16A3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6F8E8-A416-E5DD-2E0B-652C8F27E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7C9486C-55FF-A3F5-1F9D-056564302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9614C-C8EF-8A2F-8098-AB11C5D050AB}"/>
              </a:ext>
            </a:extLst>
          </p:cNvPr>
          <p:cNvSpPr>
            <a:spLocks noGrp="1"/>
          </p:cNvSpPr>
          <p:nvPr>
            <p:ph type="title"/>
          </p:nvPr>
        </p:nvSpPr>
        <p:spPr>
          <a:xfrm>
            <a:off x="640078" y="809898"/>
            <a:ext cx="10907487"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Economic Conditions Risk and Allocations</a:t>
            </a:r>
          </a:p>
        </p:txBody>
      </p:sp>
      <p:cxnSp>
        <p:nvCxnSpPr>
          <p:cNvPr id="31" name="Straight Connector 30">
            <a:extLst>
              <a:ext uri="{FF2B5EF4-FFF2-40B4-BE49-F238E27FC236}">
                <a16:creationId xmlns:a16="http://schemas.microsoft.com/office/drawing/2014/main" id="{1BA0AF09-B2F2-7EAB-EE0E-97165BE7CD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ADD667A7-4E94-20C5-E7F8-4FF260ED56C3}"/>
              </a:ext>
            </a:extLst>
          </p:cNvPr>
          <p:cNvSpPr/>
          <p:nvPr/>
        </p:nvSpPr>
        <p:spPr>
          <a:xfrm>
            <a:off x="640078" y="2642623"/>
            <a:ext cx="2468882" cy="3822544"/>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19" name="Freeform: Shape 18">
            <a:extLst>
              <a:ext uri="{FF2B5EF4-FFF2-40B4-BE49-F238E27FC236}">
                <a16:creationId xmlns:a16="http://schemas.microsoft.com/office/drawing/2014/main" id="{976CF5F0-B2AB-69FF-EEFF-F8362A25B779}"/>
              </a:ext>
            </a:extLst>
          </p:cNvPr>
          <p:cNvSpPr/>
          <p:nvPr/>
        </p:nvSpPr>
        <p:spPr>
          <a:xfrm>
            <a:off x="721738" y="2748592"/>
            <a:ext cx="2508180" cy="3822544"/>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Recession:</a:t>
            </a:r>
          </a:p>
          <a:p>
            <a:pPr marL="0" lvl="0" indent="0" algn="l" defTabSz="666750">
              <a:lnSpc>
                <a:spcPct val="90000"/>
              </a:lnSpc>
              <a:spcBef>
                <a:spcPct val="0"/>
              </a:spcBef>
              <a:spcAft>
                <a:spcPct val="35000"/>
              </a:spcAft>
              <a:buNone/>
            </a:pPr>
            <a:r>
              <a:rPr lang="en-US" sz="2000" dirty="0">
                <a:solidFill>
                  <a:schemeClr val="tx1"/>
                </a:solidFill>
              </a:rPr>
              <a:t>Risk: 2.11%</a:t>
            </a:r>
          </a:p>
          <a:p>
            <a:pPr marL="0" lvl="0" indent="0" algn="l" defTabSz="666750">
              <a:lnSpc>
                <a:spcPct val="90000"/>
              </a:lnSpc>
              <a:spcBef>
                <a:spcPct val="0"/>
              </a:spcBef>
              <a:spcAft>
                <a:spcPct val="35000"/>
              </a:spcAft>
              <a:buNone/>
            </a:pPr>
            <a:r>
              <a:rPr lang="en-US" sz="2000" dirty="0">
                <a:solidFill>
                  <a:schemeClr val="tx1"/>
                </a:solidFill>
              </a:rPr>
              <a:t>Return: 60.85%</a:t>
            </a:r>
          </a:p>
          <a:p>
            <a:pPr marL="114300" lvl="1" indent="-114300" algn="l" defTabSz="533400">
              <a:lnSpc>
                <a:spcPct val="90000"/>
              </a:lnSpc>
              <a:spcBef>
                <a:spcPct val="0"/>
              </a:spcBef>
              <a:spcAft>
                <a:spcPct val="15000"/>
              </a:spcAft>
              <a:buChar char="•"/>
            </a:pPr>
            <a:r>
              <a:rPr lang="en-US" sz="2000" kern="1200" dirty="0">
                <a:solidFill>
                  <a:schemeClr val="tx1"/>
                </a:solidFill>
              </a:rPr>
              <a:t>Tesla = 34%</a:t>
            </a:r>
            <a:br>
              <a:rPr lang="en-US" kern="1200" dirty="0">
                <a:solidFill>
                  <a:schemeClr val="tx1"/>
                </a:solidFill>
              </a:rPr>
            </a:br>
            <a:r>
              <a:rPr lang="en-US" sz="1600" kern="1200" dirty="0">
                <a:solidFill>
                  <a:schemeClr val="tx1"/>
                </a:solidFill>
              </a:rPr>
              <a:t>$</a:t>
            </a:r>
            <a:r>
              <a:rPr lang="en-US" sz="1600" dirty="0">
                <a:solidFill>
                  <a:schemeClr val="tx1"/>
                </a:solidFill>
              </a:rPr>
              <a:t>340</a:t>
            </a:r>
            <a:r>
              <a:rPr lang="en-US" sz="1600" kern="1200" dirty="0">
                <a:solidFill>
                  <a:schemeClr val="tx1"/>
                </a:solidFill>
              </a:rPr>
              <a:t>K</a:t>
            </a:r>
          </a:p>
          <a:p>
            <a:pPr marL="114300" lvl="1" indent="-114300" algn="l" defTabSz="533400">
              <a:lnSpc>
                <a:spcPct val="90000"/>
              </a:lnSpc>
              <a:spcBef>
                <a:spcPct val="0"/>
              </a:spcBef>
              <a:spcAft>
                <a:spcPct val="15000"/>
              </a:spcAft>
              <a:buChar char="•"/>
            </a:pPr>
            <a:r>
              <a:rPr lang="en-US" sz="2000" kern="1200" dirty="0">
                <a:solidFill>
                  <a:schemeClr val="tx1"/>
                </a:solidFill>
              </a:rPr>
              <a:t>Netflix = 32%</a:t>
            </a:r>
            <a:br>
              <a:rPr lang="en-US" dirty="0">
                <a:solidFill>
                  <a:schemeClr val="tx1"/>
                </a:solidFill>
              </a:rPr>
            </a:br>
            <a:r>
              <a:rPr lang="en-US" sz="1600" dirty="0">
                <a:solidFill>
                  <a:schemeClr val="tx1"/>
                </a:solidFill>
              </a:rPr>
              <a:t>$320K</a:t>
            </a:r>
            <a:endParaRPr lang="en-US" sz="1600" kern="1200" dirty="0">
              <a:solidFill>
                <a:schemeClr val="tx1"/>
              </a:solidFill>
            </a:endParaRPr>
          </a:p>
          <a:p>
            <a:pPr marL="114300" lvl="1" indent="-114300" algn="l" defTabSz="533400">
              <a:lnSpc>
                <a:spcPct val="90000"/>
              </a:lnSpc>
              <a:spcBef>
                <a:spcPct val="0"/>
              </a:spcBef>
              <a:spcAft>
                <a:spcPct val="15000"/>
              </a:spcAft>
              <a:buChar char="•"/>
            </a:pPr>
            <a:r>
              <a:rPr lang="en-US" sz="2000" kern="1200" dirty="0">
                <a:solidFill>
                  <a:schemeClr val="tx1"/>
                </a:solidFill>
              </a:rPr>
              <a:t>NVIDIA = 34%</a:t>
            </a:r>
            <a:br>
              <a:rPr lang="en-US" kern="1200" dirty="0">
                <a:solidFill>
                  <a:schemeClr val="tx1"/>
                </a:solidFill>
              </a:rPr>
            </a:br>
            <a:r>
              <a:rPr lang="en-US" sz="1600" kern="1200" dirty="0">
                <a:solidFill>
                  <a:schemeClr val="tx1"/>
                </a:solidFill>
              </a:rPr>
              <a:t>$</a:t>
            </a:r>
            <a:r>
              <a:rPr lang="en-US" sz="1600" dirty="0">
                <a:solidFill>
                  <a:schemeClr val="tx1"/>
                </a:solidFill>
              </a:rPr>
              <a:t>340</a:t>
            </a:r>
            <a:r>
              <a:rPr lang="en-US" sz="1600" kern="1200" dirty="0">
                <a:solidFill>
                  <a:schemeClr val="tx1"/>
                </a:solidFill>
              </a:rPr>
              <a:t>K</a:t>
            </a:r>
            <a:endParaRPr lang="en-US" kern="1200" dirty="0">
              <a:solidFill>
                <a:schemeClr val="tx1"/>
              </a:solidFill>
            </a:endParaRPr>
          </a:p>
        </p:txBody>
      </p:sp>
      <p:sp>
        <p:nvSpPr>
          <p:cNvPr id="11" name="Freeform: Shape 10">
            <a:extLst>
              <a:ext uri="{FF2B5EF4-FFF2-40B4-BE49-F238E27FC236}">
                <a16:creationId xmlns:a16="http://schemas.microsoft.com/office/drawing/2014/main" id="{197FFFDF-0DBB-A741-AA35-102BAC90A528}"/>
              </a:ext>
            </a:extLst>
          </p:cNvPr>
          <p:cNvSpPr/>
          <p:nvPr/>
        </p:nvSpPr>
        <p:spPr>
          <a:xfrm>
            <a:off x="3454399" y="2642623"/>
            <a:ext cx="2468882" cy="3822540"/>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405806"/>
              <a:satOff val="-18321"/>
              <a:lumOff val="-2255"/>
              <a:alphaOff val="0"/>
            </a:schemeClr>
          </a:fillRef>
          <a:effectRef idx="0">
            <a:schemeClr val="accent5">
              <a:hueOff val="405806"/>
              <a:satOff val="-18321"/>
              <a:lumOff val="-2255"/>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21" name="Freeform: Shape 20">
            <a:extLst>
              <a:ext uri="{FF2B5EF4-FFF2-40B4-BE49-F238E27FC236}">
                <a16:creationId xmlns:a16="http://schemas.microsoft.com/office/drawing/2014/main" id="{74ED6D47-05CF-7A4F-10BA-ED41EDBDBA5D}"/>
              </a:ext>
            </a:extLst>
          </p:cNvPr>
          <p:cNvSpPr/>
          <p:nvPr/>
        </p:nvSpPr>
        <p:spPr>
          <a:xfrm>
            <a:off x="3533590" y="2748592"/>
            <a:ext cx="2508180" cy="3822540"/>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405806"/>
              <a:satOff val="-18321"/>
              <a:lumOff val="-2255"/>
              <a:alphaOff val="0"/>
            </a:schemeClr>
          </a:fillRef>
          <a:effectRef idx="0">
            <a:schemeClr val="accent5">
              <a:hueOff val="405806"/>
              <a:satOff val="-18321"/>
              <a:lumOff val="-2255"/>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Economic Slowdown:</a:t>
            </a:r>
          </a:p>
          <a:p>
            <a:pPr marL="0" lvl="0" indent="0" algn="l" defTabSz="666750">
              <a:lnSpc>
                <a:spcPct val="90000"/>
              </a:lnSpc>
              <a:spcBef>
                <a:spcPct val="0"/>
              </a:spcBef>
              <a:spcAft>
                <a:spcPct val="35000"/>
              </a:spcAft>
              <a:buNone/>
            </a:pPr>
            <a:r>
              <a:rPr lang="en-US" sz="2000" dirty="0">
                <a:solidFill>
                  <a:schemeClr val="tx1"/>
                </a:solidFill>
              </a:rPr>
              <a:t>Risk: 2.12%</a:t>
            </a:r>
          </a:p>
          <a:p>
            <a:pPr marL="0" lvl="0" indent="0" algn="l" defTabSz="666750">
              <a:lnSpc>
                <a:spcPct val="90000"/>
              </a:lnSpc>
              <a:spcBef>
                <a:spcPct val="0"/>
              </a:spcBef>
              <a:spcAft>
                <a:spcPct val="35000"/>
              </a:spcAft>
              <a:buNone/>
            </a:pPr>
            <a:r>
              <a:rPr lang="en-US" sz="2000" dirty="0">
                <a:solidFill>
                  <a:schemeClr val="tx1"/>
                </a:solidFill>
              </a:rPr>
              <a:t>Return: 65.85%</a:t>
            </a:r>
          </a:p>
          <a:p>
            <a:pPr marL="114300" lvl="1" indent="-114300" algn="l" defTabSz="533400">
              <a:lnSpc>
                <a:spcPct val="90000"/>
              </a:lnSpc>
              <a:spcBef>
                <a:spcPct val="0"/>
              </a:spcBef>
              <a:spcAft>
                <a:spcPct val="15000"/>
              </a:spcAft>
              <a:buChar char="•"/>
            </a:pPr>
            <a:r>
              <a:rPr lang="en-US" sz="2000" dirty="0">
                <a:solidFill>
                  <a:schemeClr val="tx1"/>
                </a:solidFill>
              </a:rPr>
              <a:t>Tesla</a:t>
            </a:r>
            <a:r>
              <a:rPr lang="en-US" sz="2000" kern="1200" dirty="0">
                <a:solidFill>
                  <a:schemeClr val="tx1"/>
                </a:solidFill>
              </a:rPr>
              <a:t> = 36%</a:t>
            </a:r>
            <a:br>
              <a:rPr lang="en-US" dirty="0">
                <a:solidFill>
                  <a:schemeClr val="tx1"/>
                </a:solidFill>
              </a:rPr>
            </a:br>
            <a:r>
              <a:rPr lang="en-US" sz="1600" dirty="0">
                <a:solidFill>
                  <a:schemeClr val="tx1"/>
                </a:solidFill>
              </a:rPr>
              <a:t>$360K</a:t>
            </a:r>
            <a:endParaRPr lang="en-US" sz="1600" kern="1200" dirty="0">
              <a:solidFill>
                <a:schemeClr val="tx1"/>
              </a:solidFill>
            </a:endParaRPr>
          </a:p>
          <a:p>
            <a:pPr marL="114300" lvl="1" indent="-114300" algn="l" defTabSz="533400">
              <a:lnSpc>
                <a:spcPct val="90000"/>
              </a:lnSpc>
              <a:spcBef>
                <a:spcPct val="0"/>
              </a:spcBef>
              <a:spcAft>
                <a:spcPct val="15000"/>
              </a:spcAft>
              <a:buChar char="•"/>
            </a:pPr>
            <a:r>
              <a:rPr lang="en-US" sz="2000" kern="1200" dirty="0">
                <a:solidFill>
                  <a:schemeClr val="tx1"/>
                </a:solidFill>
              </a:rPr>
              <a:t>Netflix = </a:t>
            </a:r>
            <a:r>
              <a:rPr lang="en-US" sz="2000" dirty="0">
                <a:solidFill>
                  <a:schemeClr val="tx1"/>
                </a:solidFill>
              </a:rPr>
              <a:t>28</a:t>
            </a:r>
            <a:r>
              <a:rPr lang="en-US" sz="2000" kern="1200" dirty="0">
                <a:solidFill>
                  <a:schemeClr val="tx1"/>
                </a:solidFill>
              </a:rPr>
              <a:t>%</a:t>
            </a:r>
            <a:br>
              <a:rPr lang="en-US" kern="1200" dirty="0">
                <a:solidFill>
                  <a:schemeClr val="tx1"/>
                </a:solidFill>
              </a:rPr>
            </a:br>
            <a:r>
              <a:rPr lang="en-US" sz="1600" kern="1200" dirty="0">
                <a:solidFill>
                  <a:schemeClr val="tx1"/>
                </a:solidFill>
              </a:rPr>
              <a:t>$</a:t>
            </a:r>
            <a:r>
              <a:rPr lang="en-US" sz="1600" dirty="0">
                <a:solidFill>
                  <a:schemeClr val="tx1"/>
                </a:solidFill>
              </a:rPr>
              <a:t>28</a:t>
            </a:r>
            <a:r>
              <a:rPr lang="en-US" sz="1600" kern="1200" dirty="0">
                <a:solidFill>
                  <a:schemeClr val="tx1"/>
                </a:solidFill>
              </a:rPr>
              <a:t>0K</a:t>
            </a:r>
          </a:p>
          <a:p>
            <a:pPr marL="114300" lvl="1" indent="-114300" algn="l" defTabSz="533400">
              <a:lnSpc>
                <a:spcPct val="90000"/>
              </a:lnSpc>
              <a:spcBef>
                <a:spcPct val="0"/>
              </a:spcBef>
              <a:spcAft>
                <a:spcPct val="15000"/>
              </a:spcAft>
              <a:buChar char="•"/>
            </a:pPr>
            <a:r>
              <a:rPr lang="en-US" sz="2000" kern="1200" dirty="0">
                <a:solidFill>
                  <a:schemeClr val="tx1"/>
                </a:solidFill>
              </a:rPr>
              <a:t>NVIDIA = </a:t>
            </a:r>
            <a:r>
              <a:rPr lang="en-US" sz="2000" dirty="0">
                <a:solidFill>
                  <a:schemeClr val="tx1"/>
                </a:solidFill>
              </a:rPr>
              <a:t>36</a:t>
            </a:r>
            <a:r>
              <a:rPr lang="en-US" sz="2000" kern="1200" dirty="0">
                <a:solidFill>
                  <a:schemeClr val="tx1"/>
                </a:solidFill>
              </a:rPr>
              <a:t>%</a:t>
            </a:r>
            <a:br>
              <a:rPr lang="en-US" kern="1200" dirty="0">
                <a:solidFill>
                  <a:schemeClr val="tx1"/>
                </a:solidFill>
              </a:rPr>
            </a:br>
            <a:r>
              <a:rPr lang="en-US" sz="1600" kern="1200" dirty="0">
                <a:solidFill>
                  <a:schemeClr val="tx1"/>
                </a:solidFill>
              </a:rPr>
              <a:t>$360K</a:t>
            </a:r>
          </a:p>
        </p:txBody>
      </p:sp>
      <p:sp>
        <p:nvSpPr>
          <p:cNvPr id="13" name="Freeform: Shape 12">
            <a:extLst>
              <a:ext uri="{FF2B5EF4-FFF2-40B4-BE49-F238E27FC236}">
                <a16:creationId xmlns:a16="http://schemas.microsoft.com/office/drawing/2014/main" id="{E542BB1F-D568-4D9E-6BF2-48B908FC5A85}"/>
              </a:ext>
            </a:extLst>
          </p:cNvPr>
          <p:cNvSpPr/>
          <p:nvPr/>
        </p:nvSpPr>
        <p:spPr>
          <a:xfrm>
            <a:off x="6268720" y="2642623"/>
            <a:ext cx="2468883" cy="3822533"/>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608708"/>
              <a:satOff val="-27481"/>
              <a:lumOff val="-3382"/>
              <a:alphaOff val="0"/>
            </a:schemeClr>
          </a:fillRef>
          <a:effectRef idx="0">
            <a:schemeClr val="accent5">
              <a:hueOff val="608708"/>
              <a:satOff val="-27481"/>
              <a:lumOff val="-3382"/>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23" name="Freeform: Shape 22">
            <a:extLst>
              <a:ext uri="{FF2B5EF4-FFF2-40B4-BE49-F238E27FC236}">
                <a16:creationId xmlns:a16="http://schemas.microsoft.com/office/drawing/2014/main" id="{FE4B5208-DCE7-A7ED-60AF-00F9465F5C25}"/>
              </a:ext>
            </a:extLst>
          </p:cNvPr>
          <p:cNvSpPr/>
          <p:nvPr/>
        </p:nvSpPr>
        <p:spPr>
          <a:xfrm>
            <a:off x="6345442" y="2748592"/>
            <a:ext cx="2512361" cy="3822533"/>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608708"/>
              <a:satOff val="-27481"/>
              <a:lumOff val="-3382"/>
              <a:alphaOff val="0"/>
            </a:schemeClr>
          </a:fillRef>
          <a:effectRef idx="0">
            <a:schemeClr val="accent5">
              <a:hueOff val="608708"/>
              <a:satOff val="-27481"/>
              <a:lumOff val="-3382"/>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Inflation:</a:t>
            </a:r>
          </a:p>
          <a:p>
            <a:pPr marL="0" lvl="0" indent="0" algn="l" defTabSz="666750">
              <a:lnSpc>
                <a:spcPct val="90000"/>
              </a:lnSpc>
              <a:spcBef>
                <a:spcPct val="0"/>
              </a:spcBef>
              <a:spcAft>
                <a:spcPct val="35000"/>
              </a:spcAft>
              <a:buNone/>
            </a:pPr>
            <a:r>
              <a:rPr lang="en-US" sz="2000" dirty="0">
                <a:solidFill>
                  <a:schemeClr val="tx1"/>
                </a:solidFill>
              </a:rPr>
              <a:t>Risk: 2.12%</a:t>
            </a:r>
          </a:p>
          <a:p>
            <a:pPr marL="0" lvl="0" indent="0" algn="l" defTabSz="666750">
              <a:lnSpc>
                <a:spcPct val="90000"/>
              </a:lnSpc>
              <a:spcBef>
                <a:spcPct val="0"/>
              </a:spcBef>
              <a:spcAft>
                <a:spcPct val="35000"/>
              </a:spcAft>
              <a:buNone/>
            </a:pPr>
            <a:r>
              <a:rPr lang="en-US" sz="2000" dirty="0">
                <a:solidFill>
                  <a:schemeClr val="tx1"/>
                </a:solidFill>
              </a:rPr>
              <a:t>Return: 60.16%</a:t>
            </a:r>
          </a:p>
          <a:p>
            <a:pPr marL="114300" lvl="1" indent="-114300" algn="l" defTabSz="533400">
              <a:lnSpc>
                <a:spcPct val="90000"/>
              </a:lnSpc>
              <a:spcBef>
                <a:spcPct val="0"/>
              </a:spcBef>
              <a:spcAft>
                <a:spcPct val="15000"/>
              </a:spcAft>
              <a:buChar char="•"/>
            </a:pPr>
            <a:r>
              <a:rPr lang="en-US" sz="2000" dirty="0">
                <a:solidFill>
                  <a:schemeClr val="tx1"/>
                </a:solidFill>
              </a:rPr>
              <a:t>Tesla</a:t>
            </a:r>
            <a:r>
              <a:rPr lang="en-US" sz="2000" kern="1200" dirty="0">
                <a:solidFill>
                  <a:schemeClr val="tx1"/>
                </a:solidFill>
              </a:rPr>
              <a:t> = 32%</a:t>
            </a:r>
            <a:br>
              <a:rPr lang="en-US" sz="2000" dirty="0">
                <a:solidFill>
                  <a:schemeClr val="tx1"/>
                </a:solidFill>
              </a:rPr>
            </a:br>
            <a:r>
              <a:rPr lang="en-US" sz="1600" dirty="0">
                <a:solidFill>
                  <a:schemeClr val="tx1"/>
                </a:solidFill>
              </a:rPr>
              <a:t>$320K</a:t>
            </a:r>
            <a:endParaRPr lang="en-US" sz="1600" kern="1200" dirty="0">
              <a:solidFill>
                <a:schemeClr val="tx1"/>
              </a:solidFill>
            </a:endParaRPr>
          </a:p>
          <a:p>
            <a:pPr marL="114300" lvl="1" indent="-114300" algn="l" defTabSz="533400">
              <a:lnSpc>
                <a:spcPct val="90000"/>
              </a:lnSpc>
              <a:spcBef>
                <a:spcPct val="0"/>
              </a:spcBef>
              <a:spcAft>
                <a:spcPct val="15000"/>
              </a:spcAft>
              <a:buChar char="•"/>
            </a:pPr>
            <a:r>
              <a:rPr lang="en-US" sz="2000" kern="1200" dirty="0">
                <a:solidFill>
                  <a:schemeClr val="tx1"/>
                </a:solidFill>
              </a:rPr>
              <a:t>Netflix = 32%</a:t>
            </a:r>
            <a:br>
              <a:rPr lang="en-US" sz="2000" kern="1200" dirty="0">
                <a:solidFill>
                  <a:schemeClr val="tx1"/>
                </a:solidFill>
              </a:rPr>
            </a:br>
            <a:r>
              <a:rPr lang="en-US" sz="1600" kern="1200" dirty="0">
                <a:solidFill>
                  <a:schemeClr val="tx1"/>
                </a:solidFill>
              </a:rPr>
              <a:t>$320K</a:t>
            </a:r>
          </a:p>
          <a:p>
            <a:pPr marL="114300" lvl="1" indent="-114300" algn="l" defTabSz="533400">
              <a:lnSpc>
                <a:spcPct val="90000"/>
              </a:lnSpc>
              <a:spcBef>
                <a:spcPct val="0"/>
              </a:spcBef>
              <a:spcAft>
                <a:spcPct val="15000"/>
              </a:spcAft>
              <a:buChar char="•"/>
            </a:pPr>
            <a:r>
              <a:rPr lang="en-US" sz="2000" kern="1200" dirty="0">
                <a:solidFill>
                  <a:schemeClr val="tx1"/>
                </a:solidFill>
              </a:rPr>
              <a:t>NVIDIA = 32%</a:t>
            </a:r>
            <a:br>
              <a:rPr lang="en-US" sz="2000" kern="1200" dirty="0">
                <a:solidFill>
                  <a:schemeClr val="tx1"/>
                </a:solidFill>
              </a:rPr>
            </a:br>
            <a:r>
              <a:rPr lang="en-US" sz="1600" kern="1200" dirty="0">
                <a:solidFill>
                  <a:schemeClr val="tx1"/>
                </a:solidFill>
              </a:rPr>
              <a:t>$320K</a:t>
            </a:r>
          </a:p>
          <a:p>
            <a:pPr marL="114300" lvl="1" indent="-114300" algn="l" defTabSz="533400">
              <a:lnSpc>
                <a:spcPct val="90000"/>
              </a:lnSpc>
              <a:spcBef>
                <a:spcPct val="0"/>
              </a:spcBef>
              <a:spcAft>
                <a:spcPct val="15000"/>
              </a:spcAft>
              <a:buChar char="•"/>
            </a:pPr>
            <a:r>
              <a:rPr lang="en-US" sz="2000" dirty="0">
                <a:solidFill>
                  <a:schemeClr val="tx1"/>
                </a:solidFill>
              </a:rPr>
              <a:t>AMD</a:t>
            </a:r>
            <a:r>
              <a:rPr lang="en-US" sz="2000" kern="1200" dirty="0">
                <a:solidFill>
                  <a:schemeClr val="tx1"/>
                </a:solidFill>
              </a:rPr>
              <a:t> = 4%</a:t>
            </a:r>
            <a:br>
              <a:rPr lang="en-US" sz="2000" kern="1200" dirty="0">
                <a:solidFill>
                  <a:schemeClr val="tx1"/>
                </a:solidFill>
              </a:rPr>
            </a:br>
            <a:r>
              <a:rPr lang="en-US" sz="1600" kern="1200" dirty="0">
                <a:solidFill>
                  <a:schemeClr val="tx1"/>
                </a:solidFill>
              </a:rPr>
              <a:t>$</a:t>
            </a:r>
            <a:r>
              <a:rPr lang="en-US" sz="1600" dirty="0">
                <a:solidFill>
                  <a:schemeClr val="tx1"/>
                </a:solidFill>
              </a:rPr>
              <a:t>40K</a:t>
            </a:r>
            <a:endParaRPr lang="en-US" sz="2000" kern="1200" dirty="0">
              <a:solidFill>
                <a:schemeClr val="tx1"/>
              </a:solidFill>
            </a:endParaRPr>
          </a:p>
        </p:txBody>
      </p:sp>
      <p:sp>
        <p:nvSpPr>
          <p:cNvPr id="16" name="Freeform: Shape 15">
            <a:extLst>
              <a:ext uri="{FF2B5EF4-FFF2-40B4-BE49-F238E27FC236}">
                <a16:creationId xmlns:a16="http://schemas.microsoft.com/office/drawing/2014/main" id="{32C5A186-419B-D1F7-6BD8-29B34333E1C8}"/>
              </a:ext>
            </a:extLst>
          </p:cNvPr>
          <p:cNvSpPr/>
          <p:nvPr/>
        </p:nvSpPr>
        <p:spPr>
          <a:xfrm>
            <a:off x="9083042" y="2642623"/>
            <a:ext cx="2468882" cy="3822528"/>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811611"/>
              <a:satOff val="-36642"/>
              <a:lumOff val="-4509"/>
              <a:alphaOff val="0"/>
            </a:schemeClr>
          </a:fillRef>
          <a:effectRef idx="0">
            <a:schemeClr val="accent5">
              <a:hueOff val="811611"/>
              <a:satOff val="-36642"/>
              <a:lumOff val="-4509"/>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30" name="Freeform: Shape 29">
            <a:extLst>
              <a:ext uri="{FF2B5EF4-FFF2-40B4-BE49-F238E27FC236}">
                <a16:creationId xmlns:a16="http://schemas.microsoft.com/office/drawing/2014/main" id="{C1D8E949-2798-BB25-4500-D09DC1DED4E6}"/>
              </a:ext>
            </a:extLst>
          </p:cNvPr>
          <p:cNvSpPr/>
          <p:nvPr/>
        </p:nvSpPr>
        <p:spPr>
          <a:xfrm>
            <a:off x="9161476" y="2748592"/>
            <a:ext cx="2512361" cy="3822528"/>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811611"/>
              <a:satOff val="-36642"/>
              <a:lumOff val="-4509"/>
              <a:alphaOff val="0"/>
            </a:schemeClr>
          </a:fillRef>
          <a:effectRef idx="0">
            <a:schemeClr val="accent5">
              <a:hueOff val="811611"/>
              <a:satOff val="-36642"/>
              <a:lumOff val="-4509"/>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Deflation:</a:t>
            </a:r>
          </a:p>
          <a:p>
            <a:pPr marL="0" lvl="0" indent="0" algn="l" defTabSz="666750">
              <a:lnSpc>
                <a:spcPct val="90000"/>
              </a:lnSpc>
              <a:spcBef>
                <a:spcPct val="0"/>
              </a:spcBef>
              <a:spcAft>
                <a:spcPct val="35000"/>
              </a:spcAft>
              <a:buNone/>
            </a:pPr>
            <a:r>
              <a:rPr lang="en-US" sz="2000" dirty="0">
                <a:solidFill>
                  <a:schemeClr val="tx1"/>
                </a:solidFill>
              </a:rPr>
              <a:t>Risk: 2.13%</a:t>
            </a:r>
          </a:p>
          <a:p>
            <a:pPr defTabSz="666750">
              <a:lnSpc>
                <a:spcPct val="90000"/>
              </a:lnSpc>
              <a:spcBef>
                <a:spcPct val="0"/>
              </a:spcBef>
              <a:spcAft>
                <a:spcPct val="35000"/>
              </a:spcAft>
            </a:pPr>
            <a:r>
              <a:rPr lang="en-US" sz="2000" dirty="0">
                <a:solidFill>
                  <a:schemeClr val="tx1"/>
                </a:solidFill>
              </a:rPr>
              <a:t>R</a:t>
            </a:r>
            <a:r>
              <a:rPr lang="en-US" sz="2000" kern="1200" dirty="0">
                <a:solidFill>
                  <a:schemeClr val="tx1"/>
                </a:solidFill>
              </a:rPr>
              <a:t>eturn: 69.05%</a:t>
            </a:r>
          </a:p>
          <a:p>
            <a:pPr marL="114300" lvl="1" indent="-114300" algn="l" defTabSz="533400">
              <a:lnSpc>
                <a:spcPct val="90000"/>
              </a:lnSpc>
              <a:spcBef>
                <a:spcPct val="0"/>
              </a:spcBef>
              <a:spcAft>
                <a:spcPct val="15000"/>
              </a:spcAft>
              <a:buChar char="•"/>
            </a:pPr>
            <a:r>
              <a:rPr lang="en-US" sz="2000" kern="1200" dirty="0">
                <a:solidFill>
                  <a:schemeClr val="tx1"/>
                </a:solidFill>
              </a:rPr>
              <a:t>Tesla = 40%</a:t>
            </a:r>
            <a:br>
              <a:rPr lang="en-US" sz="2000" dirty="0">
                <a:solidFill>
                  <a:schemeClr val="tx1"/>
                </a:solidFill>
              </a:rPr>
            </a:br>
            <a:r>
              <a:rPr lang="en-US" sz="1600" dirty="0">
                <a:solidFill>
                  <a:schemeClr val="tx1"/>
                </a:solidFill>
              </a:rPr>
              <a:t>$400K</a:t>
            </a:r>
            <a:endParaRPr lang="en-US" sz="1600" kern="1200" dirty="0">
              <a:solidFill>
                <a:schemeClr val="tx1"/>
              </a:solidFill>
            </a:endParaRPr>
          </a:p>
          <a:p>
            <a:pPr marL="114300" lvl="1" indent="-114300" algn="l" defTabSz="533400">
              <a:lnSpc>
                <a:spcPct val="90000"/>
              </a:lnSpc>
              <a:spcBef>
                <a:spcPct val="0"/>
              </a:spcBef>
              <a:spcAft>
                <a:spcPct val="15000"/>
              </a:spcAft>
              <a:buChar char="•"/>
            </a:pPr>
            <a:r>
              <a:rPr lang="en-US" sz="2000" kern="1200" dirty="0">
                <a:solidFill>
                  <a:schemeClr val="tx1"/>
                </a:solidFill>
              </a:rPr>
              <a:t>Netflix = 20%</a:t>
            </a:r>
            <a:br>
              <a:rPr lang="en-US" sz="2000" kern="1200" dirty="0">
                <a:solidFill>
                  <a:schemeClr val="tx1"/>
                </a:solidFill>
              </a:rPr>
            </a:br>
            <a:r>
              <a:rPr lang="en-US" sz="1600" kern="1200" dirty="0">
                <a:solidFill>
                  <a:schemeClr val="tx1"/>
                </a:solidFill>
              </a:rPr>
              <a:t>$200K</a:t>
            </a:r>
          </a:p>
          <a:p>
            <a:pPr marL="114300" lvl="1" indent="-114300" algn="l" defTabSz="533400">
              <a:lnSpc>
                <a:spcPct val="90000"/>
              </a:lnSpc>
              <a:spcBef>
                <a:spcPct val="0"/>
              </a:spcBef>
              <a:spcAft>
                <a:spcPct val="15000"/>
              </a:spcAft>
              <a:buChar char="•"/>
            </a:pPr>
            <a:r>
              <a:rPr lang="en-US" sz="2000" kern="1200" dirty="0">
                <a:solidFill>
                  <a:schemeClr val="tx1"/>
                </a:solidFill>
              </a:rPr>
              <a:t>NVIDIA = 40%</a:t>
            </a:r>
            <a:br>
              <a:rPr lang="en-US" sz="2000" kern="1200" dirty="0">
                <a:solidFill>
                  <a:schemeClr val="tx1"/>
                </a:solidFill>
              </a:rPr>
            </a:br>
            <a:r>
              <a:rPr lang="en-US" sz="1600" kern="1200" dirty="0">
                <a:solidFill>
                  <a:schemeClr val="tx1"/>
                </a:solidFill>
              </a:rPr>
              <a:t>$400K</a:t>
            </a:r>
          </a:p>
        </p:txBody>
      </p:sp>
    </p:spTree>
    <p:extLst>
      <p:ext uri="{BB962C8B-B14F-4D97-AF65-F5344CB8AC3E}">
        <p14:creationId xmlns:p14="http://schemas.microsoft.com/office/powerpoint/2010/main" val="228852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1DFF0F-19BC-8C2B-2110-ABD40BFAD29D}"/>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A1D0CB2-ED45-E0CE-C560-A9C98795C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CBEADD4-24FC-51B7-46C4-8589A881AC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C697AEAC-6328-6EBB-485D-E7DB9F7FF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764F442-242A-FE8C-F306-692BDF5B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7A811A5-3D1E-39D5-20E7-F7BA62D2E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2117DB8F-C18E-7230-E22B-CC31E18DE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301D3-1E23-07C1-4587-F40FD86D7984}"/>
              </a:ext>
            </a:extLst>
          </p:cNvPr>
          <p:cNvSpPr>
            <a:spLocks noGrp="1"/>
          </p:cNvSpPr>
          <p:nvPr>
            <p:ph type="title"/>
          </p:nvPr>
        </p:nvSpPr>
        <p:spPr>
          <a:xfrm>
            <a:off x="640078" y="809898"/>
            <a:ext cx="10907487"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Economic Conditions Risk and Allocations</a:t>
            </a:r>
          </a:p>
        </p:txBody>
      </p:sp>
      <p:cxnSp>
        <p:nvCxnSpPr>
          <p:cNvPr id="31" name="Straight Connector 30">
            <a:extLst>
              <a:ext uri="{FF2B5EF4-FFF2-40B4-BE49-F238E27FC236}">
                <a16:creationId xmlns:a16="http://schemas.microsoft.com/office/drawing/2014/main" id="{16493A42-1159-B188-56A5-CE7C73A624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3ADEAB12-9C7E-6381-F3D5-8B05344974DC}"/>
              </a:ext>
            </a:extLst>
          </p:cNvPr>
          <p:cNvSpPr/>
          <p:nvPr/>
        </p:nvSpPr>
        <p:spPr>
          <a:xfrm>
            <a:off x="640078" y="2642623"/>
            <a:ext cx="2468882" cy="3822544"/>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19" name="Freeform: Shape 18">
            <a:extLst>
              <a:ext uri="{FF2B5EF4-FFF2-40B4-BE49-F238E27FC236}">
                <a16:creationId xmlns:a16="http://schemas.microsoft.com/office/drawing/2014/main" id="{0932421F-F1B8-DC2B-AC43-AD16E7AE7213}"/>
              </a:ext>
            </a:extLst>
          </p:cNvPr>
          <p:cNvSpPr/>
          <p:nvPr/>
        </p:nvSpPr>
        <p:spPr>
          <a:xfrm>
            <a:off x="721738" y="2748592"/>
            <a:ext cx="2508180" cy="3822544"/>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Market Crash:</a:t>
            </a:r>
          </a:p>
          <a:p>
            <a:pPr marL="0" lvl="0" indent="0" algn="l" defTabSz="666750">
              <a:lnSpc>
                <a:spcPct val="90000"/>
              </a:lnSpc>
              <a:spcBef>
                <a:spcPct val="0"/>
              </a:spcBef>
              <a:spcAft>
                <a:spcPct val="35000"/>
              </a:spcAft>
              <a:buNone/>
            </a:pPr>
            <a:r>
              <a:rPr lang="en-US" sz="2000" dirty="0">
                <a:solidFill>
                  <a:schemeClr val="tx1"/>
                </a:solidFill>
              </a:rPr>
              <a:t>Risk: 2.16%</a:t>
            </a:r>
          </a:p>
          <a:p>
            <a:pPr marL="0" lvl="0" indent="0" algn="l" defTabSz="666750">
              <a:lnSpc>
                <a:spcPct val="90000"/>
              </a:lnSpc>
              <a:spcBef>
                <a:spcPct val="0"/>
              </a:spcBef>
              <a:spcAft>
                <a:spcPct val="35000"/>
              </a:spcAft>
              <a:buNone/>
            </a:pPr>
            <a:r>
              <a:rPr lang="en-US" sz="2000" dirty="0">
                <a:solidFill>
                  <a:schemeClr val="tx1"/>
                </a:solidFill>
              </a:rPr>
              <a:t>Return: 50.75%</a:t>
            </a:r>
          </a:p>
          <a:p>
            <a:pPr marL="114300" lvl="1" indent="-114300" algn="l" defTabSz="533400">
              <a:lnSpc>
                <a:spcPct val="90000"/>
              </a:lnSpc>
              <a:spcBef>
                <a:spcPct val="0"/>
              </a:spcBef>
              <a:spcAft>
                <a:spcPct val="15000"/>
              </a:spcAft>
              <a:buChar char="•"/>
            </a:pPr>
            <a:r>
              <a:rPr lang="en-US" sz="2000" kern="1200" dirty="0">
                <a:solidFill>
                  <a:schemeClr val="tx1"/>
                </a:solidFill>
              </a:rPr>
              <a:t>Tesla = 28%</a:t>
            </a:r>
            <a:br>
              <a:rPr lang="en-US" kern="1200" dirty="0">
                <a:solidFill>
                  <a:schemeClr val="tx1"/>
                </a:solidFill>
              </a:rPr>
            </a:br>
            <a:r>
              <a:rPr lang="en-US" sz="1600" kern="1200" dirty="0">
                <a:solidFill>
                  <a:schemeClr val="tx1"/>
                </a:solidFill>
              </a:rPr>
              <a:t>$</a:t>
            </a:r>
            <a:r>
              <a:rPr lang="en-US" sz="1600" dirty="0">
                <a:solidFill>
                  <a:schemeClr val="tx1"/>
                </a:solidFill>
              </a:rPr>
              <a:t>280</a:t>
            </a:r>
            <a:r>
              <a:rPr lang="en-US" sz="1600" kern="1200" dirty="0">
                <a:solidFill>
                  <a:schemeClr val="tx1"/>
                </a:solidFill>
              </a:rPr>
              <a:t>K</a:t>
            </a:r>
          </a:p>
          <a:p>
            <a:pPr marL="114300" lvl="1" indent="-114300" algn="l" defTabSz="533400">
              <a:lnSpc>
                <a:spcPct val="90000"/>
              </a:lnSpc>
              <a:spcBef>
                <a:spcPct val="0"/>
              </a:spcBef>
              <a:spcAft>
                <a:spcPct val="15000"/>
              </a:spcAft>
              <a:buChar char="•"/>
            </a:pPr>
            <a:r>
              <a:rPr lang="en-US" sz="2000" kern="1200" dirty="0">
                <a:solidFill>
                  <a:schemeClr val="tx1"/>
                </a:solidFill>
              </a:rPr>
              <a:t>Netflix = </a:t>
            </a:r>
            <a:r>
              <a:rPr lang="en-US" sz="2000" dirty="0">
                <a:solidFill>
                  <a:schemeClr val="tx1"/>
                </a:solidFill>
              </a:rPr>
              <a:t>28%</a:t>
            </a:r>
            <a:br>
              <a:rPr lang="en-US" kern="1200" dirty="0">
                <a:solidFill>
                  <a:schemeClr val="tx1"/>
                </a:solidFill>
              </a:rPr>
            </a:br>
            <a:r>
              <a:rPr lang="en-US" sz="1600" kern="1200" dirty="0">
                <a:solidFill>
                  <a:schemeClr val="tx1"/>
                </a:solidFill>
              </a:rPr>
              <a:t>$280K</a:t>
            </a:r>
          </a:p>
          <a:p>
            <a:pPr marL="114300" lvl="1" indent="-114300" algn="l" defTabSz="533400">
              <a:lnSpc>
                <a:spcPct val="90000"/>
              </a:lnSpc>
              <a:spcBef>
                <a:spcPct val="0"/>
              </a:spcBef>
              <a:spcAft>
                <a:spcPct val="15000"/>
              </a:spcAft>
              <a:buChar char="•"/>
            </a:pPr>
            <a:r>
              <a:rPr lang="en-US" sz="2000" kern="1200" dirty="0">
                <a:solidFill>
                  <a:schemeClr val="tx1"/>
                </a:solidFill>
              </a:rPr>
              <a:t>NVIDIA = 28%</a:t>
            </a:r>
            <a:br>
              <a:rPr lang="en-US" kern="1200" dirty="0">
                <a:solidFill>
                  <a:schemeClr val="tx1"/>
                </a:solidFill>
              </a:rPr>
            </a:br>
            <a:r>
              <a:rPr lang="en-US" sz="1600" kern="1200" dirty="0">
                <a:solidFill>
                  <a:schemeClr val="tx1"/>
                </a:solidFill>
              </a:rPr>
              <a:t>$280K</a:t>
            </a:r>
          </a:p>
          <a:p>
            <a:pPr marL="114300" lvl="1" indent="-114300" defTabSz="533400">
              <a:lnSpc>
                <a:spcPct val="90000"/>
              </a:lnSpc>
              <a:spcBef>
                <a:spcPct val="0"/>
              </a:spcBef>
              <a:spcAft>
                <a:spcPct val="15000"/>
              </a:spcAft>
              <a:buFontTx/>
              <a:buChar char="•"/>
            </a:pPr>
            <a:r>
              <a:rPr lang="en-US" sz="2000" kern="1200" dirty="0">
                <a:solidFill>
                  <a:schemeClr val="tx1"/>
                </a:solidFill>
              </a:rPr>
              <a:t>AMD = 16%</a:t>
            </a:r>
            <a:br>
              <a:rPr lang="en-US" sz="1600" kern="1200" dirty="0">
                <a:solidFill>
                  <a:schemeClr val="tx1"/>
                </a:solidFill>
              </a:rPr>
            </a:br>
            <a:r>
              <a:rPr lang="en-US" sz="1600" kern="1200" dirty="0">
                <a:solidFill>
                  <a:schemeClr val="tx1"/>
                </a:solidFill>
              </a:rPr>
              <a:t>$160K</a:t>
            </a:r>
          </a:p>
          <a:p>
            <a:pPr marL="114300" lvl="1" indent="-114300" algn="l" defTabSz="533400">
              <a:lnSpc>
                <a:spcPct val="90000"/>
              </a:lnSpc>
              <a:spcBef>
                <a:spcPct val="0"/>
              </a:spcBef>
              <a:spcAft>
                <a:spcPct val="15000"/>
              </a:spcAft>
              <a:buChar char="•"/>
            </a:pPr>
            <a:endParaRPr lang="en-US" sz="1600" kern="1200" dirty="0">
              <a:solidFill>
                <a:schemeClr val="tx1"/>
              </a:solidFill>
            </a:endParaRPr>
          </a:p>
          <a:p>
            <a:pPr marL="0" lvl="1" algn="l" defTabSz="533400">
              <a:lnSpc>
                <a:spcPct val="90000"/>
              </a:lnSpc>
              <a:spcBef>
                <a:spcPct val="0"/>
              </a:spcBef>
              <a:spcAft>
                <a:spcPct val="15000"/>
              </a:spcAft>
            </a:pPr>
            <a:endParaRPr lang="en-US" kern="1200" dirty="0">
              <a:solidFill>
                <a:schemeClr val="tx1"/>
              </a:solidFill>
            </a:endParaRPr>
          </a:p>
        </p:txBody>
      </p:sp>
      <p:sp>
        <p:nvSpPr>
          <p:cNvPr id="11" name="Freeform: Shape 10">
            <a:extLst>
              <a:ext uri="{FF2B5EF4-FFF2-40B4-BE49-F238E27FC236}">
                <a16:creationId xmlns:a16="http://schemas.microsoft.com/office/drawing/2014/main" id="{0198794F-9D84-60AD-59C0-5B61BC2B6C8C}"/>
              </a:ext>
            </a:extLst>
          </p:cNvPr>
          <p:cNvSpPr/>
          <p:nvPr/>
        </p:nvSpPr>
        <p:spPr>
          <a:xfrm>
            <a:off x="3454399" y="2642623"/>
            <a:ext cx="2468882" cy="3822540"/>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405806"/>
              <a:satOff val="-18321"/>
              <a:lumOff val="-2255"/>
              <a:alphaOff val="0"/>
            </a:schemeClr>
          </a:fillRef>
          <a:effectRef idx="0">
            <a:schemeClr val="accent5">
              <a:hueOff val="405806"/>
              <a:satOff val="-18321"/>
              <a:lumOff val="-2255"/>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21" name="Freeform: Shape 20">
            <a:extLst>
              <a:ext uri="{FF2B5EF4-FFF2-40B4-BE49-F238E27FC236}">
                <a16:creationId xmlns:a16="http://schemas.microsoft.com/office/drawing/2014/main" id="{C329C1E0-048D-0E57-B6C4-C6E0D5DA726B}"/>
              </a:ext>
            </a:extLst>
          </p:cNvPr>
          <p:cNvSpPr/>
          <p:nvPr/>
        </p:nvSpPr>
        <p:spPr>
          <a:xfrm>
            <a:off x="3533590" y="2748592"/>
            <a:ext cx="2508180" cy="3822540"/>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405806"/>
              <a:satOff val="-18321"/>
              <a:lumOff val="-2255"/>
              <a:alphaOff val="0"/>
            </a:schemeClr>
          </a:fillRef>
          <a:effectRef idx="0">
            <a:schemeClr val="accent5">
              <a:hueOff val="405806"/>
              <a:satOff val="-18321"/>
              <a:lumOff val="-2255"/>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High Interest Rate:</a:t>
            </a:r>
          </a:p>
          <a:p>
            <a:pPr marL="0" lvl="0" indent="0" algn="l" defTabSz="666750">
              <a:lnSpc>
                <a:spcPct val="90000"/>
              </a:lnSpc>
              <a:spcBef>
                <a:spcPct val="0"/>
              </a:spcBef>
              <a:spcAft>
                <a:spcPct val="35000"/>
              </a:spcAft>
              <a:buNone/>
            </a:pPr>
            <a:r>
              <a:rPr lang="en-US" sz="2000" dirty="0">
                <a:solidFill>
                  <a:schemeClr val="tx1"/>
                </a:solidFill>
              </a:rPr>
              <a:t>Risk: 2.12%</a:t>
            </a:r>
          </a:p>
          <a:p>
            <a:pPr marL="0" lvl="0" indent="0" algn="l" defTabSz="666750">
              <a:lnSpc>
                <a:spcPct val="90000"/>
              </a:lnSpc>
              <a:spcBef>
                <a:spcPct val="0"/>
              </a:spcBef>
              <a:spcAft>
                <a:spcPct val="35000"/>
              </a:spcAft>
              <a:buNone/>
            </a:pPr>
            <a:r>
              <a:rPr lang="en-US" sz="2000" dirty="0">
                <a:solidFill>
                  <a:schemeClr val="tx1"/>
                </a:solidFill>
              </a:rPr>
              <a:t>Return: 60.16%</a:t>
            </a:r>
          </a:p>
          <a:p>
            <a:pPr marL="114300" lvl="1" indent="-114300" algn="l" defTabSz="533400">
              <a:lnSpc>
                <a:spcPct val="90000"/>
              </a:lnSpc>
              <a:spcBef>
                <a:spcPct val="0"/>
              </a:spcBef>
              <a:spcAft>
                <a:spcPct val="15000"/>
              </a:spcAft>
              <a:buChar char="•"/>
            </a:pPr>
            <a:r>
              <a:rPr lang="en-US" sz="2000" dirty="0">
                <a:solidFill>
                  <a:schemeClr val="tx1"/>
                </a:solidFill>
              </a:rPr>
              <a:t>Tesla</a:t>
            </a:r>
            <a:r>
              <a:rPr lang="en-US" sz="2000" kern="1200" dirty="0">
                <a:solidFill>
                  <a:schemeClr val="tx1"/>
                </a:solidFill>
              </a:rPr>
              <a:t> = 32%</a:t>
            </a:r>
            <a:br>
              <a:rPr lang="en-US" sz="2000" dirty="0">
                <a:solidFill>
                  <a:schemeClr val="tx1"/>
                </a:solidFill>
              </a:rPr>
            </a:br>
            <a:r>
              <a:rPr lang="en-US" sz="1600" dirty="0">
                <a:solidFill>
                  <a:schemeClr val="tx1"/>
                </a:solidFill>
              </a:rPr>
              <a:t>$320K</a:t>
            </a:r>
            <a:endParaRPr lang="en-US" sz="1600" kern="1200" dirty="0">
              <a:solidFill>
                <a:schemeClr val="tx1"/>
              </a:solidFill>
            </a:endParaRPr>
          </a:p>
          <a:p>
            <a:pPr marL="114300" lvl="1" indent="-114300" algn="l" defTabSz="533400">
              <a:lnSpc>
                <a:spcPct val="90000"/>
              </a:lnSpc>
              <a:spcBef>
                <a:spcPct val="0"/>
              </a:spcBef>
              <a:spcAft>
                <a:spcPct val="15000"/>
              </a:spcAft>
              <a:buChar char="•"/>
            </a:pPr>
            <a:r>
              <a:rPr lang="en-US" sz="2000" kern="1200" dirty="0">
                <a:solidFill>
                  <a:schemeClr val="tx1"/>
                </a:solidFill>
              </a:rPr>
              <a:t>Netflix = 32%</a:t>
            </a:r>
            <a:br>
              <a:rPr lang="en-US" sz="2000" kern="1200" dirty="0">
                <a:solidFill>
                  <a:schemeClr val="tx1"/>
                </a:solidFill>
              </a:rPr>
            </a:br>
            <a:r>
              <a:rPr lang="en-US" sz="1600" kern="1200" dirty="0">
                <a:solidFill>
                  <a:schemeClr val="tx1"/>
                </a:solidFill>
              </a:rPr>
              <a:t>$320K</a:t>
            </a:r>
          </a:p>
          <a:p>
            <a:pPr marL="114300" lvl="1" indent="-114300" algn="l" defTabSz="533400">
              <a:lnSpc>
                <a:spcPct val="90000"/>
              </a:lnSpc>
              <a:spcBef>
                <a:spcPct val="0"/>
              </a:spcBef>
              <a:spcAft>
                <a:spcPct val="15000"/>
              </a:spcAft>
              <a:buChar char="•"/>
            </a:pPr>
            <a:r>
              <a:rPr lang="en-US" sz="2000" kern="1200" dirty="0">
                <a:solidFill>
                  <a:schemeClr val="tx1"/>
                </a:solidFill>
              </a:rPr>
              <a:t>NVIDIA = 32%</a:t>
            </a:r>
            <a:br>
              <a:rPr lang="en-US" sz="2000" kern="1200" dirty="0">
                <a:solidFill>
                  <a:schemeClr val="tx1"/>
                </a:solidFill>
              </a:rPr>
            </a:br>
            <a:r>
              <a:rPr lang="en-US" sz="1600" kern="1200" dirty="0">
                <a:solidFill>
                  <a:schemeClr val="tx1"/>
                </a:solidFill>
              </a:rPr>
              <a:t>$320K</a:t>
            </a:r>
          </a:p>
          <a:p>
            <a:pPr marL="114300" lvl="1" indent="-114300" algn="l" defTabSz="533400">
              <a:lnSpc>
                <a:spcPct val="90000"/>
              </a:lnSpc>
              <a:spcBef>
                <a:spcPct val="0"/>
              </a:spcBef>
              <a:spcAft>
                <a:spcPct val="15000"/>
              </a:spcAft>
              <a:buChar char="•"/>
            </a:pPr>
            <a:r>
              <a:rPr lang="en-US" sz="2000" dirty="0">
                <a:solidFill>
                  <a:schemeClr val="tx1"/>
                </a:solidFill>
              </a:rPr>
              <a:t>AMD</a:t>
            </a:r>
            <a:r>
              <a:rPr lang="en-US" sz="2000" kern="1200" dirty="0">
                <a:solidFill>
                  <a:schemeClr val="tx1"/>
                </a:solidFill>
              </a:rPr>
              <a:t> = 4%</a:t>
            </a:r>
            <a:br>
              <a:rPr lang="en-US" sz="2000" kern="1200" dirty="0">
                <a:solidFill>
                  <a:schemeClr val="tx1"/>
                </a:solidFill>
              </a:rPr>
            </a:br>
            <a:r>
              <a:rPr lang="en-US" sz="1600" kern="1200" dirty="0">
                <a:solidFill>
                  <a:schemeClr val="tx1"/>
                </a:solidFill>
              </a:rPr>
              <a:t>$</a:t>
            </a:r>
            <a:r>
              <a:rPr lang="en-US" sz="1600" dirty="0">
                <a:solidFill>
                  <a:schemeClr val="tx1"/>
                </a:solidFill>
              </a:rPr>
              <a:t>40K</a:t>
            </a:r>
            <a:endParaRPr lang="en-US" sz="2000" kern="1200" dirty="0">
              <a:solidFill>
                <a:schemeClr val="tx1"/>
              </a:solidFill>
            </a:endParaRPr>
          </a:p>
        </p:txBody>
      </p:sp>
      <p:sp>
        <p:nvSpPr>
          <p:cNvPr id="13" name="Freeform: Shape 12">
            <a:extLst>
              <a:ext uri="{FF2B5EF4-FFF2-40B4-BE49-F238E27FC236}">
                <a16:creationId xmlns:a16="http://schemas.microsoft.com/office/drawing/2014/main" id="{CC022815-A473-C54D-89F3-0DAB7888142C}"/>
              </a:ext>
            </a:extLst>
          </p:cNvPr>
          <p:cNvSpPr/>
          <p:nvPr/>
        </p:nvSpPr>
        <p:spPr>
          <a:xfrm>
            <a:off x="6268720" y="2642623"/>
            <a:ext cx="2468883" cy="3822533"/>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608708"/>
              <a:satOff val="-27481"/>
              <a:lumOff val="-3382"/>
              <a:alphaOff val="0"/>
            </a:schemeClr>
          </a:fillRef>
          <a:effectRef idx="0">
            <a:schemeClr val="accent5">
              <a:hueOff val="608708"/>
              <a:satOff val="-27481"/>
              <a:lumOff val="-3382"/>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23" name="Freeform: Shape 22">
            <a:extLst>
              <a:ext uri="{FF2B5EF4-FFF2-40B4-BE49-F238E27FC236}">
                <a16:creationId xmlns:a16="http://schemas.microsoft.com/office/drawing/2014/main" id="{56601508-6F04-D273-4AEA-9ABA109E5387}"/>
              </a:ext>
            </a:extLst>
          </p:cNvPr>
          <p:cNvSpPr/>
          <p:nvPr/>
        </p:nvSpPr>
        <p:spPr>
          <a:xfrm>
            <a:off x="6345442" y="2748592"/>
            <a:ext cx="2512361" cy="3822533"/>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608708"/>
              <a:satOff val="-27481"/>
              <a:lumOff val="-3382"/>
              <a:alphaOff val="0"/>
            </a:schemeClr>
          </a:fillRef>
          <a:effectRef idx="0">
            <a:schemeClr val="accent5">
              <a:hueOff val="608708"/>
              <a:satOff val="-27481"/>
              <a:lumOff val="-3382"/>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Low Interest Rate:</a:t>
            </a:r>
          </a:p>
          <a:p>
            <a:pPr marL="0" lvl="0" indent="0" algn="l" defTabSz="666750">
              <a:lnSpc>
                <a:spcPct val="90000"/>
              </a:lnSpc>
              <a:spcBef>
                <a:spcPct val="0"/>
              </a:spcBef>
              <a:spcAft>
                <a:spcPct val="35000"/>
              </a:spcAft>
              <a:buNone/>
            </a:pPr>
            <a:r>
              <a:rPr lang="en-US" sz="2000" dirty="0">
                <a:solidFill>
                  <a:schemeClr val="tx1"/>
                </a:solidFill>
              </a:rPr>
              <a:t>Risk: 2.13%</a:t>
            </a:r>
          </a:p>
          <a:p>
            <a:pPr marL="0" lvl="0" indent="0" algn="l" defTabSz="666750">
              <a:lnSpc>
                <a:spcPct val="90000"/>
              </a:lnSpc>
              <a:spcBef>
                <a:spcPct val="0"/>
              </a:spcBef>
              <a:spcAft>
                <a:spcPct val="35000"/>
              </a:spcAft>
              <a:buNone/>
            </a:pPr>
            <a:r>
              <a:rPr lang="en-US" sz="2000" dirty="0">
                <a:solidFill>
                  <a:schemeClr val="tx1"/>
                </a:solidFill>
              </a:rPr>
              <a:t>Return: 68.34%</a:t>
            </a:r>
          </a:p>
          <a:p>
            <a:pPr marL="114300" lvl="1" indent="-114300" algn="l" defTabSz="533400">
              <a:lnSpc>
                <a:spcPct val="90000"/>
              </a:lnSpc>
              <a:spcBef>
                <a:spcPct val="0"/>
              </a:spcBef>
              <a:spcAft>
                <a:spcPct val="15000"/>
              </a:spcAft>
              <a:buChar char="•"/>
            </a:pPr>
            <a:r>
              <a:rPr lang="en-US" sz="2000" kern="1200" dirty="0">
                <a:solidFill>
                  <a:schemeClr val="tx1"/>
                </a:solidFill>
              </a:rPr>
              <a:t>Tesla = 38%</a:t>
            </a:r>
            <a:br>
              <a:rPr lang="en-US" kern="1200" dirty="0">
                <a:solidFill>
                  <a:schemeClr val="tx1"/>
                </a:solidFill>
              </a:rPr>
            </a:br>
            <a:r>
              <a:rPr lang="en-US" kern="1200" dirty="0">
                <a:solidFill>
                  <a:schemeClr val="tx1"/>
                </a:solidFill>
              </a:rPr>
              <a:t>$</a:t>
            </a:r>
            <a:r>
              <a:rPr lang="en-US" dirty="0">
                <a:solidFill>
                  <a:schemeClr val="tx1"/>
                </a:solidFill>
              </a:rPr>
              <a:t>380</a:t>
            </a:r>
            <a:r>
              <a:rPr lang="en-US" kern="1200" dirty="0">
                <a:solidFill>
                  <a:schemeClr val="tx1"/>
                </a:solidFill>
              </a:rPr>
              <a:t>K</a:t>
            </a:r>
          </a:p>
          <a:p>
            <a:pPr marL="114300" lvl="1" indent="-114300" algn="l" defTabSz="533400">
              <a:lnSpc>
                <a:spcPct val="90000"/>
              </a:lnSpc>
              <a:spcBef>
                <a:spcPct val="0"/>
              </a:spcBef>
              <a:spcAft>
                <a:spcPct val="15000"/>
              </a:spcAft>
              <a:buChar char="•"/>
            </a:pPr>
            <a:r>
              <a:rPr lang="en-US" sz="2000" kern="1200" dirty="0">
                <a:solidFill>
                  <a:schemeClr val="tx1"/>
                </a:solidFill>
              </a:rPr>
              <a:t>Netflix = 24%</a:t>
            </a:r>
            <a:br>
              <a:rPr lang="en-US" kern="1200" dirty="0">
                <a:solidFill>
                  <a:schemeClr val="tx1"/>
                </a:solidFill>
              </a:rPr>
            </a:br>
            <a:r>
              <a:rPr lang="en-US" kern="1200" dirty="0">
                <a:solidFill>
                  <a:schemeClr val="tx1"/>
                </a:solidFill>
              </a:rPr>
              <a:t>$</a:t>
            </a:r>
            <a:r>
              <a:rPr lang="en-US" dirty="0">
                <a:solidFill>
                  <a:schemeClr val="tx1"/>
                </a:solidFill>
              </a:rPr>
              <a:t>240</a:t>
            </a:r>
            <a:r>
              <a:rPr lang="en-US" kern="1200" dirty="0">
                <a:solidFill>
                  <a:schemeClr val="tx1"/>
                </a:solidFill>
              </a:rPr>
              <a:t>K</a:t>
            </a:r>
          </a:p>
          <a:p>
            <a:pPr marL="114300" lvl="1" indent="-114300" algn="l" defTabSz="533400">
              <a:lnSpc>
                <a:spcPct val="90000"/>
              </a:lnSpc>
              <a:spcBef>
                <a:spcPct val="0"/>
              </a:spcBef>
              <a:spcAft>
                <a:spcPct val="15000"/>
              </a:spcAft>
              <a:buChar char="•"/>
            </a:pPr>
            <a:r>
              <a:rPr lang="en-US" sz="2000" kern="1200" dirty="0">
                <a:solidFill>
                  <a:schemeClr val="tx1"/>
                </a:solidFill>
              </a:rPr>
              <a:t>NVIDIA = 38%</a:t>
            </a:r>
            <a:br>
              <a:rPr lang="en-US" kern="1200" dirty="0">
                <a:solidFill>
                  <a:schemeClr val="tx1"/>
                </a:solidFill>
              </a:rPr>
            </a:br>
            <a:r>
              <a:rPr lang="en-US" kern="1200" dirty="0">
                <a:solidFill>
                  <a:schemeClr val="tx1"/>
                </a:solidFill>
              </a:rPr>
              <a:t>$</a:t>
            </a:r>
            <a:r>
              <a:rPr lang="en-US" dirty="0">
                <a:solidFill>
                  <a:schemeClr val="tx1"/>
                </a:solidFill>
              </a:rPr>
              <a:t>380</a:t>
            </a:r>
            <a:r>
              <a:rPr lang="en-US" kern="1200" dirty="0">
                <a:solidFill>
                  <a:schemeClr val="tx1"/>
                </a:solidFill>
              </a:rPr>
              <a:t>K</a:t>
            </a:r>
          </a:p>
        </p:txBody>
      </p:sp>
      <p:sp>
        <p:nvSpPr>
          <p:cNvPr id="16" name="Freeform: Shape 15">
            <a:extLst>
              <a:ext uri="{FF2B5EF4-FFF2-40B4-BE49-F238E27FC236}">
                <a16:creationId xmlns:a16="http://schemas.microsoft.com/office/drawing/2014/main" id="{E2C5DD3A-11AB-BB36-C48D-38C84884AD16}"/>
              </a:ext>
            </a:extLst>
          </p:cNvPr>
          <p:cNvSpPr/>
          <p:nvPr/>
        </p:nvSpPr>
        <p:spPr>
          <a:xfrm>
            <a:off x="9083042" y="2642623"/>
            <a:ext cx="2468882" cy="3822528"/>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811611"/>
              <a:satOff val="-36642"/>
              <a:lumOff val="-4509"/>
              <a:alphaOff val="0"/>
            </a:schemeClr>
          </a:fillRef>
          <a:effectRef idx="0">
            <a:schemeClr val="accent5">
              <a:hueOff val="811611"/>
              <a:satOff val="-36642"/>
              <a:lumOff val="-4509"/>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30" name="Freeform: Shape 29">
            <a:extLst>
              <a:ext uri="{FF2B5EF4-FFF2-40B4-BE49-F238E27FC236}">
                <a16:creationId xmlns:a16="http://schemas.microsoft.com/office/drawing/2014/main" id="{8290A3B4-7EAB-54AD-C081-9DD36084FBB5}"/>
              </a:ext>
            </a:extLst>
          </p:cNvPr>
          <p:cNvSpPr/>
          <p:nvPr/>
        </p:nvSpPr>
        <p:spPr>
          <a:xfrm>
            <a:off x="9161476" y="2748592"/>
            <a:ext cx="2512361" cy="3822528"/>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811611"/>
              <a:satOff val="-36642"/>
              <a:lumOff val="-4509"/>
              <a:alphaOff val="0"/>
            </a:schemeClr>
          </a:fillRef>
          <a:effectRef idx="0">
            <a:schemeClr val="accent5">
              <a:hueOff val="811611"/>
              <a:satOff val="-36642"/>
              <a:lumOff val="-4509"/>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Regulatory changes:</a:t>
            </a:r>
          </a:p>
          <a:p>
            <a:pPr marL="0" lvl="0" indent="0" algn="l" defTabSz="666750">
              <a:lnSpc>
                <a:spcPct val="90000"/>
              </a:lnSpc>
              <a:spcBef>
                <a:spcPct val="0"/>
              </a:spcBef>
              <a:spcAft>
                <a:spcPct val="35000"/>
              </a:spcAft>
              <a:buNone/>
            </a:pPr>
            <a:r>
              <a:rPr lang="en-US" sz="2000" dirty="0">
                <a:solidFill>
                  <a:schemeClr val="tx1"/>
                </a:solidFill>
              </a:rPr>
              <a:t>Risk: 2.14%</a:t>
            </a:r>
          </a:p>
          <a:p>
            <a:pPr marL="0" lvl="0" indent="0" algn="l" defTabSz="666750">
              <a:lnSpc>
                <a:spcPct val="90000"/>
              </a:lnSpc>
              <a:spcBef>
                <a:spcPct val="0"/>
              </a:spcBef>
              <a:spcAft>
                <a:spcPct val="35000"/>
              </a:spcAft>
              <a:buNone/>
            </a:pPr>
            <a:r>
              <a:rPr lang="en-US" sz="2000" dirty="0">
                <a:solidFill>
                  <a:schemeClr val="tx1"/>
                </a:solidFill>
              </a:rPr>
              <a:t>Return: 63.62%</a:t>
            </a:r>
          </a:p>
          <a:p>
            <a:pPr marL="114300" lvl="1" indent="-114300" algn="l" defTabSz="533400">
              <a:lnSpc>
                <a:spcPct val="90000"/>
              </a:lnSpc>
              <a:spcBef>
                <a:spcPct val="0"/>
              </a:spcBef>
              <a:spcAft>
                <a:spcPct val="15000"/>
              </a:spcAft>
              <a:buChar char="•"/>
            </a:pPr>
            <a:r>
              <a:rPr lang="en-US" sz="2000" dirty="0">
                <a:solidFill>
                  <a:schemeClr val="tx1"/>
                </a:solidFill>
              </a:rPr>
              <a:t>Tesla</a:t>
            </a:r>
            <a:r>
              <a:rPr lang="en-US" sz="2000" kern="1200" dirty="0">
                <a:solidFill>
                  <a:schemeClr val="tx1"/>
                </a:solidFill>
              </a:rPr>
              <a:t> = 30%</a:t>
            </a:r>
            <a:br>
              <a:rPr lang="en-US" sz="2000" dirty="0">
                <a:solidFill>
                  <a:schemeClr val="tx1"/>
                </a:solidFill>
              </a:rPr>
            </a:br>
            <a:r>
              <a:rPr lang="en-US" sz="1600" dirty="0">
                <a:solidFill>
                  <a:schemeClr val="tx1"/>
                </a:solidFill>
              </a:rPr>
              <a:t>$300K</a:t>
            </a:r>
            <a:endParaRPr lang="en-US" sz="1600" kern="1200" dirty="0">
              <a:solidFill>
                <a:schemeClr val="tx1"/>
              </a:solidFill>
            </a:endParaRPr>
          </a:p>
          <a:p>
            <a:pPr marL="114300" lvl="1" indent="-114300" algn="l" defTabSz="533400">
              <a:lnSpc>
                <a:spcPct val="90000"/>
              </a:lnSpc>
              <a:spcBef>
                <a:spcPct val="0"/>
              </a:spcBef>
              <a:spcAft>
                <a:spcPct val="15000"/>
              </a:spcAft>
              <a:buChar char="•"/>
            </a:pPr>
            <a:r>
              <a:rPr lang="en-US" sz="2000" kern="1200" dirty="0">
                <a:solidFill>
                  <a:schemeClr val="tx1"/>
                </a:solidFill>
              </a:rPr>
              <a:t>Netflix = 30%</a:t>
            </a:r>
            <a:br>
              <a:rPr lang="en-US" sz="2000" kern="1200" dirty="0">
                <a:solidFill>
                  <a:schemeClr val="tx1"/>
                </a:solidFill>
              </a:rPr>
            </a:br>
            <a:r>
              <a:rPr lang="en-US" sz="1600" kern="1200" dirty="0">
                <a:solidFill>
                  <a:schemeClr val="tx1"/>
                </a:solidFill>
              </a:rPr>
              <a:t>$300K</a:t>
            </a:r>
          </a:p>
          <a:p>
            <a:pPr marL="114300" lvl="1" indent="-114300" algn="l" defTabSz="533400">
              <a:lnSpc>
                <a:spcPct val="90000"/>
              </a:lnSpc>
              <a:spcBef>
                <a:spcPct val="0"/>
              </a:spcBef>
              <a:spcAft>
                <a:spcPct val="15000"/>
              </a:spcAft>
              <a:buChar char="•"/>
            </a:pPr>
            <a:r>
              <a:rPr lang="en-US" sz="2000" kern="1200" dirty="0">
                <a:solidFill>
                  <a:schemeClr val="tx1"/>
                </a:solidFill>
              </a:rPr>
              <a:t>NVIDIA = 30%</a:t>
            </a:r>
            <a:br>
              <a:rPr lang="en-US" sz="2000" kern="1200" dirty="0">
                <a:solidFill>
                  <a:schemeClr val="tx1"/>
                </a:solidFill>
              </a:rPr>
            </a:br>
            <a:r>
              <a:rPr lang="en-US" sz="1600" kern="1200" dirty="0">
                <a:solidFill>
                  <a:schemeClr val="tx1"/>
                </a:solidFill>
              </a:rPr>
              <a:t>$300K</a:t>
            </a:r>
          </a:p>
          <a:p>
            <a:pPr marL="114300" lvl="1" indent="-114300" algn="l" defTabSz="533400">
              <a:lnSpc>
                <a:spcPct val="90000"/>
              </a:lnSpc>
              <a:spcBef>
                <a:spcPct val="0"/>
              </a:spcBef>
              <a:spcAft>
                <a:spcPct val="15000"/>
              </a:spcAft>
              <a:buChar char="•"/>
            </a:pPr>
            <a:r>
              <a:rPr lang="en-US" sz="2000" dirty="0">
                <a:solidFill>
                  <a:schemeClr val="tx1"/>
                </a:solidFill>
              </a:rPr>
              <a:t>AMD</a:t>
            </a:r>
            <a:r>
              <a:rPr lang="en-US" sz="2000" kern="1200" dirty="0">
                <a:solidFill>
                  <a:schemeClr val="tx1"/>
                </a:solidFill>
              </a:rPr>
              <a:t> = 10%</a:t>
            </a:r>
            <a:br>
              <a:rPr lang="en-US" sz="2000" kern="1200" dirty="0">
                <a:solidFill>
                  <a:schemeClr val="tx1"/>
                </a:solidFill>
              </a:rPr>
            </a:br>
            <a:r>
              <a:rPr lang="en-US" sz="1600" kern="1200" dirty="0">
                <a:solidFill>
                  <a:schemeClr val="tx1"/>
                </a:solidFill>
              </a:rPr>
              <a:t>$10</a:t>
            </a:r>
            <a:r>
              <a:rPr lang="en-US" sz="1600" dirty="0">
                <a:solidFill>
                  <a:schemeClr val="tx1"/>
                </a:solidFill>
              </a:rPr>
              <a:t>0K</a:t>
            </a:r>
            <a:endParaRPr lang="en-US" sz="2000" kern="1200" dirty="0">
              <a:solidFill>
                <a:schemeClr val="tx1"/>
              </a:solidFill>
            </a:endParaRPr>
          </a:p>
        </p:txBody>
      </p:sp>
    </p:spTree>
    <p:extLst>
      <p:ext uri="{BB962C8B-B14F-4D97-AF65-F5344CB8AC3E}">
        <p14:creationId xmlns:p14="http://schemas.microsoft.com/office/powerpoint/2010/main" val="1268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E21FE1-B69B-4D99-0DB3-A0413614CDAF}"/>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7D39339-D6F3-E198-EA2C-DD70CDC35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46709E3E-B041-6614-C9F7-144C58897F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8E40D274-838B-929D-1D5A-BB24409BB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ECB9464-C5C9-C572-C5E7-8BA16F9EF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D7E730-DD42-075B-8DF1-AB3FAC73A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10E1895-2454-E93C-B303-B29F3BEB9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9151E-1156-90B8-D177-7289A761CF34}"/>
              </a:ext>
            </a:extLst>
          </p:cNvPr>
          <p:cNvSpPr>
            <a:spLocks noGrp="1"/>
          </p:cNvSpPr>
          <p:nvPr>
            <p:ph type="title"/>
          </p:nvPr>
        </p:nvSpPr>
        <p:spPr>
          <a:xfrm>
            <a:off x="640078" y="809898"/>
            <a:ext cx="10907487"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Economic Conditions Risk and Allocations</a:t>
            </a:r>
          </a:p>
        </p:txBody>
      </p:sp>
      <p:cxnSp>
        <p:nvCxnSpPr>
          <p:cNvPr id="31" name="Straight Connector 30">
            <a:extLst>
              <a:ext uri="{FF2B5EF4-FFF2-40B4-BE49-F238E27FC236}">
                <a16:creationId xmlns:a16="http://schemas.microsoft.com/office/drawing/2014/main" id="{2EF03088-9BC2-6C05-8DA3-87FB2F8A30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239259B-910D-DC76-5BE9-8B2C032B9FE7}"/>
              </a:ext>
            </a:extLst>
          </p:cNvPr>
          <p:cNvGrpSpPr/>
          <p:nvPr/>
        </p:nvGrpSpPr>
        <p:grpSpPr>
          <a:xfrm>
            <a:off x="3395154" y="2642623"/>
            <a:ext cx="5401692" cy="3928513"/>
            <a:chOff x="640078" y="2642623"/>
            <a:chExt cx="5401692" cy="3928513"/>
          </a:xfrm>
        </p:grpSpPr>
        <p:sp>
          <p:nvSpPr>
            <p:cNvPr id="5" name="Freeform: Shape 4">
              <a:extLst>
                <a:ext uri="{FF2B5EF4-FFF2-40B4-BE49-F238E27FC236}">
                  <a16:creationId xmlns:a16="http://schemas.microsoft.com/office/drawing/2014/main" id="{3620CC4C-DB1D-6456-5582-58301874D66D}"/>
                </a:ext>
              </a:extLst>
            </p:cNvPr>
            <p:cNvSpPr/>
            <p:nvPr/>
          </p:nvSpPr>
          <p:spPr>
            <a:xfrm>
              <a:off x="640078" y="2642623"/>
              <a:ext cx="2468882" cy="3822544"/>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19" name="Freeform: Shape 18">
              <a:extLst>
                <a:ext uri="{FF2B5EF4-FFF2-40B4-BE49-F238E27FC236}">
                  <a16:creationId xmlns:a16="http://schemas.microsoft.com/office/drawing/2014/main" id="{0E6CB939-FB13-D5C4-5834-322D864877D1}"/>
                </a:ext>
              </a:extLst>
            </p:cNvPr>
            <p:cNvSpPr/>
            <p:nvPr/>
          </p:nvSpPr>
          <p:spPr>
            <a:xfrm>
              <a:off x="721738" y="2748592"/>
              <a:ext cx="2508180" cy="3822544"/>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Risk Averse:</a:t>
              </a:r>
            </a:p>
            <a:p>
              <a:pPr marL="0" lvl="0" indent="0" algn="l" defTabSz="666750">
                <a:lnSpc>
                  <a:spcPct val="90000"/>
                </a:lnSpc>
                <a:spcBef>
                  <a:spcPct val="0"/>
                </a:spcBef>
                <a:spcAft>
                  <a:spcPct val="35000"/>
                </a:spcAft>
                <a:buNone/>
              </a:pPr>
              <a:r>
                <a:rPr lang="en-US" sz="2000" dirty="0">
                  <a:solidFill>
                    <a:schemeClr val="tx1"/>
                  </a:solidFill>
                </a:rPr>
                <a:t>Risk: 1.99%</a:t>
              </a:r>
            </a:p>
            <a:p>
              <a:pPr marL="0" lvl="0" indent="0" algn="l" defTabSz="666750">
                <a:lnSpc>
                  <a:spcPct val="90000"/>
                </a:lnSpc>
                <a:spcBef>
                  <a:spcPct val="0"/>
                </a:spcBef>
                <a:spcAft>
                  <a:spcPct val="35000"/>
                </a:spcAft>
                <a:buNone/>
              </a:pPr>
              <a:r>
                <a:rPr lang="en-US" sz="2000" dirty="0">
                  <a:solidFill>
                    <a:schemeClr val="tx1"/>
                  </a:solidFill>
                </a:rPr>
                <a:t>Return: 56.74%</a:t>
              </a:r>
            </a:p>
            <a:p>
              <a:pPr marL="114300" lvl="1" indent="-114300" algn="l" defTabSz="533400">
                <a:lnSpc>
                  <a:spcPct val="90000"/>
                </a:lnSpc>
                <a:spcBef>
                  <a:spcPct val="0"/>
                </a:spcBef>
                <a:spcAft>
                  <a:spcPct val="15000"/>
                </a:spcAft>
                <a:buChar char="•"/>
              </a:pPr>
              <a:r>
                <a:rPr lang="en-US" sz="2000" kern="1200" dirty="0">
                  <a:solidFill>
                    <a:schemeClr val="tx1"/>
                  </a:solidFill>
                </a:rPr>
                <a:t>Microsoft = 20%</a:t>
              </a:r>
              <a:br>
                <a:rPr lang="en-US" kern="1200" dirty="0">
                  <a:solidFill>
                    <a:schemeClr val="tx1"/>
                  </a:solidFill>
                </a:rPr>
              </a:br>
              <a:r>
                <a:rPr lang="en-US" sz="1600" kern="1200" dirty="0">
                  <a:solidFill>
                    <a:schemeClr val="tx1"/>
                  </a:solidFill>
                </a:rPr>
                <a:t>$</a:t>
              </a:r>
              <a:r>
                <a:rPr lang="en-US" sz="1600" dirty="0">
                  <a:solidFill>
                    <a:schemeClr val="tx1"/>
                  </a:solidFill>
                </a:rPr>
                <a:t>200</a:t>
              </a:r>
              <a:r>
                <a:rPr lang="en-US" sz="1600" kern="1200" dirty="0">
                  <a:solidFill>
                    <a:schemeClr val="tx1"/>
                  </a:solidFill>
                </a:rPr>
                <a:t>K</a:t>
              </a:r>
            </a:p>
            <a:p>
              <a:pPr marL="114300" lvl="1" indent="-114300" algn="l" defTabSz="533400">
                <a:lnSpc>
                  <a:spcPct val="90000"/>
                </a:lnSpc>
                <a:spcBef>
                  <a:spcPct val="0"/>
                </a:spcBef>
                <a:spcAft>
                  <a:spcPct val="15000"/>
                </a:spcAft>
                <a:buChar char="•"/>
              </a:pPr>
              <a:r>
                <a:rPr lang="en-US" sz="2000" kern="1200" dirty="0">
                  <a:solidFill>
                    <a:schemeClr val="tx1"/>
                  </a:solidFill>
                </a:rPr>
                <a:t>Tesla = </a:t>
              </a:r>
              <a:r>
                <a:rPr lang="en-US" sz="2000" dirty="0">
                  <a:solidFill>
                    <a:schemeClr val="tx1"/>
                  </a:solidFill>
                </a:rPr>
                <a:t>20%</a:t>
              </a:r>
              <a:br>
                <a:rPr lang="en-US" kern="1200" dirty="0">
                  <a:solidFill>
                    <a:schemeClr val="tx1"/>
                  </a:solidFill>
                </a:rPr>
              </a:br>
              <a:r>
                <a:rPr lang="en-US" sz="1600" kern="1200" dirty="0">
                  <a:solidFill>
                    <a:schemeClr val="tx1"/>
                  </a:solidFill>
                </a:rPr>
                <a:t>$200K</a:t>
              </a:r>
            </a:p>
            <a:p>
              <a:pPr marL="114300" lvl="1" indent="-114300" algn="l" defTabSz="533400">
                <a:lnSpc>
                  <a:spcPct val="90000"/>
                </a:lnSpc>
                <a:spcBef>
                  <a:spcPct val="0"/>
                </a:spcBef>
                <a:spcAft>
                  <a:spcPct val="15000"/>
                </a:spcAft>
                <a:buChar char="•"/>
              </a:pPr>
              <a:r>
                <a:rPr lang="en-US" sz="2000" kern="1200" dirty="0">
                  <a:solidFill>
                    <a:schemeClr val="tx1"/>
                  </a:solidFill>
                </a:rPr>
                <a:t>Netflix = 20%</a:t>
              </a:r>
              <a:br>
                <a:rPr lang="en-US" kern="1200" dirty="0">
                  <a:solidFill>
                    <a:schemeClr val="tx1"/>
                  </a:solidFill>
                </a:rPr>
              </a:br>
              <a:r>
                <a:rPr lang="en-US" sz="1600" kern="1200" dirty="0">
                  <a:solidFill>
                    <a:schemeClr val="tx1"/>
                  </a:solidFill>
                </a:rPr>
                <a:t>$200K</a:t>
              </a:r>
            </a:p>
            <a:p>
              <a:pPr marL="114300" lvl="1" indent="-114300" defTabSz="533400">
                <a:lnSpc>
                  <a:spcPct val="90000"/>
                </a:lnSpc>
                <a:spcBef>
                  <a:spcPct val="0"/>
                </a:spcBef>
                <a:spcAft>
                  <a:spcPct val="15000"/>
                </a:spcAft>
                <a:buFontTx/>
                <a:buChar char="•"/>
              </a:pPr>
              <a:r>
                <a:rPr lang="en-US" sz="2000" kern="1200" dirty="0">
                  <a:solidFill>
                    <a:schemeClr val="tx1"/>
                  </a:solidFill>
                </a:rPr>
                <a:t>NVIDIA = 20%</a:t>
              </a:r>
              <a:br>
                <a:rPr lang="en-US" sz="1600" kern="1200" dirty="0">
                  <a:solidFill>
                    <a:schemeClr val="tx1"/>
                  </a:solidFill>
                </a:rPr>
              </a:br>
              <a:r>
                <a:rPr lang="en-US" sz="1600" kern="1200" dirty="0">
                  <a:solidFill>
                    <a:schemeClr val="tx1"/>
                  </a:solidFill>
                </a:rPr>
                <a:t>$200K</a:t>
              </a:r>
            </a:p>
            <a:p>
              <a:pPr marL="114300" lvl="1" indent="-114300" defTabSz="533400">
                <a:lnSpc>
                  <a:spcPct val="90000"/>
                </a:lnSpc>
                <a:spcBef>
                  <a:spcPct val="0"/>
                </a:spcBef>
                <a:spcAft>
                  <a:spcPct val="15000"/>
                </a:spcAft>
                <a:buFontTx/>
                <a:buChar char="•"/>
              </a:pPr>
              <a:r>
                <a:rPr lang="en-US" sz="2000" kern="1200" dirty="0">
                  <a:solidFill>
                    <a:schemeClr val="tx1"/>
                  </a:solidFill>
                </a:rPr>
                <a:t>AMD = 20%</a:t>
              </a:r>
              <a:br>
                <a:rPr lang="en-US" sz="1200" kern="1200" dirty="0">
                  <a:solidFill>
                    <a:schemeClr val="tx1"/>
                  </a:solidFill>
                </a:rPr>
              </a:br>
              <a:r>
                <a:rPr lang="en-US" sz="1600" kern="1200" dirty="0">
                  <a:solidFill>
                    <a:schemeClr val="tx1"/>
                  </a:solidFill>
                </a:rPr>
                <a:t>$200K</a:t>
              </a:r>
            </a:p>
            <a:p>
              <a:pPr marL="0" lvl="1" defTabSz="533400">
                <a:lnSpc>
                  <a:spcPct val="90000"/>
                </a:lnSpc>
                <a:spcBef>
                  <a:spcPct val="0"/>
                </a:spcBef>
                <a:spcAft>
                  <a:spcPct val="15000"/>
                </a:spcAft>
              </a:pPr>
              <a:endParaRPr lang="en-US" sz="1600" kern="1200" dirty="0">
                <a:solidFill>
                  <a:schemeClr val="tx1"/>
                </a:solidFill>
              </a:endParaRPr>
            </a:p>
            <a:p>
              <a:pPr marL="0" lvl="1" defTabSz="533400">
                <a:lnSpc>
                  <a:spcPct val="90000"/>
                </a:lnSpc>
                <a:spcBef>
                  <a:spcPct val="0"/>
                </a:spcBef>
                <a:spcAft>
                  <a:spcPct val="15000"/>
                </a:spcAft>
              </a:pPr>
              <a:endParaRPr lang="en-US" sz="1600" kern="1200" dirty="0">
                <a:solidFill>
                  <a:schemeClr val="tx1"/>
                </a:solidFill>
              </a:endParaRPr>
            </a:p>
            <a:p>
              <a:pPr marL="114300" lvl="1" indent="-114300" algn="l" defTabSz="533400">
                <a:lnSpc>
                  <a:spcPct val="90000"/>
                </a:lnSpc>
                <a:spcBef>
                  <a:spcPct val="0"/>
                </a:spcBef>
                <a:spcAft>
                  <a:spcPct val="15000"/>
                </a:spcAft>
                <a:buChar char="•"/>
              </a:pPr>
              <a:endParaRPr lang="en-US" sz="1600" kern="1200" dirty="0">
                <a:solidFill>
                  <a:schemeClr val="tx1"/>
                </a:solidFill>
              </a:endParaRPr>
            </a:p>
            <a:p>
              <a:pPr marL="0" lvl="1" algn="l" defTabSz="533400">
                <a:lnSpc>
                  <a:spcPct val="90000"/>
                </a:lnSpc>
                <a:spcBef>
                  <a:spcPct val="0"/>
                </a:spcBef>
                <a:spcAft>
                  <a:spcPct val="15000"/>
                </a:spcAft>
              </a:pPr>
              <a:endParaRPr lang="en-US" kern="1200" dirty="0">
                <a:solidFill>
                  <a:schemeClr val="tx1"/>
                </a:solidFill>
              </a:endParaRPr>
            </a:p>
          </p:txBody>
        </p:sp>
        <p:sp>
          <p:nvSpPr>
            <p:cNvPr id="11" name="Freeform: Shape 10">
              <a:extLst>
                <a:ext uri="{FF2B5EF4-FFF2-40B4-BE49-F238E27FC236}">
                  <a16:creationId xmlns:a16="http://schemas.microsoft.com/office/drawing/2014/main" id="{1CDB05C4-88A4-D9DC-1A5D-A7BF25C7658A}"/>
                </a:ext>
              </a:extLst>
            </p:cNvPr>
            <p:cNvSpPr/>
            <p:nvPr/>
          </p:nvSpPr>
          <p:spPr>
            <a:xfrm>
              <a:off x="3454399" y="2642623"/>
              <a:ext cx="2468882" cy="3822540"/>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405806"/>
                <a:satOff val="-18321"/>
                <a:lumOff val="-2255"/>
                <a:alphaOff val="0"/>
              </a:schemeClr>
            </a:fillRef>
            <a:effectRef idx="0">
              <a:schemeClr val="accent5">
                <a:hueOff val="405806"/>
                <a:satOff val="-18321"/>
                <a:lumOff val="-2255"/>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21" name="Freeform: Shape 20">
              <a:extLst>
                <a:ext uri="{FF2B5EF4-FFF2-40B4-BE49-F238E27FC236}">
                  <a16:creationId xmlns:a16="http://schemas.microsoft.com/office/drawing/2014/main" id="{A26FBA88-1FD5-AD5F-0BAD-1F605394BE81}"/>
                </a:ext>
              </a:extLst>
            </p:cNvPr>
            <p:cNvSpPr/>
            <p:nvPr/>
          </p:nvSpPr>
          <p:spPr>
            <a:xfrm>
              <a:off x="3533590" y="2748592"/>
              <a:ext cx="2508180" cy="3822540"/>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405806"/>
                <a:satOff val="-18321"/>
                <a:lumOff val="-2255"/>
                <a:alphaOff val="0"/>
              </a:schemeClr>
            </a:fillRef>
            <a:effectRef idx="0">
              <a:schemeClr val="accent5">
                <a:hueOff val="405806"/>
                <a:satOff val="-18321"/>
                <a:lumOff val="-2255"/>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Risk Seeking:</a:t>
              </a:r>
            </a:p>
            <a:p>
              <a:pPr marL="0" lvl="0" indent="0" algn="l" defTabSz="666750">
                <a:lnSpc>
                  <a:spcPct val="90000"/>
                </a:lnSpc>
                <a:spcBef>
                  <a:spcPct val="0"/>
                </a:spcBef>
                <a:spcAft>
                  <a:spcPct val="35000"/>
                </a:spcAft>
                <a:buNone/>
              </a:pPr>
              <a:r>
                <a:rPr lang="en-US" sz="2000" dirty="0">
                  <a:solidFill>
                    <a:schemeClr val="tx1"/>
                  </a:solidFill>
                </a:rPr>
                <a:t>Risk: 2.17%</a:t>
              </a:r>
            </a:p>
            <a:p>
              <a:pPr marL="0" lvl="0" indent="0" algn="l" defTabSz="666750">
                <a:lnSpc>
                  <a:spcPct val="90000"/>
                </a:lnSpc>
                <a:spcBef>
                  <a:spcPct val="0"/>
                </a:spcBef>
                <a:spcAft>
                  <a:spcPct val="35000"/>
                </a:spcAft>
                <a:buNone/>
              </a:pPr>
              <a:r>
                <a:rPr lang="en-US" sz="2000" dirty="0">
                  <a:solidFill>
                    <a:schemeClr val="tx1"/>
                  </a:solidFill>
                </a:rPr>
                <a:t>Return: 60.75%</a:t>
              </a:r>
            </a:p>
            <a:p>
              <a:pPr marL="114300" lvl="1" indent="-114300" algn="l" defTabSz="533400">
                <a:lnSpc>
                  <a:spcPct val="90000"/>
                </a:lnSpc>
                <a:spcBef>
                  <a:spcPct val="0"/>
                </a:spcBef>
                <a:spcAft>
                  <a:spcPct val="15000"/>
                </a:spcAft>
                <a:buChar char="•"/>
              </a:pPr>
              <a:r>
                <a:rPr lang="en-US" sz="2000" dirty="0">
                  <a:solidFill>
                    <a:schemeClr val="tx1"/>
                  </a:solidFill>
                </a:rPr>
                <a:t>Tesla</a:t>
              </a:r>
              <a:r>
                <a:rPr lang="en-US" sz="2000" kern="1200" dirty="0">
                  <a:solidFill>
                    <a:schemeClr val="tx1"/>
                  </a:solidFill>
                </a:rPr>
                <a:t> = 48%</a:t>
              </a:r>
              <a:br>
                <a:rPr lang="en-US" sz="2000" dirty="0">
                  <a:solidFill>
                    <a:schemeClr val="tx1"/>
                  </a:solidFill>
                </a:rPr>
              </a:br>
              <a:r>
                <a:rPr lang="en-US" sz="1600" dirty="0">
                  <a:solidFill>
                    <a:schemeClr val="tx1"/>
                  </a:solidFill>
                </a:rPr>
                <a:t>$480K</a:t>
              </a:r>
              <a:endParaRPr lang="en-US" sz="1600" kern="1200" dirty="0">
                <a:solidFill>
                  <a:schemeClr val="tx1"/>
                </a:solidFill>
              </a:endParaRPr>
            </a:p>
            <a:p>
              <a:pPr marL="114300" lvl="1" indent="-114300" algn="l" defTabSz="533400">
                <a:lnSpc>
                  <a:spcPct val="90000"/>
                </a:lnSpc>
                <a:spcBef>
                  <a:spcPct val="0"/>
                </a:spcBef>
                <a:spcAft>
                  <a:spcPct val="15000"/>
                </a:spcAft>
                <a:buChar char="•"/>
              </a:pPr>
              <a:r>
                <a:rPr lang="en-US" sz="2000" kern="1200" dirty="0">
                  <a:solidFill>
                    <a:schemeClr val="tx1"/>
                  </a:solidFill>
                </a:rPr>
                <a:t>Netflix = 4%</a:t>
              </a:r>
              <a:br>
                <a:rPr lang="en-US" sz="2000" kern="1200" dirty="0">
                  <a:solidFill>
                    <a:schemeClr val="tx1"/>
                  </a:solidFill>
                </a:rPr>
              </a:br>
              <a:r>
                <a:rPr lang="en-US" sz="1600" kern="1200" dirty="0">
                  <a:solidFill>
                    <a:schemeClr val="tx1"/>
                  </a:solidFill>
                </a:rPr>
                <a:t>$</a:t>
              </a:r>
              <a:r>
                <a:rPr lang="en-US" sz="1600" dirty="0">
                  <a:solidFill>
                    <a:schemeClr val="tx1"/>
                  </a:solidFill>
                </a:rPr>
                <a:t>40</a:t>
              </a:r>
              <a:r>
                <a:rPr lang="en-US" sz="1600" kern="1200" dirty="0">
                  <a:solidFill>
                    <a:schemeClr val="tx1"/>
                  </a:solidFill>
                </a:rPr>
                <a:t>K</a:t>
              </a:r>
            </a:p>
            <a:p>
              <a:pPr marL="114300" lvl="1" indent="-114300" algn="l" defTabSz="533400">
                <a:lnSpc>
                  <a:spcPct val="90000"/>
                </a:lnSpc>
                <a:spcBef>
                  <a:spcPct val="0"/>
                </a:spcBef>
                <a:spcAft>
                  <a:spcPct val="15000"/>
                </a:spcAft>
                <a:buChar char="•"/>
              </a:pPr>
              <a:r>
                <a:rPr lang="en-US" sz="2000" kern="1200" dirty="0">
                  <a:solidFill>
                    <a:schemeClr val="tx1"/>
                  </a:solidFill>
                </a:rPr>
                <a:t>NVIDIA = 48%</a:t>
              </a:r>
              <a:br>
                <a:rPr lang="en-US" sz="2000" kern="1200" dirty="0">
                  <a:solidFill>
                    <a:schemeClr val="tx1"/>
                  </a:solidFill>
                </a:rPr>
              </a:br>
              <a:r>
                <a:rPr lang="en-US" sz="1600" kern="1200" dirty="0">
                  <a:solidFill>
                    <a:schemeClr val="tx1"/>
                  </a:solidFill>
                </a:rPr>
                <a:t>$</a:t>
              </a:r>
              <a:r>
                <a:rPr lang="en-US" sz="1600" dirty="0">
                  <a:solidFill>
                    <a:schemeClr val="tx1"/>
                  </a:solidFill>
                </a:rPr>
                <a:t>480</a:t>
              </a:r>
              <a:r>
                <a:rPr lang="en-US" sz="1600" kern="1200" dirty="0">
                  <a:solidFill>
                    <a:schemeClr val="tx1"/>
                  </a:solidFill>
                </a:rPr>
                <a:t>K</a:t>
              </a:r>
            </a:p>
          </p:txBody>
        </p:sp>
      </p:grpSp>
    </p:spTree>
    <p:extLst>
      <p:ext uri="{BB962C8B-B14F-4D97-AF65-F5344CB8AC3E}">
        <p14:creationId xmlns:p14="http://schemas.microsoft.com/office/powerpoint/2010/main" val="200442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756841-D5BB-A787-8E75-1B2EA76EC00D}"/>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2" name="Rectangle 4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ECF4827-3E4F-23F4-0235-AC4129362B5B}"/>
              </a:ext>
            </a:extLst>
          </p:cNvPr>
          <p:cNvSpPr>
            <a:spLocks noGrp="1"/>
          </p:cNvSpPr>
          <p:nvPr>
            <p:ph type="title"/>
          </p:nvPr>
        </p:nvSpPr>
        <p:spPr>
          <a:xfrm>
            <a:off x="1043631" y="809898"/>
            <a:ext cx="10173010" cy="1554480"/>
          </a:xfrm>
        </p:spPr>
        <p:txBody>
          <a:bodyPr anchor="ctr">
            <a:normAutofit/>
          </a:bodyPr>
          <a:lstStyle/>
          <a:p>
            <a:r>
              <a:rPr lang="en-US" sz="4800" dirty="0"/>
              <a:t>Discussion of Model under Economic Uncertainty</a:t>
            </a:r>
          </a:p>
        </p:txBody>
      </p:sp>
      <p:cxnSp>
        <p:nvCxnSpPr>
          <p:cNvPr id="48" name="Straight Connector 4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C446BC2-C4E3-E781-D846-4FE1EB0F282C}"/>
              </a:ext>
            </a:extLst>
          </p:cNvPr>
          <p:cNvSpPr>
            <a:spLocks noGrp="1"/>
          </p:cNvSpPr>
          <p:nvPr>
            <p:ph idx="1"/>
          </p:nvPr>
        </p:nvSpPr>
        <p:spPr>
          <a:xfrm>
            <a:off x="267838" y="2606042"/>
            <a:ext cx="5183730" cy="3977237"/>
          </a:xfrm>
        </p:spPr>
        <p:txBody>
          <a:bodyPr>
            <a:normAutofit lnSpcReduction="10000"/>
          </a:bodyPr>
          <a:lstStyle/>
          <a:p>
            <a:r>
              <a:rPr lang="en-US" sz="2000" dirty="0"/>
              <a:t>All the scenarios prioritize </a:t>
            </a:r>
            <a:r>
              <a:rPr lang="en-US" sz="2000" b="1" dirty="0"/>
              <a:t>significant allocations to high growth potential and resilient stocks </a:t>
            </a:r>
            <a:r>
              <a:rPr lang="en-US" sz="2000" dirty="0"/>
              <a:t>(Netflix, Tesla, and NVIDIA)</a:t>
            </a:r>
          </a:p>
          <a:p>
            <a:pPr lvl="1"/>
            <a:r>
              <a:rPr lang="en-US" sz="1800" dirty="0"/>
              <a:t>These stocks stay relatively stable with predictable returns and are relevant in future focused industries</a:t>
            </a:r>
          </a:p>
          <a:p>
            <a:r>
              <a:rPr lang="en-US" sz="2000" dirty="0"/>
              <a:t>For other assets (AMD, Microsoft), </a:t>
            </a:r>
            <a:r>
              <a:rPr lang="en-US" sz="2000" b="1" dirty="0"/>
              <a:t>allocations vary depending on scenario </a:t>
            </a:r>
          </a:p>
          <a:p>
            <a:r>
              <a:rPr lang="en-US" sz="2000" dirty="0"/>
              <a:t>Some assets receive no allocations across scenarios</a:t>
            </a:r>
          </a:p>
          <a:p>
            <a:r>
              <a:rPr lang="en-US" sz="2000" b="1" dirty="0"/>
              <a:t>Risk and return associated </a:t>
            </a:r>
            <a:r>
              <a:rPr lang="en-US" sz="2000" dirty="0"/>
              <a:t>is generally </a:t>
            </a:r>
            <a:r>
              <a:rPr lang="en-US" sz="2000" b="1" dirty="0"/>
              <a:t>similar</a:t>
            </a:r>
            <a:r>
              <a:rPr lang="en-US" sz="2000" dirty="0"/>
              <a:t> across scenarios. This reflects </a:t>
            </a:r>
            <a:r>
              <a:rPr lang="en-US" sz="2000" b="1" dirty="0"/>
              <a:t>robust portfolio design </a:t>
            </a:r>
            <a:r>
              <a:rPr lang="en-US" sz="2000" dirty="0"/>
              <a:t>tailored to each situation</a:t>
            </a:r>
          </a:p>
        </p:txBody>
      </p:sp>
      <p:sp>
        <p:nvSpPr>
          <p:cNvPr id="5" name="Content Placeholder 3">
            <a:extLst>
              <a:ext uri="{FF2B5EF4-FFF2-40B4-BE49-F238E27FC236}">
                <a16:creationId xmlns:a16="http://schemas.microsoft.com/office/drawing/2014/main" id="{10CDE54E-9897-CE9C-CA0E-903D40706957}"/>
              </a:ext>
            </a:extLst>
          </p:cNvPr>
          <p:cNvSpPr txBox="1">
            <a:spLocks/>
          </p:cNvSpPr>
          <p:nvPr/>
        </p:nvSpPr>
        <p:spPr>
          <a:xfrm>
            <a:off x="5451568" y="2606042"/>
            <a:ext cx="6472594" cy="3781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Recession, High Interest Rate, Inflation, Slowdown: </a:t>
            </a:r>
            <a:r>
              <a:rPr lang="en-US" sz="2000" dirty="0"/>
              <a:t>allocations are toward growth stocks with potential for robust (faster) performance. Diversification with AMD and Netflix</a:t>
            </a:r>
          </a:p>
          <a:p>
            <a:r>
              <a:rPr lang="en-US" sz="2000" b="1" dirty="0"/>
              <a:t>Market Crash, Risk Averse: </a:t>
            </a:r>
            <a:r>
              <a:rPr lang="en-US" sz="2000" dirty="0"/>
              <a:t>Spreading risk among high growth assets and stable stocks, reflecting heightened uncertainty and need for safety </a:t>
            </a:r>
          </a:p>
          <a:p>
            <a:r>
              <a:rPr lang="en-US" sz="2000" b="1" dirty="0"/>
              <a:t>Regulation Changes :</a:t>
            </a:r>
            <a:r>
              <a:rPr lang="en-US" sz="2000" dirty="0"/>
              <a:t> Balancing portfolio with diversification to AMD</a:t>
            </a:r>
          </a:p>
          <a:p>
            <a:r>
              <a:rPr lang="en-US" sz="2000" b="1" dirty="0"/>
              <a:t>Deflation: </a:t>
            </a:r>
            <a:r>
              <a:rPr lang="en-US" sz="2000" dirty="0"/>
              <a:t>Growth stocks as they maintain profitability</a:t>
            </a:r>
          </a:p>
          <a:p>
            <a:r>
              <a:rPr lang="en-US" sz="2000" b="1" dirty="0"/>
              <a:t>Risk Seeking: </a:t>
            </a:r>
            <a:r>
              <a:rPr lang="en-US" sz="2000" dirty="0"/>
              <a:t>Aggressive investments, high risk, high reward stocks</a:t>
            </a:r>
          </a:p>
        </p:txBody>
      </p:sp>
    </p:spTree>
    <p:extLst>
      <p:ext uri="{BB962C8B-B14F-4D97-AF65-F5344CB8AC3E}">
        <p14:creationId xmlns:p14="http://schemas.microsoft.com/office/powerpoint/2010/main" val="3286610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54A8FD-1AD5-1339-F076-C84E55B9A1E9}"/>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D89B248-54CD-2F11-9CC7-831759916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C0A7013-7E4C-1F09-BA20-F43E1C8A3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B38F20A3-06A6-80ED-69D4-F3807D4AD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5B2F4E2-2846-7C54-691B-0D020365A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5A7500-B972-0818-EAD9-E904C9F79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32F66155-7FCD-FD1A-EEAA-7714DA11E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F49A6-C851-F19F-AF8B-EF3AF151A090}"/>
              </a:ext>
            </a:extLst>
          </p:cNvPr>
          <p:cNvSpPr>
            <a:spLocks noGrp="1"/>
          </p:cNvSpPr>
          <p:nvPr>
            <p:ph type="title"/>
          </p:nvPr>
        </p:nvSpPr>
        <p:spPr>
          <a:xfrm>
            <a:off x="640078" y="809898"/>
            <a:ext cx="10907487"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Economic Conditions Risk and Returns – Baseline Model</a:t>
            </a:r>
          </a:p>
        </p:txBody>
      </p:sp>
      <p:cxnSp>
        <p:nvCxnSpPr>
          <p:cNvPr id="31" name="Straight Connector 30">
            <a:extLst>
              <a:ext uri="{FF2B5EF4-FFF2-40B4-BE49-F238E27FC236}">
                <a16:creationId xmlns:a16="http://schemas.microsoft.com/office/drawing/2014/main" id="{69AD9E77-DEE7-FD8E-813F-D6E180EC80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9C8B3A7B-EE72-ED75-40FC-A78528823C07}"/>
              </a:ext>
            </a:extLst>
          </p:cNvPr>
          <p:cNvGrpSpPr/>
          <p:nvPr/>
        </p:nvGrpSpPr>
        <p:grpSpPr>
          <a:xfrm>
            <a:off x="365764" y="2556388"/>
            <a:ext cx="11462848" cy="4108967"/>
            <a:chOff x="463692" y="2614797"/>
            <a:chExt cx="11462848" cy="4108967"/>
          </a:xfrm>
        </p:grpSpPr>
        <p:grpSp>
          <p:nvGrpSpPr>
            <p:cNvPr id="34" name="Group 33">
              <a:extLst>
                <a:ext uri="{FF2B5EF4-FFF2-40B4-BE49-F238E27FC236}">
                  <a16:creationId xmlns:a16="http://schemas.microsoft.com/office/drawing/2014/main" id="{90D11CBA-0820-F072-2AAE-6EEF1A725D1B}"/>
                </a:ext>
              </a:extLst>
            </p:cNvPr>
            <p:cNvGrpSpPr/>
            <p:nvPr/>
          </p:nvGrpSpPr>
          <p:grpSpPr>
            <a:xfrm>
              <a:off x="463692" y="2614797"/>
              <a:ext cx="2772993" cy="1259379"/>
              <a:chOff x="456925" y="2642623"/>
              <a:chExt cx="2772993" cy="1570144"/>
            </a:xfrm>
          </p:grpSpPr>
          <p:sp>
            <p:nvSpPr>
              <p:cNvPr id="5" name="Freeform: Shape 4">
                <a:extLst>
                  <a:ext uri="{FF2B5EF4-FFF2-40B4-BE49-F238E27FC236}">
                    <a16:creationId xmlns:a16="http://schemas.microsoft.com/office/drawing/2014/main" id="{E05A4F85-2CB0-9C15-1EB4-D5D49F2EC30A}"/>
                  </a:ext>
                </a:extLst>
              </p:cNvPr>
              <p:cNvSpPr/>
              <p:nvPr/>
            </p:nvSpPr>
            <p:spPr>
              <a:xfrm>
                <a:off x="456925" y="2642623"/>
                <a:ext cx="2652035" cy="1464175"/>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19" name="Freeform: Shape 18">
                <a:extLst>
                  <a:ext uri="{FF2B5EF4-FFF2-40B4-BE49-F238E27FC236}">
                    <a16:creationId xmlns:a16="http://schemas.microsoft.com/office/drawing/2014/main" id="{8EAEB6A0-3F9B-27E1-E05F-74C89E790F61}"/>
                  </a:ext>
                </a:extLst>
              </p:cNvPr>
              <p:cNvSpPr/>
              <p:nvPr/>
            </p:nvSpPr>
            <p:spPr>
              <a:xfrm>
                <a:off x="535670" y="2748592"/>
                <a:ext cx="2694248" cy="1464175"/>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Recession:</a:t>
                </a:r>
              </a:p>
              <a:p>
                <a:pPr marL="0" lvl="0" indent="0" algn="l" defTabSz="666750">
                  <a:lnSpc>
                    <a:spcPct val="90000"/>
                  </a:lnSpc>
                  <a:spcBef>
                    <a:spcPct val="0"/>
                  </a:spcBef>
                  <a:spcAft>
                    <a:spcPct val="35000"/>
                  </a:spcAft>
                  <a:buNone/>
                </a:pPr>
                <a:r>
                  <a:rPr lang="en-US" sz="2000" dirty="0">
                    <a:solidFill>
                      <a:schemeClr val="tx1"/>
                    </a:solidFill>
                  </a:rPr>
                  <a:t>Risk: 1.56%</a:t>
                </a:r>
              </a:p>
              <a:p>
                <a:pPr marL="0" lvl="0" indent="0" algn="l" defTabSz="666750">
                  <a:lnSpc>
                    <a:spcPct val="90000"/>
                  </a:lnSpc>
                  <a:spcBef>
                    <a:spcPct val="0"/>
                  </a:spcBef>
                  <a:spcAft>
                    <a:spcPct val="35000"/>
                  </a:spcAft>
                  <a:buNone/>
                </a:pPr>
                <a:r>
                  <a:rPr lang="en-US" sz="2000" dirty="0">
                    <a:solidFill>
                      <a:schemeClr val="tx1"/>
                    </a:solidFill>
                  </a:rPr>
                  <a:t>Return: 31.38%</a:t>
                </a:r>
              </a:p>
            </p:txBody>
          </p:sp>
        </p:grpSp>
        <p:grpSp>
          <p:nvGrpSpPr>
            <p:cNvPr id="35" name="Group 34">
              <a:extLst>
                <a:ext uri="{FF2B5EF4-FFF2-40B4-BE49-F238E27FC236}">
                  <a16:creationId xmlns:a16="http://schemas.microsoft.com/office/drawing/2014/main" id="{6DCB472A-887A-7317-2DF4-24FDBCB520E6}"/>
                </a:ext>
              </a:extLst>
            </p:cNvPr>
            <p:cNvGrpSpPr/>
            <p:nvPr/>
          </p:nvGrpSpPr>
          <p:grpSpPr>
            <a:xfrm>
              <a:off x="3361068" y="2614797"/>
              <a:ext cx="2770524" cy="1259377"/>
              <a:chOff x="3271246" y="2642623"/>
              <a:chExt cx="2770524" cy="1570142"/>
            </a:xfrm>
          </p:grpSpPr>
          <p:sp>
            <p:nvSpPr>
              <p:cNvPr id="11" name="Freeform: Shape 10">
                <a:extLst>
                  <a:ext uri="{FF2B5EF4-FFF2-40B4-BE49-F238E27FC236}">
                    <a16:creationId xmlns:a16="http://schemas.microsoft.com/office/drawing/2014/main" id="{82D1819F-2EE0-DA32-8A32-03383B09AC67}"/>
                  </a:ext>
                </a:extLst>
              </p:cNvPr>
              <p:cNvSpPr/>
              <p:nvPr/>
            </p:nvSpPr>
            <p:spPr>
              <a:xfrm>
                <a:off x="3271246" y="2642623"/>
                <a:ext cx="2652035" cy="1464173"/>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405806"/>
                  <a:satOff val="-18321"/>
                  <a:lumOff val="-2255"/>
                  <a:alphaOff val="0"/>
                </a:schemeClr>
              </a:fillRef>
              <a:effectRef idx="0">
                <a:schemeClr val="accent5">
                  <a:hueOff val="405806"/>
                  <a:satOff val="-18321"/>
                  <a:lumOff val="-2255"/>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21" name="Freeform: Shape 20">
                <a:extLst>
                  <a:ext uri="{FF2B5EF4-FFF2-40B4-BE49-F238E27FC236}">
                    <a16:creationId xmlns:a16="http://schemas.microsoft.com/office/drawing/2014/main" id="{7A51B440-491C-5BE0-8D8E-DB1BDEFFD410}"/>
                  </a:ext>
                </a:extLst>
              </p:cNvPr>
              <p:cNvSpPr/>
              <p:nvPr/>
            </p:nvSpPr>
            <p:spPr>
              <a:xfrm>
                <a:off x="3347522" y="2748592"/>
                <a:ext cx="2694248" cy="1464173"/>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405806"/>
                  <a:satOff val="-18321"/>
                  <a:lumOff val="-2255"/>
                  <a:alphaOff val="0"/>
                </a:schemeClr>
              </a:fillRef>
              <a:effectRef idx="0">
                <a:schemeClr val="accent5">
                  <a:hueOff val="405806"/>
                  <a:satOff val="-18321"/>
                  <a:lumOff val="-2255"/>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Market Crash:</a:t>
                </a:r>
              </a:p>
              <a:p>
                <a:pPr marL="0" lvl="0" indent="0" algn="l" defTabSz="666750">
                  <a:lnSpc>
                    <a:spcPct val="90000"/>
                  </a:lnSpc>
                  <a:spcBef>
                    <a:spcPct val="0"/>
                  </a:spcBef>
                  <a:spcAft>
                    <a:spcPct val="35000"/>
                  </a:spcAft>
                  <a:buNone/>
                </a:pPr>
                <a:r>
                  <a:rPr lang="en-US" sz="2000" dirty="0">
                    <a:solidFill>
                      <a:schemeClr val="tx1"/>
                    </a:solidFill>
                  </a:rPr>
                  <a:t>Risk: 1.63%</a:t>
                </a:r>
              </a:p>
              <a:p>
                <a:pPr marL="0" lvl="0" indent="0" algn="l" defTabSz="666750">
                  <a:lnSpc>
                    <a:spcPct val="90000"/>
                  </a:lnSpc>
                  <a:spcBef>
                    <a:spcPct val="0"/>
                  </a:spcBef>
                  <a:spcAft>
                    <a:spcPct val="35000"/>
                  </a:spcAft>
                  <a:buNone/>
                </a:pPr>
                <a:r>
                  <a:rPr lang="en-US" sz="2000" dirty="0">
                    <a:solidFill>
                      <a:schemeClr val="tx1"/>
                    </a:solidFill>
                  </a:rPr>
                  <a:t>Return: 22.97%</a:t>
                </a:r>
              </a:p>
            </p:txBody>
          </p:sp>
        </p:grpSp>
        <p:grpSp>
          <p:nvGrpSpPr>
            <p:cNvPr id="36" name="Group 35">
              <a:extLst>
                <a:ext uri="{FF2B5EF4-FFF2-40B4-BE49-F238E27FC236}">
                  <a16:creationId xmlns:a16="http://schemas.microsoft.com/office/drawing/2014/main" id="{74AA8BBE-1017-2862-A811-0141A06D4DE5}"/>
                </a:ext>
              </a:extLst>
            </p:cNvPr>
            <p:cNvGrpSpPr/>
            <p:nvPr/>
          </p:nvGrpSpPr>
          <p:grpSpPr>
            <a:xfrm>
              <a:off x="6255975" y="2614798"/>
              <a:ext cx="2772235" cy="1259375"/>
              <a:chOff x="6085568" y="2642624"/>
              <a:chExt cx="2772235" cy="1570139"/>
            </a:xfrm>
          </p:grpSpPr>
          <p:sp>
            <p:nvSpPr>
              <p:cNvPr id="13" name="Freeform: Shape 12">
                <a:extLst>
                  <a:ext uri="{FF2B5EF4-FFF2-40B4-BE49-F238E27FC236}">
                    <a16:creationId xmlns:a16="http://schemas.microsoft.com/office/drawing/2014/main" id="{AAB526E6-CF3B-4B79-C7FD-2EDE2D32D843}"/>
                  </a:ext>
                </a:extLst>
              </p:cNvPr>
              <p:cNvSpPr/>
              <p:nvPr/>
            </p:nvSpPr>
            <p:spPr>
              <a:xfrm>
                <a:off x="6085568" y="2642624"/>
                <a:ext cx="2652036" cy="1464170"/>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608708"/>
                  <a:satOff val="-27481"/>
                  <a:lumOff val="-3382"/>
                  <a:alphaOff val="0"/>
                </a:schemeClr>
              </a:fillRef>
              <a:effectRef idx="0">
                <a:schemeClr val="accent5">
                  <a:hueOff val="608708"/>
                  <a:satOff val="-27481"/>
                  <a:lumOff val="-3382"/>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23" name="Freeform: Shape 22">
                <a:extLst>
                  <a:ext uri="{FF2B5EF4-FFF2-40B4-BE49-F238E27FC236}">
                    <a16:creationId xmlns:a16="http://schemas.microsoft.com/office/drawing/2014/main" id="{285EDDA9-531B-8EB9-05D0-5613980BA412}"/>
                  </a:ext>
                </a:extLst>
              </p:cNvPr>
              <p:cNvSpPr/>
              <p:nvPr/>
            </p:nvSpPr>
            <p:spPr>
              <a:xfrm>
                <a:off x="6159064" y="2748593"/>
                <a:ext cx="2698739" cy="1464170"/>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608708"/>
                  <a:satOff val="-27481"/>
                  <a:lumOff val="-3382"/>
                  <a:alphaOff val="0"/>
                </a:schemeClr>
              </a:fillRef>
              <a:effectRef idx="0">
                <a:schemeClr val="accent5">
                  <a:hueOff val="608708"/>
                  <a:satOff val="-27481"/>
                  <a:lumOff val="-3382"/>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dirty="0">
                    <a:solidFill>
                      <a:schemeClr val="tx1"/>
                    </a:solidFill>
                  </a:rPr>
                  <a:t>Economic Slowdown</a:t>
                </a:r>
                <a:r>
                  <a:rPr lang="en-US" sz="2000" b="1" kern="1200" dirty="0">
                    <a:solidFill>
                      <a:schemeClr val="tx1"/>
                    </a:solidFill>
                  </a:rPr>
                  <a:t>:</a:t>
                </a:r>
              </a:p>
              <a:p>
                <a:pPr marL="0" lvl="0" indent="0" algn="l" defTabSz="666750">
                  <a:lnSpc>
                    <a:spcPct val="90000"/>
                  </a:lnSpc>
                  <a:spcBef>
                    <a:spcPct val="0"/>
                  </a:spcBef>
                  <a:spcAft>
                    <a:spcPct val="35000"/>
                  </a:spcAft>
                  <a:buNone/>
                </a:pPr>
                <a:r>
                  <a:rPr lang="en-US" sz="2000" dirty="0">
                    <a:solidFill>
                      <a:schemeClr val="tx1"/>
                    </a:solidFill>
                  </a:rPr>
                  <a:t>Risk: 1.52%</a:t>
                </a:r>
              </a:p>
              <a:p>
                <a:pPr marL="0" lvl="0" indent="0" algn="l" defTabSz="666750">
                  <a:lnSpc>
                    <a:spcPct val="90000"/>
                  </a:lnSpc>
                  <a:spcBef>
                    <a:spcPct val="0"/>
                  </a:spcBef>
                  <a:spcAft>
                    <a:spcPct val="35000"/>
                  </a:spcAft>
                  <a:buNone/>
                </a:pPr>
                <a:r>
                  <a:rPr lang="en-US" sz="2000" dirty="0">
                    <a:solidFill>
                      <a:schemeClr val="tx1"/>
                    </a:solidFill>
                  </a:rPr>
                  <a:t>Return: 35.07%</a:t>
                </a:r>
              </a:p>
            </p:txBody>
          </p:sp>
        </p:grpSp>
        <p:grpSp>
          <p:nvGrpSpPr>
            <p:cNvPr id="37" name="Group 36">
              <a:extLst>
                <a:ext uri="{FF2B5EF4-FFF2-40B4-BE49-F238E27FC236}">
                  <a16:creationId xmlns:a16="http://schemas.microsoft.com/office/drawing/2014/main" id="{D640D75D-B15F-8A8E-8AC9-6D51431D9429}"/>
                </a:ext>
              </a:extLst>
            </p:cNvPr>
            <p:cNvGrpSpPr/>
            <p:nvPr/>
          </p:nvGrpSpPr>
          <p:grpSpPr>
            <a:xfrm>
              <a:off x="9152592" y="2614797"/>
              <a:ext cx="2773948" cy="1259373"/>
              <a:chOff x="8899889" y="2642623"/>
              <a:chExt cx="2773948" cy="1570137"/>
            </a:xfrm>
          </p:grpSpPr>
          <p:sp>
            <p:nvSpPr>
              <p:cNvPr id="16" name="Freeform: Shape 15">
                <a:extLst>
                  <a:ext uri="{FF2B5EF4-FFF2-40B4-BE49-F238E27FC236}">
                    <a16:creationId xmlns:a16="http://schemas.microsoft.com/office/drawing/2014/main" id="{9D414A56-C72B-E9B9-2D7A-939EC9266FC2}"/>
                  </a:ext>
                </a:extLst>
              </p:cNvPr>
              <p:cNvSpPr/>
              <p:nvPr/>
            </p:nvSpPr>
            <p:spPr>
              <a:xfrm>
                <a:off x="8899889" y="2642623"/>
                <a:ext cx="2652035" cy="1464168"/>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811611"/>
                  <a:satOff val="-36642"/>
                  <a:lumOff val="-4509"/>
                  <a:alphaOff val="0"/>
                </a:schemeClr>
              </a:fillRef>
              <a:effectRef idx="0">
                <a:schemeClr val="accent5">
                  <a:hueOff val="811611"/>
                  <a:satOff val="-36642"/>
                  <a:lumOff val="-4509"/>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30" name="Freeform: Shape 29">
                <a:extLst>
                  <a:ext uri="{FF2B5EF4-FFF2-40B4-BE49-F238E27FC236}">
                    <a16:creationId xmlns:a16="http://schemas.microsoft.com/office/drawing/2014/main" id="{1DAC2853-3F51-B102-631B-FFFDC6B9EE22}"/>
                  </a:ext>
                </a:extLst>
              </p:cNvPr>
              <p:cNvSpPr/>
              <p:nvPr/>
            </p:nvSpPr>
            <p:spPr>
              <a:xfrm>
                <a:off x="8975098" y="2748592"/>
                <a:ext cx="2698739" cy="1464168"/>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811611"/>
                  <a:satOff val="-36642"/>
                  <a:lumOff val="-4509"/>
                  <a:alphaOff val="0"/>
                </a:schemeClr>
              </a:fillRef>
              <a:effectRef idx="0">
                <a:schemeClr val="accent5">
                  <a:hueOff val="811611"/>
                  <a:satOff val="-36642"/>
                  <a:lumOff val="-4509"/>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High Interest Rate:</a:t>
                </a:r>
              </a:p>
              <a:p>
                <a:pPr marL="0" lvl="0" indent="0" algn="l" defTabSz="666750">
                  <a:lnSpc>
                    <a:spcPct val="90000"/>
                  </a:lnSpc>
                  <a:spcBef>
                    <a:spcPct val="0"/>
                  </a:spcBef>
                  <a:spcAft>
                    <a:spcPct val="35000"/>
                  </a:spcAft>
                  <a:buNone/>
                </a:pPr>
                <a:r>
                  <a:rPr lang="en-US" sz="2000" dirty="0">
                    <a:solidFill>
                      <a:schemeClr val="tx1"/>
                    </a:solidFill>
                  </a:rPr>
                  <a:t>Risk: 1.56%</a:t>
                </a:r>
              </a:p>
              <a:p>
                <a:pPr defTabSz="666750">
                  <a:lnSpc>
                    <a:spcPct val="90000"/>
                  </a:lnSpc>
                  <a:spcBef>
                    <a:spcPct val="0"/>
                  </a:spcBef>
                  <a:spcAft>
                    <a:spcPct val="35000"/>
                  </a:spcAft>
                </a:pPr>
                <a:r>
                  <a:rPr lang="en-US" sz="2000" dirty="0">
                    <a:solidFill>
                      <a:schemeClr val="tx1"/>
                    </a:solidFill>
                  </a:rPr>
                  <a:t>R</a:t>
                </a:r>
                <a:r>
                  <a:rPr lang="en-US" sz="2000" kern="1200" dirty="0">
                    <a:solidFill>
                      <a:schemeClr val="tx1"/>
                    </a:solidFill>
                  </a:rPr>
                  <a:t>eturn: 29.53%</a:t>
                </a:r>
              </a:p>
            </p:txBody>
          </p:sp>
        </p:grpSp>
        <p:grpSp>
          <p:nvGrpSpPr>
            <p:cNvPr id="38" name="Group 37">
              <a:extLst>
                <a:ext uri="{FF2B5EF4-FFF2-40B4-BE49-F238E27FC236}">
                  <a16:creationId xmlns:a16="http://schemas.microsoft.com/office/drawing/2014/main" id="{637CCD94-866B-5215-ACB3-2DD7B6986603}"/>
                </a:ext>
              </a:extLst>
            </p:cNvPr>
            <p:cNvGrpSpPr/>
            <p:nvPr/>
          </p:nvGrpSpPr>
          <p:grpSpPr>
            <a:xfrm>
              <a:off x="463692" y="4039593"/>
              <a:ext cx="2772993" cy="1259379"/>
              <a:chOff x="456925" y="4321567"/>
              <a:chExt cx="2772993" cy="1570144"/>
            </a:xfrm>
          </p:grpSpPr>
          <p:sp>
            <p:nvSpPr>
              <p:cNvPr id="14" name="Freeform: Shape 13">
                <a:extLst>
                  <a:ext uri="{FF2B5EF4-FFF2-40B4-BE49-F238E27FC236}">
                    <a16:creationId xmlns:a16="http://schemas.microsoft.com/office/drawing/2014/main" id="{86791DD1-4BF5-AB4F-E9B3-6BF2F132FA55}"/>
                  </a:ext>
                </a:extLst>
              </p:cNvPr>
              <p:cNvSpPr/>
              <p:nvPr/>
            </p:nvSpPr>
            <p:spPr>
              <a:xfrm>
                <a:off x="456925" y="4321567"/>
                <a:ext cx="2652035" cy="1464175"/>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15" name="Freeform: Shape 14">
                <a:extLst>
                  <a:ext uri="{FF2B5EF4-FFF2-40B4-BE49-F238E27FC236}">
                    <a16:creationId xmlns:a16="http://schemas.microsoft.com/office/drawing/2014/main" id="{28C02679-0A3A-5289-4DDC-93B09A3A91A3}"/>
                  </a:ext>
                </a:extLst>
              </p:cNvPr>
              <p:cNvSpPr/>
              <p:nvPr/>
            </p:nvSpPr>
            <p:spPr>
              <a:xfrm>
                <a:off x="535670" y="4427536"/>
                <a:ext cx="2694248" cy="1464175"/>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Low Interest Rate:</a:t>
                </a:r>
              </a:p>
              <a:p>
                <a:pPr marL="0" lvl="0" indent="0" algn="l" defTabSz="666750">
                  <a:lnSpc>
                    <a:spcPct val="90000"/>
                  </a:lnSpc>
                  <a:spcBef>
                    <a:spcPct val="0"/>
                  </a:spcBef>
                  <a:spcAft>
                    <a:spcPct val="35000"/>
                  </a:spcAft>
                  <a:buNone/>
                </a:pPr>
                <a:r>
                  <a:rPr lang="en-US" sz="2000" dirty="0">
                    <a:solidFill>
                      <a:schemeClr val="tx1"/>
                    </a:solidFill>
                  </a:rPr>
                  <a:t>Risk: 1.51%</a:t>
                </a:r>
              </a:p>
              <a:p>
                <a:pPr marL="0" lvl="0" indent="0" algn="l" defTabSz="666750">
                  <a:lnSpc>
                    <a:spcPct val="90000"/>
                  </a:lnSpc>
                  <a:spcBef>
                    <a:spcPct val="0"/>
                  </a:spcBef>
                  <a:spcAft>
                    <a:spcPct val="35000"/>
                  </a:spcAft>
                  <a:buNone/>
                </a:pPr>
                <a:r>
                  <a:rPr lang="en-US" sz="2000" dirty="0">
                    <a:solidFill>
                      <a:schemeClr val="tx1"/>
                    </a:solidFill>
                  </a:rPr>
                  <a:t>Return: 37.80%</a:t>
                </a:r>
              </a:p>
            </p:txBody>
          </p:sp>
        </p:grpSp>
        <p:grpSp>
          <p:nvGrpSpPr>
            <p:cNvPr id="39" name="Group 38">
              <a:extLst>
                <a:ext uri="{FF2B5EF4-FFF2-40B4-BE49-F238E27FC236}">
                  <a16:creationId xmlns:a16="http://schemas.microsoft.com/office/drawing/2014/main" id="{96F70144-E152-2073-CF7E-78558F05AE7F}"/>
                </a:ext>
              </a:extLst>
            </p:cNvPr>
            <p:cNvGrpSpPr/>
            <p:nvPr/>
          </p:nvGrpSpPr>
          <p:grpSpPr>
            <a:xfrm>
              <a:off x="3361068" y="4039593"/>
              <a:ext cx="2770524" cy="1259377"/>
              <a:chOff x="3271246" y="4321567"/>
              <a:chExt cx="2770524" cy="1570142"/>
            </a:xfrm>
          </p:grpSpPr>
          <p:sp>
            <p:nvSpPr>
              <p:cNvPr id="17" name="Freeform: Shape 16">
                <a:extLst>
                  <a:ext uri="{FF2B5EF4-FFF2-40B4-BE49-F238E27FC236}">
                    <a16:creationId xmlns:a16="http://schemas.microsoft.com/office/drawing/2014/main" id="{BEFE84F4-7217-46C3-F278-A8D7E08D8B4D}"/>
                  </a:ext>
                </a:extLst>
              </p:cNvPr>
              <p:cNvSpPr/>
              <p:nvPr/>
            </p:nvSpPr>
            <p:spPr>
              <a:xfrm>
                <a:off x="3271246" y="4321567"/>
                <a:ext cx="2652035" cy="1464173"/>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405806"/>
                  <a:satOff val="-18321"/>
                  <a:lumOff val="-2255"/>
                  <a:alphaOff val="0"/>
                </a:schemeClr>
              </a:fillRef>
              <a:effectRef idx="0">
                <a:schemeClr val="accent5">
                  <a:hueOff val="405806"/>
                  <a:satOff val="-18321"/>
                  <a:lumOff val="-2255"/>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18" name="Freeform: Shape 17">
                <a:extLst>
                  <a:ext uri="{FF2B5EF4-FFF2-40B4-BE49-F238E27FC236}">
                    <a16:creationId xmlns:a16="http://schemas.microsoft.com/office/drawing/2014/main" id="{942D23EA-DD9A-B9B6-2031-E573BB05C93C}"/>
                  </a:ext>
                </a:extLst>
              </p:cNvPr>
              <p:cNvSpPr/>
              <p:nvPr/>
            </p:nvSpPr>
            <p:spPr>
              <a:xfrm>
                <a:off x="3347522" y="4427536"/>
                <a:ext cx="2694248" cy="1464173"/>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405806"/>
                  <a:satOff val="-18321"/>
                  <a:lumOff val="-2255"/>
                  <a:alphaOff val="0"/>
                </a:schemeClr>
              </a:fillRef>
              <a:effectRef idx="0">
                <a:schemeClr val="accent5">
                  <a:hueOff val="405806"/>
                  <a:satOff val="-18321"/>
                  <a:lumOff val="-2255"/>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Inflation:</a:t>
                </a:r>
              </a:p>
              <a:p>
                <a:pPr marL="0" lvl="0" indent="0" algn="l" defTabSz="666750">
                  <a:lnSpc>
                    <a:spcPct val="90000"/>
                  </a:lnSpc>
                  <a:spcBef>
                    <a:spcPct val="0"/>
                  </a:spcBef>
                  <a:spcAft>
                    <a:spcPct val="35000"/>
                  </a:spcAft>
                  <a:buNone/>
                </a:pPr>
                <a:r>
                  <a:rPr lang="en-US" sz="2000" dirty="0">
                    <a:solidFill>
                      <a:schemeClr val="tx1"/>
                    </a:solidFill>
                  </a:rPr>
                  <a:t>Risk: 1.56%</a:t>
                </a:r>
              </a:p>
              <a:p>
                <a:pPr marL="0" lvl="0" indent="0" algn="l" defTabSz="666750">
                  <a:lnSpc>
                    <a:spcPct val="90000"/>
                  </a:lnSpc>
                  <a:spcBef>
                    <a:spcPct val="0"/>
                  </a:spcBef>
                  <a:spcAft>
                    <a:spcPct val="35000"/>
                  </a:spcAft>
                  <a:buNone/>
                </a:pPr>
                <a:r>
                  <a:rPr lang="en-US" sz="2000" dirty="0">
                    <a:solidFill>
                      <a:schemeClr val="tx1"/>
                    </a:solidFill>
                  </a:rPr>
                  <a:t>Return: 29.53%</a:t>
                </a:r>
              </a:p>
            </p:txBody>
          </p:sp>
        </p:grpSp>
        <p:grpSp>
          <p:nvGrpSpPr>
            <p:cNvPr id="40" name="Group 39">
              <a:extLst>
                <a:ext uri="{FF2B5EF4-FFF2-40B4-BE49-F238E27FC236}">
                  <a16:creationId xmlns:a16="http://schemas.microsoft.com/office/drawing/2014/main" id="{D8D9AA7F-2B77-4B96-132C-42A6946974C1}"/>
                </a:ext>
              </a:extLst>
            </p:cNvPr>
            <p:cNvGrpSpPr/>
            <p:nvPr/>
          </p:nvGrpSpPr>
          <p:grpSpPr>
            <a:xfrm>
              <a:off x="6255975" y="4039594"/>
              <a:ext cx="2772235" cy="1259375"/>
              <a:chOff x="6085568" y="4321568"/>
              <a:chExt cx="2772235" cy="1570139"/>
            </a:xfrm>
          </p:grpSpPr>
          <p:sp>
            <p:nvSpPr>
              <p:cNvPr id="20" name="Freeform: Shape 19">
                <a:extLst>
                  <a:ext uri="{FF2B5EF4-FFF2-40B4-BE49-F238E27FC236}">
                    <a16:creationId xmlns:a16="http://schemas.microsoft.com/office/drawing/2014/main" id="{5238E827-1E20-5728-B415-F5FC1C5B316B}"/>
                  </a:ext>
                </a:extLst>
              </p:cNvPr>
              <p:cNvSpPr/>
              <p:nvPr/>
            </p:nvSpPr>
            <p:spPr>
              <a:xfrm>
                <a:off x="6085568" y="4321568"/>
                <a:ext cx="2652036" cy="1464170"/>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608708"/>
                  <a:satOff val="-27481"/>
                  <a:lumOff val="-3382"/>
                  <a:alphaOff val="0"/>
                </a:schemeClr>
              </a:fillRef>
              <a:effectRef idx="0">
                <a:schemeClr val="accent5">
                  <a:hueOff val="608708"/>
                  <a:satOff val="-27481"/>
                  <a:lumOff val="-3382"/>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28" name="Freeform: Shape 27">
                <a:extLst>
                  <a:ext uri="{FF2B5EF4-FFF2-40B4-BE49-F238E27FC236}">
                    <a16:creationId xmlns:a16="http://schemas.microsoft.com/office/drawing/2014/main" id="{C222172C-36AC-6367-6CEF-083BB356060E}"/>
                  </a:ext>
                </a:extLst>
              </p:cNvPr>
              <p:cNvSpPr/>
              <p:nvPr/>
            </p:nvSpPr>
            <p:spPr>
              <a:xfrm>
                <a:off x="6159064" y="4427537"/>
                <a:ext cx="2698739" cy="1464170"/>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608708"/>
                  <a:satOff val="-27481"/>
                  <a:lumOff val="-3382"/>
                  <a:alphaOff val="0"/>
                </a:schemeClr>
              </a:fillRef>
              <a:effectRef idx="0">
                <a:schemeClr val="accent5">
                  <a:hueOff val="608708"/>
                  <a:satOff val="-27481"/>
                  <a:lumOff val="-3382"/>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dirty="0">
                    <a:solidFill>
                      <a:schemeClr val="tx1"/>
                    </a:solidFill>
                  </a:rPr>
                  <a:t>Deflation</a:t>
                </a:r>
                <a:r>
                  <a:rPr lang="en-US" sz="2000" b="1" kern="1200" dirty="0">
                    <a:solidFill>
                      <a:schemeClr val="tx1"/>
                    </a:solidFill>
                  </a:rPr>
                  <a:t>:</a:t>
                </a:r>
              </a:p>
              <a:p>
                <a:pPr marL="0" lvl="0" indent="0" algn="l" defTabSz="666750">
                  <a:lnSpc>
                    <a:spcPct val="90000"/>
                  </a:lnSpc>
                  <a:spcBef>
                    <a:spcPct val="0"/>
                  </a:spcBef>
                  <a:spcAft>
                    <a:spcPct val="35000"/>
                  </a:spcAft>
                  <a:buNone/>
                </a:pPr>
                <a:r>
                  <a:rPr lang="en-US" sz="2000" dirty="0">
                    <a:solidFill>
                      <a:schemeClr val="tx1"/>
                    </a:solidFill>
                  </a:rPr>
                  <a:t>Risk: 1.51%</a:t>
                </a:r>
              </a:p>
              <a:p>
                <a:pPr marL="0" lvl="0" indent="0" algn="l" defTabSz="666750">
                  <a:lnSpc>
                    <a:spcPct val="90000"/>
                  </a:lnSpc>
                  <a:spcBef>
                    <a:spcPct val="0"/>
                  </a:spcBef>
                  <a:spcAft>
                    <a:spcPct val="35000"/>
                  </a:spcAft>
                  <a:buNone/>
                </a:pPr>
                <a:r>
                  <a:rPr lang="en-US" sz="2000" dirty="0">
                    <a:solidFill>
                      <a:schemeClr val="tx1"/>
                    </a:solidFill>
                  </a:rPr>
                  <a:t>Return: 39.79%</a:t>
                </a:r>
              </a:p>
            </p:txBody>
          </p:sp>
        </p:grpSp>
        <p:grpSp>
          <p:nvGrpSpPr>
            <p:cNvPr id="41" name="Group 40">
              <a:extLst>
                <a:ext uri="{FF2B5EF4-FFF2-40B4-BE49-F238E27FC236}">
                  <a16:creationId xmlns:a16="http://schemas.microsoft.com/office/drawing/2014/main" id="{ED6503D1-D168-72C8-BDDC-8F21EA4AE33B}"/>
                </a:ext>
              </a:extLst>
            </p:cNvPr>
            <p:cNvGrpSpPr/>
            <p:nvPr/>
          </p:nvGrpSpPr>
          <p:grpSpPr>
            <a:xfrm>
              <a:off x="9152592" y="4039593"/>
              <a:ext cx="2773948" cy="1259373"/>
              <a:chOff x="8899889" y="4321567"/>
              <a:chExt cx="2773948" cy="1570137"/>
            </a:xfrm>
          </p:grpSpPr>
          <p:sp>
            <p:nvSpPr>
              <p:cNvPr id="32" name="Freeform: Shape 31">
                <a:extLst>
                  <a:ext uri="{FF2B5EF4-FFF2-40B4-BE49-F238E27FC236}">
                    <a16:creationId xmlns:a16="http://schemas.microsoft.com/office/drawing/2014/main" id="{5F3BC051-5346-7025-BE79-CCDEA95A9B44}"/>
                  </a:ext>
                </a:extLst>
              </p:cNvPr>
              <p:cNvSpPr/>
              <p:nvPr/>
            </p:nvSpPr>
            <p:spPr>
              <a:xfrm>
                <a:off x="8899889" y="4321567"/>
                <a:ext cx="2652035" cy="1464168"/>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811611"/>
                  <a:satOff val="-36642"/>
                  <a:lumOff val="-4509"/>
                  <a:alphaOff val="0"/>
                </a:schemeClr>
              </a:fillRef>
              <a:effectRef idx="0">
                <a:schemeClr val="accent5">
                  <a:hueOff val="811611"/>
                  <a:satOff val="-36642"/>
                  <a:lumOff val="-4509"/>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33" name="Freeform: Shape 32">
                <a:extLst>
                  <a:ext uri="{FF2B5EF4-FFF2-40B4-BE49-F238E27FC236}">
                    <a16:creationId xmlns:a16="http://schemas.microsoft.com/office/drawing/2014/main" id="{69122129-4AB3-37DE-A8CD-8A9E79EBA8F7}"/>
                  </a:ext>
                </a:extLst>
              </p:cNvPr>
              <p:cNvSpPr/>
              <p:nvPr/>
            </p:nvSpPr>
            <p:spPr>
              <a:xfrm>
                <a:off x="8975098" y="4427536"/>
                <a:ext cx="2698739" cy="1464168"/>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811611"/>
                  <a:satOff val="-36642"/>
                  <a:lumOff val="-4509"/>
                  <a:alphaOff val="0"/>
                </a:schemeClr>
              </a:fillRef>
              <a:effectRef idx="0">
                <a:schemeClr val="accent5">
                  <a:hueOff val="811611"/>
                  <a:satOff val="-36642"/>
                  <a:lumOff val="-4509"/>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Regulatory Changes:</a:t>
                </a:r>
              </a:p>
              <a:p>
                <a:pPr marL="0" lvl="0" indent="0" algn="l" defTabSz="666750">
                  <a:lnSpc>
                    <a:spcPct val="90000"/>
                  </a:lnSpc>
                  <a:spcBef>
                    <a:spcPct val="0"/>
                  </a:spcBef>
                  <a:spcAft>
                    <a:spcPct val="35000"/>
                  </a:spcAft>
                  <a:buNone/>
                </a:pPr>
                <a:r>
                  <a:rPr lang="en-US" sz="2000" dirty="0">
                    <a:solidFill>
                      <a:schemeClr val="tx1"/>
                    </a:solidFill>
                  </a:rPr>
                  <a:t>Risk: 1.52%</a:t>
                </a:r>
              </a:p>
              <a:p>
                <a:pPr defTabSz="666750">
                  <a:lnSpc>
                    <a:spcPct val="90000"/>
                  </a:lnSpc>
                  <a:spcBef>
                    <a:spcPct val="0"/>
                  </a:spcBef>
                  <a:spcAft>
                    <a:spcPct val="35000"/>
                  </a:spcAft>
                </a:pPr>
                <a:r>
                  <a:rPr lang="en-US" sz="2000" dirty="0">
                    <a:solidFill>
                      <a:schemeClr val="tx1"/>
                    </a:solidFill>
                  </a:rPr>
                  <a:t>R</a:t>
                </a:r>
                <a:r>
                  <a:rPr lang="en-US" sz="2000" kern="1200" dirty="0">
                    <a:solidFill>
                      <a:schemeClr val="tx1"/>
                    </a:solidFill>
                  </a:rPr>
                  <a:t>eturn: 29.22%</a:t>
                </a:r>
              </a:p>
            </p:txBody>
          </p:sp>
        </p:grpSp>
        <p:grpSp>
          <p:nvGrpSpPr>
            <p:cNvPr id="54" name="Group 53">
              <a:extLst>
                <a:ext uri="{FF2B5EF4-FFF2-40B4-BE49-F238E27FC236}">
                  <a16:creationId xmlns:a16="http://schemas.microsoft.com/office/drawing/2014/main" id="{814F78F9-6A10-EC4E-5EAA-4F461E9C9519}"/>
                </a:ext>
              </a:extLst>
            </p:cNvPr>
            <p:cNvGrpSpPr/>
            <p:nvPr/>
          </p:nvGrpSpPr>
          <p:grpSpPr>
            <a:xfrm>
              <a:off x="3361068" y="5464385"/>
              <a:ext cx="2772993" cy="1259379"/>
              <a:chOff x="456925" y="4321567"/>
              <a:chExt cx="2772993" cy="1570144"/>
            </a:xfrm>
          </p:grpSpPr>
          <p:sp>
            <p:nvSpPr>
              <p:cNvPr id="55" name="Freeform: Shape 54">
                <a:extLst>
                  <a:ext uri="{FF2B5EF4-FFF2-40B4-BE49-F238E27FC236}">
                    <a16:creationId xmlns:a16="http://schemas.microsoft.com/office/drawing/2014/main" id="{C924EA15-CC0A-4059-A03D-D37CCC606575}"/>
                  </a:ext>
                </a:extLst>
              </p:cNvPr>
              <p:cNvSpPr/>
              <p:nvPr/>
            </p:nvSpPr>
            <p:spPr>
              <a:xfrm>
                <a:off x="456925" y="4321567"/>
                <a:ext cx="2652035" cy="1464175"/>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56" name="Freeform: Shape 55">
                <a:extLst>
                  <a:ext uri="{FF2B5EF4-FFF2-40B4-BE49-F238E27FC236}">
                    <a16:creationId xmlns:a16="http://schemas.microsoft.com/office/drawing/2014/main" id="{2F26EB21-AB57-8F97-459A-30CE5B9861A4}"/>
                  </a:ext>
                </a:extLst>
              </p:cNvPr>
              <p:cNvSpPr/>
              <p:nvPr/>
            </p:nvSpPr>
            <p:spPr>
              <a:xfrm>
                <a:off x="535670" y="4427536"/>
                <a:ext cx="2694248" cy="1464175"/>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Risk Averse:</a:t>
                </a:r>
              </a:p>
              <a:p>
                <a:pPr marL="0" lvl="0" indent="0" algn="l" defTabSz="666750">
                  <a:lnSpc>
                    <a:spcPct val="90000"/>
                  </a:lnSpc>
                  <a:spcBef>
                    <a:spcPct val="0"/>
                  </a:spcBef>
                  <a:spcAft>
                    <a:spcPct val="35000"/>
                  </a:spcAft>
                  <a:buNone/>
                </a:pPr>
                <a:r>
                  <a:rPr lang="en-US" sz="2000" dirty="0">
                    <a:solidFill>
                      <a:schemeClr val="tx1"/>
                    </a:solidFill>
                  </a:rPr>
                  <a:t>Risk: 1.51%</a:t>
                </a:r>
              </a:p>
              <a:p>
                <a:pPr marL="0" lvl="0" indent="0" algn="l" defTabSz="666750">
                  <a:lnSpc>
                    <a:spcPct val="90000"/>
                  </a:lnSpc>
                  <a:spcBef>
                    <a:spcPct val="0"/>
                  </a:spcBef>
                  <a:spcAft>
                    <a:spcPct val="35000"/>
                  </a:spcAft>
                  <a:buNone/>
                </a:pPr>
                <a:r>
                  <a:rPr lang="en-US" sz="2000" dirty="0">
                    <a:solidFill>
                      <a:schemeClr val="tx1"/>
                    </a:solidFill>
                  </a:rPr>
                  <a:t>Return: 19.89%</a:t>
                </a:r>
              </a:p>
            </p:txBody>
          </p:sp>
        </p:grpSp>
        <p:grpSp>
          <p:nvGrpSpPr>
            <p:cNvPr id="57" name="Group 56">
              <a:extLst>
                <a:ext uri="{FF2B5EF4-FFF2-40B4-BE49-F238E27FC236}">
                  <a16:creationId xmlns:a16="http://schemas.microsoft.com/office/drawing/2014/main" id="{B1780AA4-E16A-1152-E46F-5741D3575D9C}"/>
                </a:ext>
              </a:extLst>
            </p:cNvPr>
            <p:cNvGrpSpPr/>
            <p:nvPr/>
          </p:nvGrpSpPr>
          <p:grpSpPr>
            <a:xfrm>
              <a:off x="6252057" y="5464385"/>
              <a:ext cx="2770524" cy="1259377"/>
              <a:chOff x="3271246" y="4321567"/>
              <a:chExt cx="2770524" cy="1570142"/>
            </a:xfrm>
          </p:grpSpPr>
          <p:sp>
            <p:nvSpPr>
              <p:cNvPr id="58" name="Freeform: Shape 57">
                <a:extLst>
                  <a:ext uri="{FF2B5EF4-FFF2-40B4-BE49-F238E27FC236}">
                    <a16:creationId xmlns:a16="http://schemas.microsoft.com/office/drawing/2014/main" id="{DA0DB536-6FB8-9069-50BE-E858A92D9497}"/>
                  </a:ext>
                </a:extLst>
              </p:cNvPr>
              <p:cNvSpPr/>
              <p:nvPr/>
            </p:nvSpPr>
            <p:spPr>
              <a:xfrm>
                <a:off x="3271246" y="4321567"/>
                <a:ext cx="2652035" cy="1464173"/>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A6C9EB"/>
              </a:solidFill>
              <a:ln>
                <a:solidFill>
                  <a:srgbClr val="A6C9EB"/>
                </a:solidFill>
              </a:ln>
            </p:spPr>
            <p:style>
              <a:lnRef idx="2">
                <a:schemeClr val="lt1">
                  <a:hueOff val="0"/>
                  <a:satOff val="0"/>
                  <a:lumOff val="0"/>
                  <a:alphaOff val="0"/>
                </a:schemeClr>
              </a:lnRef>
              <a:fillRef idx="1">
                <a:schemeClr val="accent5">
                  <a:hueOff val="405806"/>
                  <a:satOff val="-18321"/>
                  <a:lumOff val="-2255"/>
                  <a:alphaOff val="0"/>
                </a:schemeClr>
              </a:fillRef>
              <a:effectRef idx="0">
                <a:schemeClr val="accent5">
                  <a:hueOff val="405806"/>
                  <a:satOff val="-18321"/>
                  <a:lumOff val="-2255"/>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endParaRPr lang="en-US" sz="1600" u="sng" kern="1200" dirty="0">
                  <a:solidFill>
                    <a:schemeClr val="tx1"/>
                  </a:solidFill>
                </a:endParaRPr>
              </a:p>
            </p:txBody>
          </p:sp>
          <p:sp>
            <p:nvSpPr>
              <p:cNvPr id="59" name="Freeform: Shape 58">
                <a:extLst>
                  <a:ext uri="{FF2B5EF4-FFF2-40B4-BE49-F238E27FC236}">
                    <a16:creationId xmlns:a16="http://schemas.microsoft.com/office/drawing/2014/main" id="{D7B85F16-6A25-82B0-1B94-1858D2A9E5BC}"/>
                  </a:ext>
                </a:extLst>
              </p:cNvPr>
              <p:cNvSpPr/>
              <p:nvPr/>
            </p:nvSpPr>
            <p:spPr>
              <a:xfrm>
                <a:off x="3347522" y="4427536"/>
                <a:ext cx="2694248" cy="1464173"/>
              </a:xfrm>
              <a:custGeom>
                <a:avLst/>
                <a:gdLst>
                  <a:gd name="connsiteX0" fmla="*/ 0 w 1591716"/>
                  <a:gd name="connsiteY0" fmla="*/ 159172 h 2387575"/>
                  <a:gd name="connsiteX1" fmla="*/ 159172 w 1591716"/>
                  <a:gd name="connsiteY1" fmla="*/ 0 h 2387575"/>
                  <a:gd name="connsiteX2" fmla="*/ 1432544 w 1591716"/>
                  <a:gd name="connsiteY2" fmla="*/ 0 h 2387575"/>
                  <a:gd name="connsiteX3" fmla="*/ 1591716 w 1591716"/>
                  <a:gd name="connsiteY3" fmla="*/ 159172 h 2387575"/>
                  <a:gd name="connsiteX4" fmla="*/ 1591716 w 1591716"/>
                  <a:gd name="connsiteY4" fmla="*/ 2228403 h 2387575"/>
                  <a:gd name="connsiteX5" fmla="*/ 1432544 w 1591716"/>
                  <a:gd name="connsiteY5" fmla="*/ 2387575 h 2387575"/>
                  <a:gd name="connsiteX6" fmla="*/ 159172 w 1591716"/>
                  <a:gd name="connsiteY6" fmla="*/ 2387575 h 2387575"/>
                  <a:gd name="connsiteX7" fmla="*/ 0 w 1591716"/>
                  <a:gd name="connsiteY7" fmla="*/ 2228403 h 2387575"/>
                  <a:gd name="connsiteX8" fmla="*/ 0 w 1591716"/>
                  <a:gd name="connsiteY8" fmla="*/ 159172 h 238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716" h="2387575">
                    <a:moveTo>
                      <a:pt x="0" y="159172"/>
                    </a:moveTo>
                    <a:cubicBezTo>
                      <a:pt x="0" y="71264"/>
                      <a:pt x="71264" y="0"/>
                      <a:pt x="159172" y="0"/>
                    </a:cubicBezTo>
                    <a:lnTo>
                      <a:pt x="1432544" y="0"/>
                    </a:lnTo>
                    <a:cubicBezTo>
                      <a:pt x="1520452" y="0"/>
                      <a:pt x="1591716" y="71264"/>
                      <a:pt x="1591716" y="159172"/>
                    </a:cubicBezTo>
                    <a:lnTo>
                      <a:pt x="1591716" y="2228403"/>
                    </a:lnTo>
                    <a:cubicBezTo>
                      <a:pt x="1591716" y="2316311"/>
                      <a:pt x="1520452" y="2387575"/>
                      <a:pt x="1432544" y="2387575"/>
                    </a:cubicBezTo>
                    <a:lnTo>
                      <a:pt x="159172" y="2387575"/>
                    </a:lnTo>
                    <a:cubicBezTo>
                      <a:pt x="71264" y="2387575"/>
                      <a:pt x="0" y="2316311"/>
                      <a:pt x="0" y="2228403"/>
                    </a:cubicBezTo>
                    <a:lnTo>
                      <a:pt x="0" y="159172"/>
                    </a:lnTo>
                    <a:close/>
                  </a:path>
                </a:pathLst>
              </a:custGeom>
              <a:solidFill>
                <a:srgbClr val="FFFFFF">
                  <a:alpha val="89804"/>
                </a:srgbClr>
              </a:solidFill>
              <a:ln>
                <a:solidFill>
                  <a:srgbClr val="A6C9EB"/>
                </a:solidFill>
              </a:ln>
            </p:spPr>
            <p:style>
              <a:lnRef idx="2">
                <a:schemeClr val="lt1">
                  <a:hueOff val="0"/>
                  <a:satOff val="0"/>
                  <a:lumOff val="0"/>
                  <a:alphaOff val="0"/>
                </a:schemeClr>
              </a:lnRef>
              <a:fillRef idx="1">
                <a:schemeClr val="accent5">
                  <a:hueOff val="405806"/>
                  <a:satOff val="-18321"/>
                  <a:lumOff val="-2255"/>
                  <a:alphaOff val="0"/>
                </a:schemeClr>
              </a:fillRef>
              <a:effectRef idx="0">
                <a:schemeClr val="accent5">
                  <a:hueOff val="405806"/>
                  <a:satOff val="-18321"/>
                  <a:lumOff val="-2255"/>
                  <a:alphaOff val="0"/>
                </a:schemeClr>
              </a:effectRef>
              <a:fontRef idx="minor">
                <a:schemeClr val="lt1"/>
              </a:fontRef>
            </p:style>
            <p:txBody>
              <a:bodyPr spcFirstLastPara="0" vert="horz" wrap="square" lIns="103770" tIns="103770" rIns="103770" bIns="103770" numCol="1" spcCol="1270" anchor="t" anchorCtr="0">
                <a:noAutofit/>
              </a:bodyPr>
              <a:lstStyle/>
              <a:p>
                <a:pPr marL="0" lvl="0" indent="0" algn="l" defTabSz="666750">
                  <a:lnSpc>
                    <a:spcPct val="90000"/>
                  </a:lnSpc>
                  <a:spcBef>
                    <a:spcPct val="0"/>
                  </a:spcBef>
                  <a:spcAft>
                    <a:spcPct val="35000"/>
                  </a:spcAft>
                  <a:buNone/>
                </a:pPr>
                <a:r>
                  <a:rPr lang="en-US" sz="2000" b="1" kern="1200" dirty="0">
                    <a:solidFill>
                      <a:schemeClr val="tx1"/>
                    </a:solidFill>
                  </a:rPr>
                  <a:t>Risk Seeking:</a:t>
                </a:r>
              </a:p>
              <a:p>
                <a:pPr marL="0" lvl="0" indent="0" algn="l" defTabSz="666750">
                  <a:lnSpc>
                    <a:spcPct val="90000"/>
                  </a:lnSpc>
                  <a:spcBef>
                    <a:spcPct val="0"/>
                  </a:spcBef>
                  <a:spcAft>
                    <a:spcPct val="35000"/>
                  </a:spcAft>
                  <a:buNone/>
                </a:pPr>
                <a:r>
                  <a:rPr lang="en-US" sz="2000" dirty="0">
                    <a:solidFill>
                      <a:schemeClr val="tx1"/>
                    </a:solidFill>
                  </a:rPr>
                  <a:t>Risk: 1.60%</a:t>
                </a:r>
              </a:p>
              <a:p>
                <a:pPr marL="0" lvl="0" indent="0" algn="l" defTabSz="666750">
                  <a:lnSpc>
                    <a:spcPct val="90000"/>
                  </a:lnSpc>
                  <a:spcBef>
                    <a:spcPct val="0"/>
                  </a:spcBef>
                  <a:spcAft>
                    <a:spcPct val="35000"/>
                  </a:spcAft>
                  <a:buNone/>
                </a:pPr>
                <a:r>
                  <a:rPr lang="en-US" sz="2000" dirty="0">
                    <a:solidFill>
                      <a:schemeClr val="tx1"/>
                    </a:solidFill>
                  </a:rPr>
                  <a:t>Return: 41.84%</a:t>
                </a:r>
              </a:p>
            </p:txBody>
          </p:sp>
        </p:grpSp>
      </p:grpSp>
    </p:spTree>
    <p:extLst>
      <p:ext uri="{BB962C8B-B14F-4D97-AF65-F5344CB8AC3E}">
        <p14:creationId xmlns:p14="http://schemas.microsoft.com/office/powerpoint/2010/main" val="3112167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8EC70F-75F8-8DFB-B2A2-C9772DDCCF70}"/>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85F3ACB-9CA1-984E-1027-FDAAFA484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34D5989-B563-8665-3E58-952E7199E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2" name="Rectangle 41">
              <a:extLst>
                <a:ext uri="{FF2B5EF4-FFF2-40B4-BE49-F238E27FC236}">
                  <a16:creationId xmlns:a16="http://schemas.microsoft.com/office/drawing/2014/main" id="{79D6B0C7-E908-24F2-9C57-89DA53C7B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945C2B1-D82B-303E-7BC4-D94CBA2BC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35C5CE2-6234-B8A1-8589-B46CC0521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E6B8BF92-79C1-3D6A-1600-C732F7505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54592EB6-F9CA-4C14-4100-E0C198C2C622}"/>
              </a:ext>
            </a:extLst>
          </p:cNvPr>
          <p:cNvSpPr>
            <a:spLocks noGrp="1"/>
          </p:cNvSpPr>
          <p:nvPr>
            <p:ph type="title"/>
          </p:nvPr>
        </p:nvSpPr>
        <p:spPr>
          <a:xfrm>
            <a:off x="1043631" y="809898"/>
            <a:ext cx="10173010" cy="1554480"/>
          </a:xfrm>
        </p:spPr>
        <p:txBody>
          <a:bodyPr anchor="ctr">
            <a:normAutofit/>
          </a:bodyPr>
          <a:lstStyle/>
          <a:p>
            <a:r>
              <a:rPr lang="en-US" sz="4800" dirty="0"/>
              <a:t>Optimization Model compared to Baseline Under Economic Uncertainty</a:t>
            </a:r>
          </a:p>
        </p:txBody>
      </p:sp>
      <p:cxnSp>
        <p:nvCxnSpPr>
          <p:cNvPr id="48" name="Straight Connector 47">
            <a:extLst>
              <a:ext uri="{FF2B5EF4-FFF2-40B4-BE49-F238E27FC236}">
                <a16:creationId xmlns:a16="http://schemas.microsoft.com/office/drawing/2014/main" id="{0179CACB-30A0-A39F-E80A-2D7B776637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FA08542-AF8E-9BA5-8C48-892F9387B29A}"/>
              </a:ext>
            </a:extLst>
          </p:cNvPr>
          <p:cNvSpPr>
            <a:spLocks noGrp="1"/>
          </p:cNvSpPr>
          <p:nvPr>
            <p:ph idx="1"/>
          </p:nvPr>
        </p:nvSpPr>
        <p:spPr>
          <a:xfrm>
            <a:off x="838200" y="2704013"/>
            <a:ext cx="10515600" cy="3637606"/>
          </a:xfrm>
        </p:spPr>
        <p:txBody>
          <a:bodyPr>
            <a:normAutofit/>
          </a:bodyPr>
          <a:lstStyle/>
          <a:p>
            <a:r>
              <a:rPr lang="en-US" dirty="0"/>
              <a:t>The baseline model prioritizes stability over potential gains</a:t>
            </a:r>
          </a:p>
          <a:p>
            <a:pPr lvl="1"/>
            <a:r>
              <a:rPr lang="en-US" b="1" dirty="0"/>
              <a:t>Lower risk (1.5 – 1.6%) and lower returns </a:t>
            </a:r>
          </a:p>
          <a:p>
            <a:pPr lvl="1"/>
            <a:r>
              <a:rPr lang="en-US" dirty="0"/>
              <a:t>Conservative, one-size-fits-all stance</a:t>
            </a:r>
          </a:p>
          <a:p>
            <a:r>
              <a:rPr lang="en-US" dirty="0"/>
              <a:t>Optimized model embraces higher risk assets to achieve higher returns</a:t>
            </a:r>
          </a:p>
          <a:p>
            <a:pPr lvl="1"/>
            <a:r>
              <a:rPr lang="en-US" b="1" dirty="0"/>
              <a:t>Higher risk than baseline (2 – 2.2%) and higher returns (2x baseline)</a:t>
            </a:r>
          </a:p>
          <a:p>
            <a:pPr lvl="1"/>
            <a:r>
              <a:rPr lang="en-US" dirty="0"/>
              <a:t>Risk associated is still relatively low, stability present</a:t>
            </a:r>
          </a:p>
          <a:p>
            <a:pPr lvl="1"/>
            <a:r>
              <a:rPr lang="en-US" b="1" dirty="0"/>
              <a:t>More tailored to exploit opportunities within each specific scenario </a:t>
            </a:r>
          </a:p>
        </p:txBody>
      </p:sp>
    </p:spTree>
    <p:extLst>
      <p:ext uri="{BB962C8B-B14F-4D97-AF65-F5344CB8AC3E}">
        <p14:creationId xmlns:p14="http://schemas.microsoft.com/office/powerpoint/2010/main" val="1748198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FE0712-D8B5-19C1-453D-DF4B1DEAB1BA}"/>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1AFB246-D261-4472-94E1-061F5C8FD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BB10E6E5-AAA4-6AD8-8E06-8A2664D9F8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2" name="Rectangle 41">
              <a:extLst>
                <a:ext uri="{FF2B5EF4-FFF2-40B4-BE49-F238E27FC236}">
                  <a16:creationId xmlns:a16="http://schemas.microsoft.com/office/drawing/2014/main" id="{8EB9E4BF-7867-8E9B-207A-FE262FC9E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8957BAC-83B8-6821-1BB0-F9340174D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7150217-F383-325D-C410-2280403F9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1DB8C3A7-1016-2D25-B395-794851CCF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718D944-F9DD-76A6-F251-DBE4CD88132D}"/>
              </a:ext>
            </a:extLst>
          </p:cNvPr>
          <p:cNvSpPr>
            <a:spLocks noGrp="1"/>
          </p:cNvSpPr>
          <p:nvPr>
            <p:ph type="title"/>
          </p:nvPr>
        </p:nvSpPr>
        <p:spPr>
          <a:xfrm>
            <a:off x="1043631" y="809898"/>
            <a:ext cx="10173010" cy="1554480"/>
          </a:xfrm>
        </p:spPr>
        <p:txBody>
          <a:bodyPr anchor="ctr">
            <a:normAutofit/>
          </a:bodyPr>
          <a:lstStyle/>
          <a:p>
            <a:r>
              <a:rPr lang="en-US" sz="4800"/>
              <a:t>Discussion</a:t>
            </a:r>
          </a:p>
        </p:txBody>
      </p:sp>
      <p:cxnSp>
        <p:nvCxnSpPr>
          <p:cNvPr id="48" name="Straight Connector 47">
            <a:extLst>
              <a:ext uri="{FF2B5EF4-FFF2-40B4-BE49-F238E27FC236}">
                <a16:creationId xmlns:a16="http://schemas.microsoft.com/office/drawing/2014/main" id="{271A4734-4704-4758-3E35-BFAEEDE0AD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 name="Content Placeholder 2">
            <a:extLst>
              <a:ext uri="{FF2B5EF4-FFF2-40B4-BE49-F238E27FC236}">
                <a16:creationId xmlns:a16="http://schemas.microsoft.com/office/drawing/2014/main" id="{F7598B69-F02D-DB02-A38A-C12A6E6AD970}"/>
              </a:ext>
            </a:extLst>
          </p:cNvPr>
          <p:cNvGraphicFramePr>
            <a:graphicFrameLocks noGrp="1"/>
          </p:cNvGraphicFramePr>
          <p:nvPr>
            <p:ph idx="1"/>
            <p:extLst>
              <p:ext uri="{D42A27DB-BD31-4B8C-83A1-F6EECF244321}">
                <p14:modId xmlns:p14="http://schemas.microsoft.com/office/powerpoint/2010/main" val="2773540130"/>
              </p:ext>
            </p:extLst>
          </p:nvPr>
        </p:nvGraphicFramePr>
        <p:xfrm>
          <a:off x="640079" y="2508070"/>
          <a:ext cx="10907487" cy="4081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54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BE174-9A16-9BDC-940C-1D7EA3BF9BAD}"/>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Optimization Model and Purpose</a:t>
            </a:r>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D9BFD25-F7EF-A7CB-9B39-694ACDE015C7}"/>
              </a:ext>
            </a:extLst>
          </p:cNvPr>
          <p:cNvSpPr/>
          <p:nvPr/>
        </p:nvSpPr>
        <p:spPr>
          <a:xfrm>
            <a:off x="463692" y="5974080"/>
            <a:ext cx="4595988" cy="8839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1266F634-A4FB-333C-6EB9-20DFD2518704}"/>
              </a:ext>
            </a:extLst>
          </p:cNvPr>
          <p:cNvSpPr/>
          <p:nvPr/>
        </p:nvSpPr>
        <p:spPr>
          <a:xfrm>
            <a:off x="-4352" y="5913121"/>
            <a:ext cx="12191999" cy="944243"/>
          </a:xfrm>
          <a:prstGeom prst="triangle">
            <a:avLst>
              <a:gd name="adj" fmla="val 100000"/>
            </a:avLst>
          </a:prstGeom>
          <a:solidFill>
            <a:srgbClr val="A6C9EB"/>
          </a:solidFill>
          <a:ln>
            <a:solidFill>
              <a:srgbClr val="A6C9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6C96BA65-6FD6-1D82-78F3-BFE7EEC8A4A6}"/>
              </a:ext>
            </a:extLst>
          </p:cNvPr>
          <p:cNvSpPr/>
          <p:nvPr/>
        </p:nvSpPr>
        <p:spPr>
          <a:xfrm>
            <a:off x="640080" y="2508069"/>
            <a:ext cx="10907486" cy="4349295"/>
          </a:xfrm>
          <a:custGeom>
            <a:avLst/>
            <a:gdLst>
              <a:gd name="connsiteX0" fmla="*/ 0 w 9005717"/>
              <a:gd name="connsiteY0" fmla="*/ 0 h 1307257"/>
              <a:gd name="connsiteX1" fmla="*/ 9005717 w 9005717"/>
              <a:gd name="connsiteY1" fmla="*/ 0 h 1307257"/>
              <a:gd name="connsiteX2" fmla="*/ 9005717 w 9005717"/>
              <a:gd name="connsiteY2" fmla="*/ 1307257 h 1307257"/>
              <a:gd name="connsiteX3" fmla="*/ 0 w 9005717"/>
              <a:gd name="connsiteY3" fmla="*/ 1307257 h 1307257"/>
              <a:gd name="connsiteX4" fmla="*/ 0 w 9005717"/>
              <a:gd name="connsiteY4" fmla="*/ 0 h 1307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5717" h="1307257">
                <a:moveTo>
                  <a:pt x="0" y="0"/>
                </a:moveTo>
                <a:lnTo>
                  <a:pt x="9005717" y="0"/>
                </a:lnTo>
                <a:lnTo>
                  <a:pt x="9005717" y="1307257"/>
                </a:lnTo>
                <a:lnTo>
                  <a:pt x="0" y="13072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lIns="91440" tIns="45720" rIns="91440" bIns="45720" numCol="1" spcCol="1270" rtlCol="0" anchor="ctr" anchorCtr="0">
            <a:normAutofit fontScale="92500" lnSpcReduction="10000"/>
          </a:bodyPr>
          <a:lstStyle/>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The purpose of this model is to help investors optimize portfolios for different economic scenarios. </a:t>
            </a:r>
          </a:p>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This for financial advisors, investment firms, and independent individuals to improve their decision-making under stress conditions. </a:t>
            </a:r>
          </a:p>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The value of the model is to reduce risk exposure while maximizing returns under varying market conditions. </a:t>
            </a:r>
          </a:p>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Mixed integer optimization allows optimization of a function subject to constraints, handling both continuous and integer decision variables. This increases the model flexibility. </a:t>
            </a:r>
          </a:p>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It is suitable for this problem because it allows for discrete decision-making of investments, incorporates complex constraints, and handles risk factors effectively. It adapts to various economic scenarios and scales well to large problems, all of which are crucial for making robust financial decisions in dynamic market conditions.</a:t>
            </a:r>
          </a:p>
        </p:txBody>
      </p:sp>
    </p:spTree>
    <p:extLst>
      <p:ext uri="{BB962C8B-B14F-4D97-AF65-F5344CB8AC3E}">
        <p14:creationId xmlns:p14="http://schemas.microsoft.com/office/powerpoint/2010/main" val="346402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2D6501-6934-9FEA-F786-4577D0F75452}"/>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DEB6DC4-2B2F-60AA-79E9-2C4D61B9B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1714E273-5EEE-0150-DCE4-CA5C2C0C28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F9468A08-5F54-EC6E-C4DF-B22966A05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DA4B1E5-512B-BA34-78C5-62709EBF4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B843344-89D0-756B-4B82-88534D5BB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81A90E7E-E5CF-1F47-EF24-30088BFB0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08E4E-BDA3-42D7-CC4E-41BB2920CA51}"/>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latin typeface="+mj-lt"/>
                <a:ea typeface="+mj-ea"/>
                <a:cs typeface="+mj-cs"/>
              </a:rPr>
              <a:t>Model Overview: Objective</a:t>
            </a:r>
          </a:p>
        </p:txBody>
      </p:sp>
      <p:cxnSp>
        <p:nvCxnSpPr>
          <p:cNvPr id="46" name="Straight Connector 45">
            <a:extLst>
              <a:ext uri="{FF2B5EF4-FFF2-40B4-BE49-F238E27FC236}">
                <a16:creationId xmlns:a16="http://schemas.microsoft.com/office/drawing/2014/main" id="{969DC7DC-41F8-0C71-BCDC-49E0140488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E02A1A1-DC79-2AD4-D4E6-3EEFD986A966}"/>
              </a:ext>
            </a:extLst>
          </p:cNvPr>
          <p:cNvGrpSpPr/>
          <p:nvPr/>
        </p:nvGrpSpPr>
        <p:grpSpPr>
          <a:xfrm>
            <a:off x="226150" y="2716850"/>
            <a:ext cx="11735343" cy="3467794"/>
            <a:chOff x="904602" y="2759627"/>
            <a:chExt cx="10378440" cy="3467794"/>
          </a:xfrm>
        </p:grpSpPr>
        <p:sp>
          <p:nvSpPr>
            <p:cNvPr id="7" name="Rectangle 6">
              <a:extLst>
                <a:ext uri="{FF2B5EF4-FFF2-40B4-BE49-F238E27FC236}">
                  <a16:creationId xmlns:a16="http://schemas.microsoft.com/office/drawing/2014/main" id="{F37DECB9-6BDA-88FE-8559-A5FFD30173D0}"/>
                </a:ext>
              </a:extLst>
            </p:cNvPr>
            <p:cNvSpPr/>
            <p:nvPr/>
          </p:nvSpPr>
          <p:spPr>
            <a:xfrm>
              <a:off x="904602" y="3017519"/>
              <a:ext cx="10378440" cy="3209902"/>
            </a:xfrm>
            <a:prstGeom prst="rect">
              <a:avLst/>
            </a:prstGeom>
            <a:noFill/>
            <a:ln>
              <a:solidFill>
                <a:schemeClr val="bg1"/>
              </a:solidFill>
            </a:ln>
          </p:spPr>
          <p:txBody>
            <a:bodyPr/>
            <a:lstStyle/>
            <a:p>
              <a:endParaRPr lang="en-US"/>
            </a:p>
          </p:txBody>
        </p:sp>
        <p:sp>
          <p:nvSpPr>
            <p:cNvPr id="8" name="Rectangle: Rounded Corners 7">
              <a:extLst>
                <a:ext uri="{FF2B5EF4-FFF2-40B4-BE49-F238E27FC236}">
                  <a16:creationId xmlns:a16="http://schemas.microsoft.com/office/drawing/2014/main" id="{6F53D00C-A37F-3A62-0280-9ECD5D39A358}"/>
                </a:ext>
              </a:extLst>
            </p:cNvPr>
            <p:cNvSpPr/>
            <p:nvPr/>
          </p:nvSpPr>
          <p:spPr>
            <a:xfrm>
              <a:off x="1038893" y="2759627"/>
              <a:ext cx="4332795" cy="3009829"/>
            </a:xfrm>
            <a:prstGeom prst="roundRect">
              <a:avLst>
                <a:gd name="adj" fmla="val 10000"/>
              </a:avLst>
            </a:prstGeom>
            <a:solidFill>
              <a:srgbClr val="A6C9EB"/>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Freeform: Shape 8">
              <a:extLst>
                <a:ext uri="{FF2B5EF4-FFF2-40B4-BE49-F238E27FC236}">
                  <a16:creationId xmlns:a16="http://schemas.microsoft.com/office/drawing/2014/main" id="{75107764-1995-9936-4BF0-6F9DDB3EB339}"/>
                </a:ext>
              </a:extLst>
            </p:cNvPr>
            <p:cNvSpPr/>
            <p:nvPr/>
          </p:nvSpPr>
          <p:spPr>
            <a:xfrm>
              <a:off x="1346750" y="2988303"/>
              <a:ext cx="4332795" cy="3009829"/>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a:solidFill>
              <a:schemeClr val="bg1">
                <a:alpha val="90000"/>
              </a:schemeClr>
            </a:solidFill>
            <a:ln>
              <a:solidFill>
                <a:srgbClr val="A6C9EB"/>
              </a:solid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9644" tIns="179644" rIns="179644" bIns="179644" numCol="1" spcCol="1270" anchor="ctr" anchorCtr="0">
              <a:noAutofit/>
            </a:bodyPr>
            <a:lstStyle/>
            <a:p>
              <a:pPr marL="0" lvl="0" indent="0" algn="ctr" defTabSz="1155700">
                <a:lnSpc>
                  <a:spcPct val="90000"/>
                </a:lnSpc>
                <a:spcBef>
                  <a:spcPct val="0"/>
                </a:spcBef>
                <a:spcAft>
                  <a:spcPct val="35000"/>
                </a:spcAft>
                <a:buNone/>
              </a:pPr>
              <a:r>
                <a:rPr lang="en-US" sz="2600" kern="1200" dirty="0"/>
                <a:t>The </a:t>
              </a:r>
              <a:r>
                <a:rPr lang="en-US" sz="2600" b="1" kern="1200" dirty="0"/>
                <a:t>objective</a:t>
              </a:r>
              <a:r>
                <a:rPr lang="en-US" sz="2600" kern="1200" dirty="0"/>
                <a:t> is the model output.</a:t>
              </a:r>
            </a:p>
            <a:p>
              <a:pPr algn="ctr" defTabSz="1155700">
                <a:lnSpc>
                  <a:spcPct val="90000"/>
                </a:lnSpc>
                <a:spcBef>
                  <a:spcPct val="0"/>
                </a:spcBef>
                <a:spcAft>
                  <a:spcPct val="35000"/>
                </a:spcAft>
              </a:pPr>
              <a:r>
                <a:rPr lang="en-US" sz="2600" dirty="0"/>
                <a:t>This model </a:t>
              </a:r>
              <a:r>
                <a:rPr lang="en-US" sz="2600" b="1" kern="1200" dirty="0"/>
                <a:t>minimizes the mean absolute deviation or the risk of the portfolio </a:t>
              </a:r>
              <a:r>
                <a:rPr lang="en-US" sz="2600" kern="1200" dirty="0"/>
                <a:t>across all the assets and </a:t>
              </a:r>
              <a:r>
                <a:rPr lang="en-US" sz="2600" b="1" kern="1200" dirty="0"/>
                <a:t>maximizes the mean annual return</a:t>
              </a:r>
              <a:r>
                <a:rPr lang="en-US" sz="2600" kern="1200" dirty="0"/>
                <a:t>. </a:t>
              </a:r>
            </a:p>
          </p:txBody>
        </p:sp>
        <p:sp>
          <p:nvSpPr>
            <p:cNvPr id="10" name="Rectangle: Rounded Corners 9">
              <a:extLst>
                <a:ext uri="{FF2B5EF4-FFF2-40B4-BE49-F238E27FC236}">
                  <a16:creationId xmlns:a16="http://schemas.microsoft.com/office/drawing/2014/main" id="{0DD4E647-5AA9-AC89-1DA7-AD280D0E7AE9}"/>
                </a:ext>
              </a:extLst>
            </p:cNvPr>
            <p:cNvSpPr/>
            <p:nvPr/>
          </p:nvSpPr>
          <p:spPr>
            <a:xfrm>
              <a:off x="6334532" y="2759627"/>
              <a:ext cx="4332795" cy="3009829"/>
            </a:xfrm>
            <a:prstGeom prst="roundRect">
              <a:avLst>
                <a:gd name="adj" fmla="val 10000"/>
              </a:avLst>
            </a:prstGeom>
            <a:solidFill>
              <a:srgbClr val="A6C9EB"/>
            </a:solidFill>
            <a:ln>
              <a:solidFill>
                <a:srgbClr val="A6C9EB"/>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Freeform: Shape 10">
              <a:extLst>
                <a:ext uri="{FF2B5EF4-FFF2-40B4-BE49-F238E27FC236}">
                  <a16:creationId xmlns:a16="http://schemas.microsoft.com/office/drawing/2014/main" id="{34302A2B-52AC-66BC-6A02-1DB1500DB6A3}"/>
                </a:ext>
              </a:extLst>
            </p:cNvPr>
            <p:cNvSpPr/>
            <p:nvPr/>
          </p:nvSpPr>
          <p:spPr>
            <a:xfrm>
              <a:off x="6642389" y="2988302"/>
              <a:ext cx="4332795" cy="3009829"/>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a:solidFill>
              <a:schemeClr val="bg1">
                <a:alpha val="90000"/>
              </a:schemeClr>
            </a:solidFill>
            <a:ln>
              <a:solidFill>
                <a:srgbClr val="A6C9EB"/>
              </a:solid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9644" tIns="179644" rIns="179644" bIns="179644" numCol="1" spcCol="1270" anchor="ctr" anchorCtr="0">
              <a:noAutofit/>
            </a:bodyPr>
            <a:lstStyle/>
            <a:p>
              <a:pPr marL="0" lvl="0" indent="0" algn="ctr" defTabSz="1155700">
                <a:lnSpc>
                  <a:spcPct val="90000"/>
                </a:lnSpc>
                <a:spcBef>
                  <a:spcPct val="0"/>
                </a:spcBef>
                <a:spcAft>
                  <a:spcPct val="35000"/>
                </a:spcAft>
                <a:buNone/>
              </a:pPr>
              <a:r>
                <a:rPr lang="en-US" sz="2600" kern="1200" dirty="0"/>
                <a:t>Ther</a:t>
              </a:r>
              <a:r>
                <a:rPr lang="en-US" sz="2600" dirty="0"/>
                <a:t>e is equal weight given for to the risk and return. </a:t>
              </a:r>
              <a:r>
                <a:rPr lang="en-US" sz="2600" kern="1200" dirty="0"/>
                <a:t>This promotes selecting assets with lower volatility and minimizing losses incurred during financial downturn events</a:t>
              </a:r>
              <a:r>
                <a:rPr lang="en-US" sz="2600" dirty="0"/>
                <a:t>, w</a:t>
              </a:r>
              <a:r>
                <a:rPr lang="en-US" sz="2600" kern="1200" dirty="0"/>
                <a:t>hile still yielding high returns over a year.</a:t>
              </a:r>
            </a:p>
          </p:txBody>
        </p:sp>
      </p:grpSp>
    </p:spTree>
    <p:extLst>
      <p:ext uri="{BB962C8B-B14F-4D97-AF65-F5344CB8AC3E}">
        <p14:creationId xmlns:p14="http://schemas.microsoft.com/office/powerpoint/2010/main" val="26007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198E3F-84A9-007F-8B26-7F28409B8D59}"/>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801B313-19A7-B378-0BB4-6B8D3079C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94A84FD-32F6-C4A3-B55B-D7CE946E3A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81618A80-BCDC-416A-4D46-D3F1CFFED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849DD5A-FF12-8248-815C-A6C4891937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152DFC7-88FB-5653-D57A-2AD11131E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6B7C9D46-48D1-65B1-5104-788684B46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964B4-F480-375A-43B0-F077D87869BD}"/>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dirty="0">
                <a:latin typeface="+mj-lt"/>
                <a:ea typeface="+mj-ea"/>
                <a:cs typeface="+mj-cs"/>
              </a:rPr>
              <a:t>Model Overview: Decision Variables</a:t>
            </a:r>
          </a:p>
        </p:txBody>
      </p:sp>
      <p:cxnSp>
        <p:nvCxnSpPr>
          <p:cNvPr id="46" name="Straight Connector 45">
            <a:extLst>
              <a:ext uri="{FF2B5EF4-FFF2-40B4-BE49-F238E27FC236}">
                <a16:creationId xmlns:a16="http://schemas.microsoft.com/office/drawing/2014/main" id="{41900406-DED5-7528-F51C-D9B8C2A6BC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0E11F8D-372F-B742-6C26-AFE8B24BA414}"/>
              </a:ext>
            </a:extLst>
          </p:cNvPr>
          <p:cNvGrpSpPr/>
          <p:nvPr/>
        </p:nvGrpSpPr>
        <p:grpSpPr>
          <a:xfrm>
            <a:off x="605186" y="2650878"/>
            <a:ext cx="2550267" cy="3804501"/>
            <a:chOff x="774370" y="2967633"/>
            <a:chExt cx="4640652" cy="2980000"/>
          </a:xfrm>
        </p:grpSpPr>
        <p:sp>
          <p:nvSpPr>
            <p:cNvPr id="8" name="Rectangle: Rounded Corners 7">
              <a:extLst>
                <a:ext uri="{FF2B5EF4-FFF2-40B4-BE49-F238E27FC236}">
                  <a16:creationId xmlns:a16="http://schemas.microsoft.com/office/drawing/2014/main" id="{933824F8-F0D8-5D26-6AD5-88F2618F8358}"/>
                </a:ext>
              </a:extLst>
            </p:cNvPr>
            <p:cNvSpPr/>
            <p:nvPr/>
          </p:nvSpPr>
          <p:spPr>
            <a:xfrm>
              <a:off x="774370" y="2967633"/>
              <a:ext cx="4332795" cy="2751325"/>
            </a:xfrm>
            <a:prstGeom prst="roundRect">
              <a:avLst>
                <a:gd name="adj" fmla="val 10000"/>
              </a:avLst>
            </a:prstGeom>
            <a:solidFill>
              <a:srgbClr val="A6C9EB"/>
            </a:solidFill>
            <a:ln>
              <a:solidFill>
                <a:srgbClr val="A6C9EB"/>
              </a:solidFill>
            </a:ln>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Freeform: Shape 8">
              <a:extLst>
                <a:ext uri="{FF2B5EF4-FFF2-40B4-BE49-F238E27FC236}">
                  <a16:creationId xmlns:a16="http://schemas.microsoft.com/office/drawing/2014/main" id="{4AB0C7F4-5127-F51A-F140-D79684112CD8}"/>
                </a:ext>
              </a:extLst>
            </p:cNvPr>
            <p:cNvSpPr/>
            <p:nvPr/>
          </p:nvSpPr>
          <p:spPr>
            <a:xfrm>
              <a:off x="1082228" y="3196309"/>
              <a:ext cx="4332794" cy="2751324"/>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a:solidFill>
              <a:schemeClr val="bg1">
                <a:alpha val="90000"/>
              </a:schemeClr>
            </a:solidFill>
            <a:ln>
              <a:solidFill>
                <a:srgbClr val="A6C9EB"/>
              </a:solid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9644" tIns="179644" rIns="179644" bIns="179644" numCol="1" spcCol="1270" anchor="ctr" anchorCtr="0">
              <a:noAutofit/>
            </a:bodyPr>
            <a:lstStyle/>
            <a:p>
              <a:pPr marL="0" lvl="0" indent="0" algn="ctr" defTabSz="1155700">
                <a:lnSpc>
                  <a:spcPct val="90000"/>
                </a:lnSpc>
                <a:spcBef>
                  <a:spcPct val="0"/>
                </a:spcBef>
                <a:spcAft>
                  <a:spcPct val="35000"/>
                </a:spcAft>
                <a:buNone/>
              </a:pPr>
              <a:r>
                <a:rPr lang="en-US" sz="2400" dirty="0">
                  <a:solidFill>
                    <a:schemeClr val="tx1"/>
                  </a:solidFill>
                </a:rPr>
                <a:t>The </a:t>
              </a:r>
              <a:r>
                <a:rPr lang="en-US" sz="2400" b="1" dirty="0">
                  <a:solidFill>
                    <a:schemeClr val="tx1"/>
                  </a:solidFill>
                </a:rPr>
                <a:t>decision variables </a:t>
              </a:r>
              <a:r>
                <a:rPr lang="en-US" sz="2400" dirty="0">
                  <a:solidFill>
                    <a:schemeClr val="tx1"/>
                  </a:solidFill>
                </a:rPr>
                <a:t>are the choices about the model input.</a:t>
              </a:r>
              <a:endParaRPr lang="en-US" sz="2600" kern="1200" dirty="0"/>
            </a:p>
          </p:txBody>
        </p:sp>
      </p:grpSp>
      <p:grpSp>
        <p:nvGrpSpPr>
          <p:cNvPr id="4" name="Group 3">
            <a:extLst>
              <a:ext uri="{FF2B5EF4-FFF2-40B4-BE49-F238E27FC236}">
                <a16:creationId xmlns:a16="http://schemas.microsoft.com/office/drawing/2014/main" id="{D1534E27-B7C9-2C42-6EC6-57D46EC7BD44}"/>
              </a:ext>
            </a:extLst>
          </p:cNvPr>
          <p:cNvGrpSpPr/>
          <p:nvPr/>
        </p:nvGrpSpPr>
        <p:grpSpPr>
          <a:xfrm>
            <a:off x="3359245" y="2650878"/>
            <a:ext cx="2550267" cy="3804505"/>
            <a:chOff x="6070009" y="2967633"/>
            <a:chExt cx="4640652" cy="2980000"/>
          </a:xfrm>
        </p:grpSpPr>
        <p:sp>
          <p:nvSpPr>
            <p:cNvPr id="10" name="Rectangle: Rounded Corners 9">
              <a:extLst>
                <a:ext uri="{FF2B5EF4-FFF2-40B4-BE49-F238E27FC236}">
                  <a16:creationId xmlns:a16="http://schemas.microsoft.com/office/drawing/2014/main" id="{9B0303B7-6660-7C05-B4FE-6D065F40C531}"/>
                </a:ext>
              </a:extLst>
            </p:cNvPr>
            <p:cNvSpPr/>
            <p:nvPr/>
          </p:nvSpPr>
          <p:spPr>
            <a:xfrm>
              <a:off x="6070009" y="2967633"/>
              <a:ext cx="4332795" cy="2751325"/>
            </a:xfrm>
            <a:prstGeom prst="roundRect">
              <a:avLst>
                <a:gd name="adj" fmla="val 10000"/>
              </a:avLst>
            </a:prstGeom>
            <a:solidFill>
              <a:srgbClr val="A6C9EB"/>
            </a:solidFill>
            <a:ln>
              <a:solidFill>
                <a:srgbClr val="A6C9EB"/>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Freeform: Shape 10">
              <a:extLst>
                <a:ext uri="{FF2B5EF4-FFF2-40B4-BE49-F238E27FC236}">
                  <a16:creationId xmlns:a16="http://schemas.microsoft.com/office/drawing/2014/main" id="{0C2C4719-095A-4C31-9DD1-FCFB48D1C1A5}"/>
                </a:ext>
              </a:extLst>
            </p:cNvPr>
            <p:cNvSpPr/>
            <p:nvPr/>
          </p:nvSpPr>
          <p:spPr>
            <a:xfrm>
              <a:off x="6377866" y="3196308"/>
              <a:ext cx="4332795" cy="2751325"/>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a:solidFill>
              <a:schemeClr val="bg1">
                <a:alpha val="90000"/>
              </a:schemeClr>
            </a:solidFill>
            <a:ln>
              <a:solidFill>
                <a:srgbClr val="A6C9EB"/>
              </a:solid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9644" tIns="179644" rIns="179644" bIns="179644" numCol="1" spcCol="1270" anchor="ctr" anchorCtr="0">
              <a:noAutofit/>
            </a:bodyPr>
            <a:lstStyle/>
            <a:p>
              <a:pPr marL="0" lvl="0" indent="0" algn="ctr" defTabSz="1155700">
                <a:lnSpc>
                  <a:spcPct val="90000"/>
                </a:lnSpc>
                <a:spcBef>
                  <a:spcPct val="0"/>
                </a:spcBef>
                <a:spcAft>
                  <a:spcPct val="35000"/>
                </a:spcAft>
                <a:buNone/>
              </a:pPr>
              <a:r>
                <a:rPr lang="en-US" sz="2400" b="1" dirty="0">
                  <a:solidFill>
                    <a:schemeClr val="tx1"/>
                  </a:solidFill>
                </a:rPr>
                <a:t>Whether or not we invest </a:t>
              </a:r>
              <a:r>
                <a:rPr lang="en-US" sz="2400" dirty="0">
                  <a:solidFill>
                    <a:schemeClr val="tx1"/>
                  </a:solidFill>
                </a:rPr>
                <a:t>in a stock, which is binary and then the </a:t>
              </a:r>
              <a:r>
                <a:rPr lang="en-US" sz="2400" b="1" dirty="0">
                  <a:solidFill>
                    <a:schemeClr val="tx1"/>
                  </a:solidFill>
                </a:rPr>
                <a:t>proportion</a:t>
              </a:r>
              <a:r>
                <a:rPr lang="en-US" sz="2400" dirty="0">
                  <a:solidFill>
                    <a:schemeClr val="tx1"/>
                  </a:solidFill>
                </a:rPr>
                <a:t> of investment in each stock, which is a real number.</a:t>
              </a:r>
              <a:endParaRPr lang="en-US" sz="2600" kern="1200" dirty="0"/>
            </a:p>
          </p:txBody>
        </p:sp>
      </p:grpSp>
      <p:grpSp>
        <p:nvGrpSpPr>
          <p:cNvPr id="6" name="Group 5">
            <a:extLst>
              <a:ext uri="{FF2B5EF4-FFF2-40B4-BE49-F238E27FC236}">
                <a16:creationId xmlns:a16="http://schemas.microsoft.com/office/drawing/2014/main" id="{58995111-DD6E-5AE7-A0D9-D49D6B2A83ED}"/>
              </a:ext>
            </a:extLst>
          </p:cNvPr>
          <p:cNvGrpSpPr/>
          <p:nvPr/>
        </p:nvGrpSpPr>
        <p:grpSpPr>
          <a:xfrm>
            <a:off x="6113304" y="2650878"/>
            <a:ext cx="2550267" cy="3804503"/>
            <a:chOff x="6070009" y="2967633"/>
            <a:chExt cx="4640652" cy="2980000"/>
          </a:xfrm>
        </p:grpSpPr>
        <p:sp>
          <p:nvSpPr>
            <p:cNvPr id="12" name="Rectangle: Rounded Corners 11">
              <a:extLst>
                <a:ext uri="{FF2B5EF4-FFF2-40B4-BE49-F238E27FC236}">
                  <a16:creationId xmlns:a16="http://schemas.microsoft.com/office/drawing/2014/main" id="{469EEC99-C5D2-8283-CFD6-B80FB5E7360C}"/>
                </a:ext>
              </a:extLst>
            </p:cNvPr>
            <p:cNvSpPr/>
            <p:nvPr/>
          </p:nvSpPr>
          <p:spPr>
            <a:xfrm>
              <a:off x="6070009" y="2967633"/>
              <a:ext cx="4332795" cy="2751325"/>
            </a:xfrm>
            <a:prstGeom prst="roundRect">
              <a:avLst>
                <a:gd name="adj" fmla="val 10000"/>
              </a:avLst>
            </a:prstGeom>
            <a:solidFill>
              <a:srgbClr val="A6C9EB"/>
            </a:solidFill>
            <a:ln>
              <a:solidFill>
                <a:srgbClr val="A6C9EB"/>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3" name="Freeform: Shape 12">
              <a:extLst>
                <a:ext uri="{FF2B5EF4-FFF2-40B4-BE49-F238E27FC236}">
                  <a16:creationId xmlns:a16="http://schemas.microsoft.com/office/drawing/2014/main" id="{33803A80-DC85-8578-7CD0-86645D2006F2}"/>
                </a:ext>
              </a:extLst>
            </p:cNvPr>
            <p:cNvSpPr/>
            <p:nvPr/>
          </p:nvSpPr>
          <p:spPr>
            <a:xfrm>
              <a:off x="6377866" y="3196308"/>
              <a:ext cx="4332795" cy="2751325"/>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a:solidFill>
              <a:schemeClr val="bg1">
                <a:alpha val="90000"/>
              </a:schemeClr>
            </a:solidFill>
            <a:ln>
              <a:solidFill>
                <a:srgbClr val="A6C9EB"/>
              </a:solid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9644" tIns="179644" rIns="179644" bIns="179644" numCol="1" spcCol="1270" anchor="ctr" anchorCtr="0">
              <a:noAutofit/>
            </a:bodyPr>
            <a:lstStyle/>
            <a:p>
              <a:pPr marL="0" lvl="0" indent="0" algn="ctr" defTabSz="1155700">
                <a:lnSpc>
                  <a:spcPct val="90000"/>
                </a:lnSpc>
                <a:spcBef>
                  <a:spcPct val="0"/>
                </a:spcBef>
                <a:spcAft>
                  <a:spcPct val="35000"/>
                </a:spcAft>
                <a:buNone/>
              </a:pPr>
              <a:r>
                <a:rPr lang="en-US" sz="2400" dirty="0">
                  <a:solidFill>
                    <a:schemeClr val="tx1"/>
                  </a:solidFill>
                </a:rPr>
                <a:t>Having the binary decision variable allows for model flexibility. </a:t>
              </a:r>
            </a:p>
            <a:p>
              <a:pPr marL="0" lvl="0" indent="0" algn="ctr" defTabSz="1155700">
                <a:lnSpc>
                  <a:spcPct val="90000"/>
                </a:lnSpc>
                <a:spcBef>
                  <a:spcPct val="0"/>
                </a:spcBef>
                <a:spcAft>
                  <a:spcPct val="35000"/>
                </a:spcAft>
                <a:buNone/>
              </a:pPr>
              <a:r>
                <a:rPr lang="en-US" sz="2400" dirty="0">
                  <a:solidFill>
                    <a:schemeClr val="tx1"/>
                  </a:solidFill>
                </a:rPr>
                <a:t>Input data is historical data on stocks from Yahoo! Finance 2005 to 2023</a:t>
              </a:r>
              <a:endParaRPr lang="en-US" sz="2600" kern="1200" dirty="0"/>
            </a:p>
          </p:txBody>
        </p:sp>
      </p:grpSp>
      <p:grpSp>
        <p:nvGrpSpPr>
          <p:cNvPr id="14" name="Group 13">
            <a:extLst>
              <a:ext uri="{FF2B5EF4-FFF2-40B4-BE49-F238E27FC236}">
                <a16:creationId xmlns:a16="http://schemas.microsoft.com/office/drawing/2014/main" id="{AFD80AE8-A800-D162-40C5-0FB6864E14CE}"/>
              </a:ext>
            </a:extLst>
          </p:cNvPr>
          <p:cNvGrpSpPr/>
          <p:nvPr/>
        </p:nvGrpSpPr>
        <p:grpSpPr>
          <a:xfrm>
            <a:off x="8867364" y="2650878"/>
            <a:ext cx="2550267" cy="3804498"/>
            <a:chOff x="6070009" y="2967633"/>
            <a:chExt cx="4640652" cy="2980000"/>
          </a:xfrm>
        </p:grpSpPr>
        <p:sp>
          <p:nvSpPr>
            <p:cNvPr id="15" name="Rectangle: Rounded Corners 14">
              <a:extLst>
                <a:ext uri="{FF2B5EF4-FFF2-40B4-BE49-F238E27FC236}">
                  <a16:creationId xmlns:a16="http://schemas.microsoft.com/office/drawing/2014/main" id="{DADD7CB2-6366-C8AB-F052-5A120B36FA59}"/>
                </a:ext>
              </a:extLst>
            </p:cNvPr>
            <p:cNvSpPr/>
            <p:nvPr/>
          </p:nvSpPr>
          <p:spPr>
            <a:xfrm>
              <a:off x="6070009" y="2967633"/>
              <a:ext cx="4332795" cy="2751325"/>
            </a:xfrm>
            <a:prstGeom prst="roundRect">
              <a:avLst>
                <a:gd name="adj" fmla="val 10000"/>
              </a:avLst>
            </a:prstGeom>
            <a:solidFill>
              <a:srgbClr val="A6C9EB"/>
            </a:solidFill>
            <a:ln>
              <a:solidFill>
                <a:srgbClr val="A6C9EB"/>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6" name="Freeform: Shape 15">
              <a:extLst>
                <a:ext uri="{FF2B5EF4-FFF2-40B4-BE49-F238E27FC236}">
                  <a16:creationId xmlns:a16="http://schemas.microsoft.com/office/drawing/2014/main" id="{A6612D1C-E718-A1B0-D971-D0B201C0AF81}"/>
                </a:ext>
              </a:extLst>
            </p:cNvPr>
            <p:cNvSpPr/>
            <p:nvPr/>
          </p:nvSpPr>
          <p:spPr>
            <a:xfrm>
              <a:off x="6377866" y="3196308"/>
              <a:ext cx="4332795" cy="2751325"/>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a:solidFill>
              <a:schemeClr val="bg1">
                <a:alpha val="90000"/>
              </a:schemeClr>
            </a:solidFill>
            <a:ln>
              <a:solidFill>
                <a:srgbClr val="A6C9EB"/>
              </a:solid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9644" tIns="179644" rIns="179644" bIns="179644" numCol="1" spcCol="1270" anchor="ctr" anchorCtr="0">
              <a:noAutofit/>
            </a:bodyPr>
            <a:lstStyle/>
            <a:p>
              <a:pPr marL="0" lvl="0" indent="0" algn="ctr" defTabSz="1155700">
                <a:lnSpc>
                  <a:spcPct val="90000"/>
                </a:lnSpc>
                <a:spcBef>
                  <a:spcPct val="0"/>
                </a:spcBef>
                <a:spcAft>
                  <a:spcPct val="35000"/>
                </a:spcAft>
                <a:buNone/>
              </a:pPr>
              <a:r>
                <a:rPr lang="en-US" sz="2400" dirty="0">
                  <a:solidFill>
                    <a:schemeClr val="tx1"/>
                  </a:solidFill>
                </a:rPr>
                <a:t>The stocks: Apple, Google, Microsoft, Amazon, Meta, Tesla, Netflix, NVIDIA, Advanced Micro Devices, and Intel.</a:t>
              </a:r>
              <a:endParaRPr lang="en-US" sz="2600" kern="1200" dirty="0"/>
            </a:p>
          </p:txBody>
        </p:sp>
      </p:grpSp>
    </p:spTree>
    <p:extLst>
      <p:ext uri="{BB962C8B-B14F-4D97-AF65-F5344CB8AC3E}">
        <p14:creationId xmlns:p14="http://schemas.microsoft.com/office/powerpoint/2010/main" val="4247443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701CCF-0D67-E37B-1DCF-79F3695FF069}"/>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043E533-220B-45A7-769B-87D4A22FA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36B11CF-FAD3-51A4-70FC-F9194F25ED67}"/>
              </a:ext>
            </a:extLst>
          </p:cNvPr>
          <p:cNvSpPr/>
          <p:nvPr/>
        </p:nvSpPr>
        <p:spPr>
          <a:xfrm>
            <a:off x="9525948" y="2578143"/>
            <a:ext cx="2140578" cy="3545957"/>
          </a:xfrm>
          <a:prstGeom prst="roundRect">
            <a:avLst>
              <a:gd name="adj" fmla="val 10000"/>
            </a:avLst>
          </a:prstGeom>
          <a:solidFill>
            <a:srgbClr val="A6C9EB"/>
          </a:solidFill>
          <a:ln>
            <a:solidFill>
              <a:srgbClr val="A6C9EB"/>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nvGrpSpPr>
          <p:cNvPr id="39" name="Group 38">
            <a:extLst>
              <a:ext uri="{FF2B5EF4-FFF2-40B4-BE49-F238E27FC236}">
                <a16:creationId xmlns:a16="http://schemas.microsoft.com/office/drawing/2014/main" id="{E0571827-6C4E-AFA8-CB7D-2381846D8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DA6577F3-FC2E-D871-AA6C-9CA26B9A5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1784F88-D964-A279-86C2-0CCC4A350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228A344-7C8B-9227-BDC5-97B043B45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747AB68D-5724-5AD4-0E5D-AB2F6C146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C4DDB-170A-81AB-F84F-8209D5F98F61}"/>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dirty="0">
                <a:latin typeface="+mj-lt"/>
                <a:ea typeface="+mj-ea"/>
                <a:cs typeface="+mj-cs"/>
              </a:rPr>
              <a:t>Model Overview: Constraints</a:t>
            </a:r>
          </a:p>
        </p:txBody>
      </p:sp>
      <p:cxnSp>
        <p:nvCxnSpPr>
          <p:cNvPr id="46" name="Straight Connector 45">
            <a:extLst>
              <a:ext uri="{FF2B5EF4-FFF2-40B4-BE49-F238E27FC236}">
                <a16:creationId xmlns:a16="http://schemas.microsoft.com/office/drawing/2014/main" id="{7B731985-ED56-6DDC-5B1D-EDEB9590AE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8EFFCBF0-6BCA-4AF6-F3E3-9886E18F9C31}"/>
              </a:ext>
            </a:extLst>
          </p:cNvPr>
          <p:cNvSpPr/>
          <p:nvPr/>
        </p:nvSpPr>
        <p:spPr>
          <a:xfrm>
            <a:off x="146173" y="2578143"/>
            <a:ext cx="2140578" cy="3593343"/>
          </a:xfrm>
          <a:prstGeom prst="roundRect">
            <a:avLst>
              <a:gd name="adj" fmla="val 10000"/>
            </a:avLst>
          </a:prstGeom>
          <a:solidFill>
            <a:srgbClr val="A6C9EB"/>
          </a:solidFill>
          <a:ln>
            <a:solidFill>
              <a:srgbClr val="A6C9EB"/>
            </a:solidFill>
          </a:ln>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Freeform: Shape 8">
            <a:extLst>
              <a:ext uri="{FF2B5EF4-FFF2-40B4-BE49-F238E27FC236}">
                <a16:creationId xmlns:a16="http://schemas.microsoft.com/office/drawing/2014/main" id="{BF2878A8-B129-F33B-311F-0744C1FDB4BA}"/>
              </a:ext>
            </a:extLst>
          </p:cNvPr>
          <p:cNvSpPr/>
          <p:nvPr/>
        </p:nvSpPr>
        <p:spPr>
          <a:xfrm>
            <a:off x="281118" y="2671523"/>
            <a:ext cx="2140578" cy="3779933"/>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a:solidFill>
            <a:schemeClr val="bg1">
              <a:alpha val="90000"/>
            </a:schemeClr>
          </a:solidFill>
          <a:ln>
            <a:solidFill>
              <a:srgbClr val="A6C9EB"/>
            </a:solid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9644" tIns="179644" rIns="179644" bIns="179644" numCol="1" spcCol="1270" anchor="ctr" anchorCtr="0">
            <a:noAutofit/>
          </a:bodyPr>
          <a:lstStyle/>
          <a:p>
            <a:pPr marL="0" lvl="0" indent="0" algn="ctr" defTabSz="1155700">
              <a:lnSpc>
                <a:spcPct val="90000"/>
              </a:lnSpc>
              <a:spcBef>
                <a:spcPct val="0"/>
              </a:spcBef>
              <a:spcAft>
                <a:spcPct val="35000"/>
              </a:spcAft>
              <a:buNone/>
            </a:pPr>
            <a:r>
              <a:rPr lang="en-US" sz="2400" dirty="0"/>
              <a:t>The </a:t>
            </a:r>
            <a:r>
              <a:rPr lang="en-US" sz="2400" b="1" dirty="0"/>
              <a:t>constraints</a:t>
            </a:r>
            <a:r>
              <a:rPr lang="en-US" sz="2400" dirty="0"/>
              <a:t> are restrictions about an input, calculation, or output.</a:t>
            </a:r>
            <a:endParaRPr lang="en-US" sz="2600" kern="1200" dirty="0"/>
          </a:p>
        </p:txBody>
      </p:sp>
      <p:sp>
        <p:nvSpPr>
          <p:cNvPr id="10" name="Rectangle: Rounded Corners 9">
            <a:extLst>
              <a:ext uri="{FF2B5EF4-FFF2-40B4-BE49-F238E27FC236}">
                <a16:creationId xmlns:a16="http://schemas.microsoft.com/office/drawing/2014/main" id="{99D7880B-7C9C-0846-9A00-D73CF7AA3483}"/>
              </a:ext>
            </a:extLst>
          </p:cNvPr>
          <p:cNvSpPr/>
          <p:nvPr/>
        </p:nvSpPr>
        <p:spPr>
          <a:xfrm>
            <a:off x="2502865" y="2578143"/>
            <a:ext cx="2140578" cy="3593343"/>
          </a:xfrm>
          <a:prstGeom prst="roundRect">
            <a:avLst>
              <a:gd name="adj" fmla="val 10000"/>
            </a:avLst>
          </a:prstGeom>
          <a:solidFill>
            <a:srgbClr val="A6C9EB"/>
          </a:solidFill>
          <a:ln>
            <a:solidFill>
              <a:srgbClr val="A6C9EB"/>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Freeform: Shape 10">
            <a:extLst>
              <a:ext uri="{FF2B5EF4-FFF2-40B4-BE49-F238E27FC236}">
                <a16:creationId xmlns:a16="http://schemas.microsoft.com/office/drawing/2014/main" id="{0CA2FD63-5083-E277-7E19-FCCEFC7C428E}"/>
              </a:ext>
            </a:extLst>
          </p:cNvPr>
          <p:cNvSpPr/>
          <p:nvPr/>
        </p:nvSpPr>
        <p:spPr>
          <a:xfrm>
            <a:off x="2583850" y="2671524"/>
            <a:ext cx="2140578" cy="3779934"/>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a:solidFill>
            <a:schemeClr val="bg1">
              <a:alpha val="90000"/>
            </a:schemeClr>
          </a:solidFill>
          <a:ln>
            <a:solidFill>
              <a:srgbClr val="A6C9EB"/>
            </a:solid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9644" tIns="179644" rIns="179644" bIns="179644" numCol="1" spcCol="1270" anchor="ctr" anchorCtr="0">
            <a:noAutofit/>
          </a:bodyPr>
          <a:lstStyle/>
          <a:p>
            <a:pPr algn="ctr" defTabSz="1155700">
              <a:lnSpc>
                <a:spcPct val="90000"/>
              </a:lnSpc>
              <a:spcBef>
                <a:spcPct val="0"/>
              </a:spcBef>
              <a:spcAft>
                <a:spcPct val="35000"/>
              </a:spcAft>
            </a:pPr>
            <a:r>
              <a:rPr lang="en-US" sz="2400" dirty="0"/>
              <a:t>The</a:t>
            </a:r>
            <a:r>
              <a:rPr lang="en-US" sz="2400" b="1" dirty="0"/>
              <a:t> budget </a:t>
            </a:r>
            <a:r>
              <a:rPr lang="en-US" sz="2400" dirty="0"/>
              <a:t>is set to $1M. The total </a:t>
            </a:r>
            <a:r>
              <a:rPr lang="en-US" sz="2400" b="1" dirty="0"/>
              <a:t>proportion of  money invested in selected stocks must equal 100%</a:t>
            </a:r>
          </a:p>
        </p:txBody>
      </p:sp>
      <p:sp>
        <p:nvSpPr>
          <p:cNvPr id="12" name="Rectangle: Rounded Corners 11">
            <a:extLst>
              <a:ext uri="{FF2B5EF4-FFF2-40B4-BE49-F238E27FC236}">
                <a16:creationId xmlns:a16="http://schemas.microsoft.com/office/drawing/2014/main" id="{75966302-9AC1-E98B-9F9F-0C8B897649AD}"/>
              </a:ext>
            </a:extLst>
          </p:cNvPr>
          <p:cNvSpPr/>
          <p:nvPr/>
        </p:nvSpPr>
        <p:spPr>
          <a:xfrm>
            <a:off x="4859557" y="2578143"/>
            <a:ext cx="2140578" cy="3593343"/>
          </a:xfrm>
          <a:prstGeom prst="roundRect">
            <a:avLst>
              <a:gd name="adj" fmla="val 10000"/>
            </a:avLst>
          </a:prstGeom>
          <a:solidFill>
            <a:srgbClr val="A6C9EB"/>
          </a:solidFill>
          <a:ln>
            <a:solidFill>
              <a:srgbClr val="A6C9EB"/>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3" name="Freeform: Shape 12">
            <a:extLst>
              <a:ext uri="{FF2B5EF4-FFF2-40B4-BE49-F238E27FC236}">
                <a16:creationId xmlns:a16="http://schemas.microsoft.com/office/drawing/2014/main" id="{A1ABE92F-A506-F5DB-F815-5933D993B340}"/>
              </a:ext>
            </a:extLst>
          </p:cNvPr>
          <p:cNvSpPr/>
          <p:nvPr/>
        </p:nvSpPr>
        <p:spPr>
          <a:xfrm>
            <a:off x="4960928" y="2671524"/>
            <a:ext cx="2140578" cy="3779934"/>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a:solidFill>
            <a:schemeClr val="bg1">
              <a:alpha val="90000"/>
            </a:schemeClr>
          </a:solidFill>
          <a:ln>
            <a:solidFill>
              <a:srgbClr val="A6C9EB"/>
            </a:solid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9644" tIns="179644" rIns="179644" bIns="179644" numCol="1" spcCol="1270" anchor="ctr" anchorCtr="0">
            <a:noAutofit/>
          </a:bodyPr>
          <a:lstStyle/>
          <a:p>
            <a:pPr marL="0" lvl="0" indent="0" algn="ctr" defTabSz="1155700">
              <a:lnSpc>
                <a:spcPct val="90000"/>
              </a:lnSpc>
              <a:spcBef>
                <a:spcPct val="0"/>
              </a:spcBef>
              <a:spcAft>
                <a:spcPct val="35000"/>
              </a:spcAft>
              <a:buNone/>
            </a:pPr>
            <a:r>
              <a:rPr lang="en-US" sz="2400" dirty="0"/>
              <a:t>Maximum allowable exposure to high-risk stocks. The </a:t>
            </a:r>
            <a:r>
              <a:rPr lang="en-US" sz="2400" b="1" dirty="0"/>
              <a:t>expected return of the portfolio must be above 0.1%</a:t>
            </a:r>
            <a:endParaRPr lang="en-US" sz="2600" kern="1200" dirty="0"/>
          </a:p>
        </p:txBody>
      </p:sp>
      <p:sp>
        <p:nvSpPr>
          <p:cNvPr id="15" name="Rectangle: Rounded Corners 14">
            <a:extLst>
              <a:ext uri="{FF2B5EF4-FFF2-40B4-BE49-F238E27FC236}">
                <a16:creationId xmlns:a16="http://schemas.microsoft.com/office/drawing/2014/main" id="{604FBB83-2A57-A4DB-068A-2BAEB8F685FA}"/>
              </a:ext>
            </a:extLst>
          </p:cNvPr>
          <p:cNvSpPr/>
          <p:nvPr/>
        </p:nvSpPr>
        <p:spPr>
          <a:xfrm>
            <a:off x="7216249" y="2578143"/>
            <a:ext cx="2140578" cy="3545957"/>
          </a:xfrm>
          <a:prstGeom prst="roundRect">
            <a:avLst>
              <a:gd name="adj" fmla="val 10000"/>
            </a:avLst>
          </a:prstGeom>
          <a:solidFill>
            <a:srgbClr val="A6C9EB"/>
          </a:solidFill>
          <a:ln>
            <a:solidFill>
              <a:srgbClr val="A6C9EB"/>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6" name="Freeform: Shape 15">
            <a:extLst>
              <a:ext uri="{FF2B5EF4-FFF2-40B4-BE49-F238E27FC236}">
                <a16:creationId xmlns:a16="http://schemas.microsoft.com/office/drawing/2014/main" id="{49DEAD2C-CE9E-54EC-798F-50FCAD2DDAFB}"/>
              </a:ext>
            </a:extLst>
          </p:cNvPr>
          <p:cNvSpPr/>
          <p:nvPr/>
        </p:nvSpPr>
        <p:spPr>
          <a:xfrm>
            <a:off x="7287246" y="2671524"/>
            <a:ext cx="2258670" cy="3779934"/>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a:solidFill>
            <a:schemeClr val="bg1">
              <a:alpha val="90000"/>
            </a:schemeClr>
          </a:solidFill>
          <a:ln>
            <a:solidFill>
              <a:srgbClr val="A6C9EB"/>
            </a:solid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9644" tIns="179644" rIns="179644" bIns="179644" numCol="1" spcCol="1270" anchor="ctr" anchorCtr="0">
            <a:noAutofit/>
          </a:bodyPr>
          <a:lstStyle/>
          <a:p>
            <a:pPr marL="0" lvl="0" indent="0" algn="ctr" defTabSz="1155700">
              <a:lnSpc>
                <a:spcPct val="90000"/>
              </a:lnSpc>
              <a:spcBef>
                <a:spcPct val="0"/>
              </a:spcBef>
              <a:spcAft>
                <a:spcPct val="35000"/>
              </a:spcAft>
              <a:buNone/>
            </a:pPr>
            <a:r>
              <a:rPr lang="en-US" sz="2400" dirty="0"/>
              <a:t>Diversification constraint, </a:t>
            </a:r>
            <a:r>
              <a:rPr lang="en-US" sz="2400" b="1" dirty="0"/>
              <a:t>no more than 40% of the budget can be invested in any single stock </a:t>
            </a:r>
            <a:r>
              <a:rPr lang="en-US" sz="2400" dirty="0"/>
              <a:t>to spread the risk</a:t>
            </a:r>
            <a:endParaRPr lang="en-US" sz="2600" kern="1200" dirty="0"/>
          </a:p>
        </p:txBody>
      </p:sp>
      <p:sp>
        <p:nvSpPr>
          <p:cNvPr id="17" name="Freeform: Shape 16">
            <a:extLst>
              <a:ext uri="{FF2B5EF4-FFF2-40B4-BE49-F238E27FC236}">
                <a16:creationId xmlns:a16="http://schemas.microsoft.com/office/drawing/2014/main" id="{12C25E5F-23DA-36F9-1B25-57949A46F340}"/>
              </a:ext>
            </a:extLst>
          </p:cNvPr>
          <p:cNvSpPr/>
          <p:nvPr/>
        </p:nvSpPr>
        <p:spPr>
          <a:xfrm>
            <a:off x="9610140" y="2704014"/>
            <a:ext cx="2435688" cy="3779933"/>
          </a:xfrm>
          <a:custGeom>
            <a:avLst/>
            <a:gdLst>
              <a:gd name="connsiteX0" fmla="*/ 0 w 4332795"/>
              <a:gd name="connsiteY0" fmla="*/ 275133 h 2751325"/>
              <a:gd name="connsiteX1" fmla="*/ 275133 w 4332795"/>
              <a:gd name="connsiteY1" fmla="*/ 0 h 2751325"/>
              <a:gd name="connsiteX2" fmla="*/ 4057663 w 4332795"/>
              <a:gd name="connsiteY2" fmla="*/ 0 h 2751325"/>
              <a:gd name="connsiteX3" fmla="*/ 4332796 w 4332795"/>
              <a:gd name="connsiteY3" fmla="*/ 275133 h 2751325"/>
              <a:gd name="connsiteX4" fmla="*/ 4332795 w 4332795"/>
              <a:gd name="connsiteY4" fmla="*/ 2476193 h 2751325"/>
              <a:gd name="connsiteX5" fmla="*/ 4057662 w 4332795"/>
              <a:gd name="connsiteY5" fmla="*/ 2751326 h 2751325"/>
              <a:gd name="connsiteX6" fmla="*/ 275133 w 4332795"/>
              <a:gd name="connsiteY6" fmla="*/ 2751325 h 2751325"/>
              <a:gd name="connsiteX7" fmla="*/ 0 w 4332795"/>
              <a:gd name="connsiteY7" fmla="*/ 2476192 h 2751325"/>
              <a:gd name="connsiteX8" fmla="*/ 0 w 4332795"/>
              <a:gd name="connsiteY8" fmla="*/ 275133 h 275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2795" h="2751325">
                <a:moveTo>
                  <a:pt x="0" y="275133"/>
                </a:moveTo>
                <a:cubicBezTo>
                  <a:pt x="0" y="123181"/>
                  <a:pt x="123181" y="0"/>
                  <a:pt x="275133" y="0"/>
                </a:cubicBezTo>
                <a:lnTo>
                  <a:pt x="4057663" y="0"/>
                </a:lnTo>
                <a:cubicBezTo>
                  <a:pt x="4209615" y="0"/>
                  <a:pt x="4332796" y="123181"/>
                  <a:pt x="4332796" y="275133"/>
                </a:cubicBezTo>
                <a:cubicBezTo>
                  <a:pt x="4332796" y="1008820"/>
                  <a:pt x="4332795" y="1742506"/>
                  <a:pt x="4332795" y="2476193"/>
                </a:cubicBezTo>
                <a:cubicBezTo>
                  <a:pt x="4332795" y="2628145"/>
                  <a:pt x="4209614" y="2751326"/>
                  <a:pt x="4057662" y="2751326"/>
                </a:cubicBezTo>
                <a:lnTo>
                  <a:pt x="275133" y="2751325"/>
                </a:lnTo>
                <a:cubicBezTo>
                  <a:pt x="123181" y="2751325"/>
                  <a:pt x="0" y="2628144"/>
                  <a:pt x="0" y="2476192"/>
                </a:cubicBezTo>
                <a:lnTo>
                  <a:pt x="0" y="275133"/>
                </a:lnTo>
                <a:close/>
              </a:path>
            </a:pathLst>
          </a:custGeom>
          <a:solidFill>
            <a:schemeClr val="bg1">
              <a:alpha val="90000"/>
            </a:schemeClr>
          </a:solidFill>
          <a:ln>
            <a:solidFill>
              <a:srgbClr val="A6C9EB"/>
            </a:solidFill>
          </a:ln>
        </p:spPr>
        <p:style>
          <a:lnRef idx="2">
            <a:scrgbClr r="0" g="0" b="0"/>
          </a:lnRef>
          <a:fillRef idx="1">
            <a:scrgbClr r="0" g="0" b="0"/>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9644" tIns="179644" rIns="179644" bIns="179644" numCol="1" spcCol="1270" anchor="ctr" anchorCtr="0">
            <a:noAutofit/>
          </a:bodyPr>
          <a:lstStyle/>
          <a:p>
            <a:pPr marL="0" lvl="0" indent="0" algn="ctr" defTabSz="1155700">
              <a:lnSpc>
                <a:spcPct val="90000"/>
              </a:lnSpc>
              <a:spcBef>
                <a:spcPct val="0"/>
              </a:spcBef>
              <a:spcAft>
                <a:spcPct val="35000"/>
              </a:spcAft>
              <a:buNone/>
            </a:pPr>
            <a:r>
              <a:rPr lang="en-US" sz="2400" b="1" dirty="0"/>
              <a:t>Hedging Effectiveness:</a:t>
            </a:r>
            <a:r>
              <a:rPr lang="en-US" sz="2400" dirty="0"/>
              <a:t> For each asset included, the percent allocated needs to be at least 3%. This ensures there are meaningful investments</a:t>
            </a:r>
            <a:r>
              <a:rPr lang="en-US" sz="2400" b="1" dirty="0"/>
              <a:t> </a:t>
            </a:r>
            <a:endParaRPr lang="en-US" sz="2600" kern="1200" dirty="0"/>
          </a:p>
        </p:txBody>
      </p:sp>
    </p:spTree>
    <p:extLst>
      <p:ext uri="{BB962C8B-B14F-4D97-AF65-F5344CB8AC3E}">
        <p14:creationId xmlns:p14="http://schemas.microsoft.com/office/powerpoint/2010/main" val="116312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790B8E-7856-A53C-7D2C-CCECAF87AF12}"/>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69BAD3-7AFB-FA53-1340-B52911469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1942A48-016F-62CA-685E-807BAF82D6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8B479C2E-A579-651E-6419-5CE5865F00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10C5CB-4010-0E7F-8EAC-BA071B812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A76208-6311-B66F-C6BB-9F5F4A7FF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C888E618-267A-94CC-13B5-BA0D0225E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7B6D7-0D08-D5AC-B414-1FC6E13357D7}"/>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Analysis and Results from Model under typical conditions</a:t>
            </a:r>
          </a:p>
        </p:txBody>
      </p:sp>
      <p:cxnSp>
        <p:nvCxnSpPr>
          <p:cNvPr id="31" name="Straight Connector 30">
            <a:extLst>
              <a:ext uri="{FF2B5EF4-FFF2-40B4-BE49-F238E27FC236}">
                <a16:creationId xmlns:a16="http://schemas.microsoft.com/office/drawing/2014/main" id="{6F1B9319-112F-EE0A-825C-224923E87E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0A9B7B7-815D-EF41-3A09-8E66FF5F9AE5}"/>
              </a:ext>
            </a:extLst>
          </p:cNvPr>
          <p:cNvSpPr txBox="1">
            <a:spLocks/>
          </p:cNvSpPr>
          <p:nvPr/>
        </p:nvSpPr>
        <p:spPr>
          <a:xfrm>
            <a:off x="7002681" y="2592597"/>
            <a:ext cx="5059308" cy="414630"/>
          </a:xfrm>
          <a:prstGeom prst="rect">
            <a:avLst/>
          </a:prstGeom>
        </p:spPr>
        <p:txBody>
          <a:bodyPr vert="horz" lIns="91440" tIns="45720" rIns="91440" bIns="45720" rtlCol="0" anchor="b">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Stock allocation under typical conditions</a:t>
            </a:r>
          </a:p>
        </p:txBody>
      </p:sp>
      <p:sp>
        <p:nvSpPr>
          <p:cNvPr id="19" name="Rectangle 18">
            <a:extLst>
              <a:ext uri="{FF2B5EF4-FFF2-40B4-BE49-F238E27FC236}">
                <a16:creationId xmlns:a16="http://schemas.microsoft.com/office/drawing/2014/main" id="{FE7AF1C5-57BC-F3F2-4F17-A609E54D49E1}"/>
              </a:ext>
            </a:extLst>
          </p:cNvPr>
          <p:cNvSpPr/>
          <p:nvPr/>
        </p:nvSpPr>
        <p:spPr>
          <a:xfrm>
            <a:off x="0" y="5785706"/>
            <a:ext cx="12162659" cy="11071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Diagram 14">
            <a:extLst>
              <a:ext uri="{FF2B5EF4-FFF2-40B4-BE49-F238E27FC236}">
                <a16:creationId xmlns:a16="http://schemas.microsoft.com/office/drawing/2014/main" id="{868D428C-46C1-F936-7C4E-2415B13DFA82}"/>
              </a:ext>
            </a:extLst>
          </p:cNvPr>
          <p:cNvGraphicFramePr/>
          <p:nvPr>
            <p:extLst>
              <p:ext uri="{D42A27DB-BD31-4B8C-83A1-F6EECF244321}">
                <p14:modId xmlns:p14="http://schemas.microsoft.com/office/powerpoint/2010/main" val="418843303"/>
              </p:ext>
            </p:extLst>
          </p:nvPr>
        </p:nvGraphicFramePr>
        <p:xfrm>
          <a:off x="643412" y="2483145"/>
          <a:ext cx="6300480" cy="4409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Freeform: Shape 10">
            <a:extLst>
              <a:ext uri="{FF2B5EF4-FFF2-40B4-BE49-F238E27FC236}">
                <a16:creationId xmlns:a16="http://schemas.microsoft.com/office/drawing/2014/main" id="{F76EB3AE-77E6-E928-17CE-B0B25A8C6028}"/>
              </a:ext>
            </a:extLst>
          </p:cNvPr>
          <p:cNvSpPr/>
          <p:nvPr/>
        </p:nvSpPr>
        <p:spPr>
          <a:xfrm>
            <a:off x="8982241" y="4112621"/>
            <a:ext cx="981789" cy="795114"/>
          </a:xfrm>
          <a:custGeom>
            <a:avLst/>
            <a:gdLst>
              <a:gd name="connsiteX0" fmla="*/ 0 w 1880859"/>
              <a:gd name="connsiteY0" fmla="*/ 0 h 670078"/>
              <a:gd name="connsiteX1" fmla="*/ 1880859 w 1880859"/>
              <a:gd name="connsiteY1" fmla="*/ 0 h 670078"/>
              <a:gd name="connsiteX2" fmla="*/ 1880859 w 1880859"/>
              <a:gd name="connsiteY2" fmla="*/ 670078 h 670078"/>
              <a:gd name="connsiteX3" fmla="*/ 0 w 1880859"/>
              <a:gd name="connsiteY3" fmla="*/ 670078 h 670078"/>
              <a:gd name="connsiteX4" fmla="*/ 0 w 1880859"/>
              <a:gd name="connsiteY4" fmla="*/ 0 h 670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859" h="670078">
                <a:moveTo>
                  <a:pt x="0" y="0"/>
                </a:moveTo>
                <a:lnTo>
                  <a:pt x="1880859" y="0"/>
                </a:lnTo>
                <a:lnTo>
                  <a:pt x="1880859" y="670078"/>
                </a:lnTo>
                <a:lnTo>
                  <a:pt x="0" y="6700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buNone/>
              <a:defRPr cap="all"/>
            </a:pPr>
            <a:r>
              <a:rPr lang="en-US" b="1" kern="1200" dirty="0"/>
              <a:t>Netflix = 20%</a:t>
            </a:r>
          </a:p>
          <a:p>
            <a:pPr marL="0" lvl="0" indent="0" algn="ctr" defTabSz="933450">
              <a:lnSpc>
                <a:spcPct val="100000"/>
              </a:lnSpc>
              <a:spcBef>
                <a:spcPct val="0"/>
              </a:spcBef>
              <a:buNone/>
              <a:defRPr cap="all"/>
            </a:pPr>
            <a:r>
              <a:rPr lang="en-US" dirty="0"/>
              <a:t>$200K</a:t>
            </a:r>
            <a:endParaRPr lang="en-US" kern="1200" dirty="0"/>
          </a:p>
        </p:txBody>
      </p:sp>
      <p:grpSp>
        <p:nvGrpSpPr>
          <p:cNvPr id="36" name="Group 35">
            <a:extLst>
              <a:ext uri="{FF2B5EF4-FFF2-40B4-BE49-F238E27FC236}">
                <a16:creationId xmlns:a16="http://schemas.microsoft.com/office/drawing/2014/main" id="{913D45DF-E189-D88C-EB14-B4D08B063ACF}"/>
              </a:ext>
            </a:extLst>
          </p:cNvPr>
          <p:cNvGrpSpPr/>
          <p:nvPr/>
        </p:nvGrpSpPr>
        <p:grpSpPr>
          <a:xfrm>
            <a:off x="9063923" y="3214502"/>
            <a:ext cx="818427" cy="822960"/>
            <a:chOff x="8975957" y="3221269"/>
            <a:chExt cx="818427" cy="822960"/>
          </a:xfrm>
        </p:grpSpPr>
        <p:sp>
          <p:nvSpPr>
            <p:cNvPr id="33" name="Oval 32">
              <a:extLst>
                <a:ext uri="{FF2B5EF4-FFF2-40B4-BE49-F238E27FC236}">
                  <a16:creationId xmlns:a16="http://schemas.microsoft.com/office/drawing/2014/main" id="{70E1611A-AC84-6D5E-4389-255014840D90}"/>
                </a:ext>
              </a:extLst>
            </p:cNvPr>
            <p:cNvSpPr/>
            <p:nvPr/>
          </p:nvSpPr>
          <p:spPr>
            <a:xfrm>
              <a:off x="8975957" y="3221269"/>
              <a:ext cx="818427" cy="822960"/>
            </a:xfrm>
            <a:prstGeom prst="ellipse">
              <a:avLst/>
            </a:prstGeom>
          </p:spPr>
          <p:style>
            <a:lnRef idx="0">
              <a:schemeClr val="dk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a:lstStyle/>
            <a:p>
              <a:endParaRPr lang="en-US" sz="1400"/>
            </a:p>
          </p:txBody>
        </p:sp>
        <p:sp>
          <p:nvSpPr>
            <p:cNvPr id="9" name="Rectangle 8">
              <a:extLst>
                <a:ext uri="{FF2B5EF4-FFF2-40B4-BE49-F238E27FC236}">
                  <a16:creationId xmlns:a16="http://schemas.microsoft.com/office/drawing/2014/main" id="{FA2F8C38-7060-479A-79E8-83F62FFB3888}"/>
                </a:ext>
              </a:extLst>
            </p:cNvPr>
            <p:cNvSpPr/>
            <p:nvPr/>
          </p:nvSpPr>
          <p:spPr>
            <a:xfrm>
              <a:off x="9153985" y="3392240"/>
              <a:ext cx="462371" cy="481018"/>
            </a:xfrm>
            <a:prstGeom prst="rect">
              <a:avLst/>
            </a:prstGeom>
            <a:solidFill>
              <a:schemeClr val="accent4">
                <a:lumMod val="40000"/>
                <a:lumOff val="60000"/>
              </a:schemeClr>
            </a:solidFill>
          </p:spPr>
          <p:style>
            <a:lnRef idx="2">
              <a:schemeClr val="lt1">
                <a:hueOff val="0"/>
                <a:satOff val="0"/>
                <a:lumOff val="0"/>
                <a:alphaOff val="0"/>
              </a:schemeClr>
            </a:lnRef>
            <a:fillRef idx="1">
              <a:scrgbClr r="0" g="0" b="0"/>
            </a:fillRef>
            <a:effectRef idx="0">
              <a:schemeClr val="accent3">
                <a:hueOff val="6398"/>
                <a:satOff val="-377"/>
                <a:lumOff val="10588"/>
                <a:alphaOff val="0"/>
              </a:schemeClr>
            </a:effectRef>
            <a:fontRef idx="minor">
              <a:schemeClr val="lt1"/>
            </a:fontRef>
          </p:style>
          <p:txBody>
            <a:bodyPr/>
            <a:lstStyle/>
            <a:p>
              <a:endParaRPr lang="en-US" sz="1400"/>
            </a:p>
          </p:txBody>
        </p:sp>
      </p:grpSp>
      <p:sp>
        <p:nvSpPr>
          <p:cNvPr id="7" name="Freeform: Shape 6">
            <a:extLst>
              <a:ext uri="{FF2B5EF4-FFF2-40B4-BE49-F238E27FC236}">
                <a16:creationId xmlns:a16="http://schemas.microsoft.com/office/drawing/2014/main" id="{BA7812DA-EBCA-F345-F062-B820BD362C4D}"/>
              </a:ext>
            </a:extLst>
          </p:cNvPr>
          <p:cNvSpPr/>
          <p:nvPr/>
        </p:nvSpPr>
        <p:spPr>
          <a:xfrm>
            <a:off x="7587304" y="4112621"/>
            <a:ext cx="723504" cy="822961"/>
          </a:xfrm>
          <a:custGeom>
            <a:avLst/>
            <a:gdLst>
              <a:gd name="connsiteX0" fmla="*/ 0 w 1675195"/>
              <a:gd name="connsiteY0" fmla="*/ 0 h 670078"/>
              <a:gd name="connsiteX1" fmla="*/ 1675195 w 1675195"/>
              <a:gd name="connsiteY1" fmla="*/ 0 h 670078"/>
              <a:gd name="connsiteX2" fmla="*/ 1675195 w 1675195"/>
              <a:gd name="connsiteY2" fmla="*/ 670078 h 670078"/>
              <a:gd name="connsiteX3" fmla="*/ 0 w 1675195"/>
              <a:gd name="connsiteY3" fmla="*/ 670078 h 670078"/>
              <a:gd name="connsiteX4" fmla="*/ 0 w 1675195"/>
              <a:gd name="connsiteY4" fmla="*/ 0 h 670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5195" h="670078">
                <a:moveTo>
                  <a:pt x="0" y="0"/>
                </a:moveTo>
                <a:lnTo>
                  <a:pt x="1675195" y="0"/>
                </a:lnTo>
                <a:lnTo>
                  <a:pt x="1675195" y="670078"/>
                </a:lnTo>
                <a:lnTo>
                  <a:pt x="0" y="6700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buNone/>
              <a:defRPr cap="all"/>
            </a:pPr>
            <a:r>
              <a:rPr lang="en-US" b="1" kern="1200" dirty="0"/>
              <a:t>Tesla = 40%</a:t>
            </a:r>
          </a:p>
          <a:p>
            <a:pPr marL="0" lvl="0" indent="0" algn="ctr" defTabSz="933450">
              <a:lnSpc>
                <a:spcPct val="100000"/>
              </a:lnSpc>
              <a:spcBef>
                <a:spcPct val="0"/>
              </a:spcBef>
              <a:buNone/>
              <a:defRPr cap="all"/>
            </a:pPr>
            <a:r>
              <a:rPr lang="en-US" dirty="0"/>
              <a:t>$400K</a:t>
            </a:r>
            <a:endParaRPr lang="en-US" kern="1200" dirty="0"/>
          </a:p>
        </p:txBody>
      </p:sp>
      <p:grpSp>
        <p:nvGrpSpPr>
          <p:cNvPr id="34" name="Group 33">
            <a:extLst>
              <a:ext uri="{FF2B5EF4-FFF2-40B4-BE49-F238E27FC236}">
                <a16:creationId xmlns:a16="http://schemas.microsoft.com/office/drawing/2014/main" id="{6BB7B209-8DEA-EA46-A8C0-927592D64A5B}"/>
              </a:ext>
            </a:extLst>
          </p:cNvPr>
          <p:cNvGrpSpPr/>
          <p:nvPr/>
        </p:nvGrpSpPr>
        <p:grpSpPr>
          <a:xfrm>
            <a:off x="7550711" y="3214502"/>
            <a:ext cx="818427" cy="822960"/>
            <a:chOff x="7550711" y="3214502"/>
            <a:chExt cx="818427" cy="822960"/>
          </a:xfrm>
        </p:grpSpPr>
        <p:sp>
          <p:nvSpPr>
            <p:cNvPr id="4" name="Oval 3">
              <a:extLst>
                <a:ext uri="{FF2B5EF4-FFF2-40B4-BE49-F238E27FC236}">
                  <a16:creationId xmlns:a16="http://schemas.microsoft.com/office/drawing/2014/main" id="{6274F667-ABF6-CC37-13FC-5D3906878A5E}"/>
                </a:ext>
              </a:extLst>
            </p:cNvPr>
            <p:cNvSpPr/>
            <p:nvPr/>
          </p:nvSpPr>
          <p:spPr>
            <a:xfrm>
              <a:off x="7550711" y="3214502"/>
              <a:ext cx="818427" cy="822960"/>
            </a:xfrm>
            <a:prstGeom prst="ellipse">
              <a:avLst/>
            </a:prstGeom>
          </p:spPr>
          <p:style>
            <a:lnRef idx="0">
              <a:schemeClr val="dk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a:lstStyle/>
            <a:p>
              <a:endParaRPr lang="en-US" sz="1400"/>
            </a:p>
          </p:txBody>
        </p:sp>
        <p:sp>
          <p:nvSpPr>
            <p:cNvPr id="5" name="Rectangle 4">
              <a:extLst>
                <a:ext uri="{FF2B5EF4-FFF2-40B4-BE49-F238E27FC236}">
                  <a16:creationId xmlns:a16="http://schemas.microsoft.com/office/drawing/2014/main" id="{76D00A74-8C68-3D51-18F2-D9C99ADA4FAC}"/>
                </a:ext>
              </a:extLst>
            </p:cNvPr>
            <p:cNvSpPr/>
            <p:nvPr/>
          </p:nvSpPr>
          <p:spPr>
            <a:xfrm>
              <a:off x="7700358" y="3378557"/>
              <a:ext cx="519136" cy="494851"/>
            </a:xfrm>
            <a:prstGeom prst="rect">
              <a:avLst/>
            </a:prstGeom>
            <a:solidFill>
              <a:schemeClr val="accent3">
                <a:lumMod val="20000"/>
                <a:lumOff val="8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lstStyle/>
            <a:p>
              <a:endParaRPr lang="en-US" sz="1400"/>
            </a:p>
          </p:txBody>
        </p:sp>
      </p:grpSp>
      <p:sp>
        <p:nvSpPr>
          <p:cNvPr id="14" name="Freeform: Shape 13">
            <a:extLst>
              <a:ext uri="{FF2B5EF4-FFF2-40B4-BE49-F238E27FC236}">
                <a16:creationId xmlns:a16="http://schemas.microsoft.com/office/drawing/2014/main" id="{C7A68F95-87B9-2FF9-EB7C-204126C8E35C}"/>
              </a:ext>
            </a:extLst>
          </p:cNvPr>
          <p:cNvSpPr/>
          <p:nvPr/>
        </p:nvSpPr>
        <p:spPr>
          <a:xfrm>
            <a:off x="10577135" y="4112621"/>
            <a:ext cx="818426" cy="822960"/>
          </a:xfrm>
          <a:custGeom>
            <a:avLst/>
            <a:gdLst>
              <a:gd name="connsiteX0" fmla="*/ 0 w 2494633"/>
              <a:gd name="connsiteY0" fmla="*/ 0 h 670078"/>
              <a:gd name="connsiteX1" fmla="*/ 2494633 w 2494633"/>
              <a:gd name="connsiteY1" fmla="*/ 0 h 670078"/>
              <a:gd name="connsiteX2" fmla="*/ 2494633 w 2494633"/>
              <a:gd name="connsiteY2" fmla="*/ 670078 h 670078"/>
              <a:gd name="connsiteX3" fmla="*/ 0 w 2494633"/>
              <a:gd name="connsiteY3" fmla="*/ 670078 h 670078"/>
              <a:gd name="connsiteX4" fmla="*/ 0 w 2494633"/>
              <a:gd name="connsiteY4" fmla="*/ 0 h 670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4633" h="670078">
                <a:moveTo>
                  <a:pt x="0" y="0"/>
                </a:moveTo>
                <a:lnTo>
                  <a:pt x="2494633" y="0"/>
                </a:lnTo>
                <a:lnTo>
                  <a:pt x="2494633" y="670078"/>
                </a:lnTo>
                <a:lnTo>
                  <a:pt x="0" y="6700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buNone/>
              <a:defRPr cap="all"/>
            </a:pPr>
            <a:r>
              <a:rPr lang="en-US" b="1" kern="1200" dirty="0"/>
              <a:t>NVIDIA = 40%</a:t>
            </a:r>
          </a:p>
          <a:p>
            <a:pPr marL="0" lvl="0" indent="0" algn="ctr" defTabSz="933450">
              <a:lnSpc>
                <a:spcPct val="100000"/>
              </a:lnSpc>
              <a:spcBef>
                <a:spcPct val="0"/>
              </a:spcBef>
              <a:buNone/>
              <a:defRPr cap="all"/>
            </a:pPr>
            <a:r>
              <a:rPr lang="en-US" dirty="0"/>
              <a:t>$400K</a:t>
            </a:r>
            <a:endParaRPr lang="en-US" kern="1200" dirty="0"/>
          </a:p>
        </p:txBody>
      </p:sp>
      <p:grpSp>
        <p:nvGrpSpPr>
          <p:cNvPr id="38" name="Group 37">
            <a:extLst>
              <a:ext uri="{FF2B5EF4-FFF2-40B4-BE49-F238E27FC236}">
                <a16:creationId xmlns:a16="http://schemas.microsoft.com/office/drawing/2014/main" id="{CF6895D8-0D1D-C5AF-A7CF-99E2D9FE9340}"/>
              </a:ext>
            </a:extLst>
          </p:cNvPr>
          <p:cNvGrpSpPr/>
          <p:nvPr/>
        </p:nvGrpSpPr>
        <p:grpSpPr>
          <a:xfrm>
            <a:off x="10577134" y="3214502"/>
            <a:ext cx="818427" cy="822960"/>
            <a:chOff x="10577134" y="3254656"/>
            <a:chExt cx="818427" cy="822960"/>
          </a:xfrm>
        </p:grpSpPr>
        <p:sp>
          <p:nvSpPr>
            <p:cNvPr id="12" name="Oval 11">
              <a:extLst>
                <a:ext uri="{FF2B5EF4-FFF2-40B4-BE49-F238E27FC236}">
                  <a16:creationId xmlns:a16="http://schemas.microsoft.com/office/drawing/2014/main" id="{DDA4E67B-316A-4AD7-EF8E-AF59706F8EAB}"/>
                </a:ext>
              </a:extLst>
            </p:cNvPr>
            <p:cNvSpPr/>
            <p:nvPr/>
          </p:nvSpPr>
          <p:spPr>
            <a:xfrm>
              <a:off x="10577134" y="3254656"/>
              <a:ext cx="818427" cy="822960"/>
            </a:xfrm>
            <a:prstGeom prst="ellipse">
              <a:avLst/>
            </a:prstGeom>
          </p:spPr>
          <p:style>
            <a:lnRef idx="0">
              <a:schemeClr val="dk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a:lstStyle/>
            <a:p>
              <a:endParaRPr lang="en-US" sz="1400"/>
            </a:p>
          </p:txBody>
        </p:sp>
        <p:sp>
          <p:nvSpPr>
            <p:cNvPr id="13" name="Rectangle 12">
              <a:extLst>
                <a:ext uri="{FF2B5EF4-FFF2-40B4-BE49-F238E27FC236}">
                  <a16:creationId xmlns:a16="http://schemas.microsoft.com/office/drawing/2014/main" id="{6963B3F6-B5BA-4042-6459-AB75B92394DF}"/>
                </a:ext>
              </a:extLst>
            </p:cNvPr>
            <p:cNvSpPr/>
            <p:nvPr/>
          </p:nvSpPr>
          <p:spPr>
            <a:xfrm>
              <a:off x="10751552" y="3411514"/>
              <a:ext cx="469589" cy="498040"/>
            </a:xfrm>
            <a:prstGeom prst="rect">
              <a:avLst/>
            </a:prstGeom>
            <a:solidFill>
              <a:schemeClr val="tx2">
                <a:lumMod val="10000"/>
                <a:lumOff val="90000"/>
              </a:schemeClr>
            </a:solidFill>
          </p:spPr>
          <p:style>
            <a:lnRef idx="2">
              <a:schemeClr val="lt1">
                <a:hueOff val="0"/>
                <a:satOff val="0"/>
                <a:lumOff val="0"/>
                <a:alphaOff val="0"/>
              </a:schemeClr>
            </a:lnRef>
            <a:fillRef idx="1">
              <a:scrgbClr r="0" g="0" b="0"/>
            </a:fillRef>
            <a:effectRef idx="0">
              <a:schemeClr val="accent3">
                <a:hueOff val="12795"/>
                <a:satOff val="-754"/>
                <a:lumOff val="21177"/>
                <a:alphaOff val="0"/>
              </a:schemeClr>
            </a:effectRef>
            <a:fontRef idx="minor">
              <a:schemeClr val="lt1"/>
            </a:fontRef>
          </p:style>
          <p:txBody>
            <a:bodyPr/>
            <a:lstStyle/>
            <a:p>
              <a:endParaRPr lang="en-US" sz="1400"/>
            </a:p>
          </p:txBody>
        </p:sp>
      </p:grpSp>
      <p:sp>
        <p:nvSpPr>
          <p:cNvPr id="39" name="Text Placeholder 2">
            <a:extLst>
              <a:ext uri="{FF2B5EF4-FFF2-40B4-BE49-F238E27FC236}">
                <a16:creationId xmlns:a16="http://schemas.microsoft.com/office/drawing/2014/main" id="{CB49A458-8771-E86F-CFDB-1F8A73A0E03E}"/>
              </a:ext>
            </a:extLst>
          </p:cNvPr>
          <p:cNvSpPr txBox="1">
            <a:spLocks/>
          </p:cNvSpPr>
          <p:nvPr/>
        </p:nvSpPr>
        <p:spPr>
          <a:xfrm>
            <a:off x="7138681" y="5161278"/>
            <a:ext cx="4883742" cy="1522547"/>
          </a:xfrm>
          <a:prstGeom prst="rect">
            <a:avLst/>
          </a:prstGeom>
        </p:spPr>
        <p:txBody>
          <a:bodyPr vert="horz" lIns="91440" tIns="45720" rIns="91440" bIns="45720" rtlCol="0" anchor="b">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The </a:t>
            </a:r>
            <a:r>
              <a:rPr lang="en-US" sz="2400" b="1" dirty="0"/>
              <a:t>mean absolute deviation </a:t>
            </a:r>
            <a:r>
              <a:rPr lang="en-US" sz="2400" dirty="0"/>
              <a:t>(</a:t>
            </a:r>
            <a:r>
              <a:rPr lang="en-US" sz="2400" b="1" dirty="0"/>
              <a:t>Risk</a:t>
            </a:r>
            <a:r>
              <a:rPr lang="en-US" sz="2400" dirty="0"/>
              <a:t> associated with the portfolio):</a:t>
            </a:r>
            <a:br>
              <a:rPr lang="en-US" sz="2400" dirty="0"/>
            </a:br>
            <a:r>
              <a:rPr lang="en-US" sz="2400" dirty="0"/>
              <a:t>0.0213</a:t>
            </a:r>
          </a:p>
          <a:p>
            <a:pPr marL="0" indent="0" algn="ctr">
              <a:buNone/>
            </a:pPr>
            <a:r>
              <a:rPr lang="en-US" sz="2400" dirty="0"/>
              <a:t>The returns on average, </a:t>
            </a:r>
            <a:r>
              <a:rPr lang="en-US" sz="2400" b="1" dirty="0"/>
              <a:t>fluctuate up and down by 2.13 percentage points</a:t>
            </a:r>
            <a:r>
              <a:rPr lang="en-US" sz="2400" dirty="0"/>
              <a:t> from its </a:t>
            </a:r>
            <a:r>
              <a:rPr lang="en-US" sz="2400" b="1" dirty="0"/>
              <a:t>mean annual return of 71.82%. </a:t>
            </a:r>
          </a:p>
        </p:txBody>
      </p:sp>
      <p:pic>
        <p:nvPicPr>
          <p:cNvPr id="1026" name="Picture 2" descr="Tesla Logo png images | PNGEgg">
            <a:extLst>
              <a:ext uri="{FF2B5EF4-FFF2-40B4-BE49-F238E27FC236}">
                <a16:creationId xmlns:a16="http://schemas.microsoft.com/office/drawing/2014/main" id="{2E644902-C48A-95B3-72B3-FFB8A93634BC}"/>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444" b="89778" l="9778" r="89778">
                        <a14:foregroundMark x1="48000" y1="24889" x2="48000" y2="24889"/>
                        <a14:foregroundMark x1="49778" y1="30222" x2="49778" y2="30222"/>
                        <a14:foregroundMark x1="44000" y1="9333" x2="44000" y2="9333"/>
                        <a14:foregroundMark x1="48444" y1="8444" x2="48444" y2="8444"/>
                        <a14:foregroundMark x1="21333" y1="84000" x2="21333" y2="84000"/>
                        <a14:foregroundMark x1="36889" y1="82667" x2="36889" y2="82667"/>
                        <a14:foregroundMark x1="37333" y1="85778" x2="37333" y2="85778"/>
                        <a14:foregroundMark x1="36000" y1="89333" x2="36000" y2="89333"/>
                        <a14:foregroundMark x1="20000" y1="83111" x2="20000" y2="83111"/>
                        <a14:foregroundMark x1="51111" y1="83111" x2="51111" y2="83111"/>
                        <a14:foregroundMark x1="60444" y1="86222" x2="60444" y2="86222"/>
                        <a14:foregroundMark x1="76889" y1="82667" x2="76889" y2="82667"/>
                        <a14:foregroundMark x1="73333" y1="86222" x2="73333" y2="86222"/>
                        <a14:foregroundMark x1="49778" y1="64444" x2="49778" y2="64444"/>
                      </a14:backgroundRemoval>
                    </a14:imgEffect>
                  </a14:imgLayer>
                </a14:imgProps>
              </a:ext>
              <a:ext uri="{28A0092B-C50C-407E-A947-70E740481C1C}">
                <a14:useLocalDpi xmlns:a14="http://schemas.microsoft.com/office/drawing/2010/main" val="0"/>
              </a:ext>
            </a:extLst>
          </a:blip>
          <a:srcRect/>
          <a:stretch>
            <a:fillRect/>
          </a:stretch>
        </p:blipFill>
        <p:spPr bwMode="auto">
          <a:xfrm>
            <a:off x="7700355" y="3378557"/>
            <a:ext cx="519137" cy="5191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52A2213-38FC-E950-F647-930C416EAAA9}"/>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200062" y="3389243"/>
            <a:ext cx="540836" cy="5090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s &amp; Brand Guidelines | NVIDIA">
            <a:extLst>
              <a:ext uri="{FF2B5EF4-FFF2-40B4-BE49-F238E27FC236}">
                <a16:creationId xmlns:a16="http://schemas.microsoft.com/office/drawing/2014/main" id="{B7EB7F33-DA2A-B017-747A-AF561C76745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1906" r="21906"/>
          <a:stretch/>
        </p:blipFill>
        <p:spPr bwMode="auto">
          <a:xfrm>
            <a:off x="10771001" y="3384089"/>
            <a:ext cx="432795" cy="48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09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D153C8-D71E-5E39-6CB1-A0B4F66614A0}"/>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7131D04-4D21-EB5C-89EA-8F639F39D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A5521D5-EFA9-4D2C-9F0F-C70408FAC9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2" name="Rectangle 41">
              <a:extLst>
                <a:ext uri="{FF2B5EF4-FFF2-40B4-BE49-F238E27FC236}">
                  <a16:creationId xmlns:a16="http://schemas.microsoft.com/office/drawing/2014/main" id="{6D581F07-E5EC-087B-14D9-447156D3A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DCAEF87-D265-557B-689B-4F8F61EB8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5F184B5-A5E6-7DD7-C2D8-D8FF15EBC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F39F8AE-F096-1006-FCFE-1EDB4BACC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B715C5B-1ADC-0856-918A-E5E8FFB6411D}"/>
              </a:ext>
            </a:extLst>
          </p:cNvPr>
          <p:cNvSpPr>
            <a:spLocks noGrp="1"/>
          </p:cNvSpPr>
          <p:nvPr>
            <p:ph type="title"/>
          </p:nvPr>
        </p:nvSpPr>
        <p:spPr>
          <a:xfrm>
            <a:off x="1043631" y="809898"/>
            <a:ext cx="10173010" cy="1554480"/>
          </a:xfrm>
        </p:spPr>
        <p:txBody>
          <a:bodyPr anchor="ctr">
            <a:normAutofit/>
          </a:bodyPr>
          <a:lstStyle/>
          <a:p>
            <a:r>
              <a:rPr lang="en-US" sz="4800" dirty="0"/>
              <a:t>Optimization Model compared to Baseline (User Selection of Stocks)</a:t>
            </a:r>
          </a:p>
        </p:txBody>
      </p:sp>
      <p:cxnSp>
        <p:nvCxnSpPr>
          <p:cNvPr id="48" name="Straight Connector 47">
            <a:extLst>
              <a:ext uri="{FF2B5EF4-FFF2-40B4-BE49-F238E27FC236}">
                <a16:creationId xmlns:a16="http://schemas.microsoft.com/office/drawing/2014/main" id="{84DAF11A-00A1-F3F0-7C9D-1C031799D3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2F39B09-BFEE-4260-29BE-D2648C7F4C1C}"/>
              </a:ext>
            </a:extLst>
          </p:cNvPr>
          <p:cNvSpPr>
            <a:spLocks noGrp="1"/>
          </p:cNvSpPr>
          <p:nvPr>
            <p:ph idx="1"/>
          </p:nvPr>
        </p:nvSpPr>
        <p:spPr>
          <a:xfrm>
            <a:off x="838200" y="2704013"/>
            <a:ext cx="10515600" cy="3637606"/>
          </a:xfrm>
        </p:spPr>
        <p:txBody>
          <a:bodyPr>
            <a:normAutofit/>
          </a:bodyPr>
          <a:lstStyle/>
          <a:p>
            <a:r>
              <a:rPr lang="en-US" dirty="0"/>
              <a:t>Baseline model used Apple, Microsoft, Meta, and NVIDIA stocks</a:t>
            </a:r>
          </a:p>
          <a:p>
            <a:r>
              <a:rPr lang="en-US" dirty="0"/>
              <a:t>25% of the $1M budget was allocated to each </a:t>
            </a:r>
          </a:p>
          <a:p>
            <a:r>
              <a:rPr lang="en-US" dirty="0"/>
              <a:t>Risk from this selection was 0.0148 and mean return was 41.02%</a:t>
            </a:r>
          </a:p>
          <a:p>
            <a:pPr lvl="1"/>
            <a:r>
              <a:rPr lang="en-US" sz="2800" dirty="0"/>
              <a:t>The returns on average, </a:t>
            </a:r>
            <a:r>
              <a:rPr lang="en-US" sz="2800" b="1" dirty="0"/>
              <a:t>fluctuate up and down by 1.48 percentage points</a:t>
            </a:r>
            <a:r>
              <a:rPr lang="en-US" sz="2800" dirty="0"/>
              <a:t> from its </a:t>
            </a:r>
            <a:r>
              <a:rPr lang="en-US" sz="2800" b="1" dirty="0"/>
              <a:t>mean return of 41.02%</a:t>
            </a:r>
          </a:p>
        </p:txBody>
      </p:sp>
    </p:spTree>
    <p:extLst>
      <p:ext uri="{BB962C8B-B14F-4D97-AF65-F5344CB8AC3E}">
        <p14:creationId xmlns:p14="http://schemas.microsoft.com/office/powerpoint/2010/main" val="251882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483215-CB69-5739-9E5B-7B3AA782ED75}"/>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4ECD6A2-53E5-8202-050A-94525546F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DCCA5AC-8AA2-5101-9EEF-48E942243B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FE37FFCC-E9D5-ACF6-5B70-45DE1A28B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4183B81-BD0F-8A41-62D9-85778F903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14FAE29-F9AB-BD46-B752-A497B392E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4E9913C-9D3A-5D25-AB28-A6F1F965C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0140F-4E5A-B334-D3F3-BC014B3943FC}"/>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Scenario Analysis</a:t>
            </a:r>
          </a:p>
        </p:txBody>
      </p:sp>
      <p:cxnSp>
        <p:nvCxnSpPr>
          <p:cNvPr id="31" name="Straight Connector 30">
            <a:extLst>
              <a:ext uri="{FF2B5EF4-FFF2-40B4-BE49-F238E27FC236}">
                <a16:creationId xmlns:a16="http://schemas.microsoft.com/office/drawing/2014/main" id="{C4651824-DB2D-C554-B3EA-46D88FCAAE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D1C9ACB-8DC3-5FA5-7DEE-F8E9FDF4E833}"/>
              </a:ext>
            </a:extLst>
          </p:cNvPr>
          <p:cNvSpPr/>
          <p:nvPr/>
        </p:nvSpPr>
        <p:spPr>
          <a:xfrm>
            <a:off x="463692" y="5974080"/>
            <a:ext cx="4595988" cy="8839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F56E731-3D5D-48F0-AAE2-06B5CCA11651}"/>
              </a:ext>
            </a:extLst>
          </p:cNvPr>
          <p:cNvSpPr/>
          <p:nvPr/>
        </p:nvSpPr>
        <p:spPr>
          <a:xfrm>
            <a:off x="-4352" y="4963249"/>
            <a:ext cx="12191999" cy="1894115"/>
          </a:xfrm>
          <a:prstGeom prst="triangle">
            <a:avLst>
              <a:gd name="adj" fmla="val 100000"/>
            </a:avLst>
          </a:prstGeom>
          <a:solidFill>
            <a:srgbClr val="A6C9EB"/>
          </a:solidFill>
          <a:ln>
            <a:solidFill>
              <a:srgbClr val="A6C9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3872C149-5693-BD6D-B0FB-B6F85CDBE1EE}"/>
              </a:ext>
            </a:extLst>
          </p:cNvPr>
          <p:cNvSpPr/>
          <p:nvPr/>
        </p:nvSpPr>
        <p:spPr>
          <a:xfrm>
            <a:off x="640080" y="2508069"/>
            <a:ext cx="10907486" cy="4023065"/>
          </a:xfrm>
          <a:custGeom>
            <a:avLst/>
            <a:gdLst>
              <a:gd name="connsiteX0" fmla="*/ 0 w 9005717"/>
              <a:gd name="connsiteY0" fmla="*/ 0 h 1307257"/>
              <a:gd name="connsiteX1" fmla="*/ 9005717 w 9005717"/>
              <a:gd name="connsiteY1" fmla="*/ 0 h 1307257"/>
              <a:gd name="connsiteX2" fmla="*/ 9005717 w 9005717"/>
              <a:gd name="connsiteY2" fmla="*/ 1307257 h 1307257"/>
              <a:gd name="connsiteX3" fmla="*/ 0 w 9005717"/>
              <a:gd name="connsiteY3" fmla="*/ 1307257 h 1307257"/>
              <a:gd name="connsiteX4" fmla="*/ 0 w 9005717"/>
              <a:gd name="connsiteY4" fmla="*/ 0 h 1307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5717" h="1307257">
                <a:moveTo>
                  <a:pt x="0" y="0"/>
                </a:moveTo>
                <a:lnTo>
                  <a:pt x="9005717" y="0"/>
                </a:lnTo>
                <a:lnTo>
                  <a:pt x="9005717" y="1307257"/>
                </a:lnTo>
                <a:lnTo>
                  <a:pt x="0" y="13072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lIns="91440" tIns="45720" rIns="91440" bIns="45720" numCol="1" spcCol="1270" rtlCol="0" anchor="ctr" anchorCtr="0">
            <a:normAutofit/>
          </a:bodyPr>
          <a:lstStyle/>
          <a:p>
            <a:pPr marL="0" lvl="0" indent="-228600">
              <a:lnSpc>
                <a:spcPct val="90000"/>
              </a:lnSpc>
              <a:spcBef>
                <a:spcPct val="0"/>
              </a:spcBef>
              <a:spcAft>
                <a:spcPct val="35000"/>
              </a:spcAft>
              <a:buFont typeface="Arial" panose="020B0604020202020204" pitchFamily="34" charset="0"/>
              <a:buChar char="•"/>
            </a:pPr>
            <a:r>
              <a:rPr lang="en-US" sz="2800" dirty="0">
                <a:solidFill>
                  <a:schemeClr val="tx1"/>
                </a:solidFill>
              </a:rPr>
              <a:t>Scenario analysis is a process used to evaluate and understand potential outcomes of different hypothetical situations</a:t>
            </a:r>
          </a:p>
          <a:p>
            <a:pPr marL="0" lvl="0" indent="-228600">
              <a:lnSpc>
                <a:spcPct val="90000"/>
              </a:lnSpc>
              <a:spcBef>
                <a:spcPct val="0"/>
              </a:spcBef>
              <a:spcAft>
                <a:spcPct val="35000"/>
              </a:spcAft>
              <a:buFont typeface="Arial" panose="020B0604020202020204" pitchFamily="34" charset="0"/>
              <a:buChar char="•"/>
            </a:pPr>
            <a:r>
              <a:rPr lang="en-US" sz="2800" dirty="0">
                <a:solidFill>
                  <a:schemeClr val="tx1"/>
                </a:solidFill>
              </a:rPr>
              <a:t>This will be used to asses how different economic factors, market conditions, and assumptions affect the portfolio to determine what investments should be made under these scenarios</a:t>
            </a:r>
          </a:p>
        </p:txBody>
      </p:sp>
    </p:spTree>
    <p:extLst>
      <p:ext uri="{BB962C8B-B14F-4D97-AF65-F5344CB8AC3E}">
        <p14:creationId xmlns:p14="http://schemas.microsoft.com/office/powerpoint/2010/main" val="40881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6FA40C-9DCD-B757-1E84-477A299272DF}"/>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FDA58E3-C3C8-07B5-1149-E0D3E0C29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17A949A-6482-6596-CEDC-D4681716A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5C33F10F-617E-B25F-D774-F15F29AAE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C05326B-69B6-1702-9713-E95DC96EE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BC99C9B-B1D8-7CD6-AAE1-7C87A604C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8B504D3C-B491-555D-3E36-5DAA36C38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CCD92-1D88-C0B9-8CC9-2DB329F95DE1}"/>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Scenario Factors</a:t>
            </a:r>
          </a:p>
        </p:txBody>
      </p:sp>
      <p:cxnSp>
        <p:nvCxnSpPr>
          <p:cNvPr id="31" name="Straight Connector 30">
            <a:extLst>
              <a:ext uri="{FF2B5EF4-FFF2-40B4-BE49-F238E27FC236}">
                <a16:creationId xmlns:a16="http://schemas.microsoft.com/office/drawing/2014/main" id="{B2DE4CD3-DADE-45EB-9846-A90F3DED06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0CCBC50-9746-52CA-1582-3983E69B4F51}"/>
              </a:ext>
            </a:extLst>
          </p:cNvPr>
          <p:cNvSpPr/>
          <p:nvPr/>
        </p:nvSpPr>
        <p:spPr>
          <a:xfrm>
            <a:off x="463692" y="5974080"/>
            <a:ext cx="4595988" cy="8839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410D76E-3A5E-5442-D184-CDEFBD6BA52B}"/>
              </a:ext>
            </a:extLst>
          </p:cNvPr>
          <p:cNvSpPr/>
          <p:nvPr/>
        </p:nvSpPr>
        <p:spPr>
          <a:xfrm>
            <a:off x="-4352" y="4963249"/>
            <a:ext cx="12191999" cy="1894115"/>
          </a:xfrm>
          <a:prstGeom prst="triangle">
            <a:avLst>
              <a:gd name="adj" fmla="val 100000"/>
            </a:avLst>
          </a:prstGeom>
          <a:solidFill>
            <a:srgbClr val="A6C9EB"/>
          </a:solidFill>
          <a:ln>
            <a:solidFill>
              <a:srgbClr val="A6C9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DFC0A4C-BAE1-764F-F5EE-E29B6A2C9FD7}"/>
              </a:ext>
            </a:extLst>
          </p:cNvPr>
          <p:cNvSpPr txBox="1"/>
          <p:nvPr/>
        </p:nvSpPr>
        <p:spPr>
          <a:xfrm>
            <a:off x="640079" y="2704014"/>
            <a:ext cx="10907487" cy="4188262"/>
          </a:xfrm>
          <a:prstGeom prst="rect">
            <a:avLst/>
          </a:prstGeom>
          <a:noFill/>
        </p:spPr>
        <p:txBody>
          <a:bodyPr wrap="square">
            <a:spAutoFit/>
          </a:bodyPr>
          <a:lstStyle/>
          <a:p>
            <a:pPr marL="342900" lvl="0" indent="-342900">
              <a:lnSpc>
                <a:spcPct val="90000"/>
              </a:lnSpc>
              <a:spcBef>
                <a:spcPct val="0"/>
              </a:spcBef>
              <a:spcAft>
                <a:spcPct val="35000"/>
              </a:spcAft>
              <a:buFont typeface="Arial" panose="020B0604020202020204" pitchFamily="34" charset="0"/>
              <a:buChar char="•"/>
            </a:pPr>
            <a:r>
              <a:rPr lang="en-US" sz="2800" dirty="0">
                <a:solidFill>
                  <a:schemeClr val="tx1"/>
                </a:solidFill>
              </a:rPr>
              <a:t>The market drops show declines in stock prices, reflecting the decreased economic activity and investor confidence</a:t>
            </a:r>
          </a:p>
          <a:p>
            <a:pPr marL="342900" lvl="0" indent="-342900">
              <a:lnSpc>
                <a:spcPct val="90000"/>
              </a:lnSpc>
              <a:spcBef>
                <a:spcPct val="0"/>
              </a:spcBef>
              <a:spcAft>
                <a:spcPct val="35000"/>
              </a:spcAft>
              <a:buFont typeface="Arial" panose="020B0604020202020204" pitchFamily="34" charset="0"/>
              <a:buChar char="•"/>
            </a:pPr>
            <a:r>
              <a:rPr lang="en-US" sz="2800" dirty="0">
                <a:solidFill>
                  <a:schemeClr val="tx1"/>
                </a:solidFill>
              </a:rPr>
              <a:t>The interest rate changes refer to the cost of borrowing money or return on savings </a:t>
            </a:r>
          </a:p>
          <a:p>
            <a:pPr marL="342900" lvl="0" indent="-342900">
              <a:lnSpc>
                <a:spcPct val="90000"/>
              </a:lnSpc>
              <a:spcBef>
                <a:spcPct val="0"/>
              </a:spcBef>
              <a:spcAft>
                <a:spcPct val="35000"/>
              </a:spcAft>
              <a:buFont typeface="Arial" panose="020B0604020202020204" pitchFamily="34" charset="0"/>
              <a:buChar char="•"/>
            </a:pPr>
            <a:r>
              <a:rPr lang="en-US" sz="2800" dirty="0">
                <a:solidFill>
                  <a:schemeClr val="tx1"/>
                </a:solidFill>
              </a:rPr>
              <a:t>Inflation is the rate at which prices for goods and services rise</a:t>
            </a:r>
          </a:p>
          <a:p>
            <a:pPr marL="342900" lvl="0" indent="-342900">
              <a:lnSpc>
                <a:spcPct val="90000"/>
              </a:lnSpc>
              <a:spcBef>
                <a:spcPct val="0"/>
              </a:spcBef>
              <a:spcAft>
                <a:spcPct val="35000"/>
              </a:spcAft>
              <a:buFont typeface="Arial" panose="020B0604020202020204" pitchFamily="34" charset="0"/>
              <a:buChar char="•"/>
            </a:pPr>
            <a:r>
              <a:rPr lang="en-US" sz="2800" dirty="0">
                <a:solidFill>
                  <a:schemeClr val="tx1"/>
                </a:solidFill>
              </a:rPr>
              <a:t>Regulation factor is the measure of the regulatory impact or pressure on markets</a:t>
            </a:r>
            <a:endParaRPr lang="en-US" sz="2800" dirty="0"/>
          </a:p>
          <a:p>
            <a:pPr marL="800100" lvl="1" indent="-342900">
              <a:lnSpc>
                <a:spcPct val="90000"/>
              </a:lnSpc>
              <a:spcBef>
                <a:spcPct val="0"/>
              </a:spcBef>
              <a:spcAft>
                <a:spcPct val="35000"/>
              </a:spcAft>
              <a:buFont typeface="Arial" panose="020B0604020202020204" pitchFamily="34" charset="0"/>
              <a:buChar char="•"/>
            </a:pPr>
            <a:r>
              <a:rPr lang="en-US" sz="2800" dirty="0">
                <a:solidFill>
                  <a:schemeClr val="tx1"/>
                </a:solidFill>
              </a:rPr>
              <a:t>Lower numbers indicate greater regulation</a:t>
            </a:r>
            <a:r>
              <a:rPr lang="en-US" sz="2800" dirty="0"/>
              <a:t> and </a:t>
            </a:r>
            <a:r>
              <a:rPr lang="en-US" sz="2800" dirty="0">
                <a:solidFill>
                  <a:schemeClr val="tx1"/>
                </a:solidFill>
              </a:rPr>
              <a:t>stricter rules or policies.</a:t>
            </a:r>
          </a:p>
        </p:txBody>
      </p:sp>
    </p:spTree>
    <p:extLst>
      <p:ext uri="{BB962C8B-B14F-4D97-AF65-F5344CB8AC3E}">
        <p14:creationId xmlns:p14="http://schemas.microsoft.com/office/powerpoint/2010/main" val="3356166226"/>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9F9FF"/>
      </a:lt2>
      <a:accent1>
        <a:srgbClr val="156082"/>
      </a:accent1>
      <a:accent2>
        <a:srgbClr val="00B0F0"/>
      </a:accent2>
      <a:accent3>
        <a:srgbClr val="4D94D8"/>
      </a:accent3>
      <a:accent4>
        <a:srgbClr val="A6C9EB"/>
      </a:accent4>
      <a:accent5>
        <a:srgbClr val="93E2FF"/>
      </a:accent5>
      <a:accent6>
        <a:srgbClr val="94BEE7"/>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1095</TotalTime>
  <Words>2039</Words>
  <Application>Microsoft Office PowerPoint</Application>
  <PresentationFormat>Widescreen</PresentationFormat>
  <Paragraphs>255</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Stochastic Optimization for Stocks</vt:lpstr>
      <vt:lpstr>Optimization Model and Purpose</vt:lpstr>
      <vt:lpstr>Model Overview: Objective</vt:lpstr>
      <vt:lpstr>Model Overview: Decision Variables</vt:lpstr>
      <vt:lpstr>Model Overview: Constraints</vt:lpstr>
      <vt:lpstr>Analysis and Results from Model under typical conditions</vt:lpstr>
      <vt:lpstr>Optimization Model compared to Baseline (User Selection of Stocks)</vt:lpstr>
      <vt:lpstr>Scenario Analysis</vt:lpstr>
      <vt:lpstr>Scenario Factors</vt:lpstr>
      <vt:lpstr>Scenario Analysis – Economic Conditions</vt:lpstr>
      <vt:lpstr>Scenario Analysis – Economic Conditions Continued</vt:lpstr>
      <vt:lpstr>Scenario Analysis – Economic Conditions Continued</vt:lpstr>
      <vt:lpstr>Economic Conditions Risk and Allocations</vt:lpstr>
      <vt:lpstr>Economic Conditions Risk and Allocations</vt:lpstr>
      <vt:lpstr>Economic Conditions Risk and Allocations</vt:lpstr>
      <vt:lpstr>Discussion of Model under Economic Uncertainty</vt:lpstr>
      <vt:lpstr>Economic Conditions Risk and Returns – Baseline Model</vt:lpstr>
      <vt:lpstr>Optimization Model compared to Baseline Under Economic Uncertainty</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Emaleigh N</dc:creator>
  <cp:lastModifiedBy>Emaleigh N</cp:lastModifiedBy>
  <cp:revision>1</cp:revision>
  <dcterms:created xsi:type="dcterms:W3CDTF">2024-11-29T19:09:34Z</dcterms:created>
  <dcterms:modified xsi:type="dcterms:W3CDTF">2025-01-12T00:32:00Z</dcterms:modified>
</cp:coreProperties>
</file>