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4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2949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0" name="Google Shape;2950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1" name="Google Shape;2951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32" name="Google Shape;2952;n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3" name="Google Shape;2953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4" name="Google Shape;2954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000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7" name="Google Shape;3001;p1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8" name="Google Shape;3002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3135;p10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3136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3148;p11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2" name="Google Shape;3149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3015;p2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7" name="Google Shape;3016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3040;p3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6" name="Google Shape;3041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3066;p4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4" name="Google Shape;3067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3079;p5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3080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3092;p6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4" name="Google Shape;3093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106;p7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7" name="Google Shape;3107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3118;p8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9" name="Google Shape;3119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3128;p9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7" name="Google Shape;3129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29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2972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9" name="Google Shape;2973;p2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0" name="Google Shape;2974;p2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1" name="Google Shape;2975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2" name="Google Shape;2976;p2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8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978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979;p3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980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81;p3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6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2983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6" name="Google Shape;2984;p4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7" name="Google Shape;2985;p4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8" name="Google Shape;2986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9" name="Google Shape;2987;p4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2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989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1" name="Google Shape;2990;p5"/>
          <p:cNvSpPr txBox="1"/>
          <p:nvPr>
            <p:ph type="body" idx="1"/>
          </p:nvPr>
        </p:nvSpPr>
        <p:spPr>
          <a:xfrm>
            <a:off x="609600" y="1577340"/>
            <a:ext cx="53034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2" name="Google Shape;2991;p5"/>
          <p:cNvSpPr txBox="1"/>
          <p:nvPr>
            <p:ph type="body" idx="2"/>
          </p:nvPr>
        </p:nvSpPr>
        <p:spPr>
          <a:xfrm>
            <a:off x="6278880" y="1577340"/>
            <a:ext cx="53034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3" name="Google Shape;2992;p5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4" name="Google Shape;2993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5" name="Google Shape;2994;p5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63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Google Shape;2996;p6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7" name="Google Shape;2997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8" name="Google Shape;2998;p6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2956;p1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295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2958;p1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2959;p1"/>
          <p:cNvSpPr/>
          <p:nvPr/>
        </p:nvSpPr>
        <p:spPr>
          <a:xfrm>
            <a:off x="9602878" y="0"/>
            <a:ext cx="2589529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296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2961;p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2962;p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2963;p1"/>
          <p:cNvSpPr/>
          <p:nvPr/>
        </p:nvSpPr>
        <p:spPr>
          <a:xfrm>
            <a:off x="10936247" y="0"/>
            <a:ext cx="1256029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296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2965;p1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966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967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968;p1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969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970;p1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way.it" TargetMode="Externa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004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8" name="Google Shape;3005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9" name="Google Shape;3006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40" name="Google Shape;3007;p7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1" name="Google Shape;3008;p7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3009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7" name="Google Shape;3010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3" name="Google Shape;3011;p7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44" name="Google Shape;3012;p7"/>
          <p:cNvSpPr txBox="1"/>
          <p:nvPr/>
        </p:nvSpPr>
        <p:spPr>
          <a:xfrm>
            <a:off x="2554542" y="3314150"/>
            <a:ext cx="8610600" cy="192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T.Yasmin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616545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Mahalashmi women's College of arts and science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5" name="Google Shape;3013;p7"/>
          <p:cNvSpPr txBox="1"/>
          <p:nvPr/>
        </p:nvSpPr>
        <p:spPr>
          <a:xfrm>
            <a:off x="0" y="2724726"/>
            <a:ext cx="12192000" cy="463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3171;p1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596" name="Google Shape;3172;p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7" name="Google Shape;3173;p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8" name="Google Shape;3174;p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2" name="Google Shape;3175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599" name="Google Shape;3176;p1"/>
          <p:cNvSpPr txBox="1"/>
          <p:nvPr>
            <p:ph type="title"/>
          </p:nvPr>
        </p:nvSpPr>
        <p:spPr>
          <a:xfrm>
            <a:off x="739775" y="654938"/>
            <a:ext cx="84804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sz="4250" lang="en-US"/>
              <a:t>RESULTS AND SCREENSHOTS</a:t>
            </a:r>
            <a:endParaRPr sz="4250"/>
          </a:p>
        </p:txBody>
      </p:sp>
      <p:sp>
        <p:nvSpPr>
          <p:cNvPr id="1048600" name="Google Shape;3177;p1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01" name="Google Shape;3178;p1"/>
          <p:cNvSpPr txBox="1"/>
          <p:nvPr/>
        </p:nvSpPr>
        <p:spPr>
          <a:xfrm>
            <a:off x="2743200" y="2354703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2" name="Google Shape;3179;p1"/>
          <p:cNvSpPr txBox="1"/>
          <p:nvPr/>
        </p:nvSpPr>
        <p:spPr>
          <a:xfrm>
            <a:off x="0" y="1325750"/>
            <a:ext cx="12192000" cy="35864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cap="none" sz="3600" i="0" lang="en-US" strike="noStrike" u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           </a:t>
            </a: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cap="none" sz="3600" i="0" lang="en-US" strike="noStrike" u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        </a:t>
            </a:r>
            <a:endParaRPr b="0" cap="none" sz="3600" i="0" strike="noStrike" u="non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cap="none" sz="3600" i="0" lang="en-US" strike="noStrike" u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                             </a:t>
            </a:r>
            <a:endParaRPr b="0" cap="none" sz="3600" i="0" strike="noStrike" u="non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b="0" cap="none" sz="3600" i="0" strike="noStrike" u="non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cap="none" sz="3600" i="0" lang="en-US" strike="noStrike" u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                   </a:t>
            </a:r>
            <a:endParaRPr b="0" cap="none" sz="3600" i="0" strike="noStrike" u="non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178433" y="1285795"/>
            <a:ext cx="4511182" cy="633445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3151;p1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6" name="Google Shape;3152;p1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7" name="Google Shape;3153;p1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3" name="Google Shape;3154;p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08" name="Google Shape;3155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1048609" name="Google Shape;3156;p17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0" name="Google Shape;3157;p17"/>
          <p:cNvSpPr txBox="1"/>
          <p:nvPr/>
        </p:nvSpPr>
        <p:spPr>
          <a:xfrm>
            <a:off x="0" y="2724726"/>
            <a:ext cx="12192000" cy="2849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     This portfolio showcases my skills, creativity and accomplishments in a structured and visually appealing </a:t>
            </a:r>
            <a:r>
              <a:rPr sz="3600"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way.It</a:t>
            </a: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highlights my growth,key projects and the tools and techniques.I have mastered,reflecting my readiness to take on new challenge.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3018;p8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" name="Google Shape;3019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0" name="Google Shape;3020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1" name="Google Shape;3021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2" name="Google Shape;3022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3" name="Google Shape;3023;p8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4" name="Google Shape;3024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5" name="Google Shape;3025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3026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7" name="Google Shape;3027;p8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8" name="Google Shape;3028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59" name="Google Shape;3029;p8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3030;p8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1" name="Google Shape;3031;p8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2" name="Google Shape;3032;p8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Google Shape;3033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42" name="Google Shape;3034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Google Shape;3035;p8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9" name="Google Shape;3036;p8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64" name="Google Shape;3037;p8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65" name="Google Shape;3038;p8"/>
          <p:cNvSpPr txBox="1"/>
          <p:nvPr/>
        </p:nvSpPr>
        <p:spPr>
          <a:xfrm>
            <a:off x="0" y="2724726"/>
            <a:ext cx="12192000" cy="334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cap="none" sz="9600" i="0" lang="en-US" strike="noStrike" u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        </a:t>
            </a:r>
            <a:r>
              <a:rPr b="0" cap="none" sz="3600" i="0" lang="en-US" strike="noStrike" u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Title </a:t>
            </a: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Student portfolio website </a:t>
            </a:r>
            <a:endParaRPr b="0" cap="none" sz="36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Subtitle:An organized presentation of academic achievements, skills and personal details </a:t>
            </a:r>
            <a:endParaRPr b="0" cap="none" sz="36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cap="none" sz="3600" i="0" strike="noStrike" u="non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3043;p9"/>
          <p:cNvSpPr/>
          <p:nvPr/>
        </p:nvSpPr>
        <p:spPr>
          <a:xfrm>
            <a:off x="-76200" y="28579"/>
            <a:ext cx="124968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3044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69" name="Google Shape;304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0" name="Google Shape;304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1" name="Google Shape;304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2" name="Google Shape;3048;p9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3" name="Google Shape;304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4" name="Google Shape;305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5" name="Google Shape;305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6" name="Google Shape;3052;p9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7" name="Google Shape;305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78" name="Google Shape;3054;p9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3055;p9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3056;p9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1" name="Google Shape;3057;p9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0" name="Google Shape;3058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47" name="Google Shape;3059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2097161" name="Google Shape;3060;p9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62" name="Google Shape;3061;p9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 l="0" t="0" r="0" b="0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82" name="Google Shape;3062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83" name="Google Shape;3063;p9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84" name="Google Shape;3064;p9"/>
          <p:cNvSpPr txBox="1"/>
          <p:nvPr/>
        </p:nvSpPr>
        <p:spPr>
          <a:xfrm>
            <a:off x="2509807" y="1041533"/>
            <a:ext cx="5029200" cy="4832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3069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87" name="Google Shape;307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8" name="Google Shape;307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3" name="Google Shape;3072;p10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89" name="Google Shape;3073;p10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0" name="Google Shape;3074;p10"/>
          <p:cNvSpPr txBox="1"/>
          <p:nvPr>
            <p:ph type="title"/>
          </p:nvPr>
        </p:nvSpPr>
        <p:spPr>
          <a:xfrm>
            <a:off x="834072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64" name="Google Shape;3075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91" name="Google Shape;3076;p10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92" name="Google Shape;3077;p10"/>
          <p:cNvSpPr txBox="1"/>
          <p:nvPr/>
        </p:nvSpPr>
        <p:spPr>
          <a:xfrm>
            <a:off x="0" y="2724726"/>
            <a:ext cx="12192000" cy="23164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finds it difficult to maintain and present their achievements in one place.A portfolio helps to organize academic achievements and personal details clearly for future opportunities.</a:t>
            </a:r>
            <a:endParaRPr b="0" cap="none" sz="36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3082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95" name="Google Shape;3083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96" name="Google Shape;3084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5" name="Google Shape;3085;p1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97" name="Google Shape;3086;p1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8" name="Google Shape;3087;p11"/>
          <p:cNvSpPr txBox="1"/>
          <p:nvPr>
            <p:ph type="title"/>
          </p:nvPr>
        </p:nvSpPr>
        <p:spPr>
          <a:xfrm>
            <a:off x="739775" y="829627"/>
            <a:ext cx="5263500" cy="1261099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PROJECT	OVERVIEW</a:t>
            </a:r>
            <a:endParaRPr sz="4250"/>
          </a:p>
        </p:txBody>
      </p:sp>
      <p:pic>
        <p:nvPicPr>
          <p:cNvPr id="2097166" name="Google Shape;3088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99" name="Google Shape;3089;p11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700" name="Google Shape;3090;p11"/>
          <p:cNvSpPr txBox="1"/>
          <p:nvPr/>
        </p:nvSpPr>
        <p:spPr>
          <a:xfrm>
            <a:off x="0" y="2724726"/>
            <a:ext cx="12192000" cy="2849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cap="none" sz="3600" i="0" lang="en-US" strike="noStrike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Showcase student ‘s achievements and skills   </a:t>
            </a:r>
            <a:endParaRPr b="0" cap="none" sz="36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2.    Provides organized academic and personal details.   </a:t>
            </a:r>
            <a:endParaRPr b="0" cap="none" sz="36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cap="none" sz="36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3.    Useful for higher studies and career opportunities .                        </a:t>
            </a:r>
            <a:endParaRPr b="0" cap="none" sz="36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3095;p12"/>
          <p:cNvSpPr txBox="1"/>
          <p:nvPr/>
        </p:nvSpPr>
        <p:spPr>
          <a:xfrm>
            <a:off x="0" y="2724726"/>
            <a:ext cx="121920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4" name="Google Shape;3096;p1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3097;p1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6" name="Google Shape;3098;p1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7" name="Google Shape;3099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sz="3200" lang="en-US"/>
              <a:t>WHO ARE THE END USERS?</a:t>
            </a:r>
            <a:endParaRPr sz="3200"/>
          </a:p>
        </p:txBody>
      </p:sp>
      <p:sp>
        <p:nvSpPr>
          <p:cNvPr id="1048708" name="Google Shape;3100;p12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709" name="Google Shape;3101;p12"/>
          <p:cNvSpPr txBox="1"/>
          <p:nvPr/>
        </p:nvSpPr>
        <p:spPr>
          <a:xfrm>
            <a:off x="0" y="2724726"/>
            <a:ext cx="12192000" cy="463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1</a:t>
            </a:r>
            <a:endParaRPr b="1" cap="none" sz="36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0" name="Google Shape;3102;p12"/>
          <p:cNvSpPr txBox="1"/>
          <p:nvPr/>
        </p:nvSpPr>
        <p:spPr>
          <a:xfrm>
            <a:off x="0" y="2724726"/>
            <a:ext cx="121920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1" name="Google Shape;3103;p12"/>
          <p:cNvSpPr txBox="1"/>
          <p:nvPr/>
        </p:nvSpPr>
        <p:spPr>
          <a:xfrm>
            <a:off x="0" y="2724726"/>
            <a:ext cx="121920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cap="none" sz="36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2" name="Google Shape;3104;p12"/>
          <p:cNvSpPr txBox="1"/>
          <p:nvPr/>
        </p:nvSpPr>
        <p:spPr>
          <a:xfrm>
            <a:off x="0" y="2724726"/>
            <a:ext cx="12192000" cy="4119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1. Students -who create and maintain their portfolio.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2.Teachers- who guide and review their portfolio.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3.Employers-who can view the portfolio for hiring or internships.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4.College/Institution -who may use it for admission or evaluation.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3109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30" name="Google Shape;3110;p1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1" name="Google Shape;3111;p1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2" name="Google Shape;3112;p1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3" name="Google Shape;3113;p13"/>
          <p:cNvSpPr txBox="1"/>
          <p:nvPr>
            <p:ph type="title"/>
          </p:nvPr>
        </p:nvSpPr>
        <p:spPr>
          <a:xfrm>
            <a:off x="558165" y="857885"/>
            <a:ext cx="9763200" cy="5467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/>
              <a:t>TOOLS AND TECHNIQUES</a:t>
            </a:r>
            <a:endParaRPr sz="3600"/>
          </a:p>
        </p:txBody>
      </p:sp>
      <p:pic>
        <p:nvPicPr>
          <p:cNvPr id="2097156" name="Google Shape;3114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34" name="Google Shape;3115;p13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35" name="Google Shape;3116;p13"/>
          <p:cNvSpPr txBox="1"/>
          <p:nvPr/>
        </p:nvSpPr>
        <p:spPr>
          <a:xfrm>
            <a:off x="558175" y="2189637"/>
            <a:ext cx="12192000" cy="30530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                                                    </a:t>
            </a: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1.HTML- to structure the web pages.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            2.CSS- to style and design the portfolio.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            3.Javascript - to add interactivity.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            4.Codepen- for coding and testing.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3121;p1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4" name="Google Shape;3122;p1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24" name="Google Shape;3123;p14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5" name="Google Shape;3124;p14"/>
          <p:cNvSpPr txBox="1"/>
          <p:nvPr/>
        </p:nvSpPr>
        <p:spPr>
          <a:xfrm>
            <a:off x="739775" y="291147"/>
            <a:ext cx="8794800" cy="62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0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6" name="Google Shape;3125;p14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7" name="Google Shape;3126;p14"/>
          <p:cNvSpPr txBox="1"/>
          <p:nvPr/>
        </p:nvSpPr>
        <p:spPr>
          <a:xfrm>
            <a:off x="0" y="1672914"/>
            <a:ext cx="12192000" cy="3916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latin typeface="Calibri"/>
                <a:ea typeface="Calibri"/>
                <a:cs typeface="Calibri"/>
                <a:sym typeface="Calibri"/>
              </a:rPr>
              <a:t>                                      </a:t>
            </a: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1.Header:Name and navigation menu.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     2.About Me section: Photo and personal details.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     3.Skills section:List of technical and soft skills.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     4.Projects section:Cards or boxes showing project                     details.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     5.Contact section: Email/ form for communication.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3131;p15"/>
          <p:cNvSpPr txBox="1"/>
          <p:nvPr>
            <p:ph type="title"/>
          </p:nvPr>
        </p:nvSpPr>
        <p:spPr>
          <a:xfrm>
            <a:off x="755332" y="385444"/>
            <a:ext cx="10681200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</a:p>
        </p:txBody>
      </p:sp>
      <p:sp>
        <p:nvSpPr>
          <p:cNvPr id="1048614" name="Google Shape;3132;p15"/>
          <p:cNvSpPr txBox="1"/>
          <p:nvPr/>
        </p:nvSpPr>
        <p:spPr>
          <a:xfrm>
            <a:off x="0" y="2724726"/>
            <a:ext cx="12192000" cy="35864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1.     Easy navigation across sections.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2.     Attractive design with responsive layout.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3.     Showcase of academic details,skills and projects.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4.     Option to update and maintain portfolio.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>
                <a:latin typeface="Calibri"/>
                <a:ea typeface="Calibri"/>
                <a:cs typeface="Calibri"/>
                <a:sym typeface="Calibri"/>
              </a:rPr>
              <a:t>              5.     Contact information for future opportunities.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3133;p15"/>
          <p:cNvSpPr txBox="1"/>
          <p:nvPr/>
        </p:nvSpPr>
        <p:spPr>
          <a:xfrm>
            <a:off x="0" y="2724726"/>
            <a:ext cx="121920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CPH2325</dc:creator>
  <dcterms:created xsi:type="dcterms:W3CDTF">2025-08-30T13:30:44Z</dcterms:created>
  <dcterms:modified xsi:type="dcterms:W3CDTF">2025-08-30T13:30:44Z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7eed27f786604f6489fba7a5dc5a508f</vt:lpwstr>
  </property>
</Properties>
</file>