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AB3C3-00D7-4FEE-9AE1-F17FD0AC7DD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085AF-EED4-4071-A00E-6962BD20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0948F12-A5F5-497F-ACBF-FC2B4EF6B0FA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8DA5-8FB8-4341-BD2A-53AF1CBAFB5C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01E-1B81-4838-B4CE-7F5A63FE0BD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201F-4A08-4F20-A09C-6B831592C644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7E32-4805-414A-A255-CCCC405D63A4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496-CA0F-4EAD-950A-75F51B3DA88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4459-ACD7-44AB-BD48-7BA0200D4286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0939CE-2DC7-4178-B460-B2467E4912F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91CC0FE-5767-4A96-968D-7A266B9F6D5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FA4B-DE30-48A4-B213-818C6D01BDF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8408-1E46-4D8D-AC29-8D88A446AE2F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4071-CD2A-4476-9D86-DBC45FC2C51F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E089-B792-4E19-953D-452AA62AA95A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0EC5-1237-4D84-B5AD-2A2ADD64F7E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E51D-7C8E-457D-933F-E6B6241CD25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3CBC-6203-4BBE-8857-7E6B6E5E741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868-5906-428F-9663-A2343D946A0F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123352-B0EF-41DB-9387-43EC67FD88B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rsyas.info/downloads/datase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8CFB-B658-44DA-9378-BA1BB3906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03545" cy="2677648"/>
          </a:xfrm>
        </p:spPr>
        <p:txBody>
          <a:bodyPr/>
          <a:lstStyle/>
          <a:p>
            <a:r>
              <a:rPr lang="en-US" b="1" dirty="0"/>
              <a:t>Music Genre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71F2A8-0680-49BE-90BC-1D16AE632E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66924" y="5038813"/>
            <a:ext cx="16017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ELHAM EMAMI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9704E-3B17-4974-AB80-04F549BA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7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289E-F6D6-427D-89B0-45DBAB5E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AA9C-C285-45EE-81B7-1042665D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79" y="2384425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image dataset has been split into 75% of training data and 25% of test data.</a:t>
            </a:r>
          </a:p>
          <a:p>
            <a:pPr marL="0" indent="0">
              <a:buNone/>
            </a:pPr>
            <a:r>
              <a:rPr lang="en-US" dirty="0"/>
              <a:t>Not a very good accuracy which is 10% and is more a random guess.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Extracted features have been trained as well, this time we have set the epoch size 30 times and our model accuracy is 91%.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35CB6-D78B-43ED-BBA8-1F92843E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6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B3E-8AB8-443C-B3F0-D4343143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Future 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CBD3-EE58-434E-BEC7-DF91925F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Deep learning can itself extract useful features from raw </a:t>
            </a:r>
            <a:r>
              <a:rPr lang="en-US" dirty="0" err="1"/>
              <a:t>mel</a:t>
            </a:r>
            <a:r>
              <a:rPr lang="en-US" dirty="0"/>
              <a:t>-spectrograms.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improve the accuracy, we can use more data, or we can extend the window of examining from 5seconds to 30 seconds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5EC1E-D355-4CFD-A035-888D6F11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8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A229-E1BD-48DE-AD8B-59F352D4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412C-129A-49C2-931C-BA265602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Dataset from </a:t>
            </a:r>
            <a:r>
              <a:rPr lang="en-US" u="sng" dirty="0">
                <a:hlinkClick r:id="rId2"/>
              </a:rPr>
              <a:t>GTZAN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dataset contains 30-second audio files including 10 different genres:</a:t>
            </a:r>
          </a:p>
          <a:p>
            <a:pPr lvl="1"/>
            <a:r>
              <a:rPr lang="en-US" dirty="0"/>
              <a:t>Reggae					</a:t>
            </a:r>
          </a:p>
          <a:p>
            <a:pPr lvl="1"/>
            <a:r>
              <a:rPr lang="en-US" dirty="0"/>
              <a:t>Classical                        </a:t>
            </a:r>
          </a:p>
          <a:p>
            <a:pPr lvl="1"/>
            <a:r>
              <a:rPr lang="en-US" dirty="0"/>
              <a:t>Country</a:t>
            </a:r>
          </a:p>
          <a:p>
            <a:pPr lvl="1"/>
            <a:r>
              <a:rPr lang="en-US" dirty="0"/>
              <a:t>Jazz</a:t>
            </a:r>
          </a:p>
          <a:p>
            <a:pPr lvl="1"/>
            <a:r>
              <a:rPr lang="en-US" dirty="0"/>
              <a:t>Metal</a:t>
            </a:r>
          </a:p>
          <a:p>
            <a:pPr lvl="1"/>
            <a:r>
              <a:rPr lang="en-US" dirty="0"/>
              <a:t>Pop</a:t>
            </a:r>
          </a:p>
          <a:p>
            <a:pPr lvl="1"/>
            <a:r>
              <a:rPr lang="en-US" dirty="0"/>
              <a:t>Disco, </a:t>
            </a:r>
            <a:r>
              <a:rPr lang="en-US" dirty="0" err="1"/>
              <a:t>Hiphop</a:t>
            </a:r>
            <a:r>
              <a:rPr lang="en-US" dirty="0"/>
              <a:t>, Rock , Blues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05D18-1107-45A7-BAE9-3795E198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1F93-65A3-4992-9989-9945C1ED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BDB7-73A9-41DB-8123-1E547B60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Songs features have been extracted by </a:t>
            </a:r>
            <a:r>
              <a:rPr lang="en-US" dirty="0" err="1"/>
              <a:t>Librosa</a:t>
            </a:r>
            <a:r>
              <a:rPr lang="en-US" dirty="0"/>
              <a:t> library of Python: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	</a:t>
            </a:r>
            <a:r>
              <a:rPr lang="en-US" b="1" dirty="0"/>
              <a:t> </a:t>
            </a:r>
            <a:r>
              <a:rPr lang="en-US" sz="1700" dirty="0"/>
              <a:t>Zero Crossing Rate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    Spectral Centroid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    Spectral </a:t>
            </a:r>
            <a:r>
              <a:rPr lang="en-US" sz="1700" dirty="0" err="1"/>
              <a:t>Rolloff</a:t>
            </a:r>
            <a:r>
              <a:rPr lang="en-US" sz="1700" dirty="0"/>
              <a:t> 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    Mel-Frequency Cepstral Coefficients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    Chroma Frequencies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00732-2467-454E-AB24-E9B02C52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9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F67D3-51B7-4077-BF9C-A3A3936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dirty="0">
                <a:solidFill>
                  <a:srgbClr val="EBEBEB"/>
                </a:solidFill>
              </a:rPr>
              <a:t>Spectral centroid for each genre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60B7F1-5864-444B-84DC-B1A103A3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spectral centroid lies in the middle of the blues song while that for the metal song would be toward end of 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DB09D-C442-4E20-BFDC-8205C335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120" y="392639"/>
            <a:ext cx="5185692" cy="607140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FFE4-B387-4AC5-9FCB-BE5D9769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7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49F77-6A45-49BD-87E4-19BF31A2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EBEBEB"/>
                </a:solidFill>
              </a:rPr>
              <a:t>Chroma stft for each genre</a:t>
            </a:r>
          </a:p>
        </p:txBody>
      </p:sp>
      <p:pic>
        <p:nvPicPr>
          <p:cNvPr id="5" name="Content Placeholder 4" descr="A picture containing room&#10;&#10;Description automatically generated">
            <a:extLst>
              <a:ext uri="{FF2B5EF4-FFF2-40B4-BE49-F238E27FC236}">
                <a16:creationId xmlns:a16="http://schemas.microsoft.com/office/drawing/2014/main" id="{950847FD-49D8-4EF6-AED0-618AF0C6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61" y="497840"/>
            <a:ext cx="5169440" cy="5975728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77E54400-60B5-4A89-B945-E08E1A33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There is similarity between the classical and jazz music in term of chroma feature and they follow the linear pattern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1E20-510A-4021-A47A-448BA682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3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07C27-71C9-485D-B9A3-184C4F2E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Mel-Frequency Cepstral Coefficients for each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F812A-E9A9-42B9-BEB6-A2A4D60746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56" y="194150"/>
            <a:ext cx="5250498" cy="61456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459C9A-9740-4A5A-8A61-CA7A2128C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This regular </a:t>
            </a:r>
            <a:r>
              <a:rPr lang="en-US" dirty="0" err="1"/>
              <a:t>spectogram</a:t>
            </a:r>
            <a:r>
              <a:rPr lang="en-US" dirty="0"/>
              <a:t> is squashed using </a:t>
            </a:r>
            <a:r>
              <a:rPr lang="en-US" dirty="0" err="1"/>
              <a:t>mel</a:t>
            </a:r>
            <a:r>
              <a:rPr lang="en-US" dirty="0"/>
              <a:t> scale to convert the</a:t>
            </a:r>
            <a:br>
              <a:rPr lang="en-US" dirty="0"/>
            </a:br>
            <a:r>
              <a:rPr lang="en-US" dirty="0"/>
              <a:t>audio frequencies into something a human is more able to understand.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312F8-E57C-4B57-B86D-C8D937D4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6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F49D7-A069-41E1-B236-4BC53EF4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Mel-Frequency Cepstral Coefficients for each genre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12309C-531C-48D5-8D09-14461E8100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7280" y="487680"/>
            <a:ext cx="5669280" cy="589279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BCFCEE-B02E-4C1C-AD5D-D4A6CBE6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Classical music has the very extensive difference between the mel frequency features and pop music can be known as dose have least difference of mel-spectogram feature.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4A1FB-C6DA-4BAF-A25A-56FFCD0F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57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41654-C5B8-40C5-B8A7-35E009B5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571500"/>
            <a:ext cx="8453259" cy="8656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42E84-B0B5-4A8F-B44A-ED122B37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0341EC-774D-4EB8-9276-98D7BC6681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8324" y="1510744"/>
            <a:ext cx="7129996" cy="46157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000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9579-EF10-4CCB-B170-F8E8ABB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8303-2468-42CF-973F-C9C12883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A Convolutional Neural Network (CNN) is comprised of one or more convolutional layers (often with a subsampling step) and then followed by one or more fully connected layers as in a standard multilayer neural network.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use the extracted features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use spectrogram images directly for classification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We’ll use different types of layers for our CNN: Convolutional, Max Pooling, Dropout to prevent the overfitting and </a:t>
            </a:r>
            <a:r>
              <a:rPr lang="en-US" dirty="0" err="1"/>
              <a:t>Softmax</a:t>
            </a:r>
            <a:r>
              <a:rPr lang="en-US" dirty="0"/>
              <a:t>, </a:t>
            </a:r>
            <a:r>
              <a:rPr lang="en-US" dirty="0" err="1"/>
              <a:t>categorical_crossentropy</a:t>
            </a:r>
            <a:r>
              <a:rPr lang="en-US" dirty="0"/>
              <a:t> as loss function and </a:t>
            </a:r>
            <a:r>
              <a:rPr lang="en-US" dirty="0" err="1"/>
              <a:t>adam</a:t>
            </a:r>
            <a:r>
              <a:rPr lang="en-US" dirty="0"/>
              <a:t> optimizer.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6DBB0-22EE-426A-99C9-DE940A3E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9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Music Genre Classification </vt:lpstr>
      <vt:lpstr>Data Overview</vt:lpstr>
      <vt:lpstr>Data Wrangling</vt:lpstr>
      <vt:lpstr>Spectral centroid for each genre</vt:lpstr>
      <vt:lpstr>Chroma stft for each genre</vt:lpstr>
      <vt:lpstr>Mel-Frequency Cepstral Coefficients for each genre</vt:lpstr>
      <vt:lpstr>Mel-Frequency Cepstral Coefficients for each genre</vt:lpstr>
      <vt:lpstr>Correlation matrix</vt:lpstr>
      <vt:lpstr>Classification</vt:lpstr>
      <vt:lpstr>CNN</vt:lpstr>
      <vt:lpstr>Conclusion and 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 </dc:title>
  <dc:creator>Elham Emami</dc:creator>
  <cp:lastModifiedBy>Elham Emami</cp:lastModifiedBy>
  <cp:revision>4</cp:revision>
  <dcterms:created xsi:type="dcterms:W3CDTF">2020-01-26T01:09:41Z</dcterms:created>
  <dcterms:modified xsi:type="dcterms:W3CDTF">2020-01-26T01:41:25Z</dcterms:modified>
</cp:coreProperties>
</file>