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7" r:id="rId12"/>
    <p:sldId id="288" r:id="rId13"/>
    <p:sldId id="266" r:id="rId14"/>
    <p:sldId id="267" r:id="rId15"/>
    <p:sldId id="289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775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C5D4-F5C1-C594-668C-94C94A18A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CF8C3-7F85-CA4F-A592-EE7C4D7C6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B8FD0-F4CA-8A6E-AF75-8CA876D5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B6D8-BE53-4A71-A618-735750AFA15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56B05-7A32-23CA-57F9-6BBFB8F3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BA171-877C-3A95-725A-3357DF24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5576-205B-4CD2-A989-9D750B64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8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5718-DAFF-D4DC-56FD-89379FE9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66069-3366-863E-922D-4EA5E015D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3245-C8D9-4331-7F97-7B101A7A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B6D8-BE53-4A71-A618-735750AFA15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61C54-1350-6801-3482-4F6914F7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18DF5-BC6D-1B95-71BC-E4E5B75C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5576-205B-4CD2-A989-9D750B64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0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820A5-3283-61CD-627C-8AF56BB43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98359-5EDF-0531-D732-50C5B023C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22F03-5D27-6B0F-5144-8A7D76AD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B6D8-BE53-4A71-A618-735750AFA15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CC461-FD1F-8240-9120-BB09F66A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1D287-6C16-EA37-B588-17072ACF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5576-205B-4CD2-A989-9D750B64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8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D7C4-3DFD-84E4-9799-DB08F160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FED7-C4EC-024B-2010-4730FAA41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2A0EA-4DF3-4520-9572-0419C84D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B6D8-BE53-4A71-A618-735750AFA15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53B1D-55D6-7921-C54E-C9A914EB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EC86A-02E8-F557-2AC8-EE62F582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5576-205B-4CD2-A989-9D750B64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9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9267-DDF3-38E4-F6F9-E2D7F23A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3EF2B-E1F6-2849-0353-1F2761F57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C5188-D42F-A68F-0049-031AF78D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B6D8-BE53-4A71-A618-735750AFA15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1C399-58DD-E3B4-E2C5-E2B94126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AFFA-23E5-C31A-50DE-802671CF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5576-205B-4CD2-A989-9D750B64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3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CB28-637E-4ED5-A568-A4B1E091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A4B7-B3F5-AA8F-201D-456276BD3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4D132-0AF0-6EDD-27E7-1B704CA46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A5B69-7279-22FB-ED2D-B8948AF2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B6D8-BE53-4A71-A618-735750AFA15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AE8F1-FCAF-5B06-C497-CB64FD8F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EFD3F-3206-455B-0BD6-E10D8B4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5576-205B-4CD2-A989-9D750B64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0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F542-B653-721E-F08A-4BEE55A8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908A5-DC50-2094-C73C-3BF4D8CD0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99DFC-FF69-394C-26C5-AD59A1447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70C36-CF87-C414-1E5D-B7DD58ABF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9F0D7-E2BE-C07F-DC91-81EC766F9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88508-3A44-8F0C-03FF-F3DA660F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B6D8-BE53-4A71-A618-735750AFA15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8FFCF-889A-BD5A-11E0-3BF408A0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97275-ABC4-5564-BEF9-B0152E9C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5576-205B-4CD2-A989-9D750B64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2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73F4-BEE8-CC2B-2FBC-3C6772D5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0F5FA-363F-8538-3733-27737187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B6D8-BE53-4A71-A618-735750AFA15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0E16D-8C9A-7520-AFA2-7A4A7905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015EE-98E5-8879-ADB5-81C7490C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5576-205B-4CD2-A989-9D750B64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3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9E58E-5B4D-0963-0936-1876E5FD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B6D8-BE53-4A71-A618-735750AFA15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639C0-A62F-BF9D-0BEA-965238BB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C8596-408D-90F8-44F7-3DE3CCEB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5576-205B-4CD2-A989-9D750B64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0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EA67-A1A6-963F-D254-4DC1D870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E6A1-57FB-CF3C-B4E0-5DD981953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2E02B-6D21-5E99-8E93-59C5DCE8F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55C0-343A-EFE7-2E8C-055E3979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B6D8-BE53-4A71-A618-735750AFA15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0C903-91F2-F7D4-AA8B-E66B9DAA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BB3A4-5954-E916-96EF-64B1EA37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5576-205B-4CD2-A989-9D750B64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0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9ACC-3205-3365-A8E7-2DD0F063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00CCD5-4E5C-B577-3CAE-8C11AB524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06869-C734-8C66-8396-A529A80D5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A4FF8-D85D-C2A7-F0C3-0AE6929D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B6D8-BE53-4A71-A618-735750AFA15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04979-99E0-F0B2-3A8F-D99F9883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3377B-A4EE-9190-4D8F-9D1EB788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5576-205B-4CD2-A989-9D750B64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4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A84C1-2EFB-ED5F-C367-F6262150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CF925-FD47-7D73-6032-437941907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E215-FE1B-6FF7-A657-F8E44E3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73B6D8-BE53-4A71-A618-735750AFA15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C5C2-6D18-E929-EA8C-63444CE28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A2EF-13DA-15B1-6E17-AB623D94F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C5576-205B-4CD2-A989-9D750B64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5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5.sv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5.sv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372F21-6DCA-3209-63EA-945BC900A0D0}"/>
              </a:ext>
            </a:extLst>
          </p:cNvPr>
          <p:cNvSpPr/>
          <p:nvPr/>
        </p:nvSpPr>
        <p:spPr>
          <a:xfrm>
            <a:off x="671332" y="1562582"/>
            <a:ext cx="8941443" cy="36807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ue rectangle with black background&#10;&#10;Description automatically generated">
            <a:extLst>
              <a:ext uri="{FF2B5EF4-FFF2-40B4-BE49-F238E27FC236}">
                <a16:creationId xmlns:a16="http://schemas.microsoft.com/office/drawing/2014/main" id="{AEF5E96B-8B88-89F2-FE0C-14AF7B8EB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1509" y="1388103"/>
            <a:ext cx="12201533" cy="4081793"/>
          </a:xfrm>
          <a:prstGeom prst="rect">
            <a:avLst/>
          </a:prstGeom>
        </p:spPr>
      </p:pic>
      <p:pic>
        <p:nvPicPr>
          <p:cNvPr id="11" name="Picture 10" descr="A group of cards with different designs&#10;&#10;Description automatically generated with medium confidence">
            <a:extLst>
              <a:ext uri="{FF2B5EF4-FFF2-40B4-BE49-F238E27FC236}">
                <a16:creationId xmlns:a16="http://schemas.microsoft.com/office/drawing/2014/main" id="{83E66286-0308-589B-C1AA-94D0DA5D465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5377" y="1842378"/>
            <a:ext cx="9329947" cy="3121158"/>
          </a:xfrm>
          <a:prstGeom prst="rect">
            <a:avLst/>
          </a:prstGeom>
        </p:spPr>
      </p:pic>
      <p:pic>
        <p:nvPicPr>
          <p:cNvPr id="12" name="Picture 11" descr="A group of cards with different designs&#10;&#10;Description automatically generated with medium confidence">
            <a:extLst>
              <a:ext uri="{FF2B5EF4-FFF2-40B4-BE49-F238E27FC236}">
                <a16:creationId xmlns:a16="http://schemas.microsoft.com/office/drawing/2014/main" id="{74BAB07B-A998-68B9-E9C9-B56A3794CE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2378"/>
            <a:ext cx="9329947" cy="3121158"/>
          </a:xfrm>
          <a:prstGeom prst="rect">
            <a:avLst/>
          </a:prstGeom>
        </p:spPr>
      </p:pic>
      <p:pic>
        <p:nvPicPr>
          <p:cNvPr id="5" name="Picture 4" descr="A black screen with blue lines&#10;&#10;Description automatically generated">
            <a:extLst>
              <a:ext uri="{FF2B5EF4-FFF2-40B4-BE49-F238E27FC236}">
                <a16:creationId xmlns:a16="http://schemas.microsoft.com/office/drawing/2014/main" id="{87015E3A-BAF4-4426-8379-AE73B8D07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103"/>
            <a:ext cx="12201532" cy="408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35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372F21-6DCA-3209-63EA-945BC900A0D0}"/>
              </a:ext>
            </a:extLst>
          </p:cNvPr>
          <p:cNvSpPr/>
          <p:nvPr/>
        </p:nvSpPr>
        <p:spPr>
          <a:xfrm>
            <a:off x="722779" y="1634343"/>
            <a:ext cx="8941443" cy="36807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ue rectangle with black background&#10;&#10;Description automatically generated">
            <a:extLst>
              <a:ext uri="{FF2B5EF4-FFF2-40B4-BE49-F238E27FC236}">
                <a16:creationId xmlns:a16="http://schemas.microsoft.com/office/drawing/2014/main" id="{AEF5E96B-8B88-89F2-FE0C-14AF7B8EB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0" t="11999" r="16311" b="11170"/>
          <a:stretch/>
        </p:blipFill>
        <p:spPr>
          <a:xfrm>
            <a:off x="1087120" y="1877860"/>
            <a:ext cx="8212762" cy="3136100"/>
          </a:xfrm>
          <a:prstGeom prst="rect">
            <a:avLst/>
          </a:prstGeom>
        </p:spPr>
      </p:pic>
      <p:pic>
        <p:nvPicPr>
          <p:cNvPr id="3" name="Picture 2" descr="A screen shot of a shirt&#10;&#10;Description automatically generated">
            <a:extLst>
              <a:ext uri="{FF2B5EF4-FFF2-40B4-BE49-F238E27FC236}">
                <a16:creationId xmlns:a16="http://schemas.microsoft.com/office/drawing/2014/main" id="{73934482-4A64-B6C5-FD4F-74C1616C62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3" t="10470" r="34700" b="9615"/>
          <a:stretch/>
        </p:blipFill>
        <p:spPr>
          <a:xfrm>
            <a:off x="1298930" y="-137087"/>
            <a:ext cx="2257070" cy="2014947"/>
          </a:xfrm>
          <a:prstGeom prst="rect">
            <a:avLst/>
          </a:prstGeom>
        </p:spPr>
      </p:pic>
      <p:pic>
        <p:nvPicPr>
          <p:cNvPr id="4" name="Picture 3" descr="A screen shot of a device&#10;&#10;Description automatically generated">
            <a:extLst>
              <a:ext uri="{FF2B5EF4-FFF2-40B4-BE49-F238E27FC236}">
                <a16:creationId xmlns:a16="http://schemas.microsoft.com/office/drawing/2014/main" id="{9EF9A77E-919F-DBDF-F082-067264B92A0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19135" r="40828" b="15526"/>
          <a:stretch/>
        </p:blipFill>
        <p:spPr>
          <a:xfrm>
            <a:off x="1824905" y="3455423"/>
            <a:ext cx="1099843" cy="1252221"/>
          </a:xfrm>
          <a:prstGeom prst="rect">
            <a:avLst/>
          </a:prstGeom>
        </p:spPr>
      </p:pic>
      <p:pic>
        <p:nvPicPr>
          <p:cNvPr id="9" name="Picture 8" descr="A screen shot of a device&#10;&#10;Description automatically generated">
            <a:extLst>
              <a:ext uri="{FF2B5EF4-FFF2-40B4-BE49-F238E27FC236}">
                <a16:creationId xmlns:a16="http://schemas.microsoft.com/office/drawing/2014/main" id="{8A226222-2762-D37F-34A5-5EF6FBC3EFA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4" t="19134" r="39047" b="17331"/>
          <a:stretch/>
        </p:blipFill>
        <p:spPr>
          <a:xfrm>
            <a:off x="2945454" y="3455422"/>
            <a:ext cx="1188078" cy="1271517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FBD5769-FCC1-032D-87B0-56B24784727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5" t="19135" r="37712" b="17270"/>
          <a:stretch/>
        </p:blipFill>
        <p:spPr>
          <a:xfrm>
            <a:off x="3912609" y="3456015"/>
            <a:ext cx="1390912" cy="1244220"/>
          </a:xfrm>
          <a:prstGeom prst="rect">
            <a:avLst/>
          </a:prstGeom>
        </p:spPr>
      </p:pic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52AE42F6-51B5-00DE-F232-E42D49595C5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5" t="17517" r="40478" b="15526"/>
          <a:stretch/>
        </p:blipFill>
        <p:spPr>
          <a:xfrm>
            <a:off x="5214684" y="3474718"/>
            <a:ext cx="1055992" cy="1294131"/>
          </a:xfrm>
          <a:prstGeom prst="rect">
            <a:avLst/>
          </a:prstGeom>
        </p:spPr>
      </p:pic>
      <p:pic>
        <p:nvPicPr>
          <p:cNvPr id="7" name="Picture 6" descr="A close up of a shirt">
            <a:extLst>
              <a:ext uri="{FF2B5EF4-FFF2-40B4-BE49-F238E27FC236}">
                <a16:creationId xmlns:a16="http://schemas.microsoft.com/office/drawing/2014/main" id="{EB56EAF0-60EC-BFDD-8F15-9614179B2E7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2" t="21773" r="35028" b="23289"/>
          <a:stretch/>
        </p:blipFill>
        <p:spPr>
          <a:xfrm>
            <a:off x="1325879" y="2079024"/>
            <a:ext cx="2230121" cy="1370295"/>
          </a:xfrm>
          <a:prstGeom prst="rect">
            <a:avLst/>
          </a:prstGeom>
        </p:spPr>
      </p:pic>
      <p:pic>
        <p:nvPicPr>
          <p:cNvPr id="11" name="Picture 10" descr="A green rectangle on a black background&#10;&#10;Description automatically generated">
            <a:extLst>
              <a:ext uri="{FF2B5EF4-FFF2-40B4-BE49-F238E27FC236}">
                <a16:creationId xmlns:a16="http://schemas.microsoft.com/office/drawing/2014/main" id="{08FA863E-57C8-F569-8516-0190388072F0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9" t="40723" r="44501" b="39257"/>
          <a:stretch/>
        </p:blipFill>
        <p:spPr>
          <a:xfrm>
            <a:off x="6448107" y="2182175"/>
            <a:ext cx="1229995" cy="756447"/>
          </a:xfrm>
          <a:prstGeom prst="rect">
            <a:avLst/>
          </a:prstGeom>
        </p:spPr>
      </p:pic>
      <p:pic>
        <p:nvPicPr>
          <p:cNvPr id="12" name="Picture 11" descr="A green rectangle on a black background&#10;&#10;Description automatically generated">
            <a:extLst>
              <a:ext uri="{FF2B5EF4-FFF2-40B4-BE49-F238E27FC236}">
                <a16:creationId xmlns:a16="http://schemas.microsoft.com/office/drawing/2014/main" id="{3820EB70-8F74-45B4-D1F3-6424D741D8D7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9" t="40723" r="44501" b="39257"/>
          <a:stretch/>
        </p:blipFill>
        <p:spPr>
          <a:xfrm>
            <a:off x="7718107" y="2913695"/>
            <a:ext cx="1229995" cy="7564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E5630E-4775-BDFF-48B0-A3D327B5D925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0" t="16995" r="37061" b="18421"/>
          <a:stretch/>
        </p:blipFill>
        <p:spPr>
          <a:xfrm>
            <a:off x="6365625" y="2030260"/>
            <a:ext cx="2794001" cy="244014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A4A1F9-1AD7-F07D-73E9-E4D654BCE569}"/>
              </a:ext>
            </a:extLst>
          </p:cNvPr>
          <p:cNvSpPr/>
          <p:nvPr/>
        </p:nvSpPr>
        <p:spPr>
          <a:xfrm>
            <a:off x="3747327" y="2182174"/>
            <a:ext cx="2426970" cy="1201107"/>
          </a:xfrm>
          <a:prstGeom prst="roundRect">
            <a:avLst>
              <a:gd name="adj" fmla="val 68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effectLst>
            <a:glow rad="317500">
              <a:schemeClr val="accent1">
                <a:alpha val="6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329A1-8C26-99FB-097E-5D92A11A9545}"/>
              </a:ext>
            </a:extLst>
          </p:cNvPr>
          <p:cNvSpPr txBox="1"/>
          <p:nvPr/>
        </p:nvSpPr>
        <p:spPr>
          <a:xfrm>
            <a:off x="3701559" y="2302720"/>
            <a:ext cx="2472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Mont Bold" panose="00000900000000000000" pitchFamily="2"/>
              </a:rPr>
              <a:t>89:59</a:t>
            </a:r>
            <a:endParaRPr lang="en-US" sz="4800" dirty="0">
              <a:solidFill>
                <a:schemeClr val="bg1"/>
              </a:solidFill>
              <a:latin typeface="Mont Bold" panose="00000900000000000000" pitchFamily="2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2F4DBD7C-71AD-3C97-B3BA-CB253C244E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08726" y="4730223"/>
            <a:ext cx="361950" cy="85725"/>
          </a:xfrm>
          <a:prstGeom prst="rect">
            <a:avLst/>
          </a:prstGeom>
        </p:spPr>
      </p:pic>
      <p:pic>
        <p:nvPicPr>
          <p:cNvPr id="5" name="Picture 4" descr="A black screen with blue lines&#10;&#10;Description automatically generated">
            <a:extLst>
              <a:ext uri="{FF2B5EF4-FFF2-40B4-BE49-F238E27FC236}">
                <a16:creationId xmlns:a16="http://schemas.microsoft.com/office/drawing/2014/main" id="{87015E3A-BAF4-4426-8379-AE73B8D074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32" y="1388103"/>
            <a:ext cx="12201532" cy="408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24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372F21-6DCA-3209-63EA-945BC900A0D0}"/>
              </a:ext>
            </a:extLst>
          </p:cNvPr>
          <p:cNvSpPr/>
          <p:nvPr/>
        </p:nvSpPr>
        <p:spPr>
          <a:xfrm>
            <a:off x="722779" y="1634343"/>
            <a:ext cx="8941443" cy="36807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ue rectangle with black background&#10;&#10;Description automatically generated">
            <a:extLst>
              <a:ext uri="{FF2B5EF4-FFF2-40B4-BE49-F238E27FC236}">
                <a16:creationId xmlns:a16="http://schemas.microsoft.com/office/drawing/2014/main" id="{AEF5E96B-8B88-89F2-FE0C-14AF7B8EB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0" t="11999" r="16311" b="11170"/>
          <a:stretch/>
        </p:blipFill>
        <p:spPr>
          <a:xfrm>
            <a:off x="1087120" y="1877860"/>
            <a:ext cx="8212762" cy="3136100"/>
          </a:xfrm>
          <a:prstGeom prst="rect">
            <a:avLst/>
          </a:prstGeom>
        </p:spPr>
      </p:pic>
      <p:pic>
        <p:nvPicPr>
          <p:cNvPr id="3" name="Picture 2" descr="A screen shot of a shirt&#10;&#10;Description automatically generated">
            <a:extLst>
              <a:ext uri="{FF2B5EF4-FFF2-40B4-BE49-F238E27FC236}">
                <a16:creationId xmlns:a16="http://schemas.microsoft.com/office/drawing/2014/main" id="{73934482-4A64-B6C5-FD4F-74C1616C62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3" t="10470" r="34700" b="9615"/>
          <a:stretch/>
        </p:blipFill>
        <p:spPr>
          <a:xfrm>
            <a:off x="1298930" y="-137087"/>
            <a:ext cx="2257070" cy="2014947"/>
          </a:xfrm>
          <a:prstGeom prst="rect">
            <a:avLst/>
          </a:prstGeom>
        </p:spPr>
      </p:pic>
      <p:pic>
        <p:nvPicPr>
          <p:cNvPr id="4" name="Picture 3" descr="A screen shot of a device&#10;&#10;Description automatically generated">
            <a:extLst>
              <a:ext uri="{FF2B5EF4-FFF2-40B4-BE49-F238E27FC236}">
                <a16:creationId xmlns:a16="http://schemas.microsoft.com/office/drawing/2014/main" id="{9EF9A77E-919F-DBDF-F082-067264B92A0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19135" r="40828" b="15526"/>
          <a:stretch/>
        </p:blipFill>
        <p:spPr>
          <a:xfrm>
            <a:off x="1824905" y="3455423"/>
            <a:ext cx="1099843" cy="1252221"/>
          </a:xfrm>
          <a:prstGeom prst="rect">
            <a:avLst/>
          </a:prstGeom>
        </p:spPr>
      </p:pic>
      <p:pic>
        <p:nvPicPr>
          <p:cNvPr id="9" name="Picture 8" descr="A screen shot of a device&#10;&#10;Description automatically generated">
            <a:extLst>
              <a:ext uri="{FF2B5EF4-FFF2-40B4-BE49-F238E27FC236}">
                <a16:creationId xmlns:a16="http://schemas.microsoft.com/office/drawing/2014/main" id="{8A226222-2762-D37F-34A5-5EF6FBC3EFA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4" t="19134" r="39047" b="17331"/>
          <a:stretch/>
        </p:blipFill>
        <p:spPr>
          <a:xfrm>
            <a:off x="2945454" y="3455422"/>
            <a:ext cx="1188078" cy="1271517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FBD5769-FCC1-032D-87B0-56B24784727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5" t="19135" r="37712" b="17270"/>
          <a:stretch/>
        </p:blipFill>
        <p:spPr>
          <a:xfrm>
            <a:off x="3912609" y="3456015"/>
            <a:ext cx="1390912" cy="1244220"/>
          </a:xfrm>
          <a:prstGeom prst="rect">
            <a:avLst/>
          </a:prstGeom>
        </p:spPr>
      </p:pic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52AE42F6-51B5-00DE-F232-E42D49595C5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5" t="17517" r="40478" b="15526"/>
          <a:stretch/>
        </p:blipFill>
        <p:spPr>
          <a:xfrm>
            <a:off x="5214684" y="3474718"/>
            <a:ext cx="1055992" cy="1294131"/>
          </a:xfrm>
          <a:prstGeom prst="rect">
            <a:avLst/>
          </a:prstGeom>
        </p:spPr>
      </p:pic>
      <p:pic>
        <p:nvPicPr>
          <p:cNvPr id="7" name="Picture 6" descr="A close up of a shirt">
            <a:extLst>
              <a:ext uri="{FF2B5EF4-FFF2-40B4-BE49-F238E27FC236}">
                <a16:creationId xmlns:a16="http://schemas.microsoft.com/office/drawing/2014/main" id="{EB56EAF0-60EC-BFDD-8F15-9614179B2E7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2" t="21773" r="35028" b="23289"/>
          <a:stretch/>
        </p:blipFill>
        <p:spPr>
          <a:xfrm>
            <a:off x="1325879" y="2079024"/>
            <a:ext cx="2230121" cy="1370295"/>
          </a:xfrm>
          <a:prstGeom prst="rect">
            <a:avLst/>
          </a:prstGeom>
        </p:spPr>
      </p:pic>
      <p:pic>
        <p:nvPicPr>
          <p:cNvPr id="11" name="Picture 10" descr="A green rectangle on a black background&#10;&#10;Description automatically generated">
            <a:extLst>
              <a:ext uri="{FF2B5EF4-FFF2-40B4-BE49-F238E27FC236}">
                <a16:creationId xmlns:a16="http://schemas.microsoft.com/office/drawing/2014/main" id="{08FA863E-57C8-F569-8516-0190388072F0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9" t="40723" r="44501" b="39257"/>
          <a:stretch/>
        </p:blipFill>
        <p:spPr>
          <a:xfrm>
            <a:off x="6448107" y="2182175"/>
            <a:ext cx="1229995" cy="756447"/>
          </a:xfrm>
          <a:prstGeom prst="rect">
            <a:avLst/>
          </a:prstGeom>
        </p:spPr>
      </p:pic>
      <p:pic>
        <p:nvPicPr>
          <p:cNvPr id="12" name="Picture 11" descr="A green rectangle on a black background&#10;&#10;Description automatically generated">
            <a:extLst>
              <a:ext uri="{FF2B5EF4-FFF2-40B4-BE49-F238E27FC236}">
                <a16:creationId xmlns:a16="http://schemas.microsoft.com/office/drawing/2014/main" id="{3820EB70-8F74-45B4-D1F3-6424D741D8D7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9" t="40723" r="44501" b="39257"/>
          <a:stretch/>
        </p:blipFill>
        <p:spPr>
          <a:xfrm>
            <a:off x="7718107" y="2913695"/>
            <a:ext cx="1229995" cy="7564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E5630E-4775-BDFF-48B0-A3D327B5D925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0" t="16995" r="37061" b="18421"/>
          <a:stretch/>
        </p:blipFill>
        <p:spPr>
          <a:xfrm>
            <a:off x="6365625" y="2030260"/>
            <a:ext cx="2794001" cy="244014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A4A1F9-1AD7-F07D-73E9-E4D654BCE569}"/>
              </a:ext>
            </a:extLst>
          </p:cNvPr>
          <p:cNvSpPr/>
          <p:nvPr/>
        </p:nvSpPr>
        <p:spPr>
          <a:xfrm>
            <a:off x="3747327" y="2182174"/>
            <a:ext cx="2426970" cy="1201107"/>
          </a:xfrm>
          <a:prstGeom prst="roundRect">
            <a:avLst>
              <a:gd name="adj" fmla="val 68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effectLst>
            <a:glow rad="317500">
              <a:schemeClr val="accent1">
                <a:alpha val="6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329A1-8C26-99FB-097E-5D92A11A9545}"/>
              </a:ext>
            </a:extLst>
          </p:cNvPr>
          <p:cNvSpPr txBox="1"/>
          <p:nvPr/>
        </p:nvSpPr>
        <p:spPr>
          <a:xfrm>
            <a:off x="3701559" y="2302720"/>
            <a:ext cx="2472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Mont Bold" panose="00000900000000000000" pitchFamily="2"/>
              </a:rPr>
              <a:t>80:00</a:t>
            </a:r>
            <a:endParaRPr lang="en-US" sz="4800" dirty="0">
              <a:solidFill>
                <a:schemeClr val="bg1"/>
              </a:solidFill>
              <a:latin typeface="Mont Bold" panose="00000900000000000000" pitchFamily="2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2F4DBD7C-71AD-3C97-B3BA-CB253C244E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08726" y="4730223"/>
            <a:ext cx="361950" cy="85725"/>
          </a:xfrm>
          <a:prstGeom prst="rect">
            <a:avLst/>
          </a:prstGeom>
        </p:spPr>
      </p:pic>
      <p:pic>
        <p:nvPicPr>
          <p:cNvPr id="5" name="Picture 4" descr="A black screen with blue lines&#10;&#10;Description automatically generated">
            <a:extLst>
              <a:ext uri="{FF2B5EF4-FFF2-40B4-BE49-F238E27FC236}">
                <a16:creationId xmlns:a16="http://schemas.microsoft.com/office/drawing/2014/main" id="{87015E3A-BAF4-4426-8379-AE73B8D074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32" y="1388103"/>
            <a:ext cx="12201532" cy="408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70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372F21-6DCA-3209-63EA-945BC900A0D0}"/>
              </a:ext>
            </a:extLst>
          </p:cNvPr>
          <p:cNvSpPr/>
          <p:nvPr/>
        </p:nvSpPr>
        <p:spPr>
          <a:xfrm>
            <a:off x="722779" y="1634343"/>
            <a:ext cx="8941443" cy="36807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ue rectangle with black background&#10;&#10;Description automatically generated">
            <a:extLst>
              <a:ext uri="{FF2B5EF4-FFF2-40B4-BE49-F238E27FC236}">
                <a16:creationId xmlns:a16="http://schemas.microsoft.com/office/drawing/2014/main" id="{AEF5E96B-8B88-89F2-FE0C-14AF7B8EB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0" t="11999" r="16311" b="11170"/>
          <a:stretch/>
        </p:blipFill>
        <p:spPr>
          <a:xfrm>
            <a:off x="1087120" y="1877860"/>
            <a:ext cx="8212762" cy="3136100"/>
          </a:xfrm>
          <a:prstGeom prst="rect">
            <a:avLst/>
          </a:prstGeom>
        </p:spPr>
      </p:pic>
      <p:pic>
        <p:nvPicPr>
          <p:cNvPr id="3" name="Picture 2" descr="A screen shot of a shirt&#10;&#10;Description automatically generated">
            <a:extLst>
              <a:ext uri="{FF2B5EF4-FFF2-40B4-BE49-F238E27FC236}">
                <a16:creationId xmlns:a16="http://schemas.microsoft.com/office/drawing/2014/main" id="{73934482-4A64-B6C5-FD4F-74C1616C62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3" t="10470" r="34700" b="9615"/>
          <a:stretch/>
        </p:blipFill>
        <p:spPr>
          <a:xfrm>
            <a:off x="1298930" y="-137087"/>
            <a:ext cx="2257070" cy="2014947"/>
          </a:xfrm>
          <a:prstGeom prst="rect">
            <a:avLst/>
          </a:prstGeom>
        </p:spPr>
      </p:pic>
      <p:pic>
        <p:nvPicPr>
          <p:cNvPr id="4" name="Picture 3" descr="A screen shot of a device&#10;&#10;Description automatically generated">
            <a:extLst>
              <a:ext uri="{FF2B5EF4-FFF2-40B4-BE49-F238E27FC236}">
                <a16:creationId xmlns:a16="http://schemas.microsoft.com/office/drawing/2014/main" id="{9EF9A77E-919F-DBDF-F082-067264B92A0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19135" r="40828" b="15526"/>
          <a:stretch/>
        </p:blipFill>
        <p:spPr>
          <a:xfrm>
            <a:off x="1824905" y="3455423"/>
            <a:ext cx="1099843" cy="1252221"/>
          </a:xfrm>
          <a:prstGeom prst="rect">
            <a:avLst/>
          </a:prstGeom>
        </p:spPr>
      </p:pic>
      <p:pic>
        <p:nvPicPr>
          <p:cNvPr id="9" name="Picture 8" descr="A screen shot of a device&#10;&#10;Description automatically generated">
            <a:extLst>
              <a:ext uri="{FF2B5EF4-FFF2-40B4-BE49-F238E27FC236}">
                <a16:creationId xmlns:a16="http://schemas.microsoft.com/office/drawing/2014/main" id="{8A226222-2762-D37F-34A5-5EF6FBC3EFA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4" t="19134" r="39047" b="17331"/>
          <a:stretch/>
        </p:blipFill>
        <p:spPr>
          <a:xfrm>
            <a:off x="2945454" y="3455422"/>
            <a:ext cx="1188078" cy="1271517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FBD5769-FCC1-032D-87B0-56B24784727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5" t="19135" r="37712" b="17270"/>
          <a:stretch/>
        </p:blipFill>
        <p:spPr>
          <a:xfrm>
            <a:off x="3912609" y="3456015"/>
            <a:ext cx="1390912" cy="1244220"/>
          </a:xfrm>
          <a:prstGeom prst="rect">
            <a:avLst/>
          </a:prstGeom>
        </p:spPr>
      </p:pic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52AE42F6-51B5-00DE-F232-E42D49595C5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5" t="17517" r="40478" b="15526"/>
          <a:stretch/>
        </p:blipFill>
        <p:spPr>
          <a:xfrm>
            <a:off x="5214684" y="3474718"/>
            <a:ext cx="1055992" cy="1294131"/>
          </a:xfrm>
          <a:prstGeom prst="rect">
            <a:avLst/>
          </a:prstGeom>
        </p:spPr>
      </p:pic>
      <p:pic>
        <p:nvPicPr>
          <p:cNvPr id="7" name="Picture 6" descr="A close up of a shirt">
            <a:extLst>
              <a:ext uri="{FF2B5EF4-FFF2-40B4-BE49-F238E27FC236}">
                <a16:creationId xmlns:a16="http://schemas.microsoft.com/office/drawing/2014/main" id="{EB56EAF0-60EC-BFDD-8F15-9614179B2E7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2" t="21773" r="35028" b="23289"/>
          <a:stretch/>
        </p:blipFill>
        <p:spPr>
          <a:xfrm>
            <a:off x="1325879" y="2079024"/>
            <a:ext cx="2230121" cy="1370295"/>
          </a:xfrm>
          <a:prstGeom prst="rect">
            <a:avLst/>
          </a:prstGeom>
        </p:spPr>
      </p:pic>
      <p:pic>
        <p:nvPicPr>
          <p:cNvPr id="11" name="Picture 10" descr="A green rectangle on a black background&#10;&#10;Description automatically generated">
            <a:extLst>
              <a:ext uri="{FF2B5EF4-FFF2-40B4-BE49-F238E27FC236}">
                <a16:creationId xmlns:a16="http://schemas.microsoft.com/office/drawing/2014/main" id="{08FA863E-57C8-F569-8516-0190388072F0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9" t="40723" r="44501" b="39257"/>
          <a:stretch/>
        </p:blipFill>
        <p:spPr>
          <a:xfrm>
            <a:off x="6448107" y="2182175"/>
            <a:ext cx="1229995" cy="756447"/>
          </a:xfrm>
          <a:prstGeom prst="rect">
            <a:avLst/>
          </a:prstGeom>
        </p:spPr>
      </p:pic>
      <p:pic>
        <p:nvPicPr>
          <p:cNvPr id="12" name="Picture 11" descr="A green rectangle on a black background&#10;&#10;Description automatically generated">
            <a:extLst>
              <a:ext uri="{FF2B5EF4-FFF2-40B4-BE49-F238E27FC236}">
                <a16:creationId xmlns:a16="http://schemas.microsoft.com/office/drawing/2014/main" id="{3820EB70-8F74-45B4-D1F3-6424D741D8D7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9" t="40723" r="44501" b="39257"/>
          <a:stretch/>
        </p:blipFill>
        <p:spPr>
          <a:xfrm>
            <a:off x="7718107" y="2913695"/>
            <a:ext cx="1229995" cy="7564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E5630E-4775-BDFF-48B0-A3D327B5D925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0" t="16995" r="37061" b="18421"/>
          <a:stretch/>
        </p:blipFill>
        <p:spPr>
          <a:xfrm>
            <a:off x="6365625" y="2030260"/>
            <a:ext cx="2794001" cy="244014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A4A1F9-1AD7-F07D-73E9-E4D654BCE569}"/>
              </a:ext>
            </a:extLst>
          </p:cNvPr>
          <p:cNvSpPr/>
          <p:nvPr/>
        </p:nvSpPr>
        <p:spPr>
          <a:xfrm>
            <a:off x="3747327" y="2182174"/>
            <a:ext cx="2426970" cy="1201107"/>
          </a:xfrm>
          <a:prstGeom prst="roundRect">
            <a:avLst>
              <a:gd name="adj" fmla="val 68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effectLst>
            <a:glow rad="317500">
              <a:schemeClr val="accent1">
                <a:alpha val="6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329A1-8C26-99FB-097E-5D92A11A9545}"/>
              </a:ext>
            </a:extLst>
          </p:cNvPr>
          <p:cNvSpPr txBox="1"/>
          <p:nvPr/>
        </p:nvSpPr>
        <p:spPr>
          <a:xfrm>
            <a:off x="3701559" y="2302720"/>
            <a:ext cx="2472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Mont Bold" panose="00000900000000000000" pitchFamily="2"/>
              </a:rPr>
              <a:t>60:26</a:t>
            </a:r>
            <a:endParaRPr lang="en-US" sz="4800" dirty="0">
              <a:solidFill>
                <a:schemeClr val="bg1"/>
              </a:solidFill>
              <a:latin typeface="Mont Bold" panose="00000900000000000000" pitchFamily="2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2F4DBD7C-71AD-3C97-B3BA-CB253C244E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08726" y="4730223"/>
            <a:ext cx="361950" cy="85725"/>
          </a:xfrm>
          <a:prstGeom prst="rect">
            <a:avLst/>
          </a:prstGeom>
        </p:spPr>
      </p:pic>
      <p:pic>
        <p:nvPicPr>
          <p:cNvPr id="5" name="Picture 4" descr="A black screen with blue lines&#10;&#10;Description automatically generated">
            <a:extLst>
              <a:ext uri="{FF2B5EF4-FFF2-40B4-BE49-F238E27FC236}">
                <a16:creationId xmlns:a16="http://schemas.microsoft.com/office/drawing/2014/main" id="{87015E3A-BAF4-4426-8379-AE73B8D074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32" y="1388103"/>
            <a:ext cx="12201532" cy="408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0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118C7A-E180-F4C9-E4DD-7A7623319A73}"/>
              </a:ext>
            </a:extLst>
          </p:cNvPr>
          <p:cNvSpPr/>
          <p:nvPr/>
        </p:nvSpPr>
        <p:spPr>
          <a:xfrm>
            <a:off x="81280" y="1888435"/>
            <a:ext cx="12044680" cy="2922325"/>
          </a:xfrm>
          <a:prstGeom prst="roundRect">
            <a:avLst>
              <a:gd name="adj" fmla="val 693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 shot of a device&#10;&#10;Description automatically generated">
            <a:extLst>
              <a:ext uri="{FF2B5EF4-FFF2-40B4-BE49-F238E27FC236}">
                <a16:creationId xmlns:a16="http://schemas.microsoft.com/office/drawing/2014/main" id="{E99AB454-53DE-C83C-98DC-DD440A18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6961" y="1646498"/>
            <a:ext cx="15383644" cy="35650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AD5CA-C006-7894-025E-98AFFF3603CF}"/>
              </a:ext>
            </a:extLst>
          </p:cNvPr>
          <p:cNvSpPr/>
          <p:nvPr/>
        </p:nvSpPr>
        <p:spPr>
          <a:xfrm>
            <a:off x="948396" y="2534478"/>
            <a:ext cx="3263481" cy="9889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3F93EC-2EC6-4B8C-89F1-AD15C8EBA371}"/>
              </a:ext>
            </a:extLst>
          </p:cNvPr>
          <p:cNvSpPr/>
          <p:nvPr/>
        </p:nvSpPr>
        <p:spPr>
          <a:xfrm>
            <a:off x="4557091" y="2582763"/>
            <a:ext cx="5874026" cy="861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42638-FD32-59F5-7A43-D26A2C8C5040}"/>
              </a:ext>
            </a:extLst>
          </p:cNvPr>
          <p:cNvSpPr txBox="1"/>
          <p:nvPr/>
        </p:nvSpPr>
        <p:spPr>
          <a:xfrm>
            <a:off x="4599940" y="2582762"/>
            <a:ext cx="8130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DS-Digital" pitchFamily="2" charset="0"/>
              </a:rPr>
              <a:t>90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6F095-4BC9-AABB-ECF3-B817E9778D51}"/>
              </a:ext>
            </a:extLst>
          </p:cNvPr>
          <p:cNvSpPr txBox="1"/>
          <p:nvPr/>
        </p:nvSpPr>
        <p:spPr>
          <a:xfrm>
            <a:off x="5697217" y="2582762"/>
            <a:ext cx="11272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latin typeface="DS-Digital" pitchFamily="2" charset="0"/>
              </a:rPr>
              <a:t>400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96662-07D1-BDC6-CC16-452010B5563A}"/>
              </a:ext>
            </a:extLst>
          </p:cNvPr>
          <p:cNvSpPr txBox="1"/>
          <p:nvPr/>
        </p:nvSpPr>
        <p:spPr>
          <a:xfrm>
            <a:off x="7162026" y="2582762"/>
            <a:ext cx="4988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latin typeface="DS-Digital" pitchFamily="2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5F9F8-B7CD-C86D-0AEE-0A7875BBCA34}"/>
              </a:ext>
            </a:extLst>
          </p:cNvPr>
          <p:cNvSpPr txBox="1"/>
          <p:nvPr/>
        </p:nvSpPr>
        <p:spPr>
          <a:xfrm>
            <a:off x="8465124" y="2582762"/>
            <a:ext cx="3513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latin typeface="DS-Digital" pitchFamily="2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939737-3106-03E8-B022-7E3DEF0E594C}"/>
              </a:ext>
            </a:extLst>
          </p:cNvPr>
          <p:cNvSpPr txBox="1"/>
          <p:nvPr/>
        </p:nvSpPr>
        <p:spPr>
          <a:xfrm>
            <a:off x="2687100" y="2628928"/>
            <a:ext cx="1524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DS-Digital" pitchFamily="2" charset="0"/>
              </a:rPr>
              <a:t>45:00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BD50C-248B-1E68-6DED-266419CE0E9C}"/>
              </a:ext>
            </a:extLst>
          </p:cNvPr>
          <p:cNvSpPr/>
          <p:nvPr/>
        </p:nvSpPr>
        <p:spPr>
          <a:xfrm>
            <a:off x="998883" y="1888435"/>
            <a:ext cx="3263481" cy="6112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D5516-1CAA-39F4-0462-F7502909E6EE}"/>
              </a:ext>
            </a:extLst>
          </p:cNvPr>
          <p:cNvSpPr txBox="1"/>
          <p:nvPr/>
        </p:nvSpPr>
        <p:spPr>
          <a:xfrm>
            <a:off x="998883" y="2635841"/>
            <a:ext cx="168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000" dirty="0">
                <a:latin typeface="DIN NEXT™ ARABIC BOLD" panose="020B0803020203050203" pitchFamily="34" charset="-78"/>
                <a:cs typeface="DIN NEXT™ ARABIC BOLD" panose="020B0803020203050203" pitchFamily="34" charset="-78"/>
              </a:rPr>
              <a:t>قطن اقتصادي</a:t>
            </a:r>
          </a:p>
          <a:p>
            <a:pPr algn="ctr"/>
            <a:r>
              <a:rPr lang="en-US" sz="2000" dirty="0">
                <a:latin typeface="Mont Bold" panose="00000900000000000000" pitchFamily="2"/>
              </a:rPr>
              <a:t>Eco Cotton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13AA5B-6021-CBE2-CBCF-65D49DEDB7BF}"/>
              </a:ext>
            </a:extLst>
          </p:cNvPr>
          <p:cNvSpPr txBox="1"/>
          <p:nvPr/>
        </p:nvSpPr>
        <p:spPr>
          <a:xfrm>
            <a:off x="1149952" y="2729144"/>
            <a:ext cx="2383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</a:rPr>
              <a:t>HELLO</a:t>
            </a:r>
            <a:endParaRPr lang="en-US" sz="3600" dirty="0">
              <a:solidFill>
                <a:schemeClr val="bg1"/>
              </a:solidFill>
              <a:latin typeface="Mont Bold" panose="00000900000000000000" pitchFamily="2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89DDB4-DCE0-80A3-C60A-EC442EF4185F}"/>
              </a:ext>
            </a:extLst>
          </p:cNvPr>
          <p:cNvSpPr/>
          <p:nvPr/>
        </p:nvSpPr>
        <p:spPr>
          <a:xfrm>
            <a:off x="761889" y="2794635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21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118C7A-E180-F4C9-E4DD-7A7623319A73}"/>
              </a:ext>
            </a:extLst>
          </p:cNvPr>
          <p:cNvSpPr/>
          <p:nvPr/>
        </p:nvSpPr>
        <p:spPr>
          <a:xfrm>
            <a:off x="81280" y="1888435"/>
            <a:ext cx="12044680" cy="2922325"/>
          </a:xfrm>
          <a:prstGeom prst="roundRect">
            <a:avLst>
              <a:gd name="adj" fmla="val 693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 shot of a device&#10;&#10;Description automatically generated">
            <a:extLst>
              <a:ext uri="{FF2B5EF4-FFF2-40B4-BE49-F238E27FC236}">
                <a16:creationId xmlns:a16="http://schemas.microsoft.com/office/drawing/2014/main" id="{E99AB454-53DE-C83C-98DC-DD440A18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246" y="1646498"/>
            <a:ext cx="15383644" cy="35650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AD5CA-C006-7894-025E-98AFFF3603CF}"/>
              </a:ext>
            </a:extLst>
          </p:cNvPr>
          <p:cNvSpPr/>
          <p:nvPr/>
        </p:nvSpPr>
        <p:spPr>
          <a:xfrm>
            <a:off x="948396" y="2534478"/>
            <a:ext cx="3263481" cy="9889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3F93EC-2EC6-4B8C-89F1-AD15C8EBA371}"/>
              </a:ext>
            </a:extLst>
          </p:cNvPr>
          <p:cNvSpPr/>
          <p:nvPr/>
        </p:nvSpPr>
        <p:spPr>
          <a:xfrm>
            <a:off x="4557091" y="2582763"/>
            <a:ext cx="4602149" cy="861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42638-FD32-59F5-7A43-D26A2C8C5040}"/>
              </a:ext>
            </a:extLst>
          </p:cNvPr>
          <p:cNvSpPr txBox="1"/>
          <p:nvPr/>
        </p:nvSpPr>
        <p:spPr>
          <a:xfrm>
            <a:off x="4599940" y="2582762"/>
            <a:ext cx="9637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90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c</a:t>
            </a:r>
            <a:endParaRPr lang="en-US" sz="5000" dirty="0">
              <a:solidFill>
                <a:schemeClr val="bg2">
                  <a:lumMod val="50000"/>
                </a:schemeClr>
              </a:solidFill>
              <a:latin typeface="DS-Digital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6F095-4BC9-AABB-ECF3-B817E9778D51}"/>
              </a:ext>
            </a:extLst>
          </p:cNvPr>
          <p:cNvSpPr txBox="1"/>
          <p:nvPr/>
        </p:nvSpPr>
        <p:spPr>
          <a:xfrm>
            <a:off x="5697217" y="2582762"/>
            <a:ext cx="11272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400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96662-07D1-BDC6-CC16-452010B5563A}"/>
              </a:ext>
            </a:extLst>
          </p:cNvPr>
          <p:cNvSpPr txBox="1"/>
          <p:nvPr/>
        </p:nvSpPr>
        <p:spPr>
          <a:xfrm>
            <a:off x="7162026" y="2582762"/>
            <a:ext cx="4988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5F9F8-B7CD-C86D-0AEE-0A7875BBCA34}"/>
              </a:ext>
            </a:extLst>
          </p:cNvPr>
          <p:cNvSpPr txBox="1"/>
          <p:nvPr/>
        </p:nvSpPr>
        <p:spPr>
          <a:xfrm>
            <a:off x="8465124" y="2582762"/>
            <a:ext cx="3513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939737-3106-03E8-B022-7E3DEF0E594C}"/>
              </a:ext>
            </a:extLst>
          </p:cNvPr>
          <p:cNvSpPr txBox="1"/>
          <p:nvPr/>
        </p:nvSpPr>
        <p:spPr>
          <a:xfrm>
            <a:off x="2687100" y="2628928"/>
            <a:ext cx="1524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45:00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BD50C-248B-1E68-6DED-266419CE0E9C}"/>
              </a:ext>
            </a:extLst>
          </p:cNvPr>
          <p:cNvSpPr/>
          <p:nvPr/>
        </p:nvSpPr>
        <p:spPr>
          <a:xfrm>
            <a:off x="998883" y="1888435"/>
            <a:ext cx="3263481" cy="6112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D5516-1CAA-39F4-0462-F7502909E6EE}"/>
              </a:ext>
            </a:extLst>
          </p:cNvPr>
          <p:cNvSpPr txBox="1"/>
          <p:nvPr/>
        </p:nvSpPr>
        <p:spPr>
          <a:xfrm>
            <a:off x="998883" y="2635841"/>
            <a:ext cx="168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000" dirty="0">
                <a:solidFill>
                  <a:schemeClr val="bg2">
                    <a:lumMod val="90000"/>
                  </a:schemeClr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</a:rPr>
              <a:t>جينس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Mont Bold" panose="00000900000000000000" pitchFamily="2"/>
              </a:rPr>
              <a:t>Jeans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C11E20-B550-4884-7EA1-EBB2E5029414}"/>
              </a:ext>
            </a:extLst>
          </p:cNvPr>
          <p:cNvSpPr/>
          <p:nvPr/>
        </p:nvSpPr>
        <p:spPr>
          <a:xfrm>
            <a:off x="761889" y="2794635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7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118C7A-E180-F4C9-E4DD-7A7623319A73}"/>
              </a:ext>
            </a:extLst>
          </p:cNvPr>
          <p:cNvSpPr/>
          <p:nvPr/>
        </p:nvSpPr>
        <p:spPr>
          <a:xfrm>
            <a:off x="81280" y="1888435"/>
            <a:ext cx="12044680" cy="2922325"/>
          </a:xfrm>
          <a:prstGeom prst="roundRect">
            <a:avLst>
              <a:gd name="adj" fmla="val 693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 shot of a device&#10;&#10;Description automatically generated">
            <a:extLst>
              <a:ext uri="{FF2B5EF4-FFF2-40B4-BE49-F238E27FC236}">
                <a16:creationId xmlns:a16="http://schemas.microsoft.com/office/drawing/2014/main" id="{E99AB454-53DE-C83C-98DC-DD440A18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246" y="1646498"/>
            <a:ext cx="15383644" cy="35650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AD5CA-C006-7894-025E-98AFFF3603CF}"/>
              </a:ext>
            </a:extLst>
          </p:cNvPr>
          <p:cNvSpPr/>
          <p:nvPr/>
        </p:nvSpPr>
        <p:spPr>
          <a:xfrm>
            <a:off x="948396" y="2534478"/>
            <a:ext cx="3263481" cy="9889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3F93EC-2EC6-4B8C-89F1-AD15C8EBA371}"/>
              </a:ext>
            </a:extLst>
          </p:cNvPr>
          <p:cNvSpPr/>
          <p:nvPr/>
        </p:nvSpPr>
        <p:spPr>
          <a:xfrm>
            <a:off x="4557091" y="2582763"/>
            <a:ext cx="4602149" cy="861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42638-FD32-59F5-7A43-D26A2C8C5040}"/>
              </a:ext>
            </a:extLst>
          </p:cNvPr>
          <p:cNvSpPr txBox="1"/>
          <p:nvPr/>
        </p:nvSpPr>
        <p:spPr>
          <a:xfrm>
            <a:off x="4599940" y="2582762"/>
            <a:ext cx="9637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90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c</a:t>
            </a:r>
            <a:endParaRPr lang="en-US" sz="5000" dirty="0">
              <a:solidFill>
                <a:schemeClr val="bg2">
                  <a:lumMod val="50000"/>
                </a:schemeClr>
              </a:solidFill>
              <a:latin typeface="DS-Digital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6F095-4BC9-AABB-ECF3-B817E9778D51}"/>
              </a:ext>
            </a:extLst>
          </p:cNvPr>
          <p:cNvSpPr txBox="1"/>
          <p:nvPr/>
        </p:nvSpPr>
        <p:spPr>
          <a:xfrm>
            <a:off x="5697217" y="2582762"/>
            <a:ext cx="11272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400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96662-07D1-BDC6-CC16-452010B5563A}"/>
              </a:ext>
            </a:extLst>
          </p:cNvPr>
          <p:cNvSpPr txBox="1"/>
          <p:nvPr/>
        </p:nvSpPr>
        <p:spPr>
          <a:xfrm>
            <a:off x="7162026" y="2582762"/>
            <a:ext cx="4988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5F9F8-B7CD-C86D-0AEE-0A7875BBCA34}"/>
              </a:ext>
            </a:extLst>
          </p:cNvPr>
          <p:cNvSpPr txBox="1"/>
          <p:nvPr/>
        </p:nvSpPr>
        <p:spPr>
          <a:xfrm>
            <a:off x="8465124" y="2582762"/>
            <a:ext cx="3513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939737-3106-03E8-B022-7E3DEF0E594C}"/>
              </a:ext>
            </a:extLst>
          </p:cNvPr>
          <p:cNvSpPr txBox="1"/>
          <p:nvPr/>
        </p:nvSpPr>
        <p:spPr>
          <a:xfrm>
            <a:off x="2687100" y="2628928"/>
            <a:ext cx="1524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45:00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BD50C-248B-1E68-6DED-266419CE0E9C}"/>
              </a:ext>
            </a:extLst>
          </p:cNvPr>
          <p:cNvSpPr/>
          <p:nvPr/>
        </p:nvSpPr>
        <p:spPr>
          <a:xfrm>
            <a:off x="998883" y="1888435"/>
            <a:ext cx="3263481" cy="6112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D5516-1CAA-39F4-0462-F7502909E6EE}"/>
              </a:ext>
            </a:extLst>
          </p:cNvPr>
          <p:cNvSpPr txBox="1"/>
          <p:nvPr/>
        </p:nvSpPr>
        <p:spPr>
          <a:xfrm>
            <a:off x="998883" y="2635841"/>
            <a:ext cx="168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000" dirty="0">
                <a:solidFill>
                  <a:schemeClr val="bg2">
                    <a:lumMod val="90000"/>
                  </a:schemeClr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</a:rPr>
              <a:t>قطن اقتصادي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Mont Bold" panose="00000900000000000000" pitchFamily="2"/>
              </a:rPr>
              <a:t>Eco Cotton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C11E20-B550-4884-7EA1-EBB2E5029414}"/>
              </a:ext>
            </a:extLst>
          </p:cNvPr>
          <p:cNvSpPr/>
          <p:nvPr/>
        </p:nvSpPr>
        <p:spPr>
          <a:xfrm>
            <a:off x="781506" y="2870835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82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118C7A-E180-F4C9-E4DD-7A7623319A73}"/>
              </a:ext>
            </a:extLst>
          </p:cNvPr>
          <p:cNvSpPr/>
          <p:nvPr/>
        </p:nvSpPr>
        <p:spPr>
          <a:xfrm>
            <a:off x="81280" y="1888435"/>
            <a:ext cx="12044680" cy="2922325"/>
          </a:xfrm>
          <a:prstGeom prst="roundRect">
            <a:avLst>
              <a:gd name="adj" fmla="val 693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 shot of a device&#10;&#10;Description automatically generated">
            <a:extLst>
              <a:ext uri="{FF2B5EF4-FFF2-40B4-BE49-F238E27FC236}">
                <a16:creationId xmlns:a16="http://schemas.microsoft.com/office/drawing/2014/main" id="{E99AB454-53DE-C83C-98DC-DD440A18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246" y="1646498"/>
            <a:ext cx="15383644" cy="35650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AD5CA-C006-7894-025E-98AFFF3603CF}"/>
              </a:ext>
            </a:extLst>
          </p:cNvPr>
          <p:cNvSpPr/>
          <p:nvPr/>
        </p:nvSpPr>
        <p:spPr>
          <a:xfrm>
            <a:off x="948396" y="2534478"/>
            <a:ext cx="3263481" cy="9889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3F93EC-2EC6-4B8C-89F1-AD15C8EBA371}"/>
              </a:ext>
            </a:extLst>
          </p:cNvPr>
          <p:cNvSpPr/>
          <p:nvPr/>
        </p:nvSpPr>
        <p:spPr>
          <a:xfrm>
            <a:off x="4557091" y="2582763"/>
            <a:ext cx="4602149" cy="861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42638-FD32-59F5-7A43-D26A2C8C5040}"/>
              </a:ext>
            </a:extLst>
          </p:cNvPr>
          <p:cNvSpPr txBox="1"/>
          <p:nvPr/>
        </p:nvSpPr>
        <p:spPr>
          <a:xfrm>
            <a:off x="4599940" y="2582762"/>
            <a:ext cx="9637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90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6F095-4BC9-AABB-ECF3-B817E9778D51}"/>
              </a:ext>
            </a:extLst>
          </p:cNvPr>
          <p:cNvSpPr txBox="1"/>
          <p:nvPr/>
        </p:nvSpPr>
        <p:spPr>
          <a:xfrm>
            <a:off x="5613861" y="2582762"/>
            <a:ext cx="12939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1400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96662-07D1-BDC6-CC16-452010B5563A}"/>
              </a:ext>
            </a:extLst>
          </p:cNvPr>
          <p:cNvSpPr txBox="1"/>
          <p:nvPr/>
        </p:nvSpPr>
        <p:spPr>
          <a:xfrm>
            <a:off x="7235764" y="2582762"/>
            <a:ext cx="3513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5F9F8-B7CD-C86D-0AEE-0A7875BBCA34}"/>
              </a:ext>
            </a:extLst>
          </p:cNvPr>
          <p:cNvSpPr txBox="1"/>
          <p:nvPr/>
        </p:nvSpPr>
        <p:spPr>
          <a:xfrm>
            <a:off x="839138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939737-3106-03E8-B022-7E3DEF0E594C}"/>
              </a:ext>
            </a:extLst>
          </p:cNvPr>
          <p:cNvSpPr txBox="1"/>
          <p:nvPr/>
        </p:nvSpPr>
        <p:spPr>
          <a:xfrm>
            <a:off x="2687100" y="2628928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60:00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BD50C-248B-1E68-6DED-266419CE0E9C}"/>
              </a:ext>
            </a:extLst>
          </p:cNvPr>
          <p:cNvSpPr/>
          <p:nvPr/>
        </p:nvSpPr>
        <p:spPr>
          <a:xfrm>
            <a:off x="998883" y="1888435"/>
            <a:ext cx="3263481" cy="6112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D5516-1CAA-39F4-0462-F7502909E6EE}"/>
              </a:ext>
            </a:extLst>
          </p:cNvPr>
          <p:cNvSpPr txBox="1"/>
          <p:nvPr/>
        </p:nvSpPr>
        <p:spPr>
          <a:xfrm>
            <a:off x="998883" y="2635841"/>
            <a:ext cx="168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000" dirty="0">
                <a:solidFill>
                  <a:schemeClr val="bg2">
                    <a:lumMod val="90000"/>
                  </a:schemeClr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</a:rPr>
              <a:t>غسيل يومي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Mont Bold" panose="00000900000000000000" pitchFamily="2"/>
              </a:rPr>
              <a:t>Daily Wash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143DEF-B330-99E1-DD28-45068F0971C2}"/>
              </a:ext>
            </a:extLst>
          </p:cNvPr>
          <p:cNvSpPr/>
          <p:nvPr/>
        </p:nvSpPr>
        <p:spPr>
          <a:xfrm>
            <a:off x="792939" y="294697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8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118C7A-E180-F4C9-E4DD-7A7623319A73}"/>
              </a:ext>
            </a:extLst>
          </p:cNvPr>
          <p:cNvSpPr/>
          <p:nvPr/>
        </p:nvSpPr>
        <p:spPr>
          <a:xfrm>
            <a:off x="81280" y="1888435"/>
            <a:ext cx="12044680" cy="2922325"/>
          </a:xfrm>
          <a:prstGeom prst="roundRect">
            <a:avLst>
              <a:gd name="adj" fmla="val 693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 shot of a device&#10;&#10;Description automatically generated">
            <a:extLst>
              <a:ext uri="{FF2B5EF4-FFF2-40B4-BE49-F238E27FC236}">
                <a16:creationId xmlns:a16="http://schemas.microsoft.com/office/drawing/2014/main" id="{E99AB454-53DE-C83C-98DC-DD440A18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246" y="1646498"/>
            <a:ext cx="15383644" cy="35650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AD5CA-C006-7894-025E-98AFFF3603CF}"/>
              </a:ext>
            </a:extLst>
          </p:cNvPr>
          <p:cNvSpPr/>
          <p:nvPr/>
        </p:nvSpPr>
        <p:spPr>
          <a:xfrm>
            <a:off x="948396" y="2534478"/>
            <a:ext cx="3263481" cy="9889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3F93EC-2EC6-4B8C-89F1-AD15C8EBA371}"/>
              </a:ext>
            </a:extLst>
          </p:cNvPr>
          <p:cNvSpPr/>
          <p:nvPr/>
        </p:nvSpPr>
        <p:spPr>
          <a:xfrm>
            <a:off x="4557091" y="2582763"/>
            <a:ext cx="4602149" cy="861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42638-FD32-59F5-7A43-D26A2C8C5040}"/>
              </a:ext>
            </a:extLst>
          </p:cNvPr>
          <p:cNvSpPr txBox="1"/>
          <p:nvPr/>
        </p:nvSpPr>
        <p:spPr>
          <a:xfrm>
            <a:off x="4599940" y="2582762"/>
            <a:ext cx="9637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90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6F095-4BC9-AABB-ECF3-B817E9778D51}"/>
              </a:ext>
            </a:extLst>
          </p:cNvPr>
          <p:cNvSpPr txBox="1"/>
          <p:nvPr/>
        </p:nvSpPr>
        <p:spPr>
          <a:xfrm>
            <a:off x="5613861" y="2582762"/>
            <a:ext cx="12939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1400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96662-07D1-BDC6-CC16-452010B5563A}"/>
              </a:ext>
            </a:extLst>
          </p:cNvPr>
          <p:cNvSpPr txBox="1"/>
          <p:nvPr/>
        </p:nvSpPr>
        <p:spPr>
          <a:xfrm>
            <a:off x="7235764" y="2582762"/>
            <a:ext cx="3513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5F9F8-B7CD-C86D-0AEE-0A7875BBCA34}"/>
              </a:ext>
            </a:extLst>
          </p:cNvPr>
          <p:cNvSpPr txBox="1"/>
          <p:nvPr/>
        </p:nvSpPr>
        <p:spPr>
          <a:xfrm>
            <a:off x="839138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939737-3106-03E8-B022-7E3DEF0E594C}"/>
              </a:ext>
            </a:extLst>
          </p:cNvPr>
          <p:cNvSpPr txBox="1"/>
          <p:nvPr/>
        </p:nvSpPr>
        <p:spPr>
          <a:xfrm>
            <a:off x="2687100" y="2628928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90:00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BD50C-248B-1E68-6DED-266419CE0E9C}"/>
              </a:ext>
            </a:extLst>
          </p:cNvPr>
          <p:cNvSpPr/>
          <p:nvPr/>
        </p:nvSpPr>
        <p:spPr>
          <a:xfrm>
            <a:off x="998883" y="1888435"/>
            <a:ext cx="3263481" cy="6112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D5516-1CAA-39F4-0462-F7502909E6EE}"/>
              </a:ext>
            </a:extLst>
          </p:cNvPr>
          <p:cNvSpPr txBox="1"/>
          <p:nvPr/>
        </p:nvSpPr>
        <p:spPr>
          <a:xfrm>
            <a:off x="998883" y="2635841"/>
            <a:ext cx="168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000" dirty="0">
                <a:solidFill>
                  <a:schemeClr val="bg2">
                    <a:lumMod val="90000"/>
                  </a:schemeClr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</a:rPr>
              <a:t>غسيل يومي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Mont Bold" panose="00000900000000000000" pitchFamily="2"/>
              </a:rPr>
              <a:t>Daily Wash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865BDA-9A16-8C1D-B729-6753E6FB80A3}"/>
              </a:ext>
            </a:extLst>
          </p:cNvPr>
          <p:cNvSpPr/>
          <p:nvPr/>
        </p:nvSpPr>
        <p:spPr>
          <a:xfrm>
            <a:off x="792939" y="294697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62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118C7A-E180-F4C9-E4DD-7A7623319A73}"/>
              </a:ext>
            </a:extLst>
          </p:cNvPr>
          <p:cNvSpPr/>
          <p:nvPr/>
        </p:nvSpPr>
        <p:spPr>
          <a:xfrm>
            <a:off x="81280" y="1888435"/>
            <a:ext cx="12044680" cy="2922325"/>
          </a:xfrm>
          <a:prstGeom prst="roundRect">
            <a:avLst>
              <a:gd name="adj" fmla="val 693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 shot of a device&#10;&#10;Description automatically generated">
            <a:extLst>
              <a:ext uri="{FF2B5EF4-FFF2-40B4-BE49-F238E27FC236}">
                <a16:creationId xmlns:a16="http://schemas.microsoft.com/office/drawing/2014/main" id="{E99AB454-53DE-C83C-98DC-DD440A18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246" y="1646498"/>
            <a:ext cx="15383644" cy="35650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AD5CA-C006-7894-025E-98AFFF3603CF}"/>
              </a:ext>
            </a:extLst>
          </p:cNvPr>
          <p:cNvSpPr/>
          <p:nvPr/>
        </p:nvSpPr>
        <p:spPr>
          <a:xfrm>
            <a:off x="948396" y="2534478"/>
            <a:ext cx="3263481" cy="9889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3F93EC-2EC6-4B8C-89F1-AD15C8EBA371}"/>
              </a:ext>
            </a:extLst>
          </p:cNvPr>
          <p:cNvSpPr/>
          <p:nvPr/>
        </p:nvSpPr>
        <p:spPr>
          <a:xfrm>
            <a:off x="4557091" y="2582763"/>
            <a:ext cx="4602149" cy="861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42638-FD32-59F5-7A43-D26A2C8C5040}"/>
              </a:ext>
            </a:extLst>
          </p:cNvPr>
          <p:cNvSpPr txBox="1"/>
          <p:nvPr/>
        </p:nvSpPr>
        <p:spPr>
          <a:xfrm>
            <a:off x="4599940" y="2582762"/>
            <a:ext cx="9637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90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6F095-4BC9-AABB-ECF3-B817E9778D51}"/>
              </a:ext>
            </a:extLst>
          </p:cNvPr>
          <p:cNvSpPr txBox="1"/>
          <p:nvPr/>
        </p:nvSpPr>
        <p:spPr>
          <a:xfrm>
            <a:off x="5613861" y="2582762"/>
            <a:ext cx="12939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1400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96662-07D1-BDC6-CC16-452010B5563A}"/>
              </a:ext>
            </a:extLst>
          </p:cNvPr>
          <p:cNvSpPr txBox="1"/>
          <p:nvPr/>
        </p:nvSpPr>
        <p:spPr>
          <a:xfrm>
            <a:off x="7235764" y="2582762"/>
            <a:ext cx="3513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5F9F8-B7CD-C86D-0AEE-0A7875BBCA34}"/>
              </a:ext>
            </a:extLst>
          </p:cNvPr>
          <p:cNvSpPr txBox="1"/>
          <p:nvPr/>
        </p:nvSpPr>
        <p:spPr>
          <a:xfrm>
            <a:off x="839138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939737-3106-03E8-B022-7E3DEF0E594C}"/>
              </a:ext>
            </a:extLst>
          </p:cNvPr>
          <p:cNvSpPr txBox="1"/>
          <p:nvPr/>
        </p:nvSpPr>
        <p:spPr>
          <a:xfrm>
            <a:off x="2687100" y="2628928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45:00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BD50C-248B-1E68-6DED-266419CE0E9C}"/>
              </a:ext>
            </a:extLst>
          </p:cNvPr>
          <p:cNvSpPr/>
          <p:nvPr/>
        </p:nvSpPr>
        <p:spPr>
          <a:xfrm>
            <a:off x="998883" y="1888435"/>
            <a:ext cx="3263481" cy="6112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D5516-1CAA-39F4-0462-F7502909E6EE}"/>
              </a:ext>
            </a:extLst>
          </p:cNvPr>
          <p:cNvSpPr txBox="1"/>
          <p:nvPr/>
        </p:nvSpPr>
        <p:spPr>
          <a:xfrm>
            <a:off x="998883" y="2635841"/>
            <a:ext cx="168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000" dirty="0">
                <a:solidFill>
                  <a:schemeClr val="bg2">
                    <a:lumMod val="90000"/>
                  </a:schemeClr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</a:rPr>
              <a:t>غسيل يومي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Mont Bold" panose="00000900000000000000" pitchFamily="2"/>
              </a:rPr>
              <a:t>Daily Wash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95C02C-F2A2-3FAD-AFD6-6C4C278CEFD9}"/>
              </a:ext>
            </a:extLst>
          </p:cNvPr>
          <p:cNvSpPr/>
          <p:nvPr/>
        </p:nvSpPr>
        <p:spPr>
          <a:xfrm>
            <a:off x="792939" y="294697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55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118C7A-E180-F4C9-E4DD-7A7623319A73}"/>
              </a:ext>
            </a:extLst>
          </p:cNvPr>
          <p:cNvSpPr/>
          <p:nvPr/>
        </p:nvSpPr>
        <p:spPr>
          <a:xfrm>
            <a:off x="81280" y="1888435"/>
            <a:ext cx="12044680" cy="2922325"/>
          </a:xfrm>
          <a:prstGeom prst="roundRect">
            <a:avLst>
              <a:gd name="adj" fmla="val 693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 shot of a device&#10;&#10;Description automatically generated">
            <a:extLst>
              <a:ext uri="{FF2B5EF4-FFF2-40B4-BE49-F238E27FC236}">
                <a16:creationId xmlns:a16="http://schemas.microsoft.com/office/drawing/2014/main" id="{E99AB454-53DE-C83C-98DC-DD440A18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246" y="1646498"/>
            <a:ext cx="15383644" cy="35650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AD5CA-C006-7894-025E-98AFFF3603CF}"/>
              </a:ext>
            </a:extLst>
          </p:cNvPr>
          <p:cNvSpPr/>
          <p:nvPr/>
        </p:nvSpPr>
        <p:spPr>
          <a:xfrm>
            <a:off x="948396" y="2534478"/>
            <a:ext cx="3263481" cy="9889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3F93EC-2EC6-4B8C-89F1-AD15C8EBA371}"/>
              </a:ext>
            </a:extLst>
          </p:cNvPr>
          <p:cNvSpPr/>
          <p:nvPr/>
        </p:nvSpPr>
        <p:spPr>
          <a:xfrm>
            <a:off x="4557091" y="2582763"/>
            <a:ext cx="4602149" cy="861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42638-FD32-59F5-7A43-D26A2C8C5040}"/>
              </a:ext>
            </a:extLst>
          </p:cNvPr>
          <p:cNvSpPr txBox="1"/>
          <p:nvPr/>
        </p:nvSpPr>
        <p:spPr>
          <a:xfrm>
            <a:off x="4599940" y="2582762"/>
            <a:ext cx="9637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90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6F095-4BC9-AABB-ECF3-B817E9778D51}"/>
              </a:ext>
            </a:extLst>
          </p:cNvPr>
          <p:cNvSpPr txBox="1"/>
          <p:nvPr/>
        </p:nvSpPr>
        <p:spPr>
          <a:xfrm>
            <a:off x="5613861" y="2582762"/>
            <a:ext cx="12939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1400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96662-07D1-BDC6-CC16-452010B5563A}"/>
              </a:ext>
            </a:extLst>
          </p:cNvPr>
          <p:cNvSpPr txBox="1"/>
          <p:nvPr/>
        </p:nvSpPr>
        <p:spPr>
          <a:xfrm>
            <a:off x="7235764" y="2582762"/>
            <a:ext cx="3513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5F9F8-B7CD-C86D-0AEE-0A7875BBCA34}"/>
              </a:ext>
            </a:extLst>
          </p:cNvPr>
          <p:cNvSpPr txBox="1"/>
          <p:nvPr/>
        </p:nvSpPr>
        <p:spPr>
          <a:xfrm>
            <a:off x="839138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939737-3106-03E8-B022-7E3DEF0E594C}"/>
              </a:ext>
            </a:extLst>
          </p:cNvPr>
          <p:cNvSpPr txBox="1"/>
          <p:nvPr/>
        </p:nvSpPr>
        <p:spPr>
          <a:xfrm>
            <a:off x="2687100" y="2628928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45:00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BD50C-248B-1E68-6DED-266419CE0E9C}"/>
              </a:ext>
            </a:extLst>
          </p:cNvPr>
          <p:cNvSpPr/>
          <p:nvPr/>
        </p:nvSpPr>
        <p:spPr>
          <a:xfrm>
            <a:off x="998883" y="1888435"/>
            <a:ext cx="3263481" cy="6112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D5516-1CAA-39F4-0462-F7502909E6EE}"/>
              </a:ext>
            </a:extLst>
          </p:cNvPr>
          <p:cNvSpPr txBox="1"/>
          <p:nvPr/>
        </p:nvSpPr>
        <p:spPr>
          <a:xfrm>
            <a:off x="998883" y="2635841"/>
            <a:ext cx="168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000" dirty="0">
                <a:solidFill>
                  <a:schemeClr val="bg2">
                    <a:lumMod val="90000"/>
                  </a:schemeClr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</a:rPr>
              <a:t>غسيل يومي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Mont Bold" panose="00000900000000000000" pitchFamily="2"/>
              </a:rPr>
              <a:t>Daily Wash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5A5B49-D352-9782-2CFF-9FF9E65FEDFD}"/>
              </a:ext>
            </a:extLst>
          </p:cNvPr>
          <p:cNvSpPr/>
          <p:nvPr/>
        </p:nvSpPr>
        <p:spPr>
          <a:xfrm>
            <a:off x="792939" y="294697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59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372F21-6DCA-3209-63EA-945BC900A0D0}"/>
              </a:ext>
            </a:extLst>
          </p:cNvPr>
          <p:cNvSpPr/>
          <p:nvPr/>
        </p:nvSpPr>
        <p:spPr>
          <a:xfrm>
            <a:off x="671332" y="1562582"/>
            <a:ext cx="8941443" cy="36807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ue rectangle with black background&#10;&#10;Description automatically generated">
            <a:extLst>
              <a:ext uri="{FF2B5EF4-FFF2-40B4-BE49-F238E27FC236}">
                <a16:creationId xmlns:a16="http://schemas.microsoft.com/office/drawing/2014/main" id="{AEF5E96B-8B88-89F2-FE0C-14AF7B8EB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1509" y="1388103"/>
            <a:ext cx="12201533" cy="4081793"/>
          </a:xfrm>
          <a:prstGeom prst="rect">
            <a:avLst/>
          </a:prstGeom>
        </p:spPr>
      </p:pic>
      <p:pic>
        <p:nvPicPr>
          <p:cNvPr id="11" name="Picture 10" descr="A group of cards with different designs&#10;&#10;Description automatically generated with medium confidence">
            <a:extLst>
              <a:ext uri="{FF2B5EF4-FFF2-40B4-BE49-F238E27FC236}">
                <a16:creationId xmlns:a16="http://schemas.microsoft.com/office/drawing/2014/main" id="{83E66286-0308-589B-C1AA-94D0DA5D4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5377" y="1842378"/>
            <a:ext cx="9329947" cy="3121158"/>
          </a:xfrm>
          <a:prstGeom prst="rect">
            <a:avLst/>
          </a:prstGeom>
        </p:spPr>
      </p:pic>
      <p:pic>
        <p:nvPicPr>
          <p:cNvPr id="12" name="Picture 11" descr="A group of cards with different designs&#10;&#10;Description automatically generated with medium confidence">
            <a:extLst>
              <a:ext uri="{FF2B5EF4-FFF2-40B4-BE49-F238E27FC236}">
                <a16:creationId xmlns:a16="http://schemas.microsoft.com/office/drawing/2014/main" id="{74BAB07B-A998-68B9-E9C9-B56A3794C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2378"/>
            <a:ext cx="9329947" cy="3121158"/>
          </a:xfrm>
          <a:prstGeom prst="rect">
            <a:avLst/>
          </a:prstGeom>
        </p:spPr>
      </p:pic>
      <p:pic>
        <p:nvPicPr>
          <p:cNvPr id="5" name="Picture 4" descr="A black screen with blue lines&#10;&#10;Description automatically generated">
            <a:extLst>
              <a:ext uri="{FF2B5EF4-FFF2-40B4-BE49-F238E27FC236}">
                <a16:creationId xmlns:a16="http://schemas.microsoft.com/office/drawing/2014/main" id="{87015E3A-BAF4-4426-8379-AE73B8D07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103"/>
            <a:ext cx="12201532" cy="4081793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B5C5D445-9928-640D-0838-6B11A66C51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1446" y="4730223"/>
            <a:ext cx="361950" cy="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02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118C7A-E180-F4C9-E4DD-7A7623319A73}"/>
              </a:ext>
            </a:extLst>
          </p:cNvPr>
          <p:cNvSpPr/>
          <p:nvPr/>
        </p:nvSpPr>
        <p:spPr>
          <a:xfrm>
            <a:off x="81280" y="1888435"/>
            <a:ext cx="12044680" cy="2922325"/>
          </a:xfrm>
          <a:prstGeom prst="roundRect">
            <a:avLst>
              <a:gd name="adj" fmla="val 693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 shot of a device&#10;&#10;Description automatically generated">
            <a:extLst>
              <a:ext uri="{FF2B5EF4-FFF2-40B4-BE49-F238E27FC236}">
                <a16:creationId xmlns:a16="http://schemas.microsoft.com/office/drawing/2014/main" id="{E99AB454-53DE-C83C-98DC-DD440A18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246" y="1646498"/>
            <a:ext cx="15383644" cy="35650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AD5CA-C006-7894-025E-98AFFF3603CF}"/>
              </a:ext>
            </a:extLst>
          </p:cNvPr>
          <p:cNvSpPr/>
          <p:nvPr/>
        </p:nvSpPr>
        <p:spPr>
          <a:xfrm>
            <a:off x="948396" y="2534478"/>
            <a:ext cx="3263481" cy="9889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3F93EC-2EC6-4B8C-89F1-AD15C8EBA371}"/>
              </a:ext>
            </a:extLst>
          </p:cNvPr>
          <p:cNvSpPr/>
          <p:nvPr/>
        </p:nvSpPr>
        <p:spPr>
          <a:xfrm>
            <a:off x="4557091" y="2582763"/>
            <a:ext cx="4602149" cy="861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42638-FD32-59F5-7A43-D26A2C8C5040}"/>
              </a:ext>
            </a:extLst>
          </p:cNvPr>
          <p:cNvSpPr txBox="1"/>
          <p:nvPr/>
        </p:nvSpPr>
        <p:spPr>
          <a:xfrm>
            <a:off x="4599940" y="2582762"/>
            <a:ext cx="9637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30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6F095-4BC9-AABB-ECF3-B817E9778D51}"/>
              </a:ext>
            </a:extLst>
          </p:cNvPr>
          <p:cNvSpPr txBox="1"/>
          <p:nvPr/>
        </p:nvSpPr>
        <p:spPr>
          <a:xfrm>
            <a:off x="5613861" y="2582762"/>
            <a:ext cx="12939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1400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96662-07D1-BDC6-CC16-452010B5563A}"/>
              </a:ext>
            </a:extLst>
          </p:cNvPr>
          <p:cNvSpPr txBox="1"/>
          <p:nvPr/>
        </p:nvSpPr>
        <p:spPr>
          <a:xfrm>
            <a:off x="7235764" y="2582762"/>
            <a:ext cx="3513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5F9F8-B7CD-C86D-0AEE-0A7875BBCA34}"/>
              </a:ext>
            </a:extLst>
          </p:cNvPr>
          <p:cNvSpPr txBox="1"/>
          <p:nvPr/>
        </p:nvSpPr>
        <p:spPr>
          <a:xfrm>
            <a:off x="839138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939737-3106-03E8-B022-7E3DEF0E594C}"/>
              </a:ext>
            </a:extLst>
          </p:cNvPr>
          <p:cNvSpPr txBox="1"/>
          <p:nvPr/>
        </p:nvSpPr>
        <p:spPr>
          <a:xfrm>
            <a:off x="2687100" y="2628928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45:00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BD50C-248B-1E68-6DED-266419CE0E9C}"/>
              </a:ext>
            </a:extLst>
          </p:cNvPr>
          <p:cNvSpPr/>
          <p:nvPr/>
        </p:nvSpPr>
        <p:spPr>
          <a:xfrm>
            <a:off x="998883" y="1888435"/>
            <a:ext cx="3263481" cy="6112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D5516-1CAA-39F4-0462-F7502909E6EE}"/>
              </a:ext>
            </a:extLst>
          </p:cNvPr>
          <p:cNvSpPr txBox="1"/>
          <p:nvPr/>
        </p:nvSpPr>
        <p:spPr>
          <a:xfrm>
            <a:off x="998883" y="2635841"/>
            <a:ext cx="168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000" dirty="0">
                <a:solidFill>
                  <a:schemeClr val="bg2">
                    <a:lumMod val="90000"/>
                  </a:schemeClr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</a:rPr>
              <a:t>غسيل يومي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Mont Bold" panose="00000900000000000000" pitchFamily="2"/>
              </a:rPr>
              <a:t>Daily Wash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18D38C-B276-BED8-58FA-7E2908951F74}"/>
              </a:ext>
            </a:extLst>
          </p:cNvPr>
          <p:cNvSpPr/>
          <p:nvPr/>
        </p:nvSpPr>
        <p:spPr>
          <a:xfrm>
            <a:off x="792939" y="294697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58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118C7A-E180-F4C9-E4DD-7A7623319A73}"/>
              </a:ext>
            </a:extLst>
          </p:cNvPr>
          <p:cNvSpPr/>
          <p:nvPr/>
        </p:nvSpPr>
        <p:spPr>
          <a:xfrm>
            <a:off x="81280" y="1888435"/>
            <a:ext cx="12044680" cy="2922325"/>
          </a:xfrm>
          <a:prstGeom prst="roundRect">
            <a:avLst>
              <a:gd name="adj" fmla="val 693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 shot of a device&#10;&#10;Description automatically generated">
            <a:extLst>
              <a:ext uri="{FF2B5EF4-FFF2-40B4-BE49-F238E27FC236}">
                <a16:creationId xmlns:a16="http://schemas.microsoft.com/office/drawing/2014/main" id="{E99AB454-53DE-C83C-98DC-DD440A18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246" y="1646498"/>
            <a:ext cx="15383644" cy="35650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AD5CA-C006-7894-025E-98AFFF3603CF}"/>
              </a:ext>
            </a:extLst>
          </p:cNvPr>
          <p:cNvSpPr/>
          <p:nvPr/>
        </p:nvSpPr>
        <p:spPr>
          <a:xfrm>
            <a:off x="948396" y="2534478"/>
            <a:ext cx="3263481" cy="9889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3F93EC-2EC6-4B8C-89F1-AD15C8EBA371}"/>
              </a:ext>
            </a:extLst>
          </p:cNvPr>
          <p:cNvSpPr/>
          <p:nvPr/>
        </p:nvSpPr>
        <p:spPr>
          <a:xfrm>
            <a:off x="4557091" y="2582763"/>
            <a:ext cx="4602149" cy="861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42638-FD32-59F5-7A43-D26A2C8C5040}"/>
              </a:ext>
            </a:extLst>
          </p:cNvPr>
          <p:cNvSpPr txBox="1"/>
          <p:nvPr/>
        </p:nvSpPr>
        <p:spPr>
          <a:xfrm>
            <a:off x="4599940" y="2582762"/>
            <a:ext cx="9637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60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6F095-4BC9-AABB-ECF3-B817E9778D51}"/>
              </a:ext>
            </a:extLst>
          </p:cNvPr>
          <p:cNvSpPr txBox="1"/>
          <p:nvPr/>
        </p:nvSpPr>
        <p:spPr>
          <a:xfrm>
            <a:off x="5613861" y="2582762"/>
            <a:ext cx="12939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1400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96662-07D1-BDC6-CC16-452010B5563A}"/>
              </a:ext>
            </a:extLst>
          </p:cNvPr>
          <p:cNvSpPr txBox="1"/>
          <p:nvPr/>
        </p:nvSpPr>
        <p:spPr>
          <a:xfrm>
            <a:off x="7235764" y="2582762"/>
            <a:ext cx="3513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5F9F8-B7CD-C86D-0AEE-0A7875BBCA34}"/>
              </a:ext>
            </a:extLst>
          </p:cNvPr>
          <p:cNvSpPr txBox="1"/>
          <p:nvPr/>
        </p:nvSpPr>
        <p:spPr>
          <a:xfrm>
            <a:off x="839138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939737-3106-03E8-B022-7E3DEF0E594C}"/>
              </a:ext>
            </a:extLst>
          </p:cNvPr>
          <p:cNvSpPr txBox="1"/>
          <p:nvPr/>
        </p:nvSpPr>
        <p:spPr>
          <a:xfrm>
            <a:off x="2687100" y="2628928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45:00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BD50C-248B-1E68-6DED-266419CE0E9C}"/>
              </a:ext>
            </a:extLst>
          </p:cNvPr>
          <p:cNvSpPr/>
          <p:nvPr/>
        </p:nvSpPr>
        <p:spPr>
          <a:xfrm>
            <a:off x="998883" y="1888435"/>
            <a:ext cx="3263481" cy="6112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D5516-1CAA-39F4-0462-F7502909E6EE}"/>
              </a:ext>
            </a:extLst>
          </p:cNvPr>
          <p:cNvSpPr txBox="1"/>
          <p:nvPr/>
        </p:nvSpPr>
        <p:spPr>
          <a:xfrm>
            <a:off x="998883" y="2635841"/>
            <a:ext cx="168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000" dirty="0">
                <a:solidFill>
                  <a:schemeClr val="bg2">
                    <a:lumMod val="90000"/>
                  </a:schemeClr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</a:rPr>
              <a:t>غسيل يومي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Mont Bold" panose="00000900000000000000" pitchFamily="2"/>
              </a:rPr>
              <a:t>Daily Wash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BD9686-B9FE-BEC1-9620-99DC169DAF85}"/>
              </a:ext>
            </a:extLst>
          </p:cNvPr>
          <p:cNvSpPr/>
          <p:nvPr/>
        </p:nvSpPr>
        <p:spPr>
          <a:xfrm>
            <a:off x="792939" y="294697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77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118C7A-E180-F4C9-E4DD-7A7623319A73}"/>
              </a:ext>
            </a:extLst>
          </p:cNvPr>
          <p:cNvSpPr/>
          <p:nvPr/>
        </p:nvSpPr>
        <p:spPr>
          <a:xfrm>
            <a:off x="81280" y="1888435"/>
            <a:ext cx="12044680" cy="2922325"/>
          </a:xfrm>
          <a:prstGeom prst="roundRect">
            <a:avLst>
              <a:gd name="adj" fmla="val 693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 shot of a device&#10;&#10;Description automatically generated">
            <a:extLst>
              <a:ext uri="{FF2B5EF4-FFF2-40B4-BE49-F238E27FC236}">
                <a16:creationId xmlns:a16="http://schemas.microsoft.com/office/drawing/2014/main" id="{E99AB454-53DE-C83C-98DC-DD440A18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246" y="1646498"/>
            <a:ext cx="15383644" cy="35650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AD5CA-C006-7894-025E-98AFFF3603CF}"/>
              </a:ext>
            </a:extLst>
          </p:cNvPr>
          <p:cNvSpPr/>
          <p:nvPr/>
        </p:nvSpPr>
        <p:spPr>
          <a:xfrm>
            <a:off x="948396" y="2534478"/>
            <a:ext cx="3263481" cy="9889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3F93EC-2EC6-4B8C-89F1-AD15C8EBA371}"/>
              </a:ext>
            </a:extLst>
          </p:cNvPr>
          <p:cNvSpPr/>
          <p:nvPr/>
        </p:nvSpPr>
        <p:spPr>
          <a:xfrm>
            <a:off x="4557091" y="2582763"/>
            <a:ext cx="4602149" cy="861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42638-FD32-59F5-7A43-D26A2C8C5040}"/>
              </a:ext>
            </a:extLst>
          </p:cNvPr>
          <p:cNvSpPr txBox="1"/>
          <p:nvPr/>
        </p:nvSpPr>
        <p:spPr>
          <a:xfrm>
            <a:off x="4599940" y="2582762"/>
            <a:ext cx="9637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60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6F095-4BC9-AABB-ECF3-B817E9778D51}"/>
              </a:ext>
            </a:extLst>
          </p:cNvPr>
          <p:cNvSpPr txBox="1"/>
          <p:nvPr/>
        </p:nvSpPr>
        <p:spPr>
          <a:xfrm>
            <a:off x="5613861" y="2582762"/>
            <a:ext cx="12939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1400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96662-07D1-BDC6-CC16-452010B5563A}"/>
              </a:ext>
            </a:extLst>
          </p:cNvPr>
          <p:cNvSpPr txBox="1"/>
          <p:nvPr/>
        </p:nvSpPr>
        <p:spPr>
          <a:xfrm>
            <a:off x="7235764" y="2582762"/>
            <a:ext cx="3513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5F9F8-B7CD-C86D-0AEE-0A7875BBCA34}"/>
              </a:ext>
            </a:extLst>
          </p:cNvPr>
          <p:cNvSpPr txBox="1"/>
          <p:nvPr/>
        </p:nvSpPr>
        <p:spPr>
          <a:xfrm>
            <a:off x="839138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939737-3106-03E8-B022-7E3DEF0E594C}"/>
              </a:ext>
            </a:extLst>
          </p:cNvPr>
          <p:cNvSpPr txBox="1"/>
          <p:nvPr/>
        </p:nvSpPr>
        <p:spPr>
          <a:xfrm>
            <a:off x="2687100" y="2628928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45:00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BD50C-248B-1E68-6DED-266419CE0E9C}"/>
              </a:ext>
            </a:extLst>
          </p:cNvPr>
          <p:cNvSpPr/>
          <p:nvPr/>
        </p:nvSpPr>
        <p:spPr>
          <a:xfrm>
            <a:off x="998883" y="1888435"/>
            <a:ext cx="3263481" cy="6112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D5516-1CAA-39F4-0462-F7502909E6EE}"/>
              </a:ext>
            </a:extLst>
          </p:cNvPr>
          <p:cNvSpPr txBox="1"/>
          <p:nvPr/>
        </p:nvSpPr>
        <p:spPr>
          <a:xfrm>
            <a:off x="998883" y="2635841"/>
            <a:ext cx="168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000" dirty="0">
                <a:solidFill>
                  <a:schemeClr val="bg2">
                    <a:lumMod val="90000"/>
                  </a:schemeClr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</a:rPr>
              <a:t>غسيل يومي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Mont Bold" panose="00000900000000000000" pitchFamily="2"/>
              </a:rPr>
              <a:t>Daily Wash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FC6A83-F870-3816-AFC1-CA1882A0B7A4}"/>
              </a:ext>
            </a:extLst>
          </p:cNvPr>
          <p:cNvSpPr/>
          <p:nvPr/>
        </p:nvSpPr>
        <p:spPr>
          <a:xfrm>
            <a:off x="792939" y="294697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8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118C7A-E180-F4C9-E4DD-7A7623319A73}"/>
              </a:ext>
            </a:extLst>
          </p:cNvPr>
          <p:cNvSpPr/>
          <p:nvPr/>
        </p:nvSpPr>
        <p:spPr>
          <a:xfrm>
            <a:off x="81280" y="1888435"/>
            <a:ext cx="12044680" cy="2922325"/>
          </a:xfrm>
          <a:prstGeom prst="roundRect">
            <a:avLst>
              <a:gd name="adj" fmla="val 693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 shot of a device&#10;&#10;Description automatically generated">
            <a:extLst>
              <a:ext uri="{FF2B5EF4-FFF2-40B4-BE49-F238E27FC236}">
                <a16:creationId xmlns:a16="http://schemas.microsoft.com/office/drawing/2014/main" id="{E99AB454-53DE-C83C-98DC-DD440A18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246" y="1646498"/>
            <a:ext cx="15383644" cy="35650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AD5CA-C006-7894-025E-98AFFF3603CF}"/>
              </a:ext>
            </a:extLst>
          </p:cNvPr>
          <p:cNvSpPr/>
          <p:nvPr/>
        </p:nvSpPr>
        <p:spPr>
          <a:xfrm>
            <a:off x="948396" y="2534478"/>
            <a:ext cx="3263481" cy="9889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3F93EC-2EC6-4B8C-89F1-AD15C8EBA371}"/>
              </a:ext>
            </a:extLst>
          </p:cNvPr>
          <p:cNvSpPr/>
          <p:nvPr/>
        </p:nvSpPr>
        <p:spPr>
          <a:xfrm>
            <a:off x="4557091" y="2582763"/>
            <a:ext cx="4602149" cy="861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42638-FD32-59F5-7A43-D26A2C8C5040}"/>
              </a:ext>
            </a:extLst>
          </p:cNvPr>
          <p:cNvSpPr txBox="1"/>
          <p:nvPr/>
        </p:nvSpPr>
        <p:spPr>
          <a:xfrm>
            <a:off x="4599940" y="2582762"/>
            <a:ext cx="9637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60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6F095-4BC9-AABB-ECF3-B817E9778D51}"/>
              </a:ext>
            </a:extLst>
          </p:cNvPr>
          <p:cNvSpPr txBox="1"/>
          <p:nvPr/>
        </p:nvSpPr>
        <p:spPr>
          <a:xfrm>
            <a:off x="5697217" y="2582762"/>
            <a:ext cx="11272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400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96662-07D1-BDC6-CC16-452010B5563A}"/>
              </a:ext>
            </a:extLst>
          </p:cNvPr>
          <p:cNvSpPr txBox="1"/>
          <p:nvPr/>
        </p:nvSpPr>
        <p:spPr>
          <a:xfrm>
            <a:off x="7235764" y="2582762"/>
            <a:ext cx="3513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5F9F8-B7CD-C86D-0AEE-0A7875BBCA34}"/>
              </a:ext>
            </a:extLst>
          </p:cNvPr>
          <p:cNvSpPr txBox="1"/>
          <p:nvPr/>
        </p:nvSpPr>
        <p:spPr>
          <a:xfrm>
            <a:off x="839138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939737-3106-03E8-B022-7E3DEF0E594C}"/>
              </a:ext>
            </a:extLst>
          </p:cNvPr>
          <p:cNvSpPr txBox="1"/>
          <p:nvPr/>
        </p:nvSpPr>
        <p:spPr>
          <a:xfrm>
            <a:off x="2687100" y="2628928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45:00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BD50C-248B-1E68-6DED-266419CE0E9C}"/>
              </a:ext>
            </a:extLst>
          </p:cNvPr>
          <p:cNvSpPr/>
          <p:nvPr/>
        </p:nvSpPr>
        <p:spPr>
          <a:xfrm>
            <a:off x="998883" y="1888435"/>
            <a:ext cx="3263481" cy="6112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D5516-1CAA-39F4-0462-F7502909E6EE}"/>
              </a:ext>
            </a:extLst>
          </p:cNvPr>
          <p:cNvSpPr txBox="1"/>
          <p:nvPr/>
        </p:nvSpPr>
        <p:spPr>
          <a:xfrm>
            <a:off x="998883" y="2635841"/>
            <a:ext cx="168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000" dirty="0">
                <a:solidFill>
                  <a:schemeClr val="bg2">
                    <a:lumMod val="90000"/>
                  </a:schemeClr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</a:rPr>
              <a:t>غسيل يومي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Mont Bold" panose="00000900000000000000" pitchFamily="2"/>
              </a:rPr>
              <a:t>Daily Wash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B31EE3-2107-D211-FA76-9743D7A365CD}"/>
              </a:ext>
            </a:extLst>
          </p:cNvPr>
          <p:cNvSpPr/>
          <p:nvPr/>
        </p:nvSpPr>
        <p:spPr>
          <a:xfrm>
            <a:off x="792939" y="294697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79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118C7A-E180-F4C9-E4DD-7A7623319A73}"/>
              </a:ext>
            </a:extLst>
          </p:cNvPr>
          <p:cNvSpPr/>
          <p:nvPr/>
        </p:nvSpPr>
        <p:spPr>
          <a:xfrm>
            <a:off x="81280" y="1888435"/>
            <a:ext cx="12044680" cy="2922325"/>
          </a:xfrm>
          <a:prstGeom prst="roundRect">
            <a:avLst>
              <a:gd name="adj" fmla="val 693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 shot of a device&#10;&#10;Description automatically generated">
            <a:extLst>
              <a:ext uri="{FF2B5EF4-FFF2-40B4-BE49-F238E27FC236}">
                <a16:creationId xmlns:a16="http://schemas.microsoft.com/office/drawing/2014/main" id="{E99AB454-53DE-C83C-98DC-DD440A18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246" y="1646498"/>
            <a:ext cx="15383644" cy="35650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AD5CA-C006-7894-025E-98AFFF3603CF}"/>
              </a:ext>
            </a:extLst>
          </p:cNvPr>
          <p:cNvSpPr/>
          <p:nvPr/>
        </p:nvSpPr>
        <p:spPr>
          <a:xfrm>
            <a:off x="948396" y="2534478"/>
            <a:ext cx="3263481" cy="9889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3F93EC-2EC6-4B8C-89F1-AD15C8EBA371}"/>
              </a:ext>
            </a:extLst>
          </p:cNvPr>
          <p:cNvSpPr/>
          <p:nvPr/>
        </p:nvSpPr>
        <p:spPr>
          <a:xfrm>
            <a:off x="4557091" y="2582763"/>
            <a:ext cx="4602149" cy="861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42638-FD32-59F5-7A43-D26A2C8C5040}"/>
              </a:ext>
            </a:extLst>
          </p:cNvPr>
          <p:cNvSpPr txBox="1"/>
          <p:nvPr/>
        </p:nvSpPr>
        <p:spPr>
          <a:xfrm>
            <a:off x="4599940" y="2582762"/>
            <a:ext cx="9637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60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6F095-4BC9-AABB-ECF3-B817E9778D51}"/>
              </a:ext>
            </a:extLst>
          </p:cNvPr>
          <p:cNvSpPr txBox="1"/>
          <p:nvPr/>
        </p:nvSpPr>
        <p:spPr>
          <a:xfrm>
            <a:off x="5697217" y="2582762"/>
            <a:ext cx="11272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600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96662-07D1-BDC6-CC16-452010B5563A}"/>
              </a:ext>
            </a:extLst>
          </p:cNvPr>
          <p:cNvSpPr txBox="1"/>
          <p:nvPr/>
        </p:nvSpPr>
        <p:spPr>
          <a:xfrm>
            <a:off x="7235764" y="2582762"/>
            <a:ext cx="3513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5F9F8-B7CD-C86D-0AEE-0A7875BBCA34}"/>
              </a:ext>
            </a:extLst>
          </p:cNvPr>
          <p:cNvSpPr txBox="1"/>
          <p:nvPr/>
        </p:nvSpPr>
        <p:spPr>
          <a:xfrm>
            <a:off x="839138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939737-3106-03E8-B022-7E3DEF0E594C}"/>
              </a:ext>
            </a:extLst>
          </p:cNvPr>
          <p:cNvSpPr txBox="1"/>
          <p:nvPr/>
        </p:nvSpPr>
        <p:spPr>
          <a:xfrm>
            <a:off x="2687100" y="2628928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45:00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BD50C-248B-1E68-6DED-266419CE0E9C}"/>
              </a:ext>
            </a:extLst>
          </p:cNvPr>
          <p:cNvSpPr/>
          <p:nvPr/>
        </p:nvSpPr>
        <p:spPr>
          <a:xfrm>
            <a:off x="998883" y="1888435"/>
            <a:ext cx="3263481" cy="6112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D5516-1CAA-39F4-0462-F7502909E6EE}"/>
              </a:ext>
            </a:extLst>
          </p:cNvPr>
          <p:cNvSpPr txBox="1"/>
          <p:nvPr/>
        </p:nvSpPr>
        <p:spPr>
          <a:xfrm>
            <a:off x="998883" y="2635841"/>
            <a:ext cx="168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000" dirty="0">
                <a:solidFill>
                  <a:schemeClr val="bg2">
                    <a:lumMod val="90000"/>
                  </a:schemeClr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</a:rPr>
              <a:t>غسيل يومي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Mont Bold" panose="00000900000000000000" pitchFamily="2"/>
              </a:rPr>
              <a:t>Daily Wash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6B1AB8-7BE2-4C24-B900-A43E57E443E6}"/>
              </a:ext>
            </a:extLst>
          </p:cNvPr>
          <p:cNvSpPr/>
          <p:nvPr/>
        </p:nvSpPr>
        <p:spPr>
          <a:xfrm>
            <a:off x="792939" y="294697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92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118C7A-E180-F4C9-E4DD-7A7623319A73}"/>
              </a:ext>
            </a:extLst>
          </p:cNvPr>
          <p:cNvSpPr/>
          <p:nvPr/>
        </p:nvSpPr>
        <p:spPr>
          <a:xfrm>
            <a:off x="81280" y="1888435"/>
            <a:ext cx="12044680" cy="2922325"/>
          </a:xfrm>
          <a:prstGeom prst="roundRect">
            <a:avLst>
              <a:gd name="adj" fmla="val 693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 shot of a device&#10;&#10;Description automatically generated">
            <a:extLst>
              <a:ext uri="{FF2B5EF4-FFF2-40B4-BE49-F238E27FC236}">
                <a16:creationId xmlns:a16="http://schemas.microsoft.com/office/drawing/2014/main" id="{E99AB454-53DE-C83C-98DC-DD440A18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246" y="1646498"/>
            <a:ext cx="15383644" cy="35650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AD5CA-C006-7894-025E-98AFFF3603CF}"/>
              </a:ext>
            </a:extLst>
          </p:cNvPr>
          <p:cNvSpPr/>
          <p:nvPr/>
        </p:nvSpPr>
        <p:spPr>
          <a:xfrm>
            <a:off x="948396" y="2534478"/>
            <a:ext cx="3263481" cy="9889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3F93EC-2EC6-4B8C-89F1-AD15C8EBA371}"/>
              </a:ext>
            </a:extLst>
          </p:cNvPr>
          <p:cNvSpPr/>
          <p:nvPr/>
        </p:nvSpPr>
        <p:spPr>
          <a:xfrm>
            <a:off x="4557091" y="2582763"/>
            <a:ext cx="4602149" cy="861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42638-FD32-59F5-7A43-D26A2C8C5040}"/>
              </a:ext>
            </a:extLst>
          </p:cNvPr>
          <p:cNvSpPr txBox="1"/>
          <p:nvPr/>
        </p:nvSpPr>
        <p:spPr>
          <a:xfrm>
            <a:off x="4599940" y="2582762"/>
            <a:ext cx="9637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60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6F095-4BC9-AABB-ECF3-B817E9778D51}"/>
              </a:ext>
            </a:extLst>
          </p:cNvPr>
          <p:cNvSpPr txBox="1"/>
          <p:nvPr/>
        </p:nvSpPr>
        <p:spPr>
          <a:xfrm>
            <a:off x="5697217" y="2582762"/>
            <a:ext cx="11272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800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96662-07D1-BDC6-CC16-452010B5563A}"/>
              </a:ext>
            </a:extLst>
          </p:cNvPr>
          <p:cNvSpPr txBox="1"/>
          <p:nvPr/>
        </p:nvSpPr>
        <p:spPr>
          <a:xfrm>
            <a:off x="7235764" y="2582762"/>
            <a:ext cx="3513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5F9F8-B7CD-C86D-0AEE-0A7875BBCA34}"/>
              </a:ext>
            </a:extLst>
          </p:cNvPr>
          <p:cNvSpPr txBox="1"/>
          <p:nvPr/>
        </p:nvSpPr>
        <p:spPr>
          <a:xfrm>
            <a:off x="839138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939737-3106-03E8-B022-7E3DEF0E594C}"/>
              </a:ext>
            </a:extLst>
          </p:cNvPr>
          <p:cNvSpPr txBox="1"/>
          <p:nvPr/>
        </p:nvSpPr>
        <p:spPr>
          <a:xfrm>
            <a:off x="2687100" y="2628928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45:00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BD50C-248B-1E68-6DED-266419CE0E9C}"/>
              </a:ext>
            </a:extLst>
          </p:cNvPr>
          <p:cNvSpPr/>
          <p:nvPr/>
        </p:nvSpPr>
        <p:spPr>
          <a:xfrm>
            <a:off x="998883" y="1888435"/>
            <a:ext cx="3263481" cy="6112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D5516-1CAA-39F4-0462-F7502909E6EE}"/>
              </a:ext>
            </a:extLst>
          </p:cNvPr>
          <p:cNvSpPr txBox="1"/>
          <p:nvPr/>
        </p:nvSpPr>
        <p:spPr>
          <a:xfrm>
            <a:off x="998883" y="2635841"/>
            <a:ext cx="168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000" dirty="0">
                <a:solidFill>
                  <a:schemeClr val="bg2">
                    <a:lumMod val="90000"/>
                  </a:schemeClr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</a:rPr>
              <a:t>غسيل يومي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Mont Bold" panose="00000900000000000000" pitchFamily="2"/>
              </a:rPr>
              <a:t>Daily Wash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657629-6FD4-82B9-F941-9FC17A201A16}"/>
              </a:ext>
            </a:extLst>
          </p:cNvPr>
          <p:cNvSpPr/>
          <p:nvPr/>
        </p:nvSpPr>
        <p:spPr>
          <a:xfrm>
            <a:off x="792939" y="294697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25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118C7A-E180-F4C9-E4DD-7A7623319A73}"/>
              </a:ext>
            </a:extLst>
          </p:cNvPr>
          <p:cNvSpPr/>
          <p:nvPr/>
        </p:nvSpPr>
        <p:spPr>
          <a:xfrm>
            <a:off x="81280" y="1888435"/>
            <a:ext cx="12044680" cy="2922325"/>
          </a:xfrm>
          <a:prstGeom prst="roundRect">
            <a:avLst>
              <a:gd name="adj" fmla="val 693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 shot of a device&#10;&#10;Description automatically generated">
            <a:extLst>
              <a:ext uri="{FF2B5EF4-FFF2-40B4-BE49-F238E27FC236}">
                <a16:creationId xmlns:a16="http://schemas.microsoft.com/office/drawing/2014/main" id="{E99AB454-53DE-C83C-98DC-DD440A18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246" y="1646498"/>
            <a:ext cx="15383644" cy="35650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AD5CA-C006-7894-025E-98AFFF3603CF}"/>
              </a:ext>
            </a:extLst>
          </p:cNvPr>
          <p:cNvSpPr/>
          <p:nvPr/>
        </p:nvSpPr>
        <p:spPr>
          <a:xfrm>
            <a:off x="948396" y="2534478"/>
            <a:ext cx="3263481" cy="9889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3F93EC-2EC6-4B8C-89F1-AD15C8EBA371}"/>
              </a:ext>
            </a:extLst>
          </p:cNvPr>
          <p:cNvSpPr/>
          <p:nvPr/>
        </p:nvSpPr>
        <p:spPr>
          <a:xfrm>
            <a:off x="4557091" y="2582763"/>
            <a:ext cx="4602149" cy="861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42638-FD32-59F5-7A43-D26A2C8C5040}"/>
              </a:ext>
            </a:extLst>
          </p:cNvPr>
          <p:cNvSpPr txBox="1"/>
          <p:nvPr/>
        </p:nvSpPr>
        <p:spPr>
          <a:xfrm>
            <a:off x="4599940" y="2582762"/>
            <a:ext cx="9637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60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6F095-4BC9-AABB-ECF3-B817E9778D51}"/>
              </a:ext>
            </a:extLst>
          </p:cNvPr>
          <p:cNvSpPr txBox="1"/>
          <p:nvPr/>
        </p:nvSpPr>
        <p:spPr>
          <a:xfrm>
            <a:off x="5697217" y="2582762"/>
            <a:ext cx="11272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800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96662-07D1-BDC6-CC16-452010B5563A}"/>
              </a:ext>
            </a:extLst>
          </p:cNvPr>
          <p:cNvSpPr txBox="1"/>
          <p:nvPr/>
        </p:nvSpPr>
        <p:spPr>
          <a:xfrm>
            <a:off x="7235764" y="2582762"/>
            <a:ext cx="3513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5F9F8-B7CD-C86D-0AEE-0A7875BBCA34}"/>
              </a:ext>
            </a:extLst>
          </p:cNvPr>
          <p:cNvSpPr txBox="1"/>
          <p:nvPr/>
        </p:nvSpPr>
        <p:spPr>
          <a:xfrm>
            <a:off x="839138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939737-3106-03E8-B022-7E3DEF0E594C}"/>
              </a:ext>
            </a:extLst>
          </p:cNvPr>
          <p:cNvSpPr txBox="1"/>
          <p:nvPr/>
        </p:nvSpPr>
        <p:spPr>
          <a:xfrm>
            <a:off x="2687100" y="2628928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45:00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BD50C-248B-1E68-6DED-266419CE0E9C}"/>
              </a:ext>
            </a:extLst>
          </p:cNvPr>
          <p:cNvSpPr/>
          <p:nvPr/>
        </p:nvSpPr>
        <p:spPr>
          <a:xfrm>
            <a:off x="998883" y="1888435"/>
            <a:ext cx="3263481" cy="6112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D5516-1CAA-39F4-0462-F7502909E6EE}"/>
              </a:ext>
            </a:extLst>
          </p:cNvPr>
          <p:cNvSpPr txBox="1"/>
          <p:nvPr/>
        </p:nvSpPr>
        <p:spPr>
          <a:xfrm>
            <a:off x="998883" y="2635841"/>
            <a:ext cx="168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000" dirty="0">
                <a:solidFill>
                  <a:schemeClr val="bg2">
                    <a:lumMod val="90000"/>
                  </a:schemeClr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</a:rPr>
              <a:t>غسيل يومي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Mont Bold" panose="00000900000000000000" pitchFamily="2"/>
              </a:rPr>
              <a:t>Daily Wash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28F028-DFA8-EDC1-C349-B18588AAFC58}"/>
              </a:ext>
            </a:extLst>
          </p:cNvPr>
          <p:cNvSpPr/>
          <p:nvPr/>
        </p:nvSpPr>
        <p:spPr>
          <a:xfrm>
            <a:off x="792939" y="294697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8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118C7A-E180-F4C9-E4DD-7A7623319A73}"/>
              </a:ext>
            </a:extLst>
          </p:cNvPr>
          <p:cNvSpPr/>
          <p:nvPr/>
        </p:nvSpPr>
        <p:spPr>
          <a:xfrm>
            <a:off x="81280" y="1888435"/>
            <a:ext cx="12044680" cy="2922325"/>
          </a:xfrm>
          <a:prstGeom prst="roundRect">
            <a:avLst>
              <a:gd name="adj" fmla="val 693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 shot of a device&#10;&#10;Description automatically generated">
            <a:extLst>
              <a:ext uri="{FF2B5EF4-FFF2-40B4-BE49-F238E27FC236}">
                <a16:creationId xmlns:a16="http://schemas.microsoft.com/office/drawing/2014/main" id="{E99AB454-53DE-C83C-98DC-DD440A18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246" y="1646498"/>
            <a:ext cx="15383644" cy="35650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AD5CA-C006-7894-025E-98AFFF3603CF}"/>
              </a:ext>
            </a:extLst>
          </p:cNvPr>
          <p:cNvSpPr/>
          <p:nvPr/>
        </p:nvSpPr>
        <p:spPr>
          <a:xfrm>
            <a:off x="948396" y="2534478"/>
            <a:ext cx="3263481" cy="9889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3F93EC-2EC6-4B8C-89F1-AD15C8EBA371}"/>
              </a:ext>
            </a:extLst>
          </p:cNvPr>
          <p:cNvSpPr/>
          <p:nvPr/>
        </p:nvSpPr>
        <p:spPr>
          <a:xfrm>
            <a:off x="4557091" y="2582763"/>
            <a:ext cx="4602149" cy="861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42638-FD32-59F5-7A43-D26A2C8C5040}"/>
              </a:ext>
            </a:extLst>
          </p:cNvPr>
          <p:cNvSpPr txBox="1"/>
          <p:nvPr/>
        </p:nvSpPr>
        <p:spPr>
          <a:xfrm>
            <a:off x="4599940" y="2582762"/>
            <a:ext cx="9637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60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6F095-4BC9-AABB-ECF3-B817E9778D51}"/>
              </a:ext>
            </a:extLst>
          </p:cNvPr>
          <p:cNvSpPr txBox="1"/>
          <p:nvPr/>
        </p:nvSpPr>
        <p:spPr>
          <a:xfrm>
            <a:off x="5697217" y="2582762"/>
            <a:ext cx="11272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800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96662-07D1-BDC6-CC16-452010B5563A}"/>
              </a:ext>
            </a:extLst>
          </p:cNvPr>
          <p:cNvSpPr txBox="1"/>
          <p:nvPr/>
        </p:nvSpPr>
        <p:spPr>
          <a:xfrm>
            <a:off x="716202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5F9F8-B7CD-C86D-0AEE-0A7875BBCA34}"/>
              </a:ext>
            </a:extLst>
          </p:cNvPr>
          <p:cNvSpPr txBox="1"/>
          <p:nvPr/>
        </p:nvSpPr>
        <p:spPr>
          <a:xfrm>
            <a:off x="839138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939737-3106-03E8-B022-7E3DEF0E594C}"/>
              </a:ext>
            </a:extLst>
          </p:cNvPr>
          <p:cNvSpPr txBox="1"/>
          <p:nvPr/>
        </p:nvSpPr>
        <p:spPr>
          <a:xfrm>
            <a:off x="2687100" y="2628928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45:00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BD50C-248B-1E68-6DED-266419CE0E9C}"/>
              </a:ext>
            </a:extLst>
          </p:cNvPr>
          <p:cNvSpPr/>
          <p:nvPr/>
        </p:nvSpPr>
        <p:spPr>
          <a:xfrm>
            <a:off x="998883" y="1888435"/>
            <a:ext cx="3263481" cy="6112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D5516-1CAA-39F4-0462-F7502909E6EE}"/>
              </a:ext>
            </a:extLst>
          </p:cNvPr>
          <p:cNvSpPr txBox="1"/>
          <p:nvPr/>
        </p:nvSpPr>
        <p:spPr>
          <a:xfrm>
            <a:off x="998883" y="2635841"/>
            <a:ext cx="168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000" dirty="0">
                <a:solidFill>
                  <a:schemeClr val="bg2">
                    <a:lumMod val="90000"/>
                  </a:schemeClr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</a:rPr>
              <a:t>غسيل يومي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Mont Bold" panose="00000900000000000000" pitchFamily="2"/>
              </a:rPr>
              <a:t>Daily Wash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5F5286-1DEB-0A9D-7F3B-B449A63D7587}"/>
              </a:ext>
            </a:extLst>
          </p:cNvPr>
          <p:cNvSpPr/>
          <p:nvPr/>
        </p:nvSpPr>
        <p:spPr>
          <a:xfrm>
            <a:off x="792939" y="294697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2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118C7A-E180-F4C9-E4DD-7A7623319A73}"/>
              </a:ext>
            </a:extLst>
          </p:cNvPr>
          <p:cNvSpPr/>
          <p:nvPr/>
        </p:nvSpPr>
        <p:spPr>
          <a:xfrm>
            <a:off x="81280" y="1888435"/>
            <a:ext cx="12044680" cy="2922325"/>
          </a:xfrm>
          <a:prstGeom prst="roundRect">
            <a:avLst>
              <a:gd name="adj" fmla="val 693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 shot of a device&#10;&#10;Description automatically generated">
            <a:extLst>
              <a:ext uri="{FF2B5EF4-FFF2-40B4-BE49-F238E27FC236}">
                <a16:creationId xmlns:a16="http://schemas.microsoft.com/office/drawing/2014/main" id="{E99AB454-53DE-C83C-98DC-DD440A18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246" y="1646498"/>
            <a:ext cx="15383644" cy="35650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AD5CA-C006-7894-025E-98AFFF3603CF}"/>
              </a:ext>
            </a:extLst>
          </p:cNvPr>
          <p:cNvSpPr/>
          <p:nvPr/>
        </p:nvSpPr>
        <p:spPr>
          <a:xfrm>
            <a:off x="948396" y="2534478"/>
            <a:ext cx="3263481" cy="9889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3F93EC-2EC6-4B8C-89F1-AD15C8EBA371}"/>
              </a:ext>
            </a:extLst>
          </p:cNvPr>
          <p:cNvSpPr/>
          <p:nvPr/>
        </p:nvSpPr>
        <p:spPr>
          <a:xfrm>
            <a:off x="4557091" y="2582763"/>
            <a:ext cx="4602149" cy="861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42638-FD32-59F5-7A43-D26A2C8C5040}"/>
              </a:ext>
            </a:extLst>
          </p:cNvPr>
          <p:cNvSpPr txBox="1"/>
          <p:nvPr/>
        </p:nvSpPr>
        <p:spPr>
          <a:xfrm>
            <a:off x="4599940" y="2582762"/>
            <a:ext cx="9637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60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6F095-4BC9-AABB-ECF3-B817E9778D51}"/>
              </a:ext>
            </a:extLst>
          </p:cNvPr>
          <p:cNvSpPr txBox="1"/>
          <p:nvPr/>
        </p:nvSpPr>
        <p:spPr>
          <a:xfrm>
            <a:off x="5697217" y="2582762"/>
            <a:ext cx="11272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800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96662-07D1-BDC6-CC16-452010B5563A}"/>
              </a:ext>
            </a:extLst>
          </p:cNvPr>
          <p:cNvSpPr txBox="1"/>
          <p:nvPr/>
        </p:nvSpPr>
        <p:spPr>
          <a:xfrm>
            <a:off x="716202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5F9F8-B7CD-C86D-0AEE-0A7875BBCA34}"/>
              </a:ext>
            </a:extLst>
          </p:cNvPr>
          <p:cNvSpPr txBox="1"/>
          <p:nvPr/>
        </p:nvSpPr>
        <p:spPr>
          <a:xfrm>
            <a:off x="839138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939737-3106-03E8-B022-7E3DEF0E594C}"/>
              </a:ext>
            </a:extLst>
          </p:cNvPr>
          <p:cNvSpPr txBox="1"/>
          <p:nvPr/>
        </p:nvSpPr>
        <p:spPr>
          <a:xfrm>
            <a:off x="2687100" y="2628928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45:00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BD50C-248B-1E68-6DED-266419CE0E9C}"/>
              </a:ext>
            </a:extLst>
          </p:cNvPr>
          <p:cNvSpPr/>
          <p:nvPr/>
        </p:nvSpPr>
        <p:spPr>
          <a:xfrm>
            <a:off x="998883" y="1888435"/>
            <a:ext cx="3263481" cy="6112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D5516-1CAA-39F4-0462-F7502909E6EE}"/>
              </a:ext>
            </a:extLst>
          </p:cNvPr>
          <p:cNvSpPr txBox="1"/>
          <p:nvPr/>
        </p:nvSpPr>
        <p:spPr>
          <a:xfrm>
            <a:off x="998883" y="2635841"/>
            <a:ext cx="168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000" dirty="0">
                <a:solidFill>
                  <a:schemeClr val="bg2">
                    <a:lumMod val="90000"/>
                  </a:schemeClr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</a:rPr>
              <a:t>غسيل يومي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Mont Bold" panose="00000900000000000000" pitchFamily="2"/>
              </a:rPr>
              <a:t>Daily Wash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007828-6562-B4E0-299F-6BD049850B46}"/>
              </a:ext>
            </a:extLst>
          </p:cNvPr>
          <p:cNvSpPr/>
          <p:nvPr/>
        </p:nvSpPr>
        <p:spPr>
          <a:xfrm>
            <a:off x="792939" y="294697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10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118C7A-E180-F4C9-E4DD-7A7623319A73}"/>
              </a:ext>
            </a:extLst>
          </p:cNvPr>
          <p:cNvSpPr/>
          <p:nvPr/>
        </p:nvSpPr>
        <p:spPr>
          <a:xfrm>
            <a:off x="81280" y="1888435"/>
            <a:ext cx="12044680" cy="2922325"/>
          </a:xfrm>
          <a:prstGeom prst="roundRect">
            <a:avLst>
              <a:gd name="adj" fmla="val 693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 shot of a device&#10;&#10;Description automatically generated">
            <a:extLst>
              <a:ext uri="{FF2B5EF4-FFF2-40B4-BE49-F238E27FC236}">
                <a16:creationId xmlns:a16="http://schemas.microsoft.com/office/drawing/2014/main" id="{E99AB454-53DE-C83C-98DC-DD440A18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246" y="1646498"/>
            <a:ext cx="15383644" cy="35650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AD5CA-C006-7894-025E-98AFFF3603CF}"/>
              </a:ext>
            </a:extLst>
          </p:cNvPr>
          <p:cNvSpPr/>
          <p:nvPr/>
        </p:nvSpPr>
        <p:spPr>
          <a:xfrm>
            <a:off x="948396" y="2534478"/>
            <a:ext cx="3263481" cy="9889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3F93EC-2EC6-4B8C-89F1-AD15C8EBA371}"/>
              </a:ext>
            </a:extLst>
          </p:cNvPr>
          <p:cNvSpPr/>
          <p:nvPr/>
        </p:nvSpPr>
        <p:spPr>
          <a:xfrm>
            <a:off x="4557091" y="2582763"/>
            <a:ext cx="4602149" cy="861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42638-FD32-59F5-7A43-D26A2C8C5040}"/>
              </a:ext>
            </a:extLst>
          </p:cNvPr>
          <p:cNvSpPr txBox="1"/>
          <p:nvPr/>
        </p:nvSpPr>
        <p:spPr>
          <a:xfrm>
            <a:off x="4599940" y="2582762"/>
            <a:ext cx="9637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60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6F095-4BC9-AABB-ECF3-B817E9778D51}"/>
              </a:ext>
            </a:extLst>
          </p:cNvPr>
          <p:cNvSpPr txBox="1"/>
          <p:nvPr/>
        </p:nvSpPr>
        <p:spPr>
          <a:xfrm>
            <a:off x="5697217" y="2582762"/>
            <a:ext cx="11272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800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96662-07D1-BDC6-CC16-452010B5563A}"/>
              </a:ext>
            </a:extLst>
          </p:cNvPr>
          <p:cNvSpPr txBox="1"/>
          <p:nvPr/>
        </p:nvSpPr>
        <p:spPr>
          <a:xfrm>
            <a:off x="716202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5F9F8-B7CD-C86D-0AEE-0A7875BBCA34}"/>
              </a:ext>
            </a:extLst>
          </p:cNvPr>
          <p:cNvSpPr txBox="1"/>
          <p:nvPr/>
        </p:nvSpPr>
        <p:spPr>
          <a:xfrm>
            <a:off x="839138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939737-3106-03E8-B022-7E3DEF0E594C}"/>
              </a:ext>
            </a:extLst>
          </p:cNvPr>
          <p:cNvSpPr txBox="1"/>
          <p:nvPr/>
        </p:nvSpPr>
        <p:spPr>
          <a:xfrm>
            <a:off x="2687100" y="2628928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45:00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BD50C-248B-1E68-6DED-266419CE0E9C}"/>
              </a:ext>
            </a:extLst>
          </p:cNvPr>
          <p:cNvSpPr/>
          <p:nvPr/>
        </p:nvSpPr>
        <p:spPr>
          <a:xfrm>
            <a:off x="998883" y="1888435"/>
            <a:ext cx="3263481" cy="6112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D5516-1CAA-39F4-0462-F7502909E6EE}"/>
              </a:ext>
            </a:extLst>
          </p:cNvPr>
          <p:cNvSpPr txBox="1"/>
          <p:nvPr/>
        </p:nvSpPr>
        <p:spPr>
          <a:xfrm>
            <a:off x="998883" y="2635841"/>
            <a:ext cx="168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000" dirty="0">
                <a:solidFill>
                  <a:schemeClr val="bg2">
                    <a:lumMod val="90000"/>
                  </a:schemeClr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</a:rPr>
              <a:t>غسيل يومي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Mont Bold" panose="00000900000000000000" pitchFamily="2"/>
              </a:rPr>
              <a:t>Daily Wash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24A71C-25EC-930D-8F28-CEAC8AFD5C2C}"/>
              </a:ext>
            </a:extLst>
          </p:cNvPr>
          <p:cNvSpPr/>
          <p:nvPr/>
        </p:nvSpPr>
        <p:spPr>
          <a:xfrm>
            <a:off x="792939" y="294697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90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372F21-6DCA-3209-63EA-945BC900A0D0}"/>
              </a:ext>
            </a:extLst>
          </p:cNvPr>
          <p:cNvSpPr/>
          <p:nvPr/>
        </p:nvSpPr>
        <p:spPr>
          <a:xfrm>
            <a:off x="671332" y="1562582"/>
            <a:ext cx="8941443" cy="36807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ue rectangle with black background&#10;&#10;Description automatically generated">
            <a:extLst>
              <a:ext uri="{FF2B5EF4-FFF2-40B4-BE49-F238E27FC236}">
                <a16:creationId xmlns:a16="http://schemas.microsoft.com/office/drawing/2014/main" id="{AEF5E96B-8B88-89F2-FE0C-14AF7B8EB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1509" y="1388103"/>
            <a:ext cx="12201533" cy="4081793"/>
          </a:xfrm>
          <a:prstGeom prst="rect">
            <a:avLst/>
          </a:prstGeom>
        </p:spPr>
      </p:pic>
      <p:pic>
        <p:nvPicPr>
          <p:cNvPr id="11" name="Picture 10" descr="A group of cards with different designs&#10;&#10;Description automatically generated with medium confidence">
            <a:extLst>
              <a:ext uri="{FF2B5EF4-FFF2-40B4-BE49-F238E27FC236}">
                <a16:creationId xmlns:a16="http://schemas.microsoft.com/office/drawing/2014/main" id="{83E66286-0308-589B-C1AA-94D0DA5D4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3823" y="1842378"/>
            <a:ext cx="9329947" cy="3121158"/>
          </a:xfrm>
          <a:prstGeom prst="rect">
            <a:avLst/>
          </a:prstGeom>
        </p:spPr>
      </p:pic>
      <p:pic>
        <p:nvPicPr>
          <p:cNvPr id="12" name="Picture 11" descr="A group of cards with different designs&#10;&#10;Description automatically generated with medium confidence">
            <a:extLst>
              <a:ext uri="{FF2B5EF4-FFF2-40B4-BE49-F238E27FC236}">
                <a16:creationId xmlns:a16="http://schemas.microsoft.com/office/drawing/2014/main" id="{74BAB07B-A998-68B9-E9C9-B56A3794C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54" y="1842378"/>
            <a:ext cx="9329947" cy="3121158"/>
          </a:xfrm>
          <a:prstGeom prst="rect">
            <a:avLst/>
          </a:prstGeom>
        </p:spPr>
      </p:pic>
      <p:pic>
        <p:nvPicPr>
          <p:cNvPr id="3" name="Picture 2" descr="A screen shot of a shirt&#10;&#10;Description automatically generated">
            <a:extLst>
              <a:ext uri="{FF2B5EF4-FFF2-40B4-BE49-F238E27FC236}">
                <a16:creationId xmlns:a16="http://schemas.microsoft.com/office/drawing/2014/main" id="{73934482-4A64-B6C5-FD4F-74C1616C628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3" t="10470" r="34700" b="9615"/>
          <a:stretch/>
        </p:blipFill>
        <p:spPr>
          <a:xfrm>
            <a:off x="1325879" y="2169160"/>
            <a:ext cx="2794001" cy="2494280"/>
          </a:xfrm>
          <a:prstGeom prst="rect">
            <a:avLst/>
          </a:prstGeom>
        </p:spPr>
      </p:pic>
      <p:pic>
        <p:nvPicPr>
          <p:cNvPr id="4" name="Picture 3" descr="A screen shot of a device&#10;&#10;Description automatically generated">
            <a:extLst>
              <a:ext uri="{FF2B5EF4-FFF2-40B4-BE49-F238E27FC236}">
                <a16:creationId xmlns:a16="http://schemas.microsoft.com/office/drawing/2014/main" id="{EFEEFA6B-7935-9FF1-7F84-925C7DAF329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19135" r="40828" b="15526"/>
          <a:stretch/>
        </p:blipFill>
        <p:spPr>
          <a:xfrm>
            <a:off x="9383782" y="2077720"/>
            <a:ext cx="2326847" cy="2649220"/>
          </a:xfrm>
          <a:prstGeom prst="rect">
            <a:avLst/>
          </a:prstGeom>
        </p:spPr>
      </p:pic>
      <p:pic>
        <p:nvPicPr>
          <p:cNvPr id="7" name="Picture 6" descr="A screen shot of a device&#10;&#10;Description automatically generated">
            <a:extLst>
              <a:ext uri="{FF2B5EF4-FFF2-40B4-BE49-F238E27FC236}">
                <a16:creationId xmlns:a16="http://schemas.microsoft.com/office/drawing/2014/main" id="{154729A7-629F-89E3-807B-089620DA8B7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4" t="19134" r="39047" b="17331"/>
          <a:stretch/>
        </p:blipFill>
        <p:spPr>
          <a:xfrm>
            <a:off x="11737578" y="2131130"/>
            <a:ext cx="2425468" cy="2595810"/>
          </a:xfrm>
          <a:prstGeom prst="rect">
            <a:avLst/>
          </a:prstGeom>
        </p:spPr>
      </p:pic>
      <p:pic>
        <p:nvPicPr>
          <p:cNvPr id="5" name="Picture 4" descr="A black screen with blue lines&#10;&#10;Description automatically generated">
            <a:extLst>
              <a:ext uri="{FF2B5EF4-FFF2-40B4-BE49-F238E27FC236}">
                <a16:creationId xmlns:a16="http://schemas.microsoft.com/office/drawing/2014/main" id="{87015E3A-BAF4-4426-8379-AE73B8D074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103"/>
            <a:ext cx="12201532" cy="408179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DED2CDA-ADF3-E3DF-2FF6-04EF0CD730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58806" y="4730223"/>
            <a:ext cx="361950" cy="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80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118C7A-E180-F4C9-E4DD-7A7623319A73}"/>
              </a:ext>
            </a:extLst>
          </p:cNvPr>
          <p:cNvSpPr/>
          <p:nvPr/>
        </p:nvSpPr>
        <p:spPr>
          <a:xfrm>
            <a:off x="81280" y="1888435"/>
            <a:ext cx="12044680" cy="2922325"/>
          </a:xfrm>
          <a:prstGeom prst="roundRect">
            <a:avLst>
              <a:gd name="adj" fmla="val 693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 shot of a device&#10;&#10;Description automatically generated">
            <a:extLst>
              <a:ext uri="{FF2B5EF4-FFF2-40B4-BE49-F238E27FC236}">
                <a16:creationId xmlns:a16="http://schemas.microsoft.com/office/drawing/2014/main" id="{E99AB454-53DE-C83C-98DC-DD440A18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246" y="1646498"/>
            <a:ext cx="15383644" cy="35650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AD5CA-C006-7894-025E-98AFFF3603CF}"/>
              </a:ext>
            </a:extLst>
          </p:cNvPr>
          <p:cNvSpPr/>
          <p:nvPr/>
        </p:nvSpPr>
        <p:spPr>
          <a:xfrm>
            <a:off x="948396" y="2534478"/>
            <a:ext cx="3263481" cy="9889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3F93EC-2EC6-4B8C-89F1-AD15C8EBA371}"/>
              </a:ext>
            </a:extLst>
          </p:cNvPr>
          <p:cNvSpPr/>
          <p:nvPr/>
        </p:nvSpPr>
        <p:spPr>
          <a:xfrm>
            <a:off x="4557091" y="2582763"/>
            <a:ext cx="4602149" cy="861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42638-FD32-59F5-7A43-D26A2C8C5040}"/>
              </a:ext>
            </a:extLst>
          </p:cNvPr>
          <p:cNvSpPr txBox="1"/>
          <p:nvPr/>
        </p:nvSpPr>
        <p:spPr>
          <a:xfrm>
            <a:off x="4599940" y="2582762"/>
            <a:ext cx="9637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60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6F095-4BC9-AABB-ECF3-B817E9778D51}"/>
              </a:ext>
            </a:extLst>
          </p:cNvPr>
          <p:cNvSpPr txBox="1"/>
          <p:nvPr/>
        </p:nvSpPr>
        <p:spPr>
          <a:xfrm>
            <a:off x="5697217" y="2582762"/>
            <a:ext cx="11272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800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96662-07D1-BDC6-CC16-452010B5563A}"/>
              </a:ext>
            </a:extLst>
          </p:cNvPr>
          <p:cNvSpPr txBox="1"/>
          <p:nvPr/>
        </p:nvSpPr>
        <p:spPr>
          <a:xfrm>
            <a:off x="716202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5F9F8-B7CD-C86D-0AEE-0A7875BBCA34}"/>
              </a:ext>
            </a:extLst>
          </p:cNvPr>
          <p:cNvSpPr txBox="1"/>
          <p:nvPr/>
        </p:nvSpPr>
        <p:spPr>
          <a:xfrm>
            <a:off x="839138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939737-3106-03E8-B022-7E3DEF0E594C}"/>
              </a:ext>
            </a:extLst>
          </p:cNvPr>
          <p:cNvSpPr txBox="1"/>
          <p:nvPr/>
        </p:nvSpPr>
        <p:spPr>
          <a:xfrm>
            <a:off x="2687100" y="2628928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45:00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BD50C-248B-1E68-6DED-266419CE0E9C}"/>
              </a:ext>
            </a:extLst>
          </p:cNvPr>
          <p:cNvSpPr/>
          <p:nvPr/>
        </p:nvSpPr>
        <p:spPr>
          <a:xfrm>
            <a:off x="998883" y="1888435"/>
            <a:ext cx="3263481" cy="6112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D5516-1CAA-39F4-0462-F7502909E6EE}"/>
              </a:ext>
            </a:extLst>
          </p:cNvPr>
          <p:cNvSpPr txBox="1"/>
          <p:nvPr/>
        </p:nvSpPr>
        <p:spPr>
          <a:xfrm>
            <a:off x="998883" y="2635841"/>
            <a:ext cx="168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000" dirty="0">
                <a:solidFill>
                  <a:schemeClr val="bg2">
                    <a:lumMod val="90000"/>
                  </a:schemeClr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</a:rPr>
              <a:t>غسيل يومي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Mont Bold" panose="00000900000000000000" pitchFamily="2"/>
              </a:rPr>
              <a:t>Daily Wash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07EF70-EB5F-B2F1-3E01-286CAADBBEDE}"/>
              </a:ext>
            </a:extLst>
          </p:cNvPr>
          <p:cNvSpPr/>
          <p:nvPr/>
        </p:nvSpPr>
        <p:spPr>
          <a:xfrm>
            <a:off x="792939" y="294697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62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118C7A-E180-F4C9-E4DD-7A7623319A73}"/>
              </a:ext>
            </a:extLst>
          </p:cNvPr>
          <p:cNvSpPr/>
          <p:nvPr/>
        </p:nvSpPr>
        <p:spPr>
          <a:xfrm>
            <a:off x="81280" y="1888435"/>
            <a:ext cx="12044680" cy="2922325"/>
          </a:xfrm>
          <a:prstGeom prst="roundRect">
            <a:avLst>
              <a:gd name="adj" fmla="val 693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 shot of a device&#10;&#10;Description automatically generated">
            <a:extLst>
              <a:ext uri="{FF2B5EF4-FFF2-40B4-BE49-F238E27FC236}">
                <a16:creationId xmlns:a16="http://schemas.microsoft.com/office/drawing/2014/main" id="{E99AB454-53DE-C83C-98DC-DD440A18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246" y="1646498"/>
            <a:ext cx="15383644" cy="35650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AD5CA-C006-7894-025E-98AFFF3603CF}"/>
              </a:ext>
            </a:extLst>
          </p:cNvPr>
          <p:cNvSpPr/>
          <p:nvPr/>
        </p:nvSpPr>
        <p:spPr>
          <a:xfrm>
            <a:off x="948396" y="2534478"/>
            <a:ext cx="3263481" cy="9889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3F93EC-2EC6-4B8C-89F1-AD15C8EBA371}"/>
              </a:ext>
            </a:extLst>
          </p:cNvPr>
          <p:cNvSpPr/>
          <p:nvPr/>
        </p:nvSpPr>
        <p:spPr>
          <a:xfrm>
            <a:off x="4557091" y="2582763"/>
            <a:ext cx="4602149" cy="861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42638-FD32-59F5-7A43-D26A2C8C5040}"/>
              </a:ext>
            </a:extLst>
          </p:cNvPr>
          <p:cNvSpPr txBox="1"/>
          <p:nvPr/>
        </p:nvSpPr>
        <p:spPr>
          <a:xfrm>
            <a:off x="4599940" y="2582762"/>
            <a:ext cx="9637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60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6F095-4BC9-AABB-ECF3-B817E9778D51}"/>
              </a:ext>
            </a:extLst>
          </p:cNvPr>
          <p:cNvSpPr txBox="1"/>
          <p:nvPr/>
        </p:nvSpPr>
        <p:spPr>
          <a:xfrm>
            <a:off x="5697217" y="2582762"/>
            <a:ext cx="11272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800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96662-07D1-BDC6-CC16-452010B5563A}"/>
              </a:ext>
            </a:extLst>
          </p:cNvPr>
          <p:cNvSpPr txBox="1"/>
          <p:nvPr/>
        </p:nvSpPr>
        <p:spPr>
          <a:xfrm>
            <a:off x="716202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5F9F8-B7CD-C86D-0AEE-0A7875BBCA34}"/>
              </a:ext>
            </a:extLst>
          </p:cNvPr>
          <p:cNvSpPr txBox="1"/>
          <p:nvPr/>
        </p:nvSpPr>
        <p:spPr>
          <a:xfrm>
            <a:off x="839138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939737-3106-03E8-B022-7E3DEF0E594C}"/>
              </a:ext>
            </a:extLst>
          </p:cNvPr>
          <p:cNvSpPr txBox="1"/>
          <p:nvPr/>
        </p:nvSpPr>
        <p:spPr>
          <a:xfrm>
            <a:off x="2687100" y="2628928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45:00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BD50C-248B-1E68-6DED-266419CE0E9C}"/>
              </a:ext>
            </a:extLst>
          </p:cNvPr>
          <p:cNvSpPr/>
          <p:nvPr/>
        </p:nvSpPr>
        <p:spPr>
          <a:xfrm>
            <a:off x="998883" y="1888435"/>
            <a:ext cx="3263481" cy="6112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D5516-1CAA-39F4-0462-F7502909E6EE}"/>
              </a:ext>
            </a:extLst>
          </p:cNvPr>
          <p:cNvSpPr txBox="1"/>
          <p:nvPr/>
        </p:nvSpPr>
        <p:spPr>
          <a:xfrm>
            <a:off x="998883" y="2635841"/>
            <a:ext cx="168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000" dirty="0">
                <a:solidFill>
                  <a:schemeClr val="bg2">
                    <a:lumMod val="90000"/>
                  </a:schemeClr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</a:rPr>
              <a:t>غسيل يومي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Mont Bold" panose="00000900000000000000" pitchFamily="2"/>
              </a:rPr>
              <a:t>Daily Wash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368FBE-77A7-7672-718C-167C3402B843}"/>
              </a:ext>
            </a:extLst>
          </p:cNvPr>
          <p:cNvSpPr/>
          <p:nvPr/>
        </p:nvSpPr>
        <p:spPr>
          <a:xfrm>
            <a:off x="792939" y="294697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97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118C7A-E180-F4C9-E4DD-7A7623319A73}"/>
              </a:ext>
            </a:extLst>
          </p:cNvPr>
          <p:cNvSpPr/>
          <p:nvPr/>
        </p:nvSpPr>
        <p:spPr>
          <a:xfrm>
            <a:off x="81280" y="1888435"/>
            <a:ext cx="12044680" cy="2922325"/>
          </a:xfrm>
          <a:prstGeom prst="roundRect">
            <a:avLst>
              <a:gd name="adj" fmla="val 693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 shot of a device&#10;&#10;Description automatically generated">
            <a:extLst>
              <a:ext uri="{FF2B5EF4-FFF2-40B4-BE49-F238E27FC236}">
                <a16:creationId xmlns:a16="http://schemas.microsoft.com/office/drawing/2014/main" id="{E99AB454-53DE-C83C-98DC-DD440A18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246" y="1646498"/>
            <a:ext cx="15383644" cy="35650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AD5CA-C006-7894-025E-98AFFF3603CF}"/>
              </a:ext>
            </a:extLst>
          </p:cNvPr>
          <p:cNvSpPr/>
          <p:nvPr/>
        </p:nvSpPr>
        <p:spPr>
          <a:xfrm>
            <a:off x="948396" y="2534478"/>
            <a:ext cx="3263481" cy="9889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3F93EC-2EC6-4B8C-89F1-AD15C8EBA371}"/>
              </a:ext>
            </a:extLst>
          </p:cNvPr>
          <p:cNvSpPr/>
          <p:nvPr/>
        </p:nvSpPr>
        <p:spPr>
          <a:xfrm>
            <a:off x="4557091" y="2582763"/>
            <a:ext cx="4602149" cy="861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42638-FD32-59F5-7A43-D26A2C8C5040}"/>
              </a:ext>
            </a:extLst>
          </p:cNvPr>
          <p:cNvSpPr txBox="1"/>
          <p:nvPr/>
        </p:nvSpPr>
        <p:spPr>
          <a:xfrm>
            <a:off x="4599940" y="2582762"/>
            <a:ext cx="9637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60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6F095-4BC9-AABB-ECF3-B817E9778D51}"/>
              </a:ext>
            </a:extLst>
          </p:cNvPr>
          <p:cNvSpPr txBox="1"/>
          <p:nvPr/>
        </p:nvSpPr>
        <p:spPr>
          <a:xfrm>
            <a:off x="5697217" y="2582762"/>
            <a:ext cx="11272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800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96662-07D1-BDC6-CC16-452010B5563A}"/>
              </a:ext>
            </a:extLst>
          </p:cNvPr>
          <p:cNvSpPr txBox="1"/>
          <p:nvPr/>
        </p:nvSpPr>
        <p:spPr>
          <a:xfrm>
            <a:off x="716202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5F9F8-B7CD-C86D-0AEE-0A7875BBCA34}"/>
              </a:ext>
            </a:extLst>
          </p:cNvPr>
          <p:cNvSpPr txBox="1"/>
          <p:nvPr/>
        </p:nvSpPr>
        <p:spPr>
          <a:xfrm>
            <a:off x="839138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939737-3106-03E8-B022-7E3DEF0E594C}"/>
              </a:ext>
            </a:extLst>
          </p:cNvPr>
          <p:cNvSpPr txBox="1"/>
          <p:nvPr/>
        </p:nvSpPr>
        <p:spPr>
          <a:xfrm>
            <a:off x="2687100" y="2628928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45:00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BD50C-248B-1E68-6DED-266419CE0E9C}"/>
              </a:ext>
            </a:extLst>
          </p:cNvPr>
          <p:cNvSpPr/>
          <p:nvPr/>
        </p:nvSpPr>
        <p:spPr>
          <a:xfrm>
            <a:off x="998883" y="1888435"/>
            <a:ext cx="3263481" cy="6112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D5516-1CAA-39F4-0462-F7502909E6EE}"/>
              </a:ext>
            </a:extLst>
          </p:cNvPr>
          <p:cNvSpPr txBox="1"/>
          <p:nvPr/>
        </p:nvSpPr>
        <p:spPr>
          <a:xfrm>
            <a:off x="998883" y="2635841"/>
            <a:ext cx="168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000" dirty="0">
                <a:solidFill>
                  <a:schemeClr val="bg2">
                    <a:lumMod val="50000"/>
                  </a:schemeClr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</a:rPr>
              <a:t>غسيل يومي</a:t>
            </a:r>
          </a:p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 Bold" panose="00000900000000000000" pitchFamily="2"/>
              </a:rPr>
              <a:t>Daily Wash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5F544C-2A8E-6428-6A86-831669D80B18}"/>
              </a:ext>
            </a:extLst>
          </p:cNvPr>
          <p:cNvSpPr/>
          <p:nvPr/>
        </p:nvSpPr>
        <p:spPr>
          <a:xfrm>
            <a:off x="792939" y="294697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42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118C7A-E180-F4C9-E4DD-7A7623319A73}"/>
              </a:ext>
            </a:extLst>
          </p:cNvPr>
          <p:cNvSpPr/>
          <p:nvPr/>
        </p:nvSpPr>
        <p:spPr>
          <a:xfrm>
            <a:off x="81280" y="1888435"/>
            <a:ext cx="12044680" cy="2922325"/>
          </a:xfrm>
          <a:prstGeom prst="roundRect">
            <a:avLst>
              <a:gd name="adj" fmla="val 693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 shot of a device&#10;&#10;Description automatically generated">
            <a:extLst>
              <a:ext uri="{FF2B5EF4-FFF2-40B4-BE49-F238E27FC236}">
                <a16:creationId xmlns:a16="http://schemas.microsoft.com/office/drawing/2014/main" id="{E99AB454-53DE-C83C-98DC-DD440A18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246" y="1646498"/>
            <a:ext cx="15383644" cy="35650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AD5CA-C006-7894-025E-98AFFF3603CF}"/>
              </a:ext>
            </a:extLst>
          </p:cNvPr>
          <p:cNvSpPr/>
          <p:nvPr/>
        </p:nvSpPr>
        <p:spPr>
          <a:xfrm>
            <a:off x="948396" y="2534478"/>
            <a:ext cx="3263481" cy="9889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3F93EC-2EC6-4B8C-89F1-AD15C8EBA371}"/>
              </a:ext>
            </a:extLst>
          </p:cNvPr>
          <p:cNvSpPr/>
          <p:nvPr/>
        </p:nvSpPr>
        <p:spPr>
          <a:xfrm>
            <a:off x="4557091" y="2582763"/>
            <a:ext cx="4602149" cy="861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42638-FD32-59F5-7A43-D26A2C8C5040}"/>
              </a:ext>
            </a:extLst>
          </p:cNvPr>
          <p:cNvSpPr txBox="1"/>
          <p:nvPr/>
        </p:nvSpPr>
        <p:spPr>
          <a:xfrm>
            <a:off x="4599940" y="2582762"/>
            <a:ext cx="9637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60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6F095-4BC9-AABB-ECF3-B817E9778D51}"/>
              </a:ext>
            </a:extLst>
          </p:cNvPr>
          <p:cNvSpPr txBox="1"/>
          <p:nvPr/>
        </p:nvSpPr>
        <p:spPr>
          <a:xfrm>
            <a:off x="5697217" y="2582762"/>
            <a:ext cx="11272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800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96662-07D1-BDC6-CC16-452010B5563A}"/>
              </a:ext>
            </a:extLst>
          </p:cNvPr>
          <p:cNvSpPr txBox="1"/>
          <p:nvPr/>
        </p:nvSpPr>
        <p:spPr>
          <a:xfrm>
            <a:off x="716202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5F9F8-B7CD-C86D-0AEE-0A7875BBCA34}"/>
              </a:ext>
            </a:extLst>
          </p:cNvPr>
          <p:cNvSpPr txBox="1"/>
          <p:nvPr/>
        </p:nvSpPr>
        <p:spPr>
          <a:xfrm>
            <a:off x="839138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939737-3106-03E8-B022-7E3DEF0E594C}"/>
              </a:ext>
            </a:extLst>
          </p:cNvPr>
          <p:cNvSpPr txBox="1"/>
          <p:nvPr/>
        </p:nvSpPr>
        <p:spPr>
          <a:xfrm>
            <a:off x="2687100" y="2628928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40:00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BD50C-248B-1E68-6DED-266419CE0E9C}"/>
              </a:ext>
            </a:extLst>
          </p:cNvPr>
          <p:cNvSpPr/>
          <p:nvPr/>
        </p:nvSpPr>
        <p:spPr>
          <a:xfrm>
            <a:off x="998883" y="1888435"/>
            <a:ext cx="3263481" cy="6112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D5516-1CAA-39F4-0462-F7502909E6EE}"/>
              </a:ext>
            </a:extLst>
          </p:cNvPr>
          <p:cNvSpPr txBox="1"/>
          <p:nvPr/>
        </p:nvSpPr>
        <p:spPr>
          <a:xfrm>
            <a:off x="998883" y="2635841"/>
            <a:ext cx="168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000" dirty="0">
                <a:solidFill>
                  <a:schemeClr val="bg2">
                    <a:lumMod val="50000"/>
                  </a:schemeClr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</a:rPr>
              <a:t>غسيل يومي</a:t>
            </a:r>
          </a:p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 Bold" panose="00000900000000000000" pitchFamily="2"/>
              </a:rPr>
              <a:t>Daily Wash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516CCF-11DD-1A0C-4D1E-AE04CC16BDED}"/>
              </a:ext>
            </a:extLst>
          </p:cNvPr>
          <p:cNvSpPr/>
          <p:nvPr/>
        </p:nvSpPr>
        <p:spPr>
          <a:xfrm>
            <a:off x="792939" y="294697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54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118C7A-E180-F4C9-E4DD-7A7623319A73}"/>
              </a:ext>
            </a:extLst>
          </p:cNvPr>
          <p:cNvSpPr/>
          <p:nvPr/>
        </p:nvSpPr>
        <p:spPr>
          <a:xfrm>
            <a:off x="81280" y="1888435"/>
            <a:ext cx="12044680" cy="2922325"/>
          </a:xfrm>
          <a:prstGeom prst="roundRect">
            <a:avLst>
              <a:gd name="adj" fmla="val 693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 shot of a device&#10;&#10;Description automatically generated">
            <a:extLst>
              <a:ext uri="{FF2B5EF4-FFF2-40B4-BE49-F238E27FC236}">
                <a16:creationId xmlns:a16="http://schemas.microsoft.com/office/drawing/2014/main" id="{E99AB454-53DE-C83C-98DC-DD440A18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246" y="1646498"/>
            <a:ext cx="15383644" cy="35650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AD5CA-C006-7894-025E-98AFFF3603CF}"/>
              </a:ext>
            </a:extLst>
          </p:cNvPr>
          <p:cNvSpPr/>
          <p:nvPr/>
        </p:nvSpPr>
        <p:spPr>
          <a:xfrm>
            <a:off x="948396" y="2534478"/>
            <a:ext cx="3263481" cy="9889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3F93EC-2EC6-4B8C-89F1-AD15C8EBA371}"/>
              </a:ext>
            </a:extLst>
          </p:cNvPr>
          <p:cNvSpPr/>
          <p:nvPr/>
        </p:nvSpPr>
        <p:spPr>
          <a:xfrm>
            <a:off x="4557091" y="2582763"/>
            <a:ext cx="4602149" cy="861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42638-FD32-59F5-7A43-D26A2C8C5040}"/>
              </a:ext>
            </a:extLst>
          </p:cNvPr>
          <p:cNvSpPr txBox="1"/>
          <p:nvPr/>
        </p:nvSpPr>
        <p:spPr>
          <a:xfrm>
            <a:off x="4599940" y="2582762"/>
            <a:ext cx="9637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60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6F095-4BC9-AABB-ECF3-B817E9778D51}"/>
              </a:ext>
            </a:extLst>
          </p:cNvPr>
          <p:cNvSpPr txBox="1"/>
          <p:nvPr/>
        </p:nvSpPr>
        <p:spPr>
          <a:xfrm>
            <a:off x="5697217" y="2582762"/>
            <a:ext cx="11272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800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96662-07D1-BDC6-CC16-452010B5563A}"/>
              </a:ext>
            </a:extLst>
          </p:cNvPr>
          <p:cNvSpPr txBox="1"/>
          <p:nvPr/>
        </p:nvSpPr>
        <p:spPr>
          <a:xfrm>
            <a:off x="716202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5F9F8-B7CD-C86D-0AEE-0A7875BBCA34}"/>
              </a:ext>
            </a:extLst>
          </p:cNvPr>
          <p:cNvSpPr txBox="1"/>
          <p:nvPr/>
        </p:nvSpPr>
        <p:spPr>
          <a:xfrm>
            <a:off x="8391385" y="2582762"/>
            <a:ext cx="498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DS-Digital" pitchFamily="2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939737-3106-03E8-B022-7E3DEF0E594C}"/>
              </a:ext>
            </a:extLst>
          </p:cNvPr>
          <p:cNvSpPr txBox="1"/>
          <p:nvPr/>
        </p:nvSpPr>
        <p:spPr>
          <a:xfrm>
            <a:off x="2687100" y="2628928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DS-Digital" pitchFamily="2" charset="0"/>
              </a:rPr>
              <a:t>30:00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BD50C-248B-1E68-6DED-266419CE0E9C}"/>
              </a:ext>
            </a:extLst>
          </p:cNvPr>
          <p:cNvSpPr/>
          <p:nvPr/>
        </p:nvSpPr>
        <p:spPr>
          <a:xfrm>
            <a:off x="998883" y="1888435"/>
            <a:ext cx="3263481" cy="6112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D5516-1CAA-39F4-0462-F7502909E6EE}"/>
              </a:ext>
            </a:extLst>
          </p:cNvPr>
          <p:cNvSpPr txBox="1"/>
          <p:nvPr/>
        </p:nvSpPr>
        <p:spPr>
          <a:xfrm>
            <a:off x="998883" y="2635841"/>
            <a:ext cx="168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000" dirty="0">
                <a:solidFill>
                  <a:schemeClr val="bg2">
                    <a:lumMod val="50000"/>
                  </a:schemeClr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</a:rPr>
              <a:t>غسيل يومي</a:t>
            </a:r>
          </a:p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 Bold" panose="00000900000000000000" pitchFamily="2"/>
              </a:rPr>
              <a:t>Daily Wash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FC992C-0810-6726-8502-F99A0393ECFE}"/>
              </a:ext>
            </a:extLst>
          </p:cNvPr>
          <p:cNvSpPr/>
          <p:nvPr/>
        </p:nvSpPr>
        <p:spPr>
          <a:xfrm>
            <a:off x="792939" y="294697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1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372F21-6DCA-3209-63EA-945BC900A0D0}"/>
              </a:ext>
            </a:extLst>
          </p:cNvPr>
          <p:cNvSpPr/>
          <p:nvPr/>
        </p:nvSpPr>
        <p:spPr>
          <a:xfrm>
            <a:off x="671332" y="1562582"/>
            <a:ext cx="8941443" cy="36807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ue rectangle with black background&#10;&#10;Description automatically generated">
            <a:extLst>
              <a:ext uri="{FF2B5EF4-FFF2-40B4-BE49-F238E27FC236}">
                <a16:creationId xmlns:a16="http://schemas.microsoft.com/office/drawing/2014/main" id="{AEF5E96B-8B88-89F2-FE0C-14AF7B8EB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1509" y="1388103"/>
            <a:ext cx="12201533" cy="4081793"/>
          </a:xfrm>
          <a:prstGeom prst="rect">
            <a:avLst/>
          </a:prstGeom>
        </p:spPr>
      </p:pic>
      <p:pic>
        <p:nvPicPr>
          <p:cNvPr id="11" name="Picture 10" descr="A group of cards with different designs&#10;&#10;Description automatically generated with medium confidence">
            <a:extLst>
              <a:ext uri="{FF2B5EF4-FFF2-40B4-BE49-F238E27FC236}">
                <a16:creationId xmlns:a16="http://schemas.microsoft.com/office/drawing/2014/main" id="{83E66286-0308-589B-C1AA-94D0DA5D4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3823" y="1842378"/>
            <a:ext cx="9329947" cy="3121158"/>
          </a:xfrm>
          <a:prstGeom prst="rect">
            <a:avLst/>
          </a:prstGeom>
        </p:spPr>
      </p:pic>
      <p:pic>
        <p:nvPicPr>
          <p:cNvPr id="12" name="Picture 11" descr="A group of cards with different designs&#10;&#10;Description automatically generated with medium confidence">
            <a:extLst>
              <a:ext uri="{FF2B5EF4-FFF2-40B4-BE49-F238E27FC236}">
                <a16:creationId xmlns:a16="http://schemas.microsoft.com/office/drawing/2014/main" id="{74BAB07B-A998-68B9-E9C9-B56A3794CE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3916" y="438934"/>
            <a:ext cx="14224916" cy="4758678"/>
          </a:xfrm>
          <a:prstGeom prst="rect">
            <a:avLst/>
          </a:prstGeom>
        </p:spPr>
      </p:pic>
      <p:pic>
        <p:nvPicPr>
          <p:cNvPr id="3" name="Picture 2" descr="A screen shot of a shirt&#10;&#10;Description automatically generated">
            <a:extLst>
              <a:ext uri="{FF2B5EF4-FFF2-40B4-BE49-F238E27FC236}">
                <a16:creationId xmlns:a16="http://schemas.microsoft.com/office/drawing/2014/main" id="{73934482-4A64-B6C5-FD4F-74C1616C628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3" t="10470" r="34700" b="9615"/>
          <a:stretch/>
        </p:blipFill>
        <p:spPr>
          <a:xfrm>
            <a:off x="1325879" y="2169160"/>
            <a:ext cx="2794001" cy="2494280"/>
          </a:xfrm>
          <a:prstGeom prst="rect">
            <a:avLst/>
          </a:prstGeom>
        </p:spPr>
      </p:pic>
      <p:pic>
        <p:nvPicPr>
          <p:cNvPr id="4" name="Picture 3" descr="A screen shot of a device&#10;&#10;Description automatically generated">
            <a:extLst>
              <a:ext uri="{FF2B5EF4-FFF2-40B4-BE49-F238E27FC236}">
                <a16:creationId xmlns:a16="http://schemas.microsoft.com/office/drawing/2014/main" id="{9EF9A77E-919F-DBDF-F082-067264B92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19135" r="40828" b="15526"/>
          <a:stretch/>
        </p:blipFill>
        <p:spPr>
          <a:xfrm>
            <a:off x="4520617" y="2077720"/>
            <a:ext cx="2326847" cy="2649220"/>
          </a:xfrm>
          <a:prstGeom prst="rect">
            <a:avLst/>
          </a:prstGeom>
        </p:spPr>
      </p:pic>
      <p:pic>
        <p:nvPicPr>
          <p:cNvPr id="9" name="Picture 8" descr="A screen shot of a device&#10;&#10;Description automatically generated">
            <a:extLst>
              <a:ext uri="{FF2B5EF4-FFF2-40B4-BE49-F238E27FC236}">
                <a16:creationId xmlns:a16="http://schemas.microsoft.com/office/drawing/2014/main" id="{8A226222-2762-D37F-34A5-5EF6FBC3E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4" t="19134" r="39047" b="17331"/>
          <a:stretch/>
        </p:blipFill>
        <p:spPr>
          <a:xfrm>
            <a:off x="6874413" y="2131130"/>
            <a:ext cx="2425468" cy="259581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FBD5769-FCC1-032D-87B0-56B24784727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5" t="19135" r="37712" b="17270"/>
          <a:stretch/>
        </p:blipFill>
        <p:spPr>
          <a:xfrm>
            <a:off x="9042718" y="2104425"/>
            <a:ext cx="2901853" cy="2595810"/>
          </a:xfrm>
          <a:prstGeom prst="rect">
            <a:avLst/>
          </a:prstGeom>
        </p:spPr>
      </p:pic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52AE42F6-51B5-00DE-F232-E42D49595C5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5" t="17517" r="40478" b="15526"/>
          <a:stretch/>
        </p:blipFill>
        <p:spPr>
          <a:xfrm>
            <a:off x="11726904" y="2035810"/>
            <a:ext cx="2230120" cy="2733040"/>
          </a:xfrm>
          <a:prstGeom prst="rect">
            <a:avLst/>
          </a:prstGeom>
        </p:spPr>
      </p:pic>
      <p:pic>
        <p:nvPicPr>
          <p:cNvPr id="5" name="Picture 4" descr="A black screen with blue lines&#10;&#10;Description automatically generated">
            <a:extLst>
              <a:ext uri="{FF2B5EF4-FFF2-40B4-BE49-F238E27FC236}">
                <a16:creationId xmlns:a16="http://schemas.microsoft.com/office/drawing/2014/main" id="{87015E3A-BAF4-4426-8379-AE73B8D074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32" y="1388103"/>
            <a:ext cx="12201532" cy="408179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E16049D-3680-3935-1689-C436D6AA9E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60406" y="4730223"/>
            <a:ext cx="361950" cy="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1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372F21-6DCA-3209-63EA-945BC900A0D0}"/>
              </a:ext>
            </a:extLst>
          </p:cNvPr>
          <p:cNvSpPr/>
          <p:nvPr/>
        </p:nvSpPr>
        <p:spPr>
          <a:xfrm>
            <a:off x="671332" y="1562582"/>
            <a:ext cx="8941443" cy="36807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ue rectangle with black background&#10;&#10;Description automatically generated">
            <a:extLst>
              <a:ext uri="{FF2B5EF4-FFF2-40B4-BE49-F238E27FC236}">
                <a16:creationId xmlns:a16="http://schemas.microsoft.com/office/drawing/2014/main" id="{AEF5E96B-8B88-89F2-FE0C-14AF7B8EB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0" t="11999" r="16311" b="11170"/>
          <a:stretch/>
        </p:blipFill>
        <p:spPr>
          <a:xfrm>
            <a:off x="1087120" y="1877860"/>
            <a:ext cx="8212762" cy="3136100"/>
          </a:xfrm>
          <a:prstGeom prst="rect">
            <a:avLst/>
          </a:prstGeom>
        </p:spPr>
      </p:pic>
      <p:pic>
        <p:nvPicPr>
          <p:cNvPr id="3" name="Picture 2" descr="A screen shot of a shirt&#10;&#10;Description automatically generated">
            <a:extLst>
              <a:ext uri="{FF2B5EF4-FFF2-40B4-BE49-F238E27FC236}">
                <a16:creationId xmlns:a16="http://schemas.microsoft.com/office/drawing/2014/main" id="{73934482-4A64-B6C5-FD4F-74C1616C62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3" t="10470" r="34700" b="9615"/>
          <a:stretch/>
        </p:blipFill>
        <p:spPr>
          <a:xfrm>
            <a:off x="1174695" y="1388103"/>
            <a:ext cx="2257070" cy="2014947"/>
          </a:xfrm>
          <a:prstGeom prst="rect">
            <a:avLst/>
          </a:prstGeom>
        </p:spPr>
      </p:pic>
      <p:pic>
        <p:nvPicPr>
          <p:cNvPr id="4" name="Picture 3" descr="A screen shot of a device&#10;&#10;Description automatically generated">
            <a:extLst>
              <a:ext uri="{FF2B5EF4-FFF2-40B4-BE49-F238E27FC236}">
                <a16:creationId xmlns:a16="http://schemas.microsoft.com/office/drawing/2014/main" id="{9EF9A77E-919F-DBDF-F082-067264B92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19135" r="40828" b="15526"/>
          <a:stretch/>
        </p:blipFill>
        <p:spPr>
          <a:xfrm>
            <a:off x="1824905" y="3455423"/>
            <a:ext cx="1099843" cy="1252221"/>
          </a:xfrm>
          <a:prstGeom prst="rect">
            <a:avLst/>
          </a:prstGeom>
        </p:spPr>
      </p:pic>
      <p:pic>
        <p:nvPicPr>
          <p:cNvPr id="9" name="Picture 8" descr="A screen shot of a device&#10;&#10;Description automatically generated">
            <a:extLst>
              <a:ext uri="{FF2B5EF4-FFF2-40B4-BE49-F238E27FC236}">
                <a16:creationId xmlns:a16="http://schemas.microsoft.com/office/drawing/2014/main" id="{8A226222-2762-D37F-34A5-5EF6FBC3E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4" t="19134" r="39047" b="17331"/>
          <a:stretch/>
        </p:blipFill>
        <p:spPr>
          <a:xfrm>
            <a:off x="3423774" y="2131130"/>
            <a:ext cx="2425468" cy="259581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FBD5769-FCC1-032D-87B0-56B24784727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5" t="19135" r="37712" b="17270"/>
          <a:stretch/>
        </p:blipFill>
        <p:spPr>
          <a:xfrm>
            <a:off x="5509509" y="2104425"/>
            <a:ext cx="2901853" cy="2595810"/>
          </a:xfrm>
          <a:prstGeom prst="rect">
            <a:avLst/>
          </a:prstGeom>
        </p:spPr>
      </p:pic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52AE42F6-51B5-00DE-F232-E42D49595C5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5" t="17517" r="40478" b="15526"/>
          <a:stretch/>
        </p:blipFill>
        <p:spPr>
          <a:xfrm>
            <a:off x="8457324" y="2035810"/>
            <a:ext cx="2230120" cy="2733040"/>
          </a:xfrm>
          <a:prstGeom prst="rect">
            <a:avLst/>
          </a:prstGeom>
        </p:spPr>
      </p:pic>
      <p:pic>
        <p:nvPicPr>
          <p:cNvPr id="7" name="Picture 6" descr="A close up of a shirt">
            <a:extLst>
              <a:ext uri="{FF2B5EF4-FFF2-40B4-BE49-F238E27FC236}">
                <a16:creationId xmlns:a16="http://schemas.microsoft.com/office/drawing/2014/main" id="{EB56EAF0-60EC-BFDD-8F15-9614179B2E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2" t="21773" r="35028" b="23289"/>
          <a:stretch/>
        </p:blipFill>
        <p:spPr>
          <a:xfrm>
            <a:off x="1325879" y="2079024"/>
            <a:ext cx="2230121" cy="137029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5F19321-946B-6A86-BCE7-E1BFF8BD30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60126" y="4730223"/>
            <a:ext cx="361950" cy="85725"/>
          </a:xfrm>
          <a:prstGeom prst="rect">
            <a:avLst/>
          </a:prstGeom>
        </p:spPr>
      </p:pic>
      <p:pic>
        <p:nvPicPr>
          <p:cNvPr id="5" name="Picture 4" descr="A black screen with blue lines&#10;&#10;Description automatically generated">
            <a:extLst>
              <a:ext uri="{FF2B5EF4-FFF2-40B4-BE49-F238E27FC236}">
                <a16:creationId xmlns:a16="http://schemas.microsoft.com/office/drawing/2014/main" id="{87015E3A-BAF4-4426-8379-AE73B8D074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32" y="1388103"/>
            <a:ext cx="12201532" cy="408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67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372F21-6DCA-3209-63EA-945BC900A0D0}"/>
              </a:ext>
            </a:extLst>
          </p:cNvPr>
          <p:cNvSpPr/>
          <p:nvPr/>
        </p:nvSpPr>
        <p:spPr>
          <a:xfrm>
            <a:off x="671332" y="1562582"/>
            <a:ext cx="8941443" cy="36807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ue rectangle with black background&#10;&#10;Description automatically generated">
            <a:extLst>
              <a:ext uri="{FF2B5EF4-FFF2-40B4-BE49-F238E27FC236}">
                <a16:creationId xmlns:a16="http://schemas.microsoft.com/office/drawing/2014/main" id="{AEF5E96B-8B88-89F2-FE0C-14AF7B8EB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0" t="11999" r="16311" b="11170"/>
          <a:stretch/>
        </p:blipFill>
        <p:spPr>
          <a:xfrm>
            <a:off x="1087120" y="1877860"/>
            <a:ext cx="8212762" cy="3136100"/>
          </a:xfrm>
          <a:prstGeom prst="rect">
            <a:avLst/>
          </a:prstGeom>
        </p:spPr>
      </p:pic>
      <p:pic>
        <p:nvPicPr>
          <p:cNvPr id="3" name="Picture 2" descr="A screen shot of a shirt&#10;&#10;Description automatically generated">
            <a:extLst>
              <a:ext uri="{FF2B5EF4-FFF2-40B4-BE49-F238E27FC236}">
                <a16:creationId xmlns:a16="http://schemas.microsoft.com/office/drawing/2014/main" id="{73934482-4A64-B6C5-FD4F-74C1616C62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3" t="10470" r="34700" b="9615"/>
          <a:stretch/>
        </p:blipFill>
        <p:spPr>
          <a:xfrm>
            <a:off x="1298930" y="-137087"/>
            <a:ext cx="2257070" cy="2014947"/>
          </a:xfrm>
          <a:prstGeom prst="rect">
            <a:avLst/>
          </a:prstGeom>
        </p:spPr>
      </p:pic>
      <p:pic>
        <p:nvPicPr>
          <p:cNvPr id="4" name="Picture 3" descr="A screen shot of a device&#10;&#10;Description automatically generated">
            <a:extLst>
              <a:ext uri="{FF2B5EF4-FFF2-40B4-BE49-F238E27FC236}">
                <a16:creationId xmlns:a16="http://schemas.microsoft.com/office/drawing/2014/main" id="{9EF9A77E-919F-DBDF-F082-067264B92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19135" r="40828" b="15526"/>
          <a:stretch/>
        </p:blipFill>
        <p:spPr>
          <a:xfrm>
            <a:off x="1824905" y="3455423"/>
            <a:ext cx="1099843" cy="1252221"/>
          </a:xfrm>
          <a:prstGeom prst="rect">
            <a:avLst/>
          </a:prstGeom>
        </p:spPr>
      </p:pic>
      <p:pic>
        <p:nvPicPr>
          <p:cNvPr id="9" name="Picture 8" descr="A screen shot of a device&#10;&#10;Description automatically generated">
            <a:extLst>
              <a:ext uri="{FF2B5EF4-FFF2-40B4-BE49-F238E27FC236}">
                <a16:creationId xmlns:a16="http://schemas.microsoft.com/office/drawing/2014/main" id="{8A226222-2762-D37F-34A5-5EF6FBC3E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4" t="19134" r="39047" b="17331"/>
          <a:stretch/>
        </p:blipFill>
        <p:spPr>
          <a:xfrm>
            <a:off x="2945454" y="3455422"/>
            <a:ext cx="1188078" cy="1271517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FBD5769-FCC1-032D-87B0-56B24784727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5" t="19135" r="37712" b="17270"/>
          <a:stretch/>
        </p:blipFill>
        <p:spPr>
          <a:xfrm>
            <a:off x="3724648" y="2104425"/>
            <a:ext cx="2901853" cy="2595810"/>
          </a:xfrm>
          <a:prstGeom prst="rect">
            <a:avLst/>
          </a:prstGeom>
        </p:spPr>
      </p:pic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52AE42F6-51B5-00DE-F232-E42D49595C5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5" t="17517" r="40478" b="15526"/>
          <a:stretch/>
        </p:blipFill>
        <p:spPr>
          <a:xfrm>
            <a:off x="6626501" y="2035810"/>
            <a:ext cx="2230120" cy="2733040"/>
          </a:xfrm>
          <a:prstGeom prst="rect">
            <a:avLst/>
          </a:prstGeom>
        </p:spPr>
      </p:pic>
      <p:pic>
        <p:nvPicPr>
          <p:cNvPr id="7" name="Picture 6" descr="A close up of a shirt">
            <a:extLst>
              <a:ext uri="{FF2B5EF4-FFF2-40B4-BE49-F238E27FC236}">
                <a16:creationId xmlns:a16="http://schemas.microsoft.com/office/drawing/2014/main" id="{EB56EAF0-60EC-BFDD-8F15-9614179B2E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2" t="21773" r="35028" b="23289"/>
          <a:stretch/>
        </p:blipFill>
        <p:spPr>
          <a:xfrm>
            <a:off x="1325879" y="2079024"/>
            <a:ext cx="2230121" cy="1370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25C3C4-3A6A-EA15-6FCF-8F1CB8686D2D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0" t="16995" r="37061" b="18421"/>
          <a:stretch/>
        </p:blipFill>
        <p:spPr>
          <a:xfrm>
            <a:off x="9418705" y="2030260"/>
            <a:ext cx="2794001" cy="2440140"/>
          </a:xfrm>
          <a:prstGeom prst="rect">
            <a:avLst/>
          </a:prstGeom>
        </p:spPr>
      </p:pic>
      <p:pic>
        <p:nvPicPr>
          <p:cNvPr id="5" name="Picture 4" descr="A black screen with blue lines&#10;&#10;Description automatically generated">
            <a:extLst>
              <a:ext uri="{FF2B5EF4-FFF2-40B4-BE49-F238E27FC236}">
                <a16:creationId xmlns:a16="http://schemas.microsoft.com/office/drawing/2014/main" id="{87015E3A-BAF4-4426-8379-AE73B8D074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32" y="1388103"/>
            <a:ext cx="12201532" cy="408179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0F29532-3128-14F3-2026-17E12B8C68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46987" y="4730223"/>
            <a:ext cx="361950" cy="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65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372F21-6DCA-3209-63EA-945BC900A0D0}"/>
              </a:ext>
            </a:extLst>
          </p:cNvPr>
          <p:cNvSpPr/>
          <p:nvPr/>
        </p:nvSpPr>
        <p:spPr>
          <a:xfrm>
            <a:off x="671332" y="1562582"/>
            <a:ext cx="8941443" cy="36807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ue rectangle with black background&#10;&#10;Description automatically generated">
            <a:extLst>
              <a:ext uri="{FF2B5EF4-FFF2-40B4-BE49-F238E27FC236}">
                <a16:creationId xmlns:a16="http://schemas.microsoft.com/office/drawing/2014/main" id="{AEF5E96B-8B88-89F2-FE0C-14AF7B8EB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0" t="11999" r="16311" b="11170"/>
          <a:stretch/>
        </p:blipFill>
        <p:spPr>
          <a:xfrm>
            <a:off x="1087120" y="1877860"/>
            <a:ext cx="8212762" cy="3136100"/>
          </a:xfrm>
          <a:prstGeom prst="rect">
            <a:avLst/>
          </a:prstGeom>
        </p:spPr>
      </p:pic>
      <p:pic>
        <p:nvPicPr>
          <p:cNvPr id="3" name="Picture 2" descr="A screen shot of a shirt&#10;&#10;Description automatically generated">
            <a:extLst>
              <a:ext uri="{FF2B5EF4-FFF2-40B4-BE49-F238E27FC236}">
                <a16:creationId xmlns:a16="http://schemas.microsoft.com/office/drawing/2014/main" id="{73934482-4A64-B6C5-FD4F-74C1616C62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3" t="10470" r="34700" b="9615"/>
          <a:stretch/>
        </p:blipFill>
        <p:spPr>
          <a:xfrm>
            <a:off x="1298930" y="-137087"/>
            <a:ext cx="2257070" cy="2014947"/>
          </a:xfrm>
          <a:prstGeom prst="rect">
            <a:avLst/>
          </a:prstGeom>
        </p:spPr>
      </p:pic>
      <p:pic>
        <p:nvPicPr>
          <p:cNvPr id="4" name="Picture 3" descr="A screen shot of a device&#10;&#10;Description automatically generated">
            <a:extLst>
              <a:ext uri="{FF2B5EF4-FFF2-40B4-BE49-F238E27FC236}">
                <a16:creationId xmlns:a16="http://schemas.microsoft.com/office/drawing/2014/main" id="{9EF9A77E-919F-DBDF-F082-067264B92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19135" r="40828" b="15526"/>
          <a:stretch/>
        </p:blipFill>
        <p:spPr>
          <a:xfrm>
            <a:off x="1824905" y="3455423"/>
            <a:ext cx="1099843" cy="1252221"/>
          </a:xfrm>
          <a:prstGeom prst="rect">
            <a:avLst/>
          </a:prstGeom>
        </p:spPr>
      </p:pic>
      <p:pic>
        <p:nvPicPr>
          <p:cNvPr id="9" name="Picture 8" descr="A screen shot of a device&#10;&#10;Description automatically generated">
            <a:extLst>
              <a:ext uri="{FF2B5EF4-FFF2-40B4-BE49-F238E27FC236}">
                <a16:creationId xmlns:a16="http://schemas.microsoft.com/office/drawing/2014/main" id="{8A226222-2762-D37F-34A5-5EF6FBC3E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4" t="19134" r="39047" b="17331"/>
          <a:stretch/>
        </p:blipFill>
        <p:spPr>
          <a:xfrm>
            <a:off x="2945454" y="3455422"/>
            <a:ext cx="1188078" cy="1271517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FBD5769-FCC1-032D-87B0-56B24784727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5" t="19135" r="37712" b="17270"/>
          <a:stretch/>
        </p:blipFill>
        <p:spPr>
          <a:xfrm>
            <a:off x="3912609" y="3456015"/>
            <a:ext cx="1390912" cy="1244220"/>
          </a:xfrm>
          <a:prstGeom prst="rect">
            <a:avLst/>
          </a:prstGeom>
        </p:spPr>
      </p:pic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52AE42F6-51B5-00DE-F232-E42D49595C5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5" t="17517" r="40478" b="15526"/>
          <a:stretch/>
        </p:blipFill>
        <p:spPr>
          <a:xfrm>
            <a:off x="5214684" y="3474718"/>
            <a:ext cx="1055992" cy="1294131"/>
          </a:xfrm>
          <a:prstGeom prst="rect">
            <a:avLst/>
          </a:prstGeom>
        </p:spPr>
      </p:pic>
      <p:pic>
        <p:nvPicPr>
          <p:cNvPr id="7" name="Picture 6" descr="A close up of a shirt">
            <a:extLst>
              <a:ext uri="{FF2B5EF4-FFF2-40B4-BE49-F238E27FC236}">
                <a16:creationId xmlns:a16="http://schemas.microsoft.com/office/drawing/2014/main" id="{EB56EAF0-60EC-BFDD-8F15-9614179B2E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2" t="21773" r="35028" b="23289"/>
          <a:stretch/>
        </p:blipFill>
        <p:spPr>
          <a:xfrm>
            <a:off x="1325879" y="2079024"/>
            <a:ext cx="2230121" cy="137029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E5630E-4775-BDFF-48B0-A3D327B5D925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0" t="16995" r="37061" b="18421"/>
          <a:stretch/>
        </p:blipFill>
        <p:spPr>
          <a:xfrm>
            <a:off x="6365625" y="2030260"/>
            <a:ext cx="2794001" cy="244014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AF5FEC-CB3C-F384-3759-4FB7AABAFBA4}"/>
              </a:ext>
            </a:extLst>
          </p:cNvPr>
          <p:cNvSpPr/>
          <p:nvPr/>
        </p:nvSpPr>
        <p:spPr>
          <a:xfrm>
            <a:off x="3747327" y="2182174"/>
            <a:ext cx="2426970" cy="1201107"/>
          </a:xfrm>
          <a:prstGeom prst="roundRect">
            <a:avLst>
              <a:gd name="adj" fmla="val 68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5B53A5-15AE-BC9B-FBAA-B4F48A21E7D6}"/>
              </a:ext>
            </a:extLst>
          </p:cNvPr>
          <p:cNvSpPr txBox="1"/>
          <p:nvPr/>
        </p:nvSpPr>
        <p:spPr>
          <a:xfrm>
            <a:off x="3701559" y="2302720"/>
            <a:ext cx="2472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Mont Bold" panose="00000900000000000000" pitchFamily="2"/>
              </a:rPr>
              <a:t>89:59</a:t>
            </a:r>
            <a:endParaRPr lang="en-US" sz="4800" dirty="0">
              <a:solidFill>
                <a:schemeClr val="bg1"/>
              </a:solidFill>
              <a:latin typeface="Mont Bold" panose="00000900000000000000" pitchFamily="2"/>
            </a:endParaRPr>
          </a:p>
        </p:txBody>
      </p:sp>
      <p:pic>
        <p:nvPicPr>
          <p:cNvPr id="5" name="Picture 4" descr="A black screen with blue lines&#10;&#10;Description automatically generated">
            <a:extLst>
              <a:ext uri="{FF2B5EF4-FFF2-40B4-BE49-F238E27FC236}">
                <a16:creationId xmlns:a16="http://schemas.microsoft.com/office/drawing/2014/main" id="{87015E3A-BAF4-4426-8379-AE73B8D074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32" y="1388103"/>
            <a:ext cx="12201532" cy="408179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AB1A528-B8D9-F45C-50DD-0606CA0D90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08726" y="4730223"/>
            <a:ext cx="361950" cy="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9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372F21-6DCA-3209-63EA-945BC900A0D0}"/>
              </a:ext>
            </a:extLst>
          </p:cNvPr>
          <p:cNvSpPr/>
          <p:nvPr/>
        </p:nvSpPr>
        <p:spPr>
          <a:xfrm>
            <a:off x="671332" y="1562582"/>
            <a:ext cx="8941443" cy="36807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ue rectangle with black background&#10;&#10;Description automatically generated">
            <a:extLst>
              <a:ext uri="{FF2B5EF4-FFF2-40B4-BE49-F238E27FC236}">
                <a16:creationId xmlns:a16="http://schemas.microsoft.com/office/drawing/2014/main" id="{AEF5E96B-8B88-89F2-FE0C-14AF7B8EB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0" t="11999" r="16311" b="11170"/>
          <a:stretch/>
        </p:blipFill>
        <p:spPr>
          <a:xfrm>
            <a:off x="1087120" y="1877860"/>
            <a:ext cx="8212762" cy="3136100"/>
          </a:xfrm>
          <a:prstGeom prst="rect">
            <a:avLst/>
          </a:prstGeom>
        </p:spPr>
      </p:pic>
      <p:pic>
        <p:nvPicPr>
          <p:cNvPr id="3" name="Picture 2" descr="A screen shot of a shirt&#10;&#10;Description automatically generated">
            <a:extLst>
              <a:ext uri="{FF2B5EF4-FFF2-40B4-BE49-F238E27FC236}">
                <a16:creationId xmlns:a16="http://schemas.microsoft.com/office/drawing/2014/main" id="{73934482-4A64-B6C5-FD4F-74C1616C62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3" t="10470" r="34700" b="9615"/>
          <a:stretch/>
        </p:blipFill>
        <p:spPr>
          <a:xfrm>
            <a:off x="1298930" y="-137087"/>
            <a:ext cx="2257070" cy="2014947"/>
          </a:xfrm>
          <a:prstGeom prst="rect">
            <a:avLst/>
          </a:prstGeom>
        </p:spPr>
      </p:pic>
      <p:pic>
        <p:nvPicPr>
          <p:cNvPr id="4" name="Picture 3" descr="A screen shot of a device&#10;&#10;Description automatically generated">
            <a:extLst>
              <a:ext uri="{FF2B5EF4-FFF2-40B4-BE49-F238E27FC236}">
                <a16:creationId xmlns:a16="http://schemas.microsoft.com/office/drawing/2014/main" id="{9EF9A77E-919F-DBDF-F082-067264B92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19135" r="40828" b="15526"/>
          <a:stretch/>
        </p:blipFill>
        <p:spPr>
          <a:xfrm>
            <a:off x="1824905" y="3455423"/>
            <a:ext cx="1099843" cy="1252221"/>
          </a:xfrm>
          <a:prstGeom prst="rect">
            <a:avLst/>
          </a:prstGeom>
        </p:spPr>
      </p:pic>
      <p:pic>
        <p:nvPicPr>
          <p:cNvPr id="9" name="Picture 8" descr="A screen shot of a device&#10;&#10;Description automatically generated">
            <a:extLst>
              <a:ext uri="{FF2B5EF4-FFF2-40B4-BE49-F238E27FC236}">
                <a16:creationId xmlns:a16="http://schemas.microsoft.com/office/drawing/2014/main" id="{8A226222-2762-D37F-34A5-5EF6FBC3E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4" t="19134" r="39047" b="17331"/>
          <a:stretch/>
        </p:blipFill>
        <p:spPr>
          <a:xfrm>
            <a:off x="2945454" y="3455422"/>
            <a:ext cx="1188078" cy="1271517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FBD5769-FCC1-032D-87B0-56B24784727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5" t="19135" r="37712" b="17270"/>
          <a:stretch/>
        </p:blipFill>
        <p:spPr>
          <a:xfrm>
            <a:off x="3912609" y="3456015"/>
            <a:ext cx="1390912" cy="1244220"/>
          </a:xfrm>
          <a:prstGeom prst="rect">
            <a:avLst/>
          </a:prstGeom>
        </p:spPr>
      </p:pic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52AE42F6-51B5-00DE-F232-E42D49595C5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5" t="17517" r="40478" b="15526"/>
          <a:stretch/>
        </p:blipFill>
        <p:spPr>
          <a:xfrm>
            <a:off x="5214684" y="3474718"/>
            <a:ext cx="1055992" cy="1294131"/>
          </a:xfrm>
          <a:prstGeom prst="rect">
            <a:avLst/>
          </a:prstGeom>
        </p:spPr>
      </p:pic>
      <p:pic>
        <p:nvPicPr>
          <p:cNvPr id="7" name="Picture 6" descr="A close up of a shirt">
            <a:extLst>
              <a:ext uri="{FF2B5EF4-FFF2-40B4-BE49-F238E27FC236}">
                <a16:creationId xmlns:a16="http://schemas.microsoft.com/office/drawing/2014/main" id="{EB56EAF0-60EC-BFDD-8F15-9614179B2E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2" t="21773" r="35028" b="23289"/>
          <a:stretch/>
        </p:blipFill>
        <p:spPr>
          <a:xfrm>
            <a:off x="1325879" y="2079024"/>
            <a:ext cx="2230121" cy="1370295"/>
          </a:xfrm>
          <a:prstGeom prst="rect">
            <a:avLst/>
          </a:prstGeom>
        </p:spPr>
      </p:pic>
      <p:pic>
        <p:nvPicPr>
          <p:cNvPr id="11" name="Picture 10" descr="A green rectangle on a black background&#10;&#10;Description automatically generated">
            <a:extLst>
              <a:ext uri="{FF2B5EF4-FFF2-40B4-BE49-F238E27FC236}">
                <a16:creationId xmlns:a16="http://schemas.microsoft.com/office/drawing/2014/main" id="{08FA863E-57C8-F569-8516-0190388072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9" t="40723" r="44501" b="39257"/>
          <a:stretch/>
        </p:blipFill>
        <p:spPr>
          <a:xfrm>
            <a:off x="6448107" y="2182175"/>
            <a:ext cx="1229995" cy="7564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E5630E-4775-BDFF-48B0-A3D327B5D925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0" t="16995" r="37061" b="18421"/>
          <a:stretch/>
        </p:blipFill>
        <p:spPr>
          <a:xfrm>
            <a:off x="6365625" y="2030260"/>
            <a:ext cx="2794001" cy="244014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AB7F56-D74B-53BE-C0BD-16771035BD8B}"/>
              </a:ext>
            </a:extLst>
          </p:cNvPr>
          <p:cNvSpPr/>
          <p:nvPr/>
        </p:nvSpPr>
        <p:spPr>
          <a:xfrm>
            <a:off x="3747327" y="2182174"/>
            <a:ext cx="2426970" cy="1201107"/>
          </a:xfrm>
          <a:prstGeom prst="roundRect">
            <a:avLst>
              <a:gd name="adj" fmla="val 68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7F5F67-6382-A291-9AF6-FBCBB446CA2A}"/>
              </a:ext>
            </a:extLst>
          </p:cNvPr>
          <p:cNvSpPr txBox="1"/>
          <p:nvPr/>
        </p:nvSpPr>
        <p:spPr>
          <a:xfrm>
            <a:off x="3701559" y="2302720"/>
            <a:ext cx="2472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Mont Bold" panose="00000900000000000000" pitchFamily="2"/>
              </a:rPr>
              <a:t>89:59</a:t>
            </a:r>
            <a:endParaRPr lang="en-US" sz="4800" dirty="0">
              <a:solidFill>
                <a:schemeClr val="bg1"/>
              </a:solidFill>
              <a:latin typeface="Mont Bold" panose="00000900000000000000" pitchFamily="2"/>
            </a:endParaRPr>
          </a:p>
        </p:txBody>
      </p:sp>
      <p:pic>
        <p:nvPicPr>
          <p:cNvPr id="5" name="Picture 4" descr="A black screen with blue lines&#10;&#10;Description automatically generated">
            <a:extLst>
              <a:ext uri="{FF2B5EF4-FFF2-40B4-BE49-F238E27FC236}">
                <a16:creationId xmlns:a16="http://schemas.microsoft.com/office/drawing/2014/main" id="{87015E3A-BAF4-4426-8379-AE73B8D074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32" y="1388103"/>
            <a:ext cx="12201532" cy="408179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B80C823-A3FA-7A1D-F4C3-3837007A63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08726" y="4730223"/>
            <a:ext cx="361950" cy="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8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372F21-6DCA-3209-63EA-945BC900A0D0}"/>
              </a:ext>
            </a:extLst>
          </p:cNvPr>
          <p:cNvSpPr/>
          <p:nvPr/>
        </p:nvSpPr>
        <p:spPr>
          <a:xfrm>
            <a:off x="671332" y="1562582"/>
            <a:ext cx="8941443" cy="36807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ue rectangle with black background&#10;&#10;Description automatically generated">
            <a:extLst>
              <a:ext uri="{FF2B5EF4-FFF2-40B4-BE49-F238E27FC236}">
                <a16:creationId xmlns:a16="http://schemas.microsoft.com/office/drawing/2014/main" id="{AEF5E96B-8B88-89F2-FE0C-14AF7B8EB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0" t="11999" r="16311" b="11170"/>
          <a:stretch/>
        </p:blipFill>
        <p:spPr>
          <a:xfrm>
            <a:off x="1087120" y="1877860"/>
            <a:ext cx="8212762" cy="3136100"/>
          </a:xfrm>
          <a:prstGeom prst="rect">
            <a:avLst/>
          </a:prstGeom>
        </p:spPr>
      </p:pic>
      <p:pic>
        <p:nvPicPr>
          <p:cNvPr id="3" name="Picture 2" descr="A screen shot of a shirt&#10;&#10;Description automatically generated">
            <a:extLst>
              <a:ext uri="{FF2B5EF4-FFF2-40B4-BE49-F238E27FC236}">
                <a16:creationId xmlns:a16="http://schemas.microsoft.com/office/drawing/2014/main" id="{73934482-4A64-B6C5-FD4F-74C1616C62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3" t="10470" r="34700" b="9615"/>
          <a:stretch/>
        </p:blipFill>
        <p:spPr>
          <a:xfrm>
            <a:off x="1298930" y="-137087"/>
            <a:ext cx="2257070" cy="2014947"/>
          </a:xfrm>
          <a:prstGeom prst="rect">
            <a:avLst/>
          </a:prstGeom>
        </p:spPr>
      </p:pic>
      <p:pic>
        <p:nvPicPr>
          <p:cNvPr id="4" name="Picture 3" descr="A screen shot of a device&#10;&#10;Description automatically generated">
            <a:extLst>
              <a:ext uri="{FF2B5EF4-FFF2-40B4-BE49-F238E27FC236}">
                <a16:creationId xmlns:a16="http://schemas.microsoft.com/office/drawing/2014/main" id="{9EF9A77E-919F-DBDF-F082-067264B92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19135" r="40828" b="15526"/>
          <a:stretch/>
        </p:blipFill>
        <p:spPr>
          <a:xfrm>
            <a:off x="1824905" y="3455423"/>
            <a:ext cx="1099843" cy="1252221"/>
          </a:xfrm>
          <a:prstGeom prst="rect">
            <a:avLst/>
          </a:prstGeom>
        </p:spPr>
      </p:pic>
      <p:pic>
        <p:nvPicPr>
          <p:cNvPr id="9" name="Picture 8" descr="A screen shot of a device&#10;&#10;Description automatically generated">
            <a:extLst>
              <a:ext uri="{FF2B5EF4-FFF2-40B4-BE49-F238E27FC236}">
                <a16:creationId xmlns:a16="http://schemas.microsoft.com/office/drawing/2014/main" id="{8A226222-2762-D37F-34A5-5EF6FBC3E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4" t="19134" r="39047" b="17331"/>
          <a:stretch/>
        </p:blipFill>
        <p:spPr>
          <a:xfrm>
            <a:off x="2945454" y="3455422"/>
            <a:ext cx="1188078" cy="1271517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FBD5769-FCC1-032D-87B0-56B24784727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5" t="19135" r="37712" b="17270"/>
          <a:stretch/>
        </p:blipFill>
        <p:spPr>
          <a:xfrm>
            <a:off x="3912609" y="3456015"/>
            <a:ext cx="1390912" cy="1244220"/>
          </a:xfrm>
          <a:prstGeom prst="rect">
            <a:avLst/>
          </a:prstGeom>
        </p:spPr>
      </p:pic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52AE42F6-51B5-00DE-F232-E42D49595C5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5" t="17517" r="40478" b="15526"/>
          <a:stretch/>
        </p:blipFill>
        <p:spPr>
          <a:xfrm>
            <a:off x="5214684" y="3474718"/>
            <a:ext cx="1055992" cy="1294131"/>
          </a:xfrm>
          <a:prstGeom prst="rect">
            <a:avLst/>
          </a:prstGeom>
        </p:spPr>
      </p:pic>
      <p:pic>
        <p:nvPicPr>
          <p:cNvPr id="7" name="Picture 6" descr="A close up of a shirt">
            <a:extLst>
              <a:ext uri="{FF2B5EF4-FFF2-40B4-BE49-F238E27FC236}">
                <a16:creationId xmlns:a16="http://schemas.microsoft.com/office/drawing/2014/main" id="{EB56EAF0-60EC-BFDD-8F15-9614179B2E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2" t="21773" r="35028" b="23289"/>
          <a:stretch/>
        </p:blipFill>
        <p:spPr>
          <a:xfrm>
            <a:off x="1325879" y="2079024"/>
            <a:ext cx="2230121" cy="1370295"/>
          </a:xfrm>
          <a:prstGeom prst="rect">
            <a:avLst/>
          </a:prstGeom>
        </p:spPr>
      </p:pic>
      <p:pic>
        <p:nvPicPr>
          <p:cNvPr id="11" name="Picture 10" descr="A green rectangle on a black background&#10;&#10;Description automatically generated">
            <a:extLst>
              <a:ext uri="{FF2B5EF4-FFF2-40B4-BE49-F238E27FC236}">
                <a16:creationId xmlns:a16="http://schemas.microsoft.com/office/drawing/2014/main" id="{08FA863E-57C8-F569-8516-0190388072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9" t="40723" r="44501" b="39257"/>
          <a:stretch/>
        </p:blipFill>
        <p:spPr>
          <a:xfrm>
            <a:off x="6448107" y="2182175"/>
            <a:ext cx="1229995" cy="756447"/>
          </a:xfrm>
          <a:prstGeom prst="rect">
            <a:avLst/>
          </a:prstGeom>
        </p:spPr>
      </p:pic>
      <p:pic>
        <p:nvPicPr>
          <p:cNvPr id="12" name="Picture 11" descr="A green rectangle on a black background&#10;&#10;Description automatically generated">
            <a:extLst>
              <a:ext uri="{FF2B5EF4-FFF2-40B4-BE49-F238E27FC236}">
                <a16:creationId xmlns:a16="http://schemas.microsoft.com/office/drawing/2014/main" id="{3820EB70-8F74-45B4-D1F3-6424D741D8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9" t="40723" r="44501" b="39257"/>
          <a:stretch/>
        </p:blipFill>
        <p:spPr>
          <a:xfrm>
            <a:off x="7718107" y="2913695"/>
            <a:ext cx="1229995" cy="7564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E5630E-4775-BDFF-48B0-A3D327B5D925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0" t="16995" r="37061" b="18421"/>
          <a:stretch/>
        </p:blipFill>
        <p:spPr>
          <a:xfrm>
            <a:off x="6365625" y="2030260"/>
            <a:ext cx="2794001" cy="244014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A4A1F9-1AD7-F07D-73E9-E4D654BCE569}"/>
              </a:ext>
            </a:extLst>
          </p:cNvPr>
          <p:cNvSpPr/>
          <p:nvPr/>
        </p:nvSpPr>
        <p:spPr>
          <a:xfrm>
            <a:off x="3747327" y="2182174"/>
            <a:ext cx="2426970" cy="1201107"/>
          </a:xfrm>
          <a:prstGeom prst="roundRect">
            <a:avLst>
              <a:gd name="adj" fmla="val 6834"/>
            </a:avLst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329A1-8C26-99FB-097E-5D92A11A9545}"/>
              </a:ext>
            </a:extLst>
          </p:cNvPr>
          <p:cNvSpPr txBox="1"/>
          <p:nvPr/>
        </p:nvSpPr>
        <p:spPr>
          <a:xfrm>
            <a:off x="3701559" y="2302720"/>
            <a:ext cx="2472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Mont Bold" panose="00000900000000000000" pitchFamily="2"/>
              </a:rPr>
              <a:t>89:59</a:t>
            </a:r>
            <a:endParaRPr lang="en-US" sz="4800" dirty="0">
              <a:solidFill>
                <a:schemeClr val="bg1"/>
              </a:solidFill>
              <a:latin typeface="Mont Bold" panose="00000900000000000000" pitchFamily="2"/>
            </a:endParaRPr>
          </a:p>
        </p:txBody>
      </p:sp>
      <p:pic>
        <p:nvPicPr>
          <p:cNvPr id="5" name="Picture 4" descr="A black screen with blue lines&#10;&#10;Description automatically generated">
            <a:extLst>
              <a:ext uri="{FF2B5EF4-FFF2-40B4-BE49-F238E27FC236}">
                <a16:creationId xmlns:a16="http://schemas.microsoft.com/office/drawing/2014/main" id="{87015E3A-BAF4-4426-8379-AE73B8D074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32" y="1388103"/>
            <a:ext cx="12201532" cy="408179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6466E89-ED9B-6B9E-0C42-6DF23844C2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08726" y="4730223"/>
            <a:ext cx="361950" cy="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87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203</Words>
  <Application>Microsoft Office PowerPoint</Application>
  <PresentationFormat>Widescreen</PresentationFormat>
  <Paragraphs>161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Aptos</vt:lpstr>
      <vt:lpstr>Aptos Display</vt:lpstr>
      <vt:lpstr>Arial</vt:lpstr>
      <vt:lpstr>DIN NEXT™ ARABIC BOLD</vt:lpstr>
      <vt:lpstr>DS-Digital</vt:lpstr>
      <vt:lpstr>Mont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Abdelrahman Mamdouh Ahmed</dc:creator>
  <cp:lastModifiedBy>Abdelrahman Mamdouh Ahmed</cp:lastModifiedBy>
  <cp:revision>5</cp:revision>
  <dcterms:created xsi:type="dcterms:W3CDTF">2024-09-02T09:49:06Z</dcterms:created>
  <dcterms:modified xsi:type="dcterms:W3CDTF">2024-11-19T12:44:37Z</dcterms:modified>
</cp:coreProperties>
</file>