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0896-F5B0-4312-9FBE-07C813286BC5}" type="datetimeFigureOut">
              <a:rPr lang="es-GT" smtClean="0"/>
              <a:t>11/02/2014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5580-43F4-47CB-A99E-F76CF73A234F}" type="slidenum">
              <a:rPr lang="es-GT" smtClean="0"/>
              <a:t>‹#›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Prueba</a:t>
            </a:r>
            <a:endParaRPr lang="es-G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Prueba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Alejandro Ovalle</dc:creator>
  <cp:lastModifiedBy>Alejandro Ovalle</cp:lastModifiedBy>
  <cp:revision>1</cp:revision>
  <dcterms:created xsi:type="dcterms:W3CDTF">2014-02-11T17:31:03Z</dcterms:created>
  <dcterms:modified xsi:type="dcterms:W3CDTF">2014-02-11T17:31:44Z</dcterms:modified>
</cp:coreProperties>
</file>