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entury Gothic Paneuropean" panose="020B0604020202020204" charset="0"/>
      <p:regular r:id="rId13"/>
    </p:embeddedFont>
    <p:embeddedFont>
      <p:font typeface="Century Gothic Paneuropean Bold" panose="020B0604020202020204" charset="0"/>
      <p:regular r:id="rId14"/>
    </p:embeddedFont>
    <p:embeddedFont>
      <p:font typeface="Century Gothic Paneuropean Bold Italic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114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manajmal.shinyapps.io/studentbuddy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636466" y="3601230"/>
            <a:ext cx="13018493" cy="887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INTERNATIONAL STUDENT BUDDY SYSTEM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882925" y="5559892"/>
            <a:ext cx="8522150" cy="1058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Eman Ajmal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1737694"/>
            <a:ext cx="8537178" cy="93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</a:pPr>
            <a:r>
              <a:rPr lang="en-US" sz="5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11119" y="3433510"/>
            <a:ext cx="12069186" cy="4556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system is a small but meaningful step toward improving student life.</a:t>
            </a:r>
          </a:p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Combining simple design with a thoughtful database structure, it creates an easy and human-centric matching experience.</a:t>
            </a:r>
          </a:p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With further development, it can be used in real-world onboarding processes at universities.</a:t>
            </a:r>
          </a:p>
          <a:p>
            <a:pPr algn="l">
              <a:lnSpc>
                <a:spcPts val="4536"/>
              </a:lnSpc>
            </a:pPr>
            <a:endParaRPr lang="en-US" sz="32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75411" y="2513673"/>
            <a:ext cx="8537178" cy="1028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16614" y="3780497"/>
            <a:ext cx="12454772" cy="5046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8448" lvl="1" indent="-274224" algn="l">
              <a:lnSpc>
                <a:spcPts val="3556"/>
              </a:lnSpc>
              <a:buFont typeface="Arial"/>
              <a:buChar char="•"/>
            </a:pPr>
            <a:r>
              <a:rPr lang="en-US" sz="25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International students face multiple challenges: cultural shock, language barriers, academic pressure, and emotional isolation.</a:t>
            </a:r>
          </a:p>
          <a:p>
            <a:pPr marL="548448" lvl="1" indent="-274224" algn="l">
              <a:lnSpc>
                <a:spcPts val="3556"/>
              </a:lnSpc>
              <a:buFont typeface="Arial"/>
              <a:buChar char="•"/>
            </a:pPr>
            <a:r>
              <a:rPr lang="en-US" sz="25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There is often no personalized onboarding or student-to-student support system in place.</a:t>
            </a:r>
          </a:p>
          <a:p>
            <a:pPr marL="548448" lvl="1" indent="-274224" algn="l">
              <a:lnSpc>
                <a:spcPts val="3556"/>
              </a:lnSpc>
              <a:buFont typeface="Arial"/>
              <a:buChar char="•"/>
            </a:pPr>
            <a:r>
              <a:rPr lang="en-US" sz="25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project is my attempt to solve a real-world problem: to help students feel less alone and more supported through peer connections.</a:t>
            </a:r>
          </a:p>
          <a:p>
            <a:pPr marL="548448" lvl="1" indent="-274224" algn="l">
              <a:lnSpc>
                <a:spcPts val="3556"/>
              </a:lnSpc>
              <a:buFont typeface="Arial"/>
              <a:buChar char="•"/>
            </a:pPr>
            <a:r>
              <a:rPr lang="en-US" sz="25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student buddy who shares the same country or academic program can ease the transition.</a:t>
            </a:r>
          </a:p>
          <a:p>
            <a:pPr marL="548448" lvl="1" indent="-274224" algn="l">
              <a:lnSpc>
                <a:spcPts val="3556"/>
              </a:lnSpc>
              <a:buFont typeface="Arial"/>
              <a:buChar char="•"/>
            </a:pPr>
            <a:r>
              <a:rPr lang="en-US" sz="2540" b="1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Background: </a:t>
            </a:r>
            <a:r>
              <a:rPr lang="en-US" sz="25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Upon enrollment, students are given access to this app as an optional resource to help with adjustment and social integration.</a:t>
            </a:r>
          </a:p>
          <a:p>
            <a:pPr algn="l">
              <a:lnSpc>
                <a:spcPts val="3556"/>
              </a:lnSpc>
            </a:pPr>
            <a:endParaRPr lang="en-US" sz="25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875411" y="681140"/>
            <a:ext cx="8537178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SHINY APP LINK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877123" y="1919390"/>
            <a:ext cx="8537178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 i="1" u="sng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  <a:hlinkClick r:id="rId4" tooltip="https://emanajmal.shinyapps.io/studentbuddy/"/>
              </a:rPr>
              <a:t>HTTPS://EMANAJMAL.SHINYAPPS.IO/STUDENTBUDDY/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1756744"/>
            <a:ext cx="8537178" cy="778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 OF THE PROJECT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32406" y="3179581"/>
            <a:ext cx="12026612" cy="5501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7985" lvl="1" indent="-338992" algn="l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 build a smart, database-driven matching system using R, SQLite, and Shiny.</a:t>
            </a:r>
          </a:p>
          <a:p>
            <a:pPr marL="677985" lvl="1" indent="-338992" algn="l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 ensure every international student gets paired with a supportive buddy who matches either in country or academic program.</a:t>
            </a:r>
          </a:p>
          <a:p>
            <a:pPr marL="677985" lvl="1" indent="-338992" algn="l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 avoid duplication by ensuring a buddy is assigned only once.</a:t>
            </a:r>
          </a:p>
          <a:p>
            <a:pPr marL="677985" lvl="1" indent="-338992" algn="l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 maintain data integrity and keep the experience intuitive, calm, and easy to use.</a:t>
            </a:r>
          </a:p>
          <a:p>
            <a:pPr algn="l">
              <a:lnSpc>
                <a:spcPts val="4396"/>
              </a:lnSpc>
            </a:pPr>
            <a:endParaRPr lang="en-US" sz="31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1319853"/>
            <a:ext cx="8537178" cy="1160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09"/>
              </a:lnSpc>
            </a:pPr>
            <a:r>
              <a:rPr lang="en-US" sz="67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WHO WILL BENEFIT?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78904" y="3484157"/>
            <a:ext cx="12130193" cy="5144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753" lvl="1" indent="-371377" algn="l">
              <a:lnSpc>
                <a:spcPts val="5917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New International Students: Feel seen, welcomed, and less isolated.</a:t>
            </a:r>
          </a:p>
          <a:p>
            <a:pPr marL="742753" lvl="1" indent="-371377" algn="l">
              <a:lnSpc>
                <a:spcPts val="5917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Student Buddies: Opportunity to take leadership roles and develop intercultural skills by volunteering to assist others.</a:t>
            </a:r>
          </a:p>
          <a:p>
            <a:pPr marL="742753" lvl="1" indent="-371377" algn="l">
              <a:lnSpc>
                <a:spcPts val="5917"/>
              </a:lnSpc>
              <a:buFont typeface="Arial"/>
              <a:buChar char="•"/>
            </a:pPr>
            <a:r>
              <a:rPr lang="en-US" sz="34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Long-Term: Builds stronger community engagement and retention for international students.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52389" y="1435823"/>
            <a:ext cx="10583222" cy="1267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89"/>
              </a:lnSpc>
            </a:pPr>
            <a:r>
              <a:rPr lang="en-US" sz="7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DATABASE STRUCTURE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70350" y="3154412"/>
            <a:ext cx="13350725" cy="61565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4806" lvl="1" indent="-317403" algn="l">
              <a:lnSpc>
                <a:spcPts val="5351"/>
              </a:lnSpc>
              <a:buFont typeface="Arial"/>
              <a:buChar char="•"/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Students Table: stores registered students eligible for matching. Fields: </a:t>
            </a:r>
            <a:r>
              <a:rPr lang="en-US" sz="29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student_id</a:t>
            </a: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name, email, country, language, program.</a:t>
            </a:r>
          </a:p>
          <a:p>
            <a:pPr marL="634806" lvl="1" indent="-317403" algn="l">
              <a:lnSpc>
                <a:spcPts val="5351"/>
              </a:lnSpc>
              <a:buFont typeface="Arial"/>
              <a:buChar char="•"/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Buddies Table: holds information of available student buddies. Fields: </a:t>
            </a:r>
            <a:r>
              <a:rPr lang="en-US" sz="29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buddy_id</a:t>
            </a: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name, email, country, language, program, </a:t>
            </a:r>
            <a:r>
              <a:rPr lang="en-US" sz="29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photo_url</a:t>
            </a: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bio.</a:t>
            </a:r>
          </a:p>
          <a:p>
            <a:pPr marL="634806" lvl="1" indent="-317403" algn="l">
              <a:lnSpc>
                <a:spcPts val="5351"/>
              </a:lnSpc>
              <a:buFont typeface="Arial"/>
              <a:buChar char="•"/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Matches Table: links students to buddies. Fields: </a:t>
            </a:r>
            <a:r>
              <a:rPr lang="en-US" sz="29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student_id</a:t>
            </a: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</a:t>
            </a:r>
            <a:r>
              <a:rPr lang="en-US" sz="2940" dirty="0" err="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buddy_id</a:t>
            </a: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, status ("Matched").</a:t>
            </a:r>
          </a:p>
          <a:p>
            <a:pPr marL="634806" lvl="1" indent="-317403" algn="l">
              <a:lnSpc>
                <a:spcPts val="5351"/>
              </a:lnSpc>
              <a:buFont typeface="Arial"/>
              <a:buChar char="•"/>
            </a:pPr>
            <a:r>
              <a:rPr lang="en-US" sz="2940" dirty="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database is structured to allow data cleanliness, prevent reuse of buddies, and ensure accountability.</a:t>
            </a:r>
          </a:p>
          <a:p>
            <a:pPr algn="l">
              <a:lnSpc>
                <a:spcPts val="5351"/>
              </a:lnSpc>
            </a:pPr>
            <a:endParaRPr lang="en-US" sz="2940" dirty="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40343" y="1699594"/>
            <a:ext cx="8537178" cy="125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9"/>
              </a:lnSpc>
            </a:pPr>
            <a:r>
              <a:rPr lang="en-US" sz="72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MATCHING LOGIC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82887" y="4151174"/>
            <a:ext cx="14722226" cy="4396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7985" lvl="1" indent="-338992" algn="l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Student enters their name, country, and academic program.</a:t>
            </a:r>
          </a:p>
          <a:p>
            <a:pPr marL="677985" lvl="1" indent="-338992" algn="l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system checks if the student exists in the students table.</a:t>
            </a:r>
          </a:p>
          <a:p>
            <a:pPr marL="677985" lvl="1" indent="-338992" algn="l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 filters the buddies table to find a match who hasn’t been used yet.</a:t>
            </a:r>
          </a:p>
          <a:p>
            <a:pPr marL="677985" lvl="1" indent="-338992" algn="l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match is prioritized based on shared country OR program. (Perfect if both align.)</a:t>
            </a:r>
          </a:p>
          <a:p>
            <a:pPr marL="677985" lvl="1" indent="-338992" algn="l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Once matched, the system inserts a record into the matches table and removes that buddy from future selection for this term.</a:t>
            </a:r>
          </a:p>
          <a:p>
            <a:pPr algn="l">
              <a:lnSpc>
                <a:spcPts val="4396"/>
              </a:lnSpc>
            </a:pPr>
            <a:endParaRPr lang="en-US" sz="31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1178768"/>
            <a:ext cx="8537178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INTERFACE AND DESIGN PHILOSOPHY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32445" y="4096302"/>
            <a:ext cx="12823110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The interface is kept minimal, calming, and distraction-free to respect the mental load of new international students.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Buddies have photos and descriptions about them, making it easier for students to choose.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Simple sidebar layout for the input form; no clutter or extra steps.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Accessible even for non-technical users.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1193263"/>
            <a:ext cx="8537178" cy="1395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KEY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048121" y="3776755"/>
            <a:ext cx="12191758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Buddy is not reused after assignment.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Modal popup confirms successful match and informs the student about next steps.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System includes validation: only registered students can find a match.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Designed using R Shiny + SQLite for lightweight and fast local deployment.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Styled using HTML and CSS within Shiny for custom visuals.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75411" y="1737694"/>
            <a:ext cx="8537178" cy="936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9"/>
              </a:lnSpc>
            </a:pPr>
            <a:r>
              <a:rPr lang="en-US" sz="5492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FUTURE ENHANCEMENTS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111119" y="3641903"/>
            <a:ext cx="12069186" cy="5127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Admin dashboard for tracking matches and managing entries.</a:t>
            </a:r>
          </a:p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Add language and interest tags to improve matching logic.</a:t>
            </a:r>
          </a:p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Email notifications upon match assignment.</a:t>
            </a:r>
          </a:p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Integrate PostgreSQL or cloud database for large-scale deployment.</a:t>
            </a:r>
          </a:p>
          <a:p>
            <a:pPr marL="699574" lvl="1" indent="-349787" algn="l">
              <a:lnSpc>
                <a:spcPts val="4536"/>
              </a:lnSpc>
              <a:buFont typeface="Arial"/>
              <a:buChar char="•"/>
            </a:pPr>
            <a:r>
              <a:rPr lang="en-US" sz="32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Analytics dashboard to monitor buddy engagement.</a:t>
            </a:r>
          </a:p>
          <a:p>
            <a:pPr algn="l">
              <a:lnSpc>
                <a:spcPts val="4536"/>
              </a:lnSpc>
            </a:pPr>
            <a:endParaRPr lang="en-US" sz="3240">
              <a:solidFill>
                <a:srgbClr val="000000"/>
              </a:solidFill>
              <a:latin typeface="Century Gothic Paneuropean"/>
              <a:ea typeface="Century Gothic Paneuropean"/>
              <a:cs typeface="Century Gothic Paneuropean"/>
              <a:sym typeface="Century Gothic Paneurope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  <p:txBody>
            <a:bodyPr/>
            <a:lstStyle/>
            <a:p>
              <a:endParaRPr lang="en-GB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626</Words>
  <Application>Microsoft Office PowerPoint</Application>
  <PresentationFormat>Custom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 Paneuropean Bold</vt:lpstr>
      <vt:lpstr>Century Gothic Paneuropean Bold Italics</vt:lpstr>
      <vt:lpstr>Century Gothic Paneuropean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Student Buddy System</dc:title>
  <cp:lastModifiedBy>Ajmal, Eman</cp:lastModifiedBy>
  <cp:revision>2</cp:revision>
  <dcterms:created xsi:type="dcterms:W3CDTF">2006-08-16T00:00:00Z</dcterms:created>
  <dcterms:modified xsi:type="dcterms:W3CDTF">2025-05-01T18:47:38Z</dcterms:modified>
  <dc:identifier>DAGmOV5xx9I</dc:identifier>
</cp:coreProperties>
</file>