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8115-5C74-4628-B399-456BCC320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84BE-B425-438C-8E9E-5A7ECAC9F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4C7F-62CA-419C-95C0-B54C79AA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9498-C775-46BB-A794-A7855D7F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B745D-53E6-4681-9B0A-D8EB1C9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84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4E23-3538-4184-BEE9-B78814FB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EC160-8580-4C35-A913-6EB78FEE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22452-8E04-4967-9F20-6F74B16F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3687-939A-4EB5-9A39-CF93988E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35F4-226E-4546-BF9B-11CAA9C4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73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B91C5-BE1F-4599-AFF2-40C5654F8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7AE69-6698-4720-80CB-F0D19B29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79AA-2068-4C79-AD66-90A69B38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4AEC-AE45-4DD3-8F5F-F142055E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6AEA-E482-42D3-80D7-1E7C1B4C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7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EFF4-BBB7-4295-9F51-80BAA42E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92DA-32F6-4537-89D1-8AD2CC5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00D6D-33E0-4C61-B9D0-7E944B70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C0E1B-CF98-4A3C-86DF-B09F0057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63822-168A-4EBD-961B-EBBF7638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36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D865-1CC0-4216-AAA2-7FC788A2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4FCE3-506E-450B-9FD4-0418A3979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AFEE-4542-49A6-A215-557ACEB0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7E735-EDB4-4251-B5FE-58AFBA1D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BB6D1-AB1A-4A5A-887A-5B3454B8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7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C8EDA-C235-4DC3-B5CE-C2A7C639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8DCE-7D3F-41D6-9973-C4728445A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54054-BBFB-4A32-A603-D30FC61FC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2AD2D-BF63-419E-83D2-82997072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6B6C2-CC30-460F-B6F9-845231F2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957C3-C418-4A85-B7B9-0A866E4D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598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B52A-FAD5-48F0-9019-6B18AE27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6D62-CEDD-47DA-976A-7614FBF56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4FC3A-40A6-4C8F-98D5-44D9398B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8358F-63F5-4335-A6B6-9F64EDE2C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7F3897-84DF-4FFB-B0E8-95BC05A3B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EADE0-F02B-4EE4-9BA4-FAA39D9A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9D154-CE9E-44F9-815C-4AFF76768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8356E6-2DC2-4718-8514-075A5B31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76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2241-B051-4D7F-8B35-5C398829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856D0-7FD1-4F4F-9894-49D7B32E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66887-CADF-45D2-9758-85AE57D62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866F2-64C5-4458-BC37-13A98DF8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49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B4026B-72F8-411B-B837-C4ACC032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6C30A-3E61-4785-ACDD-C146061A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68838-9B23-4929-9FFC-D67EDC76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67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0898-0817-4763-8ED0-1E040F78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D2AD-48B8-4463-A288-ABCC2AE7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F635E-A214-4EB0-9174-042AF6815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2332C-36F1-4C79-90A6-9402A150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83D9F-B5F4-4557-A3E5-462093E2B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98BF2-90D7-46F2-AF4D-D84DC1DB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8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2B78-9B93-47E2-8BF6-E1CE1CFD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66F33-49D9-45EF-B11F-C5853F0CD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69486-B411-44D2-A378-5907FA43A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85F9A-BA7B-4DDA-845B-7BD65536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BD43D-CC86-4CCA-A275-3FB76DFB1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5CA8E-E98F-40C8-B2F9-B1D731FC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25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25FE5-EEC0-4490-84CE-E49F5AB7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845BA-7246-4FEF-9155-E428058A3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899E-8CD3-481A-8AB5-86A4065FD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43872-968A-4F95-B15A-3897E48F4A19}" type="datetimeFigureOut">
              <a:rPr lang="es-ES" smtClean="0"/>
              <a:t>10/12/2024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9FE9-86BC-4DC3-A1E0-C2F410E42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C3AB-2AB6-4AD9-9BF1-5915481A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7FF56-8941-4030-A1C6-432A0F15FCD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61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CB458-C100-4859-BC61-84347E901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35" y="929375"/>
            <a:ext cx="10946130" cy="917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s-ES" sz="2400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titanic</a:t>
            </a:r>
            <a:r>
              <a:rPr lang="es-E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 fue un accidente con una tasa de mortalidad alta.  </a:t>
            </a:r>
          </a:p>
          <a:p>
            <a:pPr marL="0" indent="0">
              <a:buNone/>
            </a:pPr>
            <a:endParaRPr lang="es-E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EA3DAD5-7D72-497B-88CB-EB0872875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20490" cy="392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FA8C52-50E0-45F8-85F8-403EBE3F2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80" y="1846950"/>
            <a:ext cx="5774240" cy="46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1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F9D93-62CD-4493-8768-E58A57BD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5485"/>
            <a:ext cx="10515600" cy="1043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En esa ocasión, los datos apoyan que se dio el "Las mujeres y los niños primero" </a:t>
            </a:r>
          </a:p>
          <a:p>
            <a:pPr algn="ctr"/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B57D1-9F23-4925-B91D-89768461C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851" y="1999749"/>
            <a:ext cx="8316297" cy="40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9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21CAA-794C-4650-A9F6-1C0072A2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9765"/>
            <a:ext cx="10515600" cy="11233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La clase en la que viajaba el pasajero pudo influenciar significativamente su supervivencia </a:t>
            </a:r>
          </a:p>
          <a:p>
            <a:endParaRPr lang="es-E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FE6C1-C386-4B07-8B61-BFF406BC8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3080"/>
            <a:ext cx="12192000" cy="40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0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4058C-D60E-477F-8EBA-7B2C6232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81" y="945510"/>
            <a:ext cx="10887635" cy="9518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Diferencia de tasas de supervivencia entre mujeres y niños.    </a:t>
            </a:r>
          </a:p>
          <a:p>
            <a:endParaRPr lang="es-E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D47FC-5FA9-418E-8B97-B06AB05B7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66" y="1897375"/>
            <a:ext cx="9756667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6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68199-F97C-4690-9C10-2FE35540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12" y="1077510"/>
            <a:ext cx="10699376" cy="8588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</a:rPr>
              <a:t>Aunque el puerto de embarque parece influir, se podría asumir que lo verdaderamente influyente fue el tipo de pasaje en el que embarcó cada uno.</a:t>
            </a:r>
          </a:p>
          <a:p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9DF8A-8CCB-4541-AB11-B151A554C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4" y="2192270"/>
            <a:ext cx="11585471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81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Mañas Fernandez</dc:creator>
  <cp:lastModifiedBy>Eva Mañas Fernandez</cp:lastModifiedBy>
  <cp:revision>7</cp:revision>
  <dcterms:created xsi:type="dcterms:W3CDTF">2024-12-10T18:44:53Z</dcterms:created>
  <dcterms:modified xsi:type="dcterms:W3CDTF">2024-12-11T08:15:21Z</dcterms:modified>
</cp:coreProperties>
</file>