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D2143D-0BF7-499F-A275-995EE2179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08E4255-2E7D-46F1-9B73-17A06EA74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5EE881-56B6-43F8-B979-EAEC08A8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596A-4311-41AA-BF7C-41DF2E5E2895}" type="datetimeFigureOut">
              <a:rPr lang="it-IT" smtClean="0"/>
              <a:t>29/12/2020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D84F62-444A-4861-B8DA-E610C929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9AB6C5-7592-4CBA-A63F-57B2B41F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F011-14CA-4419-82C6-A2CF0215D7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550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6A4814-D481-482C-825A-499509D6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8C3618E-95A6-4410-BDA5-CA4545A5D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B11627-2821-446C-B06D-971FE7DE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596A-4311-41AA-BF7C-41DF2E5E2895}" type="datetimeFigureOut">
              <a:rPr lang="it-IT" smtClean="0"/>
              <a:t>29/12/2020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149F4A-2AB1-4E13-A59D-8EA9BBB5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F616A7-9901-4735-8E3A-EA0F410A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F011-14CA-4419-82C6-A2CF0215D7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030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A08EEA8-4165-44AF-9536-0879183C8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7D432AA-A51F-4107-99C7-D0BEB1365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0A7410-929E-4200-BB40-984748C5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596A-4311-41AA-BF7C-41DF2E5E2895}" type="datetimeFigureOut">
              <a:rPr lang="it-IT" smtClean="0"/>
              <a:t>29/12/2020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E88D48-2FD5-4797-9401-B35BEA8C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4A44F1-A51A-4D48-9A08-2FBC2EEE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F011-14CA-4419-82C6-A2CF0215D7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79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419773-37B9-4939-8262-FDE544CB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7961EA-8E69-42EF-A870-587A920BB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91DE94-F50E-4B2F-BEA9-202E6318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596A-4311-41AA-BF7C-41DF2E5E2895}" type="datetimeFigureOut">
              <a:rPr lang="it-IT" smtClean="0"/>
              <a:t>29/12/2020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A56EAF-18B3-43D7-9A27-20C3C44E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3B665D-3B7F-412F-A7B3-BE02D6CD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F011-14CA-4419-82C6-A2CF0215D7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728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816AAF-A8C8-42E4-8D13-653C48EB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ADC349-F5CA-41B4-90ED-3C2DCA468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E6B7A9-8B9E-47BB-9297-2E15C762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596A-4311-41AA-BF7C-41DF2E5E2895}" type="datetimeFigureOut">
              <a:rPr lang="it-IT" smtClean="0"/>
              <a:t>29/12/2020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E03142-D5EB-4218-95A5-495C6D12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CAA6F4-E8DC-4514-91C5-4957C21F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F011-14CA-4419-82C6-A2CF0215D7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77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76322-E036-4094-9F6B-A9E8CEC5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C71BE5-504A-4BD8-A74D-1633FC630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E88412-6CBE-48D8-B76E-E8E4ED1E2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30168B6-1A5D-46B1-8262-0EF22332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596A-4311-41AA-BF7C-41DF2E5E2895}" type="datetimeFigureOut">
              <a:rPr lang="it-IT" smtClean="0"/>
              <a:t>29/12/2020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B629E1-19B0-449D-85E2-75C1C062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D57E6C-2231-4A12-9778-F2BA2DE0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F011-14CA-4419-82C6-A2CF0215D7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134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FF7880-F4F2-43ED-A388-319DE83F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6FCDAAC-4721-4332-AFE7-6CCA2D830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612B610-AECB-47A9-8F15-00D4E7D69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8070AA4-0D17-4A56-8E77-D993F8401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FA352C0-58EF-4DD4-8001-8F9AEC5D3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2532C70-27C5-44AA-B5A3-335F0598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596A-4311-41AA-BF7C-41DF2E5E2895}" type="datetimeFigureOut">
              <a:rPr lang="it-IT" smtClean="0"/>
              <a:t>29/12/2020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D007725-18CE-420E-8A09-279548D8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399DE2F-F313-460E-A819-4D3DCD08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F011-14CA-4419-82C6-A2CF0215D7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25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4149B4-2083-4C23-9A8B-4F39E33D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46075F4-BF1D-4F08-8A08-0094CEDF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596A-4311-41AA-BF7C-41DF2E5E2895}" type="datetimeFigureOut">
              <a:rPr lang="it-IT" smtClean="0"/>
              <a:t>29/12/2020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CEC10A3-B493-419A-9A0E-94DAFD42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DE796F-AE0D-43DB-AFF5-293AD3D9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F011-14CA-4419-82C6-A2CF0215D7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92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1FCA016-1572-4B96-A02F-405793C4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596A-4311-41AA-BF7C-41DF2E5E2895}" type="datetimeFigureOut">
              <a:rPr lang="it-IT" smtClean="0"/>
              <a:t>29/12/2020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FD76EFC-8A95-42A5-87E3-4A6E4CB8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9747F57-C44F-4251-977E-C079B7AC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F011-14CA-4419-82C6-A2CF0215D7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009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852CA4-825A-49B7-8212-DB64ACD7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7924F4-8C43-4FCB-9FD9-0F0F93759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85561C-0266-41C4-A56F-A859AB005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05C6B0-9DED-472B-B5D0-E38DBC1B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596A-4311-41AA-BF7C-41DF2E5E2895}" type="datetimeFigureOut">
              <a:rPr lang="it-IT" smtClean="0"/>
              <a:t>29/12/2020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17AB5E-59F6-45C3-9B4B-648EE691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4573490-AF1B-4A64-A6AD-7EF10472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F011-14CA-4419-82C6-A2CF0215D7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64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43E05-4BA1-447C-B5E7-6A619C13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7BCC6A-C26E-4E72-88DC-8F42162FD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C4EB88-4447-4B8F-856A-0157D86DF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7CB708D-1081-456C-93BE-5C093D589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596A-4311-41AA-BF7C-41DF2E5E2895}" type="datetimeFigureOut">
              <a:rPr lang="it-IT" smtClean="0"/>
              <a:t>29/12/2020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D7494E-2245-48FD-BF53-A9EE3026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1E2BADE-301B-4472-B556-0B8D98A2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F011-14CA-4419-82C6-A2CF0215D7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738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0EF57BB-AFC1-48BC-9EC6-99CBC674D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D16CC1-690F-4244-A291-CD6C450F4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1A416E-83DC-4717-88B5-0644DC06F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596A-4311-41AA-BF7C-41DF2E5E2895}" type="datetimeFigureOut">
              <a:rPr lang="it-IT" smtClean="0"/>
              <a:t>29/12/2020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04B5A0-C95B-4D3E-A934-9F14FA2AC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08BD11-7C5C-4844-A035-48474CE90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F011-14CA-4419-82C6-A2CF0215D7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81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65E48F19-C97C-4F38-A5DB-2762064EA650}"/>
              </a:ext>
            </a:extLst>
          </p:cNvPr>
          <p:cNvSpPr/>
          <p:nvPr/>
        </p:nvSpPr>
        <p:spPr>
          <a:xfrm>
            <a:off x="1859503" y="69541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711EC003-FEC0-43C6-8DEC-7DBF4626A52F}"/>
              </a:ext>
            </a:extLst>
          </p:cNvPr>
          <p:cNvSpPr/>
          <p:nvPr/>
        </p:nvSpPr>
        <p:spPr>
          <a:xfrm>
            <a:off x="2005243" y="886286"/>
            <a:ext cx="117037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Sensors</a:t>
            </a:r>
            <a:r>
              <a:rPr lang="it-IT" dirty="0"/>
              <a:t> and </a:t>
            </a:r>
            <a:r>
              <a:rPr lang="it-IT" dirty="0" err="1"/>
              <a:t>actuators</a:t>
            </a:r>
            <a:endParaRPr lang="it-IT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0B29D43-E71A-48F6-AD98-A078E84B4842}"/>
              </a:ext>
            </a:extLst>
          </p:cNvPr>
          <p:cNvSpPr/>
          <p:nvPr/>
        </p:nvSpPr>
        <p:spPr>
          <a:xfrm>
            <a:off x="4128116" y="747203"/>
            <a:ext cx="11703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Field Gateway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30C1D44-E3C3-4FA9-8097-B7393C0C7039}"/>
              </a:ext>
            </a:extLst>
          </p:cNvPr>
          <p:cNvCxnSpPr>
            <a:cxnSpLocks/>
          </p:cNvCxnSpPr>
          <p:nvPr/>
        </p:nvCxnSpPr>
        <p:spPr>
          <a:xfrm>
            <a:off x="3213717" y="1204403"/>
            <a:ext cx="834500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40107B2-8C24-407C-B2B1-0E940CD112EE}"/>
              </a:ext>
            </a:extLst>
          </p:cNvPr>
          <p:cNvCxnSpPr>
            <a:cxnSpLocks/>
          </p:cNvCxnSpPr>
          <p:nvPr/>
        </p:nvCxnSpPr>
        <p:spPr>
          <a:xfrm flipV="1">
            <a:off x="5421297" y="631794"/>
            <a:ext cx="1361243" cy="57260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DBB465DE-D633-4E70-B39B-4C15F23B9309}"/>
              </a:ext>
            </a:extLst>
          </p:cNvPr>
          <p:cNvSpPr/>
          <p:nvPr/>
        </p:nvSpPr>
        <p:spPr>
          <a:xfrm>
            <a:off x="6893512" y="174594"/>
            <a:ext cx="11703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Local Server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88C36553-D9D7-460B-AD57-C8D8AD7E6B87}"/>
              </a:ext>
            </a:extLst>
          </p:cNvPr>
          <p:cNvSpPr/>
          <p:nvPr/>
        </p:nvSpPr>
        <p:spPr>
          <a:xfrm>
            <a:off x="8994561" y="1152616"/>
            <a:ext cx="11703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Cloud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2A2C4BB-870F-46A0-A4FA-E6F28D33E73B}"/>
              </a:ext>
            </a:extLst>
          </p:cNvPr>
          <p:cNvCxnSpPr>
            <a:cxnSpLocks/>
          </p:cNvCxnSpPr>
          <p:nvPr/>
        </p:nvCxnSpPr>
        <p:spPr>
          <a:xfrm>
            <a:off x="5457547" y="1455938"/>
            <a:ext cx="3433441" cy="288524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CD8DE03-AF18-4F03-B156-8255DF399C44}"/>
              </a:ext>
            </a:extLst>
          </p:cNvPr>
          <p:cNvSpPr txBox="1"/>
          <p:nvPr/>
        </p:nvSpPr>
        <p:spPr>
          <a:xfrm>
            <a:off x="1382868" y="2308190"/>
            <a:ext cx="176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FIELD computing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717D0FE-F373-4B92-A9A2-3E0C8C8AFD83}"/>
              </a:ext>
            </a:extLst>
          </p:cNvPr>
          <p:cNvSpPr txBox="1"/>
          <p:nvPr/>
        </p:nvSpPr>
        <p:spPr>
          <a:xfrm>
            <a:off x="4048217" y="2308190"/>
            <a:ext cx="175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EDGE computing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34482FA-0D88-4A77-989E-E291E9EA11AF}"/>
              </a:ext>
            </a:extLst>
          </p:cNvPr>
          <p:cNvSpPr txBox="1"/>
          <p:nvPr/>
        </p:nvSpPr>
        <p:spPr>
          <a:xfrm>
            <a:off x="6782540" y="2308190"/>
            <a:ext cx="164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FOG computing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D6696E6D-D6EA-4414-A871-BBC7130D9A4D}"/>
              </a:ext>
            </a:extLst>
          </p:cNvPr>
          <p:cNvCxnSpPr>
            <a:cxnSpLocks/>
          </p:cNvCxnSpPr>
          <p:nvPr/>
        </p:nvCxnSpPr>
        <p:spPr>
          <a:xfrm flipH="1" flipV="1">
            <a:off x="8174856" y="747203"/>
            <a:ext cx="716132" cy="70873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40E7976-B188-4195-93D2-7F09C0314735}"/>
              </a:ext>
            </a:extLst>
          </p:cNvPr>
          <p:cNvSpPr txBox="1"/>
          <p:nvPr/>
        </p:nvSpPr>
        <p:spPr>
          <a:xfrm>
            <a:off x="8890988" y="2308190"/>
            <a:ext cx="178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Cloud computing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9E16C657-5368-4095-9C47-75355791D4F1}"/>
              </a:ext>
            </a:extLst>
          </p:cNvPr>
          <p:cNvCxnSpPr>
            <a:cxnSpLocks/>
          </p:cNvCxnSpPr>
          <p:nvPr/>
        </p:nvCxnSpPr>
        <p:spPr>
          <a:xfrm>
            <a:off x="9225378" y="439671"/>
            <a:ext cx="690979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1775CB6A-38B2-4DDC-B45A-82334E8EC8D3}"/>
              </a:ext>
            </a:extLst>
          </p:cNvPr>
          <p:cNvSpPr txBox="1"/>
          <p:nvPr/>
        </p:nvSpPr>
        <p:spPr>
          <a:xfrm>
            <a:off x="3105079" y="67055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Field Bus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55C021AB-E482-436A-8AC6-2FBF2D5C78E4}"/>
              </a:ext>
            </a:extLst>
          </p:cNvPr>
          <p:cNvSpPr txBox="1"/>
          <p:nvPr/>
        </p:nvSpPr>
        <p:spPr>
          <a:xfrm>
            <a:off x="5378387" y="371951"/>
            <a:ext cx="113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WAN/LAN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18E15BF2-C0EC-4DF7-AA88-A75C514853FD}"/>
              </a:ext>
            </a:extLst>
          </p:cNvPr>
          <p:cNvSpPr txBox="1"/>
          <p:nvPr/>
        </p:nvSpPr>
        <p:spPr>
          <a:xfrm>
            <a:off x="9966519" y="226040"/>
            <a:ext cx="109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Data </a:t>
            </a:r>
            <a:r>
              <a:rPr lang="it-IT" dirty="0" err="1"/>
              <a:t>Path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16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65E48F19-C97C-4F38-A5DB-2762064EA650}"/>
              </a:ext>
            </a:extLst>
          </p:cNvPr>
          <p:cNvSpPr/>
          <p:nvPr/>
        </p:nvSpPr>
        <p:spPr>
          <a:xfrm>
            <a:off x="1859503" y="69541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711EC003-FEC0-43C6-8DEC-7DBF4626A52F}"/>
              </a:ext>
            </a:extLst>
          </p:cNvPr>
          <p:cNvSpPr/>
          <p:nvPr/>
        </p:nvSpPr>
        <p:spPr>
          <a:xfrm>
            <a:off x="2005243" y="886286"/>
            <a:ext cx="117037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Sensors</a:t>
            </a:r>
            <a:r>
              <a:rPr lang="it-IT" dirty="0"/>
              <a:t> and </a:t>
            </a:r>
            <a:r>
              <a:rPr lang="it-IT" dirty="0" err="1"/>
              <a:t>actuators</a:t>
            </a:r>
            <a:endParaRPr lang="it-IT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0B29D43-E71A-48F6-AD98-A078E84B4842}"/>
              </a:ext>
            </a:extLst>
          </p:cNvPr>
          <p:cNvSpPr/>
          <p:nvPr/>
        </p:nvSpPr>
        <p:spPr>
          <a:xfrm>
            <a:off x="4128116" y="747203"/>
            <a:ext cx="11703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Field gateway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30C1D44-E3C3-4FA9-8097-B7393C0C7039}"/>
              </a:ext>
            </a:extLst>
          </p:cNvPr>
          <p:cNvCxnSpPr>
            <a:cxnSpLocks/>
          </p:cNvCxnSpPr>
          <p:nvPr/>
        </p:nvCxnSpPr>
        <p:spPr>
          <a:xfrm>
            <a:off x="3213717" y="1204403"/>
            <a:ext cx="834500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40107B2-8C24-407C-B2B1-0E940CD112EE}"/>
              </a:ext>
            </a:extLst>
          </p:cNvPr>
          <p:cNvCxnSpPr>
            <a:cxnSpLocks/>
          </p:cNvCxnSpPr>
          <p:nvPr/>
        </p:nvCxnSpPr>
        <p:spPr>
          <a:xfrm flipV="1">
            <a:off x="5421297" y="631794"/>
            <a:ext cx="1361243" cy="57260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DBB465DE-D633-4E70-B39B-4C15F23B9309}"/>
              </a:ext>
            </a:extLst>
          </p:cNvPr>
          <p:cNvSpPr/>
          <p:nvPr/>
        </p:nvSpPr>
        <p:spPr>
          <a:xfrm>
            <a:off x="6893512" y="174594"/>
            <a:ext cx="177109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Plant</a:t>
            </a:r>
            <a:r>
              <a:rPr lang="it-IT" dirty="0"/>
              <a:t>/Company information system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88C36553-D9D7-460B-AD57-C8D8AD7E6B87}"/>
              </a:ext>
            </a:extLst>
          </p:cNvPr>
          <p:cNvSpPr/>
          <p:nvPr/>
        </p:nvSpPr>
        <p:spPr>
          <a:xfrm>
            <a:off x="9747311" y="747203"/>
            <a:ext cx="11703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Cloud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2A2C4BB-870F-46A0-A4FA-E6F28D33E73B}"/>
              </a:ext>
            </a:extLst>
          </p:cNvPr>
          <p:cNvCxnSpPr>
            <a:cxnSpLocks/>
          </p:cNvCxnSpPr>
          <p:nvPr/>
        </p:nvCxnSpPr>
        <p:spPr>
          <a:xfrm>
            <a:off x="5457547" y="1455938"/>
            <a:ext cx="4210236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CD8DE03-AF18-4F03-B156-8255DF399C44}"/>
              </a:ext>
            </a:extLst>
          </p:cNvPr>
          <p:cNvSpPr txBox="1"/>
          <p:nvPr/>
        </p:nvSpPr>
        <p:spPr>
          <a:xfrm>
            <a:off x="2071955" y="395910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FIELD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717D0FE-F373-4B92-A9A2-3E0C8C8AFD83}"/>
              </a:ext>
            </a:extLst>
          </p:cNvPr>
          <p:cNvSpPr txBox="1"/>
          <p:nvPr/>
        </p:nvSpPr>
        <p:spPr>
          <a:xfrm>
            <a:off x="4098319" y="395910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EDGE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34482FA-0D88-4A77-989E-E291E9EA11AF}"/>
              </a:ext>
            </a:extLst>
          </p:cNvPr>
          <p:cNvSpPr txBox="1"/>
          <p:nvPr/>
        </p:nvSpPr>
        <p:spPr>
          <a:xfrm>
            <a:off x="7294625" y="395910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ON SITE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D6696E6D-D6EA-4414-A871-BBC7130D9A4D}"/>
              </a:ext>
            </a:extLst>
          </p:cNvPr>
          <p:cNvCxnSpPr>
            <a:cxnSpLocks/>
          </p:cNvCxnSpPr>
          <p:nvPr/>
        </p:nvCxnSpPr>
        <p:spPr>
          <a:xfrm flipH="1" flipV="1">
            <a:off x="8744134" y="741283"/>
            <a:ext cx="923650" cy="29859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40E7976-B188-4195-93D2-7F09C0314735}"/>
              </a:ext>
            </a:extLst>
          </p:cNvPr>
          <p:cNvSpPr txBox="1"/>
          <p:nvPr/>
        </p:nvSpPr>
        <p:spPr>
          <a:xfrm>
            <a:off x="10061699" y="3959106"/>
            <a:ext cx="84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CLOUD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9E16C657-5368-4095-9C47-75355791D4F1}"/>
              </a:ext>
            </a:extLst>
          </p:cNvPr>
          <p:cNvCxnSpPr>
            <a:cxnSpLocks/>
          </p:cNvCxnSpPr>
          <p:nvPr/>
        </p:nvCxnSpPr>
        <p:spPr>
          <a:xfrm>
            <a:off x="9225378" y="439671"/>
            <a:ext cx="690979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1775CB6A-38B2-4DDC-B45A-82334E8EC8D3}"/>
              </a:ext>
            </a:extLst>
          </p:cNvPr>
          <p:cNvSpPr txBox="1"/>
          <p:nvPr/>
        </p:nvSpPr>
        <p:spPr>
          <a:xfrm>
            <a:off x="3105079" y="67055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Field Bus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55C021AB-E482-436A-8AC6-2FBF2D5C78E4}"/>
              </a:ext>
            </a:extLst>
          </p:cNvPr>
          <p:cNvSpPr txBox="1"/>
          <p:nvPr/>
        </p:nvSpPr>
        <p:spPr>
          <a:xfrm>
            <a:off x="5378387" y="371951"/>
            <a:ext cx="113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WAN/LAN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18E15BF2-C0EC-4DF7-AA88-A75C514853FD}"/>
              </a:ext>
            </a:extLst>
          </p:cNvPr>
          <p:cNvSpPr txBox="1"/>
          <p:nvPr/>
        </p:nvSpPr>
        <p:spPr>
          <a:xfrm>
            <a:off x="9966519" y="226040"/>
            <a:ext cx="109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Data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5BBBA09-9CC0-4970-9E72-CE82F241E31A}"/>
              </a:ext>
            </a:extLst>
          </p:cNvPr>
          <p:cNvSpPr txBox="1"/>
          <p:nvPr/>
        </p:nvSpPr>
        <p:spPr>
          <a:xfrm>
            <a:off x="1453620" y="1997476"/>
            <a:ext cx="2257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Raw</a:t>
            </a:r>
            <a:r>
              <a:rPr lang="it-IT" dirty="0"/>
              <a:t> data </a:t>
            </a:r>
            <a:r>
              <a:rPr lang="it-IT" dirty="0" err="1"/>
              <a:t>acquisition</a:t>
            </a:r>
            <a:endParaRPr lang="it-IT" dirty="0"/>
          </a:p>
          <a:p>
            <a:r>
              <a:rPr lang="it-IT" dirty="0" err="1"/>
              <a:t>Signal</a:t>
            </a:r>
            <a:r>
              <a:rPr lang="it-IT" dirty="0"/>
              <a:t> </a:t>
            </a:r>
            <a:r>
              <a:rPr lang="it-IT" dirty="0" err="1"/>
              <a:t>conditioning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0BB45D1-8210-461F-BD13-8378012C4035}"/>
              </a:ext>
            </a:extLst>
          </p:cNvPr>
          <p:cNvSpPr txBox="1"/>
          <p:nvPr/>
        </p:nvSpPr>
        <p:spPr>
          <a:xfrm>
            <a:off x="3765612" y="1853032"/>
            <a:ext cx="2257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Data </a:t>
            </a:r>
            <a:r>
              <a:rPr lang="it-IT" dirty="0" err="1"/>
              <a:t>aggregation</a:t>
            </a:r>
            <a:endParaRPr lang="it-IT" dirty="0"/>
          </a:p>
          <a:p>
            <a:r>
              <a:rPr lang="it-IT" dirty="0"/>
              <a:t>Edge </a:t>
            </a:r>
            <a:r>
              <a:rPr lang="it-IT" dirty="0" err="1"/>
              <a:t>analytics</a:t>
            </a:r>
            <a:endParaRPr lang="it-IT" dirty="0"/>
          </a:p>
          <a:p>
            <a:r>
              <a:rPr lang="it-IT" dirty="0"/>
              <a:t>Edge AI</a:t>
            </a:r>
          </a:p>
          <a:p>
            <a:r>
              <a:rPr lang="it-IT" dirty="0" err="1"/>
              <a:t>Realtime</a:t>
            </a:r>
            <a:r>
              <a:rPr lang="it-IT" dirty="0"/>
              <a:t> control loop</a:t>
            </a:r>
          </a:p>
          <a:p>
            <a:r>
              <a:rPr lang="it-IT" dirty="0" err="1"/>
              <a:t>Realtime</a:t>
            </a:r>
            <a:r>
              <a:rPr lang="it-IT" dirty="0"/>
              <a:t> monitoring</a:t>
            </a:r>
          </a:p>
          <a:p>
            <a:r>
              <a:rPr lang="it-IT" dirty="0"/>
              <a:t>Local storage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4841994-1F8C-40B3-90D0-8DBB8CF8509B}"/>
              </a:ext>
            </a:extLst>
          </p:cNvPr>
          <p:cNvSpPr txBox="1"/>
          <p:nvPr/>
        </p:nvSpPr>
        <p:spPr>
          <a:xfrm>
            <a:off x="6371676" y="1835448"/>
            <a:ext cx="2175030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it-IT" dirty="0" err="1"/>
              <a:t>Cold</a:t>
            </a:r>
            <a:r>
              <a:rPr lang="it-IT" dirty="0"/>
              <a:t>/Hot </a:t>
            </a:r>
            <a:r>
              <a:rPr lang="it-IT" dirty="0" err="1"/>
              <a:t>path</a:t>
            </a:r>
            <a:endParaRPr lang="it-IT" dirty="0"/>
          </a:p>
          <a:p>
            <a:r>
              <a:rPr lang="it-IT" dirty="0"/>
              <a:t>Long </a:t>
            </a:r>
            <a:r>
              <a:rPr lang="it-IT" dirty="0" err="1"/>
              <a:t>term</a:t>
            </a:r>
            <a:r>
              <a:rPr lang="it-IT" dirty="0"/>
              <a:t> storage </a:t>
            </a:r>
          </a:p>
          <a:p>
            <a:pPr marL="285750" indent="-285750">
              <a:buFontTx/>
              <a:buChar char="-"/>
            </a:pPr>
            <a:r>
              <a:rPr lang="it-IT" dirty="0"/>
              <a:t>Data Lake</a:t>
            </a:r>
          </a:p>
          <a:p>
            <a:pPr marL="285750" indent="-285750">
              <a:buFontTx/>
              <a:buChar char="-"/>
            </a:pPr>
            <a:r>
              <a:rPr lang="it-IT" dirty="0" err="1"/>
              <a:t>Timeseries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Datawarehouse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3406B69-CCAF-483C-9388-3B69A77D6002}"/>
              </a:ext>
            </a:extLst>
          </p:cNvPr>
          <p:cNvSpPr txBox="1"/>
          <p:nvPr/>
        </p:nvSpPr>
        <p:spPr>
          <a:xfrm>
            <a:off x="8465703" y="1875024"/>
            <a:ext cx="29013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AI model training</a:t>
            </a:r>
          </a:p>
          <a:p>
            <a:r>
              <a:rPr lang="it-IT" dirty="0"/>
              <a:t>Assets management</a:t>
            </a:r>
          </a:p>
          <a:p>
            <a:r>
              <a:rPr lang="it-IT" dirty="0"/>
              <a:t>User </a:t>
            </a:r>
            <a:r>
              <a:rPr lang="it-IT" dirty="0" err="1"/>
              <a:t>registry</a:t>
            </a:r>
            <a:endParaRPr lang="it-IT" dirty="0"/>
          </a:p>
          <a:p>
            <a:r>
              <a:rPr lang="it-IT" dirty="0" err="1"/>
              <a:t>Role</a:t>
            </a:r>
            <a:r>
              <a:rPr lang="it-IT" dirty="0"/>
              <a:t>/</a:t>
            </a:r>
            <a:r>
              <a:rPr lang="it-IT" dirty="0" err="1"/>
              <a:t>permission</a:t>
            </a:r>
            <a:r>
              <a:rPr lang="it-IT" dirty="0"/>
              <a:t> </a:t>
            </a:r>
            <a:r>
              <a:rPr lang="it-IT" dirty="0" err="1"/>
              <a:t>managment</a:t>
            </a:r>
            <a:endParaRPr lang="it-IT" dirty="0"/>
          </a:p>
          <a:p>
            <a:r>
              <a:rPr lang="it-IT" dirty="0"/>
              <a:t>Big data </a:t>
            </a:r>
            <a:r>
              <a:rPr lang="it-IT" dirty="0" err="1"/>
              <a:t>analytics</a:t>
            </a:r>
            <a:endParaRPr lang="it-IT" dirty="0"/>
          </a:p>
          <a:p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75E5E4B-516C-4D25-B690-D12012EB5B56}"/>
              </a:ext>
            </a:extLst>
          </p:cNvPr>
          <p:cNvSpPr/>
          <p:nvPr/>
        </p:nvSpPr>
        <p:spPr>
          <a:xfrm>
            <a:off x="6142650" y="1800686"/>
            <a:ext cx="5342003" cy="179390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579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89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Emanuele Buchicchio</dc:creator>
  <cp:lastModifiedBy>Emanuele Buchicchio</cp:lastModifiedBy>
  <cp:revision>11</cp:revision>
  <dcterms:created xsi:type="dcterms:W3CDTF">2020-12-29T03:37:03Z</dcterms:created>
  <dcterms:modified xsi:type="dcterms:W3CDTF">2020-12-29T07:39:33Z</dcterms:modified>
</cp:coreProperties>
</file>