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85" r:id="rId13"/>
    <p:sldId id="271" r:id="rId14"/>
    <p:sldId id="272" r:id="rId15"/>
    <p:sldId id="265" r:id="rId16"/>
    <p:sldId id="273" r:id="rId17"/>
    <p:sldId id="274" r:id="rId18"/>
    <p:sldId id="286" r:id="rId19"/>
    <p:sldId id="275" r:id="rId20"/>
    <p:sldId id="266" r:id="rId21"/>
    <p:sldId id="276" r:id="rId22"/>
    <p:sldId id="277" r:id="rId23"/>
    <p:sldId id="278" r:id="rId24"/>
    <p:sldId id="279" r:id="rId25"/>
    <p:sldId id="267" r:id="rId26"/>
    <p:sldId id="287" r:id="rId27"/>
    <p:sldId id="280" r:id="rId28"/>
    <p:sldId id="281" r:id="rId29"/>
    <p:sldId id="282" r:id="rId30"/>
    <p:sldId id="268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A61-B9D2-4015-BA29-385C1BC3C34E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D0D28-27C7-4C9D-8881-D226B67AA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3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D0D28-27C7-4C9D-8881-D226B67AA5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ar-EG" sz="5400" dirty="0"/>
          </a:p>
          <a:p>
            <a:pPr marL="114300" indent="0" algn="ctr">
              <a:buNone/>
            </a:pPr>
            <a:r>
              <a:rPr lang="ar-EG" sz="5400" dirty="0">
                <a:solidFill>
                  <a:srgbClr val="002060"/>
                </a:solidFill>
                <a:latin typeface="Hacen Jordan" pitchFamily="2" charset="-78"/>
                <a:cs typeface="Hacen Jordan" pitchFamily="2" charset="-78"/>
              </a:rPr>
              <a:t>كيفيه تفعيل موقع اسبوع شباب الجامعات</a:t>
            </a:r>
            <a:endParaRPr lang="en-US" sz="4800" dirty="0">
              <a:solidFill>
                <a:srgbClr val="002060"/>
              </a:solidFill>
              <a:latin typeface="Hacen Jordan" pitchFamily="2" charset="-78"/>
              <a:cs typeface="Hacen Jord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160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dirty="0"/>
              <a:t>ثانيا :محرر المشرفين العوام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\\SMSM\Users\Asmaa\Pictures\New folder\New folder\3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121920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dirty="0"/>
              <a:t>لادخال عنصر جديد تظهر هذه القائمه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 descr="\\SMSM\Users\Asmaa\Pictures\New folder\New folder\10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48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لعرض تفاصيل العنصر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762"/>
            <a:ext cx="7620000" cy="4283476"/>
          </a:xfrm>
        </p:spPr>
      </p:pic>
    </p:spTree>
    <p:extLst>
      <p:ext uri="{BB962C8B-B14F-4D97-AF65-F5344CB8AC3E}">
        <p14:creationId xmlns:p14="http://schemas.microsoft.com/office/powerpoint/2010/main" val="202351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dirty="0"/>
              <a:t>لتعديل عنصرتظهر هذه القائمه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\\SMSM\Users\Asmaa\Pictures\New folder\New folder\13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13716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EG" dirty="0"/>
              <a:t>لحذف العنصر تظهر هذه القائمه</a:t>
            </a:r>
            <a:br>
              <a:rPr lang="ar-E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 descr="\\SMSM\Users\Asmaa\Pictures\New folder\New folder\14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74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ثالثآ: محرر المشرفين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\\SMSM\Users\Asmaa\Pictures\New folder\New folder\3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4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dirty="0"/>
              <a:t>لادخال عنصر جديد تظهر هذه القائمه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 descr="\\SMSM\Users\Asmaa\Pictures\New folder\New folder\15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11430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68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لعرض تفاصيل العنصر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18434" name="Picture 2" descr="\\SMSM\Users\Asmaa\Pictures\New folder\New folder\17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2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84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لتعديل العنصر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681"/>
            <a:ext cx="7620000" cy="4287638"/>
          </a:xfrm>
        </p:spPr>
      </p:pic>
    </p:spTree>
    <p:extLst>
      <p:ext uri="{BB962C8B-B14F-4D97-AF65-F5344CB8AC3E}">
        <p14:creationId xmlns:p14="http://schemas.microsoft.com/office/powerpoint/2010/main" val="1696746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لحذف العنصر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 descr="\\SMSM\Users\Asmaa\Pictures\New folder\New folder\17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121920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0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14573"/>
            <a:ext cx="7772400" cy="914400"/>
          </a:xfrm>
        </p:spPr>
        <p:txBody>
          <a:bodyPr>
            <a:noAutofit/>
          </a:bodyPr>
          <a:lstStyle/>
          <a:p>
            <a:pPr algn="ctr"/>
            <a:br>
              <a:rPr lang="ar-EG" sz="4000" dirty="0"/>
            </a:br>
            <a:br>
              <a:rPr lang="en-US" sz="4000" dirty="0"/>
            </a:br>
            <a:r>
              <a:rPr lang="ar-EG" sz="4000" dirty="0"/>
              <a:t>شاشة الدخول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764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\\SMSM\Users\Asmaa\Pictures\New folder\New folder\1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8115"/>
            <a:ext cx="9144000" cy="547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7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رابعآ:محرر المرافقين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\\SMSM\Users\Asmaa\Pictures\New folder\New folder\3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14478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dirty="0"/>
              <a:t>لادخال عنصر جديد تظهر هذه القائمه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 descr="\\SMSM\Users\Asmaa\Pictures\New folder\New folder\21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1"/>
            <a:ext cx="91440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6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لعرض تفاصيل العنصر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 descr="\\SMSM\Users\Asmaa\Pictures\New folder\New folder\23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2" y="1295400"/>
            <a:ext cx="907859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3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EG" dirty="0"/>
              <a:t>لتعديل العنصرتظهر هذه القائمه</a:t>
            </a:r>
            <a:br>
              <a:rPr lang="ar-E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 descr="\\SMSM\Users\Asmaa\Pictures\New folder\New folder\24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30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لحذف العنصر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 descr="\\SMSM\Users\Asmaa\Pictures\New folder\New folder\25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2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خامسآ:محرر الطلاب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\\SMSM\Users\Asmaa\Pictures\New folder\New folder\3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1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5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73162"/>
          </a:xfrm>
        </p:spPr>
        <p:txBody>
          <a:bodyPr/>
          <a:lstStyle/>
          <a:p>
            <a:pPr algn="r"/>
            <a:r>
              <a:rPr lang="ar-EG" dirty="0"/>
              <a:t>يتم اختيار النشاط اولا ثم الضغط علي الادخال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8260"/>
            <a:ext cx="7620000" cy="4284479"/>
          </a:xfrm>
        </p:spPr>
      </p:pic>
    </p:spTree>
    <p:extLst>
      <p:ext uri="{BB962C8B-B14F-4D97-AF65-F5344CB8AC3E}">
        <p14:creationId xmlns:p14="http://schemas.microsoft.com/office/powerpoint/2010/main" val="41044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dirty="0"/>
              <a:t>لادخال عنصر جديد تظهر هذه القائمه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 descr="\\SMSM\Users\Asmaa\Pictures\New folder\New folder\27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121920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7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EG" dirty="0"/>
              <a:t>لتعديل العنصرتظهر هذه القائمه</a:t>
            </a:r>
            <a:br>
              <a:rPr lang="ar-E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 descr="\\SMSM\Users\Asmaa\Pictures\New folder\New folder\30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0174"/>
            <a:ext cx="9144000" cy="59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65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لحذف العنصر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 descr="\\SMSM\Users\Asmaa\Pictures\New folder\New folder\31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dirty="0"/>
              <a:t>فى حالة نسيان كلمة السر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\\SMSM\Users\Asmaa\Pictures\New folder\New folder\2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6" y="1427978"/>
            <a:ext cx="9152053" cy="54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5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لتغيير كلمة السر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\\SMSM\Users\Asmaa\Pictures\New folder\New folder\3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" y="16002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91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EG" dirty="0"/>
              <a:t>يتم الضغط علي تغيير كلمة السر بعد إدخال القديمة ثم الجديدة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 descr="\\SMSM\Users\Asmaa\Pictures\New folder\New folder\32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8848"/>
            <a:ext cx="9144000" cy="513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2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313" y="152400"/>
            <a:ext cx="7875687" cy="1143000"/>
          </a:xfrm>
        </p:spPr>
        <p:txBody>
          <a:bodyPr>
            <a:normAutofit/>
          </a:bodyPr>
          <a:lstStyle/>
          <a:p>
            <a:pPr algn="r"/>
            <a:r>
              <a:rPr lang="ar-EG" dirty="0"/>
              <a:t>بعد تسجيل الدخول تظهر هذه القائمة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\\SMSM\Users\Asmaa\Pictures\New folder\New folder\3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799"/>
            <a:ext cx="9144000" cy="586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00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أولآ محرر القيادات العليا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\\SMSM\Users\Asmaa\Pictures\New folder\New folder\3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95400"/>
            <a:ext cx="9180287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6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dirty="0"/>
              <a:t>عند إضافه عنصر جديد تظهر هذه القائمة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\\SMSM\Users\Asmaa\Pictures\New folder\New folder\4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067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لعرض تفاصيل العنصر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\\SMSM\Users\Asmaa\Pictures\New folder\New folder\5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\\SMSM\Users\Asmaa\Pictures\New folder\New folder\6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6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لتعديل العنصر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\\SMSM\Users\Asmaa\Pictures\New folder\New folder\7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30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لحذف العنصر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\\SMSM\Users\Asmaa\Pictures\New folder\New folder\8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49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</TotalTime>
  <Words>134</Words>
  <Application>Microsoft Office PowerPoint</Application>
  <PresentationFormat>On-screen Show (4:3)</PresentationFormat>
  <Paragraphs>34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</vt:lpstr>
      <vt:lpstr>Hacen Jordan</vt:lpstr>
      <vt:lpstr>Times New Roman</vt:lpstr>
      <vt:lpstr>Adjacency</vt:lpstr>
      <vt:lpstr>PowerPoint Presentation</vt:lpstr>
      <vt:lpstr>  شاشة الدخول</vt:lpstr>
      <vt:lpstr>فى حالة نسيان كلمة السر</vt:lpstr>
      <vt:lpstr>بعد تسجيل الدخول تظهر هذه القائمة</vt:lpstr>
      <vt:lpstr>أولآ محرر القيادات العليا</vt:lpstr>
      <vt:lpstr>عند إضافه عنصر جديد تظهر هذه القائمة</vt:lpstr>
      <vt:lpstr>لعرض تفاصيل العنصر </vt:lpstr>
      <vt:lpstr>لتعديل العنصر </vt:lpstr>
      <vt:lpstr>لحذف العنصر</vt:lpstr>
      <vt:lpstr>ثانيا :محرر المشرفين العوام</vt:lpstr>
      <vt:lpstr>لادخال عنصر جديد تظهر هذه القائمه </vt:lpstr>
      <vt:lpstr>لعرض تفاصيل العنصر</vt:lpstr>
      <vt:lpstr>لتعديل عنصرتظهر هذه القائمه </vt:lpstr>
      <vt:lpstr>لحذف العنصر تظهر هذه القائمه </vt:lpstr>
      <vt:lpstr>ثالثآ: محرر المشرفين</vt:lpstr>
      <vt:lpstr>لادخال عنصر جديد تظهر هذه القائمه</vt:lpstr>
      <vt:lpstr>لعرض تفاصيل العنصر</vt:lpstr>
      <vt:lpstr>لتعديل العنصر</vt:lpstr>
      <vt:lpstr>لحذف العنصر </vt:lpstr>
      <vt:lpstr>رابعآ:محرر المرافقين</vt:lpstr>
      <vt:lpstr>لادخال عنصر جديد تظهر هذه القائمه</vt:lpstr>
      <vt:lpstr>لعرض تفاصيل العنصر</vt:lpstr>
      <vt:lpstr>لتعديل العنصرتظهر هذه القائمه </vt:lpstr>
      <vt:lpstr>لحذف العنصر</vt:lpstr>
      <vt:lpstr>خامسآ:محرر الطلاب</vt:lpstr>
      <vt:lpstr>يتم اختيار النشاط اولا ثم الضغط علي الادخال</vt:lpstr>
      <vt:lpstr>لادخال عنصر جديد تظهر هذه القائمه</vt:lpstr>
      <vt:lpstr>لتعديل العنصرتظهر هذه القائمه </vt:lpstr>
      <vt:lpstr>لحذف العنصر</vt:lpstr>
      <vt:lpstr>لتغيير كلمة السر</vt:lpstr>
      <vt:lpstr>يتم الضغط علي تغيير كلمة السر بعد إدخال القديمة ثم الجديدة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كيفيه التسجيل على موقع اسبوع شباب الجامعات</dc:title>
  <dc:creator>Mohamed</dc:creator>
  <cp:lastModifiedBy>م/ أسماء البتانوني</cp:lastModifiedBy>
  <cp:revision>7</cp:revision>
  <dcterms:created xsi:type="dcterms:W3CDTF">2006-08-16T00:00:00Z</dcterms:created>
  <dcterms:modified xsi:type="dcterms:W3CDTF">2017-05-25T09:42:18Z</dcterms:modified>
</cp:coreProperties>
</file>