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2" r:id="rId3"/>
    <p:sldId id="257" r:id="rId4"/>
    <p:sldId id="258" r:id="rId5"/>
    <p:sldId id="262" r:id="rId6"/>
    <p:sldId id="263" r:id="rId7"/>
    <p:sldId id="264" r:id="rId8"/>
    <p:sldId id="265" r:id="rId9"/>
    <p:sldId id="259" r:id="rId10"/>
    <p:sldId id="266" r:id="rId11"/>
    <p:sldId id="267" r:id="rId12"/>
    <p:sldId id="268" r:id="rId13"/>
    <p:sldId id="269" r:id="rId14"/>
    <p:sldId id="275" r:id="rId15"/>
    <p:sldId id="260" r:id="rId16"/>
    <p:sldId id="276" r:id="rId17"/>
    <p:sldId id="277" r:id="rId18"/>
    <p:sldId id="278" r:id="rId19"/>
    <p:sldId id="279" r:id="rId20"/>
    <p:sldId id="280" r:id="rId21"/>
    <p:sldId id="291" r:id="rId22"/>
    <p:sldId id="282" r:id="rId23"/>
    <p:sldId id="261" r:id="rId24"/>
    <p:sldId id="283" r:id="rId25"/>
    <p:sldId id="284" r:id="rId26"/>
    <p:sldId id="285" r:id="rId27"/>
    <p:sldId id="287" r:id="rId28"/>
    <p:sldId id="286" r:id="rId29"/>
    <p:sldId id="290" r:id="rId30"/>
    <p:sldId id="28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75760" autoAdjust="0"/>
  </p:normalViewPr>
  <p:slideViewPr>
    <p:cSldViewPr snapToGrid="0">
      <p:cViewPr varScale="1">
        <p:scale>
          <a:sx n="62" d="100"/>
          <a:sy n="62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135AF-014E-4661-ACD0-6DB98233CF69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CF793-E3BA-46E4-A0C2-24D3E5AC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4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Encourage audience participation. An hour long lecture sucks if the presenter is the only one</a:t>
            </a:r>
            <a:r>
              <a:rPr lang="en-US" baseline="0" dirty="0" smtClean="0"/>
              <a:t> speaking</a:t>
            </a:r>
            <a:endParaRPr lang="en-US" dirty="0" smtClean="0"/>
          </a:p>
          <a:p>
            <a:r>
              <a:rPr lang="en-US" dirty="0" smtClean="0"/>
              <a:t>Why did you come to this session?</a:t>
            </a:r>
          </a:p>
          <a:p>
            <a:r>
              <a:rPr lang="en-US" dirty="0" smtClean="0"/>
              <a:t>What do you hope to get out</a:t>
            </a:r>
            <a:r>
              <a:rPr lang="en-US" baseline="0" dirty="0" smtClean="0"/>
              <a:t> of it?</a:t>
            </a:r>
          </a:p>
          <a:p>
            <a:r>
              <a:rPr lang="en-US" baseline="0" dirty="0" smtClean="0"/>
              <a:t>What do you not hope this session contains?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CF793-E3BA-46E4-A0C2-24D3E5AC4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6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aspiring programming languages</a:t>
            </a:r>
            <a:r>
              <a:rPr lang="en-US" baseline="0" dirty="0" smtClean="0"/>
              <a:t> nerd means that I like to toy with new languages but never actually become proficient at them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Clojure</a:t>
            </a:r>
            <a:r>
              <a:rPr lang="en-US" baseline="0" dirty="0" smtClean="0">
                <a:sym typeface="Wingdings" panose="05000000000000000000" pitchFamily="2" charset="2"/>
              </a:rPr>
              <a:t>, Haskell, F#, </a:t>
            </a:r>
            <a:r>
              <a:rPr lang="en-US" baseline="0" dirty="0" err="1" smtClean="0">
                <a:sym typeface="Wingdings" panose="05000000000000000000" pitchFamily="2" charset="2"/>
              </a:rPr>
              <a:t>Erlang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In school I hated doing scheme for the PL class. I’ve since learned better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CF793-E3BA-46E4-A0C2-24D3E5AC47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81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pretty trimmed down version of what you might learn in a programming languages course in a CS program. VERY trimmed down.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there anything you don’t see on this list you would like to address?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CF793-E3BA-46E4-A0C2-24D3E5AC47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8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going</a:t>
            </a:r>
            <a:r>
              <a:rPr lang="en-US" baseline="0" dirty="0" smtClean="0"/>
              <a:t> to slip up and call values variables. Just remember, when I say variable, I mean an immutable value that is in fact, not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CF793-E3BA-46E4-A0C2-24D3E5AC47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 are</a:t>
            </a:r>
            <a:r>
              <a:rPr lang="en-US" baseline="0" dirty="0" smtClean="0"/>
              <a:t> white boards, drawing on the board might be more helpful than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 illustrations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CF793-E3BA-46E4-A0C2-24D3E5AC47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33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F# example. Maybe even play around a bit in the REPL showing</a:t>
            </a:r>
            <a:r>
              <a:rPr lang="en-US" baseline="0" dirty="0" smtClean="0"/>
              <a:t> that there’s nothing up my sleeves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CF793-E3BA-46E4-A0C2-24D3E5AC47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A7AA-2B48-4702-8EDC-AD87315145C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38C5-B353-4ECF-9D03-0315EEA5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7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A7AA-2B48-4702-8EDC-AD87315145C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38C5-B353-4ECF-9D03-0315EEA5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A7AA-2B48-4702-8EDC-AD87315145C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38C5-B353-4ECF-9D03-0315EEA5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0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A7AA-2B48-4702-8EDC-AD87315145C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38C5-B353-4ECF-9D03-0315EEA5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8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A7AA-2B48-4702-8EDC-AD87315145C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38C5-B353-4ECF-9D03-0315EEA5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6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A7AA-2B48-4702-8EDC-AD87315145C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38C5-B353-4ECF-9D03-0315EEA5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1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A7AA-2B48-4702-8EDC-AD87315145C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38C5-B353-4ECF-9D03-0315EEA5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A7AA-2B48-4702-8EDC-AD87315145C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38C5-B353-4ECF-9D03-0315EEA5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0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A7AA-2B48-4702-8EDC-AD87315145C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38C5-B353-4ECF-9D03-0315EEA5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8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A7AA-2B48-4702-8EDC-AD87315145C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38C5-B353-4ECF-9D03-0315EEA5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8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A7AA-2B48-4702-8EDC-AD87315145C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38C5-B353-4ECF-9D03-0315EEA5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A7AA-2B48-4702-8EDC-AD87315145C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B38C5-B353-4ECF-9D03-0315EEA54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understand recursion, one must first understand recursion</a:t>
            </a:r>
          </a:p>
          <a:p>
            <a:r>
              <a:rPr lang="en-US" dirty="0" smtClean="0"/>
              <a:t>a function that calls itself is 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1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recursive call is the last operation performed in a function, it is called a tail call</a:t>
            </a:r>
          </a:p>
          <a:p>
            <a:r>
              <a:rPr lang="en-US" dirty="0" smtClean="0"/>
              <a:t>achieving tails calls often requires an algorithm to be slightly modified, but it allows the compiler/interpreter to make some important optimizations</a:t>
            </a:r>
          </a:p>
          <a:p>
            <a:r>
              <a:rPr lang="en-US" dirty="0" smtClean="0"/>
              <a:t>if the recursive call is the last operation, stack space for the current instance of the function does not need to be preserved</a:t>
            </a:r>
          </a:p>
          <a:p>
            <a:r>
              <a:rPr lang="en-US" dirty="0" smtClean="0"/>
              <a:t>instead, just forward the return pointer to the original call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4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contrived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can bend your mind a bit</a:t>
            </a:r>
          </a:p>
          <a:p>
            <a:r>
              <a:rPr lang="en-US" dirty="0" smtClean="0"/>
              <a:t>luckily, most problems we want to solve can easily be fit into one of a few generic algorithm templates</a:t>
            </a:r>
          </a:p>
          <a:p>
            <a:r>
              <a:rPr lang="en-US" dirty="0" smtClean="0"/>
              <a:t>(teaser)</a:t>
            </a:r>
          </a:p>
          <a:p>
            <a:r>
              <a:rPr lang="en-US" dirty="0" smtClean="0"/>
              <a:t>first we need to discuss one more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8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are treated by the language that same as data</a:t>
            </a:r>
          </a:p>
          <a:p>
            <a:pPr lvl="1"/>
            <a:r>
              <a:rPr lang="en-US" dirty="0" smtClean="0"/>
              <a:t>can be assigned to variables</a:t>
            </a:r>
          </a:p>
          <a:p>
            <a:pPr lvl="1"/>
            <a:r>
              <a:rPr lang="en-US" dirty="0" smtClean="0"/>
              <a:t>can be passed as parameters to functions</a:t>
            </a:r>
          </a:p>
          <a:p>
            <a:pPr lvl="1"/>
            <a:r>
              <a:rPr lang="en-US" dirty="0" smtClean="0"/>
              <a:t>can be returned from functions</a:t>
            </a:r>
          </a:p>
        </p:txBody>
      </p:sp>
    </p:spTree>
    <p:extLst>
      <p:ext uri="{BB962C8B-B14F-4D97-AF65-F5344CB8AC3E}">
        <p14:creationId xmlns:p14="http://schemas.microsoft.com/office/powerpoint/2010/main" val="131972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(not to be confused with </a:t>
            </a:r>
            <a:r>
              <a:rPr lang="en-US" dirty="0" err="1" smtClean="0"/>
              <a:t>Clojure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they “close” around the environment in which they are created</a:t>
            </a:r>
          </a:p>
          <a:p>
            <a:r>
              <a:rPr lang="en-US" dirty="0" smtClean="0"/>
              <a:t>all variables that were available when the function was created are also available when the function is 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dirty="0" err="1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andres</a:t>
            </a:r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work for </a:t>
            </a:r>
            <a:r>
              <a:rPr lang="en-US" dirty="0" err="1" smtClean="0"/>
              <a:t>pluralsight</a:t>
            </a:r>
            <a:endParaRPr lang="en-US" dirty="0" smtClean="0"/>
          </a:p>
          <a:p>
            <a:r>
              <a:rPr lang="en-US" dirty="0" smtClean="0"/>
              <a:t>primarily a </a:t>
            </a:r>
            <a:r>
              <a:rPr lang="en-US" dirty="0" err="1" smtClean="0"/>
              <a:t>.net</a:t>
            </a:r>
            <a:r>
              <a:rPr lang="en-US" dirty="0" smtClean="0"/>
              <a:t> developer (full stack)</a:t>
            </a:r>
          </a:p>
          <a:p>
            <a:r>
              <a:rPr lang="en-US" dirty="0" smtClean="0"/>
              <a:t>aspiring programming languages nerd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function application (currying)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allow us to mutate a function only providing some of the parameters </a:t>
            </a:r>
            <a:r>
              <a:rPr lang="en-US" dirty="0" smtClean="0"/>
              <a:t>needed</a:t>
            </a:r>
          </a:p>
          <a:p>
            <a:r>
              <a:rPr lang="en-US" dirty="0" smtClean="0"/>
              <a:t>some languages do this by default (F#, Haskell)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9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some understand of immutability, recursion, and first class functions under our belt, we can now address higher order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6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take a function as a parameter</a:t>
            </a:r>
          </a:p>
          <a:p>
            <a:r>
              <a:rPr lang="en-US" dirty="0" smtClean="0"/>
              <a:t>strategy pattern at the language level</a:t>
            </a:r>
          </a:p>
          <a:p>
            <a:r>
              <a:rPr lang="en-US" dirty="0" smtClean="0"/>
              <a:t>they can help reduce </a:t>
            </a:r>
            <a:r>
              <a:rPr lang="en-US" i="1" dirty="0" smtClean="0"/>
              <a:t>incidental</a:t>
            </a:r>
            <a:r>
              <a:rPr lang="en-US" dirty="0" smtClean="0"/>
              <a:t> duplication/boilerplate code</a:t>
            </a:r>
          </a:p>
        </p:txBody>
      </p:sp>
    </p:spTree>
    <p:extLst>
      <p:ext uri="{BB962C8B-B14F-4D97-AF65-F5344CB8AC3E}">
        <p14:creationId xmlns:p14="http://schemas.microsoft.com/office/powerpoint/2010/main" val="29862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[a] -&gt; (a -&gt; </a:t>
            </a:r>
            <a:r>
              <a:rPr lang="en-US" dirty="0" err="1" smtClean="0"/>
              <a:t>Bool</a:t>
            </a:r>
            <a:r>
              <a:rPr lang="en-US" dirty="0" smtClean="0"/>
              <a:t>) -&gt; [a]</a:t>
            </a:r>
          </a:p>
          <a:p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[a] -&gt; (a -&gt; b) -&gt; [b]</a:t>
            </a:r>
          </a:p>
          <a:p>
            <a:r>
              <a:rPr lang="en-US" dirty="0" smtClean="0"/>
              <a:t>reduce</a:t>
            </a:r>
          </a:p>
          <a:p>
            <a:pPr lvl="1"/>
            <a:r>
              <a:rPr lang="en-US" dirty="0" smtClean="0"/>
              <a:t>a -&gt; (a -&gt; b -&gt; a) -&gt; [b] -&gt;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3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when writing SQL, if you write loops, you’re doing it wrong</a:t>
            </a:r>
          </a:p>
          <a:p>
            <a:pPr lvl="1"/>
            <a:r>
              <a:rPr lang="en-US" dirty="0" smtClean="0"/>
              <a:t>tell the RDBMS what you want, not how to get it</a:t>
            </a:r>
            <a:endParaRPr lang="en-US" dirty="0"/>
          </a:p>
          <a:p>
            <a:r>
              <a:rPr lang="en-US" dirty="0" smtClean="0"/>
              <a:t>using HOFs lets us worry about what we want, no the nuts and bolts of writing loops/recursive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31323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incidental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that looks alike, but doesn’t necessarily represent the same idea</a:t>
            </a:r>
          </a:p>
          <a:p>
            <a:r>
              <a:rPr lang="en-US" dirty="0" smtClean="0"/>
              <a:t>DRY principle</a:t>
            </a:r>
          </a:p>
          <a:p>
            <a:r>
              <a:rPr lang="en-US" dirty="0" smtClean="0"/>
              <a:t>incidental vs. essential duplication</a:t>
            </a:r>
          </a:p>
          <a:p>
            <a:r>
              <a:rPr lang="en-US" dirty="0" smtClean="0"/>
              <a:t>HOFs will reduce some of the incidental (boilerplate)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euler</a:t>
            </a:r>
            <a:r>
              <a:rPr lang="en-US" dirty="0" smtClean="0"/>
              <a:t> (problem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 all integers below 1000 that are evenly divisible by 3 or 5</a:t>
            </a:r>
          </a:p>
          <a:p>
            <a:r>
              <a:rPr lang="en-US" dirty="0" smtClean="0"/>
              <a:t>filter integers &lt; 1000 that are divisible by 3 or 5</a:t>
            </a:r>
          </a:p>
          <a:p>
            <a:r>
              <a:rPr lang="en-US" dirty="0" smtClean="0"/>
              <a:t>reduce them using the addition function to find the sum</a:t>
            </a:r>
          </a:p>
        </p:txBody>
      </p:sp>
    </p:spTree>
    <p:extLst>
      <p:ext uri="{BB962C8B-B14F-4D97-AF65-F5344CB8AC3E}">
        <p14:creationId xmlns:p14="http://schemas.microsoft.com/office/powerpoint/2010/main" val="179467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x-bar = mean of all x’s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(mean(square(x – x-bar))))</a:t>
            </a:r>
          </a:p>
        </p:txBody>
      </p:sp>
    </p:spTree>
    <p:extLst>
      <p:ext uri="{BB962C8B-B14F-4D97-AF65-F5344CB8AC3E}">
        <p14:creationId xmlns:p14="http://schemas.microsoft.com/office/powerpoint/2010/main" val="94638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first class functions</a:t>
            </a:r>
          </a:p>
          <a:p>
            <a:r>
              <a:rPr lang="en-US" dirty="0" smtClean="0"/>
              <a:t>higher order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4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Structure and Interpretation of Computer Programs (SICP)</a:t>
            </a:r>
          </a:p>
          <a:p>
            <a:r>
              <a:rPr lang="en-US" dirty="0" smtClean="0"/>
              <a:t>Learn You a Haskell for Great </a:t>
            </a:r>
            <a:r>
              <a:rPr lang="en-US" dirty="0" smtClean="0"/>
              <a:t>Good</a:t>
            </a:r>
          </a:p>
          <a:p>
            <a:r>
              <a:rPr lang="en-US" dirty="0" smtClean="0"/>
              <a:t>Learn You Some </a:t>
            </a:r>
            <a:r>
              <a:rPr lang="en-US" dirty="0" err="1" smtClean="0"/>
              <a:t>Erlang</a:t>
            </a:r>
            <a:r>
              <a:rPr lang="en-US" dirty="0" smtClean="0"/>
              <a:t> for Great Good</a:t>
            </a:r>
            <a:endParaRPr lang="en-US" dirty="0" smtClean="0"/>
          </a:p>
          <a:p>
            <a:r>
              <a:rPr lang="en-US" dirty="0" smtClean="0"/>
              <a:t>4Clojure</a:t>
            </a:r>
          </a:p>
          <a:p>
            <a:r>
              <a:rPr lang="en-US" dirty="0" smtClean="0"/>
              <a:t>The Little </a:t>
            </a:r>
            <a:r>
              <a:rPr lang="en-US" dirty="0" smtClean="0"/>
              <a:t>Schemer</a:t>
            </a:r>
          </a:p>
          <a:p>
            <a:r>
              <a:rPr lang="en-US" dirty="0" smtClean="0"/>
              <a:t>7 Languages in 7 Weeks</a:t>
            </a:r>
          </a:p>
          <a:p>
            <a:r>
              <a:rPr lang="en-US" dirty="0" smtClean="0"/>
              <a:t>F# Study Group</a:t>
            </a:r>
          </a:p>
          <a:p>
            <a:r>
              <a:rPr lang="en-US" dirty="0" smtClean="0"/>
              <a:t>Lambda Lounge</a:t>
            </a:r>
          </a:p>
          <a:p>
            <a:r>
              <a:rPr lang="en-US" dirty="0" smtClean="0"/>
              <a:t>Utah Software Craftsmanship</a:t>
            </a:r>
          </a:p>
          <a:p>
            <a:r>
              <a:rPr lang="en-US" dirty="0" err="1" smtClean="0"/>
              <a:t>Pluralsight</a:t>
            </a:r>
            <a:r>
              <a:rPr lang="en-US" dirty="0" smtClean="0"/>
              <a:t> (I might have some one month cards)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1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learn</a:t>
            </a:r>
          </a:p>
          <a:p>
            <a:r>
              <a:rPr lang="en-US" dirty="0" smtClean="0"/>
              <a:t>what questions do you have</a:t>
            </a:r>
          </a:p>
          <a:p>
            <a:r>
              <a:rPr lang="en-US" dirty="0" smtClean="0"/>
              <a:t>what is something you will do differently when you write code</a:t>
            </a:r>
          </a:p>
          <a:p>
            <a:r>
              <a:rPr lang="en-US" dirty="0" smtClean="0"/>
              <a:t>what is something you will do differently when you think about a problem</a:t>
            </a:r>
          </a:p>
          <a:p>
            <a:r>
              <a:rPr lang="en-US" dirty="0" smtClean="0"/>
              <a:t>what advantages/disadvantages does FP have over OO or other styles?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5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never change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a </a:t>
            </a:r>
            <a:r>
              <a:rPr lang="en-US" dirty="0" smtClean="0"/>
              <a:t>= </a:t>
            </a:r>
            <a:r>
              <a:rPr lang="en-US" dirty="0" smtClean="0"/>
              <a:t>1, </a:t>
            </a:r>
            <a:r>
              <a:rPr lang="en-US" dirty="0" smtClean="0"/>
              <a:t>then </a:t>
            </a:r>
            <a:r>
              <a:rPr lang="en-US" dirty="0" smtClean="0"/>
              <a:t>a </a:t>
            </a:r>
            <a:r>
              <a:rPr lang="en-US" dirty="0" smtClean="0"/>
              <a:t>is always equal to </a:t>
            </a:r>
            <a:r>
              <a:rPr lang="en-US" dirty="0" smtClean="0"/>
              <a:t>one</a:t>
            </a:r>
            <a:r>
              <a:rPr lang="en-US" dirty="0" smtClean="0"/>
              <a:t>, can’t be reassigned</a:t>
            </a:r>
            <a:r>
              <a:rPr lang="en-US" dirty="0" smtClean="0"/>
              <a:t> </a:t>
            </a:r>
            <a:r>
              <a:rPr lang="en-US" dirty="0" smtClean="0"/>
              <a:t>to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6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982"/>
            <a:ext cx="10515600" cy="4351338"/>
          </a:xfrm>
        </p:spPr>
        <p:txBody>
          <a:bodyPr/>
          <a:lstStyle/>
          <a:p>
            <a:r>
              <a:rPr lang="en-US" dirty="0" smtClean="0"/>
              <a:t>(linked) list</a:t>
            </a:r>
          </a:p>
          <a:p>
            <a:pPr lvl="1"/>
            <a:r>
              <a:rPr lang="en-US" dirty="0" smtClean="0"/>
              <a:t>singly </a:t>
            </a:r>
            <a:r>
              <a:rPr lang="en-US" dirty="0" smtClean="0"/>
              <a:t>linked</a:t>
            </a:r>
          </a:p>
          <a:p>
            <a:pPr lvl="1"/>
            <a:r>
              <a:rPr lang="en-US" dirty="0" smtClean="0"/>
              <a:t>head points to tail</a:t>
            </a:r>
          </a:p>
          <a:p>
            <a:pPr lvl="1"/>
            <a:r>
              <a:rPr lang="en-US" dirty="0" smtClean="0"/>
              <a:t>cons</a:t>
            </a:r>
            <a:endParaRPr lang="en-US" dirty="0" smtClean="0"/>
          </a:p>
          <a:p>
            <a:pPr lvl="1"/>
            <a:r>
              <a:rPr lang="en-US" dirty="0" smtClean="0"/>
              <a:t>because they are singly linked, they can branch, meaning you can easily add, remove, or swap the head of a list without traversing the </a:t>
            </a:r>
            <a:r>
              <a:rPr lang="en-US" dirty="0" smtClean="0"/>
              <a:t>list – O(1)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71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that follow this pattern are called “persistent data structures”</a:t>
            </a:r>
          </a:p>
          <a:p>
            <a:r>
              <a:rPr lang="en-US" dirty="0" smtClean="0"/>
              <a:t>maps, sets, vectors, </a:t>
            </a:r>
            <a:r>
              <a:rPr lang="en-US" dirty="0" err="1" smtClean="0"/>
              <a:t>etc</a:t>
            </a:r>
            <a:r>
              <a:rPr lang="en-US" dirty="0" smtClean="0"/>
              <a:t> can all be implemented in a persistent style so as to reduce copying when modifying a data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not persistent in the database sense</a:t>
            </a:r>
          </a:p>
        </p:txBody>
      </p:sp>
    </p:spTree>
    <p:extLst>
      <p:ext uri="{BB962C8B-B14F-4D97-AF65-F5344CB8AC3E}">
        <p14:creationId xmlns:p14="http://schemas.microsoft.com/office/powerpoint/2010/main" val="187404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loop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inherently rely on mutating state</a:t>
            </a:r>
          </a:p>
          <a:p>
            <a:r>
              <a:rPr lang="en-US" dirty="0" smtClean="0"/>
              <a:t>recursion is a powerful tool to operate on collections of data</a:t>
            </a:r>
          </a:p>
          <a:p>
            <a:r>
              <a:rPr lang="en-US" dirty="0" smtClean="0"/>
              <a:t>requires a shift in thought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9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967</Words>
  <Application>Microsoft Office PowerPoint</Application>
  <PresentationFormat>Widescreen</PresentationFormat>
  <Paragraphs>129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functional programming</vt:lpstr>
      <vt:lpstr>who am i?</vt:lpstr>
      <vt:lpstr>syllabus</vt:lpstr>
      <vt:lpstr>immutability</vt:lpstr>
      <vt:lpstr>what is it?</vt:lpstr>
      <vt:lpstr>immutable data structures</vt:lpstr>
      <vt:lpstr>persistent data structures</vt:lpstr>
      <vt:lpstr>what’s a loop to do?</vt:lpstr>
      <vt:lpstr>recursion</vt:lpstr>
      <vt:lpstr>what is it?</vt:lpstr>
      <vt:lpstr>code example</vt:lpstr>
      <vt:lpstr>tail calls</vt:lpstr>
      <vt:lpstr>a contrived example</vt:lpstr>
      <vt:lpstr>discussion</vt:lpstr>
      <vt:lpstr>first class functions</vt:lpstr>
      <vt:lpstr>what are they?</vt:lpstr>
      <vt:lpstr>code example</vt:lpstr>
      <vt:lpstr>closures</vt:lpstr>
      <vt:lpstr>code example</vt:lpstr>
      <vt:lpstr>partial function application (currying)</vt:lpstr>
      <vt:lpstr>code example</vt:lpstr>
      <vt:lpstr>discussion</vt:lpstr>
      <vt:lpstr>higher order functions</vt:lpstr>
      <vt:lpstr>what are they?</vt:lpstr>
      <vt:lpstr>algorithmic primitives</vt:lpstr>
      <vt:lpstr>declarative approach</vt:lpstr>
      <vt:lpstr>on incidental duplication</vt:lpstr>
      <vt:lpstr>project euler (problem 1)</vt:lpstr>
      <vt:lpstr>standard deviation</vt:lpstr>
      <vt:lpstr>resources</vt:lpstr>
      <vt:lpstr>retrospective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eric</dc:creator>
  <cp:lastModifiedBy>eric</cp:lastModifiedBy>
  <cp:revision>16</cp:revision>
  <dcterms:created xsi:type="dcterms:W3CDTF">2015-03-13T04:12:01Z</dcterms:created>
  <dcterms:modified xsi:type="dcterms:W3CDTF">2015-03-14T03:53:20Z</dcterms:modified>
</cp:coreProperties>
</file>