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0A54-6F44-40D3-B3F9-83695F503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E4388-FCEA-4444-B61F-F59AA4472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B8D2C-60FD-4597-8469-783AF6C3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D47E-DB3C-42D0-A1D7-4B89FCB3F084}" type="datetimeFigureOut">
              <a:rPr lang="en-US" smtClean="0"/>
              <a:t>2022-04-11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DB098-7C2F-4E4C-ABFC-1FA31F75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A48B6-1550-4599-980F-AA2AF92E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A430-7CE0-4A38-9D86-7AF73D50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2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98E8-661A-4DF1-B041-85DD23D7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A9511-0BD9-4132-ACFD-E0D05B9BF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99651-6F62-4F14-BEB2-6FC7C5C3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D47E-DB3C-42D0-A1D7-4B89FCB3F084}" type="datetimeFigureOut">
              <a:rPr lang="en-US" smtClean="0"/>
              <a:t>2022-04-11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79421-F0DF-4549-80F5-E028EF3B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BBBB8-B451-4288-97C9-8384E3AA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A430-7CE0-4A38-9D86-7AF73D50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6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C7583-0305-4057-B171-DAD52E260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A7567-1B91-4CBB-99BF-9E1C60DA5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28EC8-8EDE-4DCC-B37F-3B13CF97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D47E-DB3C-42D0-A1D7-4B89FCB3F084}" type="datetimeFigureOut">
              <a:rPr lang="en-US" smtClean="0"/>
              <a:t>2022-04-11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5E651-AC4E-4800-AB30-2228A00D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CE912-E279-4C3C-BC0D-232151CB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A430-7CE0-4A38-9D86-7AF73D50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4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6B7F-9D8F-4222-9951-1E6303A7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7BD35-7074-403E-9A67-996213BA2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79CC6-55D8-41FC-919A-80453EBC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D47E-DB3C-42D0-A1D7-4B89FCB3F084}" type="datetimeFigureOut">
              <a:rPr lang="en-US" smtClean="0"/>
              <a:t>2022-04-11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CF885-D797-467C-8B08-6D5D959F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F8607-2BC9-4236-8BA6-AD1611A9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A430-7CE0-4A38-9D86-7AF73D50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0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BDDE-4786-4A84-9610-C9CB7D76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25D12-60F0-4D12-85E3-3A9BAFE5A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91A92-A55A-4565-BCE8-1ABDF802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D47E-DB3C-42D0-A1D7-4B89FCB3F084}" type="datetimeFigureOut">
              <a:rPr lang="en-US" smtClean="0"/>
              <a:t>2022-04-11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E3290-7FCE-4CEE-B6FF-E0759C0F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43C13-6C36-4CD5-87A2-F77017D3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A430-7CE0-4A38-9D86-7AF73D50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2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191E-6FF4-4E52-9A7E-80EDD0E0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4BD42-7F2E-4E26-9B73-08414570A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023AC-E637-4F19-9C7B-8DB4B0C61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137EE-BBCB-4A93-B2B0-321DF0BB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D47E-DB3C-42D0-A1D7-4B89FCB3F084}" type="datetimeFigureOut">
              <a:rPr lang="en-US" smtClean="0"/>
              <a:t>2022-04-11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9CE5E-92C9-4A1A-A806-2095950A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0F9AA-9CEF-445B-A11F-BE9A4D47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A430-7CE0-4A38-9D86-7AF73D50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2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F5CD-23C2-463D-8B8F-CE029F615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9FA2A-6ECD-4E5E-A1CA-E65A0331F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C4921-4337-40FF-AAC1-10FD4FA95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4D280-97D2-4B46-8FC0-AECF10BF8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D6579-312E-498A-9E90-3E77AC0E9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27259-AD25-4F4C-9DBE-FF0B3A8E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D47E-DB3C-42D0-A1D7-4B89FCB3F084}" type="datetimeFigureOut">
              <a:rPr lang="en-US" smtClean="0"/>
              <a:t>2022-04-11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E37AF-2B78-45D3-9F83-1998B734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54C0B-405E-4F4D-89B9-3EC872EB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A430-7CE0-4A38-9D86-7AF73D50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9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8A71-6401-4169-944C-C08FD817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00A2D7-B7F8-45A9-8EB7-AF9CEB17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D47E-DB3C-42D0-A1D7-4B89FCB3F084}" type="datetimeFigureOut">
              <a:rPr lang="en-US" smtClean="0"/>
              <a:t>2022-04-11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2C4C6-43D6-4C77-A339-DD33DBCD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592C9-696C-4695-BE42-AD7C3F30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A430-7CE0-4A38-9D86-7AF73D50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5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B7214-595F-4D39-92EF-3362809A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D47E-DB3C-42D0-A1D7-4B89FCB3F084}" type="datetimeFigureOut">
              <a:rPr lang="en-US" smtClean="0"/>
              <a:t>2022-04-11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91674-199C-4737-AF1A-5D35B2EC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828F3-B19D-48C8-AC87-B9DE0FEF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A430-7CE0-4A38-9D86-7AF73D50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CE92-7732-423A-A7A7-07EF00BC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FE2F9-04ED-4D88-BFDF-A18ED10BD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E9309-7F29-4596-9853-F84A17423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83E29-7E75-429E-9902-5BEFB317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D47E-DB3C-42D0-A1D7-4B89FCB3F084}" type="datetimeFigureOut">
              <a:rPr lang="en-US" smtClean="0"/>
              <a:t>2022-04-11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D12D4-3CEF-41AA-B2B1-66222B1B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7571F-FC9C-462E-AE5E-8B74AE0E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A430-7CE0-4A38-9D86-7AF73D50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9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F0A1-72E0-4132-8775-497D77C9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D2C9E-D740-4AA3-BA3F-68BC3FDAD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D1072-E8F4-4677-8001-271C32890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C4F64-796D-4B0B-BA38-B4C57CAC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D47E-DB3C-42D0-A1D7-4B89FCB3F084}" type="datetimeFigureOut">
              <a:rPr lang="en-US" smtClean="0"/>
              <a:t>2022-04-11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7125F-4507-4218-B62C-B8C44F36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0B560-7DF5-46D4-8B2B-8670C461E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A430-7CE0-4A38-9D86-7AF73D50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1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BFB2F-B6AD-4B9D-9D24-BBFEC5CE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7D1F2-068D-469C-9D9B-E25586680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595F5-B137-4DAD-BECC-75B8491F1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D47E-DB3C-42D0-A1D7-4B89FCB3F084}" type="datetimeFigureOut">
              <a:rPr lang="en-US" smtClean="0"/>
              <a:t>2022-04-11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60ADA-5344-4A29-B4D8-AC360EF7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7C3AD-512B-456B-BC96-2B4EFAFF5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6A430-7CE0-4A38-9D86-7AF73D50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3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2A48B37-3FED-4452-AD96-2C9DE116E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0269"/>
            <a:ext cx="9144000" cy="1655762"/>
          </a:xfrm>
        </p:spPr>
        <p:txBody>
          <a:bodyPr/>
          <a:lstStyle/>
          <a:p>
            <a:r>
              <a:rPr lang="fr-FR" b="1" i="0" dirty="0">
                <a:effectLst/>
                <a:latin typeface="Montserrat" panose="00000500000000000000" pitchFamily="2" charset="0"/>
              </a:rPr>
              <a:t>une étude sur l'eau potable avec Tableau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20685-9E14-4B3E-9DD2-C136C7E66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5" y="1174794"/>
            <a:ext cx="3105150" cy="197167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D6F3521-3357-4EB0-88B3-42F6E0FD2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2669"/>
            <a:ext cx="9144000" cy="2387600"/>
          </a:xfrm>
        </p:spPr>
        <p:txBody>
          <a:bodyPr/>
          <a:lstStyle/>
          <a:p>
            <a:r>
              <a:rPr lang="en-US" b="0" i="0" dirty="0">
                <a:effectLst/>
                <a:latin typeface="Montserrat" panose="00000500000000000000" pitchFamily="2" charset="0"/>
              </a:rPr>
              <a:t>Drinking Water For All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0CA6BC-185A-48DF-A797-DF502C36F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350" y="1632"/>
            <a:ext cx="2152650" cy="295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10B269-0013-420C-9668-03EAF39EE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00825"/>
            <a:ext cx="1266825" cy="2571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FF75E7-378E-4E4E-B7C4-12288DF49D7C}"/>
              </a:ext>
            </a:extLst>
          </p:cNvPr>
          <p:cNvSpPr/>
          <p:nvPr/>
        </p:nvSpPr>
        <p:spPr>
          <a:xfrm>
            <a:off x="1676401" y="6578908"/>
            <a:ext cx="10515599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mind map - t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able des matières – data preparation – tableau mesures &amp; dimensions – vue globale – vue continentale – vue nationale – domain 1 – domain 2 – domain 3 - conclusion</a:t>
            </a:r>
            <a:endParaRPr 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2123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828523-41F3-483D-9BF5-A7C296052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350" y="1632"/>
            <a:ext cx="2152650" cy="295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580485-6242-41BC-BADC-7A746B072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00825"/>
            <a:ext cx="1266825" cy="257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DC0F38-E8C4-42A8-AF2E-82F3CC2CD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371" y="1105547"/>
            <a:ext cx="6103257" cy="54733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42022B-EBF0-4D85-BA72-C611AC4837E4}"/>
              </a:ext>
            </a:extLst>
          </p:cNvPr>
          <p:cNvSpPr/>
          <p:nvPr/>
        </p:nvSpPr>
        <p:spPr>
          <a:xfrm>
            <a:off x="1676401" y="6578908"/>
            <a:ext cx="10515599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mind map - t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able des matières – data preparation – tableau mesures &amp; dimensions – vue globale – vue continentale – vue nationale – domain 1 – </a:t>
            </a:r>
            <a:r>
              <a:rPr 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domain 2 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 domain 3 - conclusion</a:t>
            </a:r>
            <a:endParaRPr 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1AC2300-317C-438C-956B-6E5465A933CB}"/>
              </a:ext>
            </a:extLst>
          </p:cNvPr>
          <p:cNvSpPr txBox="1">
            <a:spLocks/>
          </p:cNvSpPr>
          <p:nvPr/>
        </p:nvSpPr>
        <p:spPr>
          <a:xfrm>
            <a:off x="838199" y="174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histoire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 du tableau: </a:t>
            </a:r>
            <a:r>
              <a:rPr lang="en-GB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domain 2</a:t>
            </a:r>
          </a:p>
        </p:txBody>
      </p:sp>
    </p:spTree>
    <p:extLst>
      <p:ext uri="{BB962C8B-B14F-4D97-AF65-F5344CB8AC3E}">
        <p14:creationId xmlns:p14="http://schemas.microsoft.com/office/powerpoint/2010/main" val="3743145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85B810-FE1F-4183-8D2A-1C223B356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350" y="1632"/>
            <a:ext cx="2152650" cy="295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2AF3A7-F952-4D22-A9EE-17726464E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00825"/>
            <a:ext cx="1266825" cy="257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738044-F5A5-475C-8D5F-F94EF40DE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720" y="1162704"/>
            <a:ext cx="6098560" cy="54162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01CE21-0796-4A84-8EDC-9214D5BAD21E}"/>
              </a:ext>
            </a:extLst>
          </p:cNvPr>
          <p:cNvSpPr/>
          <p:nvPr/>
        </p:nvSpPr>
        <p:spPr>
          <a:xfrm>
            <a:off x="1676401" y="6578908"/>
            <a:ext cx="10515599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mind map - t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able des matières – data preparation – tableau mesures &amp; dimensions – vue globale – vue continentale – vue nationale – domain 1 – domain 2 – </a:t>
            </a:r>
            <a:r>
              <a:rPr 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domain 3 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conclusion</a:t>
            </a:r>
            <a:endParaRPr 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5ECC893-43CF-475B-9A30-BF1707CB4BDE}"/>
              </a:ext>
            </a:extLst>
          </p:cNvPr>
          <p:cNvSpPr txBox="1">
            <a:spLocks/>
          </p:cNvSpPr>
          <p:nvPr/>
        </p:nvSpPr>
        <p:spPr>
          <a:xfrm>
            <a:off x="838199" y="174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histoire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 du tableau: </a:t>
            </a:r>
            <a:r>
              <a:rPr lang="en-GB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domain 3</a:t>
            </a:r>
          </a:p>
        </p:txBody>
      </p:sp>
    </p:spTree>
    <p:extLst>
      <p:ext uri="{BB962C8B-B14F-4D97-AF65-F5344CB8AC3E}">
        <p14:creationId xmlns:p14="http://schemas.microsoft.com/office/powerpoint/2010/main" val="1712223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AD7E3A-A952-4818-8E89-16E3487C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312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conclusion</a:t>
            </a:r>
            <a:endParaRPr lang="en-GB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D91049-0FA5-4B5A-87A3-30D28DDDFF8B}"/>
              </a:ext>
            </a:extLst>
          </p:cNvPr>
          <p:cNvSpPr/>
          <p:nvPr/>
        </p:nvSpPr>
        <p:spPr>
          <a:xfrm>
            <a:off x="1676401" y="6578908"/>
            <a:ext cx="10515599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mind map - t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able des matières – data preparation – tableau mesures &amp; dimensions – vue globale – vue continentale – vue nationale – domain 1 – domain 2 – domain 3 - </a:t>
            </a:r>
            <a:r>
              <a:rPr 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  <a:endParaRPr lang="en-US" sz="11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03FA1-BE32-41B3-81ED-A62904FE7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0825"/>
            <a:ext cx="1266825" cy="257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A07127-0D49-4ABE-AEC5-19525210E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350" y="1632"/>
            <a:ext cx="2152650" cy="295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B6D225-E2FD-4F5F-9375-4F276DA4161E}"/>
              </a:ext>
            </a:extLst>
          </p:cNvPr>
          <p:cNvSpPr txBox="1"/>
          <p:nvPr/>
        </p:nvSpPr>
        <p:spPr>
          <a:xfrm>
            <a:off x="838200" y="1949745"/>
            <a:ext cx="10182225" cy="2666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Vue National 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Tchad – Somalie –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Centrafricaine – Sierra Leone – Mali – Niger – Nigéria – Soudan du Sud – Burundi – Bénin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 2 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Tanzanie, Sierra Leone, Honduras, Laos, Mongolie, Cambodge, Rwanda, Ghana, Bhutan.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 3 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Tchad – Sierra Leone – Niger – Ethiopie – Tanzanie – Ouganda – Kenya – Angola.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763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AD7E3A-A952-4818-8E89-16E3487C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312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conclusion</a:t>
            </a:r>
            <a:endParaRPr lang="en-GB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D91049-0FA5-4B5A-87A3-30D28DDDFF8B}"/>
              </a:ext>
            </a:extLst>
          </p:cNvPr>
          <p:cNvSpPr/>
          <p:nvPr/>
        </p:nvSpPr>
        <p:spPr>
          <a:xfrm>
            <a:off x="1676401" y="6578908"/>
            <a:ext cx="10515599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mind map - t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able des matières – data preparation – tableau mesures &amp; dimensions – vue globale – vue continentale – vue nationale – domain 1 – domain 2 – domain 3 - </a:t>
            </a:r>
            <a:r>
              <a:rPr 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  <a:endParaRPr lang="en-US" sz="11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03FA1-BE32-41B3-81ED-A62904FE7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0825"/>
            <a:ext cx="1266825" cy="257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A07127-0D49-4ABE-AEC5-19525210E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350" y="1632"/>
            <a:ext cx="2152650" cy="295275"/>
          </a:xfrm>
          <a:prstGeom prst="rect">
            <a:avLst/>
          </a:prstGeom>
        </p:spPr>
      </p:pic>
      <p:pic>
        <p:nvPicPr>
          <p:cNvPr id="1026" name="Picture 2" descr="Sierra Leone | Knowledge for policy">
            <a:extLst>
              <a:ext uri="{FF2B5EF4-FFF2-40B4-BE49-F238E27FC236}">
                <a16:creationId xmlns:a16="http://schemas.microsoft.com/office/drawing/2014/main" id="{5C7CA1E3-BBDC-47A2-95CD-00F29D562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563875"/>
            <a:ext cx="73914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9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4C7E29-EE2E-4D09-9524-831A3934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Mind Map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B07FAF-FACE-4A58-A5A6-9CA0E5107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545" y="0"/>
            <a:ext cx="553380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10E383-43A7-4B00-B09E-EEC7F734B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350" y="1632"/>
            <a:ext cx="2152650" cy="295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63E841-895C-4F42-A6BA-417E4DF4D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00825"/>
            <a:ext cx="1266825" cy="2571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57CAE0C-BA7D-458B-A2DC-F2022B9E0DBB}"/>
              </a:ext>
            </a:extLst>
          </p:cNvPr>
          <p:cNvSpPr/>
          <p:nvPr/>
        </p:nvSpPr>
        <p:spPr>
          <a:xfrm>
            <a:off x="1676401" y="6578908"/>
            <a:ext cx="10515599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mind map </a:t>
            </a:r>
            <a:r>
              <a:rPr lang="en-GB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t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able des matières – data preparation – tableau mesures &amp; dimensions – vue globale – vue continentale – vue nationale – domain 1 – domain 2 – domain 3 - conclusion</a:t>
            </a:r>
            <a:endParaRPr 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27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AF9F-F076-4FD5-88B9-5BB39136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table des matières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F021-2BA5-4BA1-A382-AD6F5EE72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Montserrat" panose="00000500000000000000" pitchFamily="2" charset="0"/>
              </a:rPr>
              <a:t>Data Preparation</a:t>
            </a:r>
          </a:p>
          <a:p>
            <a:r>
              <a:rPr lang="en-GB" sz="2000" dirty="0">
                <a:latin typeface="Montserrat" panose="00000500000000000000" pitchFamily="2" charset="0"/>
              </a:rPr>
              <a:t>Tableau </a:t>
            </a:r>
            <a:r>
              <a:rPr lang="fr-FR" sz="2000" dirty="0">
                <a:latin typeface="Montserrat" panose="00000500000000000000" pitchFamily="2" charset="0"/>
              </a:rPr>
              <a:t>Mesures</a:t>
            </a:r>
            <a:r>
              <a:rPr lang="en-GB" sz="2000" dirty="0">
                <a:latin typeface="Montserrat" panose="00000500000000000000" pitchFamily="2" charset="0"/>
              </a:rPr>
              <a:t> &amp; Dimensions</a:t>
            </a:r>
          </a:p>
          <a:p>
            <a:r>
              <a:rPr lang="fr-FR" sz="2000" dirty="0">
                <a:latin typeface="Montserrat" panose="00000500000000000000" pitchFamily="2" charset="0"/>
              </a:rPr>
              <a:t>Histoire</a:t>
            </a:r>
            <a:r>
              <a:rPr lang="en-GB" sz="2000" dirty="0">
                <a:latin typeface="Montserrat" panose="00000500000000000000" pitchFamily="2" charset="0"/>
              </a:rPr>
              <a:t> du Tableau</a:t>
            </a:r>
          </a:p>
          <a:p>
            <a:pPr lvl="2"/>
            <a:r>
              <a:rPr lang="en-GB" sz="1200" dirty="0">
                <a:latin typeface="Montserrat" panose="00000500000000000000" pitchFamily="2" charset="0"/>
              </a:rPr>
              <a:t>Vue globale</a:t>
            </a:r>
          </a:p>
          <a:p>
            <a:pPr lvl="2"/>
            <a:r>
              <a:rPr lang="en-GB" sz="1200" dirty="0">
                <a:latin typeface="Montserrat" panose="00000500000000000000" pitchFamily="2" charset="0"/>
              </a:rPr>
              <a:t>Vue continentale</a:t>
            </a:r>
          </a:p>
          <a:p>
            <a:pPr lvl="2"/>
            <a:r>
              <a:rPr lang="en-GB" sz="1200" dirty="0">
                <a:latin typeface="Montserrat" panose="00000500000000000000" pitchFamily="2" charset="0"/>
              </a:rPr>
              <a:t>Vue nationale</a:t>
            </a:r>
          </a:p>
          <a:p>
            <a:pPr lvl="2"/>
            <a:r>
              <a:rPr lang="en-GB" sz="1200" dirty="0">
                <a:latin typeface="Montserrat" panose="00000500000000000000" pitchFamily="2" charset="0"/>
              </a:rPr>
              <a:t>Domain 1</a:t>
            </a:r>
          </a:p>
          <a:p>
            <a:pPr lvl="2"/>
            <a:r>
              <a:rPr lang="en-GB" sz="1200" dirty="0">
                <a:latin typeface="Montserrat" panose="00000500000000000000" pitchFamily="2" charset="0"/>
              </a:rPr>
              <a:t>Domain 2</a:t>
            </a:r>
          </a:p>
          <a:p>
            <a:pPr lvl="2"/>
            <a:r>
              <a:rPr lang="en-GB" sz="1200" dirty="0">
                <a:latin typeface="Montserrat" panose="00000500000000000000" pitchFamily="2" charset="0"/>
              </a:rPr>
              <a:t>Domain 3</a:t>
            </a:r>
            <a:endParaRPr lang="en-US" sz="1200" dirty="0">
              <a:latin typeface="Montserrat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CDC28-3BC6-48DC-A65C-11693018F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350" y="1632"/>
            <a:ext cx="2152650" cy="295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E78931-7AF9-4ADA-AA23-4CB3A6648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00825"/>
            <a:ext cx="1266825" cy="257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74DA82-8582-4151-BB3D-77671ED63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150" y="3429000"/>
            <a:ext cx="1914525" cy="23907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84D808-0AA8-4A4B-B7A8-E1B7627D503B}"/>
              </a:ext>
            </a:extLst>
          </p:cNvPr>
          <p:cNvSpPr/>
          <p:nvPr/>
        </p:nvSpPr>
        <p:spPr>
          <a:xfrm>
            <a:off x="1676401" y="6578908"/>
            <a:ext cx="10515599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mind map - </a:t>
            </a:r>
            <a:r>
              <a:rPr lang="en-GB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  <a:r>
              <a:rPr 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able des matières 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 data preparation – tableau mesures &amp; dimensions – vue globale – vue continentale – vue nationale – domain 1 – domain 2 – domain 3 - conclusion</a:t>
            </a:r>
            <a:endParaRPr 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769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4575-DA49-4096-91C9-21CCBB31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data preparation: Tableau Prep Builder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5EDCB-2C56-4781-8971-C359CAD44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350" y="1632"/>
            <a:ext cx="2152650" cy="295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B59247-A4FA-46CA-BB77-4E8F4F778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00825"/>
            <a:ext cx="1266825" cy="257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E365E1-2899-46B3-8FB0-141FB6D5E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74350"/>
            <a:ext cx="12192000" cy="15092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5B607CD-9D35-468F-8C14-01E4D069DAEE}"/>
              </a:ext>
            </a:extLst>
          </p:cNvPr>
          <p:cNvSpPr/>
          <p:nvPr/>
        </p:nvSpPr>
        <p:spPr>
          <a:xfrm>
            <a:off x="1676401" y="6578908"/>
            <a:ext cx="10515599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mind map - t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able des matières – </a:t>
            </a:r>
            <a:r>
              <a:rPr 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preparation 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 tableau mesures &amp; dimensions – vue globale – vue continentale – vue nationale – domain 1 – domain 2 – domain 3 - conclusion</a:t>
            </a:r>
            <a:endParaRPr 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986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5D3026-DEA6-4E47-A1F0-B0BAA61B7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350" y="1632"/>
            <a:ext cx="2152650" cy="295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5845A5-77D3-4994-86B9-6F7F95053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00825"/>
            <a:ext cx="1266825" cy="2571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BDFE01-1BB9-4EE7-A101-D6A14FCA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Tableau </a:t>
            </a:r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mesures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 &amp; dimensions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D70594-B7CD-4F01-9EAC-684AF3B91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639" y="2557462"/>
            <a:ext cx="1971675" cy="1743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B1E350-1E88-4E49-9C7C-A55FCC1C5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4391" y="1411920"/>
            <a:ext cx="1943100" cy="449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834CD9-D92B-4FFD-852D-D65198528818}"/>
              </a:ext>
            </a:extLst>
          </p:cNvPr>
          <p:cNvSpPr txBox="1"/>
          <p:nvPr/>
        </p:nvSpPr>
        <p:spPr>
          <a:xfrm>
            <a:off x="6934200" y="324383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mesures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EBC618-9DAC-4D08-9E12-21F1977834BA}"/>
              </a:ext>
            </a:extLst>
          </p:cNvPr>
          <p:cNvSpPr txBox="1"/>
          <p:nvPr/>
        </p:nvSpPr>
        <p:spPr>
          <a:xfrm>
            <a:off x="1676401" y="324433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dimensions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E4598D-B96A-4111-8B4F-23436A918FE2}"/>
              </a:ext>
            </a:extLst>
          </p:cNvPr>
          <p:cNvSpPr/>
          <p:nvPr/>
        </p:nvSpPr>
        <p:spPr>
          <a:xfrm>
            <a:off x="1676401" y="6578908"/>
            <a:ext cx="10515599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mind map - t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able des matières – data preparation – </a:t>
            </a:r>
            <a:r>
              <a:rPr 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tableau mesures &amp; dimensions 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 vue globale – vue continentale – vue nationale – domain 1 – domain 2 – domain 3 - conclusion</a:t>
            </a:r>
            <a:endParaRPr 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114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2ACCBB-D648-4EB0-A391-C5629E568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350" y="1632"/>
            <a:ext cx="2152650" cy="295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764054-8F34-420B-9077-9CD3E5E0A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00825"/>
            <a:ext cx="1266825" cy="2571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8D2DFF3-F570-4FBC-BB80-28DF023C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histoire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 du tableau: </a:t>
            </a:r>
            <a:r>
              <a:rPr lang="en-GB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vue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 </a:t>
            </a:r>
            <a:r>
              <a:rPr lang="en-GB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globale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1A9BB3-E9DE-4C06-B1C5-FF8397758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564" y="888402"/>
            <a:ext cx="6424871" cy="571242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1AE5FDA-D081-4AE1-B66B-4B8A7BC08DC9}"/>
              </a:ext>
            </a:extLst>
          </p:cNvPr>
          <p:cNvSpPr/>
          <p:nvPr/>
        </p:nvSpPr>
        <p:spPr>
          <a:xfrm>
            <a:off x="1676401" y="6578908"/>
            <a:ext cx="10515599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mind map - t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able des matières – data preparation – tableau mesures &amp; dimensions – </a:t>
            </a:r>
            <a:r>
              <a:rPr 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vue globale 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 vue continentale – vue nationale – domain 1 – domain 2 – domain 3 - conclusion</a:t>
            </a:r>
            <a:endParaRPr 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826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190394-6247-4CF1-BB5F-ADD7F8024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2"/>
            <a:ext cx="10515600" cy="1325563"/>
          </a:xfrm>
        </p:spPr>
        <p:txBody>
          <a:bodyPr>
            <a:normAutofit/>
          </a:bodyPr>
          <a:lstStyle/>
          <a:p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histoire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 du tableau: </a:t>
            </a:r>
            <a:r>
              <a:rPr lang="en-GB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vue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 </a:t>
            </a:r>
            <a:r>
              <a:rPr lang="en-GB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continentale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822FD-CDE8-4A8B-9F6B-33CECF5AF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350" y="1632"/>
            <a:ext cx="2152650" cy="295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5681D3-2050-4319-8326-576BED254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00825"/>
            <a:ext cx="1266825" cy="257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0EE2B2-5AAE-421D-8CD3-B39E8CBFD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800" y="874728"/>
            <a:ext cx="6420400" cy="57041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B411D2D-1E13-419B-87C5-3A8198EE4CB6}"/>
              </a:ext>
            </a:extLst>
          </p:cNvPr>
          <p:cNvSpPr/>
          <p:nvPr/>
        </p:nvSpPr>
        <p:spPr>
          <a:xfrm>
            <a:off x="1676401" y="6578908"/>
            <a:ext cx="10515599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mind map - t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able des matières – data preparation – tableau mesures &amp; dimensions – vue globale – </a:t>
            </a:r>
            <a:r>
              <a:rPr 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vue continentale 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 vue nationale – domain 1 – domain 2 – domain 3 - conclusion</a:t>
            </a:r>
            <a:endParaRPr 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7787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295E3E-2F80-4AC2-997D-0C9F14E91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19"/>
            <a:ext cx="10515600" cy="1325563"/>
          </a:xfrm>
        </p:spPr>
        <p:txBody>
          <a:bodyPr>
            <a:normAutofit/>
          </a:bodyPr>
          <a:lstStyle/>
          <a:p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histoire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 du tableau: </a:t>
            </a:r>
            <a:r>
              <a:rPr lang="en-GB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vue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 </a:t>
            </a:r>
            <a:r>
              <a:rPr lang="en-GB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nationale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E7FA3-99C0-497D-8129-E805E12F6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350" y="1632"/>
            <a:ext cx="2152650" cy="295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827B0D-276A-48F8-9559-6896CE1E6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00825"/>
            <a:ext cx="1266825" cy="257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72D8F3-4EE6-4353-B7CF-4F2CDC706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293" y="949911"/>
            <a:ext cx="6333414" cy="56289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20CE67A-E49B-4DD1-9DB3-0539FD53E161}"/>
              </a:ext>
            </a:extLst>
          </p:cNvPr>
          <p:cNvSpPr/>
          <p:nvPr/>
        </p:nvSpPr>
        <p:spPr>
          <a:xfrm>
            <a:off x="1676401" y="6578908"/>
            <a:ext cx="10515599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mind map - t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able des matières – data preparation – tableau mesures &amp; dimensions – vue globale – vue continentale – </a:t>
            </a:r>
            <a:r>
              <a:rPr 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vue nationale 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 domain 1 – domain 2 – domain 3 - conclusion</a:t>
            </a:r>
            <a:endParaRPr 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0076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78C8A8-7E51-4CEA-BBE0-B6F5AB768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482"/>
            <a:ext cx="10515600" cy="1325563"/>
          </a:xfrm>
        </p:spPr>
        <p:txBody>
          <a:bodyPr>
            <a:normAutofit/>
          </a:bodyPr>
          <a:lstStyle/>
          <a:p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histoire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 du tableau: </a:t>
            </a:r>
            <a:r>
              <a:rPr lang="en-GB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domain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16084-7FD7-4CC4-8297-FD484AB46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350" y="1632"/>
            <a:ext cx="2152650" cy="295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B89C00-5758-4A9C-9A4B-3BFA53B05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00825"/>
            <a:ext cx="1266825" cy="257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644EE8-60DB-4B81-AA8D-C1F84C7C3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739" y="1010363"/>
            <a:ext cx="6218521" cy="55685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F67E44A-0142-476A-AF11-65826EDE862E}"/>
              </a:ext>
            </a:extLst>
          </p:cNvPr>
          <p:cNvSpPr/>
          <p:nvPr/>
        </p:nvSpPr>
        <p:spPr>
          <a:xfrm>
            <a:off x="1676401" y="6578908"/>
            <a:ext cx="10515599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mind map - t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able des matières – data preparation – tableau mesures &amp; dimensions – vue globale – vue continentale – vue nationale – </a:t>
            </a:r>
            <a:r>
              <a:rPr lang="en-US" sz="11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domain 1 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 domain 2 – domain 3 - conclusion</a:t>
            </a:r>
            <a:endParaRPr 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945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611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Office Theme</vt:lpstr>
      <vt:lpstr>Drinking Water For All</vt:lpstr>
      <vt:lpstr>Mind Map</vt:lpstr>
      <vt:lpstr>table des matières</vt:lpstr>
      <vt:lpstr>data preparation: Tableau Prep Builder</vt:lpstr>
      <vt:lpstr>Tableau mesures &amp; dimensions</vt:lpstr>
      <vt:lpstr>histoire du tableau: vue globale</vt:lpstr>
      <vt:lpstr>histoire du tableau: vue continentale</vt:lpstr>
      <vt:lpstr>histoire du tableau: vue nationale</vt:lpstr>
      <vt:lpstr>histoire du tableau: domain 1</vt:lpstr>
      <vt:lpstr>PowerPoint Presentation</vt:lpstr>
      <vt:lpstr>PowerPoint Presentation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Drinking Water For All</dc:title>
  <dc:creator>Robin Mandrou</dc:creator>
  <cp:lastModifiedBy>Robin Mandrou</cp:lastModifiedBy>
  <cp:revision>13</cp:revision>
  <dcterms:created xsi:type="dcterms:W3CDTF">2022-03-31T15:36:17Z</dcterms:created>
  <dcterms:modified xsi:type="dcterms:W3CDTF">2022-04-11T07:47:55Z</dcterms:modified>
</cp:coreProperties>
</file>