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13"/>
  </p:notesMasterIdLst>
  <p:handoutMasterIdLst>
    <p:handoutMasterId r:id="rId14"/>
  </p:handoutMasterIdLst>
  <p:sldIdLst>
    <p:sldId id="256" r:id="rId5"/>
    <p:sldId id="323" r:id="rId6"/>
    <p:sldId id="322" r:id="rId7"/>
    <p:sldId id="262" r:id="rId8"/>
    <p:sldId id="324" r:id="rId9"/>
    <p:sldId id="321" r:id="rId10"/>
    <p:sldId id="313" r:id="rId11"/>
    <p:sldId id="32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5660" autoAdjust="0"/>
  </p:normalViewPr>
  <p:slideViewPr>
    <p:cSldViewPr snapToGrid="0">
      <p:cViewPr varScale="1">
        <p:scale>
          <a:sx n="93" d="100"/>
          <a:sy n="93" d="100"/>
        </p:scale>
        <p:origin x="456" y="67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27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4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98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42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5251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8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4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9E50B4-1616-9029-9FC0-901DDF9BF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9680" y="0"/>
            <a:ext cx="7742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307" y="430521"/>
            <a:ext cx="3389065" cy="1847528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54839" y="2511829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4FFBCF-911F-5818-60FE-B018CA6773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0307" y="2745610"/>
            <a:ext cx="3389065" cy="3499611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marL="0" indent="0" algn="ctr"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79988" y="430521"/>
            <a:ext cx="6681704" cy="60192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52376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0"/>
            <a:ext cx="5170860" cy="4869882"/>
          </a:xfrm>
        </p:spPr>
        <p:txBody>
          <a:bodyPr anchor="ctr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79776F-EEB5-464D-19DD-92EC7B3B3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9A16CC-7006-C92A-F15C-618A3235A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35D8D8D-001E-352F-FE03-CC3EE1D7C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1CE1C6F-D1A5-FD45-5120-8F87F05DCF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9" name="Freeform 68">
                  <a:extLst>
                    <a:ext uri="{FF2B5EF4-FFF2-40B4-BE49-F238E27FC236}">
                      <a16:creationId xmlns:a16="http://schemas.microsoft.com/office/drawing/2014/main" id="{FE946A41-95B9-A9F4-17ED-A011312446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69">
                  <a:extLst>
                    <a:ext uri="{FF2B5EF4-FFF2-40B4-BE49-F238E27FC236}">
                      <a16:creationId xmlns:a16="http://schemas.microsoft.com/office/drawing/2014/main" id="{FDFB515A-8805-F10C-2933-35BDDF1DD3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Line 70">
                  <a:extLst>
                    <a:ext uri="{FF2B5EF4-FFF2-40B4-BE49-F238E27FC236}">
                      <a16:creationId xmlns:a16="http://schemas.microsoft.com/office/drawing/2014/main" id="{F63B17C2-189B-28FA-8876-976CC481C7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13E90FB-54AC-A2FC-9D01-C95ACC91FC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>
                  <a:extLst>
                    <a:ext uri="{FF2B5EF4-FFF2-40B4-BE49-F238E27FC236}">
                      <a16:creationId xmlns:a16="http://schemas.microsoft.com/office/drawing/2014/main" id="{58A6A556-AB2C-1636-63D4-9E2806E3671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69">
                  <a:extLst>
                    <a:ext uri="{FF2B5EF4-FFF2-40B4-BE49-F238E27FC236}">
                      <a16:creationId xmlns:a16="http://schemas.microsoft.com/office/drawing/2014/main" id="{A43047F1-413F-99DB-01CC-293FC1813A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Line 70">
                  <a:extLst>
                    <a:ext uri="{FF2B5EF4-FFF2-40B4-BE49-F238E27FC236}">
                      <a16:creationId xmlns:a16="http://schemas.microsoft.com/office/drawing/2014/main" id="{47C2B72F-C97F-770D-5F99-50DD97EB279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72699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D905AD-2C09-A80F-FBF0-4F45A7A14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F87AC4-493F-1EB8-D127-C21530FA82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00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3pPr>
            <a:lvl4pPr marL="136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4pPr>
            <a:lvl5pPr marL="172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BE6897-C551-2BCB-F552-C4B761D2C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8215B7C-A98D-6F6C-9039-6F2AAEEFD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84D4E7B-7775-1603-2C3F-5C265357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F97B093-B348-8A25-789A-743A43E903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732DEA9-6233-9CDE-64C6-744FC6CD6E4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>
                  <a:extLst>
                    <a:ext uri="{FF2B5EF4-FFF2-40B4-BE49-F238E27FC236}">
                      <a16:creationId xmlns:a16="http://schemas.microsoft.com/office/drawing/2014/main" id="{9274C521-E533-D3E5-CE64-E3A3AEC0FE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30">
                  <a:extLst>
                    <a:ext uri="{FF2B5EF4-FFF2-40B4-BE49-F238E27FC236}">
                      <a16:creationId xmlns:a16="http://schemas.microsoft.com/office/drawing/2014/main" id="{2C69CF99-91AA-9E24-24AE-5A89748B46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35D6C12-B227-D277-0499-FA2765DB2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1FCD87F-4621-47F3-CC5C-A1A8F67332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A7C3364-8305-C08F-4132-18DA2D39BF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8093390-6F0E-5ED5-5DAF-40FF11548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EAA9FA7-0165-F161-72DC-F2E001FCF3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9F185D91-004D-5474-3DD0-9153A2AEA2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D995CD54-9374-D2B3-957D-6925B750A6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3" name="Line 70">
                <a:extLst>
                  <a:ext uri="{FF2B5EF4-FFF2-40B4-BE49-F238E27FC236}">
                    <a16:creationId xmlns:a16="http://schemas.microsoft.com/office/drawing/2014/main" id="{EDCD4830-6A47-A59E-6569-B352E6D661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00E8D63-E827-790A-519A-B36BFBDE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908D1ED-4589-9577-8D42-858F2E00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657C24A-988F-290D-0D82-858C3E574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AB3F4C6-5635-3075-CCEA-4675932DD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02F5D12D-62A1-0F12-12B0-572BA5657E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47EADA3-585F-FC49-7481-AF5B4DA093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>
                  <a:extLst>
                    <a:ext uri="{FF2B5EF4-FFF2-40B4-BE49-F238E27FC236}">
                      <a16:creationId xmlns:a16="http://schemas.microsoft.com/office/drawing/2014/main" id="{DFB52899-BBD4-527C-5990-88BF84565D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:a16="http://schemas.microsoft.com/office/drawing/2014/main" id="{653A3527-A6E3-89A6-71ED-9A7D8EBA4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CD03B7A9-CD70-40B9-650E-43C78D4F1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451CBB11-40F3-F130-BA91-6311C58CB1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CCB9535-280C-59F1-2408-AFAD8D1BE2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4493786-0B0A-24D5-26A9-8E820E6AB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66FA07F-4726-2875-B812-6BCC5ABCC2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>
                  <a:extLst>
                    <a:ext uri="{FF2B5EF4-FFF2-40B4-BE49-F238E27FC236}">
                      <a16:creationId xmlns:a16="http://schemas.microsoft.com/office/drawing/2014/main" id="{A3457F2F-D92C-2F19-7ECB-5110F6A2BB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69">
                  <a:extLst>
                    <a:ext uri="{FF2B5EF4-FFF2-40B4-BE49-F238E27FC236}">
                      <a16:creationId xmlns:a16="http://schemas.microsoft.com/office/drawing/2014/main" id="{6ABA0333-6EC3-6BEF-E476-C0072364AA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37" name="Line 70">
                <a:extLst>
                  <a:ext uri="{FF2B5EF4-FFF2-40B4-BE49-F238E27FC236}">
                    <a16:creationId xmlns:a16="http://schemas.microsoft.com/office/drawing/2014/main" id="{D9E689F1-3CC0-2CE6-27B1-34AA1949B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811096D-7051-CD8E-3C9B-63077216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375748-D6D7-A497-C19F-581BC093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1AC1AD6-D101-6CA6-45FC-DC48C0F3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45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408" y="1187450"/>
            <a:ext cx="6255903" cy="2996901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6B76DB-2767-87C4-10EE-4BBBF284112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286000" y="4557712"/>
            <a:ext cx="7659688" cy="1639275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en-US" sz="1800" kern="1200" cap="all" spc="30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ctr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F4A9DA-0E0F-BB15-37FE-7C47230AF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6D7EE9A-A325-1078-BB60-9FC75CAEB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8" name="Freeform 64">
                <a:extLst>
                  <a:ext uri="{FF2B5EF4-FFF2-40B4-BE49-F238E27FC236}">
                    <a16:creationId xmlns:a16="http://schemas.microsoft.com/office/drawing/2014/main" id="{E3B36E34-9750-EC15-036F-4B675C295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1">
                <a:extLst>
                  <a:ext uri="{FF2B5EF4-FFF2-40B4-BE49-F238E27FC236}">
                    <a16:creationId xmlns:a16="http://schemas.microsoft.com/office/drawing/2014/main" id="{06586384-27A4-246C-E62A-33558F884F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61">
                <a:extLst>
                  <a:ext uri="{FF2B5EF4-FFF2-40B4-BE49-F238E27FC236}">
                    <a16:creationId xmlns:a16="http://schemas.microsoft.com/office/drawing/2014/main" id="{5AA0A056-987B-0766-D8E8-C8D89A7EC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78">
                <a:extLst>
                  <a:ext uri="{FF2B5EF4-FFF2-40B4-BE49-F238E27FC236}">
                    <a16:creationId xmlns:a16="http://schemas.microsoft.com/office/drawing/2014/main" id="{B8359D64-1AAE-C3D6-1AEB-701A9026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84">
                <a:extLst>
                  <a:ext uri="{FF2B5EF4-FFF2-40B4-BE49-F238E27FC236}">
                    <a16:creationId xmlns:a16="http://schemas.microsoft.com/office/drawing/2014/main" id="{40C577F2-9B8C-9987-0FDA-0B46E995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87">
                <a:extLst>
                  <a:ext uri="{FF2B5EF4-FFF2-40B4-BE49-F238E27FC236}">
                    <a16:creationId xmlns:a16="http://schemas.microsoft.com/office/drawing/2014/main" id="{E4A8A441-14F2-1181-7C03-9AF4D75DE0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60">
                <a:extLst>
                  <a:ext uri="{FF2B5EF4-FFF2-40B4-BE49-F238E27FC236}">
                    <a16:creationId xmlns:a16="http://schemas.microsoft.com/office/drawing/2014/main" id="{3A0F5B06-DAD1-414A-4045-AC17788009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59">
                <a:extLst>
                  <a:ext uri="{FF2B5EF4-FFF2-40B4-BE49-F238E27FC236}">
                    <a16:creationId xmlns:a16="http://schemas.microsoft.com/office/drawing/2014/main" id="{6EAB1EB7-4688-82CC-051F-DB66DE38B8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62">
                <a:extLst>
                  <a:ext uri="{FF2B5EF4-FFF2-40B4-BE49-F238E27FC236}">
                    <a16:creationId xmlns:a16="http://schemas.microsoft.com/office/drawing/2014/main" id="{A9AB2401-8BD6-D082-7D34-198A6545D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65">
                <a:extLst>
                  <a:ext uri="{FF2B5EF4-FFF2-40B4-BE49-F238E27FC236}">
                    <a16:creationId xmlns:a16="http://schemas.microsoft.com/office/drawing/2014/main" id="{3A90FDBC-4B7A-EDE5-0D04-338D0D446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79">
                <a:extLst>
                  <a:ext uri="{FF2B5EF4-FFF2-40B4-BE49-F238E27FC236}">
                    <a16:creationId xmlns:a16="http://schemas.microsoft.com/office/drawing/2014/main" id="{A8D3C6B9-6FD6-25DA-E318-38517D172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82">
                <a:extLst>
                  <a:ext uri="{FF2B5EF4-FFF2-40B4-BE49-F238E27FC236}">
                    <a16:creationId xmlns:a16="http://schemas.microsoft.com/office/drawing/2014/main" id="{7B45605F-50DD-B936-79D0-4D5D3DCC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85">
                <a:extLst>
                  <a:ext uri="{FF2B5EF4-FFF2-40B4-BE49-F238E27FC236}">
                    <a16:creationId xmlns:a16="http://schemas.microsoft.com/office/drawing/2014/main" id="{AA2CCC3A-D444-734A-6925-577856500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88">
                <a:extLst>
                  <a:ext uri="{FF2B5EF4-FFF2-40B4-BE49-F238E27FC236}">
                    <a16:creationId xmlns:a16="http://schemas.microsoft.com/office/drawing/2014/main" id="{A2BD9A0D-1346-B3F5-7383-79EB805A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6EB22E5-C3DE-A015-B732-9C99977BB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53" name="Line 63">
                  <a:extLst>
                    <a:ext uri="{FF2B5EF4-FFF2-40B4-BE49-F238E27FC236}">
                      <a16:creationId xmlns:a16="http://schemas.microsoft.com/office/drawing/2014/main" id="{93CF15FE-A466-3FBE-1E87-307BF004FC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Line 66">
                  <a:extLst>
                    <a:ext uri="{FF2B5EF4-FFF2-40B4-BE49-F238E27FC236}">
                      <a16:creationId xmlns:a16="http://schemas.microsoft.com/office/drawing/2014/main" id="{3C84471E-53D8-C7CA-359C-EA3D084335B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Line 67">
                  <a:extLst>
                    <a:ext uri="{FF2B5EF4-FFF2-40B4-BE49-F238E27FC236}">
                      <a16:creationId xmlns:a16="http://schemas.microsoft.com/office/drawing/2014/main" id="{BC3DC9EB-7ADF-8A40-A0B1-806A49FDD1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80">
                  <a:extLst>
                    <a:ext uri="{FF2B5EF4-FFF2-40B4-BE49-F238E27FC236}">
                      <a16:creationId xmlns:a16="http://schemas.microsoft.com/office/drawing/2014/main" id="{A9814A17-E78A-F4E9-E11C-91D474D977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Line 83">
                  <a:extLst>
                    <a:ext uri="{FF2B5EF4-FFF2-40B4-BE49-F238E27FC236}">
                      <a16:creationId xmlns:a16="http://schemas.microsoft.com/office/drawing/2014/main" id="{317CBEE3-C973-721D-F6E1-B01AB3846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Line 86">
                  <a:extLst>
                    <a:ext uri="{FF2B5EF4-FFF2-40B4-BE49-F238E27FC236}">
                      <a16:creationId xmlns:a16="http://schemas.microsoft.com/office/drawing/2014/main" id="{B94FEC87-B417-D6A3-C64B-28FBFF77E6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89">
                  <a:extLst>
                    <a:ext uri="{FF2B5EF4-FFF2-40B4-BE49-F238E27FC236}">
                      <a16:creationId xmlns:a16="http://schemas.microsoft.com/office/drawing/2014/main" id="{E06EF271-57E5-EEF4-D040-2024C9C5E2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B6F3B2D-71C3-22D2-3FE7-AEB56473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7575CCE-8AB7-7F62-6647-54A79E708F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17ABC5D-B6B9-F1AF-A5E6-4E86BF3973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9D90BB42-FD51-C2C9-345D-87DED4AC79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0">
                  <a:extLst>
                    <a:ext uri="{FF2B5EF4-FFF2-40B4-BE49-F238E27FC236}">
                      <a16:creationId xmlns:a16="http://schemas.microsoft.com/office/drawing/2014/main" id="{385D3C2A-6509-6882-27B6-96C8742214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Rectangle 30">
                  <a:extLst>
                    <a:ext uri="{FF2B5EF4-FFF2-40B4-BE49-F238E27FC236}">
                      <a16:creationId xmlns:a16="http://schemas.microsoft.com/office/drawing/2014/main" id="{4BF0830E-092E-8582-FD37-25EBB95D93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380A303-EA12-90C6-733E-C85628E6E9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641257D7-35B4-17E4-164F-621D979A03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6F3910AB-8CA8-F456-4738-9F48854BD06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86CB42-F5B6-83EC-94BC-143860A11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35060AB-ED2F-208F-81B5-BEB45F802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6E687AEB-A199-BAD0-2E9A-3ACBFE2841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DAFE85D5-581E-A320-6774-95E0233C56C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7270347A-DB8B-CFEA-D5B1-DBC3659BBE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1965131-3F3E-E213-B710-81D71722A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A3D07104-0A30-F679-34AF-C21FD6FACE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B13E5798-2DCB-9131-C54F-6F0D08D86F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2F125324-9871-5BDF-13D3-6E4113AFD0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E0CCD1F-2B54-D361-E053-5FF87DD59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2855" y="716800"/>
            <a:ext cx="3838575" cy="5583025"/>
            <a:chOff x="199766" y="716800"/>
            <a:chExt cx="3838575" cy="558302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3F3EEBC-EBC4-0038-38A9-A494FED7A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80" name="Freeform 64">
                <a:extLst>
                  <a:ext uri="{FF2B5EF4-FFF2-40B4-BE49-F238E27FC236}">
                    <a16:creationId xmlns:a16="http://schemas.microsoft.com/office/drawing/2014/main" id="{581DA3CF-C0A0-8E1A-B2CA-B465ACA6C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1">
                <a:extLst>
                  <a:ext uri="{FF2B5EF4-FFF2-40B4-BE49-F238E27FC236}">
                    <a16:creationId xmlns:a16="http://schemas.microsoft.com/office/drawing/2014/main" id="{DB32943F-D66E-F068-1ECE-FF375616F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1">
                <a:extLst>
                  <a:ext uri="{FF2B5EF4-FFF2-40B4-BE49-F238E27FC236}">
                    <a16:creationId xmlns:a16="http://schemas.microsoft.com/office/drawing/2014/main" id="{3B13BE8F-A9CD-C462-43E9-D182FCF05E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78">
                <a:extLst>
                  <a:ext uri="{FF2B5EF4-FFF2-40B4-BE49-F238E27FC236}">
                    <a16:creationId xmlns:a16="http://schemas.microsoft.com/office/drawing/2014/main" id="{F75852E9-400B-CA0A-4A1A-0B754AE00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84">
                <a:extLst>
                  <a:ext uri="{FF2B5EF4-FFF2-40B4-BE49-F238E27FC236}">
                    <a16:creationId xmlns:a16="http://schemas.microsoft.com/office/drawing/2014/main" id="{1D8ECB49-B6E6-DA8C-61EE-CB6BB20FF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87">
                <a:extLst>
                  <a:ext uri="{FF2B5EF4-FFF2-40B4-BE49-F238E27FC236}">
                    <a16:creationId xmlns:a16="http://schemas.microsoft.com/office/drawing/2014/main" id="{53A3DB70-240A-ADEB-E7B2-84B3837F4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60">
                <a:extLst>
                  <a:ext uri="{FF2B5EF4-FFF2-40B4-BE49-F238E27FC236}">
                    <a16:creationId xmlns:a16="http://schemas.microsoft.com/office/drawing/2014/main" id="{9B713D37-E240-145B-9C3E-F8D262CF7B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17B81BF5-2C3A-46BE-E721-022FD3C1F4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62">
                <a:extLst>
                  <a:ext uri="{FF2B5EF4-FFF2-40B4-BE49-F238E27FC236}">
                    <a16:creationId xmlns:a16="http://schemas.microsoft.com/office/drawing/2014/main" id="{2885C111-E5DD-8443-FE17-0569B46EC8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65">
                <a:extLst>
                  <a:ext uri="{FF2B5EF4-FFF2-40B4-BE49-F238E27FC236}">
                    <a16:creationId xmlns:a16="http://schemas.microsoft.com/office/drawing/2014/main" id="{029DD684-1B88-2889-DA3A-5870D67614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79">
                <a:extLst>
                  <a:ext uri="{FF2B5EF4-FFF2-40B4-BE49-F238E27FC236}">
                    <a16:creationId xmlns:a16="http://schemas.microsoft.com/office/drawing/2014/main" id="{3C566D20-0174-75CC-D855-AB274699D8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82">
                <a:extLst>
                  <a:ext uri="{FF2B5EF4-FFF2-40B4-BE49-F238E27FC236}">
                    <a16:creationId xmlns:a16="http://schemas.microsoft.com/office/drawing/2014/main" id="{36A8E32A-151B-A3D3-49DE-6008D6C45F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85">
                <a:extLst>
                  <a:ext uri="{FF2B5EF4-FFF2-40B4-BE49-F238E27FC236}">
                    <a16:creationId xmlns:a16="http://schemas.microsoft.com/office/drawing/2014/main" id="{76E7A491-283C-6A17-EB8C-B02383E9A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88">
                <a:extLst>
                  <a:ext uri="{FF2B5EF4-FFF2-40B4-BE49-F238E27FC236}">
                    <a16:creationId xmlns:a16="http://schemas.microsoft.com/office/drawing/2014/main" id="{E91E0A05-94DE-D7F7-3A60-DEA330713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FF3DE174-682A-6361-8639-CDA2D81AA0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5" name="Line 63">
                  <a:extLst>
                    <a:ext uri="{FF2B5EF4-FFF2-40B4-BE49-F238E27FC236}">
                      <a16:creationId xmlns:a16="http://schemas.microsoft.com/office/drawing/2014/main" id="{2234DE9F-CB30-6186-5B72-493836DF1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6" name="Line 66">
                  <a:extLst>
                    <a:ext uri="{FF2B5EF4-FFF2-40B4-BE49-F238E27FC236}">
                      <a16:creationId xmlns:a16="http://schemas.microsoft.com/office/drawing/2014/main" id="{DAF283E5-22FA-93DD-FB58-AA9A0424C93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7" name="Line 67">
                  <a:extLst>
                    <a:ext uri="{FF2B5EF4-FFF2-40B4-BE49-F238E27FC236}">
                      <a16:creationId xmlns:a16="http://schemas.microsoft.com/office/drawing/2014/main" id="{CE496269-4163-B3BB-A9E1-56F00C65A0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8" name="Line 80">
                  <a:extLst>
                    <a:ext uri="{FF2B5EF4-FFF2-40B4-BE49-F238E27FC236}">
                      <a16:creationId xmlns:a16="http://schemas.microsoft.com/office/drawing/2014/main" id="{90179A3F-210B-6566-A4A2-F50DAB4E89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Line 83">
                  <a:extLst>
                    <a:ext uri="{FF2B5EF4-FFF2-40B4-BE49-F238E27FC236}">
                      <a16:creationId xmlns:a16="http://schemas.microsoft.com/office/drawing/2014/main" id="{772AEF66-4E36-6C46-BEE9-2E18CDC2AE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0" name="Line 86">
                  <a:extLst>
                    <a:ext uri="{FF2B5EF4-FFF2-40B4-BE49-F238E27FC236}">
                      <a16:creationId xmlns:a16="http://schemas.microsoft.com/office/drawing/2014/main" id="{258703F6-E13A-5C69-B4D3-DE791D24F1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Line 89">
                  <a:extLst>
                    <a:ext uri="{FF2B5EF4-FFF2-40B4-BE49-F238E27FC236}">
                      <a16:creationId xmlns:a16="http://schemas.microsoft.com/office/drawing/2014/main" id="{EEC221A3-F3A0-F165-B37C-BF65A34237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1BE042E-E49B-4A5F-357E-8DB2C56DD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166BC29-F4E6-A651-BD21-70A8B85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6002A7A7-B4BB-9C4C-3948-E72F7F44D1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CF73A36C-4216-A151-D845-77BCCDC9E71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30">
                  <a:extLst>
                    <a:ext uri="{FF2B5EF4-FFF2-40B4-BE49-F238E27FC236}">
                      <a16:creationId xmlns:a16="http://schemas.microsoft.com/office/drawing/2014/main" id="{5BBF4110-E046-056F-4D58-8896610108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30">
                  <a:extLst>
                    <a:ext uri="{FF2B5EF4-FFF2-40B4-BE49-F238E27FC236}">
                      <a16:creationId xmlns:a16="http://schemas.microsoft.com/office/drawing/2014/main" id="{809EE42A-5648-154F-432A-D9F3570862D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783DC31-F0EF-CF42-ED90-75B1ABD16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798C938D-4846-6187-1846-8DF73B4DD1D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52F3A13-6583-B19D-8326-EDCA4E9994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AC02D64-2157-DCA3-9D5E-57703AAB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EDD009B-AFCE-7C90-EDC0-4823F23EA1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8DCD1D20-6F7B-2005-233C-448F727696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id="{C701A3C9-3B53-4238-2638-1B8BA0EC5F5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Line 70">
                  <a:extLst>
                    <a:ext uri="{FF2B5EF4-FFF2-40B4-BE49-F238E27FC236}">
                      <a16:creationId xmlns:a16="http://schemas.microsoft.com/office/drawing/2014/main" id="{36AC7693-785F-3C83-9A64-E6039FA0E0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F359D63-C81D-206A-44F3-F1273C070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6" name="Freeform 68">
                  <a:extLst>
                    <a:ext uri="{FF2B5EF4-FFF2-40B4-BE49-F238E27FC236}">
                      <a16:creationId xmlns:a16="http://schemas.microsoft.com/office/drawing/2014/main" id="{220AC73E-818C-B36C-CBD0-B0B5802981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69">
                  <a:extLst>
                    <a:ext uri="{FF2B5EF4-FFF2-40B4-BE49-F238E27FC236}">
                      <a16:creationId xmlns:a16="http://schemas.microsoft.com/office/drawing/2014/main" id="{E5255418-4DCC-DA3A-8A94-1E4253DD4C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Line 70">
                  <a:extLst>
                    <a:ext uri="{FF2B5EF4-FFF2-40B4-BE49-F238E27FC236}">
                      <a16:creationId xmlns:a16="http://schemas.microsoft.com/office/drawing/2014/main" id="{81D8F951-4C97-BFA4-4434-DCEC72D59E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784D93E-84DF-A671-0102-F4445B9DB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4377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303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0">
            <a:extLst>
              <a:ext uri="{FF2B5EF4-FFF2-40B4-BE49-F238E27FC236}">
                <a16:creationId xmlns:a16="http://schemas.microsoft.com/office/drawing/2014/main" id="{15290885-2BB2-6DEC-1F8F-AA5FF9F3F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04704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06F9AAF-6332-F1FC-4AAC-EF9A6B867C25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568324" y="2082801"/>
            <a:ext cx="11055511" cy="385609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table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9F8C9F9-EE8B-8F0D-2DF6-5E4D272BD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4BD84-5B1C-458E-6F04-4D0EB689E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379A34A7-6D50-3F63-9153-F866AF62D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24B4E-13D0-A782-7ECD-A34870A98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28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50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0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04688-7200-27A0-AED2-FDEA0C50E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62AE0E-CD08-E4A3-B4FB-58E3FB60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942343E8-72A7-5457-2C99-D033A36FF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1C19E638-91EB-75DC-9458-EA0229C04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6E02EB3D-A45E-B4B7-9E49-65E6921C6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ED0F2C-33C6-33F8-D25A-653073FA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6C992DF-7C76-80E6-220E-5545B437E8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532E4B2-6FAE-2363-8842-E08A265B0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D7AE19E9-E19F-29AF-639C-44EB5FB5E3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FC6B75DA-401A-8C4D-421A-4A0230030C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83B7B7D8-FAE1-EF25-3177-C597CA2855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D8189C2B-39BF-F3AD-761F-3EC5A41393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9B3C11E0-E220-6347-106F-7361EEF4B7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79AAD932-DEE5-826A-1B8E-BF1B2B2BB3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A9BA9C23-F16A-423E-DB70-2BBBE58B0C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237FA726-DD02-A25D-C698-4FB16B377C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A0991B4B-EDB7-1AEE-679D-75A7958333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198D13E0-51CA-CC43-BFAD-752CD4E5ED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979DDC47-298E-AFD7-CE86-9F24018FCB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FDF6497C-C9D8-77C1-9EC1-AA3DC693FD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F94954A5-B504-9802-E8A3-D92A434B21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26CA4C70-E5AD-FFC4-4F64-9029A88E1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2F66C97-233E-069E-842E-FC7DD613F3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AA0F3696-6B0D-543A-4D40-8B145249CBF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29D21825-8498-CADF-8EB5-D08C5C4348E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D1EBC7BA-66A7-56E5-19F7-65B9A2BE6EB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41A6EA28-930F-EBBA-43EE-6CB627294A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5297B34D-B81D-6350-4194-484D7EC282F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DD7C599E-910F-8D88-3AA0-B24C9A79E13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E663B789-16D2-7968-1AB9-E036E4D4285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BE4D28C-9D5D-2CDF-4E98-5D046F140C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D439ED-096C-BC38-ECCB-78B2B5178F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E820AB2-DB7A-A79D-FAE4-35AC3D677C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88E5C4B-5B7B-FDA4-A576-7854A9D159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E3C02BC9-4E4F-3743-8563-808D6A0B437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D0EF96EA-252F-062A-E566-42ABC6B903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8DCE928-965C-EA85-F5C1-24E19E458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B5B70EF0-D01D-E5DD-0234-6B93EE439E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CA0351E2-397A-7FC9-6BE5-A3018AAB2BD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E4DD70-FCD0-DFFE-52A6-0DE9BC2331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466F87F-6F35-E28C-1556-6383A82F7F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D4FD8A8E-2B46-F940-BD0E-086FCF7666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7532BE26-5B7C-EE9E-4191-8A54CDBBD6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BFC8ECE6-D59A-9EE4-CB81-D6162F00D8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080BC2-EE72-5D70-6666-DEBC49165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3AA0A3-2A8A-2332-F348-F88D6E1F3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355255-9D4E-147B-DA9E-4FFB14E7C1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0C229BCD-A083-BC81-2151-41E4947E04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F138DCEE-5B8D-D5E5-54B6-6B0BA01F6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F00BD61F-0747-E748-6BFB-CB875F4942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07C45B1B-92EA-5E82-24D1-931DB8AF99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11B1265-0119-731D-E758-7C0BAFE4B5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35056C9E-95B1-E743-9A73-5A39803B74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873B7450-9F65-5384-2976-127FD87757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3FE1A96-9FB8-DD4B-5EB8-26A91007B6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07C997E7-D2EC-2533-34E1-ADA752DD0A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CDFD69D0-D4F6-6990-4E0A-C6FEB0CE49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825CB36E-9726-A54C-5717-F6A428FED5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F8184497-7251-D4E9-F39C-EE556E4B1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835D68A6-6C40-806B-C58A-25B22D6BC6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E36097E1-57E6-7188-7C0D-36C56EF55F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C1BAB2A-BA9C-8C5A-13B8-CE9C056AE6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4F8DCA4A-A0D6-514F-47BB-541F133C69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0BEDD737-7AD9-32AF-DA50-AE940D883A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361792E-BF11-44DD-3900-9EE92815F3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EF08723B-66BF-73AE-106A-58DBBBABFA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866A6C7D-739E-6ED2-8DC9-F62F969772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3CAE0274-E38E-54A4-13C4-FFD1A9DDC6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7561DEAF-B810-94D1-71BB-2116BFFFA7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23C31A5-9409-F839-90BA-3883DC532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742EC4-5A1C-631E-398C-F3C5A9C4A2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2C0A335-0DBB-9CDA-7CB6-64689BB782A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1B6FD8-0F3F-70F9-2457-87BB8AAB793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44ACA065-23B9-0399-85C9-8821480A7DD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360F78FE-550E-F182-27C9-8D0D0411F4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BEC42F-0A94-4DB3-9210-90D9BA7610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4639297D-A086-3111-DE35-3ADFC63EC5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0A57F373-E650-007D-EF3A-125835724B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7AA1C2-3BC9-2CC2-246C-891EEAAAA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095730D-9E3D-CB3A-4FF1-D9B51A162A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FDC9A03-E7DE-3D3E-74F8-C2990A5082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3B430687-A11D-CFC5-B7C6-AF9A479146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F9EEDCBB-CCC4-61BB-3480-8D21A3D2F1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03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51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02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089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9" r:id="rId14"/>
    <p:sldLayoutId id="2147483710" r:id="rId15"/>
    <p:sldLayoutId id="2147483716" r:id="rId16"/>
    <p:sldLayoutId id="2147483672" r:id="rId17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JavaScript in depth</a:t>
            </a:r>
            <a:br>
              <a:rPr lang="en-US" dirty="0"/>
            </a:br>
            <a:r>
              <a:rPr lang="en-US" dirty="0"/>
              <a:t> </a:t>
            </a:r>
            <a:r>
              <a:rPr lang="en-US" sz="4000" dirty="0"/>
              <a:t>variable declaration &amp; </a:t>
            </a:r>
            <a:br>
              <a:rPr lang="en-US" sz="4000" dirty="0"/>
            </a:br>
            <a:r>
              <a:rPr lang="en-US" sz="4000" dirty="0"/>
              <a:t>datatypes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703157-B356-214A-8A08-5F369595B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0512" y="1044214"/>
            <a:ext cx="7797799" cy="1532951"/>
          </a:xfrm>
        </p:spPr>
        <p:txBody>
          <a:bodyPr>
            <a:normAutofit fontScale="90000"/>
          </a:bodyPr>
          <a:lstStyle/>
          <a:p>
            <a:r>
              <a:rPr lang="en-US" dirty="0"/>
              <a:t>Initialization vs. Declaration vs. Assignment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6FE8E69-5C0C-DC97-DF98-26E7CD66E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6811" y="3948294"/>
            <a:ext cx="5947719" cy="2650214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A. Declaration</a:t>
            </a:r>
          </a:p>
          <a:p>
            <a:r>
              <a:rPr lang="en-US" dirty="0"/>
              <a:t> The act of creating a variable. This involves specifying a variable's name and a way of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d</a:t>
            </a:r>
            <a:r>
              <a:rPr lang="en-US" i="0" dirty="0">
                <a:solidFill>
                  <a:schemeClr val="bg1">
                    <a:lumMod val="50000"/>
                  </a:schemeClr>
                </a:solidFill>
                <a:effectLst/>
                <a:latin typeface="Nunito" pitchFamily="2" charset="0"/>
              </a:rPr>
              <a:t>eclaration</a:t>
            </a:r>
            <a:r>
              <a:rPr lang="en-US" dirty="0"/>
              <a:t>. </a:t>
            </a:r>
          </a:p>
          <a:p>
            <a:r>
              <a:rPr lang="en-US" b="1" dirty="0"/>
              <a:t>B. Initialization</a:t>
            </a:r>
          </a:p>
          <a:p>
            <a:r>
              <a:rPr lang="en-US" dirty="0"/>
              <a:t>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F0502020204030204" pitchFamily="2" charset="0"/>
              </a:rPr>
              <a:t>process of assigning an initial value to a variable at the time of its declaration.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Roboto" panose="020F0502020204030204" pitchFamily="2" charset="0"/>
              </a:rPr>
              <a:t>C.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Assignment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Giving a value to a variable that has already been declared.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9F7A1D-1090-4288-AA92-5E103402E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4987925" y="2840038"/>
            <a:chExt cx="2216150" cy="117792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F52CE0A-5FEB-41F7-AC08-13F9CCDA5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731CECC-3215-4BBB-9435-8EE683B8E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1" name="Freeform 68">
                  <a:extLst>
                    <a:ext uri="{FF2B5EF4-FFF2-40B4-BE49-F238E27FC236}">
                      <a16:creationId xmlns:a16="http://schemas.microsoft.com/office/drawing/2014/main" id="{55668BB4-A5B1-47EB-B913-25AE6AB036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69">
                  <a:extLst>
                    <a:ext uri="{FF2B5EF4-FFF2-40B4-BE49-F238E27FC236}">
                      <a16:creationId xmlns:a16="http://schemas.microsoft.com/office/drawing/2014/main" id="{94A22C99-8239-43D4-81DE-86F79FF1D7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Line 70">
                  <a:extLst>
                    <a:ext uri="{FF2B5EF4-FFF2-40B4-BE49-F238E27FC236}">
                      <a16:creationId xmlns:a16="http://schemas.microsoft.com/office/drawing/2014/main" id="{8103C5B8-06AC-40D5-B70E-00FC0783A96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E3881FC-25BE-49F9-8318-512ECDA4FB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8" name="Freeform 68">
                  <a:extLst>
                    <a:ext uri="{FF2B5EF4-FFF2-40B4-BE49-F238E27FC236}">
                      <a16:creationId xmlns:a16="http://schemas.microsoft.com/office/drawing/2014/main" id="{5A832B89-863F-48D0-A912-B1414A2544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Freeform 69">
                  <a:extLst>
                    <a:ext uri="{FF2B5EF4-FFF2-40B4-BE49-F238E27FC236}">
                      <a16:creationId xmlns:a16="http://schemas.microsoft.com/office/drawing/2014/main" id="{0BF5E77C-56C6-472D-B6A0-56C2E3D51B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Line 70">
                  <a:extLst>
                    <a:ext uri="{FF2B5EF4-FFF2-40B4-BE49-F238E27FC236}">
                      <a16:creationId xmlns:a16="http://schemas.microsoft.com/office/drawing/2014/main" id="{8A3B85A2-B137-458E-B4D6-9141EA2D52A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4332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7BD270-E851-6A01-6115-938C5752EB02}"/>
              </a:ext>
            </a:extLst>
          </p:cNvPr>
          <p:cNvSpPr/>
          <p:nvPr/>
        </p:nvSpPr>
        <p:spPr>
          <a:xfrm>
            <a:off x="4959181" y="1070918"/>
            <a:ext cx="3097427" cy="68374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92B304-BEDF-5BC0-17C3-53B946C9099B}"/>
              </a:ext>
            </a:extLst>
          </p:cNvPr>
          <p:cNvSpPr/>
          <p:nvPr/>
        </p:nvSpPr>
        <p:spPr>
          <a:xfrm>
            <a:off x="2339548" y="2360139"/>
            <a:ext cx="2619633" cy="683741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8706BF4-0C99-BCCA-9523-2558776E5010}"/>
              </a:ext>
            </a:extLst>
          </p:cNvPr>
          <p:cNvSpPr/>
          <p:nvPr/>
        </p:nvSpPr>
        <p:spPr>
          <a:xfrm>
            <a:off x="8056608" y="2364264"/>
            <a:ext cx="2619633" cy="68374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A0F397-31B3-8577-5AFB-4AC92AF81356}"/>
              </a:ext>
            </a:extLst>
          </p:cNvPr>
          <p:cNvSpPr/>
          <p:nvPr/>
        </p:nvSpPr>
        <p:spPr>
          <a:xfrm>
            <a:off x="963318" y="4283670"/>
            <a:ext cx="1140940" cy="708455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C4041D-870B-AE0F-7828-1060128E93A6}"/>
              </a:ext>
            </a:extLst>
          </p:cNvPr>
          <p:cNvSpPr/>
          <p:nvPr/>
        </p:nvSpPr>
        <p:spPr>
          <a:xfrm>
            <a:off x="1895734" y="5231027"/>
            <a:ext cx="1140940" cy="708455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90DA0A-D24E-E594-19B5-0F40C3683A1F}"/>
              </a:ext>
            </a:extLst>
          </p:cNvPr>
          <p:cNvSpPr/>
          <p:nvPr/>
        </p:nvSpPr>
        <p:spPr>
          <a:xfrm>
            <a:off x="2716944" y="4283670"/>
            <a:ext cx="1140940" cy="708455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A3DEEF-B413-A14D-C813-ABB891BB6E38}"/>
              </a:ext>
            </a:extLst>
          </p:cNvPr>
          <p:cNvSpPr/>
          <p:nvPr/>
        </p:nvSpPr>
        <p:spPr>
          <a:xfrm>
            <a:off x="3649365" y="5231026"/>
            <a:ext cx="1140940" cy="708455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0743A8-D6A8-9703-0A02-EAAE3F2DD364}"/>
              </a:ext>
            </a:extLst>
          </p:cNvPr>
          <p:cNvSpPr/>
          <p:nvPr/>
        </p:nvSpPr>
        <p:spPr>
          <a:xfrm>
            <a:off x="4471087" y="4238364"/>
            <a:ext cx="1140940" cy="708455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D2A79E1-096F-283F-8D2C-C68FBE2F516D}"/>
              </a:ext>
            </a:extLst>
          </p:cNvPr>
          <p:cNvSpPr/>
          <p:nvPr/>
        </p:nvSpPr>
        <p:spPr>
          <a:xfrm>
            <a:off x="5402996" y="5231026"/>
            <a:ext cx="1140940" cy="708455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C77A2B-56C9-F0A2-4AE4-10C416945DCB}"/>
              </a:ext>
            </a:extLst>
          </p:cNvPr>
          <p:cNvSpPr/>
          <p:nvPr/>
        </p:nvSpPr>
        <p:spPr>
          <a:xfrm>
            <a:off x="7684877" y="4238363"/>
            <a:ext cx="1140940" cy="7084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898D5EC-F566-4DCA-089A-96E671F333B2}"/>
              </a:ext>
            </a:extLst>
          </p:cNvPr>
          <p:cNvSpPr/>
          <p:nvPr/>
        </p:nvSpPr>
        <p:spPr>
          <a:xfrm>
            <a:off x="9917333" y="4238362"/>
            <a:ext cx="1140940" cy="7084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524C83-3067-9E8C-0F3A-D8E2D88C99FA}"/>
              </a:ext>
            </a:extLst>
          </p:cNvPr>
          <p:cNvCxnSpPr>
            <a:cxnSpLocks/>
            <a:stCxn id="3" idx="2"/>
            <a:endCxn id="4" idx="3"/>
          </p:cNvCxnSpPr>
          <p:nvPr/>
        </p:nvCxnSpPr>
        <p:spPr>
          <a:xfrm flipH="1">
            <a:off x="4959181" y="1754659"/>
            <a:ext cx="1548714" cy="94735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E14939-167B-3534-513F-30AC0B067B67}"/>
              </a:ext>
            </a:extLst>
          </p:cNvPr>
          <p:cNvCxnSpPr>
            <a:cxnSpLocks/>
            <a:stCxn id="3" idx="2"/>
            <a:endCxn id="5" idx="1"/>
          </p:cNvCxnSpPr>
          <p:nvPr/>
        </p:nvCxnSpPr>
        <p:spPr>
          <a:xfrm>
            <a:off x="6507895" y="1754659"/>
            <a:ext cx="1548713" cy="95147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1F5AF5-663F-117D-3FB9-0DA958A4B65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533788" y="3043880"/>
            <a:ext cx="2115577" cy="123979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7F0990-BF2C-A0D1-241D-2C0E150E60F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2466204" y="3043880"/>
            <a:ext cx="1183161" cy="218714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972FCD-EE5C-51D6-892E-86FE31EC90FC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3287414" y="3043880"/>
            <a:ext cx="361951" cy="123979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2CCA90A-DE06-09C6-A77C-B08C7F2B8CE8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3649365" y="3043880"/>
            <a:ext cx="570470" cy="218714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969B88-638F-FDD6-B08A-24307E9CBDD8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3649365" y="3043880"/>
            <a:ext cx="1392192" cy="119448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227361-B9EC-D24B-BB74-C8E91757F3FD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3649365" y="3043880"/>
            <a:ext cx="2324101" cy="218714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9EDC22B-FBBC-D67B-8EE3-7E651B72B7D2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8255347" y="3048005"/>
            <a:ext cx="1111078" cy="119035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D069D1-F71F-11EA-0556-6B31E2FCF5FB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9366425" y="3048005"/>
            <a:ext cx="1121378" cy="119035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D9105F7-1B63-38A0-2209-94E53253D165}"/>
              </a:ext>
            </a:extLst>
          </p:cNvPr>
          <p:cNvSpPr txBox="1"/>
          <p:nvPr/>
        </p:nvSpPr>
        <p:spPr>
          <a:xfrm>
            <a:off x="5275054" y="1192423"/>
            <a:ext cx="253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JavaScript Data Types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D56997-2EAD-553C-EFA7-BF437189904D}"/>
              </a:ext>
            </a:extLst>
          </p:cNvPr>
          <p:cNvSpPr txBox="1"/>
          <p:nvPr/>
        </p:nvSpPr>
        <p:spPr>
          <a:xfrm>
            <a:off x="3076579" y="2517345"/>
            <a:ext cx="114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Primitive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5630BC6-F18E-33E2-F4C4-7E4AC6A136FE}"/>
              </a:ext>
            </a:extLst>
          </p:cNvPr>
          <p:cNvSpPr txBox="1"/>
          <p:nvPr/>
        </p:nvSpPr>
        <p:spPr>
          <a:xfrm>
            <a:off x="8825817" y="2489883"/>
            <a:ext cx="118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Complex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7773DD-D29F-7E10-BDF7-874BA8ECD67F}"/>
              </a:ext>
            </a:extLst>
          </p:cNvPr>
          <p:cNvSpPr txBox="1"/>
          <p:nvPr/>
        </p:nvSpPr>
        <p:spPr>
          <a:xfrm>
            <a:off x="1131943" y="4432635"/>
            <a:ext cx="109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B0436F3-0D96-0FC2-FD5B-D21EE8E6215C}"/>
              </a:ext>
            </a:extLst>
          </p:cNvPr>
          <p:cNvSpPr txBox="1"/>
          <p:nvPr/>
        </p:nvSpPr>
        <p:spPr>
          <a:xfrm>
            <a:off x="1981218" y="5388231"/>
            <a:ext cx="109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Boolean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CD5A8D-FDDF-F7EC-E9E4-7950B9839B19}"/>
              </a:ext>
            </a:extLst>
          </p:cNvPr>
          <p:cNvSpPr txBox="1"/>
          <p:nvPr/>
        </p:nvSpPr>
        <p:spPr>
          <a:xfrm>
            <a:off x="2793534" y="4412721"/>
            <a:ext cx="109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Number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31C106-5FE3-631E-8D5B-F394D1989DEF}"/>
              </a:ext>
            </a:extLst>
          </p:cNvPr>
          <p:cNvSpPr txBox="1"/>
          <p:nvPr/>
        </p:nvSpPr>
        <p:spPr>
          <a:xfrm>
            <a:off x="3892505" y="5360077"/>
            <a:ext cx="109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B441DE5-A2A9-FFD1-D656-3ED63FEA21F5}"/>
              </a:ext>
            </a:extLst>
          </p:cNvPr>
          <p:cNvSpPr txBox="1"/>
          <p:nvPr/>
        </p:nvSpPr>
        <p:spPr>
          <a:xfrm>
            <a:off x="4555280" y="4379774"/>
            <a:ext cx="109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Symbol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96AD07-54B2-A2B9-7BDA-2972276112E3}"/>
              </a:ext>
            </a:extLst>
          </p:cNvPr>
          <p:cNvSpPr txBox="1"/>
          <p:nvPr/>
        </p:nvSpPr>
        <p:spPr>
          <a:xfrm>
            <a:off x="5320615" y="5360077"/>
            <a:ext cx="130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375324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CDF6070-2528-2D3F-08D0-348616DA7261}"/>
              </a:ext>
            </a:extLst>
          </p:cNvPr>
          <p:cNvSpPr txBox="1"/>
          <p:nvPr/>
        </p:nvSpPr>
        <p:spPr>
          <a:xfrm>
            <a:off x="329513" y="1156291"/>
            <a:ext cx="72410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Primitive types:</a:t>
            </a:r>
          </a:p>
          <a:p>
            <a:r>
              <a:rPr lang="en-US" dirty="0"/>
              <a:t>	 stored directly in the “stack”, where it accessed from</a:t>
            </a:r>
          </a:p>
          <a:p>
            <a:r>
              <a:rPr lang="en-US" dirty="0"/>
              <a:t>Complex types:</a:t>
            </a:r>
          </a:p>
          <a:p>
            <a:r>
              <a:rPr lang="en-US" dirty="0"/>
              <a:t>	 stored in “heap” and accessed by reference.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B951AF-F654-40AE-2FB8-DDD92A02358D}"/>
              </a:ext>
            </a:extLst>
          </p:cNvPr>
          <p:cNvSpPr/>
          <p:nvPr/>
        </p:nvSpPr>
        <p:spPr>
          <a:xfrm>
            <a:off x="6186616" y="3097427"/>
            <a:ext cx="1812324" cy="873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4CACCE-4F90-0397-6934-2935B25582A4}"/>
              </a:ext>
            </a:extLst>
          </p:cNvPr>
          <p:cNvSpPr/>
          <p:nvPr/>
        </p:nvSpPr>
        <p:spPr>
          <a:xfrm>
            <a:off x="6186616" y="3970638"/>
            <a:ext cx="1812324" cy="873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934085-96C6-5DA2-2454-B20E65B5ABA4}"/>
              </a:ext>
            </a:extLst>
          </p:cNvPr>
          <p:cNvSpPr/>
          <p:nvPr/>
        </p:nvSpPr>
        <p:spPr>
          <a:xfrm>
            <a:off x="6186616" y="4843849"/>
            <a:ext cx="1812324" cy="873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age=20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C95A3-8B07-5252-0F64-2569F03B3B6B}"/>
              </a:ext>
            </a:extLst>
          </p:cNvPr>
          <p:cNvSpPr/>
          <p:nvPr/>
        </p:nvSpPr>
        <p:spPr>
          <a:xfrm>
            <a:off x="6186616" y="5717060"/>
            <a:ext cx="1812324" cy="873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name=“x”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1BC44B-3C40-3242-9294-EB17686098B5}"/>
              </a:ext>
            </a:extLst>
          </p:cNvPr>
          <p:cNvSpPr/>
          <p:nvPr/>
        </p:nvSpPr>
        <p:spPr>
          <a:xfrm>
            <a:off x="8349047" y="3097426"/>
            <a:ext cx="3183925" cy="3492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15AD02-2251-E9BC-BB83-BADA88E71FC1}"/>
              </a:ext>
            </a:extLst>
          </p:cNvPr>
          <p:cNvSpPr txBox="1"/>
          <p:nvPr/>
        </p:nvSpPr>
        <p:spPr>
          <a:xfrm>
            <a:off x="6721394" y="2542357"/>
            <a:ext cx="742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F4B52B-44F1-A497-889F-81323C34E30F}"/>
              </a:ext>
            </a:extLst>
          </p:cNvPr>
          <p:cNvSpPr txBox="1"/>
          <p:nvPr/>
        </p:nvSpPr>
        <p:spPr>
          <a:xfrm>
            <a:off x="9566419" y="2534718"/>
            <a:ext cx="749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A2B1A2-3D3B-25FA-D0D0-5E01FA135DF7}"/>
              </a:ext>
            </a:extLst>
          </p:cNvPr>
          <p:cNvSpPr txBox="1"/>
          <p:nvPr/>
        </p:nvSpPr>
        <p:spPr>
          <a:xfrm>
            <a:off x="329513" y="600922"/>
            <a:ext cx="9860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JavaScript is a high-level language  “</a:t>
            </a:r>
            <a:r>
              <a:rPr lang="en-US" sz="1800" dirty="0">
                <a:highlight>
                  <a:srgbClr val="C0C0C0"/>
                </a:highlight>
              </a:rPr>
              <a:t>Dynamically Typed</a:t>
            </a:r>
            <a:r>
              <a:rPr lang="en-US" sz="1800" dirty="0"/>
              <a:t>” </a:t>
            </a:r>
            <a:r>
              <a:rPr lang="en-US" dirty="0"/>
              <a:t>“</a:t>
            </a:r>
            <a:r>
              <a:rPr lang="en-US" dirty="0">
                <a:highlight>
                  <a:srgbClr val="C0C0C0"/>
                </a:highlight>
              </a:rPr>
              <a:t>Garbage Collection</a:t>
            </a:r>
            <a:r>
              <a:rPr lang="en-US" dirty="0"/>
              <a:t>”</a:t>
            </a:r>
            <a:endParaRPr lang="en-US" sz="1800" dirty="0"/>
          </a:p>
        </p:txBody>
      </p:sp>
      <p:pic>
        <p:nvPicPr>
          <p:cNvPr id="22" name="Picture 21" descr="A computer screen shot of a black square with colorful text&#10;&#10;Description automatically generated">
            <a:extLst>
              <a:ext uri="{FF2B5EF4-FFF2-40B4-BE49-F238E27FC236}">
                <a16:creationId xmlns:a16="http://schemas.microsoft.com/office/drawing/2014/main" id="{FBD46BD6-B3CF-DF0A-C017-FB988E928A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920" t="15446" r="12871" b="14486"/>
          <a:stretch/>
        </p:blipFill>
        <p:spPr>
          <a:xfrm>
            <a:off x="1598141" y="3657600"/>
            <a:ext cx="2479589" cy="240544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78A8AC7-F88A-6351-038A-2A032512CE4B}"/>
              </a:ext>
            </a:extLst>
          </p:cNvPr>
          <p:cNvSpPr/>
          <p:nvPr/>
        </p:nvSpPr>
        <p:spPr>
          <a:xfrm>
            <a:off x="8699157" y="3801762"/>
            <a:ext cx="2199502" cy="15775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color:”black”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year:2010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owner:“y”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C6AE49-B4E0-E1AC-0BA4-A12FC0F811DC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>
            <a:off x="7998940" y="4407244"/>
            <a:ext cx="700217" cy="183291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73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5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E69A3-8017-13E6-760F-24D4258B7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3611" y="1859492"/>
            <a:ext cx="4636800" cy="41374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i="0" dirty="0"/>
              <a:t>ways to declare the variable</a:t>
            </a:r>
          </a:p>
          <a:p>
            <a:r>
              <a:rPr lang="en-US" i="0" dirty="0"/>
              <a:t>   1- automatically </a:t>
            </a:r>
          </a:p>
          <a:p>
            <a:r>
              <a:rPr lang="en-US" i="0" dirty="0"/>
              <a:t> 2- var keyword</a:t>
            </a:r>
          </a:p>
          <a:p>
            <a:r>
              <a:rPr lang="en-US" i="0" dirty="0"/>
              <a:t>3- let keyword</a:t>
            </a:r>
          </a:p>
          <a:p>
            <a:r>
              <a:rPr lang="en-US" i="0" dirty="0"/>
              <a:t>     4- const keyword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55A0806-E7E7-1AAB-904F-8EA75D3BBDC7}"/>
              </a:ext>
            </a:extLst>
          </p:cNvPr>
          <p:cNvSpPr txBox="1"/>
          <p:nvPr/>
        </p:nvSpPr>
        <p:spPr>
          <a:xfrm>
            <a:off x="1843427" y="1090022"/>
            <a:ext cx="9045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Declaration =  Variable keyword + Variable name</a:t>
            </a:r>
          </a:p>
        </p:txBody>
      </p:sp>
      <p:pic>
        <p:nvPicPr>
          <p:cNvPr id="8" name="Picture 7" descr="A camel with text on it&#10;&#10;Description automatically generated">
            <a:extLst>
              <a:ext uri="{FF2B5EF4-FFF2-40B4-BE49-F238E27FC236}">
                <a16:creationId xmlns:a16="http://schemas.microsoft.com/office/drawing/2014/main" id="{5E96DC3F-A4AF-A7E9-BE8F-2BFBAC323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168" y="2983711"/>
            <a:ext cx="1943329" cy="1430577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5EC0F31-A69B-CB1A-851A-B45D0588CFC3}"/>
              </a:ext>
            </a:extLst>
          </p:cNvPr>
          <p:cNvSpPr txBox="1">
            <a:spLocks/>
          </p:cNvSpPr>
          <p:nvPr/>
        </p:nvSpPr>
        <p:spPr>
          <a:xfrm>
            <a:off x="6409189" y="1859491"/>
            <a:ext cx="4636800" cy="4137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None/>
              <a:defRPr sz="2400" i="1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None/>
              <a:defRPr sz="1800" kern="1200" spc="5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1600" b="0" i="1" kern="1200" spc="5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None/>
              <a:defRPr sz="1600" kern="1200" spc="5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i="0" dirty="0"/>
              <a:t>camelCase naming format</a:t>
            </a:r>
          </a:p>
          <a:p>
            <a:pPr marL="342900" indent="-342900">
              <a:buFontTx/>
              <a:buChar char="-"/>
            </a:pPr>
            <a:endParaRPr lang="en-US" i="0" dirty="0"/>
          </a:p>
          <a:p>
            <a:endParaRPr lang="en-US" i="0" dirty="0"/>
          </a:p>
          <a:p>
            <a:pPr marL="342900" indent="-342900">
              <a:buFontTx/>
              <a:buChar char="-"/>
            </a:pPr>
            <a:r>
              <a:rPr lang="en-US" i="0" dirty="0"/>
              <a:t>Starts with a letter</a:t>
            </a:r>
          </a:p>
          <a:p>
            <a:pPr marL="342900" indent="-342900">
              <a:buFontTx/>
              <a:buChar char="-"/>
            </a:pPr>
            <a:r>
              <a:rPr lang="en-US" i="0" dirty="0"/>
              <a:t>Allowed special chars _ $</a:t>
            </a:r>
          </a:p>
        </p:txBody>
      </p:sp>
    </p:spTree>
    <p:extLst>
      <p:ext uri="{BB962C8B-B14F-4D97-AF65-F5344CB8AC3E}">
        <p14:creationId xmlns:p14="http://schemas.microsoft.com/office/powerpoint/2010/main" val="54423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8C0A-F532-87F9-2318-0570ADF1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Variable Declarations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8E7DC65E-B0D7-37FB-7465-F1881B2FE5A8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050095979"/>
              </p:ext>
            </p:extLst>
          </p:nvPr>
        </p:nvGraphicFramePr>
        <p:xfrm>
          <a:off x="568325" y="2082800"/>
          <a:ext cx="10213972" cy="385609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553493">
                  <a:extLst>
                    <a:ext uri="{9D8B030D-6E8A-4147-A177-3AD203B41FA5}">
                      <a16:colId xmlns:a16="http://schemas.microsoft.com/office/drawing/2014/main" val="3473963133"/>
                    </a:ext>
                  </a:extLst>
                </a:gridCol>
                <a:gridCol w="2553493">
                  <a:extLst>
                    <a:ext uri="{9D8B030D-6E8A-4147-A177-3AD203B41FA5}">
                      <a16:colId xmlns:a16="http://schemas.microsoft.com/office/drawing/2014/main" val="3896826281"/>
                    </a:ext>
                  </a:extLst>
                </a:gridCol>
                <a:gridCol w="2553493">
                  <a:extLst>
                    <a:ext uri="{9D8B030D-6E8A-4147-A177-3AD203B41FA5}">
                      <a16:colId xmlns:a16="http://schemas.microsoft.com/office/drawing/2014/main" val="1391671866"/>
                    </a:ext>
                  </a:extLst>
                </a:gridCol>
                <a:gridCol w="2553493">
                  <a:extLst>
                    <a:ext uri="{9D8B030D-6E8A-4147-A177-3AD203B41FA5}">
                      <a16:colId xmlns:a16="http://schemas.microsoft.com/office/drawing/2014/main" val="3820157022"/>
                    </a:ext>
                  </a:extLst>
                </a:gridCol>
              </a:tblGrid>
              <a:tr h="3336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1472789"/>
                  </a:ext>
                </a:extLst>
              </a:tr>
              <a:tr h="698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Function/global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366626"/>
                  </a:ext>
                </a:extLst>
              </a:tr>
              <a:tr h="698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Hoisting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(undefined)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(Temporal Dead Zone)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(Temporal Dead Zone)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991230"/>
                  </a:ext>
                </a:extLst>
              </a:tr>
              <a:tr h="698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Redeclaration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Allowed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Allowed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191369"/>
                  </a:ext>
                </a:extLst>
              </a:tr>
              <a:tr h="698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Initialization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230751"/>
                  </a:ext>
                </a:extLst>
              </a:tr>
              <a:tr h="698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Allowed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8868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155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Concepts: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57EAB-1A32-A2FE-6656-37F9DA322CC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8163" y="2021846"/>
            <a:ext cx="8652793" cy="4232218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unito" pitchFamily="2" charset="0"/>
              </a:rPr>
              <a:t>JavaScript Hoisting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unito" pitchFamily="2" charset="0"/>
              </a:rPr>
              <a:t> is the behavior where the interpreter moves function and variable declarations to the top of their respective scope before executing the code</a:t>
            </a:r>
          </a:p>
          <a:p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unito" pitchFamily="2" charset="0"/>
              </a:rPr>
              <a:t>In the </a:t>
            </a: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unito" pitchFamily="2" charset="0"/>
              </a:rPr>
              <a:t>TDZ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unito" pitchFamily="2" charset="0"/>
              </a:rPr>
              <a:t>, a variable exists but it cannot be accessed. This prevents the variable from being used or accessed before a value is assigned to it.</a:t>
            </a:r>
          </a:p>
          <a:p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867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359185522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0A3043CDBFC74D94F06B9040AF7D11" ma:contentTypeVersion="10" ma:contentTypeDescription="Create a new document." ma:contentTypeScope="" ma:versionID="d25d414e70614fc5297bc770d1d22274">
  <xsd:schema xmlns:xsd="http://www.w3.org/2001/XMLSchema" xmlns:xs="http://www.w3.org/2001/XMLSchema" xmlns:p="http://schemas.microsoft.com/office/2006/metadata/properties" xmlns:ns3="951bbd0b-2e4f-45db-a72e-dd05c3b02b6a" targetNamespace="http://schemas.microsoft.com/office/2006/metadata/properties" ma:root="true" ma:fieldsID="e14dc30f0c451c555d97973f9f213ec4" ns3:_="">
    <xsd:import namespace="951bbd0b-2e4f-45db-a72e-dd05c3b02b6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bbd0b-2e4f-45db-a72e-dd05c3b02b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51bbd0b-2e4f-45db-a72e-dd05c3b02b6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C84639-D153-4CA4-91E6-CC5A16EB19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1bbd0b-2e4f-45db-a72e-dd05c3b02b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AE25C0-66E9-4E74-9814-75E5D2A6CABE}">
  <ds:schemaRefs>
    <ds:schemaRef ds:uri="http://www.w3.org/XML/1998/namespace"/>
    <ds:schemaRef ds:uri="http://purl.org/dc/terms/"/>
    <ds:schemaRef ds:uri="951bbd0b-2e4f-45db-a72e-dd05c3b02b6a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{D417E20B-6DAB-4037-AFC4-AF9B523ABEDF}tf11158769_win32</Template>
  <TotalTime>766</TotalTime>
  <Words>304</Words>
  <Application>Microsoft Office PowerPoint</Application>
  <PresentationFormat>Widescreen</PresentationFormat>
  <Paragraphs>79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Avenir Next LT Pro</vt:lpstr>
      <vt:lpstr>Calibri</vt:lpstr>
      <vt:lpstr>Goudy Old Style</vt:lpstr>
      <vt:lpstr>Nunito</vt:lpstr>
      <vt:lpstr>Roboto</vt:lpstr>
      <vt:lpstr>Verdana</vt:lpstr>
      <vt:lpstr>Wingdings</vt:lpstr>
      <vt:lpstr>FrostyVTI</vt:lpstr>
      <vt:lpstr>JavaScript in depth  variable declaration &amp;  datatypes </vt:lpstr>
      <vt:lpstr>Initialization vs. Declaration vs. Assignment </vt:lpstr>
      <vt:lpstr>PowerPoint Presentation</vt:lpstr>
      <vt:lpstr>PowerPoint Presentation</vt:lpstr>
      <vt:lpstr>PowerPoint Presentation</vt:lpstr>
      <vt:lpstr>Comparing Variable Declarations</vt:lpstr>
      <vt:lpstr>Main Concepts: 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20912022200595</dc:creator>
  <cp:lastModifiedBy>20912022200595</cp:lastModifiedBy>
  <cp:revision>4</cp:revision>
  <dcterms:created xsi:type="dcterms:W3CDTF">2024-12-10T17:44:32Z</dcterms:created>
  <dcterms:modified xsi:type="dcterms:W3CDTF">2024-12-14T15:19:04Z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0x010100FF0A3043CDBFC74D94F06B9040AF7D11</vt:lpwstr>
  </property>
</Properties>
</file>