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835966" y="1331842"/>
            <a:ext cx="6712225" cy="109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Tahoma"/>
              <a:buNone/>
            </a:pPr>
            <a:r>
              <a:rPr lang="pt-BR" sz="4400" b="1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Sistema Bibliotecas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04799" y="3260036"/>
            <a:ext cx="11343861" cy="314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Curso: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Programação para a Internet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Professor(a):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Walker Ataíde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Disciplina: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Programação Orientada a Objetos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Discentes: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Emannuel de Souza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Shelton Machado de Melo Silva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234" y="163357"/>
            <a:ext cx="2664732" cy="149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786808" y="298174"/>
            <a:ext cx="4618383" cy="76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Objetivos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78296" y="1550504"/>
            <a:ext cx="11423374" cy="500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Geral: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Apresentar uma breve descrição do sistema e de suas funcionalidades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Específico: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 o código construído(</a:t>
            </a:r>
            <a:r>
              <a:rPr lang="pt-BR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Separação pelos Requisitos Técnicos</a:t>
            </a:r>
            <a:r>
              <a:rPr lang="pt-B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 execução(</a:t>
            </a:r>
            <a:r>
              <a:rPr lang="pt-BR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Operações do sistema CRUD</a:t>
            </a:r>
            <a:r>
              <a:rPr lang="pt-B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Finalização: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Responder um questionário sobre algumas possíveis dúvidas</a:t>
            </a:r>
            <a:endParaRPr dirty="0"/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64706" y="540372"/>
            <a:ext cx="3916018" cy="90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Tahoma"/>
              <a:buNone/>
            </a:pPr>
            <a:r>
              <a:rPr lang="pt-BR" sz="4000" b="1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Definição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61250" y="2366399"/>
            <a:ext cx="57417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library: document registry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(biblioteca: registro de documentos) tem por função permitir, ao usuário cadastrado, fazer a manipula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ção de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baseado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funcionalidades do tipo de sistema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Funcionalidades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cxnSp>
        <p:nvCxnSpPr>
          <p:cNvPr id="99" name="Shape 99"/>
          <p:cNvCxnSpPr/>
          <p:nvPr/>
        </p:nvCxnSpPr>
        <p:spPr>
          <a:xfrm>
            <a:off x="6096000" y="379137"/>
            <a:ext cx="0" cy="61953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7195931" y="379138"/>
            <a:ext cx="3916018" cy="61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1" i="0" u="none" strike="noStrike" cap="none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411277" y="308460"/>
            <a:ext cx="3538329" cy="614776"/>
          </a:xfrm>
          <a:prstGeom prst="rect">
            <a:avLst/>
          </a:prstGeom>
          <a:solidFill>
            <a:srgbClr val="D8D8D8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Funcionalidades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934" y="3352070"/>
            <a:ext cx="2899741" cy="186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6843646" y="1751630"/>
            <a:ext cx="1921557" cy="614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Cadastrar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843646" y="5898903"/>
            <a:ext cx="1921557" cy="614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Atualizar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0151170" y="5934764"/>
            <a:ext cx="1921557" cy="614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Buscar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9777896" y="1672190"/>
            <a:ext cx="1921557" cy="614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Remover</a:t>
            </a:r>
            <a:endParaRPr/>
          </a:p>
        </p:txBody>
      </p:sp>
      <p:cxnSp>
        <p:nvCxnSpPr>
          <p:cNvPr id="107" name="Shape 107"/>
          <p:cNvCxnSpPr>
            <a:stCxn id="103" idx="2"/>
            <a:endCxn id="102" idx="0"/>
          </p:cNvCxnSpPr>
          <p:nvPr/>
        </p:nvCxnSpPr>
        <p:spPr>
          <a:xfrm>
            <a:off x="7804425" y="2366406"/>
            <a:ext cx="1484400" cy="9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Shape 108"/>
          <p:cNvCxnSpPr>
            <a:stCxn id="106" idx="2"/>
            <a:endCxn id="102" idx="0"/>
          </p:cNvCxnSpPr>
          <p:nvPr/>
        </p:nvCxnSpPr>
        <p:spPr>
          <a:xfrm flipH="1">
            <a:off x="9288775" y="2286966"/>
            <a:ext cx="1449900" cy="106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Shape 109"/>
          <p:cNvCxnSpPr>
            <a:stCxn id="104" idx="0"/>
            <a:endCxn id="102" idx="2"/>
          </p:cNvCxnSpPr>
          <p:nvPr/>
        </p:nvCxnSpPr>
        <p:spPr>
          <a:xfrm rot="10800000" flipH="1">
            <a:off x="7804425" y="5220603"/>
            <a:ext cx="1484400" cy="67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Shape 110"/>
          <p:cNvCxnSpPr>
            <a:stCxn id="105" idx="0"/>
            <a:endCxn id="102" idx="2"/>
          </p:cNvCxnSpPr>
          <p:nvPr/>
        </p:nvCxnSpPr>
        <p:spPr>
          <a:xfrm rot="10800000">
            <a:off x="9288849" y="5220764"/>
            <a:ext cx="1823100" cy="71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21200" y="2512451"/>
            <a:ext cx="105156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6000" b="1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Requisitos Técnicos</a:t>
            </a:r>
            <a:endParaRPr sz="6000" b="1" i="0" u="none" strike="noStrike" cap="non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920B731-60EC-4B8A-9EBD-0796FFAF7ACE}"/>
              </a:ext>
            </a:extLst>
          </p:cNvPr>
          <p:cNvSpPr/>
          <p:nvPr/>
        </p:nvSpPr>
        <p:spPr>
          <a:xfrm>
            <a:off x="1296556" y="193073"/>
            <a:ext cx="1519310" cy="661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E6999F1-0DB7-4207-8D0D-98D1DE0E8BA3}"/>
              </a:ext>
            </a:extLst>
          </p:cNvPr>
          <p:cNvSpPr/>
          <p:nvPr/>
        </p:nvSpPr>
        <p:spPr>
          <a:xfrm>
            <a:off x="2640013" y="2375823"/>
            <a:ext cx="1209822" cy="661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Artigo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F0E7C91-E774-437E-B8B9-DEF629098B1D}"/>
              </a:ext>
            </a:extLst>
          </p:cNvPr>
          <p:cNvSpPr/>
          <p:nvPr/>
        </p:nvSpPr>
        <p:spPr>
          <a:xfrm>
            <a:off x="322385" y="2472934"/>
            <a:ext cx="1209822" cy="661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Livro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C87E3DE8-EA91-4680-93DB-D32B6BC9D011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137291" y="1313669"/>
            <a:ext cx="1949270" cy="3692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DC90DBE-893E-4CD0-A4AE-43389362BE7B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16200000" flipV="1">
            <a:off x="2104316" y="1235215"/>
            <a:ext cx="1852159" cy="4290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1B51A7-73F1-4A60-AAC5-3680A97F673A}"/>
              </a:ext>
            </a:extLst>
          </p:cNvPr>
          <p:cNvSpPr txBox="1"/>
          <p:nvPr/>
        </p:nvSpPr>
        <p:spPr>
          <a:xfrm>
            <a:off x="1479436" y="1098083"/>
            <a:ext cx="115354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HERANÇA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4CAE37A-2755-400F-A4D6-62F1341EB3D5}"/>
              </a:ext>
            </a:extLst>
          </p:cNvPr>
          <p:cNvSpPr/>
          <p:nvPr/>
        </p:nvSpPr>
        <p:spPr>
          <a:xfrm>
            <a:off x="2841664" y="3675390"/>
            <a:ext cx="1378633" cy="661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67BE95D-D73A-4F1D-A209-CFED12E1022E}"/>
              </a:ext>
            </a:extLst>
          </p:cNvPr>
          <p:cNvSpPr/>
          <p:nvPr/>
        </p:nvSpPr>
        <p:spPr>
          <a:xfrm>
            <a:off x="3029810" y="5945091"/>
            <a:ext cx="1378633" cy="661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Usuário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F9D9FCB-CF07-4DEC-BC99-D3092D09297E}"/>
              </a:ext>
            </a:extLst>
          </p:cNvPr>
          <p:cNvSpPr/>
          <p:nvPr/>
        </p:nvSpPr>
        <p:spPr>
          <a:xfrm>
            <a:off x="134510" y="6023663"/>
            <a:ext cx="1378633" cy="661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Prateleira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75B184B-77CE-4606-ABE9-B79B2CCEE0F8}"/>
              </a:ext>
            </a:extLst>
          </p:cNvPr>
          <p:cNvSpPr txBox="1"/>
          <p:nvPr/>
        </p:nvSpPr>
        <p:spPr>
          <a:xfrm>
            <a:off x="8259295" y="768715"/>
            <a:ext cx="3752170" cy="54476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chemeClr val="accent1"/>
                </a:solidFill>
              </a:rPr>
              <a:t>lerOpcoesDeCadastro</a:t>
            </a:r>
            <a:endParaRPr lang="pt-BR" sz="1600" b="1" dirty="0">
              <a:solidFill>
                <a:schemeClr val="accent1"/>
              </a:solidFill>
            </a:endParaRPr>
          </a:p>
          <a:p>
            <a:pPr algn="ctr"/>
            <a:endParaRPr lang="pt-BR" sz="1600" b="1" dirty="0">
              <a:solidFill>
                <a:schemeClr val="accent1"/>
              </a:solidFill>
            </a:endParaRPr>
          </a:p>
          <a:p>
            <a:pPr algn="ctr"/>
            <a:r>
              <a:rPr lang="pt-BR" sz="1600" b="1" dirty="0" err="1">
                <a:solidFill>
                  <a:schemeClr val="accent1"/>
                </a:solidFill>
              </a:rPr>
              <a:t>retornarOpcoesDeCadastro</a:t>
            </a:r>
            <a:endParaRPr lang="pt-BR" sz="1600" b="1" dirty="0">
              <a:solidFill>
                <a:schemeClr val="accent1"/>
              </a:solidFill>
            </a:endParaRPr>
          </a:p>
          <a:p>
            <a:pPr algn="ctr"/>
            <a:endParaRPr lang="pt-BR" sz="1600" b="1" dirty="0"/>
          </a:p>
          <a:p>
            <a:pPr algn="ctr"/>
            <a:r>
              <a:rPr lang="pt-BR" sz="1600" b="1" dirty="0" err="1">
                <a:solidFill>
                  <a:srgbClr val="FF0000"/>
                </a:solidFill>
              </a:rPr>
              <a:t>LerAtributosDoUsuario</a:t>
            </a:r>
            <a:endParaRPr lang="pt-BR" sz="1600" b="1" dirty="0">
              <a:solidFill>
                <a:srgbClr val="FF0000"/>
              </a:solidFill>
            </a:endParaRPr>
          </a:p>
          <a:p>
            <a:pPr algn="ctr"/>
            <a:endParaRPr lang="pt-BR" sz="1600" b="1" dirty="0">
              <a:solidFill>
                <a:srgbClr val="FF0000"/>
              </a:solidFill>
            </a:endParaRPr>
          </a:p>
          <a:p>
            <a:pPr algn="ctr"/>
            <a:r>
              <a:rPr lang="pt-BR" sz="1600" b="1" dirty="0" err="1">
                <a:solidFill>
                  <a:srgbClr val="FF0000"/>
                </a:solidFill>
              </a:rPr>
              <a:t>retornarAtributosDoUsuario</a:t>
            </a:r>
            <a:endParaRPr lang="pt-BR" sz="1600" b="1" dirty="0">
              <a:solidFill>
                <a:srgbClr val="FF0000"/>
              </a:solidFill>
            </a:endParaRPr>
          </a:p>
          <a:p>
            <a:pPr algn="ctr"/>
            <a:endParaRPr lang="pt-BR" sz="1600" b="1" dirty="0"/>
          </a:p>
          <a:p>
            <a:pPr algn="ctr"/>
            <a:r>
              <a:rPr lang="pt-BR" sz="1600" b="1" dirty="0" err="1"/>
              <a:t>LerAtributosDaBiblioteca</a:t>
            </a:r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b="1" dirty="0" err="1"/>
              <a:t>retornarAtributosdaBiblioteca</a:t>
            </a:r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b="1" dirty="0" err="1">
                <a:solidFill>
                  <a:srgbClr val="006C31"/>
                </a:solidFill>
              </a:rPr>
              <a:t>LerAtributosDaPrateleira</a:t>
            </a:r>
            <a:endParaRPr lang="pt-BR" sz="1600" b="1" dirty="0">
              <a:solidFill>
                <a:srgbClr val="006C31"/>
              </a:solidFill>
            </a:endParaRPr>
          </a:p>
          <a:p>
            <a:pPr algn="ctr"/>
            <a:endParaRPr lang="pt-BR" sz="1600" b="1" dirty="0">
              <a:solidFill>
                <a:srgbClr val="006C31"/>
              </a:solidFill>
            </a:endParaRPr>
          </a:p>
          <a:p>
            <a:pPr algn="ctr"/>
            <a:r>
              <a:rPr lang="pt-BR" sz="1600" b="1" dirty="0" err="1">
                <a:solidFill>
                  <a:srgbClr val="006C31"/>
                </a:solidFill>
              </a:rPr>
              <a:t>retornarAtributosdaPrateleira</a:t>
            </a:r>
            <a:endParaRPr lang="pt-BR" sz="1600" b="1" dirty="0">
              <a:solidFill>
                <a:srgbClr val="006C31"/>
              </a:solidFill>
            </a:endParaRPr>
          </a:p>
          <a:p>
            <a:pPr algn="ctr"/>
            <a:endParaRPr lang="pt-BR" sz="1600" b="1" dirty="0"/>
          </a:p>
          <a:p>
            <a:pPr algn="ctr"/>
            <a:r>
              <a:rPr lang="pt-BR" sz="1600" b="1" dirty="0" err="1">
                <a:solidFill>
                  <a:srgbClr val="C00000"/>
                </a:solidFill>
              </a:rPr>
              <a:t>LerAtributosDoDocumento</a:t>
            </a:r>
            <a:endParaRPr lang="pt-BR" sz="1600" b="1" dirty="0">
              <a:solidFill>
                <a:srgbClr val="C00000"/>
              </a:solidFill>
            </a:endParaRPr>
          </a:p>
          <a:p>
            <a:pPr algn="ctr"/>
            <a:endParaRPr lang="pt-BR" sz="1600" b="1" dirty="0">
              <a:solidFill>
                <a:srgbClr val="C00000"/>
              </a:solidFill>
            </a:endParaRPr>
          </a:p>
          <a:p>
            <a:pPr algn="ctr"/>
            <a:r>
              <a:rPr lang="pt-BR" sz="1600" b="1" dirty="0" err="1">
                <a:solidFill>
                  <a:srgbClr val="C00000"/>
                </a:solidFill>
              </a:rPr>
              <a:t>retornarAtributosDodocumento</a:t>
            </a:r>
            <a:endParaRPr lang="pt-BR" sz="1600" b="1" dirty="0">
              <a:solidFill>
                <a:srgbClr val="C00000"/>
              </a:solidFill>
            </a:endParaRPr>
          </a:p>
          <a:p>
            <a:pPr algn="ctr"/>
            <a:endParaRPr lang="pt-BR" sz="1600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E021855-EC9E-47BD-98F9-EA26F0D843C6}"/>
              </a:ext>
            </a:extLst>
          </p:cNvPr>
          <p:cNvSpPr/>
          <p:nvPr/>
        </p:nvSpPr>
        <p:spPr>
          <a:xfrm>
            <a:off x="180535" y="3666496"/>
            <a:ext cx="1378633" cy="6611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Biblioteca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6FAE9BB-F31B-4CE2-9AA7-4C2F7EFD24B6}"/>
              </a:ext>
            </a:extLst>
          </p:cNvPr>
          <p:cNvSpPr txBox="1"/>
          <p:nvPr/>
        </p:nvSpPr>
        <p:spPr>
          <a:xfrm>
            <a:off x="1139483" y="1563035"/>
            <a:ext cx="1645920" cy="531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SOBRESCRITA DE MÉTODOS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228073C-B57E-4052-BA32-A897C68BAA8C}"/>
              </a:ext>
            </a:extLst>
          </p:cNvPr>
          <p:cNvCxnSpPr>
            <a:cxnSpLocks/>
          </p:cNvCxnSpPr>
          <p:nvPr/>
        </p:nvCxnSpPr>
        <p:spPr>
          <a:xfrm>
            <a:off x="166467" y="3411414"/>
            <a:ext cx="4969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3EC1A6F2-32CE-4357-A7EB-89598F9EB482}"/>
              </a:ext>
            </a:extLst>
          </p:cNvPr>
          <p:cNvSpPr/>
          <p:nvPr/>
        </p:nvSpPr>
        <p:spPr>
          <a:xfrm>
            <a:off x="1366895" y="4821736"/>
            <a:ext cx="1378633" cy="6611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922171A9-C45B-462E-BC93-7790E2FEEB14}"/>
              </a:ext>
            </a:extLst>
          </p:cNvPr>
          <p:cNvCxnSpPr>
            <a:cxnSpLocks/>
            <a:stCxn id="32" idx="2"/>
            <a:endCxn id="64" idx="1"/>
          </p:cNvCxnSpPr>
          <p:nvPr/>
        </p:nvCxnSpPr>
        <p:spPr>
          <a:xfrm rot="16200000" flipH="1">
            <a:off x="706049" y="4491480"/>
            <a:ext cx="824649" cy="497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C4440B8C-DAE4-4488-8FDE-29ED971F8D23}"/>
              </a:ext>
            </a:extLst>
          </p:cNvPr>
          <p:cNvCxnSpPr>
            <a:cxnSpLocks/>
            <a:stCxn id="64" idx="0"/>
            <a:endCxn id="23" idx="2"/>
          </p:cNvCxnSpPr>
          <p:nvPr/>
        </p:nvCxnSpPr>
        <p:spPr>
          <a:xfrm rot="5400000" flipH="1" flipV="1">
            <a:off x="2551014" y="3841770"/>
            <a:ext cx="485164" cy="1474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BF667308-96E7-4838-B1FD-28F39B35CABE}"/>
              </a:ext>
            </a:extLst>
          </p:cNvPr>
          <p:cNvCxnSpPr>
            <a:cxnSpLocks/>
            <a:stCxn id="25" idx="0"/>
            <a:endCxn id="64" idx="2"/>
          </p:cNvCxnSpPr>
          <p:nvPr/>
        </p:nvCxnSpPr>
        <p:spPr>
          <a:xfrm rot="5400000" flipH="1" flipV="1">
            <a:off x="1169647" y="5137099"/>
            <a:ext cx="540745" cy="1232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F7ED2E9-AC3A-4D11-85BE-4DBEF84E4023}"/>
              </a:ext>
            </a:extLst>
          </p:cNvPr>
          <p:cNvSpPr txBox="1"/>
          <p:nvPr/>
        </p:nvSpPr>
        <p:spPr>
          <a:xfrm>
            <a:off x="3530980" y="4827969"/>
            <a:ext cx="1821448" cy="531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SOBRECARGA DE MÉTODOS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BA776177-5383-4B71-A72D-5F2D4FC14240}"/>
              </a:ext>
            </a:extLst>
          </p:cNvPr>
          <p:cNvCxnSpPr>
            <a:cxnSpLocks/>
            <a:stCxn id="24" idx="1"/>
            <a:endCxn id="64" idx="3"/>
          </p:cNvCxnSpPr>
          <p:nvPr/>
        </p:nvCxnSpPr>
        <p:spPr>
          <a:xfrm rot="10800000">
            <a:off x="2745528" y="5152328"/>
            <a:ext cx="284282" cy="1123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CF9C6C51-EDBE-40DA-B993-FB4A8CDEED63}"/>
              </a:ext>
            </a:extLst>
          </p:cNvPr>
          <p:cNvCxnSpPr>
            <a:cxnSpLocks/>
          </p:cNvCxnSpPr>
          <p:nvPr/>
        </p:nvCxnSpPr>
        <p:spPr>
          <a:xfrm>
            <a:off x="5135576" y="193073"/>
            <a:ext cx="1" cy="3473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C6A4D9C-C970-4EDE-8E04-009A0695AF08}"/>
              </a:ext>
            </a:extLst>
          </p:cNvPr>
          <p:cNvSpPr txBox="1"/>
          <p:nvPr/>
        </p:nvSpPr>
        <p:spPr>
          <a:xfrm>
            <a:off x="5523259" y="491716"/>
            <a:ext cx="1858568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ENCAPSULAMENTO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138486E-2C9B-40B7-BC99-F53A92774612}"/>
              </a:ext>
            </a:extLst>
          </p:cNvPr>
          <p:cNvSpPr/>
          <p:nvPr/>
        </p:nvSpPr>
        <p:spPr>
          <a:xfrm>
            <a:off x="5900569" y="4708783"/>
            <a:ext cx="1378633" cy="6611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D3A5D9D-E5A9-4DEB-A17B-322DAA2CFFBA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H="1" flipV="1">
            <a:off x="4220297" y="4005981"/>
            <a:ext cx="2369589" cy="70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0959502-EFEC-448B-B679-74776C65FAED}"/>
              </a:ext>
            </a:extLst>
          </p:cNvPr>
          <p:cNvCxnSpPr>
            <a:cxnSpLocks/>
            <a:stCxn id="26" idx="2"/>
            <a:endCxn id="24" idx="3"/>
          </p:cNvCxnSpPr>
          <p:nvPr/>
        </p:nvCxnSpPr>
        <p:spPr>
          <a:xfrm flipH="1">
            <a:off x="4408443" y="5369965"/>
            <a:ext cx="2181443" cy="90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3C4425A1-553D-4ABF-8A57-0727D2E5DA44}"/>
              </a:ext>
            </a:extLst>
          </p:cNvPr>
          <p:cNvSpPr/>
          <p:nvPr/>
        </p:nvSpPr>
        <p:spPr>
          <a:xfrm>
            <a:off x="5889706" y="2866915"/>
            <a:ext cx="550734" cy="11301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C31C918-9B95-4B54-81C4-B2260CA74690}"/>
              </a:ext>
            </a:extLst>
          </p:cNvPr>
          <p:cNvSpPr txBox="1"/>
          <p:nvPr/>
        </p:nvSpPr>
        <p:spPr>
          <a:xfrm>
            <a:off x="5751196" y="6095287"/>
            <a:ext cx="20323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RETORNA DE ÍNDICE DO OBJETO</a:t>
            </a:r>
          </a:p>
        </p:txBody>
      </p:sp>
    </p:spTree>
    <p:extLst>
      <p:ext uri="{BB962C8B-B14F-4D97-AF65-F5344CB8AC3E}">
        <p14:creationId xmlns:p14="http://schemas.microsoft.com/office/powerpoint/2010/main" val="35443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980825" y="2913000"/>
            <a:ext cx="80232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código desenvolvido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154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Tahoma</vt:lpstr>
      <vt:lpstr>Arial</vt:lpstr>
      <vt:lpstr>Tema do Office</vt:lpstr>
      <vt:lpstr>Sistema Bibliotecas</vt:lpstr>
      <vt:lpstr>Objetivos</vt:lpstr>
      <vt:lpstr>Definição</vt:lpstr>
      <vt:lpstr>Requisitos Técnicos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Bibliotecas</dc:title>
  <cp:lastModifiedBy>Shelton</cp:lastModifiedBy>
  <cp:revision>7</cp:revision>
  <dcterms:modified xsi:type="dcterms:W3CDTF">2018-05-17T13:06:48Z</dcterms:modified>
</cp:coreProperties>
</file>