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3.xml" ContentType="application/inkml+xml"/>
  <Override PartName="/ppt/ink/ink1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5T04:15:56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 8518 1061 0,'0'0'271'0,"0"0"-183"16,0 0-14-16,0 0 19 15,0 0-13-15,4-11-62 16,1 8-11-16,-2 0 22 15,-1 2-15-15,0 1 15 16,-2 0 48-16,0 0-21 16,0 0 14-16,0 0-4 15,0 0-22-15,0 0 16 16,0 0-58-16,0 0-2 16,0 0 1-16,0 0 7 15,0 0-4-15,0 0-4 16,0 0 0-16,0 0 2 0,0 0 15 15,4 0-17-15,3 0 8 16,3 0-7-16,2 0 42 16,-3 4-34-16,5-1 0 15,-3 2 32-15,1-3-11 16,5 2-27-16,3-2 6 16,4 0-8-16,3-2 11 15,2 2-12-15,2-2 0 16,0 0-9-16,-2 2 19 15,2 2-10-15,-2 0 0 16,0 2 1-16,-2 1-4 16,-2-3 3-16,2 3 0 15,-4-1 3-15,6-4-2 16,0 2-2-16,5-4 1 0,-1 2 0 16,4-2 17-16,-4 0-17 15,0 0 0-15,3 0 7 16,-1 2 1-16,1 0-8 15,4 2 0-15,-2 3 7 16,-2-3-7-16,-1 1 0 16,-4 0 0-16,1 2-1 15,-3-2 7-15,0-1-7 16,0-1 1-16,2 1 0 16,0-2-1-16,4 0 1 15,1 1 0-15,-1 1-2 16,-1-1 13-16,0 0-12 0,2 0 1 15,1-1 0-15,1-2-6 16,5 3 6-16,-1-3 0 16,4 0 0-16,-1 0 9 15,-1 0-11 1,1 0 2-16,0 0 0 0,2 0-1 16,1-3-7-16,2-2 8 15,1 1-4-15,-2-1 13 16,2 1-10-16,-2 0 1 15,0 0 0-15,1 1-6 16,-2 0 6-16,1 2 0 16,2-2-4-16,1 1 14 15,-1 0-10-15,3-3 0 16,-4 4 0-16,0 0 4 0,-4 1-4 16,-1 0 0-16,-3 0-1 15,-2 0 20 1,1 0-19-16,1 0 0 0,0 0 1 15,5 0-8-15,2 0 7 16,0-3 0-16,2 1 19 16,0 1 1-16,-4 1-20 15,-3-2 13-15,-1 2-13 16,-1-3 41-16,1 3-40 16,1-1 1-16,4-2 24 15,2-1-9-15,2 0-17 16,-1 2 0-16,-2-2 0 15,0 2 1-15,0-2 8 0,-2 2-6 16,-1 2 22 0,1 0-2-16,-2 0-23 0,-2 0 0 15,-4 0 0-15,-1 0-2 16,-2 0 2-16,0 0 0 16,-5-2 17-16,0 2 2 15,-2-2-19-15,-3 0 0 16,1 2 6-16,-4-2-8 15,-1 2 2-15,-2 0 0 16,0 0 17-16,0 0-6 16,-2 0-11-16,0 0 0 15,-1 0 1-15,1 0-12 0,1 0 11 16,0 0 0 0,1 0 3-16,5 0 9 15,-1 0-12-15,5 0 0 16,0 2 0-16,4 0-16 0,2 0 16 15,-2 0 0-15,-2 0-1 16,-5 0 16-16,-1 0-16 16,-5-2 1-16,-7 2 0 15,1-2-13-15,-1 0 13 16,1 0 0-16,-1 0 0 16,1 0 16-16,-1 0-16 15,0 0 0-15,1 0-4 16,-4 0-17-16,2 0 21 15,-3 0 0-15,-1 0 0 16,1 0-34-16,-4 2 9 0,-3 0-51 16,1 2-71-16,1 0-13 15,5 1-75-15,1-1-153 16,2-2-1145-16</inkml:trace>
  <inkml:trace contextRef="#ctx0" brushRef="#br0" timeOffset="4015.41">11147 8444 1151 0,'0'0'319'0,"0"0"-155"16,0 0-85-16,0 0-41 15,0 0 46-15,0 0-57 16,0 0 14-16,-9-16-5 0,7 14-36 16,2 0 54-1,-2 0-10-15,2 2-28 0,-4-2 49 16,4 2-65-16,0 0 16 16,0 0-16-16,0 0 6 15,0-2-13-15,0 2 7 16,0 0-3-16,6 0-21 15,9 0 32-15,3-2-8 16,6 2 0-16,3-3 9 16,4 3-11-16,4-1 2 15,4 1 0-15,1 0-12 16,2 0 23-16,1 0-11 16,1 0 0-16,3 0 6 15,2 0-5-15,4 0-1 16,5 0 0-16,3 0 6 15,3 0-5-15,1 0-1 0,-1 0 2 16,3 0 10-16,-3 1-6 16,2 2-6-16,-4-1 0 15,-2 2-14-15,1-2 16 16,1 2-2-16,2 0 0 16,1-2 9-16,-1 2-9 15,3-2 0-15,-4-2 0 16,-3 2-8-16,-2-2 17 15,-4 2-9-15,-6 0 0 16,-1 1 10-16,-7-2-17 16,-2 0 7-16,-5 2 0 15,0-1-9-15,-1-1 17 16,4-1-8-16,-1 3 0 16,1-1 14-16,2-2 0 15,1 1-14-15,0-1 0 16,-1 3-14-16,-1-1 25 0,-1 0-11 15,-1 0 0-15,2-2 6 16,-2 0-2-16,3 2-4 16,0-2 0-16,-1 2-7 15,2 2 9-15,-1 0-2 16,-3 0 0-16,1-2 11 16,-1 2-9-16,-2-1-2 15,-1-1 0-15,-1 0-13 16,-4 1 14-16,-1-1-1 15,4-1 0-15,-1-1 13 16,2 3 19-16,6-3 7 16,4 2-33-16,1-2 28 0,2 2-25 15,-1 0-9-15,-1 0 0 16,-4 0 8-16,0 2-6 16,-4 0-2-16,-3-2 0 15,-2 2-12-15,0-1 13 16,0-2-1-16,0-1 0 15,-1 2 10-15,1-2-10 16,0 0 0-16,-4 0 0 16,0 0-23-16,-3 0 24 15,0 0-1-15,0 0 0 16,-1 0 6-16,0-2 2 16,0 1-8-16,-3-2 0 15,1 1-15-15,4 0 24 0,-1 0-9 16,3 0 0-16,-1 0 2 15,3 0-2-15,0 2 0 16,-1-2 0-16,1 0-10 16,-4 2 10-16,-2-2 0 15,-2 2-1-15,-2-2 10 16,1 0-13-16,-2 0 4 16,-1-1 0-16,1 2-15 15,2-1 22-15,0-2-7 16,-1 3 0-16,6-4 1 15,-1 1-4-15,-2 0 3 16,2 2 0-16,-1 0-12 16,0 0 12-16,0 2 0 0,-1-2 0 15,3 2 9-15,-4 0-17 16,3 0 8-16,3 0 0 16,-1 0-5-1,3-2 6-15,2 0-1 0,2 0 0 16,0 0 2-16,0 2 1 15,-4-2-3-15,0 0 0 16,0 2-10-16,0-3 11 16,0 3-1-16,2 0 0 15,2 0 7-15,4 0-4 16,7 0-3-16,8 0 0 16,2 0-6-16,4 0 6 15,2 0 0-15,-2 3 0 0,0-1 8 16,0-2-9-16,-3 0 1 15,-4 0 0-15,-5 0-10 16,-1 0 10-16,-7 0 0 16,-5 0 0-16,-4 0 7 15,-2 0-4-15,-6 0-3 16,1 0 0-16,-4 0-12 16,0 0 12-16,-6 0 0 15,2 0 0-15,-5 0 2 16,-3 0-5-16,0 0 3 15,-2 0 0-15,3 0-3 16,0 0 10-16,1 0-7 16,3 0 0-16,0 0 1 0,5 0 4 15,-4 0-5-15,4 0 0 16,-3 0-4 0,0 0 13-16,1 0-9 0,1 0 0 15,-3 0 1-15,2 0-1 16,-1 0 0-16,1 0 0 15,-1 0 0-15,-3 0 6 16,4 0-6-16,-3 0 0 16,-1 0 0-16,3 0 24 15,3 0-24-15,-1 0 0 16,3 0-1-16,-1 0 7 16,3 0-7-16,3 0 1 15,0 0 0-15,0 0-3 16,1 0 3-16,0 0 0 0,2 0-2 15,1 0 13-15,0 0-12 16,0 0 1-16,-2 0 0 16,4 0-3-16,-2 0 3 15,2 0 0-15,-3 0-3 16,0 2 9-16,1-2-6 16,0 2 0-16,-3 0 0 15,-2 0-1-15,-2-2 1 16,2 2 0-16,-3-2-6 15,4 0 12-15,-1 2-7 16,2-2 1-16,3 0 0 16,-1 2-3-16,1-2 3 0,-1 0 0 15,0 0-3-15,-1 2 14 16,2-2-17-16,-1 0 6 16,0 2 0-16,3-2-3 15,4 0 3-15,0 2 0 16,0-2-5-16,5 0 16 15,0 2-12-15,0 1 1 16,2-2 0-16,-1-1-6 16,1 3 6-16,1-1 0 15,-4-2-1-15,1 1 11 16,1 0-10-16,-1 2 0 0,2-1 1 16,2-1-4-1,0 2 3-15,1-1 0 0,-1-2-8 16,-1 2 20-1,1 0-12-15,1 0 0 0,-1-2 0 16,0 2-11-16,-2-2 11 16,0 0 0-16,-1 0-1 15,-1 0 11-15,2 0-10 16,-2 0 0-16,0 0 1 16,1 0-12-16,-3 0 11 15,1 0 0-15,-2 0-1 16,1 0 14-16,-1 0-13 15,1 0 0-15,2 0 1 16,-1 0-15-16,1 0 14 16,2 0 0-16,-1 0 1 0,2 0 12 15,-2 0-13 1,-1 0 0-16,-1 0 0 0,3 0-15 16,-4 0 15-1,2 0 0-15,-3 0 6 0,3 0 9 16,-1 0-15-16,1 0 0 15,1 0 0-15,0 0-13 16,1 0 13-16,-3 0 0 16,3 0 8-16,-5 0 2 15,0-2-11-15,2 0 1 16,-4-2 0-16,2 2-15 16,-2-2 15-16,1 2 0 15,-1-1 0-15,0 2 15 16,0 0-15-16,0-1 0 15,0 2 0-15,1-3-15 16,1 3 15-16,2 0 0 16,1-1 6-16,-1 1 6 0,1-3-12 15,3 1 0-15,-4 2 0 16,1 0 3-16,1-2 4 16,-1 2-7-16,0 0 39 15,0 0-25-15,-1 0-2 16,3 0-12-16,2 0 1 15,0 0-6-15,2 0 6 16,0 0-1-16,1 0 0 16,-1 0 19-16,-2 0-19 15,1 0 0-15,-3 0 1 16,-1 0-9-16,1 0 10 0,0 0-2 16,0 0 0-16,0 0 19 15,-1 0-19-15,2 0 0 16,-3 0 1-16,1 0-18 15,1 0 17-15,-3 0 0 16,4 0 0-16,-1 0 17 16,-1 0-17-16,1 0 0 15,3 0 0-15,1 0-14 16,2 0 22-16,-1 0-8 16,-1 0 0-16,1 0 9 0,-1 0-9 15,0 0 0 1,-2 0 0-16,2 0-19 15,-2 0 26-15,1 2-7 16,-1-2 0-16,2 0 12 0,1 0-12 16,-6 0 0-16,1 0 0 15,-5 0-12-15,-4 0 14 16,-2 0-2-16,-2 0 0 16,-3 0 16-16,0 0-16 15,-2-4 0-15,-4 2 1 16,-3-2 6-16,-4 2-1 15,-5 0 9-15,1 0 25 16,-5 2-32-16,2 0 30 16,-2 0-38-16,0 0 9 15,0 0-22-15,0 0 13 16,0 0-15-16,3 0-31 16,1 0-100-16,-2 0-64 0,1 0-146 15</inkml:trace>
  <inkml:trace contextRef="#ctx0" brushRef="#br0" timeOffset="-157329.21">21701 9544 1580 0,'0'0'222'16,"0"0"-137"-16,0 0-66 16,0 0-18-16,0 0 100 15,0 0-64-15,-14 0 76 16,14 0-11-16,-2 0-73 0,0 0 26 15,-4 0-44-15,-1-1-11 16,-3-1 49-16,0-1-21 16,-1 2-28-16,-1-1 33 15,3 2-33-15,1-3 40 16,0 2-22-16,4 1-9 16,2-2 64-16,2 2-60 15,0 0 2-15,0 0 6 16,0 0-20-16,0 0 27 15,0-3-28-15,12 3 0 16,5 0 5-16,8-1 5 16,6 1-10-16,4 0 9 0,13-1-3 15,7-2 24-15,14 3-30 16,13 0 0-16,28 0 31 16,31 0-11-16,32 8-21 15,12 1 1-15,-7 0 0 16,-20-7 1-16,-40-2-1 15,-26 0 0-15,-23 0-4 16,-7 0 17-16,7 0-13 16,7-2 0-16,7-2 1 15,-12 2 2-15,-7 2-3 16,-6 0 0-16,-11 0 0 16,-7 0-7-16,-16 0-20 15,-24 8-112-15,0 2-354 16,-26 0-152-16</inkml:trace>
  <inkml:trace contextRef="#ctx0" brushRef="#br0" timeOffset="-154262.93">14095 9481 1277 0,'0'0'149'0,"0"0"-84"15,0 0 62-15,0 0-12 16,0 0 30-16,0 0-68 16,0 0-53-16,-27-14 56 15,27 14-79-15,0 0 36 16,0 0 11-16,0 0-47 16,0 0 33-16,0 0-34 15,0 0 0-15,13 0 31 16,9 0-9-16,5 1 43 15,9 6-17-15,3 0-36 0,7 1 26 16,0 3-38 0,3-4 2-16,2 2-2 0,3-1 10 15,4-2-10-15,0-2 0 16,6-2 12-16,1-2-17 16,1 1 5-16,2-1 0 15,-3 3-4-15,-5-1 10 16,0 4-6-16,-5-2 0 15,-1 2 1-15,-3-2 1 16,-2 0-2-16,0 0 0 16,-1-4-18-16,2 0 18 15,1 0 0-15,0 0 0 16,1 0 2-16,-1 0-2 16,-2 0 0-16,-2 4 0 15,-1 2-7-15,-1 0 17 0,-3 2-10 16,-1 0 0-16,1 0 0 15,0-1-2-15,5-4-2 16,-1 0 4-16,4-2 4 16,1-1 10-16,0 0-15 15,1 0 1-15,-4 0 0 16,1 1-12-16,-3 2 12 16,-4 0 0-16,0 0-1 15,3-1 19-15,-1-2-19 16,3 0 1-16,1 0-2 15,0 0-11-15,-2 0 13 16,-1 0 0-16,-3 0 1 16,-2 0 17-16,1 0-18 0,-2 0 0 15,-3-2-8 1,-3-1-11-16,1 3 20 16,-5 0-1-16,0 0 0 0,2 0 16 15,0 0-17-15,-2 0 1 16,2 0 0-16,-2 0-16 15,0 0 17-15,-2 0-1 16,2 0 0-16,0 0 13 16,0 0-10-16,2 0-3 15,-2 0 0-15,-2-1-18 16,-1 1 19-16,-3-5-1 16,-1 3 0-16,-1-3 17 15,0-3-15-15,4 0-2 16,4-2 0-16,-2-1-16 15,2 3 25-15,-2-3-9 0,0 1 0 16,-4 1 1-16,2 0-1 16,-2 0 0-16,-1 2 0 15,-2-1-16-15,-2 0 18 16,-5 2-2-16,3-3 0 16,-3 2 14-16,1-6-13 15,-1 2-1-15,3-3 0 16,-3-1-22-16,0-3 20 15,-2 1 2-15,2-4 0 16,-3-1 6-16,1 0-2 0,-3 0-4 16,4 0 0-16,-1 0-15 15,0 0 15-15,0-2 0 16,0 2 0-16,-2-3 1 16,-2 2 0-16,-2-4-1 15,-1 1 0-15,0 1 8 16,1-4-7-16,-3 3-1 15,0 1 0-15,-2-1 6 16,0-1 23-16,0 4-29 16,-2 0 0-16,-11 2 49 15,-5-2-30-15,0 2-19 16,0-2 9-16,-2-2-8 16,2 4 3-16,2-2-4 15,-1 2 0-15,-1-2 3 16,1 6 15-16,-6-1-18 0,-2 3 0 15,-4 3 0-15,-6 3 18 16,-3 0-17-16,-7 2-1 16,-3 5 12-16,-2-3-2 15,1 4-10-15,0-1 0 16,2-2 8-16,1-1-25 16,1 3 19-16,3-2-2 15,0 2 9-15,1 2 12 16,-1 0-22-16,0 0 1 15,-3 0 0-15,1 0-19 16,-3 0 19-16,-2 0 0 16,0 4 0-16,-5 0 21 15,1-2-28-15,-3 2 7 16,0-1 0-16,-2 0-18 16,0-1 18-16,-2 2 0 15,0 0 0-15,0-2 5 16,-1 0-17-16,7 0 9 0,-2 2 0 15,4 0-16-15,1 0 20 16,4 0-1-16,-2 1 0 16,3 1 6-16,-2-2-5 15,0-1-1-15,-2 3 0 16,4-2-18-16,-3 0 19 16,1 1-1-16,0-1 0 15,-1-3 11-15,-2 2-17 0,-1 1 6 16,1-3 0-1,0 1-14-15,2-2 15 0,2 3-1 16,0-3 0-16,2 0 2 16,3 0-13-16,-2 0 11 15,1 0 0 1,1 0-19-16,-3-5 19 0,1 0 0 16,0 1-1-16,1 0 8 15,1 1-7-15,4 3 0 16,0 0 0-16,0 0-13 15,3 0 14-15,-3 0-1 16,2 0 0-16,-2 3 7 16,2 2-7-16,1 2 0 0,-1 0 0 15,1 2-15 1,-1-1 15-16,0 0 0 0,0 0 0 16,3 2 6-1,-3 2-11-15,3-2 5 0,0 1 0 16,2 2-4-1,2-3 11-15,0 2-7 0,6-2 0 16,0 0 8-16,6-2-11 16,-1 2 3-16,3-3 0 15,-3 4 7-15,0 3 12 16,0-1-20-16,-2 4 1 16,3 2 0-16,-2 0 21 15,4-1-21-15,1 2 0 16,3 0 14-16,3 1 4 15,0 1-18-15,4-1 0 0,2 4 15 16,2-2-2 0,0 6-12-16,0 1 11 0,0 0 20 15,0 0-3-15,12 0-29 16,1-2 0-16,5 0 6 16,-1-2 3-16,4-2-9 15,-1 1 0 1,-3-6 10-16,-1-1 9 0,-5-4-29 15,-5-2 10-15,-1-2-11 16,-5-1-12-16,0-4-25 16,0 3-38-16,0 3-150 15,0-4-56-15,-2-2-555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5T04:03:59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598 766 1530 0,'0'0'268'0,"0"0"-158"16,0 0 36-16,0 0 9 15,0 0-23-15,0 0 1 16,0 0-81-16,-29-34-6 16,27 34 17-16,2 0-50 15,0 0 38-15,0 0-29 16,0 0-16-16,0 0 32 0,8 0-32 16,11 0 13-16,10 0 24 15,12 0-29-15,3-2 20 16,5-1-34-16,0 0 0 15,-2 0-29-15,-5 3 26 16,-2 0-70-16,5 0-43 16,-9 6-224-16,-10 6-153 15</inkml:trace>
  <inkml:trace contextRef="#ctx0" brushRef="#br0" timeOffset="255.98">590 1452 1962 0,'0'0'393'0,"0"0"-319"0,0 0-34 16,0 0 51-16,0 0-17 15,0 0 22-15,0 0-68 16,154 14-19-16,-105-4 15 15,-3-3-24-15,4 4 0 16,1-3-26-16,2 0-73 16,21-8-8-16,-12 0-253 15,-11-7-231-15</inkml:trace>
  <inkml:trace contextRef="#ctx0" brushRef="#br0" timeOffset="913.25">810 888 988 0,'0'0'256'0,"0"0"-37"16,0 0-37-16,0 0-86 15,0 0-27-15,0 0 66 16,0 0-82-16,-33-46 23 16,33 42 40-16,0 2-82 15,0 2 38-15,0-3-1 16,0 3-23-16,0 0 4 16,0 3-37-16,0 24 26 15,4 12 81-15,12 13-98 16,-1 8 45-16,1 7-19 15,0 1-15-15,-3-2 2 16,0-2-37-16,-3-2 0 16,-4-4-2-16,-1-4-2 15,-1-5-7-15,0-12-52 0,3-7-62 16,18-25-104 0,-1-5-240-16,-1-5-872 0</inkml:trace>
  <inkml:trace contextRef="#ctx0" brushRef="#br0" timeOffset="2430.88">1826 659 1726 0,'0'0'369'16,"0"0"-121"-16,0 0-42 16,0 0-137-16,0 0-15 15,0 0-54-15,0 0 0 16,-6 127 42-16,6-61-26 15,0 3 14-15,0 4 34 16,2-3-44-16,7-1-19 16,-2-3-1-16,-1-4-7 15,1-4-5-15,-1-10-34 16,2-7-38-16,-2-16-5 0,1-14-203 16,-3-11-4-1,0 0-209-15</inkml:trace>
  <inkml:trace contextRef="#ctx0" brushRef="#br0" timeOffset="2747.14">1730 688 1317 0,'0'0'284'0,"0"0"-110"15,0 0-39-15,0 0-25 16,121-119-33-16,-67 102-31 15,-1 11 1-15,-2 6-37 0,1 9 14 16,-6 24 0 0,-3 12-1-16,-8 10 36 0,-6 5-57 15,-11 0-1-15,-9 1 13 16,-9-9 0-16,-2-2 35 16,-25-2 24-16,-11-9-10 15,-11-2 60-15,-5-9-87 16,2-6-3-16,4-9-17 15,11-8-7-15,10-5-18 16,11 0-7-16,16-26-145 16,0-3-90-16,5 4-314 0</inkml:trace>
  <inkml:trace contextRef="#ctx0" brushRef="#br0" timeOffset="3401.01">2844 970 1393 0,'0'0'549'15,"0"0"-511"-15,0 0 41 16,0 0 101-16,3 107-55 15,-3-60-31-15,0 4-58 16,3 3-35-16,-3-6 32 16,4-6-32-16,0-12-1 15,1-10 0-15,-3-9 17 16,-2-11-17-16,0 0 6 0,0-11-5 16,0-17 9-16,0-8-10 15,0-6-21-15,0-6-13 16,8 0-36-16,8 5 37 15,7 7-18-15,1 9 31 16,3 8-9-16,-1 11 26 16,1 8 3-16,0 0 31 15,0 17 13-15,0 9 33 16,-1 5-32-16,-4 6-5 16,-1 1 45-16,-6-2-78 15,-3-3 1-15,-4-2-8 16,-1-12 0-16,-5-4-9 0,0-9-16 15,2-6 19 1,0 0-29-16,0-21 9 0,2-8-26 16,3-11 25-16,3-2 9 15,3 0 11-15,5 4 7 16,0 8 0-16,2 6-5 16,-1 5 26-16,-2 11-21 15,1 6 30-15,1 2-5 16,-2 10 54-16,-1 16-42 15,0 9-9-15,-4 3 50 16,1 4-77-16,-1 0-2 0,-1-2-13 16,3-7-55-1,15-6-60-15,-6-9-157 0,0-11-262 16</inkml:trace>
  <inkml:trace contextRef="#ctx0" brushRef="#br0" timeOffset="3704.45">3899 1073 1714 0,'0'0'296'0,"0"0"-216"16,0 0 32-16,0 0-16 16,0 0-20-16,0 0-41 15,6 108-29-15,12-84 6 16,4-8-12-16,3-4 0 0,-5-6-19 15,-2-4 0 1,-4-2 19-16,-6 0 16 0,-3-16 23 16,-5-7-2-16,0-2-37 15,0 0 9-15,-9 0 54 16,-9 3-47-16,-5 1-1 16,2 6-15-16,-4 3-8 15,2 3-19-15,4 9-78 16,-4 0-119-16,5 15-2 15,9-1-605-15</inkml:trace>
  <inkml:trace contextRef="#ctx0" brushRef="#br0" timeOffset="4804.46">4516 944 1780 0,'0'0'242'16,"0"0"-200"-16,0 0 11 15,0 0 13-15,0 0 85 16,-122 58-12-16,103-26-109 15,6 7 38-15,6 2-23 0,7 0-23 16,0-2 42-16,0-10-49 16,12-7 2-16,5-6-7 15,3-8 5-15,1-8-15 16,-2 0 0-16,6-12-9 16,0-18-18-16,-5-12 18 15,-1-12-16-15,-5-11 11 16,-7-9-29-16,-3-8 19 15,-4-2-40-15,0 6-55 16,0 10 98-16,-2 15-15 16,-7 20 36-16,-2 12 12 15,2 13-3-15,2 8 22 16,-2 0-31-16,2 14 1 16,3 18 8-16,-2 15-2 15,3 8 39-15,3 9 5 16,0 7-20-16,0 0 24 15,16-2-24-15,4-5-29 0,5-3 51 16,2-10-53-16,2-4 18 16,0-7-17-16,2-8 14 15,-3-8-13-15,1-8-2 16,-2-10-4-16,4-6-16 16,0 0 20-16,2-16-10 15,2-12-21-15,-2-8-32 16,-7-5 35-16,-1 2-18 0,-7-2-6 15,-7 4 38-15,-5 3 0 16,-6 3 14-16,0 7 1 16,0 6 11-16,0 5 11 15,-9 8-12-15,-1 5-2 16,-4 0-10-16,1 0 1 16,-3 4 0-1,3 12-1-15,0 9 7 0,1 2 10 16,6 8-1-16,-1 0-14 15,7 6 67-15,0-1-60 16,0-2 1-16,17-2-3 16,4-5 7-16,6-8-5 15,6-2-8-15,5-13 0 16,7-8-31-16,1 0 10 16,3-19-13-16,-2-14 16 0,-2-9-12 15,-8-5 6 1,-3-7-36-16,-7-6-4 0,-8-11 63 15,-3-1-79-15,-5-5 58 16,-4 8 22-16,-4 9 13 16,-3 12 75-16,0 16-8 15,0 9-16-15,-3 11 55 16,-8 8-113-16,0 4 10 16,-3 0-16-16,-3 21-16 15,-2 11 16-15,2 16 0 16,3 10 1-16,6 6 81 15,3 7-75-15,5-2 38 16,0-3-12-16,5-4-26 0,15-5 37 16,4-9-44-1,7-6 0-15,8-12-6 0,5-8 6 16,9-12-24-16,5-10-12 16,30-12-202-16,-17-16-137 15,-13-4-1284-15</inkml:trace>
  <inkml:trace contextRef="#ctx0" brushRef="#br0" timeOffset="13443.59">877 2360 1382 0,'0'0'239'0,"0"0"-137"16,0 0-51-16,0 0-17 15,0 0 38-15,0 0-46 16,39-56 30-16,-33 50-5 15,-4 2 25-15,-2 2 79 16,2-2-35-16,-2 4-34 16,2-2 29-16,-2-2-114 15,3 1 38-15,-3 0-11 16,2-2-16-16,-2 4 24 16,0-2-35-16,0 3-1 15,2 0 30-15,3 0-12 16,4 3-18-16,4 13 34 0,5 5-12 15,5 8 10-15,5 5-32 16,6 2 0-16,1 4 12 16,1 0 3-16,-1-2-15 15,1-2 0-15,-3-5 0 16,1-5 1-16,-1-4-1 16,-2-9 0-16,-8-2 15 15,-3-10 8-15,-7-1-23 16,1-1 14-16,-1-21-12 15,3-12 31-15,1-13-33 16,-1-9 0-16,-3-4 12 16,1-7 0-16,-3 6-12 15,-5 2 0-15,1 8 1 0,0 11-17 16,-2 9 10 0,1 13-27-16,-2 8 22 0,1 10-115 15,4 4-101-15,0 17-148 16,-3 0-245-16</inkml:trace>
  <inkml:trace contextRef="#ctx0" brushRef="#br0" timeOffset="14401.82">1996 2342 1765 0,'0'0'216'0,"0"0"-42"16,0 0 0-16,0 0-101 15,-120 14 63-15,93 7-84 16,2 8-10-16,8 1-5 16,5 0-28-16,8 0-3 15,4 0-6-15,0-5 1 16,0-3-10-16,8-4 9 15,6-5-1-15,1-7-7 16,1-6-38-16,2 0 24 16,4-6-10-16,1-17-36 15,-1-6 3-15,0-3-79 16,-4-2 51-16,-3 5 46 16,-1 4 13-16,-5 9 33 0,-3 6 1 15,0 4 0-15,-4 6-6 16,0 0 20-16,0 0-13 15,5 13 67-15,-1 4-39 16,3 3 17-16,2 1-18 16,0 4 12-16,3 2 69 15,1-4-65-15,1 0-11 16,2-4-23-16,0-3 1 16,-1-6-1-16,3-3-10 15,1-7 3-15,-2 0-10 16,2 0 8-16,-1-19-1 15,-5-2 0-15,-1-8 18 16,-5 0-12-16,-5-4-6 16,-2 1 0-16,-2 1-6 0,0 4 6 15,0 3 0-15,0 6 0 16,0 6-3-16,2 6-12 16,3 4 14-16,2 2-1 15,0 0-7-15,3 0 18 16,4 12 7-16,1 2 14 15,1 4-22-15,0 2 48 16,0 4-11-16,1 2-45 16,-1 2 87-16,-1-1-72 15,3-2 40-15,0 0-9 16,0-5-29-16,-1-6 20 0,3-3-37 16,-1-6 8-16,0-5-2 15,4 0 1-15,-3-6-7 16,-1-14 0-16,0-9-12 15,-4-3 2-15,-1-4 10 16,-1 2 0-16,-2 0-38 16,-2 2 31-16,0 6-10 15,0 4 3-15,-2 6-19 16,-3 3 22-16,0 8 10 16,-1 1 1-16,-1 4-12 15,-2 0 39-15,0 0-27 16,2 14 40-16,0 10-25 15,2 9 42-15,2 2-48 16,-2 1 3-16,-2 0 4 16,0-4-15-16,0-3-2 15,1-8-16-15,-1-5-84 16,0-12-55-16,-2-4-344 0,0 0-662 16</inkml:trace>
  <inkml:trace contextRef="#ctx0" brushRef="#br0" timeOffset="14527.66">2773 2191 2074 0,'0'0'363'15,"0"0"-223"-15,0 0-76 16,0 0-64-16,0 0-376 16,0 0-618-16</inkml:trace>
  <inkml:trace contextRef="#ctx0" brushRef="#br0" timeOffset="15021.12">3243 2329 1783 0,'0'0'289'0,"0"0"-200"15,0 0 127 1,0 0-161-16,0 0 25 0,0 0 4 16,0 0-55-16,-113 47 18 15,97-21-40-15,3 6 12 16,1 0 104-16,4 3-123 16,6-6 40-16,2 1-37 15,0-6 6-15,0-4-3 16,8-5-6-16,6-10-34 15,1-5 17-15,4 0-48 16,2-5 20-16,0-19-30 16,1-7-4-16,-1-1 45 15,-2 1 0-15,-3 4 34 16,-5 10-18-16,-3 4 52 16,-3 9-26-16,0 4 54 15,-1 0-10-15,3 18 80 16,1 4-82-16,4 5 0 0,-1-4 14 15,2 1-52-15,1-4-12 16,-1-6 0-16,1-6-32 16,3-8-12-16,12-14-103 15,0-14-178-15,-6-10-346 16</inkml:trace>
  <inkml:trace contextRef="#ctx0" brushRef="#br0" timeOffset="15460">3571 1914 1877 0,'0'0'523'16,"0"0"-412"-16,0 0-35 0,0 0 46 15,0 138 37-15,0-75-137 16,0 5 39-16,4 1-29 16,3-2-31-16,-3-6 2 15,2-7-3-15,0-12 0 16,-4-11-1-16,2-12-15 15,-1-11 5-15,-1-8-25 16,0 0 11-16,0-11 17 16,2-18-57-16,6-7 1 15,1-3 41-15,5 0-77 16,3 5 57-16,2 8-21 16,1 6-4-16,0 6 66 15,0 7-24-15,1 7 26 0,-1 0 8 16,0 9 16-16,-4 13-9 15,-5 8 17-15,-3 7-31 16,-8 6 60-16,-2 1-49 16,0-1 22-16,-10-6 48 15,-7-7-52-15,-3-5 65 16,-3-7-16-16,4-8-50 16,-2-6 20-16,-1-4-48 15,-2 0-1-15,-1 0 0 16,3 0-66-16,-3-12-37 15,8 1-194-15,3-1-714 0</inkml:trace>
  <inkml:trace contextRef="#ctx0" brushRef="#br0" timeOffset="16143.7">4035 2450 1706 0,'0'0'229'0,"0"0"-217"15,0 0 28-15,0 0 2 16,0 0 18-16,142-136 64 16,-110 92-90-16,-9-5-4 15,-2-3 4-15,-13 0-27 16,-8 0 49-16,0 10-14 15,0 7-24-15,-15 10 66 0,-3 8-78 16,1 12 5-16,-1 5-11 16,2 0-5-16,0 11 5 15,1 18 0-15,4 9 2 16,0 8 27-16,2 10-11 16,2 5 24-16,2 3 19 15,5 0-34-15,0 0 31 16,0-4-50-16,5-6 12 15,9-4-9-15,-1-6-2 16,5-3-9-16,-1-10 0 16,1-3 16-16,1-9-9 15,-2-7-7-15,3-8 0 0,3-4-12 16,5 0 18 0,3-21-6-16,5-2 0 0,0-5-43 15,-3-4 36-15,-4-3-32 16,-4-1-4-16,-6 1 33 15,-3-6-44-15,-3 2 29 16,-6 2 13-16,-5 1-2 16,-2 8 14-16,0 8 2 15,0 6 19-15,-9 8 81 16,-6 6-102-16,-3 0 13 16,-4 8-8-16,2 12 4 15,2 4 12-15,7 7 7 16,5 4-19-16,3 3 61 15,3 2-59-15,0-3 3 16,16-4-11-16,2-4 15 0,6-9-36 16,5-4-14-16,20-12-156 15,-5-4-90-15,-1 0-544 16</inkml:trace>
  <inkml:trace contextRef="#ctx0" brushRef="#br0" timeOffset="16495.52">5011 2253 1733 0,'0'0'569'0,"0"0"-407"0,0 0-16 16,0 0-51 0,0 0-53-16,0 0 22 15,0 0-64-15,-106 43 12 16,104-23-23-16,2 2 12 0,0 3-2 15,0-4-6-15,16 3-52 16,4 0 50-16,4 2-46 16,1 2-26-16,0 2 39 15,-4 0-66-15,-4 2 75 16,-5 0 33-16,-2-1 25 16,-8-5 41-16,-2-4-11 15,0-7 8-15,-12-4 67 16,-5-5-96-16,-3-4 23 15,3-2-33-15,0 0-24 16,5-2-32-16,-2-18-114 16,3 0-328-16,4-3-431 0</inkml:trace>
  <inkml:trace contextRef="#ctx0" brushRef="#br0" timeOffset="16659.74">5563 2346 2244 0,'0'0'0'0,"0"0"-585"0</inkml:trace>
  <inkml:trace contextRef="#ctx0" brushRef="#br0" timeOffset="16793.15">5601 2658 1773 0,'0'0'276'0,"0"0"-276"15,0 0-763-15</inkml:trace>
  <inkml:trace contextRef="#ctx0" brushRef="#br0" timeOffset="18942.71">6536 2232 601 0,'0'0'937'0,"0"0"-665"15,0 0-63-15,0 0 69 16,0 0-92-16,0 0-15 16,-33-102-73-16,33 89-56 15,0 1 39-15,7 1-68 16,11 2-13-16,4 3 22 16,5 6-22-16,1 0 20 15,7 10-20-15,-2 20 0 0,0 10 18 16,-2 13-11-16,-9 5-7 15,-4 1 0-15,-11 0 9 16,-7-5-6-16,0-8-3 16,-5-10 0-16,-12-8 3 15,-3-7 8-15,1-10-11 16,2-7 0-16,5-4-2 16,2-1-7-16,5-20-67 15,5-11-115-15,0-24-102 16,21 5-277-16,0 4-691 0</inkml:trace>
  <inkml:trace contextRef="#ctx0" brushRef="#br0" timeOffset="19175.81">7083 2069 1864 0,'0'0'469'15,"0"0"-273"-15,0 0-96 16,-119 64 30-16,82-24-44 15,5 3-29-15,10 3-3 16,9 2-44-16,3-2 5 16,10-2 33-16,0 0-34 15,0-4-16-15,12-4 2 16,8-5-27-16,6-9-7 0,8-8-96 16,28-14-18-16,-6-6-130 15,-4-17-705-15</inkml:trace>
  <inkml:trace contextRef="#ctx0" brushRef="#br0" timeOffset="19743.2">7658 1895 1614 0,'0'0'380'0,"0"0"-201"0,0 0-58 15,0 0 14-15,-135-4-49 16,104 14-52-16,6-4 14 15,6 0-42-15,5 0-5 16,6-4 3-16,3 0 8 16,3 0-22-16,2 0 10 15,0 0-27-15,0 0 19 16,0-2-14-16,0 0 22 16,0 0-24-16,0 1 9 15,0 4 15-15,0 2 6 0,4 4 6 16,1 7 63-1,1 8-26-15,-1 6-2 0,2 8 74 16,-1 8-113-16,-1 4 57 16,3 3-32-16,2 1-31 15,-1-2 66-15,4-6-67 16,0-5 20-16,0-4-6 16,-1-7 7-16,-1-6-22 15,2-4 0-15,1-8-24 16,1-4 23-16,5-6-69 15,3-4-10-15,6 0 6 16,2-11-111-16,13-24-147 16,-8 3-143-16,-5 0-705 0</inkml:trace>
  <inkml:trace contextRef="#ctx0" brushRef="#br0" timeOffset="19950.58">7893 2266 1748 0,'0'0'472'0,"0"0"-296"16,0 0-44-16,0 0-57 16,0 0-28-16,0 0 68 15,-56 118-63-15,56-82 21 16,0-2-7-16,3-4-57 16,13-1 21-16,4-10-30 0,-1-3-18 15,6-7 18 1,8-9-90-16,-6-16-92 0,-2-11-383 0</inkml:trace>
  <inkml:trace contextRef="#ctx0" brushRef="#br0" timeOffset="20082.15">7840 1935 1864 0,'0'0'494'0,"0"0"-423"16,0 0-71-16,0 0-27 15,0 0-255-15,0 0-684 0</inkml:trace>
  <inkml:trace contextRef="#ctx0" brushRef="#br0" timeOffset="20584.54">8263 2438 1696 0,'0'0'611'0,"0"0"-540"16,0 0-37-16,0 0 93 16,-19 128-77-16,9-87 4 15,4-3-20-15,6-2-23 16,0-4-22-16,0-12-90 15,0-8-383-15,11-11-1270 0</inkml:trace>
  <inkml:trace contextRef="#ctx0" brushRef="#br0" timeOffset="21011.81">8591 2227 1607 0,'0'0'292'0,"0"0"-210"0,0 0 57 15,0 0 109-15,0 0-142 16,9 117 4-16,-3-77-42 16,4 2-45-16,-2 2 33 15,3 2-18-15,-1-2-25 16,0-2 60-16,-1 1-62 0,-1-3 20 16,-2-2 3-1,-2-6-34-15,-4-2 39 0,0-8-39 16,0-4 2-16,-8-5 28 15,-8-7-9-15,-7-5-21 16,2-1 0-16,-2-4-5 16,-2-16-5-16,-2-34-103 15,8 4-189-15,3-3-340 16</inkml:trace>
  <inkml:trace contextRef="#ctx0" brushRef="#br0" timeOffset="21153.71">8504 1925 1709 0,'0'0'736'16,"0"0"-677"-16,0 0-45 15,0 0-28-15,0 0-55 16,0 0-199-16,0 0-408 0</inkml:trace>
  <inkml:trace contextRef="#ctx0" brushRef="#br0" timeOffset="21612.78">8743 1874 1702 0,'0'0'234'0,"0"0"-147"15,0 0-70-15,0 0-8 16,0 0 0-16,0 0-8 0,0 0-1 15,129-5 0-15,-96 0-22 16,-4 4 15-16,-6 1-26 16,-8 0 16-16,-8 0-13 15,-7 4 60-15,0 12-12 16,0 8 57-16,0 6-3 16,-7 8 30-16,4 6-21 15,3 4-22-15,0 4 35 16,0 0-84-16,3 1 2 15,6-1 21-15,-2 1-21 16,1 0 50-16,-3 1-43 0,-1 0-8 16,-2 0 47-16,-2-2-36 15,0-3-17-15,0-7 35 16,0-8-22-16,0-9 40 16,0-6-44-16,-6-9-8 15,-3-6 37-15,-2-4-34 16,2 0-18-16,-2 0 6 15,7-4-96-15,4-26-118 16,0 4-300-16,0-2-730 0</inkml:trace>
  <inkml:trace contextRef="#ctx0" brushRef="#br0" timeOffset="22086.6">9360 2232 614 0,'0'0'1786'0,"0"0"-1471"16,0 0-197-16,0 0-60 16,0 0 1-16,0 0-37 15,0 0-22-15,56 0 0 0,-21 0-3 16,5 0-15-1,11 1-165-15,-11 4-309 0,-9-4-472 0</inkml:trace>
  <inkml:trace contextRef="#ctx0" brushRef="#br0" timeOffset="22292.93">9460 2390 2362 0,'0'0'542'0,"0"0"-530"0,0 0 63 0,0 0-35 16,0 0-40-1,0 0 12-15,0 0-12 0,102 12-55 16,-42-12-38-16,-8 0-428 16,-7 0-731-16</inkml:trace>
  <inkml:trace contextRef="#ctx0" brushRef="#br0" timeOffset="23121.35">10077 2248 2067 0,'0'0'341'0,"0"0"-261"15,0 0-62-15,0 0-3 16,0 0-15-16,0 0 0 16,0 0-24-16,103-107 15 15,-90 81-39-15,-2 2 27 16,-4 4 12-16,-5 6-7 15,-2 3 16-15,0 10 0 16,0 1-3-16,0 0-21 0,0 10 40 16,-2 17-16-16,2 6 73 15,0 9-52-15,0 8 37 16,0 5-24-16,0 2-33 16,11-2 78-16,0-3-55 15,1-2 4-15,-2-7-15 16,-3-8 4-16,-1-5-13 15,-6-10-4-15,0-3-20 16,0-7-1-16,-11-2 21 16,-9-5 0-16,-2 1 2 15,0-1 14-15,4-3 25 16,9 0 35-16,5 0-49 0,4 0 55 16,0 0-66-16,0 0 5 15,11 0 0-15,7 2-10 16,4 1 11-16,4 0-22 15,3 1 1-15,-2-1-34 16,0 0-9-16,4-3-140 16,-8 0-313-16,-6 0-1037 0</inkml:trace>
  <inkml:trace contextRef="#ctx0" brushRef="#br0" timeOffset="23935.48">10692 2504 595 0,'0'0'1181'0,"0"0"-937"16,0 0-71-16,0 0-2 16,0 0-74-16,0 0 29 15,0 0-65-15,4 12 36 16,-4 4-10-16,0 6-74 16,0 1 29-16,-6 2-42 15,-21 15-61-15,2-5-72 16,6-5-438-16</inkml:trace>
  <inkml:trace contextRef="#ctx0" brushRef="#br0" timeOffset="25474.41">11198 2233 1482 0,'0'0'398'0,"0"0"-233"15,0 0-85-15,0 0 51 16,0 0-81-16,0 0 64 16,0 0 32-16,15 50-49 0,-6-19 10 15,1 5-44 1,-2 2-35-16,1 0 38 0,-5-1-57 16,1-8-9-16,0-7 0 15,-5-6 12-15,2-8-5 16,-2-8-7-16,0 0 6 15,0 0 3-15,0-22-9 16,0-12-9-16,0-8-1 16,0-4-40-16,0-2 16 15,2 6-38-15,9 8 49 16,3 8-15-16,1 9 16 16,3 11 10-16,-3 6 12 0,1 0-9 15,-1 11 9-15,1 10 0 16,-3 8 0-16,-1 5 63 15,-3 2-42-15,-1 0-10 16,-3-3 0-16,-1-4-1 16,-2-9 7-16,-2-6-17 15,0-8 0-15,3-4 11 16,-3-2-4-16,2 0-7 16,1-16 0-16,3-10-28 15,1-4 8-15,6-4-35 16,0-2-30-16,4 2 57 15,0 6-88-15,1 4 64 16,-1 8 30-16,1 6 13 16,-2 5 9-16,0 5 1 15,-6 0 17-15,-1 19 86 0,1 8-85 16,0 6 48-16,1 7-9 16,3 0-40-16,3 0 21 15,4-3-39-15,-1-10 1 16,0-4 10-16,0-8-2 15,-2-7-9-15,0-4 4 16,2-4 3-16,-3 0 1 16,6-8-8-16,-1-11 0 15,1-4-15-15,-2-3 15 16,0-2 0-16,-5-1 0 16,-1-4 0-16,-4 3-12 15,-4-1 12-15,-2-2 0 16,-5 4-27-16,0 4-19 15,0 6 25-15,-7 5 15 16,-9 4 6-16,1 9 4 0,-6 1-3 16,3 0-1-16,3 7 79 15,1 11-73-15,3 7 31 16,7 4 8-16,2 6-18 16,2 1 17-16,0-3-44 15,9 0 0-15,11-3-1 16,7-6 1-16,8-4-67 15,26-12-88-15,-9-6-181 16,0-2-178-16</inkml:trace>
  <inkml:trace contextRef="#ctx0" brushRef="#br0" timeOffset="25843.08">12379 2191 1955 0,'0'0'495'0,"0"0"-258"0,0 0-82 15,0 0-84-15,0 0 10 16,0 0-58-16,-125-24-23 16,114 46 25-16,2 6-7 15,4 1-19-15,3 1 2 16,2-2-1-16,0-3 0 16,0-4-8-16,11-5 8 15,1-6-28-15,3-9-39 16,-1-1 23-16,1 0-21 15,1-8-19-15,-3-9 44 0,-1-2-14 16,-2 2 54-16,-3 3-25 16,-3 0 56-16,0 5-31 15,2 7 57-15,-2 2 4 16,0 0 3-16,3 11-31 16,4 8 6-16,0 10-3 15,2-1-36-15,-1 0 0 16,-3-6-48-16,4-4-105 15,-4-8-160-15,0-8-577 0</inkml:trace>
  <inkml:trace contextRef="#ctx0" brushRef="#br0" timeOffset="26373.92">12672 2144 1066 0,'0'0'626'0,"0"0"-518"15,0 0 39-15,0 0-72 16,0 0 40-16,0 0 122 15,0 0-92-15,66 51-35 16,-58-19 22-16,1 5-100 16,-3-1 31-16,2-3-23 0,-2 0-38 15,-1-7 14-15,-1-5-16 16,0-10 0-16,-1-3 2 16,-3-8 18-16,0 0-20 15,0 0 0-15,0-13-26 16,0-10 25-16,0-7-53 15,7-4 32-15,-1-4 11 16,5 1-68-16,3 4 34 16,-1 4 7-16,2 10 2 15,-1 6 21-15,-1 5 5 16,-3 8 10-16,0 0 23 16,-1 0-9-16,3 12 50 0,-1 9 11 15,-1 3-44 1,0 3 44-16,-1 1-74 0,-3-1 0 15,1-2-1-15,-2-4-43 16,1-5-33-16,7-9-133 16,1-6-273-16,-1-1-175 0</inkml:trace>
  <inkml:trace contextRef="#ctx0" brushRef="#br0" timeOffset="26690.62">13185 2133 1482 0,'0'0'535'0,"0"0"-300"0,0 0-71 16,0 0-28-1,0 0-83-15,0 0-1 0,0 0 0 16,-80 18-40-16,75 2-3 16,3 3-9-16,2 3-8 15,0 0-11-15,0-1 19 16,0 6 0-16,10-4-2 15,0 4 16-15,3-1-14 16,3-1 0-16,0-2 1 16,-3-3-16-16,-2-2 15 15,-4-6 0-15,-7-4 11 16,0-2 8-16,-7-3-13 16,-10-3-6-16,-3-3-16 15,1-1 4-15,2-4-83 16,3-11-195-16,6-6-540 0</inkml:trace>
  <inkml:trace contextRef="#ctx0" brushRef="#br0" timeOffset="27596.87">13820 1908 1679 0,'0'0'282'16,"0"0"-169"-16,0 0-101 16,0 0 16-16,0 0-19 15,0 0 89-15,0 0 101 16,36 69-70-16,-23-23-7 0,3 8-51 15,-1 8-70-15,-1 5 47 16,-3-2-48-16,-3 0 0 16,0-7-6-16,-6-8-70 15,-2-8 30-15,0-9-33 16,-2-15-59-16,-12-11 51 16,-3-7-79-16,1-7 35 15,-2-22 40-15,2-9 59 16,5-8 32-16,4-4 0 15,7-5 1-15,0 0-11 16,23 3 11-16,6 6-1 16,6 3 26-16,6 8-24 15,-6-1 48-15,1 5-8 0,-7 1-2 16,-7 4 100-16,-9 2-32 16,-8 8 18-16,-5 5-9 15,0 5-38-15,0 6 29 16,-9 0-105-16,3 23 22 15,0 13-15-15,6 12-1 16,0 10 2-16,12 4-10 16,7 2 14-16,6-1-5 15,-2-5-10-15,-5-9 0 16,-5-10-9-16,-4-9 9 16,-5-11 0-16,-4-13-1 0,0-6 10 15,0 0 6 1,0-11-15-16,0-14-9 0,0-2-15 15,0-4 8-15,3-2 7 16,12 3-6 0,6 3-63-16,2 8 59 0,6 3-2 15,-2 7 20-15,2 7-22 16,-4 2 34-16,2 6-11 16,-3 15 13-16,1 1 1 15,-1 2-17-15,-2-1 3 16,1-2-85-16,10-5-88 15,-4-8-186-15,-2-6-376 0</inkml:trace>
  <inkml:trace contextRef="#ctx0" brushRef="#br0" timeOffset="28140.51">14749 2157 1844 0,'0'0'575'0,"0"0"-392"16,0 0 7-16,0 0-133 15,0 0 4-15,0 0-22 16,-122 60-37-16,118-33 23 16,1-1-25-16,3-2 0 15,0-4-33-15,9-5-12 16,7-6-40-16,1-9-37 16,2 0-21-16,0-5-40 15,-3-14-59-15,-5-1 57 16,-3 0 138-16,-4 2 47 15,-4 6 1-15,0 6 129 16,0 3 38-16,0 3 38 0,0 0-108 16,0 3-97-16,0 12 82 15,6 6-54-15,7 3-3 16,3-1-23-16,6 0 11 16,2-7-28-16,8-6-1 15,1-9-57-15,0-1 64 16,2-11-87-16,-4-17-7 15,0-8-64-15,-5-12 23 16,-4-9 92-16,-1-4 12 16,-8-8 39-16,-5 3 6 15,-5 8-6-15,-3 12 144 16,0 13 68-16,0 16-74 16,0 10-12-16,-5 7-85 0,1 0-24 15,2 23 28 1,2 9-36-16,0 10 31 0,0 6 0 15,0 0-39-15,4 0 25 16,6-2-26-16,-2-1-53 16,-3-8 17-16,-5 4-229 15,-3-14-90-15,-13-6-406 0</inkml:trace>
  <inkml:trace contextRef="#ctx0" brushRef="#br0" timeOffset="28284.76">14949 2082 1788 0,'0'0'327'0,"0"0"-5"16,0 0-142-16,133-37-47 15,-96 33-42-15,-1 2-79 16,4 2-12-16,-11 0-154 16,-5 6-615-16</inkml:trace>
  <inkml:trace contextRef="#ctx0" brushRef="#br0" timeOffset="31356.99">16233 2059 920 0,'0'0'869'0,"0"0"-606"15,0 0-97-15,0 0 24 0,0 0-16 16,0 0-91-16,0 0 19 15,-38-34-58-15,34 34-43 16,-5 0 43-16,-4 0-35 16,-6 16-6-16,-2 8 52 15,-4 6-46-15,5 7 52 16,2 0-26-16,11 1-26 16,5 1 36-16,2-6-44 15,7 0 5-15,13-5 8 16,9-5 8-16,4-12-22 15,8-8 0-15,3-3 1 16,0-11-5-16,3-19 4 16,1-10 0-16,-9-10-1 0,-1-8 5 15,-7-11-4-15,-4-5 0 16,-4-8-20-16,-6 0-4 16,-5 3 11-16,-6 11 5 15,-4 16-6-15,-2 16 2 16,0 16 3-16,-8 13-14 15,-8 7-25-15,-5 5 30 16,4 25 1-16,-3 12 17 16,4 10 4-16,3 13 13 15,6 7-4-15,7 1-13 16,0 4 14-16,2-7 25 0,16-6-39 16,4-7 0-16,3-12 0 15,2-6 9 1,-1-13-20-16,6-10-31 0,-1-12-119 15,15-4-76-15,-5-20-358 16,-8-4-1115-16</inkml:trace>
  <inkml:trace contextRef="#ctx0" brushRef="#br0" timeOffset="31690.02">16919 2045 1879 0,'0'0'565'0,"0"0"-429"15,0 0 27-15,0 0-81 16,0 0-12-16,-133 68-6 0,110-32-56 16,8 0 31-16,6 0-39 15,9-4 6-15,0-3-27 16,0-7 21-16,11-6-26 16,4-10-10-16,6-6-65 15,1 0 37-15,0-20-42 16,-2-10-83-16,-2-7 82 15,0-3 18-15,-6 4 85 16,-4 3 4-16,-1 8 78 16,-3 11 51-16,-4 6-16 15,2 8-50-15,-2 0 29 16,0 2-92-16,2 16 9 16,4 9-9-16,0 0-32 0,5 7-120 15,-3-8-231-15,2-10-749 16</inkml:trace>
  <inkml:trace contextRef="#ctx0" brushRef="#br0" timeOffset="32089.84">17316 1973 1083 0,'0'0'984'0,"0"0"-778"16,0 0-111-16,0 0 22 16,0 0-50-16,0 0-46 15,-113-15 65-15,95 34-77 0,3 0 3 16,3 4-12-16,7-1 18 16,5-2-25-16,0 1 7 15,21 0-2-15,6 2-14 16,6 4 16-16,5 2 0 15,-3 1 0-15,-4 2 6 16,-6-5-7-16,-12 0 1 16,-7-5 0-16,-6-4 59 15,0-4-23-15,-12-2 39 16,-7-6-17-16,0-2-45 0,1-4 23 16,5 0-36-1,-1 0-37-15,7-4 27 0,3-14-127 16,4-18-82-1,4 2-171-15,15 1-582 0</inkml:trace>
  <inkml:trace contextRef="#ctx0" brushRef="#br0" timeOffset="32417.42">17644 1949 707 0,'0'0'1235'0,"0"0"-956"15,0 0-118-15,0 0-23 16,0 0-65-16,0 0-53 16,-119 86 29-16,119-56-48 0,0 1-1 15,3 5 0-15,13-2 16 16,-1-1-14-16,1 0-2 16,-1-1 0-16,1-4 5 15,-3-1 6-15,1-4 3 16,-3-1 29-16,-3-4-28 15,-1 0 37-15,-5-5-20 16,-2-2-32-16,0-3 58 16,-2-4-46-16,-11 0-12 15,0-4 0-15,-1 0-2 16,-1 0-10-16,1-4-91 16,-1-19-107-16,1 0-73 15,7-1-380-15</inkml:trace>
  <inkml:trace contextRef="#ctx0" brushRef="#br0" timeOffset="32732.88">18031 1973 1842 0,'0'0'367'0,"0"0"-249"0,0 0 26 16,0 0 20-16,0 0 36 16,22 123-121-16,-8-80 8 15,-1 1-31-15,-2-1-48 16,1-5 27-16,-6-4-35 15,1-8-34-15,-5-6 26 16,-2-14-158-16,0-6-294 16,0 0-891-16</inkml:trace>
  <inkml:trace contextRef="#ctx0" brushRef="#br0" timeOffset="32868.26">18038 1734 2235 0,'0'0'377'16,"0"0"-328"-16,0 0-38 0,0 0-11 16,0 0-287-16,0 0-340 15</inkml:trace>
  <inkml:trace contextRef="#ctx0" brushRef="#br0" timeOffset="33726.76">19013 1985 1840 0,'0'0'525'16,"0"0"-419"-16,0 0 50 0,0 0-138 15,0 0 21-15,0 0 60 16,0 0-33-16,10 76 7 16,-3-43-62-16,-1-4-4 15,0-1-8-15,-1-3 1 16,0-7-8-16,-1-5-35 15,-4-4-99-15,0-9-114 16,0 0-275-16,0-4-724 0</inkml:trace>
  <inkml:trace contextRef="#ctx0" brushRef="#br0" timeOffset="33860.01">18959 1780 1872 0,'0'0'300'15,"0"0"-300"-15,0 0-27 0,0 0-180 16,0 0-673-16</inkml:trace>
  <inkml:trace contextRef="#ctx0" brushRef="#br0" timeOffset="34222.28">19435 1881 1800 0,'0'0'565'0,"0"0"-435"16,0 0-34-16,0 0-32 15,-131-12-29-15,97 17 41 16,3 12-26-16,6-1-21 16,7 4 2-16,10-1-25 15,8 4-6-15,0-1 0 16,10 0-14-16,17 3 5 15,7-2-10-15,2 1-28 16,2 4 30-16,-3 3-34 16,-4-2 45-16,-6 1 6 15,-8-1 0-15,-9-5 30 16,-8-3 4-16,0-6 5 16,-12-3 64-16,-8-6-97 0,-4-2 13 15,4-4-19 1,7 0-10-16,3 0-23 0,10-14-143 15,0-9-353-15,2-2-789 16</inkml:trace>
  <inkml:trace contextRef="#ctx0" brushRef="#br0" timeOffset="34955.91">20179 1877 1202 0,'0'0'541'0,"0"0"-401"16,0 0 14-16,0 0 17 15,0 0-4-15,0 0 44 16,0 0-116-16,-56-28-19 16,34 28-49-16,-4 18-9 15,-1 9 49-15,-2 6-40 16,6 5 3-16,8 6 21 15,5-1-30-15,10 1-21 16,0-5 0-16,10-8 1 16,9-9-14-16,6-11 1 0,4-11-26 15,2 0 37 1,1-16-117-16,-3-16 19 0,-7-8-6 16,-5-6-11-16,-5-2 78 15,-5 0-9-15,-3 6 47 16,-2 10-8-16,0 8 22 15,-2 11 44-15,2 7-6 16,1 6-45-16,0 0 41 16,1 12 22-16,0 13 9 15,3 5 54-15,-1 8-132 16,1 4 48-16,2 0-49 16,0-1 1-16,2-6-2 15,3-7-94-15,-1-6-81 16,11-18-53-16,-3-4-276 15,-2 0-726-15</inkml:trace>
  <inkml:trace contextRef="#ctx0" brushRef="#br0" timeOffset="35471.66">20592 1838 1711 0,'0'0'368'0,"0"0"-100"16,0 0-108-16,0 0-120 16,0 0-9-16,0 0-10 15,0 0 1-15,-130 33-5 16,110-13-8-16,8-3 12 16,10 2-21-16,2-2 0 15,0-4-1-15,16-3-59 16,4-2 45-16,5-2-12 15,-1 2-19-15,1-1 36 0,-2 6-8 16,-2 3 18-16,-3 3 3 16,-3 0 19-16,-3 1-2 15,-7 0 50-15,-3-2-47 16,-2 0 64-16,0-4-69 16,-7-4 6-16,-7-2 1 15,1-6-25-15,5-2-1 16,2 0-72-16,6-6-122 15,0-34-135-15,12 2-214 16,5-5-723-16</inkml:trace>
  <inkml:trace contextRef="#ctx0" brushRef="#br0" timeOffset="35838.65">20861 1757 1721 0,'0'0'304'0,"0"0"-55"15,0 0-98-15,0 0-47 16,0 0-26-16,-129 66-77 16,118-40 20-16,9-1-21 15,2 0-57-15,0-3 51 16,17-2-46-16,8-4 14 16,4-2 1-16,-3 0-27 15,3 0 48-15,-2 0 8 16,-2 2 8-16,-6 0 16 15,-2 2 41-15,-7 1 29 16,-3 0 17-16,-3 1-32 0,-4-2 44 16,0 2-48-16,0-3-66 15,-4-4 42-15,-5 0-37 16,3-6-6 0,4 0 0-16,2-7-91 0,0 0 24 15,0 0 0-15,0-13-46 16,10-13-40-16,21-21-127 15,-4 5 84-15,2 0-290 0</inkml:trace>
  <inkml:trace contextRef="#ctx0" brushRef="#br0" timeOffset="35981.28">21157 1961 1380 0,'0'0'406'0,"0"0"-192"16,0 0 26-16,0 0 28 0,0 0-110 15,0 0-96-15,15 127 28 16,-9-92-90-16,0-3 0 15,1-5 0-15,-3-10-99 16,0-7-87-16,2-7-403 0</inkml:trace>
  <inkml:trace contextRef="#ctx0" brushRef="#br0" timeOffset="36087.01">21157 1742 1787 0,'0'0'337'15,"0"0"-253"-15,0 0-84 16,0 0-249-16</inkml:trace>
  <inkml:trace contextRef="#ctx0" brushRef="#br0" timeOffset="37254.76">21545 1894 1750 0,'0'0'473'16,"0"0"-274"-16,0 0-3 16,0 0-114-16,0 0-82 15,0 0 39-15,0 0-30 0,-105 31-9 16,80-7 4-16,4 2 10 15,3 0-7-15,9 0-7 16,5-2 0-16,4-4-25 16,0-3 25-16,4-9-51 15,11-3-12-15,3-5-23 16,3 0-5-16,-2-12-116 16,-1-6 2-16,-3-4 139 15,-1 2-7-15,-7 2 73 16,-1 6 2-16,-4 4 55 15,1 8 25-15,1 0-40 16,1 8-24-16,2 18 113 0,3 10-39 16,4 10-18-16,-1 10-28 15,6 5-46 1,-2 1 36-16,1 0-2 0,-3-6-2 16,-3-3 73-16,-6-8-36 15,-3-9 40-15,-3-8-50 16,0-10-51-16,-5-7 41 15,-9-7-44-15,-1-4 10 16,3 0 15-16,4-8-20 16,1-17-10-16,5-11 0 15,2-8-34-15,0-10 16 16,0-8-79-16,7-4-94 16,9-3-6-16,-1 3-62 15,1 6 134-15,-1 8 64 16,1 10 21-16,-5 10 40 15,0 7 17-15,-2 8 33 16,-2 5 112-16,1 6-63 0,-1 6-7 16,2 0-21-16,0 2-31 15,0 18 47-15,0 8-34 16,0 4-8-16,2 7 73 16,0-1-112-16,-2-5 25 15,0-3-29-15,-5-9 16 16,0-7-11-16,-1-11-7 15,-3-3 0-15,5 0-14 16,-1-16 14-16,3-10-27 16,3-6-1-16,4-6-53 15,1 0 42-15,4-1-38 16,-2 3-36-16,3 5 104 16,3 6-64-16,-4 6 59 0,-1 7 13 15,-5 4 2-15,-1 8 14 16,-3 0 37-16,-1 1-4 15,4 22 66-15,-1 4-102 16,3 10 39-16,-1 1 1 16,0 0-46-16,3-4 33 15,-1-6-39-15,1-8 0 16,-1-6 0-16,1-5 1 16,3-8-1-16,-2-1 0 15,3 0 9-15,3-14-29 0,-4-9 6 16,4 2-40-1,-6-8 40-15,1 2-24 16,-5-4 38-16,-3-2 0 0,-6 5 7 16,-4 2-2-1,0 3 2-15,0 8-7 0,-4 3 66 16,-10 3-50-16,-1 8-16 16,-1 1 30-16,-2 1-21 15,0 20 52-15,5 3-40 16,1 6-20-16,6 4 34 15,4 3-33-15,2-2-2 16,0-1 0-16,16-6-15 16,19 0-61-16,-1-9-172 0,-3-10-289 15</inkml:trace>
  <inkml:trace contextRef="#ctx0" brushRef="#br0" timeOffset="37532.32">22797 1873 1614 0,'0'0'558'0,"0"0"-398"15,0 0 46-15,0 0-73 16,0 0 19-16,-142-2-52 16,113 20-79-16,4 6 37 15,5 4-49-15,7 8 0 0,11 4 9 16,2 0-12-16,0-2-6 15,13-1 0-15,11-6-13 16,5-9 7-16,3-5-59 16,-1-16-63-16,0-1 52 15,-4-14-155-15,0-49-119 16,-8 4-46-16,-5-6-532 0</inkml:trace>
  <inkml:trace contextRef="#ctx0" brushRef="#br0" timeOffset="37700.16">22817 1506 185 0,'0'0'1588'16,"0"0"-1319"-16,0 0-209 16,0 0 22-16,0 0 233 15,-22 108-172-15,20-48 18 16,-1 10-69-16,3 2-68 0,0 3 23 16,0-8-47-16,7-2-24 15,-3-9 15-15,-4 3-209 16,-4-17-89-16,-9-13-294 0</inkml:trace>
  <inkml:trace contextRef="#ctx0" brushRef="#br0" timeOffset="38583.66">23461 1627 1597 0,'0'0'301'0,"0"0"-27"0,0 0-50 15,0 0-36-15,0 0-37 16,0 0-51-16,0 0-14 15,-4-25-69-15,4 47-7 16,0 12 96-16,0 10-95 16,0 9 31-16,0 5-14 15,6 2-28-15,-1-2 12 16,1-4-12-16,-1-8 0 16,0-6-18-16,-3-12-12 15,0-10-24-15,-2-9-40 16,0-9-48-16,0 0 66 15,-7-23-39-15,-6-11-40 16,-6-10 86-16,4-4-25 16,-3-2 82-16,3 8 12 0,1 8 27 15,6 7 84-15,3 13-62 16,5 6-7-16,0 4 1 16,5 4-42-16,13 0-1 15,1 0 0-15,6 10 0 16,2 10 15-16,4 9-15 15,2 3 0-15,5 2-6 16,3 0 12-16,-1-3-6 16,-3-4 0-16,-6-4 1 15,-4-6 8-15,-2-7-9 16,-3-4 15-16,0-6 69 16,3 0-74-16,-3-12 21 15,3-9-8-15,-8-2-16 0,-1-1 48 16,-9-2-22-16,-5 0 11 15,-2-2 80-15,0 0-112 16,-4 2 43-16,-12 2-34 16,-2 1-20-16,-2 5 5 15,-3 2-6-15,-4 6 0 16,-1 7-18-16,-8 3-4 16,-2 0 0-16,-4 13-40 15,-1 5-20-15,4 4-29 16,1 7-137-16,11-10-296 15,12-2-1355-15</inkml:trace>
  <inkml:trace contextRef="#ctx0" brushRef="#br0" timeOffset="39420.12">24562 1436 1607 0,'0'0'516'16,"0"0"-273"-16,0 0-116 15,0 0 23-15,0 0-64 16,0 0-66-16,0 0 81 16,2 67-31-16,-2-10-17 0,0 9 20 15,0 12-61-15,0 2 6 16,0-1-18-16,3-3 1 16,5-10-20-1,1-10-5-15,-3-16-25 0,0-15 26 16,-6-13-125-16,0-12 38 15,-3-6-36-15,-17-23-133 16,-3-13 83-16,1-8 82 16,-2-6 105-16,4 2-6 15,5 4 30-15,1 12 41 16,7 9 40-16,5 14 33 16,2 6 13-16,0 9-116 0,20 0 31 15,16 0 60-15,10 4-65 16,12 6 15-16,9 0-53 15,7 0-1-15,-1-3-8 16,-2-7-5-16,-6 0 0 16,-14-3 0-16,-15-15-5 15,-18-4 4-15,-16-3 1 16,-2-4 0-16,-18 1 9 16,-11 4 35-16,-7 6 12 15,1 5 21-15,2 8-60 16,6 5 58-16,4 0-35 15,8 11-37-15,7 16 34 16,0 7-29-16,8 8-8 16,0 4 0-16,2 1 18 15,19-7-24-15,5-7 6 16,6-6-64-16,10-11 34 16,30-16-118-16,-8 0-94 0,-4 0-328 15</inkml:trace>
  <inkml:trace contextRef="#ctx0" brushRef="#br0" timeOffset="39753.93">25493 1682 314 0,'0'0'1956'0,"0"0"-1609"16,0 0-119-16,0 0-110 16,0 0-40-16,-120-25-6 15,89 42-66-15,6 5 31 16,7 8-37-16,5 1 2 0,8 0-28 15,5 0 26 1,0-8-6-16,0-2-6 0,11-10-74 16,5-7 24-16,-1-4-35 15,4-1-43-15,0-21 59 16,-1-5-30-16,1-3 81 16,-6 1 21-16,-5 2 18 15,0 6 55-15,-4 8 34 16,-4 5-8-16,2 6 56 15,-2 2-94-15,2 0-16 16,3 6-28-16,3 14 1 16,4 4-18-16,15 12-75 15,-3-4-223-15,0-11-356 0</inkml:trace>
  <inkml:trace contextRef="#ctx0" brushRef="#br0" timeOffset="40954.26">25932 1613 1160 0,'0'0'1115'0,"0"0"-935"16,0 0-76-16,-127-25 2 16,100 25-42-16,7 2 38 15,5 21-45-15,6 8-50 16,7 9 63-16,2 6-68 0,2 4 26 15,22-3-28-15,9-7 9 16,10-8-25-16,1-10 16 16,6-14-39-16,1-8 24 15,-2-2-21-15,-4-26-30 16,-8-13-73-16,-10-9-50 16,-9-12 96-16,-12-4 31 15,-6-6 38-15,0 0-3 16,0 6 23-16,-9 12 4 15,1 15 101-15,-1 15 41 16,4 15-3-16,1 9-130 16,-1 0 16-16,5 19-22 15,0 13 7-15,0 11 11 16,0 8 25-16,9 4-35 16,5 5 49-16,-1-1-53 15,1-2 11-15,-1-1-6 0,0-5-6 16,3-7-6-16,-6-8 0 15,0-12-19-15,-1-9 7 16,-3-10 3-16,2-5-14 16,0-5-8-16,1-16-17 15,-1-10-15-15,4-6 23 16,-1 0-1-16,0 1 30 16,5 3-56-16,-1 8-38 15,1 7 105-15,-3 4-34 16,1 6 34-16,-1 2-1 0,-1 3 2 15,-2 3 2 1,-1 0-3-16,1 3 0 0,-4 9 49 16,3 6-5-16,1 5 49 15,4 4-15-15,7 7-60 16,0 5 38-16,6-1 10 16,0-7-60-16,0-2 24 15,0-11-30-15,2-9-1 16,-2-6-5-16,4-3-23 15,-2-4 28-15,-1-18-57 16,-3-6 41-16,-7-10-16 16,-9-4 35-16,-5-9-2 15,-4 1 3-15,0 4 7 16,0 6 14-16,-9 10-4 16,-2 8-20-16,0 8 31 0,0 6-20 15,2 4-11-15,2 4 9 16,0 0 3-16,3 7 9 15,-2 10-5-15,3 7-16 16,1 8 48-16,2 3-30 16,0 7-18-16,7-1 13 15,6 1 2-15,7 1-9 16,3-7-6-16,-2-4 0 16,6-8-31-16,-2-6 20 15,-3-10-2-15,1-8 13 16,-6 0-3-16,4-6-13 15,-6-16 16-15,3-5 0 16,-3-3-35-16,-1-2 35 16,1 0 0-16,-1 2-1 15,1 3-62-15,1 3 43 0,-1 5-39 16,-3 9 21-16,-6 4 9 16,-1 6 11-16,-5 0 18 15,2 0 27-15,-2 6-3 16,0 11 44-16,0 10-44 15,2 3-23-15,0 5 77 16,7-2-65-16,5 2-1 16,3-3 0-16,10-4 1 15,4-8 7-15,8-4-7 16,-4-12 2-16,1-4 0 16,-3-10-15-16,-4-20-21 15,-6-10-21-15,-6-10-65 16,-3-5 35-16,-1-20-121 0,-5 14-364 15,0 14-1128-15</inkml:trace>
  <inkml:trace contextRef="#ctx0" brushRef="#br0" timeOffset="41420.89">27889 1669 1579 0,'0'0'510'0,"0"0"-335"15,0 0 19-15,0 0-3 16,0 0-161-16,0 0 26 16,0 0 23-16,-10 61-47 15,10-28 23-15,0 5-42 0,12 3-13 16,-1 6 42-16,2 3-24 15,-2 0-18-15,0 0 12 16,-4-1-10-16,-2-4 20 16,-5-2-22-16,0-10 0 15,0-9 5-15,-14-5-5 16,-1-11 0-16,-3-8-25 16,-5-14-111-16,4-16-149 15,5-13-752-15</inkml:trace>
  <inkml:trace contextRef="#ctx0" brushRef="#br0" timeOffset="41560.26">27906 1423 2203 0,'0'0'468'0,"0"0"-362"0,0 0-33 16,0 0-73-16,0 0-83 15,0 0-230-15,-127 59-751 0</inkml:trace>
  <inkml:trace contextRef="#ctx0" brushRef="#br0" timeOffset="42723.61">6873 3334 1803 0,'0'0'321'15,"0"0"-139"-15,0 0-80 0,0 0-19 16,0 0-81-1,0 0 6-15,18-7 30 0,-9 7-26 16,2 0 7-16,0 0 7 16,-2 4-25-16,0 11 69 15,2 10-50-15,0 6 42 16,2 13-23-16,3 6-23 16,0 5-4-16,1-1-12 15,2-2 8-15,-2-6-17 16,1-6 10-16,-3-10-1 15,-3-7 3-15,-3-9 19 16,-3-10-16-16,1-4 4 16,0-4-9-16,0-22 50 15,-1-12-45-15,1-10-6 16,-3-9 18-16,1-7 2 16,-3-2-19-16,3 0-1 15,-1 2-7-15,2 10-24 0,-1 11-3 16,-1 13-52-16,3 20-49 15,0 8-376-15,-3 2-414 0</inkml:trace>
  <inkml:trace contextRef="#ctx0" brushRef="#br0" timeOffset="42912.87">6918 3693 1872 0,'0'0'535'0,"0"0"-349"16,0 0-134 0,0 0 15-16,0 0-66 0,117-70 7 15,-63 46-8-15,0 7-3 16,-3 2-46-16,2 5-281 16,-14 5-173-16,-8 4-394 0</inkml:trace>
  <inkml:trace contextRef="#ctx0" brushRef="#br0" timeOffset="43446.34">7864 3409 1440 0,'0'0'551'0,"0"0"-369"15,0 0-84-15,0 0-97 16,0 0 75-16,0 0 24 15,0 0-42-15,-27 86 88 16,27-56-100-16,0 4 56 16,0 2-26-16,0 1-55 15,8-3 34-15,3-5-55 16,3-3 11-16,-4-8-10 16,1-8-1-16,-1-6-30 0,-2-4-34 15,-1-4-60 1,-7-42-96-16,0 2-270 0,-2-2-479 0</inkml:trace>
  <inkml:trace contextRef="#ctx0" brushRef="#br0" timeOffset="43552.07">7864 3409 1620 0,'-113'-100'300'0,"113"95"-161"0,0 3-139 16,7-6-78-16,13 1-156 15,0 0-1025-15</inkml:trace>
  <inkml:trace contextRef="#ctx0" brushRef="#br0" timeOffset="43792.89">8232 3425 1913 0,'0'0'467'0,"0"0"-439"0,0 0-28 16,0 0-7-16,0 0-60 16,0 0-10-16,143-18-144 15,-112 15-540-15</inkml:trace>
  <inkml:trace contextRef="#ctx0" brushRef="#br0" timeOffset="43964.89">8325 3599 3 0,'0'0'2244'0,"0"0"-1876"15,0 0-262-15,0 0-75 16,0 0 2-16,0 0-33 15,125-30-64-15,-75 16-240 16,-11 1-469-16</inkml:trace>
  <inkml:trace contextRef="#ctx0" brushRef="#br0" timeOffset="44404.3">8930 3242 1629 0,'0'0'509'16,"0"0"-379"-16,0 0-33 0,0 0-43 15,0 0 69 1,-121 36-104-16,106-7 42 0,3 5-14 15,6 3-34-15,4 6 41 16,2 1-23 0,0 2-10-16,4 0 12 0,14-4-32 15,4-2-1-15,5-6 0 16,6-8 11-16,3-8-19 16,4-12 8-16,2-6 0 15,0-6-27-15,-1-20 18 16,-5-12-10-16,-7-8 13 15,-7-6-12-15,-9-8 12 16,-11-4 6-16,-2-3 0 16,0 4 0-16,-20 4 0 15,-4 13-30-15,-3 14-31 0,-16 24-116 16,6 8-126 0,1 0-627-16</inkml:trace>
  <inkml:trace contextRef="#ctx0" brushRef="#br0" timeOffset="44782.82">9455 3613 1646 0,'0'0'561'0,"0"0"-484"16,0 0-70-16,0 0 64 15,0 0 15-15,0 0-40 16,0 122 76-16,0-86-109 16,-6-1 29-16,-8-3-19 15,1-4-22-15,-1-6-2 16,3-4-29-16,3-8-111 16,1-5-116-16,5-5-402 0</inkml:trace>
  <inkml:trace contextRef="#ctx0" brushRef="#br0" timeOffset="44986.95">9703 3657 2257 0,'0'0'331'0,"0"0"-265"15,0 0-54-15,0 0-12 0,0 0-61 16,0 0-42 0,0 0-280-16,24 0-1601 0</inkml:trace>
  <inkml:trace contextRef="#ctx0" brushRef="#br0" timeOffset="45211.65">10177 3617 1667 0,'0'0'0'0,"0"0"-260"0</inkml:trace>
  <inkml:trace contextRef="#ctx0" brushRef="#br0" timeOffset="45423.76">10382 3643 1763 0,'0'0'298'16,"0"0"-76"-16,0 0-43 15,0 0-63-15,-33 124-25 16,20-84-91-16,1-1 12 0,1-3-12 16,3-4-145-16,0-10-129 15,6-14-667-15</inkml:trace>
  <inkml:trace contextRef="#ctx0" brushRef="#br0" timeOffset="45684.86">10505 3213 588 0,'0'0'1428'0,"0"0"-1151"15,0 0-218-15,0 0 40 16,0 0 50-16,8 111-77 16,6-66 8-16,1-3-19 15,-1-2-55-15,-3-2-12 16,-2-6-4-16,-4-8-106 16,-5-6 50-16,0-8-145 15,0-10-64-15,-10-4-15 16,-3-19-1080-16</inkml:trace>
  <inkml:trace contextRef="#ctx0" brushRef="#br0" timeOffset="45969.56">10532 3216 1375 0,'0'0'337'16,"0"0"-246"-16,0 0 52 16,0 0-60-16,0 0 17 15,0 0 84-15,0 0-36 16,118 108-40-16,-91-63-36 15,2 0-47-15,2-2 50 16,4-5-74-16,1-6 11 16,-1-7 0-16,-1-6 3 15,-5-11-14-15,-5-8-1 16,-8 0 0-16,-2-20 5 16,-10-10 2-16,-4-8-7 15,0-7 0-15,0 0 18 16,-13-4-36-16,-3 6-4 15,3 4-143-15,-3 5-52 0,5 12-252 16,1 10-1043-16</inkml:trace>
  <inkml:trace contextRef="#ctx0" brushRef="#br0" timeOffset="46166.45">11157 3270 2176 0,'0'0'346'16,"0"0"-277"-16,0 0 19 0,0 0-49 15,0 0-38 1,0 0 22-16,0 0-23 16,150 0-98-16,-119 0-386 0,-4 0-709 0</inkml:trace>
  <inkml:trace contextRef="#ctx0" brushRef="#br0" timeOffset="46586.49">11677 3204 2102 0,'0'0'267'16,"0"0"-267"-16,0 0-10 0,0 0 10 15,0 0 13-15,0 0 45 16,43-106 73-16,-39 90-124 15,0 5-1-15,-2 6 9 16,-2 3-6-16,3 2 43 16,-1 0-37-16,0 12 9 15,2 14 110-15,0 8-128 16,2 7 33-16,-2 8-6 16,0 3-33-16,1 2 24 15,-1-1-24-15,0-3 0 16,3-6-29-16,-2-4 16 15,-3-7-39-15,-2-6-39 16,0-5-45-16,-7-8 90 16,-15-3 18-16,-7-8 28 15,0-3 37-15,4 0-10 0,5 0 98 16,9 0-7-16,7 0-70 16,4-3 31-16,0-4-79 15,15 1 13-15,14-4-34 16,4-1-3-16,19 1-122 15,-10-1-133-15,-3 1-340 0</inkml:trace>
  <inkml:trace contextRef="#ctx0" brushRef="#br0" timeOffset="46751.53">12158 3471 1691 0,'0'0'492'16,"0"0"-287"-16,0 0 36 15,0 0-67-15,0 0-81 0,25 128 4 16,-25-93-94-16,-12 0 8 16,-17 8-22-16,4-12-183 15,2-8-661-15</inkml:trace>
  <inkml:trace contextRef="#ctx0" brushRef="#br0" timeOffset="47635.72">12894 3192 1497 0,'0'0'350'15,"0"0"-165"-15,0 0-27 16,0 0-32-16,0 0-58 15,0 0-21-15,0 0 103 0,4 42-110 16,2-10 29-16,3 6-35 16,3 9-28-16,-1 4 41 15,2 4-27-15,3 1 1 16,-1 0 9-16,-3-4-16 16,-2-6-14-16,-5-11 0 15,-5-10 1 1,0-9 45-16,-3-6-34 0,-14-7-6 15,-5-3 24-15,-1 0-11 16,2-17-19-16,0-9 0 16,3-5-36-16,5-10 15 15,1-31-140-15,6 8-177 16,4 2-545-16</inkml:trace>
  <inkml:trace contextRef="#ctx0" brushRef="#br0" timeOffset="47786.79">12871 2929 2029 0,'0'0'500'16,"0"0"-495"-16,0 0-5 16,0 0-346-16,0 0-128 0</inkml:trace>
  <inkml:trace contextRef="#ctx0" brushRef="#br0" timeOffset="48713.97">13205 3196 1602 0,'0'0'345'0,"0"0"-172"0,0 0 45 16,0 0-120-16,0 0-7 16,0 0 11-16,0 0-64 15,98-30 9-15,-60 27-47 16,-3 0-46-16,4 3-90 15,-10 0-234-15,-9 0-264 0</inkml:trace>
  <inkml:trace contextRef="#ctx0" brushRef="#br0" timeOffset="48902.82">13301 3373 2247 0,'0'0'389'16,"0"0"-271"-16,0 0-14 16,0 0-104-16,0 0 18 15,0 0-36-15,156-57-110 16,-110 45-194-16,-7 0-315 0</inkml:trace>
  <inkml:trace contextRef="#ctx0" brushRef="#br0" timeOffset="49477.23">14179 2985 1249 0,'0'0'482'16,"0"0"-390"-16,0 0 24 15,0 0 7-15,0 0-20 0,0 0 105 16,0 0-95-16,-98-36-76 16,71 36 67-16,-7 8-80 15,-1 11 40-15,-5 4 17 16,3 11-38-16,-2 6 47 16,8 7-50-16,11 4-14 15,11 2 32-15,9-1-52 16,2-4-6-16,25-5 0 15,11-12 1-15,9-6 1 16,9-13-2-16,2-12 0 16,2 0-27-16,-2-14 8 15,-5-16 8-15,-8-9 5 16,-12-4-3-16,-10-7 3 16,-19-5 6-16,-4-3 0 0,-7 2-25 15,-19 4 16-15,-3 12 9 16,-3 9-20-16,3 17-81 15,-4 14-35-15,8 6-331 16,5 14-128-16</inkml:trace>
  <inkml:trace contextRef="#ctx0" brushRef="#br0" timeOffset="49700.63">14491 3260 1562 0,'0'0'349'0,"0"0"-113"15,0 0-18-15,0 0-66 16,51 109-70-16,-51-80-24 16,0 0 10-16,-9-2-54 15,-9 0-28-15,3-7-4 16,1-4-117-16,5-4-154 15,5-7-259-15</inkml:trace>
  <inkml:trace contextRef="#ctx0" brushRef="#br0" timeOffset="49913.94">14854 3307 2183 0,'0'0'352'15,"0"0"-229"-15,0 0-123 16,0 0-128-16,0 0-111 16,0 0-44-16,0 0-491 0</inkml:trace>
  <inkml:trace contextRef="#ctx0" brushRef="#br0" timeOffset="50030.49">15182 3288 1160 0,'0'0'884'0,"0"0"-884"16,0 0-282-16</inkml:trace>
  <inkml:trace contextRef="#ctx0" brushRef="#br0" timeOffset="50306.74">15346 3232 1068 0,'0'0'0'15,"0"0"-335"-15,0 0-184 0,0 0 519 16,0 0 229-16,0 0 149 15,0 0-121-15,103 4 72 16,-98 4 1-16,-3 5-110 16,-2 4 93-16,0 7-147 15,0 5-47-15,-7 4 9 16,-11 3-110-16,-2 3 18 16,2-1-36-16,2 6-120 15,8-10-217-15,3-12-857 16</inkml:trace>
  <inkml:trace contextRef="#ctx0" brushRef="#br0" timeOffset="50642.21">15603 2885 1452 0,'0'0'546'15,"0"0"-398"-15,0 0-127 16,0 0 130-16,0 0 34 16,0 0-76-16,0 117 19 15,0-69-76-15,0 4 8 0,0 0-15 16,0-2-44-1,0-6 28-15,2-4-29 0,0-8-21 16,1-7 5-16,-1-10-53 16,-2-6-13-16,0-9-70 15,0-9-74-15,0-13-132 16,0-7-744-16</inkml:trace>
  <inkml:trace contextRef="#ctx0" brushRef="#br0" timeOffset="51066.7">15570 2945 963 0,'0'0'599'0,"0"0"-411"16,0 0 8-16,0 0-72 0,0 0-6 16,0 0-18-16,0 0 7 15,23-69 15-15,-6 78-28 16,-2 11-63-16,3 4 67 16,2 3-71-16,0-1 25 15,0-1-5-15,3 0-46 16,0-5 40-16,2-3-41 15,-2-9 1-15,1-2-4 16,-2-6 3-16,-2 0 0 16,-2-10-1-16,0-11-63 15,-6-8 24-15,-4-5-32 16,-1-3 19-16,-1-2 36 16,-4 3-19-16,0 8 36 15,2 11 16-15,-4 6-8 16,2 7 39-16,-2 4-47 0,4 0 18 15,0 6 67-15,1 16-44 16,1 9 23-16,-2 6-4 16,4 7-32-16,-4 5 36 15,1-1-64-15,1-2 17 16,-2-6-17-16,-2-6 0 16,1-6-28-16,0-6-37 15,-3-8-107-15,0-6-143 16,0-8-459-16</inkml:trace>
  <inkml:trace contextRef="#ctx0" brushRef="#br0" timeOffset="51263.77">16173 3032 2378 0,'0'0'302'0,"0"0"-201"16,0 0-101-16,0 0 19 16,0 0-19-16,0 0 0 15,131-20-35-15,-88 15-73 16,-5 0-571-16</inkml:trace>
  <inkml:trace contextRef="#ctx0" brushRef="#br0" timeOffset="51788.98">16655 2996 1958 0,'0'0'358'0,"0"0"-238"15,0 0-117-15,0 0 12 16,0 0-15-16,0 0 0 15,120-57-2-15,-96 39-9 16,-6 0-95-16,-7 0 55 16,-4 4 39-16,-7 6 12 15,0 2 170-15,0 6-90 16,0 0-2-16,0 0-56 0,0 12-4 16,0 10 74-16,0 13-25 15,0 2-20-15,0 10 44 16,4 0-78-16,3 2-1 15,-1-1-6-15,4-2 5 16,-4-4-8-16,-1-6-3 16,-5-5 0-16,0-8-24 15,0-7-12-15,-16-5 13 16,-11-6 4-16,-1-5 9 16,-3 0 1-16,2 0 18 15,8-1 17-15,5-8 60 16,12 3-61-16,4 0-16 15,0 1 14-15,6-1-10 0,19-1-15 16,4 2 2-16,4 0 0 16,3 1-17-16,-2 3 3 15,-3-1-32-15,9-1-78 16,-9 1-122-16,-4 1-292 16</inkml:trace>
  <inkml:trace contextRef="#ctx0" brushRef="#br0" timeOffset="53842.14">18163 2346 1388 0,'0'0'323'0,"0"0"-197"0,0 0-6 15,0 0-119-15,0 0 30 16,0 0 14-16,0 0 5 16,0 0 43-16,0 0-17 15,0 0-3-15,0 0 63 16,0 0-106-16,0 0 25 16,4 0-19-16,11-2-35 15,4-6 25-15,3-2-26 16,5-2-6-16,2-2-5 0,4-3-175 15,-7 5-117 1,-7 3-911-16</inkml:trace>
  <inkml:trace contextRef="#ctx0" brushRef="#br0" timeOffset="57217.2">28546 1391 1007 0,'0'0'324'15,"0"0"-67"-15,0 0-100 16,0 0-63-16,0 0 16 16,0 0-93-16,0 0-2 15,4-20-14-15,-2 18 13 0,-2 2-7 16,2-2-7-16,-2 0 1 15,0-2 28-15,2 2-12 16,-2-2 38-16,0 2-11 16,0 0-35-16,0 0 19 15,0-2-28-15,0 3 2 16,0-2 21-16,0 1-22 16,0 2 52-16,-2 0 26 15,-9 0-72-15,-2 0 20 16,-9 6 2-16,-3 12-8 0,-2 8 77 15,-6 12-53 1,0 12 38-16,-1 9-5 16,3 9-33-16,2 5 34 0,9 7-38 15,7 0-41-15,11-3 54 16,2-2-43-16,0-5-11 16,19-10 0-16,4-6-26 15,-1-10 20-15,0-8-71 16,-2-7-61-16,5-9-40 15,-5-6-181-15,-5-10-329 0</inkml:trace>
  <inkml:trace contextRef="#ctx0" brushRef="#br0" timeOffset="57700.09">28577 1690 1453 0,'0'0'278'0,"0"0"-149"0,0 0 45 15,0 0-123-15,0 0 17 16,0 0 22-16,0 0-26 16,0-32-14-16,15 28-50 15,3 4 7-15,3 0 75 16,-6 0-79-16,-1 3 39 15,-6 14 2-15,-6 11-5 16,-2 6 50-16,0 6-49 16,-8 3-31-16,-13-4 39 15,1-2-27-15,1-5-21 16,-2-7 1-16,8-6 11 16,1-7-24-16,8-4-13 15,4-8-151-15,4 0-89 16,17-14-109-16,-1-8-517 0</inkml:trace>
  <inkml:trace contextRef="#ctx0" brushRef="#br0" timeOffset="57916.47">28835 1626 1575 0,'0'0'543'15,"0"0"-286"-15,0 0-171 16,0 0-6-16,0 0 14 15,0 0-48-15,0 0 21 16,-113 143-24-16,111-102-20 16,2 1 26-16,0 1-38 0,0-7-22 15,4-4 8-15,7-7-58 16,5-11-33-16,12-14-129 16,1 0-125-16,0-1-668 15</inkml:trace>
  <inkml:trace contextRef="#ctx0" brushRef="#br0" timeOffset="58333.14">29158 1521 1515 0,'0'0'330'0,"0"0"-207"0,0 0-76 16,0 0-27-16,0 0-4 15,0 0-16-15,0 0 0 16,-116-39 1-16,114 39 0 16,0 0-2-16,2 0 1 15,0 0-19-15,0 1 19 16,0 5-19-16,0-1 19 16,0 0 28-16,0 2-11 15,0 1 7-15,0 4 51 16,0 4 31-16,0 8 44 15,0 4-51-15,-2 8-9 16,-2 4 20-16,-1 0-88 16,5 1 62-16,0-4-39 0,0-1-36 15,0-2 23-15,11-3-32 16,0-3 0-16,3-4 0 16,-3-8 1-16,1-4-2 15,2-4-68-15,4-6-72 16,16-2-64-16,-3-10-292 15,0-7-1167-15</inkml:trace>
  <inkml:trace contextRef="#ctx0" brushRef="#br0" timeOffset="58556.31">29399 1726 2000 0,'0'0'502'0,"0"0"-370"15,0 0-27-15,0 0-104 16,0 0 98-16,0 0-46 16,0 0-51-16,-20 111 32 15,20-85-32-15,13-6-2 16,3-1 0-16,1-4-15 16,4-7-37-16,12-8-44 15,-6-8-178-15,-5-13-322 0</inkml:trace>
  <inkml:trace contextRef="#ctx0" brushRef="#br0" timeOffset="58685.67">29446 1494 1827 0,'0'0'311'0,"0"0"-258"0,0 0-53 15,0 0-181 1,0 0-1020-16</inkml:trace>
  <inkml:trace contextRef="#ctx0" brushRef="#br0" timeOffset="59012.14">29762 1808 914 0,'0'0'1224'15,"0"0"-1019"-15,0 0-120 16,0 0 28-16,0 0-3 15,-34 103 5-15,19-62-69 16,-3 2-39-16,3 1-2 16,1 0-5-16,7-6-66 15,7-6-105-15,0-9-305 0,13-14-401 16</inkml:trace>
  <inkml:trace contextRef="#ctx0" brushRef="#br0" timeOffset="59359.05">29947 1688 1551 0,'0'0'218'0,"0"0"-141"16,0 0 93-1,0 0 18-15,0 0-9 0,24 113 31 16,-17-68-140-16,0 5-12 16,0 6-15-16,1 5-13 15,6 1 34-15,1 2-40 16,4-1-23-16,0-3 40 16,-1-8-35-16,-5-8-6 15,-1-10 0-15,-10-13 14 16,-2-10-14-16,0-9 0 15,-2-2-36-15,-14-7 6 16,-15-46-179-16,4 1-165 16,0-5-432-16</inkml:trace>
  <inkml:trace contextRef="#ctx0" brushRef="#br0" timeOffset="59483.38">29927 1569 2271 0,'0'0'321'0,"0"0"-238"15,0 0-16-15,0 0-67 16,0 0-49-16,0 0-167 16,0 0-408-16</inkml:trace>
  <inkml:trace contextRef="#ctx0" brushRef="#br0" timeOffset="59865.94">30259 1536 1224 0,'0'0'1071'0,"0"0"-908"16,0 0-53-16,0 0-10 0,0 0-100 15,0 0 1 1,0 0-25-16,91-56-22 0,-64 56-82 16,-5 0 7-16,-11 0 39 15,-6 0 82-15,-5 0 68 16,0 0 33-16,0 0 5 15,-5 12-106-15,-4 6 48 16,3 4 1-16,4 8-36 16,2 4 39-16,0 4-41 15,0 4-11-15,0 3 42 16,4 3-24-16,3-1-18 0,-5 0 33 16,-2-3-32-16,0-5 32 15,0-6-12-15,0-10-9 16,0-6 48-16,-5-7-51 15,3-6-9-15,2-2 0 16,0-2-62-16,0-2-90 16,0-14-311-16,0-6-1623 0</inkml:trace>
  <inkml:trace contextRef="#ctx0" brushRef="#br0" timeOffset="60008.56">30624 1660 1510 0,'0'0'211'16,"0"0"-113"-16,0 0-32 0,132-24-66 15,-90 20-49-15,-6 2-983 0</inkml:trace>
  <inkml:trace contextRef="#ctx0" brushRef="#br0" timeOffset="60183.14">30680 1792 1839 0,'0'0'256'0,"0"0"19"15,0 0-76-15,0 0-52 16,0 0-60-16,0 0-59 16,0 0-28-16,129 22-128 15,-84-22-171-15,-3 0-217 0</inkml:trace>
  <inkml:trace contextRef="#ctx0" brushRef="#br0" timeOffset="60518.34">31095 1488 1807 0,'0'0'332'0,"0"0"-196"15,0 0 8-15,0 0-25 16,0 0-42-16,0 0 21 16,-106 108 26-16,106-64-116 0,0 0 26 15,14 2-34-15,6-2 12 16,5-8-31-16,-1-4 19 16,1-11 0-16,2-10-15 15,-6-7 15-15,0-4 0 16,-1-9 0-16,-7-19 0 15,-2-12 6-15,-9-6 0 16,-2-7-6-16,0-1 0 16,-6 6-21-16,-10 10-19 15,-2 12-45-15,1 17-119 16,3 9-269-16,5 0-737 0</inkml:trace>
  <inkml:trace contextRef="#ctx0" brushRef="#br0" timeOffset="60708.59">31473 1841 1495 0,'0'0'236'16,"0"0"-8"-16,0 0-48 15,0 0 6-15,-11 126-128 16,9-94-46-16,2 7-24 15,2-10-155-15,9-8-165 0</inkml:trace>
  <inkml:trace contextRef="#ctx0" brushRef="#br0" timeOffset="61261.8">31779 1527 1722 0,'0'0'208'0,"0"0"-88"16,0 0-35-16,0 0 53 15,0 0-21-15,0 0-85 16,0 0 31-16,-87 105-22 16,87-67-17-16,0-1 55 15,0-2-78-15,10-3 9 0,9-5-10 16,-1-4 15-16,3-9-10 16,2-10-5-16,-3-4 0 15,0-1-17-15,-2-21 25 16,-7-6-8-16,-7-6 20 15,-4-4-19-15,0-1 41 16,0 1-42-16,0 4-36 16,-4 6 24-16,-1 6-216 15,3 8-119-15,2 3-754 0</inkml:trace>
  <inkml:trace contextRef="#ctx0" brushRef="#br0" timeOffset="61465.97">31928 1341 1713 0,'0'0'327'0,"0"0"-194"15,0 0-70-15,0 0-57 16,0 0 65-16,0 0 24 16,0 0-79-16,33 122 17 15,-22-75-26-15,-2 3-7 16,0 0 0-16,2 3-41 15,0 10-92-15,-1-11-85 16,-6-16-161-16</inkml:trace>
  <inkml:trace contextRef="#ctx0" brushRef="#br0" timeOffset="61591.63">32142 1571 841 0,'0'0'0'16,"0"0"-176"-16</inkml:trace>
  <inkml:trace contextRef="#ctx0" brushRef="#br0" timeOffset="62465.3">32284 1377 1043 0,'0'0'363'0,"0"0"-127"16,0 0-42-16,0 0-74 15,0 0 0-15,0 0-15 16,0 0-48-16,-89-52 23 15,78 78-12-15,2 9-34 0,5 9 27 16,4 6-50 0,0 3 8-16,0 4 4 0,0-1-22 15,0-2 10-15,9-3-11 16,-1-10 0-16,-1-9-9 16,-2-11 9-16,-1-11 0 15,-2-8-1-15,3-2-10 16,1 0-2-16,3-6-12 15,3-14-125-15,1-4 45 16,1-5-66-16,-2 2 60 16,-1 4-12-16,-1 5-118 15,-2 10 106-15,-3 4 91 16,-1 4 44-16,0 0 129 0,0 0-54 16,-2 10 46-1,2 6-21-15,0 2-54 0,3 0 33 16,-1 0-49-16,4-2-29 15,3-3-2-15,0-4-3 16,5-5-12-16,2-4 16 16,2 0-38-16,3 0-15 15,-1-12-66-15,1-8-25 16,-5-4 54-16,-7-4 22 16,-4 0 68-16,-9 0 178 15,0 5-30-15,0 4 8 16,-9 2-64-16,-4 6-28 15,2 3 18-15,0 2-76 0,1 2 27 16,2 2-2 0,-1 2 1-16,3 0 2 0,-4 0-32 15,4 4-2-15,1 10 41 16,5 4-19-16,0 4-13 16,0 1 1-16,0 2-9 15,9-1-2-15,0-2-6 16,4-1 7-16,0-4-6 15,1-5 13-15,4-3-7 16,0-5 0-16,0-4 0 16,-1 0-11-16,4 0 11 15,-8 0 0-15,3-13-12 0,-1-3-60 16,1-3 47 0,-3 0 7-16,-1 0-22 0,-2 2 40 15,-1 5-21-15,-3 2 21 16,2 1 4-16,-6 8 10 15,0 0-14-15,0 1 0 16,3 0 0-16,1 0-7 16,4 0 17-16,-2 0 9 15,-1 8 64-15,-1 5-40 16,1 4 36-16,2-3-15 16,-2 7-45-16,4 0 36 15,-4-4-55-15,4 1 0 16,0-3 0-16,3-5-102 15,15-6-57-15,0-4-141 16,-8 0-438-16</inkml:trace>
  <inkml:trace contextRef="#ctx0" brushRef="#br0" timeOffset="64365.53">32901 1608 1416 0,'0'0'288'0,"0"0"-134"15,0 0-85-15,0 0 36 0,0 0 4 16,0 0-43-16,0 0 30 16,12-6-20-16,-8 6-23 15,3 8 42-15,1 2-87 16,2 4 12-16,-2 2-3 15,3 5-10-15,-1 4 7 16,1 0-14-16,-5 2 0 16,3-1-17-16,-2-6 10 15,0-4-4-15,1-3-8 16,-3-9-28-16,-1-3 46 16,-1-1-9-16,-1 0 10 0,3-9 13 15,1-14-13 1,3-4-1-16,0-6-8 0,0 1-5 15,2 2 8-15,3 4-7 16,-1 5 13-16,-3 8-24 16,0 3 1-16,-4 4 23 15,-3 4 0-15,-3 2 0 16,2 0-9-16,-2 0 0 16,2 0 9-16,2 0-7 15,4 4 20-15,-6 4-13 16,4 0 16-16,1 2-8 15,-1 2 24-15,1 2-15 16,-2 0-16-16,1 2 32 16,-1 0-2-16,1 2-28 15,-1-1 13-15,-1 1 5 16,3-3 10-16,2 2-31 16,-3-6 10-16,1 0 48 0,0-3-46 15,-2-2 15-15,-3-2-2 16,2-3-24-16,0 2 28 15,1-3-29-15,1 0 15 16,2 0 35-16,2 0-35 16,1-4-30-16,1-11 15 15,-1-1-36-15,1-3 11 16,-2-2-23-16,3 2 9 16,-1-1 38-16,-3 3-58 15,-1 1 50-15,-1 5-7 16,0-1 16-16,0 1-12 15,-1 1 12-15,1-2 0 0,-5 4 46 16,0 2-34 0,1 0 18-16,-1 6-18 15,-2-2-4-15,2 2 12 0,-2 0-14 16,0 0 0-16,0 0 26 16,0 0-13-16,0 0-10 15,0 8 28-15,0 3-29 16,0 8 28-16,0 1-36 15,0 2-1-15,0 0-1 16,0 7-131-16,0-10-106 16,-2-5-303-16</inkml:trace>
  <inkml:trace contextRef="#ctx0" brushRef="#br0" timeOffset="64498.18">33360 1438 1761 0,'0'0'353'0,"0"0"-189"16,0 0-57-16,0 0-107 16,0 0-228-16,0 0-163 15,0 0-930-15</inkml:trace>
  <inkml:trace contextRef="#ctx0" brushRef="#br0" timeOffset="65031.75">33360 1438 1141 0,'125'56'699'0,"-127"-56"-527"16,-7 0-20-16,5 0-38 15,2 0-4-15,-1 0-70 16,3 5-33-16,0 6-7 16,0 3 0-16,0 1 0 15,0 2-14-15,3 1 15 16,3 2-1-16,5 2 0 15,1 2 10-15,-4 5-8 16,3-2-2-16,-1-2-2 16,-8 5-22-16,0-8-1 15,-2-7-1-15,0-5 18 16,0-6-2-16,0-4 10 16,-2 0 32-16,-6 0-26 0,4-11 45 15,4-7-51-15,0-7 6 16,0-2-6-16,10 0-46 15,9-1 25-15,6 0-17 16,-3 6-48-16,-2 4 68 16,-6 3-17-16,-4 6 35 15,-3 4 43-15,-5 0 62 16,-2 3 45-16,0 0-52 16,0 2-68-16,0 0 26 15,0 0-54-15,-4 0-2 16,-5 0 0-16,-2 0-3 15,0 10 3-15,-2 3 0 16,2 6 6-16,1 3 10 0,4 0-15 16,4 2-2-1,2 0 1-15,0-5-103 0,0-4-51 16,0-10-129-16,0-5-204 16,2 0-1026-16</inkml:trace>
  <inkml:trace contextRef="#ctx0" brushRef="#br0" timeOffset="65366.32">33516 1215 1605 0,'0'0'313'0,"0"0"-232"15,0 0-51-15,0 0 61 16,0 0-39-16,0 0 63 16,0 0 5-16,45 102-59 15,-41-60 22-15,3 4-53 16,-3 7-24-16,-2 8 55 16,3 0-55-16,-5 9-6 15,0 4 0-15,0 3-9 16,-11-1-3-16,-6 2-80 15,-6-2-100-15,-6-2 32 16,-20 12-30-16,5-17 119 16,-2-19-411-16</inkml:trace>
  <inkml:trace contextRef="#ctx0" brushRef="#br0" timeOffset="67748.5">27879 1423 1498 0,'0'0'318'0,"0"0"-173"16,0 0-88-16,0 0-28 16,0 0-11-16,0 0-18 15,0 0 39-15,0 0-24 0,0 0 23 16,0 0-32-16,0 0-6 16,0 0 23-16,2 0-13 15,3 4-11-15,2-1 1 16,-1-1 0-16,1-1 2 15,-3-1-2-15,-2 3 0 16,1-1-6-16,-3-1 46 16,0 5-40-16,0 1 69 15,0 0 38-15,-11 4-48 16,0-1-39-16,-3-2-10 16,5-2 61-16,-1-4-59 15,0-2 37-15,4 0-11 0,-3-2-6 16,2-12 16-16,2-3-48 15,3-1 1-15,2 0-13 16,0 3 9-16,0 2-18 16,18 8-95-16,3 5-169 15,-2 0-95-15</inkml:trace>
  <inkml:trace contextRef="#ctx0" brushRef="#br0" timeOffset="69025.84">29963 1480 1038 0,'0'0'263'15,"0"0"-147"-15,0 0-40 16,0 0 27-16,0 0-53 16,0 0 9-16,0 0 1 15,0 6-20-15,0-6 33 16,0 0-6-16,0 0-30 0,0 0 87 16,0 0-35-1,0 0 48-15,0 0-21 0,-2 2-73 16,-1-2-13-16,1 1-30 15,0-1-36-15,0 3 26 16,-1-1-26-16,-2 2 36 16,3 0-1-16,0 0 3 15,2 0 3-15,-2 0-5 16,2 1 0-16,-2-3-9 16,2 3 9-16,0-4 0 15,-2 2-1-15,2-1 3 16,0-1 14-16,0-1-16 0,0 0 0 15,0 0 1-15,-3 0-1 16,3 0 0-16,-2 0 0 16,-2 3-28-16,0 0 19 15,-2 0 9-15,4-1 0 16,-2 0-4-16,4-2 29 16,0 0-25-16,0 0 34 15,0 0-22-15,0 0 31 16,0 0-43-16,0 0 2 15,0-4-10-15,0-2 8 16,0 2-1-16,0 2-10 16,0-1-61-16,6 3 12 15,0 0-54-15,-4 0-39 16,-2 0-1-16,0 5-192 16,0 2-1137-16</inkml:trace>
  <inkml:trace contextRef="#ctx0" brushRef="#br0" timeOffset="70772.89">29963 1707 819 0,'0'0'265'0,"0"0"-76"15,0 0-52-15,0 0-42 0,0 0-42 16,0 0-34 0,0 0 23-16,0-5 58 0,0 5-43 15,0 0 22-15,0 0-46 16,0 0-32-16,0 0 29 16,0 0-30-16,0 0 12 15,0 5 7-15,0 1 6 16,0-3-18-16,0 1 19 15,0-3-26-15,0 4 48 16,0-1-42-16,0 2 18 16,0 2 28-16,0 0-51 15,0 3 30-15,0-1-31 16,0-3 9-16,0 4 21 16,0-4-11-16,0 2 16 15,2-3 21-15,0 0-55 0,-2-2 30 16,0 4-15-16,2-2-8 15,-2 2 44-15,0 2-46 16,2-1 1-16,0 1-5 16,3 1 14-16,-3-2-16 15,1-1 0-15,-3 3-2 16,0-1-11-16,0-2 13 16,0 0 0-16,2-2 0 15,-2 0 16-15,0 0-16 16,0 0 0-16,2 0 0 15,-2 2-16-15,0 0 23 16,0 2-7-16,0-3 0 16,3 4 11-16,-1-3-11 15,-2-2 0-15,2 2 1 16,0-4-1-16,0 3 6 0,-2-1-6 16,2 1 1-16,-2 1 10 15,2 0 1-15,1 2-12 16,-3 0 10-16,2 0-22 15,-2-2 20-15,2-2-8 16,-2 1 0-16,0-1 8 16,2 0-8-16,-2 0 0 15,0-1 2-15,3 1-11 16,-3 1 11-16,0 0-2 16,2 0 0-16,-2 0 14 0,0 4-13 15,0-2-1 1,0 1 0-16,0 3-18 0,0-4 19 15,3 2-1-15,-3-4 0 16,0 2 12-16,2 0-12 16,-2-3 0-16,0 3 0 15,0-1-19-15,0-2 20 16,0 1-1-16,0 0 0 16,0-1 14-16,0 1-15 15,0-1 1-15,0 1 0 16,0-1-33-16,2 0 27 15,0-2-1-15,0 0 6 16,0-1-26-16,-2-2 18 16,2 1 5-16,-2 1 4 15,0-1-19-15,0 3 19 0,0-1 0 16,0 2 0-16,0 0 13 16,0 2-17-16,0-2 4 15,0 2 0-15,0-2-25 16,0 0 25-16,0-2-5 15,0 0 4-15,0 2 2 16,0-2-1-16,0 2 0 16,0 1 0-16,0-1-25 15,0 1 25-15,0-1 0 16,-4 0 0-16,2-2 10 16,-2-2 1-16,-1 0-4 15,-2-2 5-15,0 0 65 16,-1 0-76-16,-3 0 43 0,-1 0 7 15,-1 0-24-15,-1 0 59 16,-1-4-44-16,-3-4-26 16,1 0 80-16,-4-2-96 15,1-2 29-15,3-2-17 16,1 0 1-16,5 2-4 16,2 0-9-16,2 2 0 15,5-2-13-15,2 1 13 16,0-4-14-16,0 3 4 15,0 0-2-15,0 4 0 16,0 2 12-16,0 2 0 16,0 2-18-16,0 2 7 15,0 0-27-15,0 0-44 16,0 0-113-16,0 0-53 0,0 3-61 0</inkml:trace>
  <inkml:trace contextRef="#ctx0" brushRef="#br0" timeOffset="72074.5">30379 2038 1001 0,'0'0'371'0,"0"0"-220"16,0 0-30-16,0 0-63 15,0 0 24-15,0 0-11 16,0 0-16-16,0 0 53 16,0 0-54-16,0 0 12 15,-5 0 21-15,1 0-25 16,-2 0-1-16,-1 0-61 16,0 0 9-16,2 0 27 0,3 0-35 15,2 0 18-15,0 1-9 16,0-1-1-16,0 2-16 15,0-2 7-15,0 3 0 16,7-2-6-16,5 0 18 16,0 2-8-16,5-1 40 15,-2-2-43-15,1 1 24 16,-3-1-25-16,-2 0 0 16,-4 0-13-16,-3 0 13 15,-4 0-9-15,0 0-10 16,0 0-100-16,-6 0-142 15,-8 0-1268-15</inkml:trace>
  <inkml:trace contextRef="#ctx0" brushRef="#br0" timeOffset="72983.07">29082 1466 922 0,'0'0'509'16,"0"0"-260"-16,0 0-59 0,0 0-74 16,0 0-40-1,0 0 31-15,0 0-105 0,0 0 51 16,0 0-25-16,0 0-16 16,0 0 19-16,8 0-21 15,2 0 1-15,3 0 18 16,1 0-23-16,-1 0-12 15,1 0-6-15,-3 0-60 16,-2 0-51-16,-2 0-120 16,-7 0-1057-16</inkml:trace>
  <inkml:trace contextRef="#ctx0" brushRef="#br0" timeOffset="76112.56">953 3138 1431 0,'0'0'236'16,"0"0"-197"-16,0 0 15 15,0 0-52-15,0 0 53 16,0 0 29-16,29 0-9 15,-14 0 11-15,1-4-29 16,-3 2-35-16,-3 0 74 0,1-1-41 16,-3 3 0-1,2 0 14-15,5-1-57 0,3 1 39 16,4-5-48-16,3 3 16 16,4-3 14-16,4-1-27 15,5 0 19-15,5 2-13 16,1 0-3-16,1 0 7 15,-3 2-16-15,3-3 15 16,-3 1-19-16,0 2 12 16,3-2-8-16,-1 1 0 15,1 2 8-15,-1 1-9 16,-2-3 1-16,1 3 0 16,-3 0-14-16,-2 0 15 15,-5 0-1-15,-2 0 0 16,0 0 18-16,0 0-17 0,1 3-1 15,-3-3 0-15,2 0-13 16,0 0 19-16,0 0-6 16,4 0 0-16,0 0 10 15,-2-3 2-15,3 1-12 16,-3 0 0-16,-2 2-17 16,-2 0 18-16,3 0-1 15,-1 0 0-15,4 0 13 16,5 0-13-16,3 0 0 15,-3 0 0-15,0 0-13 16,0 0 13-16,-4 0 0 16,2 2-2-16,-1-2 14 15,4 0-18-15,1 0 6 16,0 0 0-16,3 0-22 16,-1 0 22-16,3 0 0 0,0-2-6 15,0 0 19-15,-3-2-26 16,1 2 13-16,-1 0 0 15,-4 2-13-15,1 0 14 16,-3 0-1-16,1 0 0 16,4 0 9-16,-1 0-9 15,3 0 0-15,2 0 0 16,0 0-12-16,1 0 12 16,2-2 0-16,-2 2 0 15,-1 0 12-15,2 0-16 16,0 0 4-16,1 0 0 15,-2 0-5-15,6 0 5 0,0 0 0 16,2 0 0 0,1-4 7-16,3-3-5 0,0 1-2 15,0-1 0-15,-2 1-5 16,0-2 5-16,-2 2 0 16,-2 2-1-16,-3 0 13 15,-4 0-19-15,-5 2 7 16,1-1 0-16,-4-1-11 15,1 2 13-15,0-2-4 16,-3 4-4-16,-6 0-77 16,-12 0-117-16,-9 0-267 0</inkml:trace>
  <inkml:trace contextRef="#ctx0" brushRef="#br0" timeOffset="77162.49">1256 5348 1485 0,'0'0'302'0,"0"0"-100"0,0 0-28 15,0 0 4-15,0 0-57 16,0 0-26-16,-82-110 29 15,59 95-73-15,-1 5-1 16,-3 4 16-16,-2 6-49 16,0 0 36-16,-4 6-53 15,-5 16 11-15,-2 10 17 16,0 8-19-16,0 7-7 16,7 3 32-16,4 5-26 15,4-3 41-15,13 3-46 16,10-1 19-16,2 1-11 15,16-5 1-15,17-4-12 16,9-8 0-16,10-11 6 0,8-8-6 16,11-11 0-1,8-8-56-15,8-8 43 0,2-16-119 16,26-22-91-16,-24 8-251 16,-16 0-420-16</inkml:trace>
  <inkml:trace contextRef="#ctx0" brushRef="#br0" timeOffset="77765.89">1689 5406 1920 0,'0'0'350'16,"0"0"-174"-16,0 0-65 16,0 0-60-16,0 0 22 15,-127 86-18-15,117-52-44 0,8 4 35 16,2-2-36-16,10-4-10 15,15-1 0-15,4-8 2 16,3-5-25-16,2-5 22 16,-6-8-56-16,-3-5 47 15,-5 0-54-15,-7-9 41 16,-9-13-14-16,-4-6-40 16,0-7 26-16,-10 2-2 15,-13-1 1-15,1 7 42 16,4 4-47-16,7 9 23 15,7 3 8-15,4 3-72 16,0 4 50-16,19 0 7 16,6 4 39-16,4 0-24 15,2 0 49-15,1 8-23 16,-1 14 46-16,0 6-6 0,-4 4 39 16,0 3 1-16,-6-2-9 15,-3-2 33-15,-7-9-104 16,-3-6 33-16,-6-9-7 15,-2-7-17-15,0 0 94 16,0-6-103-16,0-15-24 16,0-11 14-16,0-9-158 15,8-3-1-15,5-2 11 16,4 4-32-16,3 8 127 16,-1 6 63-16,2 10 36 15,-4 6 113-15,1 5-56 0,0 7 5 16,2 0 6-1,0 15-11-15,1 11 5 16,-4 4-43-16,-1 6-43 0,-5-2-12 16,-3 0-13-16,-3-1-81 15,-2-4-70-15,-3-7-93 16,0-7-468-16</inkml:trace>
  <inkml:trace contextRef="#ctx0" brushRef="#br0" timeOffset="78161.38">2528 5382 1460 0,'0'0'507'16,"0"0"-429"-16,0 0 85 15,0 0-18-15,0 0-69 16,0 0-47-16,0 0-29 16,-73 6-1-16,63 17 1 15,6 2 0-15,4 0 9 16,0 2-9-16,10 1 0 16,11 0-15-16,11 5 1 15,-1-1 5-15,0 0-9 16,-2 0-4-16,-9-5 14 0,-11-2 8 15,-9-3 0 1,0-6 114-16,-13-1-35 0,-5-9 65 16,-2-5-60-16,6-1-48 15,1 0-35-15,4-12-1 16,5-13-109-16,4-31 15 16,0 5-237-16,6-4-160 0</inkml:trace>
  <inkml:trace contextRef="#ctx0" brushRef="#br0" timeOffset="78387.78">2731 5202 1768 0,'0'0'397'0,"0"0"-170"16,0 0-42-16,11 138 12 0,0-80-76 15,5 3-75-15,1 0 13 16,4-3-59-16,-1-5 0 15,-3-9-1-15,-3-10-54 16,-5-9-12-16,-5-14-68 16,-4-8-116-16,0-3 0 15,-21-26-72-15,-6-5-407 16,-2-7-2-16</inkml:trace>
  <inkml:trace contextRef="#ctx0" brushRef="#br0" timeOffset="78494.49">2702 5509 117 0,'0'0'1378'0,"0"0"-865"0,0 0-285 16,0 0-40-1,0 0-86-15,0 0-87 0,0 0 49 16,63-79-64 0,-11 79-24-16,-6 0-84 0,-9 0-425 0</inkml:trace>
  <inkml:trace contextRef="#ctx0" brushRef="#br0" timeOffset="78831">3123 5667 1874 0,'0'0'261'16,"0"0"-212"-16,0 0 68 0,0 0-25 16,0 0-70-16,0 0-22 15,0 0-85-15,12-135-12 16,3 100 13-16,-1 4 3 15,-4 5 81-15,1 8 13 16,-3 6 12-16,0 6 120 16,1 5-50-16,3 1 0 15,1 0 12-15,3 11-33 16,1 13 48-16,3 8-47 16,-2 4-75-16,2 0 33 15,-2 0-33-15,-1-4-42 16,0-7-63-16,6-10-142 15,-2-5-113-15,-3-10-594 0</inkml:trace>
  <inkml:trace contextRef="#ctx0" brushRef="#br0" timeOffset="79428">3627 5344 1770 0,'0'0'472'0,"0"0"-253"15,0 0-43-15,-123 10-90 16,99 6 64-16,3 6-125 16,13 3 8-16,3 6-11 15,5 3-14-15,0 0 17 16,9-3-25-16,9-4 1 16,5-4-32-16,-4-10 10 15,4-5-11-15,-1-8 3 0,0 0-61 16,0-9 8-16,1-14-89 15,0-4-74-15,-8-4 143 16,-5 3-53-16,0 2 43 16,-6 8 112-16,-4 4 19 15,0 8 124-15,0 6 12 16,0 0-48-16,0 0 8 16,0 8-115-16,0 14 88 15,0 6 27-15,0 6-45 16,0 2 28-16,5-2-54 0,13-1-44 15,3-7 23 1,4-8-23-16,0-7-1 16,0-8-34-16,-2-3-62 0,2-10 18 15,-2-15-115-15,-3-9-98 16,-3-2 133 0,-3-4 16-16,-5 5 61 0,-3 2 64 15,-4 7 18-15,1 8 102 16,-3 8 56-16,0 8 46 15,0 2-17-15,0 0-153 16,0 14 44-16,0 12 28 16,2 4-27-16,5 6 8 15,-2-1-63-15,-1 2-23 16,2-4-2-16,-1-5-5 16,-3-10-100-16,0-6-239 0,-2-12-640 15</inkml:trace>
  <inkml:trace contextRef="#ctx0" brushRef="#br0" timeOffset="79528.25">3874 5260 1691 0,'0'0'0'16,"0"0"-165"-16</inkml:trace>
  <inkml:trace contextRef="#ctx0" brushRef="#br0" timeOffset="80360.66">4207 5461 1884 0,'0'0'269'0,"0"0"-107"16,0 0 40-16,0 0-183 15,0 0 78-15,0 0-6 16,0 0-45-16,8 130-9 16,3-103-37-16,-1-3 0 15,-4-6 11-15,-2-5-1 16,-2-7-10-16,1-6 0 16,1 0 0-16,0-6-9 15,4-19-25-15,2-6-99 0,1-5 62 16,5-4-165-1,-1 3 38-15,-1 7 47 0,1 4 38 16,-1 8 78-16,-1 8 35 16,-2 6 14-16,-1 4 127 15,1 0-84-15,-3 18 118 16,6 8 4-16,1 6-103 16,6 2 9-16,-1-1-51 15,4-4 0-15,0-4 57 16,1-7-76-16,2-8 67 15,0-9-82-15,0-1 24 16,2-7-48-16,-1-18 21 16,1-11-21-16,-4-10 23 0,-3-12-96 15,-4-12 39 1,-5-7-6-16,-4-3-45 0,-5 3 75 16,-2 10 18-1,-2 15 16-15,0 16 116 0,-4 14-76 16,-11 10 27-16,-1 10-46 15,3 2-14-15,-1 9 41 16,3 20-47-16,5 13 54 16,1 14 39-16,3 6-67 15,2 8 51-15,0 3-40 16,11-3-37-16,5-2 40 16,1-6-41-16,2-10 0 15,-6-7 0-15,-3-16-67 0,-2-11 43 16,-6-11-38-1,-2-7-39-15,-2-4 84 0,-19-23-139 16,-5-9 41-16,-3-8 89 16,4-1 8-16,8 4 18 15,5 7 22-15,12 8-20 16,0 8 87-16,3 6-52 16,16 4 15-16,6 3 20 15,6 4-57-15,3 1 37 16,1 0-52-16,1 0 10 15,-2 6-41-15,-1 2 15 16,3-2-117-16,-7-2-219 16,-10-4-590-16</inkml:trace>
  <inkml:trace contextRef="#ctx0" brushRef="#br0" timeOffset="80894.6">5244 5328 1817 0,'0'0'344'16,"0"0"-172"-16,0 0-7 15,0 0-64-15,0 0-61 16,0 0 37-16,0 0-65 15,-100 31 3-15,91-12 11 16,5-1-25-16,2 2 41 16,2 0-42-16,0 0 6 15,13 6-9-15,9 2 4 16,5 4-1-16,1 0 0 16,5 3-30-16,-5-3 14 0,-4-2 15 15,-8-9 1-15,-9-4-24 16,-7-5 46-16,0-6-22 15,-16 1 81-15,-6-6-41 16,0-1 29-16,1 0-69 16,4 0 12-16,3 0-29 15,3 0-44-15,3 0-57 16,3 0-143-16,0 0-357 0</inkml:trace>
  <inkml:trace contextRef="#ctx0" brushRef="#br0" timeOffset="81603.78">5568 5511 2280 0,'0'0'353'0,"0"0"-317"15,0 0-36-15,0 0-144 16,0 0-405-16,0 0-168 0</inkml:trace>
  <inkml:trace contextRef="#ctx0" brushRef="#br0" timeOffset="81728.48">5684 5700 2068 0,'0'0'384'0,"0"0"-357"16,0 0-27-16,0 0-333 16,0 0-845-16</inkml:trace>
  <inkml:trace contextRef="#ctx0" brushRef="#br0" timeOffset="91820.05">10151 2689 862 0,'0'0'270'0,"0"0"-132"15,0 0-42-15,0 0-33 16,0 0-51-16,0 0-5 16,0 0 17-16,0 0-11 15,0 0-13-15,0 0 0 16,0 0 10-16,0 0 91 16,0 0-34-16,0 0 16 15,0 0 42-15,0 0-98 16,0 0 59-16,0 0-35 15,0 0-43-15,0 0 29 16,0 0-37-16,0 0 0 16,0 0 8-16,0 0 6 0,0 0-14 15,0 0 7-15,0 0-6 16,0 0 51-16,0 0-39 16,0 0 31-16,0 0 10 15,0 0-54-15,0 0 47 16,0 0-17-16,0 0-29 15,0 0 52-15,-2 0-52 16,-3 0 14-16,2 0-15 16,1 0 19-16,0 0-16 15,2 0-3-15,0-2 10 16,0 2-8-16,0 0 10 16,0 0-12-16,0 0 22 15,0-2-16-15,0 2 15 0,0 0-21 16,0 0 6-1,0 0-30-15,4 0 24 0,6-3 0 16,1 2 0-16,4-1 10 16,3 0-6-16,0 0-4 15,0 0-4-15,-4 0-26 16,-4 0 30-16,-1-3-25 16,-3 4-8-16,0-1-30 15,-2-1 21-15,-2-3-101 16,0 3-130-16,-2-1-753 0</inkml:trace>
  <inkml:trace contextRef="#ctx0" brushRef="#br0" timeOffset="93874.69">10002 2320 594 0,'0'0'270'16,"0"0"-84"-16,0 0-37 16,0 0-43-16,0 0 41 15,0 0-37-15,0 0-28 16,0 0-39-16,0 0-22 15,0 0 39-15,0 0-18 16,0 0-20-16,0 0 53 16,0 0-74-16,0 0 41 15,0 0-6-15,0 0-30 0,0 0 33 16,0 0-37-16,0 0 5 16,0 0 18-16,0 0-13 15,0 0-12-15,0 0 19 16,0 0-18-16,0 0 35 15,0 0-28-15,0 0-8 16,0 0 61-16,0 0-49 16,0 0 5-16,0 0 19 15,0 0-2-15,0 0 32 16,0 0-46-16,0-8-19 16,6-4 10-16,3 1-10 15,2-1-1-15,2 1 0 16,-2-2 1-16,3-2-12 15,1-2 7-15,-3 2 4 0,-1 0-28 16,-3 1 1-16,0 4-23 16,-6 6-52-16,-2 3-113 15,0 1-722-15</inkml:trace>
  <inkml:trace contextRef="#ctx0" brushRef="#br0" timeOffset="98590.61">8132 4780 1395 0,'0'0'228'0,"0"0"-178"16,0 0 10-16,0 0-25 15,0 0-18-15,0 0 59 16,0 0-76-16,0-32 34 0,0 28 16 16,0 2-15-16,0 0 39 15,0 2-28-15,0-2-46 16,0 2 43-16,0 0-37 15,0 0-6-15,0 0 22 16,0 0-21-16,0 0 45 16,0 0-37-16,0 0-8 15,-2 0 79-15,-3 0-62 16,1 0 37-16,0 0-15 16,-2 0-39-16,2 0 52 15,2 0-35-15,0 0-17 0,0 0 93 16,2 0-88-1,0 0 20-15,0 0-14 0,22 0 0 16,9 0 39-16,14 0-42 16,15 2 0-16,14-2 10 15,12 0-18 1,13 0-1-16,5-8 0 0,6-4 15 16,-4 1-20-16,-4-2 5 15,-10 3-12-15,-16 2-18 16,-16 2-40-16,-20 6-52 15,-17 0-128-15,-13 0-59 16,-10 8-374-16</inkml:trace>
  <inkml:trace contextRef="#ctx0" brushRef="#br0" timeOffset="99656.8">8381 4760 1440 0,'0'0'258'0,"0"0"-99"15,0 0-146-15,0 0 10 16,0 0-1-16,0 0 28 15,0 0 17-15,-95-1-53 16,86 1-3-16,3 0 54 16,-2 0-50-16,2 0 8 15,-3 0-8-15,-3 0-9 16,-3 0 15-16,-1 1-21 16,1 0 0-16,-1 4 82 0,1-3-79 15,1 0 55-15,3 0-8 16,0 0-8-16,5-2 38 15,3 0-65-15,0 2 3 16,3-2 29-16,0 0-20 16,0 0-24-16,0 0-3 15,0 0 13-15,0 6-23 16,14 0 10-16,4 4 0 16,6 3 10-16,8 4 11 15,3 3-21-15,8 0 0 0,3 3 8 16,8-1-14-1,4-3 6-15,7 2 0 0,1-1 1 16,3-2 17-16,-1-2-18 16,-8 2 0-16,-7-4 0 15,-8 0-19-15,-14-2 20 16,-6 1-1-16,-12-5 1 16,-9 1 19-16,-4-1-20 15,0 0 0-15,-2 4 1 16,-21 4 33-16,-6 4-34 15,-11 5 16-15,-4 2 13 16,-9 4-28-16,-3 0 34 16,-5 3-35-16,-1 3 16 15,-2-1-16-15,-3 1 12 16,2 2-12-16,3-3 0 0,6-2 17 16,11-6-11-16,10-4-6 15,13-4-4-15,10-4-14 16,6-3 19-16,6 1-1 15,0-2 0-15,0-1-7 16,6 4 6-16,12-3 1 16,7 0-3-16,8-2-21 15,9-5 26-15,12-1-2 16,9-4 0-16,8 0 10 16,7 0-3-16,8-1-7 15,5-7 0-15,8-1 0 16,1 0 11-16,2-1-11 15,-4 0 0-15,-6-1 13 16,-10 4-14-16,-15 0 1 16,-13 4 0-16,-19-2-17 0,-10 5 17 15,-14 0-34-15,-7 0-32 16,-4 0-118-16,-4 0-297 16,-13 0-1464-16</inkml:trace>
  <inkml:trace contextRef="#ctx0" brushRef="#br0" timeOffset="101939.86">9906 5019 1290 0,'0'0'630'0,"0"0"-401"16,0 0-54-16,0 0-103 0,0 0 0 16,0 0-72-16,0 0 20 15,11-105-3-15,13 101 0 16,1 4-17-16,1 0 0 16,1 11 6-16,-2 13-11 15,-5 10 16-15,-3 8-7 16,-5 6 15-16,-6 5-4 15,-6-2 5-15,0-1 14 16,-14-3-19-16,-9-6 61 16,-8-4-66-16,-3-7 28 15,5-8 3-15,4-6-35 16,9-9-12-16,8-4 5 0,6-3-105 16,2 0 20-16,6-32-254 15,14-1-40-15,1 1-615 0</inkml:trace>
  <inkml:trace contextRef="#ctx0" brushRef="#br0" timeOffset="102198.17">10320 4967 1612 0,'0'0'298'0,"0"0"-90"15,0 0 0-15,0 0-77 16,-129 28 53-16,104-6-88 16,8 8 2-16,5 4-25 0,8 2-56 15,4 4 38-15,0 2-55 16,4-2 9-16,14-1-24 16,7-3 15-16,3-6 0 15,9-7-9-15,4-8-94 16,24-15-62-16,-9-9-360 15,-10-14-599-15</inkml:trace>
  <inkml:trace contextRef="#ctx0" brushRef="#br0" timeOffset="102771.71">10852 4784 378 0,'0'0'1289'16,"0"0"-1013"-16,0 0-79 0,0 0-39 16,0 0-31-16,0 0-93 15,0 0-34-15,-64-16 15 16,39 18-14-16,3 6-1 16,2 0 0-16,3-2 7 15,5 0-2-15,1-1-5 16,5 1 0-16,-4 1-6 15,3 0 6-15,3-2-2 16,2 3 2-16,0-2 0 16,2 3-14-16,0-1 14 15,0 0 0-15,0 6 18 16,4 2 13-16,0 10-17 16,3 5 47-16,-3 7-8 15,4 6 20-15,-2 5-40 0,3-3 6 16,3 1 24-16,1-5-36 15,-1-6-27-15,2-7 3 16,-3-8 3-16,-2-5-12 16,3-9 4-16,-2-4-64 15,13-3-7-15,-3-9-238 16,0-7-265-16</inkml:trace>
  <inkml:trace contextRef="#ctx0" brushRef="#br0" timeOffset="103153.53">11015 5028 704 0,'0'0'830'15,"0"0"-664"-15,0 0-22 16,0 0 7-16,0 0-66 16,0 0 42-16,0 0-19 15,0 67 22-15,0-55-8 0,0 3-61 16,3-3 54-16,1 1-39 15,0 3-61-15,0 0 74 16,1 0-80-16,2-2 14 16,-2-1-23-16,3-4-5 15,1-6 4-15,5-3-62 16,5-11-102-16,-1-14-193 16,-5-6-952-16</inkml:trace>
  <inkml:trace contextRef="#ctx0" brushRef="#br0" timeOffset="103282.19">11055 4868 785 0,'0'0'1445'0,"0"0"-1153"15,0 0-204-15,0 0-78 16,0 0-20-16,0 0-155 16,0 0-228-16</inkml:trace>
  <inkml:trace contextRef="#ctx0" brushRef="#br0" timeOffset="103822.26">11302 5143 1024 0,'0'0'720'15,"0"0"-674"-15,0 0-3 16,0 0 7-16,0 0 3 16,0 0 36-16,0 0-26 15,-2 0-39-15,2 0 119 16,0 4-54-16,0 4-8 0,0 3 14 16,2 1-49-16,3 3 48 15,-3 3-58-15,2 2-26 16,-2-2 44-16,2 3-30 15,-2-3-9-15,0 1 27 16,-2 2-32-16,0 5 44 16,0 2-38-16,0 1-15 15,0 4 56-15,0-1-48 16,0 1-9-16,-10-6 0 16,2-3 6-16,-3-3-15 15,-7-5-38-15,-7-4-87 16,-17-11-58-16,2-1-338 15,7 0-694-15</inkml:trace>
  <inkml:trace contextRef="#ctx0" brushRef="#br0" timeOffset="104455.56">11543 4959 439 0,'0'0'810'0,"0"0"-597"16,0 0 36-16,0 0-93 15,0 0-74-15,0 0 3 16,0 0-47-16,0-2-1 0,0 12 136 16,0 7-70-16,0 4 7 15,0 8-37-15,2 6-34 16,1 7 57 0,3 4-70-16,1 6 14 0,2 5 27 15,2-1-56-15,0 2 19 16,1-2-30-16,0-2 20 15,0-3 16-15,-1-4-36 16,0-3 19-16,-2-5 7 16,0-7-4-16,-5-8-17 15,-2-4-5-15,-2-6 10 16,0-6-28-16,0-6 19 0,-4-2-1 16,-12 0 6-16,-5-2-5 15,-4-20-2-15,0-12-31 16,-2-44-100-16,6 7-106 15,2-7-497-15</inkml:trace>
  <inkml:trace contextRef="#ctx0" brushRef="#br0" timeOffset="104620.12">11461 4803 1685 0,'0'0'350'15,"0"0"-196"-15,0 0-62 0,0 0-92 16,0 0-15 0,0 0-50-16,0 0-109 0,55-71-640 15</inkml:trace>
  <inkml:trace contextRef="#ctx0" brushRef="#br0" timeOffset="105173.69">11733 4738 682 0,'0'0'1265'0,"0"0"-1027"16,0 0-132-16,0 0 18 15,0 0-106-15,0 0 12 16,0 0-20-16,31 0 8 16,-7 0-19-16,3 0 1 15,-3 0-6-15,-1 0-30 16,-7 0 5-16,-6 6 4 15,-3 4 3-15,-7 4 21 16,0 4 3-16,0 5 61 0,0 4-21 16,-9 5 76-16,5 3-114 15,2 1 50-15,2 2-10 16,0 2-36-16,0 0 26 16,11 0-32-16,3-1 0 15,-2 3-2-15,1-4 11 16,-1-5-9-16,-3 0 0 15,-5-8 15-15,-4-4 20 16,0-5 6-16,0-4-11 16,-4-4 54-16,-11-2-65 15,-4 0-19-15,3-2 12 16,1-2 0-16,-1 0-24 16,-3 0-79-16,-2-2-197 15,4 0-540-15</inkml:trace>
  <inkml:trace contextRef="#ctx0" brushRef="#br0" timeOffset="106461.29">8658 6014 1211 0,'0'0'399'0,"0"0"-175"15,0 0-137-15,0 0 5 16,0 0 24-16,0 0 1 15,0 0 34-15,0-25-86 16,-3 25-64-16,1 0 42 16,2 6-17-16,-2 13-26 15,0 5 67-15,2 7-52 16,0 4 40-16,0 5-40 16,0 2-14-16,4 0 47 15,9-2-35-15,3 1-13 16,3-6 0-16,-4-2 14 15,-2-7-19-15,-2-8 5 16,-4-7 0-16,-5-7-15 0,-2-1 33 16,0-3-18-16,-2 0 33 15,-13-10-26-15,-8-9 18 16,-4-2-25-16,-2-5 0 16,2-1-20-16,5 2 20 15,3 2 0-15,2-1-15 16,9 0-90-16,8-12-50 15,0 5-187-15,0 2-398 0</inkml:trace>
  <inkml:trace contextRef="#ctx0" brushRef="#br0" timeOffset="106615.87">8566 5855 1706 0,'0'0'360'15,"0"0"-185"-15,0 0-114 16,0 0-61-16,0 0-96 16,0 0-77-16,0 0-464 0</inkml:trace>
  <inkml:trace contextRef="#ctx0" brushRef="#br0" timeOffset="106838.28">8869 5899 2176 0,'0'0'528'0,"0"0"-495"16,0 0 52-16,0 0-64 15,0 0-10-15,0 0-22 16,0 0-34-16,92 0-111 15,-57 0-199-15,-8 0-467 0</inkml:trace>
  <inkml:trace contextRef="#ctx0" brushRef="#br0" timeOffset="107006.83">8901 6117 1864 0,'0'0'524'0,"0"0"-365"15,0 0-149-15,0 0 34 16,0 0-22-16,0 0-10 16,0 0-24-16,158-3-86 15,-121-1-256-15,-8 0-198 0</inkml:trace>
  <inkml:trace contextRef="#ctx0" brushRef="#br0" timeOffset="107671.92">9487 5891 1568 0,'0'0'283'15,"0"0"-176"-15,0 0 37 16,0 0-50-16,0 0 42 16,0 0 20-16,0 0-119 15,-74-7 5-15,58 14 9 16,1 9-23-16,-3 0 42 15,3 6-21-15,3 3-30 16,4 2 85-16,3 4-96 16,5 1 19-16,0 1-15 0,9 0 3 15,13-3-4 1,7-2-11-16,7-3 0 0,2-10-18 16,4-3 19-1,-2-10-1-15,0-2 0 0,-2 0 10 16,-5-21-11-16,-4-4 1 15,-4-7 0-15,-5-2-29 16,-5-4 41-16,-7-3-12 16,-6 1 0-16,-2-1 15 15,0 0-34-15,-10 9 19 16,-9 6-76-16,-6 12 38 16,-26 12-160-16,7 2-155 0,1 0-392 15</inkml:trace>
  <inkml:trace contextRef="#ctx0" brushRef="#br0" timeOffset="108908.14">8373 4307 993 0,'0'0'881'15,"0"0"-730"-15,0 0-13 16,0 0-45-16,0 0-92 16,0 0 25-16,0 0-25 15,0 18 65-15,0 3 36 16,0 4-101-16,0 2 49 15,0 1-22-15,0-1-27 0,0-1 27 16,0-6-28-16,0-3 0 16,2-11 9-16,0-5 13 15,-2-1-22-15,2 0 0 16,0-17-47-16,0-7 11 16,-2-6-36-16,0-6 28 15,0-1 43-15,0 0-47 16,0 6 33-16,0 5-1 15,0 8 13-15,0 6 3 16,0 5 6-16,5 7 4 16,0 0-2-16,-1 0 17 15,5 0-21-15,2 7 31 16,1 5-34-16,3 2 76 0,-1 0-77 16,3 0 6-16,1-2-6 15,-1-4 15-15,-1-5-15 16,2-3 0-16,-2 0-11 15,-3 0-10-15,1-9 21 16,-1-7-11-16,1-2-21 16,-2-2-54-16,-3-3 21 15,-1 2 4-15,-2-1 21 16,-4 1 21-16,0 6 35 16,0 5-16-16,1 4 45 0,-3 6-11 15,2 0 0 1,0 0-12-16,0 10 41 15,2 10 70-15,2 8-61 0,-2 2 13 16,3 6-16 0,-1 0-51-16,0-1 19 0,4 1-37 15,-1-9-58-15,-1-4 35 16,4-3-154-16,-1-9-109 16,-3-7-220-16</inkml:trace>
  <inkml:trace contextRef="#ctx0" brushRef="#br0" timeOffset="109183">8954 4363 1906 0,'0'0'477'15,"0"0"-290"-15,0 0-131 16,0 0-11-16,0 0-34 16,0 0 6-16,0 0-34 15,132 0-25-15,-108 0-269 16,-7-2-284-16</inkml:trace>
  <inkml:trace contextRef="#ctx0" brushRef="#br0" timeOffset="109698.62">9358 4292 1886 0,'0'0'345'16,"0"0"-226"-16,0 0 10 15,0 0-122-15,0 0-7 16,0 0 0-16,0 0 12 16,71-63-19-16,-55 49 7 0,-3 0 0 15,-5 4-27 1,-3 1 48-16,-2 4-21 0,-1 3 53 15,-2 2-19-15,0 0 23 16,0 0-57-16,2 4 10 16,2 12 37-16,3 4-30 15,-1 6-17-15,4 0 8 16,-2 3-1-16,1 0-5 16,-2-1-2-16,-5 1-27 15,-2-6 15-15,0-2-85 16,0-8 81-16,-5-3 14 15,-8-3 2-15,-3-6 9 16,3-1 6-16,3 0 36 0,0 0 92 16,6 0-121-1,2 0 47-15,2 0-27 16,0 0-29-16,4 0 8 0,16 0-21 16,3 0 0-16,6 0-12 15,-1 0-9-15,8 0-74 16,-7 0-154-16,-5 0-357 0</inkml:trace>
  <inkml:trace contextRef="#ctx0" brushRef="#br0" timeOffset="110506.33">12579 4992 1551 0,'0'0'358'0,"0"0"-141"16,0 0-10 0,0 0-37-16,0 0-98 0,0 0-53 15,0 0 100-15,89-35-71 16,-48 31 0-16,1 4-21 15,0 0-18-15,1 0-5 16,-1 0-4-16,-3 8-91 16,-2 0 2-16,3 2-243 15,-13-3-40-15,-8-2-727 0</inkml:trace>
  <inkml:trace contextRef="#ctx0" brushRef="#br0" timeOffset="110714.76">12717 5159 2111 0,'0'0'519'0,"0"0"-440"16,0 0-19-16,0 0-25 16,0 0-27-16,0 0 62 15,140-20-61-15,-99 17-10 16,-1 2 1-16,-3 1-114 15,17-4-56-15,-9 1-220 16,-9-6-417-16</inkml:trace>
  <inkml:trace contextRef="#ctx0" brushRef="#br0" timeOffset="111771.94">13582 4975 1781 0,'0'0'337'16,"0"0"-229"-16,0 0-40 0,0 0-68 15,0 0 0-15,0 0 22 16,0 0-9-16,87-40-13 16,-60 19 0-16,-4 2-30 15,-4-3 30-15,-5 2-42 16,-6-1 42-16,-3 5-20 15,-3 6 37-15,-2 2-17 16,0 7 9-16,0 1-8 16,0 0-1-16,0 6 16 15,0 14 20-15,0 5 81 0,0 8-111 16,2 3 63-16,6 4-26 16,4 0-42-16,1-2 26 15,3 0-27-15,-3-2 0 16,1-4 5-1,-5-4 17-15,-3-2-23 0,-6-5 1 16,0-6-3-16,0-1-10 16,-13-6 26-16,-9-1-10 15,-5-3 56-15,0-4-58 16,0 2 56-16,2-2 16 16,10 0-43-16,5 0 56 15,4 0-75-15,6 0 1 16,0 0-12-16,0 0 25 15,14 0-26-15,3 0 1 16,6 0-5-16,0 0-25 0,1-5 30 16,3 0-18-16,-1-2-17 15,13-4-106-15,-6 1-82 16,-2-1-280-16</inkml:trace>
  <inkml:trace contextRef="#ctx0" brushRef="#br0" timeOffset="111938.71">14392 5129 1925 0,'0'0'532'0,"0"0"-383"16,0 0 35-16,0 0-118 16,0 0 12-16,-21 120-77 0,19-91-1 15,2 3-53-15,0-8-238 16,8-10-531-16</inkml:trace>
  <inkml:trace contextRef="#ctx0" brushRef="#br0" timeOffset="113103.59">15836 4614 1595 0,'0'0'377'0,"0"0"-160"16,0 0-67-16,0 0-88 15,0 0-23-15,0 0 136 16,0 0-142-16,12 139 26 15,-1-89-14-15,4 1-14 16,3 2 16-16,1-3-47 16,0-4 1-16,-1-7 9 15,-1-2 9-15,-3-9-25 16,-3-6 6-16,-4-6 0 0,-2-8-7 16,-1-4 7-16,-4-2 0 15,2-2 5-15,1 0 19 16,-1-2-25-16,2-14 1 15,2-8-25-15,2-7 24 16,-4-7-29-16,-4-5 30 16,0-8-21-16,0-5-24 15,0 0 44-15,7 2-9 16,3 4-4-16,7 4 1 16,0 7 8-16,1 3 5 15,-3 7-12-15,3 5-2 16,-3 6 8-16,-1 4-79 0,-3 2-57 15,-1 6-35 1,-6 3-43-16,-4 3-5 16,0 0-520-16</inkml:trace>
  <inkml:trace contextRef="#ctx0" brushRef="#br0" timeOffset="113334.2">15788 4828 1796 0,'0'0'510'0,"0"0"-353"0,0 0 32 16,0 0-121 0,0 0-15-16,0 0-10 0,0 0-30 15,138-58-4-15,-89 48-9 16,-1 3-73-16,8 2-11 15,-14 4-278-15,-5 1-170 0</inkml:trace>
  <inkml:trace contextRef="#ctx0" brushRef="#br0" timeOffset="113732.96">16715 4714 1575 0,'0'0'342'16,"0"0"-209"-16,0 0-21 16,0 0-56-16,0 0 27 15,0 0 157-15,0 0-128 16,0 68 7-16,0-34-32 0,4 1-47 16,5 0 27-16,5-3-67 15,-1-3 26-15,5-5-37 16,-3-6 11-16,-1-6-9 15,-1-8-4-15,0-4-93 16,1-10-11-16,-1-16-399 16,-6-7-1061-16</inkml:trace>
  <inkml:trace contextRef="#ctx0" brushRef="#br0" timeOffset="113867.02">16679 4548 1629 0,'0'0'596'0,"0"0"-491"16,0 0-74-16,0 0-31 16,0 0-216-16,0 0 52 15,0 0-806-15</inkml:trace>
  <inkml:trace contextRef="#ctx0" brushRef="#br0" timeOffset="114086.44">17102 4709 1925 0,'0'0'397'16,"0"0"-262"-16,0 0-61 0,0 0-23 15,0 0-50-15,122-36-2 16,-90 30-12-16,1 5-137 15,-8 1-148-15,-11 0-577 0</inkml:trace>
  <inkml:trace contextRef="#ctx0" brushRef="#br0" timeOffset="114253.33">17193 4848 1288 0,'0'0'875'0,"0"0"-671"15,0 0-91-15,0 0 28 16,0 0-78-16,0 0-11 0,118 0-52 16,-59-12-36-16,-12 3-179 15,-10-4-415-15</inkml:trace>
  <inkml:trace contextRef="#ctx0" brushRef="#br0" timeOffset="114736.23">17933 4548 1694 0,'0'0'321'16,"0"0"-191"-16,0 0-94 15,0 0 18-15,0 0 25 16,-120 30 24-16,98-6 44 16,2 8-109-16,3 4 33 15,9 4-34-15,8 1-35 16,0-1 1-16,8-4-3 15,15-3 0-15,6-7-12 16,2-8-18-16,7-9 29 16,1-9-14-16,0 0-30 15,-1-12 44-15,-3-15-45 16,-3-2 46-16,-5-6-22 0,-11-5 30 16,-10-4-8-16,-6-4 0 15,0 2 10-15,-20 2-15 16,-5 8 5-16,-1 12 0 15,1 10 0-15,5 14-227 16,5 0-93-16,7 0-1075 0</inkml:trace>
  <inkml:trace contextRef="#ctx0" brushRef="#br0" timeOffset="114979.19">18359 4814 1468 0,'0'0'370'16,"0"0"-140"-16,0 0-3 15,0 0-43-15,-21 107-127 16,8-83-1-16,3-2-48 15,0-4-8-15,6-5-23 16,1-2-171-16,3-7-158 16,0-4-426-16</inkml:trace>
  <inkml:trace contextRef="#ctx0" brushRef="#br0" timeOffset="115191.53">18780 4806 2288 0,'0'0'311'16,"0"0"-289"-16,0 0-22 15,0 0-269-15,0 0 43 16,0 0 65-16,0 0-624 0</inkml:trace>
  <inkml:trace contextRef="#ctx0" brushRef="#br0" timeOffset="115332.16">19183 4780 1540 0,'0'0'809'15,"0"0"-686"-15,0 0-123 16,0 0-92-16,0 0-170 15,0 0 3-15,0 0-327 0</inkml:trace>
  <inkml:trace contextRef="#ctx0" brushRef="#br0" timeOffset="115567.13">19631 4744 2072 0,'0'0'473'15,"0"0"-384"-15,0 0-65 16,0 0 19-16,0 0 75 16,0 0-101-16,-47 116-16 15,37-85-1-15,-9 7-88 16,6-8-74-16,-1-5-458 0</inkml:trace>
  <inkml:trace contextRef="#ctx0" brushRef="#br0" timeOffset="115953.16">19958 4461 1603 0,'0'0'358'0,"0"0"-317"16,0 0-15-16,0 0 5 0,0 0 40 15,0 0 185-15,0 0-103 16,0 71-80-16,0-42 0 15,0 6-53-15,0 1-20 16,0-1 15-16,0 1-14 16,0-7 20-16,3-2-21 15,-1-4 0-15,2-7-11 16,0-3 11-16,0-4-12 16,-2-2-13-16,0-3-29 15,-2-4-22-15,0 0-71 16,0 0-97-16,0 0-14 15,0-8-710-15</inkml:trace>
  <inkml:trace contextRef="#ctx0" brushRef="#br0" timeOffset="116303.67">19932 4456 1523 0,'0'0'263'16,"0"0"-63"-16,0 0-128 15,0 0 9-15,0 0-28 16,0 0-52-16,0 0 45 16,18-21 3-16,3 39-19 15,6 2 54-15,0 5-63 16,0 0-15-16,-2 2-6 16,-1-1 10-16,-4 0-11 15,2 0 1-15,1-6 0 0,-4-4 1 16,0-7 15-16,-1-6-16 15,-1-3 0-15,-3-4 0 16,-3-18-11-16,-3-6 12 16,-5-6-1-16,-3-4 54 15,0-2-46-15,0-3 22 16,-3 8-30-16,-3 2-7 16,2 12-11-16,-3 8-59 15,3 7-150-15,4 6-255 0</inkml:trace>
  <inkml:trace contextRef="#ctx0" brushRef="#br0" timeOffset="116528.22">20520 4429 1465 0,'0'0'475'0,"0"0"-383"16,0 0-79-16,0 0 37 16,0 0 49-16,122-3 55 15,-103 0-46-15,-4-1-108 16,7-2-21-16,-4 0-182 0,-2-3-769 16</inkml:trace>
  <inkml:trace contextRef="#ctx0" brushRef="#br0" timeOffset="117135.69">21072 4409 1659 0,'0'0'285'16,"0"0"-167"-16,0 0-26 15,0 0-76-15,0 0 38 16,0 0-48-16,0 0 0 16,123-64-6-16,-107 51 9 15,-3-2-7-15,-7 3-2 16,0 3 0-16,-4 5-1 15,-2 3 17-15,0 1 28 16,0 0-5-16,0 0-32 16,0 12 89-16,0 13-14 15,0 4-36-15,0 7 45 16,0 5-90-16,0 1 26 16,0-1 4-16,0-1-31 15,0-1 38-15,6-3-38 16,-1-4 0-16,1-4-9 0,-4-4 10 15,0-4-1-15,-2-3 0 16,0-6-11-16,0-1-8 16,0-4 17-16,-8 0 2 15,-7-4-21-15,-6 1 36 16,5-2-15-16,3-1 24 16,5 0-12-16,5 0 48 15,3 0-39-15,0 0-11 16,20 0-11-16,11 0 1 15,7-4-8-15,3-4-16 16,-2 0-28-16,-5 2 40 0,-5-1-112 16,-5-1-100-1,-6-1-7-15,-9 1-541 0</inkml:trace>
  <inkml:trace contextRef="#ctx0" brushRef="#br0" timeOffset="128083.88">12579 4969 1149 0,'0'0'262'16,"0"0"-144"-16,0 0-27 0,0 0-37 15,0 0 13-15,-2 0-61 16,2 0-6-16,0 0 0 15,0 0 12-15,0 0-3 16,0-4 33-16,0 2 24 16,0 0 86-16,0 0-124 15,0 0 20-15,0-1-17 16,0 3-16-16,0-1 28 16,0 1-43-16,0-2 0 15,0 2 31-15,0 0-2 16,0 0-27-16,0 0 60 15,0 0 9-15,0 0-20 0,0 0-50 16,0 0 12-16,0 0 21 16,0 0-19-16,0 0-15 15,0 0 0-15,0 0 0 16,0 0-7-16,0 0 7 16,0 0 0-16,2 0-12 15,7 0 27-15,4 0-15 16,1 0 0-16,1-3 0 15,4 2-15-15,-4-1 15 16,1-1 0-16,-3 2 2 16,1-1 11-16,-4 2-13 15,1-3 0-15,1 3 1 16,1-1-21-16,3-2 20 0,1 2 0 16,-1-1-10-1,2 0-26-15,0 0 24 0,-3 0-13 16,-1-3-53-1,-1 4 67-15,-5-2-48 0,2 2 59 16,-6 1-18-16,3 0 18 16,-3 0 0-16,0 0 0 15,0 0 0-15,0 0-9 16,-2 0 18-16,0 0-4 16,2 0 24-16,1-3-23 15,-3 2 18-15,2-1-24 16,-4-4-47-16,0 2-34 15,0-2-725-15</inkml:trace>
  <inkml:trace contextRef="#ctx0" brushRef="#br0" timeOffset="128976.61">12630 5179 58 0,'0'0'1231'0,"0"0"-913"16,0 0-162-16,0 0-30 16,0 0-31-16,0 0-15 15,0 0 38-15,0 0-108 16,0 0 27-16,0 0-16 0,0 0-20 15,0 0 30-15,0 0-31 16,0 0 0-16,0 0 1 16,0 0 30-16,0 0-31 15,0 0 56-15,0 0 7 16,0 0 24-16,0 0-42 16,0 0-15-16,0 0 1 15,0 0-1-15,0 0-30 16,0 0 0-16,0 0 6 15,0 0-14-15,0 0 8 16,0 0 0-16,-2 0 48 16,-2 0-26-16,2 0 1 15,-3 0-23-15,5 0 0 0,0 0 0 16,0 0 0-16,0 0 0 16,0 0-2-16,0 0 2 15,0 0-1-15,0 0-64 16,3 0-92-16,12 0 4 15,3 0-149-15,-3 0-790 0</inkml:trace>
  <inkml:trace contextRef="#ctx0" brushRef="#br0" timeOffset="142679.56">25333 3936 13 0,'0'0'1296'0,"0"0"-1028"16,0 0-99-16,0 0-80 16,0 0-73-16,0 0 11 15,0-20-17-15,0 20 30 16,0 0 49-16,0 0-87 15,0 0 43-15,0 0 9 16,0 0-4-16,0 0 30 16,0 0-36-16,0 0-13 0,0 0 24 15,0 0-31-15,0 0-24 16,0 0 12-16,-3 8 1 16,3 4 36-16,0 0-49 15,0 6 1-15,0 0 13 16,0 5 9-16,0 2-23 15,0 3 0-15,0 4 6 16,0 0-1-16,3 1-5 16,-1-1 0-16,0 0 15 15,1-2 9-15,3 0-24 16,3-2 0-16,2-1 1 16,2 2 8-16,-2-1-9 0,1-2 0 15,-1 0 10-15,-5 1 20 16,-1-1-32-16,2-1 2 15,-3 4 0-15,1-2-4 16,-1 3 4-16,0-3 0 16,4 3 0-16,-2 2 25 15,3-2-25-15,-1 2 0 16,2-1 2-16,-4-2-20 16,3 2 21-16,-2-4-3 15,-3 4 0-15,1-1 18 16,2 0-27-16,-3-1 9 15,0 1 0-15,3-1-24 16,-2-1 26-16,1 0-2 0,-3-2 0 16,-1 1 23-16,0-2-22 15,-2 1-1-15,0-1 0 16,0 0-14-16,0 0 25 16,0 3-11-16,0 0 0 15,0 2 14-15,0 6-3 16,0 0-11-16,0 6 0 15,0 2-13-15,0 1 14 16,0 1-1-16,0-2 0 16,2-2 15-16,0-2-14 15,3-2-1-15,-1-4 0 16,3-2 3-16,-2-3 3 16,-1 4-6-16,0-3 3 15,1 2 14-15,-1 1-10 16,0-1-7-16,-1 1 0 15,2 4-13-15,-5 0 13 0,0 2 0 16,0-1 2-16,0 2 18 16,0 0-10-16,-2 0-10 15,-4-1 0-15,4-1 17 16,2 0-1-16,0 0-16 16,0-2 0-16,10-2 12 15,-2 0-2-15,3 0-10 16,-1 0 0-16,-4 0-10 15,1 0 16-15,-5-2-6 16,-2-4 0-16,0-3 12 0,0-6-12 16,0-5 0-1,-4 1 0-15,-3-7-27 16,1-2-34-16,-4-4-48 0,-3-6-43 16,-1-17-192-16,3-10-1003 0</inkml:trace>
  <inkml:trace contextRef="#ctx0" brushRef="#br0" timeOffset="144146.15">25377 3909 492 0,'0'0'1020'0,"0"0"-824"15,0 0-124-15,0 0-5 16,0 0-30-16,0 0-37 15,0 0 76-15,0 0-64 16,11 0 31-16,3-3-9 16,3 3-33-16,1-2 55 15,3 2-22-15,0-1-28 0,6-4 61 16,2 1-33 0,7-2 14-16,5 0-17 0,3 0-23 15,3-3 5 1,-1 5-13-16,6-3 1 0,-2 1 9 15,4 0 0-15,2 0-10 16,2 0 0-16,2 2 12 16,0-1-1-16,5 2-11 15,-1-1 1-15,3 0 4 16,0-1 2-16,-1 2-7 16,0-1 0-16,-1 0 12 15,-1-3-7-15,-2 4-5 16,3-1 0-16,-5-2-19 15,2 1 29-15,1 0-10 16,1-1 0-16,3-1-5 0,2 2-3 16,1-4 8-16,-4 2 0 15,-1 1-35-15,-3 1 36 16,-2 1-1-16,1 3 0 16,-5 1 6-16,2 0-15 15,-4 0 9-15,2 0 0 16,0 0-13-16,4 0 14 15,3 0-1-15,-1 0 0 16,3 0-5-16,-1 0-5 16,-1 0 10-16,-5 0 0 15,-2 1-19-15,-1 3 19 16,-2 1 0-16,5-2 0 16,2 0 8-16,5-1-12 0,-1-2 4 15,2 0 0-15,1 0 0 16,-3 0 2-16,1-7-2 15,-3 1 0-15,-2 2 8 16,-2 0-11-16,0 0 3 16,0 1 0-16,-1-1-19 15,4-3 7-15,3 3-3 16,4-2 14-16,1 3-8 16,2-3 3-16,1 3 6 15,-4 1 0-15,-1 2-7 16,-2 0 7-16,-5 0 0 15,0 0 0-15,-2 0 2 0,2 0 4 16,0-2-6 0,3 0 0-16,-1 1-9 0,-2-2 19 15,-2 2-10-15,-5 1 0 16,-3 0 1-16,-1 0 3 16,-3 0-4-16,4 0 0 15,-2 0 52-15,2 0-37 16,-2 0-6-16,-1 0-8 15,0 0 0-15,-2 0-1 16,-6 0-2-16,-3 0-7 16,-7 0 2-16,-6 0-134 15,-5 0-4-15,-7 1-128 16,-7 2-587-16</inkml:trace>
  <inkml:trace contextRef="#ctx0" brushRef="#br0" timeOffset="145380.51">25698 6869 1388 0,'0'0'263'0,"0"0"-207"16,0 0 27-16,0 0-82 15,0 0 56-15,0 0-16 0,-15 115-6 16,15-88 34 0,0 6-37-16,4 3 34 0,-2 4 77 15,2 3-67-15,1 3 20 16,0-2-50-16,1-2-37 15,3-5 6-15,-3-2-15 16,4-5 0-16,-6-3 14 16,-1-6 5-16,-3 1-19 15,0-4 4-15,0-1-2 16,0-3 2-16,-5-2-4 16,-2-1 0-16,2-3 5 15,3 1-3-15,2-2-4 0,0 2-17 16,0-3-27-16,0-1 0 15,0 2-98-15,0-1 28 16,0-2 73-16,0 0-108 16,2-4 0-16,1 0-232 15,2 0-300-15</inkml:trace>
  <inkml:trace contextRef="#ctx0" brushRef="#br0" timeOffset="146795.49">25724 7529 598 0,'0'0'144'0,"0"0"-95"0,0 0-49 16,0 0 2-16,0 0-2 15,0 0-38-15,0 0 8 16,-2 10 30-16,2-10 137 15,0 0 80-15,0 0-43 16,0 0 45-16,0 0-68 16,0 0-71-16,0 0 21 15,0 0-101-15,5-4 19 0,6 1-19 16,2-1 13-16,3 0 12 16,0-1-15-16,0 3-9 15,3-2 72-15,4 1-61 16,3-1 3-16,6-3 32 15,5 1 4 1,6-2-3-16,1 1-48 0,8-2 0 16,1 1 0-16,3 0 14 15,-1 0-14-15,4-1 0 16,-4 2 12-16,-2 2-10 16,-1-2-2-16,-5 3 0 15,-1-2-9-15,-1 0 17 16,-3 2-8-16,0-2 30 0,3 1-29 15,0 0 38 1,2 2-31-16,-1-1-7 0,1-1 3 16,0 3-4-16,0-2 0 15,-1 2 0-15,6 0 12 16,1 0 12 0,6 0-23-16,1 2 10 0,2-2 11 15,0 0-15-15,3-2-7 16,-1-1 14-16,3 1-7 15,-2 1 8-15,1-1-15 16,-1-2 0-16,-3 2-2 16,3-2 4-16,0 0-2 15,0 0 0-15,-1 0 7 16,3 1-5-16,-3 1-2 16,-1 1 0-16,-3 1-5 0,0 0 7 15,0-2-2-15,1 1 0 16,1-6 1-16,3-1 8 15,1-3-9-15,3 2 0 16,-3 1-10-16,-4 0 20 16,-3 2-10-16,-3 2 0 15,-2 0 1-15,-1 0-2 16,1-2-5-16,1-2 6 16,5 2-3-16,-2-2 16 15,3 3-15-15,-6 0 2 16,-1 3 0-16,-3 0-8 15,-2-1 5-15,3 3 3 16,-2-4 0-16,4 2 13 16,2-2-13-16,-2 1 0 15,-2 0 0-15,-2 3-16 0,-4 1 14 16,1-2 2-16,-2 1 2 16,0 0 14-16,-1 0-16 15,1-2 13-15,-1 3-13 16,1-4 59-16,-3 3-58 15,2 0 9-15,1 0 0 16,-1 2 10-16,-1 0-20 16,1 0 0-16,-4 0 0 15,3 0 23-15,-3 0-22 16,2 0 26-16,1 0 0 16,3 0-10-16,2 0-11 15,0 0-6-15,1 0 0 16,3 2-3-16,1 0 9 0,0 0-6 15,1-2 3-15,0 0 20 16,-4 0-23-16,2 0 0 16,-5 0 1-16,-7 0-16 15,-9 0 16-15,-8 0-1 16,-12 0 0-16,-11-6-78 16,-5-1 5-16,-17-3-243 0</inkml:trace>
  <inkml:trace contextRef="#ctx0" brushRef="#br0" timeOffset="148591.57">31043 3643 980 0,'0'0'558'0,"0"0"-432"16,0 0-92-16,0 0-33 15,0 0 14-15,0 0-15 16,0 0 0-16,75 0 3 16,-56 0 5-16,-1 0-8 15,-1 0 12-15,1-2 20 16,4 0 63-16,1 2-73 15,6-1-13-15,2 1 10 16,2 0-19-16,8 0 0 0,3 0 8 16,10 0-8-1,4 0 0-15,6 0-5 16,3-3 5-16,-2 3 11 16,-7 0 2-16,-5 0-13 0,-9 0 11 15,-6 0-4-15,-9 0-4 16,-6 0-3-16,-10 0 0 15,-2-1-6-15,-4 1 15 16,1 0-9-16,2-2 0 16,1 2-16-16,0 0 15 15,-2 0-25-15,0 0 26 16,-5 0-13-16,-2 0 11 16,1 0 2-16,-3 0 0 15,0 2 0-15,0-1-14 0,2 3 14 16,0-2 0-1,0 2 2-15,-2 0 10 0,0 2-12 16,0 5 8-16,0 2 28 16,0 10 27-16,-2 2-62 15,-9 12 20-15,2 5 51 16,0 6-45-16,2 2 16 16,7 5-6-16,0-1 13 15,0 1 46-15,0 0-81 16,11-3 1-16,-1 2 6 15,-4 1-13-15,1 0 11 16,-3-1-13-16,-2 2 3 16,-2-2 38-16,0 3-36 15,0-1 21-15,0 1 21 16,0 0-53-16,-2-1 30 0,2 0-31 16,0-3 14-16,0-1-23 15,0-4 9-15,7-2 0 16,-2-2 2-16,-3 0 13 15,-2 3-11-15,0-1-4 16,0 2 6-16,-2 2-10 16,-6 2 4-16,2-4 0 15,4-4 0-15,2-4 11 16,0-3-12-16,0-5 1 16,2-1 0-16,7-3-18 15,-2 0 27-15,-1 1-9 0,-3-3 0 16,-3 1 8-1,0 4-7-15,0 1-1 16,0 4 0-16,0 4-21 16,0 1 22-16,0-4-1 0,0 1 0 15,0-6 12-15,0-4-8 16,4-1-4-16,-2-5 0 16,4 0-21-16,0 0 23 15,-2 1-2-15,0 4 0 16,-1 1 9-16,-3 3-3 15,0 2-6-15,0 2 0 16,0-2-15-16,0-1 16 0,2-2-1 16,2-4 0-1,0-2 14-15,2-4-17 16,-2 1 3-16,0-5 0 0,1 2-15 16,-3 0 21-1,-2 1-6-15,0 0 0 0,0 3 13 16,0-2-10-16,0 2-3 15,0-3 0 1,0 0-21-16,0-5 23 0,0-4-2 16,0 0 0-16,0-4 1 15,0 1 8-15,0-3-9 16,0 1 0-16,0 1-10 16,0 0 10-16,0 0 0 15,0 3 0-15,0-1 6 16,0-2-24-16,0-1-19 0,2-1-49 15,-2-4 4 1,0 0-214-16,0 0 40 0</inkml:trace>
  <inkml:trace contextRef="#ctx0" brushRef="#br0" timeOffset="149379.23">31491 7060 1152 0,'0'0'368'0,"0"0"-180"16,0 0-106-16,0 0-26 0,0 0 55 16,0 0-18-16,0 0 24 15,0 0 74-15,0 0-135 16,0 0 26-16,0 0-32 16,0 0-40-16,0 0 20 15,3 0-30-15,7 0 0 16,9 0-1-16,2 0 17 15,4-4-22-15,4 1 6 16,0-1 0-16,2-1-16 16,0-1 16-16,1 0 0 15,-1 2 3-15,-2-2 16 16,-2 4-19-16,-1 0 0 16,-4 0-5-16,3 2-16 15,-5 0 22-15,1 0-1 0,-4 0 0 16,1 0 20-16,-3 0-21 15,1 0 1-15,-3 2 0 16,1 0-15-16,1-2 16 16,-2 2-1-16,-1-2 0 15,-1 0 13-15,0 0-13 16,-2 0 0-16,2 0 0 16,1 0-17-16,-2 0 18 15,3-4-1-15,-3-4 0 16,-1 1 14-16,-3-6-11 15,-4-1-3-15,-2-6-46 0,0-8 45 16,0-4-109 0,0-22-89-16,-11 5-54 0,1 5-827 15</inkml:trace>
  <inkml:trace contextRef="#ctx0" brushRef="#br0" timeOffset="151111.14">25756 4748 993 0,'0'0'323'16,"0"0"-168"-16,0 0 28 0,138-1-98 15,-89-6-53-15,2 1 44 16,3-2-58-16,2 2 15 16,-5 0 30-16,0 2-63 15,1 1 44-15,-2-1-19 16,2-3-16-16,2 3 39 16,-2-2-40-16,2 0 2 15,2-1 27-15,-2 0-36 16,-2 1 14-16,2-1-15 15,-2-2 1-15,-2 3 8 16,0 0-3-16,-3 0 6 16,-1 0 20-16,2 2-31 15,-2-1 38-15,3 3-39 16,2-3 9-16,3 1-8 0,-1 0 0 16,3 0-1-1,-1 0 0-15,3 2 19 0,-2 0-13 16,0 2-6-16,-2 0 1 15,-2 0 3-15,2 0 5 16,-2 0-9-16,1 0 5 16,2 0 11-16,1 0-9 15,2 0-7-15,3-2 0 16,1-1-11-16,-2 2 12 16,0-1-1-16,-2 2 0 15,-2-3 12-15,-5 3-5 16,3 0-7-16,-1 0 0 15,3-1-11-15,-1-1 22 0,1-1-11 16,2 0 7 0,0-1 5-16,2 0 7 15,3-2-19-15,-3-1 0 0,2 2-1 16,-4 1 16-16,0 2-15 16,-5-1 0-16,3 3 8 15,0 0 12-15,2 0-20 16,2 0 0-16,5 0-8 15,1-1 9-15,1-1-1 16,1-2 0-16,0-1 12 16,-1-1-14-16,-2 2 2 15,-5 0 0-15,-4 0-10 16,-6 3 11-16,0-1-1 16,-1-1 0-16,2 2 9 15,2-3-5-15,3 0-4 0,7-4 0 16,3 2-12-16,5-3 12 15,1 1 0 1,4 3 0-16,-5 0 9 0,3 1-8 16,-5 0-1-16,-1 1 0 15,2-1-18-15,1-1 19 16,-2 1-1-16,2 2 0 16,3-2 9-16,-3-2-27 15,-2 2-1-15,-4 0-25 16,-7 0 32-16,-11 0-59 15,-14 2 19-15,-12 2-41 0,-21 0-96 16,-6 0-141-16,-20 0-537 0</inkml:trace>
  <inkml:trace contextRef="#ctx0" brushRef="#br0" timeOffset="152405.59">25747 5604 954 0,'0'0'273'16,"0"0"-83"-16,0 0-45 15,0 0-12-15,0 0-19 16,0 0-25-16,0 0 30 15,-42 2-57-15,42-2-22 16,2 0 37-16,7 0-2 16,4-3 35-16,5-2-60 15,7-1-49-15,8 0 75 16,9-2-57-16,7 0 9 16,10-2 5-16,1 3-32 15,4-4 40-15,3 3-41 16,4 2 15-16,3 0 17 15,3 4-25-15,4 0 11 16,1 2-3-16,3 0-8 16,4 0 25-16,2 0-32 0,1 0 19 15,6 0-10-15,-1-2 0 16,2 0-9-16,-1-2 0 16,0 3 15-16,0-2-15 15,-2 0 0-15,-3 0 0 16,1-3-8-16,-1 2 10 15,1-2-2-15,2-2 0 16,-2-1 13-16,-3 3-11 16,1-1-2-16,-6 1 0 15,-3 2-18-15,-3 0 18 16,-7 2 0-16,0-2-1 16,-1 0 10-16,-1 2-9 15,-2-3 0-15,3 4 0 16,-5-4-38-16,2 4 39 15,-3-4-1-15,1 0 0 0,1-1-11 16,-2 2 4-16,3-2-5 16,0 2 12-16,0 0-44 15,1 2 43-15,-1 2 1 16,-3 0 0-16,3 0 7 16,-4 0-8-16,2 0 1 15,-2 0 0-15,1 0-25 16,3-2 7-16,0-3-6 15,3 2 13-15,-1 0-3 16,-2 0-4-16,-2 3 18 16,-5-3 0-16,-4 2-5 15,-2-3 5-15,0-2 0 16,4 0-1-16,2-2 13 16,5-2-24-16,4-2 12 15,1 2 0-15,1-1-15 0,-2 3 15 16,-1 2 0-16,-8 3 0 15,-2 0 11-15,-9 2-16 16,-6 1 5-16,-7 0-37 16,-11 0 22-16,-8 0-185 15,-11 0 17-15,-16 0-11 16,-20 0-165-16,-13 6-387 0</inkml:trace>
  <inkml:trace contextRef="#ctx0" brushRef="#br0" timeOffset="153732.15">25680 6525 1190 0,'0'0'280'0,"0"0"-117"16,0 0-70-16,0 0-20 15,0 0 87-15,0 0-58 16,0 0 28-16,-20 0 9 0,20 0-96 16,0 0 9-16,18 0-52 15,9-2 7-15,9-4 44 16,10-4-51-16,5 0 23 15,5-1 22-15,5 4-45 16,1 0 58-16,2 3-58 16,5 1 18-16,4-3 16 15,8 1-32-15,6 1 11 16,7 1 5-16,1-3-9 16,3 1 18-16,3 0-27 15,-3-1 15-15,0-1-23 16,0-1 14-16,-5 1-6 15,3-2 0-15,-3 0 14 16,5 1-12-16,1-1-2 16,-1 0-5-16,2 0-20 0,-4 0 25 15,-3 2-1 1,-1 1 0-16,-5-2-19 0,-5-1 14 16,0 2 3-16,-1-5-26 15,-1 0-4-15,0 0 22 16,3-2 2-16,0 2 8 15,-6 2 2-15,1 0-8 16,-4 2 7-16,-6 3 0 16,-3 0-15-16,-3 1 15 15,-1 0 0-15,1-2 0 16,0 2 12-16,6-2-20 16,3-2 8-16,4 2 0 15,2-1-15-15,-2 1 16 0,-3-1-1 16,-3 3 0-16,-7 0 11 15,-2 0-11-15,-2 2 0 16,-3 2 0-16,3-2-14 16,2 2 15-16,5-2-1 15,3 0 0-15,3-2 10 16,2 1-5-16,1-2-5 16,-3 1 0-16,-5 0-12 15,-3-2 12-15,-5 2 0 16,2-2 0-16,0 0 6 0,1 0-15 15,3 0 9-15,5 0 0 16,0-3-6-16,1-1 6 16,-4 1-11-16,-1-1 10 15,-5 2-7 1,-6 2-5-16,-4 2 13 0,-3 0 0 16,-2 1-4-1,-2-1 4-15,-4 2 0 0,3-2 0 16,1 3 9-16,1-3-23 15,-4 1 8-15,-3 2-86 16,-20-2-58-16,-11 3-136 16,-6 0-547-16</inkml:trace>
  <inkml:trace contextRef="#ctx0" brushRef="#br0" timeOffset="155221.95">24856 4213 1612 0,'0'0'379'0,"0"0"-212"0,0 0-46 15,0 0-4-15,0 0-102 16,0 0-15-16,0 0 19 16,-116-6-19-16,98 20 53 15,-2 6-22-15,0 2-10 16,-2 4 61-16,2 4-79 16,-1 6 22-16,4 4-4 15,8 0-19-15,6 3 27 16,3-4-29-16,10-4 0 15,17-8-8-15,10-6 8 16,5-10 0-16,3-6-1 16,0-5-7-16,0-7-2 15,-6-18 7-15,-3-5 3 16,-7-7-6-16,-6-2 16 16,-15-5-10-16,-8 1 0 15,0 1 6-15,-16 4-15 0,-8 8 3 16,-5 12-65-16,-2 14 1 15,-10 8-235-15,10 19 6 16,5 6-536-16</inkml:trace>
  <inkml:trace contextRef="#ctx0" brushRef="#br0" timeOffset="155645.4">24867 5084 1827 0,'0'0'393'0,"0"0"-203"0,0 0-146 15,0 0 17-15,0 0-37 16,0 0-23-16,0 0 32 16,89-55-33-16,-58 31 0 15,0-4 0-15,-6 2 5 16,-5 2-13-16,-7 4 8 16,-6 4-3-16,-4 7-4 15,-3 8 14-15,0 1 1 16,0 1 14-16,0 20-1 0,0 11 16 15,-6 10 30-15,4 9-58 16,2 5 52-16,0 5-52 16,0 0-6-16,0 0-3 15,0 0-70-15,2 17-33 16,6-17-149-16,-4-10-317 0</inkml:trace>
  <inkml:trace contextRef="#ctx0" brushRef="#br0" timeOffset="156249.26">25121 5923 1437 0,'0'0'558'16,"0"0"-354"-16,0 0-153 16,0 0-5-16,0 0-35 15,0 0 6-15,0 0-6 16,90-106-11-16,-67 98 0 15,-2 6-9-15,-8 2 9 16,-6 0 0-16,-7 4 13 16,0 14 13-16,-4 8 66 15,-15 4-29-15,-3 8-30 0,-1 2 89 16,0 3-110-16,2 1 68 16,10-4 5-16,9-4-55 15,2-3 31-15,11-8-61 16,18-5 1-16,9-8-22 15,7-8 13-15,-1-4-57 16,10 0-98-16,-12-14-345 16,-11 2-615-16</inkml:trace>
  <inkml:trace contextRef="#ctx0" brushRef="#br0" timeOffset="156804.73">25201 6898 810 0,'0'0'1117'16,"0"0"-890"-16,0 0-119 0,0 0-46 15,0 0-28-15,0 0-12 16,0 0-16-16,0-31-12 15,22 25 6-15,-1 5 0 16,-2 0-7-16,-3 1 5 16,-7 0 2-16,-3 0 11 15,-1 1 5-15,-2 6-16 16,-1 2 1-16,0 1 0 16,0 2 16-16,3 3-11 15,1 0 0-15,5 1 49 16,5 1-38-16,7 0-17 0,6 2 0 15,0-2 0 1,-4 7-10-16,-2 2 10 0,-11 7 0 16,-8 2 14-1,-4 4 21-15,-9 1-35 0,-17-4 35 16,-6-4-35-16,-4-2 20 16,0-3-20-16,12-6-231 15,7-11-564-15</inkml:trace>
  <inkml:trace contextRef="#ctx0" brushRef="#br0" timeOffset="157932.99">26380 3739 320 0,'0'0'1227'15,"0"0"-979"-15,0 0-116 0,0 0-26 16,0 0 24 0,0 0-56-16,0 0-28 0,-14-12 10 15,14 17-28-15,0 15 28 16,0 5 27-16,7 12-59 16,2 8 40-16,2 9-52 15,2 9-4-15,-1 9 20 16,3 7-15-16,1 1-13 15,-1 4 6-15,3 1 3 16,0 5 15-16,-2 1-24 16,-1 5 0-16,3-1 18 15,0 2-7-15,0-6-11 16,-2 1 0-16,-1-3 10 16,-1 0-16-16,-4-3 6 0,1 0 0 15,1-4-7-15,1-1 7 16,1-8 0-16,1 2 0 15,-1-7 1-15,-1 0 1 16,-5-2-2-16,0 0 0 16,-4 2-8-16,-2 3 23 15,1 0-15-15,-3 4 0 16,2-3 2-16,2-4-2 16,3-6 0-16,4-3 0 15,0-7-11-15,4-4 13 16,-1-2-2-16,1-4 0 15,-1 1 9-15,-3-5-20 16,-2 0 11-16,-4-2 0 0,-3 0-24 16,-2-5 17-16,0 0 0 15,0-5-2-15,0-4-36 16,-2-5-13-16,0-4-76 16,-1-5-88-16,0-4 36 15,1-4-207-15,0 0-312 0</inkml:trace>
  <inkml:trace contextRef="#ctx0" brushRef="#br0" timeOffset="158830.99">27648 3916 1194 0,'0'0'345'0,"0"0"-186"15,0 0 10-15,0 0-66 16,0 0-2-16,0 0 0 16,0 0-51-16,-25-43 21 15,25 43-71-15,0 0 18 0,0 0 6 16,0 0-18-16,0 0-6 15,0 7 40-15,0 16 9 16,-2 12 32-16,-2 13-36 16,-1 17-36-16,2 8 47 15,3 26-50-15,0 23 17 16,6 22 2-16,15 7-16 16,4-11 22-16,0-16-31 15,-7-9 0-15,-3 0-6 16,-2 3 8-16,-1 3-2 15,-2 4 3-15,2-6 13 16,1-18-14-16,-4-21-2 16,0-17 0-16,0-2-12 0,4 6 13 15,1 11-1 1,3 9 0-16,3-3 12 0,-1-4-12 16,-2 0 0-16,1-3-14 15,-3-5-23-15,-1-4 15 16,-3-5 22-16,-5-3 0 15,-1-6 1-15,2-4-10 16,-2-2 9-16,-1 0 0 16,2 0-34-16,1 0 36 15,-3 0-4-15,1 1-3 16,-2-3-28-16,-3-6 27 16,0-2-11-16,0-8 17 15,0-8-28-15,0-8-70 16,0-14-109-16,0-4-128 0,4-22-1452 15</inkml:trace>
  <inkml:trace contextRef="#ctx0" brushRef="#br0" timeOffset="159693.23">28862 3573 1315 0,'0'0'266'0,"0"0"-113"15,0 0 15-15,0 0-71 16,0 0-66-16,0 0 12 16,0 0-19-16,-2 12 33 15,-1 16 46-15,-1 8 13 16,-2 10-41-16,0 15-49 15,0 6-4-15,2 14 37 16,-1 7-35-16,3 7-3 16,2 0-9-16,0 4-2 15,0-1-5-15,0 1-5 0,2 1 0 16,5 0 19 0,-1 14-4-16,2 15-15 0,-4 17 0 15,-2-2 1-15,0-9 1 16,-2-11-2-16,2-13 0 15,1-17 24-15,1-16 4 16,-2-20-28-16,6-8 0 16,0 11 9-16,3 5 1 15,3 7-4-15,-1-6-6 16,3-5 23-16,-3-4-1 16,-2-3-22-16,0-2 0 15,0 4 6-15,-4 1-17 16,-1 5 12-16,2 2-1 15,-4 2 0-15,2 1 8 0,-1-5-14 16,1-4 6-16,-1-6 0 16,0-8-22-16,-1-5 22 15,-4-4 0-15,2-5 2 16,-2-1 14-16,0-7-31 16,0-5 15-16,0-1-88 15,0-12 11-15,0-2-263 16,0-3-490-16</inkml:trace>
  <inkml:trace contextRef="#ctx0" brushRef="#br0" timeOffset="160859.39">27706 3732 1117 0,'0'0'390'0,"0"0"-165"16,0 0-92-16,0 0 7 15,0 0 40-15,0 0-50 16,0 0 19 0,0-77-58-16,0 77-61 0,0 0-17 15,0 0-13-15,0 14 0 16,0 16 15-16,0 14 3 15,0 11-31-15,0 11 13 16,2 36-112-16,7-15-142 16,-3-13-445-16</inkml:trace>
  <inkml:trace contextRef="#ctx0" brushRef="#br0" timeOffset="161480.07">25676 3120 1152 0,'0'0'599'16,"0"0"-401"-16,0 0-108 15,0 0-12-15,0 0-29 16,0 0-49-16,0 0 68 16,-85 16-47-16,67 14 50 15,5 6-10-15,6 2-35 16,7 2 35-16,0 3-61 15,11 3 15-15,16-2 18 0,6 2-24 16,9-7-9-16,4-3 0 16,0-18-24-16,-1-11 18 15,-5-7-18-15,-5-20 15 16,-10-21-25-16,-11-6 39 16,-10-12-5-16,-4-1 0 15,-9-3 11-15,-13 3-27 16,-7 7 12-16,-2 11-87 15,0 14 54-15,-8 19-99 16,13 9-71-16,4 0-367 0</inkml:trace>
  <inkml:trace contextRef="#ctx0" brushRef="#br0" timeOffset="162027.03">26734 3213 1679 0,'0'0'567'0,"0"0"-414"15,0 0-26-15,0 0-50 16,0 0-76-16,0 0 31 16,0 0-32-16,73-92 0 15,-61 73-3-15,-3-4 10 0,-5 4-7 16,0 5 0 0,2 1 8-16,-4 7 7 0,0 2-15 15,0 4 0-15,2 0-20 16,3 4 35-16,-1 17-15 15,2 8 27-15,-2 13 9 16,3 5 25-16,2 7-61 16,5 4 1-16,6-2-8 15,18 6-102-15,-2-13-250 16,-3-19-787-16</inkml:trace>
  <inkml:trace contextRef="#ctx0" brushRef="#br0" timeOffset="162419.32">28013 2853 2022 0,'0'0'269'16,"0"0"-149"-16,0 0-104 15,0 0-4-15,0 0 9 16,0 0 13-16,132-46 34 0,-93 46-68 16,-3 10 0-1,-5 8 14-15,-11 4 11 0,-11 6-25 16,-9 6 0-16,-6 6 17 15,-23 4 8-15,-7 3-18 16,5-1 23-16,6-4 54 16,19-3-83-16,6-3 37 15,18-9-38-15,24-4 6 16,16-12-17-16,9-7 11 16,33-4-50-16,-18-8-61 15,-13-8-420-15</inkml:trace>
  <inkml:trace contextRef="#ctx0" brushRef="#br0" timeOffset="163697.66">25745 7611 967 0,'0'0'321'0,"0"0"-250"15,0 0-29-15,0 0-7 16,0 0-3-16,0 0 109 16,0 0-55-16,-42-45-8 15,40 42 64-15,-1 3-90 16,3 0 24-16,0 0-23 15,0 0-53-15,0 0 22 16,0 3-21-16,0 10 7 16,0 8 54-16,0 5-38 15,0 5 7-15,0 6 35 0,0 5-30 16,0 4 35 0,5 8-47-16,4 4-24 0,-1 5 52 15,1 4-25-15,0-5-27 16,0 1 21-16,-2-3-7 15,-3-3 59-15,3-5-44 16,-2-4-17-16,3-2 19 16,-1-2-16-16,2 1-15 15,0 3 1-15,0 2 7 16,-3 1-5-16,-2-1-3 16,4-1 0-16,-4-7 6 15,-2-8 0-15,3-6-6 0,-3-5 5 16,0-2-4-1,0 1 22-15,0 2-23 0,-2-1 0 16,2 0 21-16,4 4-1 16,-2-4-20-16,2 4 0 15,3 0 0-15,1 4-8 16,-4 5 8-16,3 8 0 16,-1 3 6-16,0 6 14 15,1-1-21-15,-1-2 1 16,1-7 0-16,-2-11-16 15,2-6 16-15,-3-8 0 16,-1-5 0-16,-1 2 19 16,1-1-19-16,0 0 0 15,-1 2 0-15,0 2-13 16,0-2 13-16,-1-2 0 0,1-4-6 16,-2-6-52-16,-2-4-51 15,0 0-233-15,0-16-236 0</inkml:trace>
  <inkml:trace contextRef="#ctx0" brushRef="#br0" timeOffset="164624.51">25909 8738 1465 0,'0'0'301'0,"0"0"-244"16,0 0-19-16,0 0-38 16,0 0 6-16,0 0-12 15,0 0 16-15,92-66 48 0,-92 66 18 16,0 0-44-16,2 0 15 16,2 0-47-16,8 0 6 15,7 0-9-15,8 0 12 16,12-4-9-16,7 0 15 15,6-2-14-15,8-2 54 16,5 2 17-16,3 0-16 16,1 0 48-16,3 5-97 15,-1-2 8-15,4 1-12 16,4 0 14-16,8-2-8 16,7-2-9-16,18-4 0 15,-4 2-2-15,2-4 14 16,0 2-12-16,-12-2 17 15,12 0-8-15,-4 0 7 16,-3-2-16-16,-3 0 0 0,-2 1-14 16,0-2 15-16,-2 1-1 15,-3-3 0-15,1 6 15 16,-3-1-18-16,-4 2 3 16,-4 2 0-16,-2 2-15 15,-8 1 16-15,-2 0-1 16,1-1 0-16,-1 0 12 15,0-2-1-15,5-3-11 16,6 2 0-16,3-2-18 16,2 4 19-16,0-1-1 15,0 2 0-15,-3 0 13 16,-3 0-13-16,-8 2 0 16,-1-2 0-16,-3-2-8 15,-3-1 8-15,3-2-17 0,0 1 8 16,3-3 5-16,-3 3-2 15,-1 2 6-15,4 2 0 16,-1 0 3-16,0 0-2 16,4 2-1-16,-4 0 0 15,2 0 20-15,1 0-20 16,1 0 0-16,4-3 0 16,-2 0-9-16,1-3 11 15,2-2-2-15,3 0 0 16,2-1 7-16,2 0-16 15,-3 1 9-15,-4 0 0 16,-11 2-24-16,-15 1 24 16,-25 8-114-16,-18 1-110 0,-11 0-444 15</inkml:trace>
  <inkml:trace contextRef="#ctx0" brushRef="#br0" timeOffset="165746.91">26032 9771 1470 0,'0'0'319'16,"0"0"-262"-16,0 0-35 15,0 0 12-15,0 0-28 16,0 0 67-16,0 0-72 16,0 0 26-16,20 0-3 15,7-2 3-15,7-5 10 16,8-6-15-16,7 1-15 15,7-4 15-15,6 0 2 16,3-2-14-16,4 2 102 0,-1 2-75 16,4 0 5-16,-3 2 11 15,4 0-29-15,4 2 24 16,0 0-48-16,4 2 11 16,0-1-15-16,4 6 16 15,2-2-12-15,5 0 10 16,1-1 4-16,5-4 8 15,8 0-22-15,0-2 6 16,4-2-8-16,-2 2 8 16,0 1-6-16,-6 5 0 15,-6 3 17-15,-5-1-23 16,-2 2 6-16,-2-2 0 16,0 0-8-16,3-4 10 15,0 2-2-15,5-2 0 16,-5-1 12-16,1 1-11 0,1-2-1 15,-1 2 0 1,3-2-12-16,-1-1 12 0,2-1 0 16,0 1-1-16,3 1 16 15,-2 1-22-15,-3 7 7 16,-1-3 0-16,-5 4-6 16,0-2 19-16,-1-3-13 15,3-2 0-15,5-2 15 16,5-6-22-16,-1 3 7 15,-3-4-57-15,-10 4 48 16,-26 2-196-16,-20 3-78 16,-30 0-851-16</inkml:trace>
  <inkml:trace contextRef="#ctx0" brushRef="#br0" timeOffset="166641.89">26859 7077 1371 0,'0'0'201'0,"0"0"-136"16,0 0-3-16,2 101 68 15,2-52-107-15,1 10 99 16,2 10-35-16,-3 11-29 16,3 18 49-16,4 23-40 15,2 19-14-15,3 2 29 16,-2-25-73-16,-6-27 22 15,1-28-1-15,-2-4-29 16,0 15 60-16,1 11-60 16,1 10 15-16,-4 0 39 15,0-3-54-15,-3-3 38 16,0-4-33-16,0-4 5 16,0-2 14-16,5-3-18 15,-1-3-7-15,4-5 6 0,-2-10 17 16,3-3-23-16,-1-9 0 15,-2-7 0-15,1-8-19 16,-3-10 19-16,0-8-15 16,-2-8 7-16,-2-4-121 15,0-21-24-15,1-8-174 16,-3-7-1072-16</inkml:trace>
  <inkml:trace contextRef="#ctx0" brushRef="#br0" timeOffset="167326.01">28002 7369 1181 0,'0'0'269'16,"0"0"-148"-16,0 0-73 15,0 0 1-15,0 0-2 16,0 0 1-16,0 0 34 15,14-14-80-15,-10 14 25 16,-2 0 41-16,2 20-36 0,1 14 51 16,-3 12-16-1,2 16-29-15,1 25 76 0,2 22-88 16,4 25 39-16,3 4-4 16,3-10-40-16,-1-12 46 15,-1-13-31-15,3 1-26 16,-3 4 29-16,4-2-16 15,-4-13-23-15,-1-15 18 16,-4-18-7-16,4-4 4 16,-3 8-15-16,4 9 0 15,1 4-26-15,-1-8 26 16,-1-13-13-16,-1-14 4 0,-1-11-37 16,-3-13 46-1,-3-13-64-15,-4-13-136 0,-2-18 15 16,0-11-726-16</inkml:trace>
  <inkml:trace contextRef="#ctx0" brushRef="#br0" timeOffset="168230.16">29187 7044 1091 0,'0'0'359'0,"0"0"-232"16,0 0-55-16,0 0-57 16,0 0 14-16,0 0 91 15,0 0-114-15,-26-16 35 16,26 16-24-16,0 0-9 15,-3 0 22-15,1 0-5 16,-2 0 8-16,-3 0 41 0,-4 2-65 16,0 8 41-1,-3 0-50-15,3 0-22 0,3-4 22 16,2-4-44-16,4 0 44 16,2-2 21-16,0 0-4 15,0 0-2-15,0 4-15 16,0 4 5-16,0 7-22 15,-4 10 16-15,2 10 1 16,0 7 15-16,2 8 7 16,0 8 9-16,0 9 20 15,6 2-32-15,8 5 49 16,1 2-50-16,1 3 40 16,-1 2 29-16,-3 2-58 15,-1 3 36-15,-3 5-22 16,-3 15-32-16,0 17 41 15,-1 17-52-15,3-12 30 16,-3-30 22-16,5-30-52 0,0-23 30 16,2 1-30-16,0 0 10 15,3 0-19-15,-6-10 10 16,1-10-1-16,-5-8 0 16,2-4 3-16,-6-8-12 15,0 1-13-15,0-4-48 16,0 2 68-16,0-3-65 15,0 5-1-15,-8-1-81 16,-3-2-75-16,1-2 15 16,0-2-549-16</inkml:trace>
  <inkml:trace contextRef="#ctx0" brushRef="#br0" timeOffset="169528.68">24058 2941 1371 0,'0'0'351'0,"0"0"-182"15,0 0-69-15,0 0 7 16,0 0-75-16,0 0 36 15,-2-40 73-15,2 38-126 16,0 1 13-16,2-2-28 16,10 2 0-16,3-2-12 15,3 3 12-15,2 0 0 0,0 8-3 16,-5 10 21 0,1 6-18-16,-7 8 0 0,-3 5 1 15,-6 3 0-15,0-2 11 16,0 0-5-16,-8-6 23 15,-10-4-11-15,0-4-11 16,-2-8-8-16,2-6 6 16,2-6-33-16,8-4-9 15,8-4-91-15,0-16-57 16,6-4-191-16</inkml:trace>
  <inkml:trace contextRef="#ctx0" brushRef="#br0" timeOffset="169777.02">24357 2802 1491 0,'0'0'353'0,"0"0"-163"0,0 0-69 16,0 0 0-16,0 0-45 16,0 0-27-16,0 0 66 15,-123 133-64-15,107-83 25 16,8 4 34-16,8 3-59 15,0-3 13-15,18-2-53 16,15-3 2-16,9-8 2 16,8-6-15-16,2-11-17 15,22-12-54-15,-13-8-165 16,-11-4-282-16</inkml:trace>
  <inkml:trace contextRef="#ctx0" brushRef="#br0" timeOffset="170273.36">24927 3573 487 0,'0'0'1162'0,"0"0"-993"0,0 0-38 16,0 0-120-16,0 0 14 16,0 0-25-16,0 0 9 15,-9 12 17-15,9-6-26 16,2 2 0-16,7 4 50 16,3 0-30-16,1 6 39 15,1 3 13-15,1 2-18 0,1 5 39 16,1 2-52-16,3 3-33 15,5-2 20-15,2 0-27 16,2-5-1-16,-1-4 0 16,-3-4-32-16,-5-6-34 15,-5-7-70-15,-7-2-89 16,-6-3-298-16</inkml:trace>
  <inkml:trace contextRef="#ctx0" brushRef="#br0" timeOffset="170517.89">24983 3838 1557 0,'0'0'297'0,"0"0"-295"0,0 0 18 16,0 0 23-16,0 0-11 15,0 0 39-15,0 0-28 16,134 102-3-16,-96-94 82 15,-3-6-110-15,1-2 41 16,-7 0-20-16,-7-20-27 16,-7-4 26-16,-5-6-32 15,-10-4-7-15,0-22-5 16,0 8-161-16,0 3-92 0</inkml:trace>
  <inkml:trace contextRef="#ctx0" brushRef="#br0" timeOffset="171265.43">25556 4761 1594 0,'0'0'297'0,"0"0"-128"16,0 0-85-16,0 0-47 15,0 0 62-15,0 0-9 16,0 0-22-16,131-25-52 16,-71 17-16-16,-11 4-103 15,-4 2-263-15</inkml:trace>
  <inkml:trace contextRef="#ctx0" brushRef="#br0" timeOffset="172076.26">27619 3816 1152 0,'0'0'399'16,"0"0"-129"-16,0 0-152 15,0 0-15-15,0 0-22 16,0 0-8-16,-7-110 10 16,7 106-52-16,0 4-25 15,5 1 7-15,-1 25-13 16,0 45-40-16,1-7-138 15,-3 4-543-15</inkml:trace>
  <inkml:trace contextRef="#ctx0" brushRef="#br0" timeOffset="174184.91">25186 6920 1371 0,'0'0'339'0,"0"0"-174"0,0 0-141 15,0 0 55-15,0 0 3 16,0 0 5-16,0 0 17 15,-34 3-21-15,34-3-28 16,0 0 12-16,0 0-42 16,0 0-23-16,0 0-1 15,0 0 0-15,3-1 17 16,7-10-18-16,4 3 0 16,4-5 3-16,0 1 10 15,1 3-14-15,2 1 1 16,-1 6 0-16,-3-1-14 0,2 1 14 15,-2 2 0 1,-3 0-5-16,-6 0 21 0,1 0-17 16,-4 5 1-16,-3 3 0 15,-2 7-3-15,3 1 10 16,-3 2-7-16,2 0 15 16,0 1 5-16,0-5-20 15,-2 3 0-15,0-4 0 16,0 0-10-16,0-1 27 15,-2 2-14-15,-10 0 50 16,-1 0-45-16,2 0 27 16,2-6-35-16,2-2 9 15,7-4-3-15,0-2-5 16,0 0-1-16,0 0 0 0,0 0 14 16,0-8-14-16,0 0 0 15,0 2-3 1,0 2-14-16,0 0 17 0,0 1-6 15,0 2 6-15,5 0-24 16,-1-2 11-16,6 1 8 16,-2 2-23-16,1 0-2 15,3 0 30-15,-2 0 0 16,-1 0 0-16,3 5 13 16,-4 2-11-16,1 1-2 15,1 2 0-15,0 0-13 16,-1 0 13-16,1 3 0 15,0-3-1-15,-1 1 13 0,3 1-7 16,-4-2-5 0,-1 1 0-16,-3-4-6 0,-2 3 25 15,-2-1-16-15,0-3 22 16,0 2-23-16,0-4 37 16,0 2-39-16,0-2 13 15,0 0 15-15,0 0-13 16,0 1-4-16,-8 4 25 15,-3-1-19-15,-3 2 37 16,-1-1-40-16,-3 0-4 16,0-1 45-16,0 2-35 15,2 0-19-15,3-2 14 16,2 1-1-16,2-5 5 0,0 0-19 16,1 1 9-1,-2-1 11-15,1-2-11 0,-4 2-9 16,2-2 7-1,-2 0 11-15,2-2-8 0,1 0-10 16,2 0 0-16,3 0-1 16,1 0 2-16,2 0-1 15,2 0 0-15,0 0-40 16,0 0 20-16,0 0-59 16,0 0-72-16,0 0 12 15,0 0-400-15,-2 0-1168 0</inkml:trace>
  <inkml:trace contextRef="#ctx0" brushRef="#br0" timeOffset="176970.34">25016 5486 1267 0,'0'0'286'0,"0"0"-135"16,0 0-31-16,0 0-39 16,0 0 17-16,0 0-38 15,0 0-29-15,-7-6 10 16,7 6-31-16,0 0-10 16,0 0 9-16,0 0-9 0,0 0 50 15,0 0-22-15,9 0-19 16,5 0 19-16,3 0-28 15,8 0 0-15,-5 0-80 16,-4 0-203-16</inkml:trace>
  <inkml:trace contextRef="#ctx0" brushRef="#br0" timeOffset="179903.09">26081 4965 1625 0,'0'0'245'0,"0"0"-123"15,0 0-33-15,0 0-30 0,0 0 24 16,0 0-31-16,0 0 32 16,-87-14 26-16,67 26-75 15,-2 6 46-15,0 4-37 16,-1 10-30-16,2 4 59 15,5 8-73-15,5 4 24 16,9 5-1-16,2-3-13 16,4-5-16-16,23-4 6 15,4-9-36-15,9-10 23 16,4-11-27-16,5-11-17 16,-2 0 3-16,0-21-56 15,-5-15 35-15,-7-7-7 16,-10-2 56-16,-13-7 25 0,-12-1 2 15,0 1 23-15,-18 2 26 16,-9 6-34-16,-2 9 26 16,0 10-42-16,0 11-27 15,5 9-11-15,-1 5-141 16,9 11-107-16,10 3-708 16</inkml:trace>
  <inkml:trace contextRef="#ctx0" brushRef="#br0" timeOffset="180470.75">27035 5055 669 0,'0'0'1633'16,"0"0"-1401"-16,0 0-176 15,0 0 25-15,44-104-72 16,-15 71-9-16,-2 4 0 15,0 0-20-15,-5 7 14 16,-6 7-41-16,-5 3 47 16,-4 7-41-16,-5 5 49 15,-2 0-8-15,2 5 28 16,-2 18 23-16,0 10 46 0,4 9-50 16,1 2-26-16,3 4 12 15,2-4-24-15,3-4-16 16,1-6 7-16,1-6-90 15,10-12-32-15,-5-6-245 16,-3-10-441-16</inkml:trace>
  <inkml:trace contextRef="#ctx0" brushRef="#br0" timeOffset="180913.57">28230 4770 1713 0,'0'0'310'0,"0"0"-181"15,0 0-17-15,0 0-1 16,0 0 45-16,-112 111-116 16,110-71 41-16,2 4-53 15,0 2-26-15,22-2 20 0,7-4-22 16,7-7 0-16,6-12-1 16,7-9 0-16,4-12 0 15,5-2-26-15,-2-26 5 16,-3-11 1-16,-8-6 15 15,-16-7 6-15,-13-2 9 16,-16-1 12-16,0 1-21 16,-25 6 0-16,-15 11 6 15,-9 14-30-15,-11 19-18 16,-38 14-203-16,13 20-47 16,5 4-1002-16</inkml:trace>
  <inkml:trace contextRef="#ctx0" brushRef="#br0" timeOffset="181637.34">26331 5748 954 0,'0'0'772'0,"0"0"-658"0,0 0-102 16,0 0 45-16,0 0 12 16,0 0 4-16,-131-33 98 15,102 33-87-15,-5 6 10 16,-1 14 11-16,-4 10-41 15,4 6 31-15,3 8-52 16,10 4-31-16,13 2 36 16,9 0-37-16,2-3-11 0,30-11 0 15,11-8 10 1,7-12-31-16,10-12 6 0,1-4-66 16,-3-11 80-1,-7-15-101-15,-11-7 59 0,-13-7 34 16,-16-5 9-16,-11-1-6 15,0-2 6-15,-23 3 0 16,-3 6-9-16,4 9 9 16,1 11-2-16,8 10-37 15,13 9-165-15,0 0-134 16,3 3-820-16</inkml:trace>
  <inkml:trace contextRef="#ctx0" brushRef="#br0" timeOffset="182121.6">27171 5741 1768 0,'0'0'275'16,"0"0"-144"-16,0 0 36 16,0 0-113-16,0 0 32 15,0 0-60-15,0 0-15 0,-105 104 5 16,105-70-16-16,15 4 0 15,12-3-6-15,4-3 20 16,10-6-26-16,1-8 12 16,2-11-63-16,-1-7 56 15,-5 0-39-15,-5-19 40 16,-10-13-10-16,-10-9 32 16,-11-3-7-16,-2-2 11 15,-7 2-19-15,-17 2 66 16,-1 6-66-16,-1 9 16 0,-1 14-17 15,2 8-16 1,5 5-69-16,7 18-159 0,5 0-105 16</inkml:trace>
  <inkml:trace contextRef="#ctx0" brushRef="#br0" timeOffset="182798.76">28345 5803 1580 0,'0'0'405'0,"0"0"-306"16,0 0-91-16,0 0 23 0,0 0-30 16,0 0-1-16,85-118 0 15,-61 101 13-15,-7 3-13 16,-3 7 0-16,-7 2 0 16,-5 5 56-16,0 0-48 15,-2 0 33-15,2 6 64 16,1 10-19-16,2 5 2 15,1 1-57-15,1 5-24 16,1 0 37-16,2 3-38 16,-1 0-6-16,-1 0 0 15,-1-3 9-15,-5-6-23 16,-2-3 14-16,0-1-9 16,0-4-16-16,-13-1-21 15,-10-1 43-15,-3-3 1 0,0-1 4 16,1 0 50-16,9-4-2 15,7-1-20-15,9 0 8 16,0-2-28-16,21 0-10 16,10 0 0-16,9 0 7 15,6-4-7-15,-1-6 0 16,-3 3 0-16,-9-1-9 16,-6 4-55-16,-17-1-145 15,-8 1-118-15,-2 2-1009 0</inkml:trace>
  <inkml:trace contextRef="#ctx0" brushRef="#br0" timeOffset="185053.29">24927 5570 309 0,'0'0'789'15,"0"0"-639"-15,0 0-48 16,0 0 76-16,0 0-124 16,0 0-32-16,0 0-9 0,29-42-12 15,-20 32 15 1,0 1-16-16,0-2 0 0,-1 3 21 16,-2 0-14-16,-2 4-7 15,-2 0 4-15,0 2 7 16,-2 2 47-16,2 0 25 15,-2-2 5-15,0 2 39 16,0-3-111-16,0 3 27 16,0 0 23-16,0 0-29 15,0 0 61-15,-2 0-48 16,0 0-23-16,2 0 83 16,0 0-97-16,0 0 42 0,0 0-33 15,0 0-8 1,0 0 4-16,13 0-18 0,7 0 0 15,7 0 2-15,7 0 5 16,1-3-7-16,5 0 0 16,-5 1 10-1,0-3-15-15,-6 1 5 0,-12 0 0 16,-6 2-24-16,-8 2 9 16,-3 0 15-16,-3 0 0 15,-21 0 12-15,-7 0-26 16,-8 0 14-16,-3 0 0 15,0 0 2-15,1 6 19 16,8-2-21-16,6 1 0 16,14-3 9-16,9 1-18 0,4-1 3 15,0-2-2-15,19 0-24 16,6 0-52-16,0 0-3 16,4 0-83-16,-9 0-83 15,-5 0-659-15</inkml:trace>
  <inkml:trace contextRef="#ctx0" brushRef="#br0" timeOffset="186474.31">26867 3484 907 0,'0'0'256'16,"0"0"-27"-16,0 0-8 16,0 0-84-16,0 0-6 15,0 0-71-15,0 0-32 16,-21 0 48-16,21 0-51 15,0 0 52-15,0 0-12 16,0 0-26-16,0 0 41 0,0 0-69 16,2 0-5-16,7 0-3 15,4 0 17-15,7 0-20 16,2 0 0-16,5 0-2 16,0 0-23-16,-1 0 25 15,-1-5 0-15,-3-1-1 16,-3 2-40-16,-9 0 13 15,-3 0-23-15,-7 2-43 16,-2 2-60-16,-17 0-1184 0</inkml:trace>
  <inkml:trace contextRef="#ctx0" brushRef="#br0" timeOffset="189183.69">28381 3287 173 0,'0'0'1372'0,"0"0"-1114"16,0 0-100-16,0 0-61 16,0 0 13-16,0 0-64 15,0 0-30-15,0-7 85 16,0 7-83-16,0 0 41 16,0 0 11-16,-7 0-33 0,-4 0 24 15,-2 0-61-15,-1 0 0 16,1 0-16-16,6 4 16 15,2 0 0-15,5-1-13 16,0 0-57-16,0 1 34 16,8 2-37-16,7-1 13 15,1-1 33-15,1-3-1 16,-1 1 16-16,-1-2 6 16,-4 0-25-16,-3 3 11 15,-8-2-112-15,0 3-99 16,0 0-369-16</inkml:trace>
  <inkml:trace contextRef="#ctx0" brushRef="#br0" timeOffset="191407.1">25609 5650 935 0,'0'0'204'0,"0"0"-50"16,0 0 2-16,0 0 22 15,0 0-11-15,0 0-57 16,0 0-7-16,-34-18-51 16,32 18-28-16,0 0 16 15,0 0-30-15,2 0-10 16,0 0 0-16,0 0 7 16,0 0-14-16,0 0 7 15,0 0 0-15,0 0-12 16,0-1 22-16,0 1-10 15,0 0 0-15,0 0-4 16,0 0-4-16,0 0 2 0,2 0 6 16,12 0-13-16,1 0 10 15,5 0-22-15,7 0-16 16,29 0-29-16,-8-4-18 16,2-3-314-16</inkml:trace>
  <inkml:trace contextRef="#ctx0" brushRef="#br0" timeOffset="193500.76">28305 5815 316 0,'0'0'833'0,"0"0"-669"16,0 0-64-16,0 0-45 16,0 0 48-16,0 0-1 15,0 0-35-15,-4 0 33 16,4 0-40-16,0 0-9 0,0 0 57 15,0 0-59 1,0 0 19-16,0 0 23 0,0 0-58 16,0 0 26-16,0 0-35 15,0 0-12-15,0 0 19 16,0 0-30-16,0 0 7 16,0 0-2-16,0 0 6 15,6 0-5-15,8-8-7 16,3-2 8-16,4-1-10 15,-2 0 3-15,1 1-1 16,-1-4 2-16,-2-1 10 16,-3 0-10-16,-1-2-2 15,1-1 0-15,-4 3-9 16,1-2 10-16,-1 4-1 16,1-1 0-16,-5 4 12 0,3-1-8 15,-2 5-4 1,-3 1-4-16,1 2-17 0,-3 3 21 15,-2 0 0-15,0 0-1 16,0 0 7-16,0 0-1 16,0 0-5-16,0 0 0 15,0 0-19-15,0 0 25 16,0 0-6-16,0 0 0 16,0 0 7-16,0 0-11 15,0 0 4-15,0 0 0 0,0 0-17 16,0 0 18-1,0 0-1-15,2 0 0 0,0 0 12 16,-2 0-6-16,0 0-6 16,0 0 2-16,0 0 51 15,0 0-42-15,0 5 8 16,0 7 38-16,0 2-44 16,0 4 27-16,0 1-40 15,0 3 8-15,0 0 26 16,2 3-13-16,1-1-21 15,1 1 13-15,-1-2-4 16,1 4 20-16,1-2-29 16,-3 0 0-16,0-4-2 15,0-1 11-15,-2-4-9 16,0-6 0-16,0-2 1 0,0-2 1 16,0-2-2-16,0 3 0 15,0-4 12-15,0 2-11 16,0 1-1-16,0-5 0 15,0 3 12-15,0-4-11 16,0 3-1-16,-2-3 0 16,-2 0-1-16,-3 1 13 15,-7 1-12-15,-1 2 0 16,-3-1 10-16,1 1-5 16,3-3-5-16,5-1 0 15,7 3-8-15,2-2 8 16,0 2-9-16,0-1-1 15,4-1-15-15,14 2 24 16,0-3-32-16,4 0-16 0,0 0 43 16,3 0-137-16,-9 0-108 15,-3-6-137-15</inkml:trace>
  <inkml:trace contextRef="#ctx0" brushRef="#br0" timeOffset="-192854.72">7417 7661 628 0,'0'0'238'0,"0"0"-104"16,0 0-30-16,0 0-36 15,0 0-21-15,-18-15 47 16,13 11-67-16,1 2 49 0,0-2-21 16,2 0 6-16,-1 0 7 15,1 0-21-15,0-2-18 16,-3 1 28-16,3-1-42 16,-3 1 23-16,-1-1 7 15,2 0 3-15,-3-1 39 16,2-1-30-16,0 0-9 15,1 1 26-15,2-1-65 16,2-1 51-16,-2 1 12 16,0 2-18-16,0-1 1 15,2-2-30-15,0 3-12 0,0 1 17 16,0-4-17 0,15 1-13-16,5-2 0 0,3 1 0 15,6-2-1-15,0 3-7 16,2 4 8-16,-2 4 8 15,2 0 10-15,-5 24-18 16,-1 11 1-16,-5 10 19 16,-3 10 14-16,-1 4-33 15,-5 2 9-15,-7-1 71 16,0-6-68-16,-4-4 23 16,0-8 3-16,-19-5-24 15,-3-9 25-15,-5-6-40 16,1-6 0-16,1-9 15 15,3-7-15-15,-1 0 0 16,8-6-45-16,1-18-46 16,6-5-19-16,8-6-153 15,0-18 57-15,16 6-24 0,3 6-799 0</inkml:trace>
  <inkml:trace contextRef="#ctx0" brushRef="#br0" timeOffset="-192573.11">7982 7443 783 0,'0'0'1019'16,"0"0"-805"-16,0 0-97 16,0 0 39-16,0 0 19 0,-142 42-71 15,106-16 4 1,1 6 5-16,1 7-82 0,5 3 31 15,8 4-36-15,7-3-18 16,12-2 44-16,2-1-46 16,12-7 0-16,20-6-6 15,11-7-5-15,7-8 4 16,6-7-73-16,20-8-111 16,-13-17-200-16,-13-5-713 0</inkml:trace>
  <inkml:trace contextRef="#ctx0" brushRef="#br0" timeOffset="-192022.42">8535 7274 709 0,'0'0'1172'16,"0"0"-1008"-16,0 0-82 15,0 0 18-15,-127-3-27 0,94 9 35 16,4 0-44-16,2-1-64 15,7-1 63-15,4-1-56 16,6-1-7-16,4-2 6 16,2 0 9-16,4 0-12 15,0 0-3-15,0 0-18 16,0 0-6-16,0 0 24 16,0 2-7-16,0 2 7 15,0 4-3-15,0 5 3 16,0 4 20-16,4 9-19 15,0 6 85-15,0 8-46 16,-2 4 30-16,0 6 0 16,5 0-34-16,-1 0 24 15,6 1-35-15,-1-5-24 16,2-6 35-16,1-4-27 0,1-8-9 16,3-8 0-1,0-6-12-15,2-5 6 0,0-8-53 16,2-1-76-16,0 0 21 15,7-22-226-15,-4 0 22 16,-7 2-462-16</inkml:trace>
  <inkml:trace contextRef="#ctx0" brushRef="#br0" timeOffset="-191625.62">8680 7583 856 0,'0'0'796'0,"0"0"-610"15,0 0-38-15,0 0-21 16,0 0-13-16,0 0-3 0,0 0-73 16,0-1-36-1,0 5 88-15,0 12 1 0,-2 4 28 16,-4 4-26-16,0 0-58 16,4 0 34-16,2-2-58 15,0-2-4-15,0-2 24 16,0-4-19-16,12-4-12 15,-1-4 0-15,5-4-27 16,1-2 26-16,1 0-62 16,7-25-112-16,-6 2-131 15,-5-5-505-15</inkml:trace>
  <inkml:trace contextRef="#ctx0" brushRef="#br0" timeOffset="-191473.26">8611 7409 1859 0,'0'0'495'0,"0"0"-475"15,0 0-20-15,0 0-19 16,0 0-241-16,0 0-259 16</inkml:trace>
  <inkml:trace contextRef="#ctx0" brushRef="#br0" timeOffset="-191068.03">9032 7638 1744 0,'0'0'294'15,"0"0"-169"-15,0 0-98 0,0 0 59 16,0 0 81 0,0 0-127-16,0 0 14 0,-34 82 2 15,32-55-56-15,0-2 46 16,-2 2-46-16,2 1-11 16,0-5-5-16,2 4-142 15,0-10-111-15,0-4-116 0</inkml:trace>
  <inkml:trace contextRef="#ctx0" brushRef="#br0" timeOffset="-190539.71">9262 7506 1205 0,'0'0'509'16,"0"0"-455"-16,0 0 79 16,0 0-36-16,0 0-28 0,0 0 50 15,0 0 1-15,31 110-58 16,-22-80 30-16,1 4-79 16,4 2 15-16,-3 5 16 15,3 5-12-15,-1-2 20 16,-2 0-41-16,3 0-4 15,-6-4 62-15,-1-4-47 16,-7-4 10-16,0-4 9 16,0-2-5-16,-11-4 21 15,-12-5-38-15,-3-2 2 16,-6-5 29-16,3-6-26 0,0-1-24 16,8-3 0-16,0-3 0 15,8-17-1 1,4-10-74-16,9-36-62 0,0 5-94 15,5 0-810-15</inkml:trace>
  <inkml:trace contextRef="#ctx0" brushRef="#br0" timeOffset="-190362.81">9235 7386 2232 0,'0'0'336'16,"0"0"-227"-16,0 0-109 0,0 0-19 16,0 0-91-16,0 0-159 15,0 0 21-15,31-51-963 0</inkml:trace>
  <inkml:trace contextRef="#ctx0" brushRef="#br0" timeOffset="-189906.24">9625 7235 1945 0,'0'0'341'16,"0"0"-238"-16,0 0-48 15,0 0-54-15,0 0 0 16,0 0 21-16,0 0-4 0,67 0-25 15,-36 0 7 1,-4 0-79-16,-5 0 36 0,-6 0-9 16,-10 3 52-16,-4 10 25 15,-2 3-23-15,0 5 73 16,0 8-9-16,-2 1-26 16,0 5 40-16,2 5-60 15,0-1 15-15,2 3 32 16,11 2-50-16,5 1-7 15,0-1-10-15,-2 0 0 16,0-4-18-16,-10-3 19 16,-2-4-1-16,-4-7 16 15,0-4 14-15,-10-6-18 0,-11-3 6 16,1-3-5 0,-2-5 14-16,2-2-21 0,2-3-6 15,5 0 0-15,0 0-15 16,5-3-18-16,8-25-81 15,0 1-252-15,0-1-399 16</inkml:trace>
  <inkml:trace contextRef="#ctx0" brushRef="#br0" timeOffset="-189490.48">10095 7449 1288 0,'0'0'508'0,"0"0"-364"0,0 0 10 16,0 0-44-16,0 0 56 16,0 0-16-16,0 0-77 15,2 0-20-15,15-2-41 16,8 0 3-16,6-2 15 15,3 2-24-15,-1-2-6 16,4 2 0-16,-8 2-34 16,-4 0-60-16,-2 0-182 15,-7 0-66-15,-9 8-605 0</inkml:trace>
  <inkml:trace contextRef="#ctx0" brushRef="#br0" timeOffset="-189273.62">10120 7663 1938 0,'0'0'472'0,"0"0"-408"0,0 0-33 16,0 0 29-16,0 0 71 15,0 0-61-15,0 0-70 16,133-3 31-16,-102 0-31 15,-2 3-36-15,0 0-65 16,-9 0-154-16,-6 0-230 0</inkml:trace>
  <inkml:trace contextRef="#ctx0" brushRef="#br0" timeOffset="-188242.39">11128 7141 1348 0,'0'0'526'15,"0"0"-403"-15,0 0-87 16,0 0 54-16,0 0-80 16,-124-9 120-16,97 15-5 15,-1 10-75-15,1 7 20 16,2 3-39-16,0 2-15 0,7 6 57 16,3 2-64-1,6 1 11-15,7 6 2 0,2 1-13 16,0 0 8-16,15 0-17 15,10-5 0 1,6-8-26-16,5-8-12 0,4-10 0 16,0-8-9-16,2-5-18 15,0-8 40-15,-1-18-6 16,-8-8 31-16,-1-6-23 16,-10-9 29-16,-13-5-6 15,-9-6 0-15,0-1 5 16,-16 4-6-16,-13 4 1 15,0 12 0-15,-5 9-6 0,1 15 6 16,2 11-68-16,-5 6-72 16,12 18-39-16,4 5-166 0</inkml:trace>
  <inkml:trace contextRef="#ctx0" brushRef="#br0" timeOffset="-187975.24">11512 7528 1960 0,'0'0'274'0,"0"0"-98"16,0 0-57-16,-41 105-73 16,18-72 16-16,-2 1-56 15,0-2-6-15,-4 10 0 16,10-8-129-16,3-6-347 0</inkml:trace>
  <inkml:trace contextRef="#ctx0" brushRef="#br0" timeOffset="-186622.93">12194 7455 1790 0,'0'0'322'0,"0"0"-257"0,0 0-57 15,0 0-8-15,0 0-21 16,62-113 20-16,-33 80 1 15,-4-2-8-15,-6-1 7 16,-7 7-23-16,-8 6 24 16,-4 8-10-16,0 4 45 15,-4 8-35-15,-12 3 16 16,3 0-14-16,1 10 20 16,1 14-15-16,7 6 49 15,4 7 64-15,0 8-103 0,0 3 26 16,21 4-43-16,0 2 7 15,4 0-14-15,2 1 7 16,0-2 0-16,-3-2-11 16,-4-3 7-16,-4-9 3 15,-8-6-17-15,-5-9 18 16,-3-8-16-16,0-8 30 16,-5-5-14-16,-11-3 44 15,-3 0-14-15,-2-14-27 16,4-9-3-16,1-7 7 15,7-1-4-15,5-8-3 16,4-4 0-16,0 1-12 16,15-3-31-16,10 0-3 15,4 1-83-15,6 2 14 16,1 2 47-16,-1 4-24 0,-6 1 30 16,-4 8 61-1,-7 3-44-15,-11 4 45 0,-7 3 0 16,0 8 17-16,0 3 76 15,-9 2-19-15,-5 4-47 16,1 0 49-16,-1 0-76 16,4 8 74-16,3 6-21 15,3 2-41-15,2 2 34 16,2 2-44-16,0 0 5 16,0 1 5-16,13 0 3 15,2-3-21-15,3-2 6 16,0-2-15-16,-1-1-1 15,2-2 4-15,-4-3 12 16,1-4-21-16,-3-4 24 16,-1 0-3-16,-4 0 0 0,-3-6 0 15,-1-10 9-15,-2-4-9 16,0-4 0-16,-2-2-1 16,2 2-24-16,-2-2 24 15,0 6-18-15,2 2 4 16,2 4-7-16,-2 5 9 15,4 3-21-15,1 4 26 16,1 2-33-16,4 0 40 16,-1 0 1-16,-2 5 0 15,0 9 13-15,0 5 3 16,-3-1 54-16,1 9 46 16,2-1-75-16,4-2 31 15,0 0-15-15,5-4-47 0,1-5 65 16,-2-8-75-16,1-6 18 15,-1-1-18-15,-3-1-25 16,1-35-20-16,-5 4-207 16,-3-3-261-16</inkml:trace>
  <inkml:trace contextRef="#ctx0" brushRef="#br0" timeOffset="-185287.1">13546 7213 1594 0,'0'0'243'0,"0"0"-130"15,0 0-79-15,0 0 20 16,-127 31 30-16,103-10 23 15,8-1 40-15,5 4-92 16,7-2-55-16,4 0 46 0,0-3-46 16,6-5-1-1,12-1-8-15,2-5-93 0,4-6 65 16,1-2-46-16,2 0-84 16,-2-10 62-16,-4-8-34 15,0-2 25-15,-8 0-17 16,-2 3 22-16,-4 0 109 15,-7 5 36-15,0 3 22 16,0 6 82-16,0 1-52 16,0 2-3-16,0 0-40 15,0 0-33-15,0 0 2 16,0 7 19-16,6 6-33 0,1 1 65 16,0 2-63-16,0-2 24 15,-1-2 10-15,3 0-36 16,0-2 28-16,0-4-28 15,0-2-12-15,5-4-13 16,-2 0 25-16,5-7 0 16,-2-8-1-16,-1-1 3 15,-4-3 1-15,-1 2 6 16,-3 1-8-16,2-2 80 16,-4-2-65-16,3-3-6 15,-1-4-10-15,1-6 21 16,0-3-20-16,0-6-1 15,-3-5 0-15,0-7 11 16,-4-5-1-16,0 1-7 16,0-1 7-16,0 3-2 0,-2 11 35 15,-7 7-6 1,1 9 0-16,-2 10 65 0,2 11-81 16,-1 5 34-1,1 3-47-15,0 0 17 0,-3 22-19 16,-1 10-6-16,4 11 10 15,-1 7 32-15,5 6-41 16,-1 4 48-16,5 2 0 16,0 2-40-16,0-1 44 15,13-5-53-15,8-7 12 16,2-8-12-16,6-9 1 16,3-11-1-16,1-8 0 15,4-9 5-15,-4-6-29 16,2-2 22-16,-1-24-40 0,-3-9 29 15,0-10-39-15,-2-12 29 16,-6-7 0-16,-4-4-12 16,-5-6 25-16,-8 1 4 15,-3 7 1-15,-3 8-35 16,0 14 57-16,-7 10-17 16,-5 14 27-16,2 8-26 15,-1 6 51-15,1 6-52 16,-1 0 0-16,3 2-19 15,-4 20 35-15,-1 9-16 16,0 10 24-16,1 9-15 0,4 9 65 16,1 5-42-1,7 3-22-15,0 0 59 0,0-1-53 16,17-4-11-16,6-7-1 16,4-9 14-16,0-10-27 15,0-6 9-15,-4-10-74 16,11-10 12-16,-7-4-167 15,-3-6-156-15</inkml:trace>
  <inkml:trace contextRef="#ctx0" brushRef="#br0" timeOffset="-184069.04">14892 7014 720 0,'0'0'211'0,"0"0"-32"16,0 0-93-16,0 0-8 15,0 0 19-15,0 0 52 16,0 0 20-16,0-17-50 15,0 14-42-15,0 1 61 16,0 2-80-16,0 0 57 16,0 0 5-16,0 0-62 15,0 0 10-15,0 0-58 16,0 7 1-16,0 5 47 16,0 7-46-16,0 1 19 0,0 2 8 15,0 0-17-15,0 1 21 16,5-2-25-16,-1 0-6 15,0-2 42-15,1-3-38 16,-1-1-16-16,0-6 0 16,2-2 12-16,0-3-30 15,3-4-1-15,1 0-41 16,4-2 60-16,7-34-204 16,-6 4-160-16,-4-5-810 0</inkml:trace>
  <inkml:trace contextRef="#ctx0" brushRef="#br0" timeOffset="-183934.9">14861 6697 2018 0,'0'0'306'0,"0"0"-212"16,0 0-94-16,0 0-37 15,0 0-182-15,0 0 30 16,0 0-364-16</inkml:trace>
  <inkml:trace contextRef="#ctx0" brushRef="#br0" timeOffset="-183102.71">15319 6976 1538 0,'0'0'340'0,"0"0"-186"15,0 0-60-15,0 0-70 16,0 0-24-16,0 0 4 16,0 0 5-16,77-6-18 15,-53 6-38-15,5 0-108 16,-9 0-107-16,-6 0-750 0</inkml:trace>
  <inkml:trace contextRef="#ctx0" brushRef="#br0" timeOffset="-182908.45">15360 7160 1788 0,'0'0'571'0,"0"0"-538"15,0 0 23-15,0 0-37 16,0 0-11-16,0 0-8 15,0 0-21-15,109-19-186 16,-89 14-118-16</inkml:trace>
  <inkml:trace contextRef="#ctx0" brushRef="#br0" timeOffset="-180941.81">16015 6816 582 0,'0'0'408'15,"0"0"-231"-15,0 0-82 16,0 0-77-16,0 0 35 16,0 0 30-16,0 0-6 0,18-24 22 15,-18 20-35-15,0 1-23 16,0 2 62-16,0-4-43 15,0 4 27-15,0-4-7 16,0 4-52-16,-7-2 32 16,-6 1-24-16,0 2-25 15,-5 0 20-15,-5 0-31 16,0 0 31-16,-2 5 34 16,-2 8-24-16,0 2 33 15,2 4-14-15,0 4-53 16,6 2 59-16,3 6-60 15,5-1 26-15,5 2-27 16,2 0 7-16,4-4 4 16,0-1-16-16,10-4 0 15,7-2-5-15,8-6 5 0,2-3 0 16,4-8-1-16,5-2-24 16,-3-2 17-16,2 0-8 15,0-6 13-15,-7-8-28 16,-1-6 26-16,-5-3-1 15,-4 0 5-15,-7-5-5 16,-6-2-9-16,-5-4 15 16,0-2 0-16,-13-2-16 15,-6 2 16-15,-1 6 0 16,1 8-1-16,-2 7-5 16,6 7-16-16,1 8-101 15,6 0-138-15,1 2-64 0,5 8-725 16</inkml:trace>
  <inkml:trace contextRef="#ctx0" brushRef="#br0" timeOffset="-180648.12">16398 6976 955 0,'0'0'1010'0,"0"0"-903"0,0 0-58 15,0 0-20-15,0 0-28 16,-11 115 40-16,4-92-7 16,1-1-8-16,-4 1 75 15,4-4-91-15,-3 0-2 16,3-5-8-16,0-4-105 15,6-2 12-15,0-2-111 16,0-6-322-16</inkml:trace>
  <inkml:trace contextRef="#ctx0" brushRef="#br0" timeOffset="-180460.08">16828 7026 1928 0,'0'0'515'0,"0"0"-515"16,0 0-15-16,0 0-263 16,0 0 74-16,0 0-136 0</inkml:trace>
  <inkml:trace contextRef="#ctx0" brushRef="#br0" timeOffset="-180294.72">17131 6999 1986 0,'0'0'613'16,"0"0"-569"-16,0 0-44 15,0 0-4-15,0 0-151 16,0 0 60-16,0 0-84 15,-17-59-307-15</inkml:trace>
  <inkml:trace contextRef="#ctx0" brushRef="#br0" timeOffset="-179610.28">17314 6775 1542 0,'0'0'226'0,"0"0"-165"0,0 0 42 16,0 0-23-16,0 0 21 15,-9 117 10-15,7-87-31 0,0 2 6 16,2-4-72-16,0-4-14 16,0-4 0-16,6-4-52 15,1-8 9-15,-1-8-69 16,-1 0 35-16,0-6 37 15,-5-16-168-15,0-10-111 16,0-4-45-16,-2-8 147 16,-10-3 6-16,-1 1-95 15,4 4 306-15,0 9 445 16,4 7-89-16,3 7-72 16,2 8-147-16,0 6-71 15,0 3 7-15,7 2-26 16,9 0 26-16,1 12 87 0,3 8-94 15,5 7 59 1,4 2-48-16,0 4-51 0,2-4 27 16,-2 1-53-16,0-9 9 15,-7-3-6-15,-2-6 21 16,-9-5-24-16,-1-7 34 16,-8 0-34-16,0 0 93 15,-2-7-68-15,0-9-7 16,0-2-9-16,0 1-8 15,-4 1-2-15,-2 5-4 16,4 1-75-16,0 4 0 16,2-3-110-16,0 4-121 15,10-4-461-15</inkml:trace>
  <inkml:trace contextRef="#ctx0" brushRef="#br0" timeOffset="-179442.68">17797 6734 1800 0,'0'0'393'0,"0"0"-217"15,0 0-136-15,0 0 15 16,0 0-51-16,0 0-4 16,152-50-16-16,-116 41-221 15,-10 1-446-15</inkml:trace>
  <inkml:trace contextRef="#ctx0" brushRef="#br0" timeOffset="-178991.41">18198 6625 1877 0,'0'0'357'0,"0"0"-259"15,0 0-97-15,0 0 16 16,0 0-17-16,0 0 0 16,0 0-14-16,32-74 35 15,-30 70-21-15,-2 4 34 16,2 0-3-16,-2 0 60 16,0 0-51-16,0 0-31 15,2 14 109-15,0 6-102 0,0 4 27 16,3 5-29-16,-2-2-4 15,1 3-20-15,-4-2 8 16,0 0-69-16,0 0 36 16,0-1-167-16,-14-6-8 15,-3-2 51-15,-6-5 33 16,1-7 115-16,-1-1 11 16,6-3 34-16,8-2 195 15,9-1-82-15,0 0-39 16,20 0-66-16,21-4-4 15,5-6 20-15,8-7-58 16,-6 3 11-16,-3-1-25 16,-11 4-48-16,-16-2-165 0,-12 3-62 15,-6 3-530-15</inkml:trace>
  <inkml:trace contextRef="#ctx0" brushRef="#br0" timeOffset="-178529.55">17588 6578 983 0,'0'0'646'0,"0"0"-476"16,0 0-56-1,0 0 20-15,0 0-8 0,0 0-24 16,0 0-23-16,-13-9-72 16,13 13-7-16,0 12 83 15,-4 6-49-15,-4 6 11 16,-1 6-45-16,-1 2 0 15,4 18-12-15,2-7-237 16,4-10-264-16</inkml:trace>
  <inkml:trace contextRef="#ctx0" brushRef="#br0" timeOffset="-178150.46">18878 6825 2039 0,'0'0'526'0,"0"0"-463"16,0 0-36-16,0 0 34 15,0 0-43-15,0 0-17 16,0 0-1-16,-47 105-17 15,13-72-109-15,3-2-236 16,7-9-1017-16</inkml:trace>
  <inkml:trace contextRef="#ctx0" brushRef="#br0" timeOffset="-177365.38">19506 6613 1392 0,'0'0'356'0,"0"0"-179"16,0 0-26-16,0 0 44 15,0 0-157-15,0 0 21 16,0 0-23-16,-4 16 35 15,8 8 23-15,8 7-64 16,3 4 7-16,3 7 30 16,-1 7-43-16,4 2-3 15,-3 1-6-15,-3 5-14 0,-3-3 33 16,-4-1-33 0,-3-6-1-16,-5-7 24 0,0-7 11 15,0-9-35-15,0-9 6 16,-16-4 0-16,-2-9 23 15,-4-2-21-15,-3 0-8 16,4-16 0-16,-2-14-15 16,3-10-54-16,4-43-58 15,5 7-170-15,2 0-94 0</inkml:trace>
  <inkml:trace contextRef="#ctx0" brushRef="#br0" timeOffset="-177220.08">19475 6463 1691 0,'0'0'546'0,"0"0"-417"0,0 0-12 16,0 0-78-16,0 0-39 15,0 0-17-15,0 0-177 16,49-42-102-16,-26 46-740 0</inkml:trace>
  <inkml:trace contextRef="#ctx0" brushRef="#br0" timeOffset="-177037.22">19832 6535 2162 0,'0'0'330'0,"0"0"-205"0,0 0-125 15,0 0-1-15,0 0-5 16,0 0-91-16,0 0-164 15,102-12-252-15</inkml:trace>
  <inkml:trace contextRef="#ctx0" brushRef="#br0" timeOffset="-176879.33">19878 6738 2076 0,'0'0'491'15,"0"0"-371"-15,0 0-119 0,0 0 29 16,0 0-30-16,0 0-70 16,134-52-139-16,-107 45-365 0</inkml:trace>
  <inkml:trace contextRef="#ctx0" brushRef="#br0" timeOffset="-176416.41">20447 6409 937 0,'0'0'1025'0,"0"0"-795"0,0 0-151 16,0 0-44-16,-123-23 67 16,94 23-21-16,0 5 27 15,2 14-15-15,5 6-76 16,0 5 52-16,6 6-29 16,5 4-31-16,9 3 47 15,2-2-49-15,2 0-7 16,23-4 0-16,8-5 15 15,9-6-30-15,5-8-1 16,2-9-67-16,0-9 82 16,-5 0-64-16,-1-19 47 0,-7-11 10 15,-9-4 0-15,-12-8 8 16,-9-4 0-16,-6-2-12 16,0 4-3-16,-15 5 15 15,-10 12-1-15,-1 12-35 16,-8 15-135-16,7 0-136 15,8 3-412-15</inkml:trace>
  <inkml:trace contextRef="#ctx0" brushRef="#br0" timeOffset="-176183.65">20794 6711 1972 0,'0'0'361'0,"0"0"-229"16,0 0 37-16,0 0-121 15,0 0 3-15,0 112-51 16,0-85 9-16,-2-4-39 16,-3 2 18-16,3-3-85 15,-2-2-160-15,4-6-102 16,0-7-475-16</inkml:trace>
  <inkml:trace contextRef="#ctx0" brushRef="#br0" timeOffset="-175941.69">21226 6773 1709 0,'0'0'470'0,"0"0"-421"16,0 0-49-16,0 0-6 15,0 0-171-15,0 0-83 16,0 0-1061-16</inkml:trace>
  <inkml:trace contextRef="#ctx0" brushRef="#br0" timeOffset="-175813.18">21425 6722 1707 0,'0'0'287'0,"0"0"-287"16,0 0-212-16</inkml:trace>
  <inkml:trace contextRef="#ctx0" brushRef="#br0" timeOffset="-175706.96">21694 6673 1532 0,'0'0'0'0,"0"0"-446"0</inkml:trace>
  <inkml:trace contextRef="#ctx0" brushRef="#br0" timeOffset="-175041.8">21764 6259 1964 0,'0'0'377'15,"0"0"-265"-15,0 0-83 0,0 0 52 16,0 0 6-16,0 0 29 15,0 0-52-15,-10 132-58 16,10-91 24-16,0 4-30 16,7-5-27-16,-2-2 8 15,-1-7-30-15,-2-6-5 16,-2-5-1-16,0-10-54 16,0-6 50-16,0-4-19 15,0 0 3-15,0-17-45 16,0-14-25-16,0-5 52 15,0-8 30-15,0-2 10 16,0 4 53-16,0 4 34 16,-4 7 21-16,2 9 98 15,0 6 2-15,2 5-15 16,0 6-27-16,0 3-53 16,0 2 2-16,0 0-62 15,8 0 2-15,7 6 34 0,4 8-27 16,1 0 7-16,-3 2 21 15,1 0-31-15,3 0 39 16,-4-2-45-16,-1-4 9 16,-1-2 1-16,-1-5-9 15,-1-3-1-15,-4 0 0 16,3-4-18-16,-6-13 16 16,3-6-42-16,-5-4 15 15,0 1-2-15,-2-1 16 16,2 4 15-16,-2 8-1 15,0 4 7-15,-2 7 7 16,2 4-13-16,2 0 0 0,1 0 20 16,1 16-2-16,4 6 29 15,-2 5-1-15,1 2-45 16,0 1 36-16,0 0-37 16,2-6 0-16,-2-2-32 15,-2-7 26-15,-3-3-71 16,3-12-126-16,-3 0-312 15,1 0-765-15</inkml:trace>
  <inkml:trace contextRef="#ctx0" brushRef="#br0" timeOffset="-174871">22387 6377 2201 0,'0'0'494'15,"0"0"-482"-15,0 0 17 16,0 0-55-16,0 0 26 16,0 0-1-16,131-17-114 15,-97 10-441-15</inkml:trace>
  <inkml:trace contextRef="#ctx0" brushRef="#br0" timeOffset="-174457.41">22909 6294 1773 0,'0'0'226'0,"0"0"-189"0,0 0-1 16,0 0-35-16,0 0-1 15,0 0 0-15,0 0-32 16,68-91 26-16,-61 82 4 15,-3 7 2-15,-1 2 28 16,-3 0-27-16,3 2 110 16,-3 15 68-16,0 8-73 15,0 5-2-15,2 4-56 16,0 7-47-16,2-1 48 16,1 4-40-16,-3-4-9 0,0 0 0 15,-2-4-26-15,0-8 10 16,0-6-35-16,-11-8 51 15,-1-4-32-15,1-8 32 16,5 0 0-16,6-2 6 16,0 0 9-16,6 0-30 15,21 0 6-15,9 0-82 16,4-4 14-16,13-6-125 16,-8 4 52-16,-13-1-423 15</inkml:trace>
  <inkml:trace contextRef="#ctx0" brushRef="#br0" timeOffset="-173688.98">16254 7493 1788 0,'0'0'364'15,"0"0"-209"-15,0 0-46 16,0 0-91-16,0 0-15 15,-119-10 48-15,103 26-42 16,5 4 25-16,7 3-34 16,4 1 6-16,0 0-9 15,11-4 3-15,14-2-17 16,6-2-2-16,6-3-18 16,4 4 25-16,-1 1-53 15,-2 1-32-15,-5 4 41 0,-10 0-85 16,-11 0 95-1,-9-3 46-15,-3-4 17 0,-7-5 118 16,-14-4 25-16,-6-7-50 16,0 0 61-16,6 0-125 15,4-2 23-15,5-10-37 16,10-2-32-16,2 2-19 16,0-2-170-16,14 6-182 15,3 2 39-15</inkml:trace>
  <inkml:trace contextRef="#ctx0" brushRef="#br0" timeOffset="-173385.11">16761 7747 1795 0,'0'0'344'15,"0"0"-206"-15,0 0-51 16,0 0-35-16,0 0 53 16,0 0-94-16,0 0 4 15,-58 7 1-15,56-11-4 16,2 1 21-16,0-1-33 16,0 4 0-16,0 0-12 0,0 0 9 15,0 0-9 1,0 0 12-16,0 0-32 0,-2 0 18 15,-1 0-44-15,3 0-38 16,0-3-39-16,0-3-159 16,0-4-547-16</inkml:trace>
  <inkml:trace contextRef="#ctx0" brushRef="#br0" timeOffset="-172914.65">17042 7274 1850 0,'0'0'466'0,"0"0"-330"0,0 0-89 16,0 0-6 0,0 0 105-16,0 0-88 0,0 0 30 15,-61 129-46-15,61-85-30 16,0 2 39-16,0-1-38 15,10-1-12-15,3-2 34 16,5-5-22-16,-3 1-14 16,4-7 1-16,-4-4 0 15,-1-6-3-15,-4-5 3 16,1-6 0-16,1-8-20 16,-1-2-31-16,-3 0-5 15,-2-7-53-15,-6-14-94 0,0-3-33 16,-6-4 3-16,-17 1-21 15,-9-2-26-15,-3 3 38 16,-4 6 242-16,2 0 241 16,1 4-44-16,5 2 36 15,8 1 9-15,8-1-48 16,11 0-27-16,4 0-161 16,0 1 3-16,24-1-9 15,9 1-12-15,6 3 11 16,3 4-128-16,11 6-135 15,-11 0-13-15,-8 0-646 0</inkml:trace>
  <inkml:trace contextRef="#ctx0" brushRef="#br0" timeOffset="-172597.88">17544 7684 1689 0,'0'0'303'16,"0"0"-157"-16,0 0-103 15,0 0 24-15,0 0 92 16,0 0-135-16,0 0 0 16,-77-28-24-16,96 22-64 15,2 2 6-15,6 2 2 16,0 0 56-16,-5 2-38 15,-6 0 41-15,-7 0-3 0,-9 7 28 16,0 1 69-16,0 5-9 16,-16 1-72-16,3-4-14 15,5-1-4-15,2-8-38 16,6-1-232-16,0 0-535 0</inkml:trace>
  <inkml:trace contextRef="#ctx0" brushRef="#br0" timeOffset="-171976.37">18130 7626 1872 0,'0'0'353'16,"0"0"-266"-16,0 0-37 15,0 0-49-15,0 0-2 16,0 0-20-16,0 0 21 16,62-36-12-16,-40 28 3 15,-4 1 9-15,-7 6-9 16,-4-1 24-16,-5 2-15 0,-2 0 15 15,0 0 7 1,0 0 25-16,0 0-41 0,0 0 3 16,0 0 15-16,2 0-2 15,-2-3-22-15,0 3 11 16,0-2 4-16,2 1 20 16,1-2-34-16,1 1-1 15,0 1 12-15,1-3 7 16,4 0-19-16,-2-5 0 15,1 4-4-15,1-4-17 16,-2 2 21-16,-2 1 0 16,-1 1 18-16,-4 1 12 15,2 3-30-15,-2-2 10 0,0 3-9 16,0 0 56 0,0 0-57-16,0 0 7 0,0 0 8 15,0 0 1-15,0 0-23 16,0 0 7-16,0 0-49 15,0 0 43-15,0 0-36 16,0 0 29-16,0 0 7 16,0 0-135-16,-4 0-10 15,-5 10-37-15,0-1-394 0</inkml:trace>
  <inkml:trace contextRef="#ctx0" brushRef="#br0" timeOffset="-171232.07">18334 7285 310 0,'0'0'1020'0,"0"0"-788"0,0 0-102 16,0 0-57-16,0 0-47 15,0 0 71-15,0 0-46 16,0-20-10-16,0 20-15 16,0 0-11-16,0 0-5 15,0 0 18-15,0 0-22 16,0 0 53-16,0 0-58 15,0 0 22-15,0 0 5 16,0 0-20-16,0 0 11 16,0 0 0-16,0 0-12 0,0 0 89 15,0 9 16-15,0 3-19 16,-2 5-9-16,0 4-61 16,2 0 47-16,0 3-34 15,0 2-35-15,0 3 54 16,0-1-43-16,8-1-3 15,2 5 16-15,-1 0-19 16,-1 0 43-16,2 0-38 16,-4 1 5-16,-1-1 11 15,-3-4-21-15,-2 0 2 16,2-3 1-16,0-2 7 16,0-2 5-16,6-4-21 15,-2-4 11-15,5-4-22 16,3-2 11-16,3-7 0 0,6 0-6 15,1 0-22-15,-2-5 8 16,0-9-54-16,-3-2-101 16,-9-8-10-16,-5 4-184 15,-5 3-441-15</inkml:trace>
  <inkml:trace contextRef="#ctx0" brushRef="#br0" timeOffset="-170707.27">18742 7510 1433 0,'0'0'373'16,"0"0"-196"-16,0 0-76 15,0 0 39-15,0 0 13 16,0 0-26-16,0 0-57 16,-40-41 2-16,27 41-63 15,-1 9 10-15,-1 8 47 16,4 10-20-16,-1 3 33 15,6 4-48-15,4 2-23 16,2-1 40-16,0 0-36 0,17-7-9 16,12-5 0-1,7-10 10-15,8-9-26 0,8-4-14 16,15-32-99 0,-14-4-51-16,-11-4-431 0</inkml:trace>
  <inkml:trace contextRef="#ctx0" brushRef="#br0" timeOffset="-170271.79">18323 7563 1446 0,'0'0'294'0,"0"0"-188"16,0 0-26-16,0 0-45 15,0 0 59-15,0 0-41 16,0 0-53-16,67-56 19 15,-49 52-19-15,4-2-74 16,-2 1-117-16,-2-2-740 0</inkml:trace>
  <inkml:trace contextRef="#ctx0" brushRef="#br0" timeOffset="-169628">19159 7305 173 0,'0'0'1285'0,"0"0"-1019"0,0 0-159 16,0 0 9-1,0 0-56-15,0 0-31 0,0 0 75 16,-25-14-90-16,12 14 2 15,-5 0-16-15,-2 0 10 16,0 0 17-16,-3 0-27 16,2 0 7-16,0 0 46 15,3 4-39-15,3 2-3 16,5 2-11-16,4 0 14 16,4 0-23-16,2-2 9 15,0-1 0-15,0 0-31 16,6 1 25-16,4 0 6 0,-4 2 8 15,-1 3-7-15,-3 2 68 16,0 5 3-16,-2 4-23 16,0 5 49-16,2 4-97 15,0 3 59-15,4 2-18 16,2 3-17-16,1-1 24 16,2-2-49-16,0-3 11 15,2-4-8-15,3-4 12 16,-3-6-15-16,1-5 0 15,1-1-48-15,1-9-28 16,2-4-119-16,9 0-108 16,-7-15-30-16,-1-3-1380 0</inkml:trace>
  <inkml:trace contextRef="#ctx0" brushRef="#br0" timeOffset="-169302.86">19326 7543 1211 0,'0'0'365'0,"0"0"-219"16,0 0-32-16,0 0 37 15,0 0-144-15,0 0 24 16,0 0 7-16,0-1-13 15,0 1 47-15,0 0 55 16,0 4-37-16,0 6 51 0,0 0-126 16,2 2 55-1,5 2-1-15,-1 0-43 0,1-1 23 16,2 0-49-16,-2-1 0 16,2-4-17-16,-3-4-8 15,4-4-29-15,3 0-28 16,-3-10-155-16,0-8-143 0</inkml:trace>
  <inkml:trace contextRef="#ctx0" brushRef="#br0" timeOffset="-169173.14">19295 7303 1750 0,'0'0'475'0,"0"0"-343"15,0 0-132-15,0 0-68 16,0 0-125-16,0 0-291 0</inkml:trace>
  <inkml:trace contextRef="#ctx0" brushRef="#br0" timeOffset="-168717.04">19720 7556 1575 0,'0'0'307'0,"0"0"-244"0,0 0 21 15,0 0-29-15,0 0 29 16,0 0 19-16,-15 118-36 16,13-82-5-16,2 4-58 15,0 0 7-15,0-2-22 16,0 6-120-16,0-12-61 16,4-8-418-16</inkml:trace>
  <inkml:trace contextRef="#ctx0" brushRef="#br0" timeOffset="-158713.25">19381 7532 909 0,'0'0'251'0,"0"0"-64"15,0 0-2-15,0 0-33 16,0 0-39-16,0 0-46 16,0-3 17-16,0 3-27 0,0-1-31 15,0-2 47 1,0 3-30-16,0-1 15 0,0 1-8 15,0-2-43-15,0 2 50 16,0 0-3-16,0 0-25 16,-2 0 60-16,2 0-89 15,-2 0 16-15,2 0-14 16,0 0 14-16,0 0-12 16,0 0-4-16,0 0 0 15,-2 0-15-15,2 0 15 16,-2 0 0-16,-1 0-1 15,-1 6 16-15,0 1-12 16,-1 4-3-16,0-4 1 16,3 3-2-16,0 1 10 15,2-2-9-15,0 5 6 0,0 0 7 16,0 5 3-16,0 1-16 16,0 2 0-16,0 0 6 15,6 4-4 1,4-2-2-16,1 2 0 0,3-2 15 15,-1 2-2-15,2-2-13 16,1 2 1-16,-3 1-9 16,-2-3 8-16,0 2 0 15,-4 2 0-15,-5 0 9 16,1-2 6-16,-3 0-15 16,0-2 0-16,0-2 54 15,-14 1-45-15,-3-4 11 0,-4-3 18 16,-3 0-37-1,1-6 48-15,-1-4-49 0,4-4 2 16,2-2 10-16,3 0-12 16,6-4-1-16,2-10-24 15,7-4-78-15,0-7-19 16,9-14-138-16,11 3-115 16,2 3-1084-16</inkml:trace>
  <inkml:trace contextRef="#ctx0" brushRef="#br0" timeOffset="-158216.02">19956 7455 1523 0,'0'0'342'16,"0"0"-200"-16,0 0 37 15,0 0-70-15,0 0-67 16,0 0 47-16,0 0-76 16,-6 6 38-16,6 11 54 15,0 4-50-15,0 4 44 16,0-2-44-16,0 2-28 15,0-4 56-15,0-1-63 16,6-3-20-16,3-5 0 16,1-4 22-16,-2-2-34 15,1-6 12-15,-1 0-33 0,4 0 24 16,1-23-153-16,-1 0-106 16,-6-5-370-16</inkml:trace>
  <inkml:trace contextRef="#ctx0" brushRef="#br0" timeOffset="-158080.55">19946 7251 1088 0,'0'0'923'0,"0"0"-655"15,0 0-173-15,0 0-30 16,0 0-65-16,0 0-187 16,0 0-137-16</inkml:trace>
  <inkml:trace contextRef="#ctx0" brushRef="#br0" timeOffset="-157640.58">20143 7186 1543 0,'0'0'806'0,"0"0"-607"16,0 0-146-16,0 0-7 15,0 0-46-15,0 0 0 16,0 0-6-16,125-23-33 15,-100 20-10-15,-12 2 27 16,-4 1 8-16,-6 0 14 16,-3 0 8-16,0 0 36 15,0 1 28-15,0 17-54 0,-5 8 40 16,0 5 0 0,5 5-16-16,0 2 15 0,0 0-41 15,0 4-15 1,12 4 34-16,-4 0-16 0,1 2-19 15,-5-2 6-15,-1 3 2 16,-3-5 7-16,0-2-15 16,0-5 0-16,0-8 6 15,-11-6 15-15,-2-8-21 16,-3-7 13-16,1-3-12 16,-4-5 32-16,2 0-33 15,3 0 0-15,1-3-11 16,4-7 5-16,2-1-18 15,7-4-53-15,0-9-102 16,4 0-313-16,12 2-533 0</inkml:trace>
  <inkml:trace contextRef="#ctx0" brushRef="#br0" timeOffset="-157389.34">20561 7499 2083 0,'0'0'360'16,"0"0"-264"-16,0 0-2 15,0 0-72-15,0 0-20 16,0 0 1-16,117-10-3 15,-76 10-11-15,5 0-145 16,-9 0-164-16,-10 0-24 0</inkml:trace>
  <inkml:trace contextRef="#ctx0" brushRef="#br0" timeOffset="-157212.85">20642 7649 1810 0,'0'0'554'0,"0"0"-461"16,0 0 7-16,0 0 91 16,0 0-142-16,0 0-9 0,0 0-40 15,148 0-104-15,-103-3-66 16,-12-7-297-16,-4 0-312 0</inkml:trace>
  <inkml:trace contextRef="#ctx0" brushRef="#br0" timeOffset="-156808.66">21180 7297 1768 0,'0'0'284'0,"0"0"-206"0,0 0 47 16,0 0-18-16,0 0 47 16,0 0-48-16,-103 118-63 15,98-80 50-15,5 1-93 16,0 1 24-16,0-3-6 16,14 1 3-16,6-3-22 15,2-5 1-15,3-6-7 16,4-9-25-16,4-8 27 15,3-7-12-15,1 0 10 16,1-14-43-16,-4-12 37 0,-2-8-11 16,-9-6 14-16,-2-7-7 15,-11-4 32-15,-2-2-15 16,-8 1 43-16,0 8-41 16,-12 6 29-16,-13 14-31 15,-25 12-67-15,3 8-59 16,-2 4-430-16</inkml:trace>
  <inkml:trace contextRef="#ctx0" brushRef="#br0" timeOffset="-139204.99">18768 7447 23 0,'0'0'201'0,"0"0"-40"15,0 0-31-15,0 0-16 0,0 0-4 16,0-2 11-16,0 2-7 15,0-2-2-15,0 2-73 16,0-2 26-16,0 2-54 16,0 0 1-16,2-2-15 15,2-1 3-15,0 3 0 16,-2-1 19-16,0 1 5 16,-2 0 7-16,0 0 3 15,0 0 14-15,0 0 63 16,0 0-67-16,0-2-24 15,0 2-7-15,0 0-13 16,2-2-1-16,1 2 0 16,-3-2-3-16,2 2 4 15,0-1 14-15,0 1 36 16,-2-3 24-16,2 2-67 0,0 1 8 16,0-2-15-16,2 2-4 15,-4-3-11-15,0 3 8 16,2 0 7-16,-2 0-6 15,0 0 35-15,0 0-29 16,0 0 28-16,0 0 7 16,0 0 37-16,0 0-40 15,0 0-10-15,0 0-12 16,0 0-10-16,0 0-16 16,-10 0-41-16,-3 5-77 15,-3 2-480-15</inkml:trace>
  <inkml:trace contextRef="#ctx0" brushRef="#br0" timeOffset="-125936.34">6278 5650 1508 0,'0'0'381'0,"0"0"-286"0,0 0 30 16,0 0-19-16,0 0-19 15,0 0 35-15,-6-47-72 16,6 41-26-16,6 1 18 15,3 1-20-15,3 2-22 16,5 0 5-16,1 2-4 16,2 0 9-16,2 0-10 15,-1 0 0-15,-2 8 4 16,-3 0 10-16,-7-2-20 0,-3 1 6 16,-6-2 0-1,0 0-12-15,-6-1 7 0,-17 0 5 16,-8 1 36-16,0 0-5 15,2-1-22-15,3-4 29 16,8 2-7-16,7-2 14 16,7 0-45-16,4 0 1 15,0 0-7-15,0 0 5 16,6 0 0-16,9 0-9 16,3 0-32-16,-3 1 10 15,-5 19-82-15,-6 3-190 16,-4-1-239-16</inkml:trace>
  <inkml:trace contextRef="#ctx0" brushRef="#br0" timeOffset="-124939.39">6376 7953 1371 0,'0'0'287'0,"0"0"-157"15,0 0-59-15,0 0-31 16,0 0 39-16,0 0-19 16,0 0-31-16,21-32 21 15,-13 24-48-15,3 2-2 0,-1-1 29 16,-2 1-23-16,-3 5 50 15,-1-1-37-15,-4 2-19 16,0 0 61-16,0 0-48 16,0 0 8-16,0 3 17 15,0 6-29-15,-2-2 33 16,-3 0-42-16,1-3 6 16,2-3 65-16,-2 2-69 15,-2-3 35-15,2 0 10 16,2 0-41-16,0-3 40 15,2-9-46-15,0 1 1 16,0-2-26-16,0 1 25 16,6 2 0-16,8 0 0 0,-1 6-3 15,1 1-12-15,-1 3 15 16,-1 0 0-16,-4 0-39 16,-6 3 35-16,-2 7 4 15,0 2-1-15,0 1 2 16,-13-1 12-16,-3-2-4 15,-2-4-3-15,5-5 86 16,2 2-83-16,2-3 42 16,7 0-15-16,2 0-35 15,0 0 4-15,0 0-5 16,0-3-75-16,0 2 74 16,4 1-130-16,6 0-28 15,-4 15-89-15,1 10-154 16,-7 3-836-16</inkml:trace>
  <inkml:trace contextRef="#ctx0" brushRef="#br0" timeOffset="-123668.65">6490 9850 1219 0,'0'0'405'0,"0"0"-281"16,0 0-53-16,0 0-70 15,0 0 34-15,0 0 57 16,0 0-71-16,-22 18 41 16,17-18-23-16,3 0-26 15,2 0 65-15,0 0-41 16,0 0 0-16,0 0-8 15,0 0-27-15,0 0-4 16,2-3-8-16,9-3-3 16,1 3-4-16,-1 1 16 15,-1 2 1-15,0 0 24 16,1 0 4-16,-5 11-9 16,1 6 16-16,-2 5-14 0,-3 2 55 15,-2-2-69-15,0 0 14 16,0-4 68-16,-9-2-81 15,-2-4 44-15,2-4-20 16,0-4-26-16,2-2 38 16,1-2-43-16,3 0 7 15,1 0-8-15,2-12-21 16,0-2-4-16,0-2-33 16,9 2-21-16,5 1 37 15,-1 4-17-15,0 4 56 16,3 5-31-16,-5 0 12 15,0 0 14-15,-2 0 8 0,0 8 0 16,-5 7 14 0,-2-3-14-16,-2 3 0 0,0-4 43 15,0 1-10-15,-4-2-32 16,-7-4 41-16,0-1-11 16,2-5 11-16,0 0-42 15,2 0-4-15,1 0-10 16,-1 0-165-16,0 0-143 15,1-6-1179-15</inkml:trace>
  <inkml:trace contextRef="#ctx0" brushRef="#br0" timeOffset="-108625.96">21199 8168 1237 0,'0'0'292'15,"0"0"-126"-15,0 0-58 0,0 0-32 16,0 0 21-16,0-13-42 16,0 9 1-16,6 0 60 15,0-2-82-15,3-3 58 16,-1 2-40-16,2 0-39 15,1-6 38-15,2 1-51 16,1-2 0-16,-2 0 12 16,2-2 6-16,-1-1-19 15,-2 4 1-15,-1-1 0 16,-2 2-13-16,-1 1 13 16,-1 6 0-16,-3 0 1 15,-3 4 13-15,3 1-14 16,-3 0 0-16,0 0 0 0,0 0 1 15,0 0 0-15,0 14-1 16,0 8 98-16,0 6-80 16,0 2 2-16,0 0 0 15,0 1-19-15,0-2 29 16,0-1-30-16,2-2 0 16,-2-2 12-16,0-4 1 15,0-4-14-15,0-2 1 16,0-1 0-16,-2-3-9 15,-10 0 0-15,-1-2 9 16,-1 0-7-16,-1-4 16 16,1 0-11-16,3-4 2 15,3 2 0-15,8-2-1 0,0 0 1 16,0 0 0 0,15 0-11-16,11 0 22 0,8-6-12 15,1-2 1-15,2-1 0 16,-2 3-3-16,-4 3 3 15,-4-1 0-15,-5 1-17 16,-6 1-20-16,-14 2-98 16,-2 0-129-16,0 0-135 15</inkml:trace>
  <inkml:trace contextRef="#ctx0" brushRef="#br0" timeOffset="-68746.88">7408 9671 568 0,'0'0'326'15,"0"0"-243"-15,2 0-82 0,-2 0-1 16,0 0-3-16,0 0 3 16,0 0 29-16,0 0-2 15,0 0 12-15,0 0 22 16,0 0-9-16,0 0-26 15,-5 0-26-15,1 0-29 16,0 0-56-16,-1 0-84 16,1 0-142-16,0-2-277 15</inkml:trace>
  <inkml:trace contextRef="#ctx0" brushRef="#br0" timeOffset="-68221.6">7408 9671 188 0,'-38'-2'337'16,"33"1"-65"-16,-1 1-22 15,-1-3-48-15,3 1-22 16,-3 2 6-16,4-1 4 0,3 1-114 15,0 0 16 1,0 0-35-16,0 0-29 0,0-3 13 16,0-1-31-16,3-2 17 15,13-2 30-15,4-2-36 16,4-6-11-16,3-2-10 16,4-5 6-16,7-7-18 15,2 1 12-15,0-5-22 16,0-1 11-16,-9-1-90 15,-6 4 36-15,-9 0-37 16,-12 4 3-16,-4 4 89 16,0 6 7-16,0 4 3 15,-12 9 29-15,0 5-17 16,1 0 14-16,-3 13 18 16,1 16-3-16,3 9 54 15,4 12-38-15,6 12 41 0,0 8-5 16,4 6-53-16,16 3 21 15,1 0-61-15,-2-3 1 16,2-1 26-16,-3-7-17 16,-7-6-10-16,-3-12 0 15,-6-8 15-15,-2-12-8 16,0-10-7-16,-2-9 1 16,-15-8 26-16,-8-3-19 15,-1-2 0-15,-4-19-2 16,6-9 5-16,2-11 8 15,8-5-19-15,8-5 1 0,6-6-31 16,0 1 27 0,13-1-23-16,14 7 0 0,4 6-57 15,4 6-14-15,13-6-91 16,-11 10-70-16,-3 3-323 16</inkml:trace>
  <inkml:trace contextRef="#ctx0" brushRef="#br0" timeOffset="-67700.65">7909 9393 1355 0,'0'0'256'0,"0"0"-172"15,0 0 17-15,0 0-44 16,0 0-7-16,0 0 84 0,0 0-79 16,2 133 8-1,7-92 2-15,3-5-18 0,3-7 24 16,3-4-39-16,2-8-31 15,-2-10 49-15,1-6-31 16,-3-1-16-16,0-6 33 16,-3-15-35-16,-6-8 14 15,-7-4-15-15,0-1 0 16,0 1-31-16,-15 4 27 16,-3 7 4-16,-1 8 0 15,2 6 7-15,3 4-16 16,3 4 9-16,5 0-25 15,6 0 1-15,0 1-53 0,2 6 21 16,16-3-15 0,4-2-29-16,5-2 25 0,0 0-14 15,-1 0-12 1,1-5 85-16,-5 0-47 0,-2 1 63 16,-6 4 46-16,-5 0 27 15,-5 8 99-15,0 11-39 16,-1 10 15-16,-1 1 33 15,2 4-144-15,6-4 29 16,5-3-5-16,3-6-32 16,5-6 24-16,2-9-52 15,2-6 8-15,2 0-18 16,0-19 9-16,-2-12-33 16,2-36-56-16,-6 9-242 0,-8-3-547 15</inkml:trace>
  <inkml:trace contextRef="#ctx0" brushRef="#br0" timeOffset="-67074.23">9420 9450 1629 0,'0'0'236'0,"0"0"-148"15,0 0-9-15,0 0 22 16,0 0 118-16,-62 109-57 15,55-69-94-15,7 0 53 0,0 0-90 16,0-6 11 0,15-2-17-16,6-6-11 0,-2-5-1 15,4-10-13-15,-3-2-6 16,-3-9-35-16,1 0 0 16,3-29-89-16,-8-5-241 15,-5-3-927-15</inkml:trace>
  <inkml:trace contextRef="#ctx0" brushRef="#br0" timeOffset="-66903.5">9331 9314 1886 0,'0'0'348'0,"0"0"-219"0,0 0-129 16,0 0-44-16,0 0-132 15,0 0-24-15,0 0-421 0</inkml:trace>
  <inkml:trace contextRef="#ctx0" brushRef="#br0" timeOffset="-66503.77">9892 9428 222 0,'0'0'1716'16,"0"0"-1381"-16,0 0-156 15,0 0-115-15,0 0-9 0,0 0 82 16,0 0-136-1,134-54 34-15,-94 48-35 0,-4 1-27 16,-3 2-45-16,-6 3-189 16,-7 0-127-16,-11 0-560 0</inkml:trace>
  <inkml:trace contextRef="#ctx0" brushRef="#br0" timeOffset="-66318">9923 9601 1750 0,'0'0'573'0,"0"0"-456"16,0 0-96-16,0 0 117 15,0 0-89-15,0 0 9 0,139-6-40 16,-97 2-18-16,-7 1-52 16,3 3-142-16,-9 0-159 15,-9 0-414-15</inkml:trace>
  <inkml:trace contextRef="#ctx0" brushRef="#br0" timeOffset="-65568.29">11111 9182 1520 0,'0'0'335'16,"0"0"-235"-16,0 0 17 16,0 0-26-16,-125 12 17 15,99 4 27-15,-1 4-71 0,2 6-49 16,2 5 59-1,6 4-74-15,3 3 36 0,6 2 9 16,8 0-30-16,0-1 47 16,6-1-62-16,14-2 8 15,9-4-14-15,3-6 15 16,1-8-9-16,5-4 0 16,0-10 7-16,2-4-17 15,0-4 10-15,0-21 0 16,0-11-15-16,-4-3 25 15,-7-5-10-15,-10-6 0 16,-7-5 11-16,-12 1 5 16,0 2-16-16,-12 7 0 15,-9 8-5-15,-6 11 5 16,-2 12-22-16,-4 11-71 0,-5 8-220 16,5 15 33-16,10 2-539 15</inkml:trace>
  <inkml:trace contextRef="#ctx0" brushRef="#br0" timeOffset="-65285.28">11537 9482 1709 0,'0'0'299'0,"0"0"-175"16,0 0 135-16,0 0-140 15,0 0-22-15,0 0-15 16,21 113-32-16,-34-83 13 16,-7 0-57-16,-1-3-6 15,-2 0 12-15,0-5-12 16,8-4-33-16,4 1-57 15,4-8-179-15,7-5-237 0</inkml:trace>
  <inkml:trace contextRef="#ctx0" brushRef="#br0" timeOffset="-65014.06">12080 9553 1859 0,'0'0'505'0,"0"0"-443"15,0 0-62-15,0 0-104 16,0 0-67-16,0 0-1 16,0 0-552-16</inkml:trace>
  <inkml:trace contextRef="#ctx0" brushRef="#br0" timeOffset="-64883.24">12430 9515 1538 0,'0'0'647'16,"0"0"-647"-16,0 0-121 16,0 0-621-16</inkml:trace>
  <inkml:trace contextRef="#ctx0" brushRef="#br0" timeOffset="-64725.97">12946 9512 1590 0,'0'0'798'0,"0"0"-688"16,0 0-110-16,0 0-79 15,0 0 62-15,0 0-58 16,0 0-69-16,-19 5-457 0</inkml:trace>
  <inkml:trace contextRef="#ctx0" brushRef="#br0" timeOffset="-64502.27">12946 9512 1322 0,'146'-37'864'16,"-146"41"-675"0,-3 4-152-16,-10 6 99 0,-5 6-11 15,-2 6-51 1,3 2 1-16,3 2-74 0,7 0-2 15,3-3-19-15,4-4-86 16,0-3-61-16,0-6-184 16,2-7-386-16</inkml:trace>
  <inkml:trace contextRef="#ctx0" brushRef="#br0" timeOffset="-63870.65">13368 9204 1495 0,'0'0'255'15,"0"0"-70"-15,0 0-145 16,0 0 26-16,0 0-7 15,0 0 72-15,0 0 58 16,-4 72-103-16,6-32-47 16,2 0 24-16,0 3-38 0,1-7-15 15,0-3-1-15,-1-7-7 16,-2-5 8 0,1-10-10-16,-3-2 0 0,0-9-19 15,0 0 18-15,0 0 0 16,0-14-66-16,0-13-51 15,0-6 28-15,0-10-3 16,-3-1 22-16,-1-2 63 16,2 0-73-16,0 4 81 15,2 6-13-15,0 10 13 16,0 8 37-16,0 8-6 16,0 4 22-16,0 6 17 15,13 0-57-15,2 0 36 0,5 13 10 16,3 12-39-1,1 3 52-15,2 2-49 0,1 4 9 16,2-2 19-16,0 0-38 16,-4-3 11-16,0-6-24 15,-6-5 9-15,-1-5 5 16,-2-6-4-16,-3-7-10 16,-2 0 40-16,-1-6-31 15,-4-16 21-15,-1-8-30 16,-5-3 8-16,0-5 1 15,0 1-9-15,-5 3 0 16,-3 5 0-16,2 8-45 0,2 6 11 16,4 14-76-1,0 1-245-15,0 0-255 0</inkml:trace>
  <inkml:trace contextRef="#ctx0" brushRef="#br0" timeOffset="-63658.36">14132 9260 2342 0,'0'0'373'0,"0"0"-281"16,0 0-84-16,0 0 17 15,0 0-25-15,0 0 0 16,0 0-32-16,109-11 26 0,-76 8-146 15,-6 1-343 1,-2-2-614-16</inkml:trace>
  <inkml:trace contextRef="#ctx0" brushRef="#br0" timeOffset="-63200.31">14691 9160 1592 0,'0'0'640'16,"0"0"-522"-16,0 0-118 16,0 0 6-16,0 0 86 15,0 0-83-15,0 0 0 16,48-89-9-16,-38 75 4 16,1 4-14-16,-3 2 10 15,-2 4 0-15,-4 4-9 16,-2 0 25-16,2 0-16 0,-2 16 106 15,0 8-42-15,0 8 36 16,3 5-54-16,-1 1-24 16,2 2 26-16,0-2-34 15,1-2-14-15,0-4 0 16,-1-4 1-16,1-8-8 16,-5-2-20-16,0-8-52 15,0-1 73-15,-7-5-97 0,-11-3 70 16,-5 2-1-1,2-3 28-15,-2 0-2 0,5 0 16 16,7 0 16-16,5 0 59 16,4 0-67-16,2 0-23 15,0 0 7-15,8 0-15 16,13 0 9-16,0 0-110 16,18 0-185-16,-6 0-43 15,-4-3-1240-15</inkml:trace>
  <inkml:trace contextRef="#ctx0" brushRef="#br0" timeOffset="-63035.74">15111 9413 1549 0,'0'0'404'0,"0"0"-111"0,0 0-55 16,0 0-19-16,8 112-131 15,-8-78 2-15,0-2-90 16,-6 1-2-16,-12 0 2 15,2-8-198-15,3-8-492 0</inkml:trace>
  <inkml:trace contextRef="#ctx0" brushRef="#br0" timeOffset="-62303.68">15751 9126 1475 0,'0'0'360'0,"0"0"-250"0,0 0-27 16,0 0 114-16,0 0-80 15,-8 124-1-15,10-75-54 16,16 2-48-16,5 5 36 16,1 1-30-16,0-1-7 15,1-1 30-15,-5-8-29 16,-5-3-14-16,-8-8 13 15,-7-6-12-15,0-8 45 16,-13-7-7-16,-14-8 7 16,-6-7 30-16,-7 0-54 15,-3-6-17-15,1-18 2 16,0-9-7-16,6-11 1 16,7-9-1-16,11-9-44 15,12-4-12-15,6-25-218 16,6 19-189-16,12 12-339 0</inkml:trace>
  <inkml:trace contextRef="#ctx0" brushRef="#br0" timeOffset="-62170.72">15723 8966 1928 0,'0'0'537'15,"0"0"-526"-15,0 0-11 16,0 0-98-16,0 0-242 15,0 0-169-15</inkml:trace>
  <inkml:trace contextRef="#ctx0" brushRef="#br0" timeOffset="-61202.64">16187 9119 1555 0,'0'0'396'16,"0"0"-117"-16,0 0-142 16,0 0-108-16,0 0 24 15,0 0-53-15,0 0 10 16,84-18-36-16,-46 17 26 16,7 1-151-16,-8 0-63 15,-12 0-542-15</inkml:trace>
  <inkml:trace contextRef="#ctx0" brushRef="#br0" timeOffset="-61037.97">16285 9268 1809 0,'0'0'569'0,"0"0"-446"0,0 0-110 15,0 0 14-15,0 0-27 16,0 0 1-16,147-18-32 15,-99 12-180-15,-2-2-392 0</inkml:trace>
  <inkml:trace contextRef="#ctx0" brushRef="#br0" timeOffset="-60571.3">17104 8921 1677 0,'0'0'322'15,"0"0"-249"-15,0 0-64 16,0 0 62-16,0 0-35 15,-131 11 115-15,106 6-45 16,1 5-57-16,2 4 43 0,1 5-43 16,8 3-4-16,7 1 28 15,6 6-57-15,0-1-16 16,15 0 0-16,12-2 2 16,6-6-4-16,7-6 2 15,3-6 0-15,1-11-39 16,1-9 12-16,-1 0 11 15,-4-19 3-15,-6-9 11 16,-10-11-10-16,-8-2 15 16,-13-7-3-16,-3-1 43 15,-5 4-11-15,-17 6-25 16,-1 10 5-16,-2 8-12 0,6 11-9 16,-4 10-128-1,7 0-221-15,3 8-154 0</inkml:trace>
  <inkml:trace contextRef="#ctx0" brushRef="#br0" timeOffset="-60229.36">17592 9196 1765 0,'0'0'483'0,"0"0"-404"15,0 0-49-15,0 0 50 16,0 0-13-16,0 0-19 15,0 0 32-15,-48 110-74 16,34-84 0-16,3-4-6 16,2-4-27-16,4-3-9 15,5-9-133-15,0-3-172 16,0-3-509-16</inkml:trace>
  <inkml:trace contextRef="#ctx0" brushRef="#br0" timeOffset="-60031.67">18034 9266 2286 0,'0'0'388'0,"0"0"-295"15,0 0-93-15,0 0-23 16,0 0-36-16,0 0 38 15,0 0-88-15,42-17-219 16,-27 14-644-16</inkml:trace>
  <inkml:trace contextRef="#ctx0" brushRef="#br0" timeOffset="-59912.5">18294 9213 2029 0,'0'0'138'0,"0"0"-138"15,0 0-249-15,0 0-873 0</inkml:trace>
  <inkml:trace contextRef="#ctx0" brushRef="#br0" timeOffset="-59797.23">18575 9163 1825 0,'0'0'377'0,"0"0"-377"16,0 0-121-16,0 0-281 15</inkml:trace>
  <inkml:trace contextRef="#ctx0" brushRef="#br0" timeOffset="-59103.62">18880 8757 1698 0,'0'0'378'0,"0"0"-196"15,0 0-136-15,0 0-5 0,0 0 20 16,0 0 47-16,0 0 28 16,-4 142-108-16,4-92-1 15,0 2-17-15,0-3 5 16,0-6-8-16,0-3-7 15,0-7 0-15,0-9-34 16,0-7 25-16,0-8-25 16,0-9-17-16,0 0-14 15,0-15-26-15,0-12-147 16,2-11 99-16,0-6 120 16,-2-6-21-16,2-3 40 15,0 5 0-15,1 6 8 16,-3 11 57-16,2 6 19 0,-2 11-21 15,0 4 50-15,2 6-85 16,0 4 13-16,1 0-30 16,4 0-4-16,1 11 69 15,3 10-2-15,3 3-47 16,1 2 56-16,1 2-69 16,-1-2-13-16,4-2-1 15,1-4 12-15,-3-8-12 16,4-3 0-16,-4-9 0 15,3 0-28-15,3-6 13 16,-1-15-10-16,-2-6-11 16,0-9-38-16,-3-3 42 0,2-5-24 15,-4-2 54 1,-4 7-36-16,-2 7 30 0,-2 13 8 16,-3 8 32-16,-1 9-3 15,-3 2 23-15,2 0-46 16,3 23 46-16,1 4 67 15,0 10-105-15,1 1 4 16,3 2 0-16,-2-2-18 16,-4-3 0-16,1-1-2 15,-5 3-59-15,0-8-52 16,-5-10-443-16</inkml:trace>
  <inkml:trace contextRef="#ctx0" brushRef="#br0" timeOffset="-58823.73">18739 9156 1960 0,'0'0'520'16,"0"0"-502"-16,0 0 14 15,0 0 77-15,0 0-90 16,0 0 20-16,-46 124-39 0,37-92-92 16,-9 2-30-1,3-6-256-15,3-9-1149 0</inkml:trace>
  <inkml:trace contextRef="#ctx0" brushRef="#br0" timeOffset="-58334.23">19732 8983 1425 0,'0'0'520'0,"0"0"-372"16,0 0 53-16,0 0-54 16,0 0-52-16,0 0-19 15,0 0-8-15,75-36-35 16,-40 28-23-16,21 1-10 16,-6 1-110-16,-11 4-481 0</inkml:trace>
  <inkml:trace contextRef="#ctx0" brushRef="#br0" timeOffset="-57871.56">20362 8855 454 0,'0'0'1852'0,"0"0"-1576"16,0 0-188-16,0 0-50 15,49-111-21-15,-32 88-25 16,-1 2 8-16,-3 6-16 16,-3 5-9-16,-6 6 28 15,-2 1-3-15,-2 3 0 16,0 0 7-16,3 17-7 0,-3 9 25 16,0 10-17-1,2 5 68-15,0 8-64 0,0 3 16 16,2 0-25-16,1 2-2 15,-3-2-2-15,-2-3-50 16,0-7-61-16,0-8 24 16,-7-7-84-16,-10-13 18 15,-3-3 84-15,-1-11 47 16,0 0 23-16,3 0 109 16,5-2 33-16,5-4 83 15,6 0-143-15,2 2 0 16,0-1-64-16,16 0-3 15,11-1-11-15,6 2-4 16,1 0-64-16,1 4 33 16,3 0-178-16,-7 0-121 0,-6-2-417 15</inkml:trace>
  <inkml:trace contextRef="#ctx0" brushRef="#br0" timeOffset="-54339.21">8830 10222 709 0,'0'0'1130'0,"0"0"-903"0,0 0-198 15,0 0 46-15,0 0 6 16,0 0-23-16,0 0 47 16,0-60-68-16,10 60 7 15,3 0 6-15,3 9-26 16,1 8 46-16,0 7-28 16,1 4-42-16,1 3 41 15,2 1-29-15,1-3-12 16,-2-2 0-16,2-7 1 15,-3-8 2-15,-4-4-3 16,-1-6-19-16,-4-2-9 16,1 0 21-16,1-8 6 15,-3-10-6-15,1-4-27 16,0-6 28-16,-1-3-42 0,-3-1-16 16,1 4 52-16,-3 5-16 15,-1 2 28-15,1 7 0 16,-2 5 0-16,3 2-1 15,1 3 1-15,1 2 0 16,4 2-3-16,2 0 4 16,1 4-1-16,-1 10 2 15,0 2 14-15,1 4 2 16,-1 1-18-16,1-3 0 16,-1-4 20-16,-1-4 3 15,-1-5-23-15,-1-2 48 16,0-3-24-16,1 0 22 15,-3-5-46-15,1-12 8 16,1 0 2-16,-2-1-10 0,-1 3-2 16,-3 1-27-16,3 2-56 15,0 2-15-15,-1 3-97 16,15 1-29-16,-6 2 4 16,3 3-647-16</inkml:trace>
  <inkml:trace contextRef="#ctx0" brushRef="#br0" timeOffset="-54132.17">9634 10131 1617 0,'0'0'370'0,"0"0"-268"16,0 0 90-16,0 0 32 16,0 0-138-16,0 0 45 0,17 103-61 15,-9-66-52-15,-2-5 18 16,-2-3-35-16,3-4-1 15,-5-7 0-15,2-8-11 16,-2-4-26-16,2-6-87 16,-2-10-138-16,0-10-119 0</inkml:trace>
  <inkml:trace contextRef="#ctx0" brushRef="#br0" timeOffset="-54005.92">9609 9982 1847 0,'0'0'377'0,"0"0"-251"16,0 0-126-16,0 0-177 16,0 0-222-16</inkml:trace>
  <inkml:trace contextRef="#ctx0" brushRef="#br0" timeOffset="-53243.04">9985 9924 1711 0,'0'0'501'0,"0"0"-358"16,0 0-60-16,0 0 18 0,0 0-67 16,0 0-14-16,0 0 53 15,-37 104-57-15,48-68-16 16,0 4 9-16,2 2 4 15,-4-1-5-15,-2 1-8 16,-4-4 0-16,-3-2 4 16,0-7-4-16,0-4-1 15,0-7-20-15,-3-8-2 16,-6-8 23-16,0-2-40 16,1 0-17-16,-1-12 56 15,4-10-115-15,0-7 79 16,3-4-2-16,2-4-2 15,0 4 23-15,0 0-12 16,7 3 30-16,11 6-6 16,2 0 14-16,2 2-16 0,5 0 8 15,-5-1 0-15,1 0-11 16,-8 4 11-16,-3 6 0 16,-8 5 71-16,-4 4-59 15,0 0 58-15,0 4-29 16,0 0-40-16,0 0 14 15,0 6-14-15,0 12-1 16,0 8 25-16,0 6-17 16,9 7 36-16,1 2-36 15,2 3 10-15,1 3-6 16,-4-3-5-16,0-4-7 16,-2-4 0-16,-1-7 16 0,-1-12-24 15,-1-7 8-15,-2-6-35 16,1-4 11-1,-1 0 11-15,3-12-23 0,1-10-38 16,1-6-55-16,4-4 30 16,0 2-11-16,2 6 6 15,3 1 79-15,-1 10-46 16,1 4 54-16,-3 5 17 16,3 4 35-16,-1 0 81 15,2 3-25-15,0 7-7 16,1 0 73-16,2 2-121 15,2-4 4-15,-2-1-39 16,-1-4-1-16,-2-3-15 16,5 0-151-16,-4-17-132 0,-4-1-1520 15</inkml:trace>
  <inkml:trace contextRef="#ctx0" brushRef="#br0" timeOffset="-52427.36">11788 10254 1689 0,'0'0'490'0,"0"0"-364"16,0 0-60-16,0 0-58 16,0 0-11-16,0 0 3 15,0 0-30-15,0-5 21 16,25-7 9-16,3-3-53 15,1-4 53-15,2-6-74 16,-4-3 43-16,-2-2 29 16,-7 0-1-16,-3 0-4 15,-8 7 7-15,-5 2 0 16,-2 6 4-16,0 7 10 16,0 1 25-16,0 3 34 15,-4 4-41-15,-1 0 17 0,1 4-49 16,0 14 0-1,4 10 74-15,0 6-73 0,0 10 41 16,6 4 10-16,12 9-51 16,4 3 48-16,3 2-49 15,-1-2 1-15,1-2-6 16,-6-4 11-16,0-1-6 16,-8-6 0-16,-4-5 9 15,-7-5-1-15,0-9-8 16,0-8 14-16,-20-7 59 15,-5-9-53-15,-2-4-20 16,-2 0 11-16,0-15-10 16,5-11 37-16,4-10-23 0,7-3-14 15,5-2-2 1,8-2-9-16,0 3-11 0,8 2-6 16,13 4-34-1,4 0-33-15,15-14-190 0,-4 8-58 16,-8 3-659-16</inkml:trace>
  <inkml:trace contextRef="#ctx0" brushRef="#br0" timeOffset="-51922.95">12487 9876 1685 0,'0'0'293'0,"0"0"-148"0,0 0-104 16,0 0-11-16,0 0-11 15,0 0-12-15,0 0 16 16,-75 0-23-16,52 7 8 16,0 2 4-16,-4-5-4 15,2 0 4-15,3-3 36 16,4-1-28-16,4 0 21 15,8 0-41-15,2 0 6 16,4 0-18-16,0 0 12 16,0 0-1-16,0 0-20 15,0 0-26-15,0 0 47 0,0 6-10 16,6 3 10-16,1 3 83 16,-1 6-52-16,2 8 53 15,-2 3-21-15,-2 10-42 16,-2 3 44-16,-2 4-23 15,3 1-5-15,1-1 65 16,2-2-92-16,4-4 5 16,1-4 5-16,3-6-9 15,-1-8 4-15,3-6-15 16,-5-4 0-16,1-7-16 16,2-2 7-16,-1-3-27 15,3 0-64-15,-3 0-105 16,6-4-87-16,-6-3-51 15,-3-6-418-15</inkml:trace>
  <inkml:trace contextRef="#ctx0" brushRef="#br0" timeOffset="-51429.57">12672 10128 1482 0,'0'0'380'15,"0"0"-165"-15,0 0-163 16,0 0-12-16,0 0 100 15,0 0-60-15,0 0 3 0,-8 93-38 16,8-74-39-16,0 2 80 16,0-3-77-16,8-4 33 15,0-2-17-15,0-2-23 16,1-4 12-16,1-3-14 16,-2-3-45-16,1 0 44 15,5-21-181-15,-6-1-118 16,-1-5-506-16</inkml:trace>
  <inkml:trace contextRef="#ctx0" brushRef="#br0" timeOffset="-51289.07">12635 9957 1731 0,'0'0'506'0,"0"0"-355"0,0 0-140 15,0 0-11-15,0 0-42 16,0 0-219-16,0 0-53 0</inkml:trace>
  <inkml:trace contextRef="#ctx0" brushRef="#br0" timeOffset="-48338.66">18858 8744 1056 0,'0'0'335'16,"0"0"-193"-16,0 0-95 15,0 0 4-15,0 0 16 16,0 0-53-16,0 0-13 16,-5-9-1-16,5 9 0 0,0-3 54 15,0 3 22-15,0 0 39 16,0 0 30-16,0 0-55 16,0 0 35-16,0 0-94 15,0 0-18-15,0 0-12 16,0 0 13-16,0 12-8 15,5 2 40-15,-3 4-24 16,-2 7 58-16,0 5-23 16,0 7-42-16,0 2 68 15,-2 3-53-15,-3 4 15 16,1 2 2-16,2 2-33 16,2 1 40-16,0-1-54 15,0-6 9-15,0-4-8 0,0-8 12 16,0-8-13-16,0-8 0 15,0-6 12-15,0-6-1 16,0-1-11 0,0-3 0-16,0 0-32 0,0 0 28 15,2 0-51-15,4-29-161 16,1 3-300-16,0-2-288 0</inkml:trace>
  <inkml:trace contextRef="#ctx0" brushRef="#br0" timeOffset="-46623.59">18898 8751 1154 0,'0'0'297'0,"0"0"-169"16,0 0-20-16,0 0-99 16,0 0 11-16,0 0 15 15,0 0 7-15,0-13 23 16,0 13 4-16,0 0 26 16,-2 0 50-16,2 0-111 15,-3 5 55-15,3 3 18 16,0 2-70-16,0 3 38 15,0 0-58-15,0 1 30 16,8 2 26-16,0-1-46 0,1 4 40 16,0-1-38-1,0 0-28-15,0 0 72 0,-1-2-67 16,2 2 21-16,-2-4-15 16,3 2 0-16,3-4 4 15,-1 2-16-15,1-3 0 16,1 1 6-16,-1-2 11 15,-1 1-17-15,0 1 0 16,1 0 12-16,-1 3 2 16,1-5-14-16,1 2 0 15,1-2 5-15,-1-1 5 16,1 2-10-16,-1-5 0 16,-1 2 8-16,1-2-7 15,-1 0-1-15,-1 0 0 16,3-2-12-16,-3 2 14 0,-2-2-2 15,3-2 0 1,-3 0 9-16,-5 0-6 0,2-2-3 16,-4 2 0-16,0-2-11 15,0 0 17-15,1 0-6 16,-1 0 0-16,1 0 2 16,0 0-1-16,-3 0-1 15,0 0 0-15,-2 0-9 16,2 0 17-16,-2 0-8 15,0 0 0-15,0 0 1 16,0 0 2-16,0 0-3 16,0 0 0-16,0 0 9 15,2 0 4-15,-2-6-13 16,0-3 0-16,3 0 0 0,-3-2-2 16,0-2 2-16,0 1 0 15,0-5-12-15,0 2 30 16,0-2-18-1,0-2 0-15,-5-4 0 0,3 0-9 16,-2-4 6-16,-1-1 3 16,0-3 2-16,3-2 13 15,0-3-23-15,0 0 8 16,-1-4 0-16,-1 2-21 16,2 0 21-16,-2-1 0 15,2 3-1-15,-3 1 13 0,2 0-21 16,1 3 9-1,2 3 0-15,0 2-21 0,0 1 22 16,0 2-1 0,0 3 0-16,0 0 12 0,0 3-13 15,0 4 1-15,0 1-8 16,-4 4-14-16,-1 1 22 16,3 2 0-16,-2 2 0 15,0-1 3-15,1 1-9 16,1 3 6-16,2-2 0 15,-2 2-15-15,-1-2 15 16,3-1 0-16,-2 2-1 16,2 1 15-16,0-2-13 15,0 3-1-15,-2 0 0 0,2 0-24 16,0 0 24-16,0 0 0 16,-3 10 0-16,3 11 0 15,-4 9-8-15,2 4 8 16,-2 5 0-16,-3 4-9 15,2 2 9-15,1 3 0 16,-1-1 5-16,3 1 11 16,0-1-2-16,0-3-14 15,2-3 0-15,0-2-16 16,0-5 31-16,0-4-15 16,0-2 0-16,0 0 9 15,4-1-14-15,-4-4 5 16,2 2 0-16,-2-3 3 0,0-4 5 15,2 0-8 1,-2-3 0-16,3 2 1 16,-1-4 13-16,3 2-14 0,-1-3 0 15,1-1-11-15,-3 0 23 16,2-1-18-16,0-2 6 16,-1 0 0-16,-1-2-1 15,0 0 1-15,1-2 0 16,-3-2-6-16,2-1 13 15,-2-1-7-15,0 3 0 16,0-3 1-16,0 0 4 16,0 0-5-16,0 0 0 15,0 0-9-15,0 0 24 16,0 0-15-16,0 0 0 16,0 0 0-16,0 0-3 0,0 0 3 15,0 0 0-15,0 0-7 16,0 0-15-16,0 0 21 15,2 0-25-15,-2 0-36 16,0-6 5-16,0-2-127 16,0-6-105-16,0 1 25 15,0 1-475-15</inkml:trace>
  <inkml:trace contextRef="#ctx0" brushRef="#br0" timeOffset="-45785.83">18913 8763 185 0,'0'0'770'0,"0"0"-611"16,0 0-76-16,0 0 64 0,0 0-57 15,0 0-33-15,0 0 40 16,-10-38-88-16,8 35 57 16,-1-1 8-16,1 3-4 15,-1-3 8-15,1-1-46 16,2 4-3-16,-2-3 71 15,2 0-99-15,-2 1 41 16,-1 3-24-16,3 0 19 16,-2 0 34-16,0 0-45 15,0 0-24-15,-2 4 35 16,-1 13-26-16,1 4 74 16,-1 6-15-16,0 3-42 15,3 4 49-15,0 0-53 0,0 6 16 16,-2 0 20-1,-3 6-59-15,-5 3 55 0,2-1-23 16,-3 4-33 0,1-4 73-16,3-4-71 0,3-6 17 15,4-6-2-15,2-10-1 16,0-7-7-16,0-6-9 16,0-6-28-16,0-3 12 15,0 0-44-15,0-5-36 16,15-32-76-16,1 2-212 15,-3-1-382-15</inkml:trace>
  <inkml:trace contextRef="#ctx0" brushRef="#br0" timeOffset="-44575.03">18927 8793 722 0,'0'0'630'0,"0"0"-421"16,0 0-46-16,0 0-107 0,0 0 32 15,0 0-17 1,0 0-47-16,0 0 35 0,0 0-28 15,0 0 39-15,0 4 96 16,5 6-111-16,3 4 19 16,1 2-11-16,3 0-5 15,-2 5 21-15,7-2-48 16,0 0-21-16,3-2 24 16,2 1-20-16,-2-2-14 15,3 2 15-15,-4-2-8 16,-1 3 47-16,-2-3-35 15,-3-1-4-15,-2 0 20 16,-1-6-16-16,-4-1-19 16,1-1 0-16,-5-3 0 15,0-4 3-15,0 0-3 0,-2 0 0 16,0 0 27 0,0 0-3-16,0-2-26 0,-2-12 2 15,-9 0 0-15,-3-4-15 16,-3 0 15-16,-3-3 0 15,-3-1-6-15,2 3 27 16,-4-4-27-16,0 3 6 16,6 0 0-16,3 2-18 15,3 5 20-15,3 2-2 16,4 3 1-16,1 2 20 0,3 4-21 16,2 2 0-1,0 0-13-15,0 0-14 0,0 0 27 16,0 0 0-16,9 6-3 15,7 8 27 1,3 0-26-16,4 4 2 16,-1 1-1-16,5 1-23 0,-1 5 33 15,-1-1-9-15,0-2 0 16,-3 0 9-16,-5-1-7 16,-1-5-2-16,-3-4 0 15,-3-3-18-15,-1-2 19 16,-5-5-1-16,0-1 0 15,-2-1 13-15,-2 0-14 16,0 0 1-16,0 0 0 16,0 0-10-16,0 0 11 15,-2-1-1-15,-6-9 0 16,-6-3-3-16,1 0-11 0,0-1 14 16,-3 0 0-16,3-2-21 15,-1 1 21-15,1-1-1 16,4 4-1-16,0 0 2 15,4 4-6-15,1 2 6 16,4 4 0-16,0 2-15 16,0 0 16-16,0 0-1 15,0 0 0-15,0 0-2 16,0 0-15-16,0 0 17 16,7 0 0-16,6 4-9 15,5 4 15-15,0 1-6 16,-1 0 0-16,1 3 9 15,-2 0-6-15,0 0-3 0,-1 0 0 16,-3 1-1-16,-2 1 10 16,-1-4-9-16,1 2 5 15,-4-5-4-15,-2 1 38 16,-2 1-39-16,1-5 0 16,-3 0 14-16,2-3-3 15,-2-1-11-15,2 3 1 16,-2-3-1-16,0 0 26 15,2 0-26-15,-2 0 0 16,0 0-3-16,3 0 15 16,-3 0-18-16,0 0 6 15,0-3 0-15,0-6-17 16,0-4-11-16,0-3-23 0,0 0 8 16,-3-12-216-16,-1 6-206 15,-1 1-813-15</inkml:trace>
  <inkml:trace contextRef="#ctx0" brushRef="#br0" timeOffset="-43492.55">12942 10243 1267 0,'0'0'359'0,"0"0"-189"16,0 0-51-16,0 0-55 16,0 0 8-16,0 0-53 0,0 0-12 15,0 0 57-15,0 1 36 16,0 13 36-16,0 7-15 16,0 5-66-16,0 1 34 15,-6 6-53-15,-5 1-27 16,-3-4 17-16,-3-2-20 15,1-4-12-15,-2-6-1 16,4-4-72-16,1-9-105 16,4-5-190-16,5 0-692 0</inkml:trace>
  <inkml:trace contextRef="#ctx0" brushRef="#br0" timeOffset="-42741.46">13293 10117 1170 0,'0'0'397'0,"0"0"-248"0,0 0-63 16,0 0-22-16,0 0-20 16,0 0 46-16,0 0 43 15,0 73-31-15,0-34 46 16,0 7-41-16,2 3-26 15,0 3 33-15,2 3-61 16,0-1-2-16,-1 0 15 0,1-6-66 16,-2-2 44-1,0-5-44-15,-2-9 20 0,0-8-10 16,0-5 1-16,0-8-11 16,0-7 0-16,0-2 24 15,-4-2-21-15,-11 0-3 16,-8-6 13-16,-6-14-35 15,-2-8 22-15,0-6 0 16,2-7-9-16,4-4-64 16,8-8 4-16,10-31-114 15,4 11-309-15,3 10-454 0</inkml:trace>
  <inkml:trace contextRef="#ctx0" brushRef="#br0" timeOffset="-42598.28">13256 10018 1800 0,'0'0'371'0,"0"0"-302"15,0 0-69-15,0 0-40 16,0 0-218-16,0 0-732 0</inkml:trace>
  <inkml:trace contextRef="#ctx0" brushRef="#br0" timeOffset="-42105.51">13524 9909 1759 0,'0'0'473'0,"0"0"-382"15,0 0-74-15,0 0 38 16,0 0-41-16,0 0-14 15,0 0 8-15,22 0 4 16,1 0-8-16,1 0-4 16,0 0 0-16,-1 0-12 15,-3 0 12-15,-3 4-7 16,0 5-9-16,-9 1-8 16,-1 4 23-16,-5 2 2 15,-2 6-1-15,0 4 101 0,0 7-100 16,0 0 80-1,0 5-15-15,0 2-21 0,2 2 4 16,10 0-25-16,1 4-24 16,-3-1 40-16,4 0-20 15,-5-6-28-15,-3-1 16 16,0-6-2-16,-6-3 21 16,0-8-21-16,0-4 3 15,-6-5 71-15,-6-5-66 16,-5-5 26-16,2-2-29 15,-3 0-5-15,5 0-12 16,-3-6 6-16,5-8-35 16,1-4 34-16,2-2-127 15,8-17 24-15,0 8-176 16,0 1-335-16</inkml:trace>
  <inkml:trace contextRef="#ctx0" brushRef="#br0" timeOffset="-41901.4">14176 10104 1868 0,'0'0'365'0,"0"0"-202"15,0 0-104-15,0 0 29 16,0 0-76-16,0 0 7 0,0 0-38 15,108-5-85-15,-86 12-224 16,-4 4-269-16</inkml:trace>
  <inkml:trace contextRef="#ctx0" brushRef="#br0" timeOffset="-41691.91">14118 10329 1800 0,'0'0'605'16,"0"0"-449"-16,0 0-119 16,0 0 111-16,0 0-63 15,0 0-72-15,0 0 20 16,125-8-33-16,-94 8-46 16,10-4-117-16,-10-2-319 0,-6-2-452 15</inkml:trace>
  <inkml:trace contextRef="#ctx0" brushRef="#br0" timeOffset="-41130.59">14745 10118 1759 0,'0'0'648'0,"0"0"-540"0,0 0-108 16,0 0 0-16,0 0-28 15,0 0 29-15,0 0-2 16,123-92-34-16,-96 66-63 16,-8 0 76-16,-5 2-6 15,-8 4 28-15,-6 6 66 16,0 4-52-16,0 5 57 15,0 5 0-15,0 0-41 16,0 5-14-16,0 15-7 16,0 5-3-16,0 10 96 15,0 3-102-15,0 4 57 16,9 2-14-16,1 2-12 0,-2 1-2 16,1-6-29-16,-5-1 0 15,-2-3-3 1,-2-5 4-16,0-6-2 0,0-6-8 15,-15-4 9-15,-10-6-17 16,-4-3 18-16,-2-2-1 16,4-1 50-16,8-4-31 15,9 0 20-15,10 0-39 16,0 0 15-16,29 0-23 16,17-9 9-16,8-4-1 15,9-1 0-15,-3-2 1 16,-8 2-2-16,-10 0-22 15,-16 4-68-15,-10 4 10 16,-16-2-72-16,0 2-8 16,-8 1-371-16</inkml:trace>
  <inkml:trace contextRef="#ctx0" brushRef="#br0" timeOffset="-40579.25">14097 10138 947 0,'0'0'759'0,"0"0"-606"15,0 0 7-15,0 0-69 16,0 0 55-16,0 0-54 16,0 0-67-16,-16 0 18 15,14 0-42-15,2 0-1 16,-3 0 103-16,3 0-94 15,0 0 46-15,0 0-3 16,0 0-21-16,0 0 38 16,0 0-43-16,0 0-25 15,9-1 12-15,9-4-13 16,5 1 0-16,4 0 0 16,8 4-73-16,-4 0-113 0,-7 0-324 15</inkml:trace>
  <inkml:trace contextRef="#ctx0" brushRef="#br0" timeOffset="-29811.53">15422 10024 1790 0,'0'0'371'0,"0"0"-201"16,0 0-132-16,0 0 77 15,0 0-69-15,0-2-33 16,9-4 2-16,0 0-15 16,0 2-12-16,-2 2 6 15,-3 2-211-15,0 0-57 16,-4 0-623-16</inkml:trace>
  <inkml:trace contextRef="#ctx0" brushRef="#br0" timeOffset="-29550.82">15496 10313 823 0,'0'0'1235'0,"0"0"-1005"15,0 0-162-15,0 0-68 0,0 0-148 16,0 0-15-16,0 0-481 0</inkml:trace>
  <inkml:trace contextRef="#ctx0" brushRef="#br0" timeOffset="-28834.78">15456 10032 1448 0,'0'0'302'0,"0"0"-114"0,0 0-50 16,0 0-4-16,0 0-2 16,0 0-122-16,0 0-8 15,0-32-2-15,0 31-17 16,2 1-32-16,0 0-95 16,0 1-75-16,-2 6-297 0</inkml:trace>
  <inkml:trace contextRef="#ctx0" brushRef="#br0" timeOffset="-28386.21">15500 10291 195 0,'0'0'1477'15,"0"0"-1167"-15,0 0-195 16,0 0-3-16,0 0 49 16,0 0-149-16,0 0 28 15,-4 0-40-15,1 0 1 16,3 0-2-16,0 0-10 0,0 0 11 15,0 0-14-15,0 0-38 16,0 0-84-16,0 0-64 16,0 0-452-16</inkml:trace>
  <inkml:trace contextRef="#ctx0" brushRef="#br0" timeOffset="3321.56">12620 9968 641 0,'0'0'332'0,"0"0"-182"0,0 0-86 16,0 0 1 0,0 0-46-16,6 0-10 0,-6 0 11 15,2 0 36-15,0 0-8 16,-2 0-26-16,2 0 11 16,1 0 49-16,-3 0-65 15,0 0 23-15,0 0-40 16,0 0 2-16,2 0-7 15,-2 0 5-15,2 0 0 16,-2 0 58-16,0 0-49 16,2 0 43-16,1-2-37 15,-1 2-2-15,3 0-18 16,-1 0 5-16,2 0-16 0,-1 0 9 16,-3 0-43-16,-2 0 49 15,0 0-4-15,0 0 5 16,0 0 57-16,0 0-23 15,0 0 12-15,0 0 4 16,0 0-38-16,0 0 42 16,0 0-13-16,0 0-28 15,0 0 56-15,-2 0-68 16,-3 0-1-16,3 0 0 16,-2 0 1-16,2 0-2 15,0 0-44-15,-3 0-92 16,3 0-77-16,-1 0-712 0</inkml:trace>
  <inkml:trace contextRef="#ctx0" brushRef="#br0" timeOffset="4640.57">13301 9959 215 0,'0'0'726'0,"0"0"-525"0,0 0-22 16,0 0-40-16,0 0-50 15,0 0-34-15,0 0-47 16,-2 3 2-16,2-3 42 16,0 0-34-16,0 0-12 15,0 0-6-15,0 0 0 16,0 0-7-16,0 0 20 15,0 0-13-15,0 0 51 16,0 0-41-16,0 0 31 16,-2 0-10-16,0 1-12 15,-3 4 39-15,0 1-58 16,3-4 7-16,0-2 6 16,2 2 5-16,0-2-19 15,0 0 1-15,0 0 0 0,0 0 4 16,0 0 2-16,0 0 6 15,0 0-6-15,0 0 6 16,0 0-12-16,0-4 0 16,0 2 0-16,0-2-19 15,0 4 26-15,0-2-7 16,0 2 0-16,0 0 14 16,0 0-16-16,0 0 2 15,0 0 0-15,0 0-6 16,0 0 17-16,0 0-10 15,0 0 32-15,0 0-21 16,0 4 37-16,-5-2-29 16,1 2-18-16,0-2 66 0,0-2-52 15,-1 0 21 1,2 0 10-16,1 0-25 0,0 0 30 16,2 0-52-16,0 0 16 15,0-2-2-15,0-2-7 16,0-2-7-16,0 2 0 15,0-1-10-15,0 2 1 16,0 0-6-16,0 2-37 16,0 1 24-16,0 0-112 15,0 1 17-15,0 11-28 16,0-1-415-16</inkml:trace>
  <inkml:trace contextRef="#ctx0" brushRef="#br0" timeOffset="18503.54">25785 4339 1277 0,'0'0'361'16,"0"0"-232"-16,0 0-43 15,0 0 63-15,0 0-101 16,0 0 13-16,-2 0-36 15,2 0-18-15,0 0 51 16,0 0-23-16,0 0 30 16,0 0 32-16,0 0-77 15,0 0 44-15,0 0-22 16,0 0-42-16,0 0 37 16,0 0-35-16,0-4-2 15,13-6 6-15,3-4 12 0,2-2-19 16,-1-4 1-16,1 0 0 15,-3 0-18-15,-3 2 19 16,-3-1-1-16,-3 6 0 16,-1 1 18-16,0 2-16 15,-3 4-2-15,0 2 0 16,-2 2-17-16,0 2 26 16,0 0-9-16,0 12 27 15,0 14 25-15,0 6 45 16,-12 8-36-16,4 2-60 0,-1-3 59 15,3 3-59-15,3-9 4 16,3-7-5-16,0-6-25 16,3-10-14-16,14-5-107 15,3-5-391-15</inkml:trace>
  <inkml:trace contextRef="#ctx0" brushRef="#br0" timeOffset="19126.91">26981 4117 1166 0,'0'0'647'16,"0"0"-503"-16,0 0-48 15,0 0 105-15,0 0-102 0,0 0 35 16,0 0-54-16,-89-39-64 16,72 48 23-16,1 13-23 15,1 6 7-15,1 2 56 16,7 4-58-16,7 0-20 15,0-2-1-15,11-1 1 16,14 0-7-16,8-7 6 16,3-4 0-16,4-8-12 15,0-8-13-15,-2-4 11 16,-1-3-15-16,0-16-3 0,-6-7 32 16,-9-4-30-1,-6-3 30-15,-12-9-3 16,-4 1 33-16,0-1-30 0,-13 2 6 15,-9 4-5-15,-7 7-2 16,-3 9-5-16,1 12-79 16,-4 8-92-16,8 6-156 15,9 10-465-15</inkml:trace>
  <inkml:trace contextRef="#ctx0" brushRef="#br0" timeOffset="19677.03">28136 4009 1644 0,'0'0'263'0,"0"0"-149"0,0 0-28 16,0 0 7-16,0 0 39 15,0 0-85-15,-128 32 23 16,113-9-9-16,4 8-45 16,4 1 33-16,2 0-49 15,5 0 9-15,0 0-3 16,7-4 3-16,18-4-9 16,6-4 0-16,10-8-1 15,7-6-14-15,4-6 15 16,-2 0-2-16,0-21-36 15,-11-4 39-15,-7-6-1 16,-8-4 0-16,-10-3 1 16,-7-4 36-16,-7-1-14 15,0 6-6-15,-12 5 46 16,-12 7-63-16,-5 12-12 0,-31 13-44 16,6 13-161-16,3 7-141 15</inkml:trace>
  <inkml:trace contextRef="#ctx0" brushRef="#br0" timeOffset="21160.06">26219 6825 1413 0,'0'0'297'0,"0"0"-153"16,0 0-72-16,0 0-18 16,0 0 43-16,0 0-38 15,0 0 26-15,0 0 31 16,0-2-104-16,16-14 31 0,5-3-43 15,2-9 4 1,6-3-25-16,-2-3 17 0,-4 5 4 16,-4-1-12-16,-5 11 28 15,-7 5-16-15,-3 6 0 16,-2 5 11-16,-2 3 55 16,0 0-42-16,0 21 21 15,0 15 49-15,0 17-26 16,-6 11 17-16,-1 4-52 15,3 2-24-15,-1-2 43 16,5-8-43-16,0-8-4 16,0-14-5-16,0-11-12 15,0-17 1-15,22-12-119 16,3-20-124-16,-3-10-263 0</inkml:trace>
  <inkml:trace contextRef="#ctx0" brushRef="#br0" timeOffset="21701.64">27358 6739 1204 0,'0'0'628'0,"0"0"-479"16,0 0-67-16,0 0 126 15,0 0-82-15,0 0 5 16,-121-22-32-16,102 27-30 16,-4 12 9-16,3 7-50 15,3 6-15-15,5 6 35 16,5 4-33-16,7 1-15 16,0 2 0-16,14-4 2 15,15-3-7-15,7-4 5 16,10-10-3-16,6-7-21 15,4-13-59-15,-4-2 36 16,-2-13 16-16,-8-17 10 0,-11-6 14 16,-11-8-1-16,-11-4 8 15,-9-2 35-15,0 0-7 16,-20 1-21-16,-6 8 26 16,-6 2-22-16,3 12-11 15,3 6-9-15,3 9-47 16,12 12-31-16,7 0-372 15,4 0-363-15</inkml:trace>
  <inkml:trace contextRef="#ctx0" brushRef="#br0" timeOffset="22375.8">28535 6548 1750 0,'0'0'385'15,"0"0"-184"-15,0 0-72 16,0 0-49-16,-116 11 50 0,93 8-101 16,8 4 18-16,3 5-31 15,8 6-3-15,4 2 2 16,0 3-15-16,2 1 0 15,19-2-23-15,3 0-9 16,7-2-2-16,5-6-6 16,4-4-42-16,0-9 68 15,3-10-21-15,-6-7 35 16,-1 0-11-16,-5-20 37 16,-4-8-26-16,-5-8 43 15,-4-4-18-15,-7-9 35 16,-4-1-50-16,-7 0-9 0,0 4 42 15,-2 4-42 1,-14 11-2-16,-6 4-30 16,-23 11-94-16,5 6-226 15,2 6-755-15</inkml:trace>
  <inkml:trace contextRef="#ctx0" brushRef="#br0" timeOffset="30251.81">26310 7163 1141 0,'0'0'304'0,"0"0"-156"16,0 0-65-16,0 0-59 15,0 0 31-15,0 0-54 16,-4 4 11-16,4-4 19 0,0 0-14 16,0 0 42-16,0 0 5 15,0 0-48-15,0 0 71 16,0 0-55-16,0 0 30 16,0 0 1-16,-4 0-36 15,0 0 14-15,-3 0-41 16,3 0 14-16,-2 0-1 15,2 0-6-15,0 0 5 16,2 0-12-16,-1 0 15 16,-1 0-9-16,0 0-6 15,-4 0 0-15,2 0 0 0,2 0 21 16,-1 0-13 0,3 0 27-16,0 0-19 0,2 1 34 15,0-1-35-15,0 0-13 16,0 0 11-16,0 0-12 15,0 0-1-15,0 3 0 16,4-3-2-16,11 1 1 16,4 2 1-16,3-1 0 15,3-2-14-15,1 0 10 16,1 0 2-16,0 0 1 16,-1 0-4-16,-1 0-8 15,0 0 13-15,-8 0 0 16,-1 0-10-16,-3 0 18 15,-6 0-9-15,-3 0 1 16,-1-2-7-16,-1 2 6 0,-2 0-68 16,0 0-82-16,0 0 6 15,0 0-343-15</inkml:trace>
  <inkml:trace contextRef="#ctx0" brushRef="#br0" timeOffset="32790.01">26645 2283 677 0,'0'0'523'0,"0"0"-408"16,0 0 11-16,0 0-10 16,0 0-21-16,0 0-9 15,0 0-19-15,2-31 14 16,-2 28 36-16,0 3-69 15,0-1 54-15,0 1-11 16,0-2-33-16,0 2 23 16,0 0-60-16,0 0 1 15,2 0 6-15,-2-2-16 16,0 2 3-16,0 0-15 16,0-2 8-16,0-1 5 0,0-1-7 15,0 2 4-15,0 1 10 16,0 1-19-16,0-3 27 15,0 1-28-15,0 1 17 16,0-1-13-16,0 2 7 16,0 0-11-16,0 0 0 15,0 0 13-15,0 0 0 16,0 0-13-16,0 5 1 16,0 10 18-16,0 3-2 15,0 2-14-15,2 2 1 16,4 1 8-16,0 0 1 15,1 1-13-15,-1-2 0 16,0 1-13-16,-3-4 14 16,0-3-2-16,-3-4-10 0,0 0-50 15,0-2-24-15,0 3-165 16,0-4-115-16,-8 0-644 0</inkml:trace>
  <inkml:trace contextRef="#ctx0" brushRef="#br0" timeOffset="33372.94">26514 2542 920 0,'0'0'519'0,"0"0"-352"16,0 0-16-16,0 0-41 15,0 0-56-15,0 0 23 16,0 0-55-16,15-10 20 15,-8 8-1-15,-3 2-9 16,3 0 32-16,-3 0 7 0,1 0-33 16,1 0 69-1,-1 0-79-15,0 0 20 0,1 0-4 16,3 0-30-16,0 0 17 16,2 0-31-16,0 0 0 15,1 2 0-15,-2 3 25 16,-1-1-23-16,1-3-2 15,-4 3 14-15,-1-2 3 16,-1 1-17-16,2-2 0 16,-1 1 36-16,0-2-21 15,-1 0-15-15,1 3 16 16,-1-3-7-16,2 0 6 0,4 0-15 16,-1 0 0-1,1 0 4-15,2-9 8 0,-1-1-12 16,2-5 8-16,1-4-7 15,-1-3-2-15,1-3-4 16,-1-5-43-16,7-13-23 16,-5 5-302-16,-1 2-487 0</inkml:trace>
  <inkml:trace contextRef="#ctx0" brushRef="#br0" timeOffset="38639.1">25304 7963 1672 0,'0'0'318'16,"0"0"-158"-16,0 0-159 15,0 0 60-15,0 0-3 16,0 0-57-16,0 0 50 16,-68 50-41-16,55-32 38 15,-5 2 13-15,1 3-38 16,-1-2 56-16,-2 3-66 0,4 0 2 15,3-2 12 1,4-4-26-16,7-2-1 0,2-6 0 16,0-1 9-16,0-3-9 15,18-4 0-15,11-2 1 16,4 0-7-16,5 0 14 16,2 0-8-16,3-7 0 15,-6-5 6-15,-1 0-14 16,-5 0 8-16,-6 1-52 15,-9-4 52-15,-6 3-87 16,-5-2 44-16,-5 1 20 16,0-4-2-16,0 2 12 0,-7 4 13 15,-5 1 0 1,2 4 78-16,3 6-66 0,5 0 64 16,0 2-35-16,0 22-29 15,2 15 91-15,0 9-36 16,0 6-7-16,0 8 13 15,0 0-57-15,0-2-16 16,2-4 5-16,4-6 5 16,1-8-20-16,-1-7-56 15,8-10-82-15,-5-8-131 16,2-14-578-16</inkml:trace>
  <inkml:trace contextRef="#ctx0" brushRef="#br0" timeOffset="40171.52">26237 8101 1463 0,'0'0'207'0,"0"0"-127"16,0 0-35-16,0 0-4 16,0 0 55-16,0 0-44 15,0 0-25-15,-6 0 61 16,6 0-77-16,0 0 45 16,0 0 0-16,0 0-26 15,13-10 37-15,3-6-41 16,5-4-24-16,4-4 17 15,0-2-18-15,2-4-1 16,-3-2 0-16,-4 2 12 16,-2 2-15-16,-7 3 3 15,-5 6 0-15,0 6-2 16,-6 7 22-16,2 4-20 16,-2 2 34-16,0 0-8 15,0 0 19-15,0 21-21 0,2 8 47 16,0 11 67-1,0 8-137-15,3 7 42 0,-1-3-29 16,0 1-14 0,4-6 10-16,-6-7-10 0,2-3-4 15,-2-10-8-15,0-4-95 16,3-8-18-16,3-15-172 16,4 0-47-16,-3 0-412 0</inkml:trace>
  <inkml:trace contextRef="#ctx0" brushRef="#br0" timeOffset="40654.56">27382 7878 1273 0,'0'0'645'16,"0"0"-516"-16,0 0-68 16,0 0 72-16,0 0-68 15,0 0 21-15,0 0-12 16,-122 13-51-16,105 9 51 0,3 3-44 15,3 5-14-15,7 3 39 16,4 1-41-16,0 0-14 16,10-2 1-16,15-1 7 15,8-4-7-15,7-5-1 16,0-10 0-16,3-8-21 16,-5-4-3-16,-5-6 23 15,-6-16 0-15,-7-6 1 16,-9-6-7-16,-11-2 2 15,0-3 5-15,-13 1-1 16,-16 1 19-16,-4 5-20 16,-4 6 2-16,4 8-31 15,2 7 16-15,4 11-160 16,10 0-86-16,8 0-235 0</inkml:trace>
  <inkml:trace contextRef="#ctx0" brushRef="#br0" timeOffset="41097.8">28519 7838 104 0,'0'0'1483'15,"0"0"-1250"-15,0 0-132 16,0 0-42-16,0 0 58 16,-116 50-26-16,101-25 11 15,3 3 48-15,10 3-135 16,2 4 25-16,0 3-22 15,20-2-8-15,9-2-7 16,9-6-3-16,5-6 0 16,7-12-18-16,2-10-44 0,4 0 31 15,-6-26-12 1,-2-10 7-16,-13-10 29 0,-10-4-17 16,-14 0 24-16,-11 1 9 15,-7 8 22-15,-28 7-23 16,-17 13-8-16,-50 19-92 15,10 2-177-15,1 7-903 0</inkml:trace>
  <inkml:trace contextRef="#ctx0" brushRef="#br0" timeOffset="41771.26">25484 9042 1609 0,'0'0'312'15,"0"0"-198"-15,0 0-77 16,0 0 1-16,0 0-11 15,-57 102-27-15,57-89 0 0,0-2-28 16,15-5 27-16,1 0-37 16,3-4 38-16,4 2 19 15,1 0-18-15,5 5 53 16,3-1 5-16,-1 7-50 16,-2 6 101-16,-8 2-74 15,-2 4 10-15,-9 2 1 16,-7 0-23-16,-3 1 56 15,0-5-26-15,-3 0-39 16,-9-6 49-16,-1-4-57 16,-1-5-1-16,3-9-6 15,-1-6-89-15,3-17-138 16,1-9-257-16</inkml:trace>
  <inkml:trace contextRef="#ctx0" brushRef="#br0" timeOffset="41922.64">25529 9032 1993 0,'0'0'549'16,"0"0"-450"-16,0 0-93 15,0 0 36-15,0 0-2 16,0 0-39-16,127-13-1 16,-61 13-63-16,-10 0-219 15,-9 0-239-15</inkml:trace>
  <inkml:trace contextRef="#ctx0" brushRef="#br0" timeOffset="42454.88">26368 8999 1787 0,'0'0'313'16,"0"0"-179"-16,0 0-125 15,-112 67 56-15,89-40 31 16,11 6-51-16,8 1 7 16,4 0-52-16,6 0 9 15,21-5-8-15,12-4 0 16,7-6-2-16,8-4-11 15,4-13-35-15,-2-2 21 0,-3-8-48 16,-8-18 74 0,-8-8-9-16,-10-4 25 15,-14-5 3-15,-13-2 21 0,0 0-25 16,-13 4 39-16,-14 2-20 16,-2 11-6-16,0 8-4 15,7 8-24-15,9 10-63 16,6 2-149-16,7 0-179 0</inkml:trace>
  <inkml:trace contextRef="#ctx0" brushRef="#br0" timeOffset="42971.11">27578 8941 1649 0,'0'0'272'0,"0"0"-164"16,0 0-4-16,0 0-25 16,0 0 14-16,0 0-40 0,0 0-32 15,-73 35 77 1,56-14-82-16,1 3 42 0,5 6-16 16,5 2-41-16,6 4 37 15,0 1-38-15,21-1 1 16,6-4-8-16,8-2 7 15,5-10-27-15,3-6-23 16,-1-12-40-16,1-2 61 16,-8-12-5-16,-8-17 34 15,-12-8 20-15,-12-6 3 16,-3 2-23-16,-16-1 53 16,-15 6-5-16,-10 4 26 15,-1 7-55-15,1 8-18 16,2 10-1-16,8 4-91 15,9 3-89-15,8 0-147 16,10 0-895-16</inkml:trace>
  <inkml:trace contextRef="#ctx0" brushRef="#br0" timeOffset="43670.44">28579 8981 1854 0,'0'0'483'0,"0"0"-449"16,0 0-10-16,0 0-35 16,0 0 28-16,0 0-17 15,0 0 4-15,91-80 9 16,-66 50-13-16,-6-3 0 0,-2 4 0 15,-7 1-1 1,-3 8 10-16,-4 6-9 0,-3 8 18 16,0 3-8-16,0 3 33 15,0 0-43-15,2 13 1 16,2 10-2-16,5 4 8 16,0 3-7-16,2 4 0 15,0-2 6-15,-2 0-11 16,0-2 5-16,-4-1 0 15,-3-5-26-15,-2-3-26 16,0-3 31-16,0-1-6 16,0-6 4-16,-12 2 17 15,-3-1-18-15,-3-3 24 16,-2 2 27-16,0-3-16 16,3 2 55-16,3-2-10 0,7-1-38 15,7-1 0-15,0-1-18 16,9-1 0-16,18-2-1 15,8-2 15-15,5 0-22 16,1 0 8-16,-1-5-16 16,-7-2-11-16,-4 1 24 15,-8 0-44-15,-11-2-78 16,-1 2-36-16,-7-6 60 16,1 0-101-16,-1-3-1051 0</inkml:trace>
  <inkml:trace contextRef="#ctx0" brushRef="#br0" timeOffset="44371.46">29310 8943 1497 0,'0'0'304'0,"0"0"-169"0,0 0-37 16,0 0-32-16,0 0 31 15,0 0-35-15,0 0-41 16,0 8 31-16,0 0-43 15,0 4 52-15,0 5 4 16,-2 1-37-16,-3 4 51 16,0 1-58-16,1 1-14 15,2 2 35-15,2 1-36 0,0-1-6 16,0-2 0-16,0-1 7 16,0 0 6-16,0-4-13 15,2-2 0 1,4-5-16-16,0-4 16 0,-2-6 0 15,0-2-6 1,1 0-47-16,1-14-23 0,-2-8-210 16,-4-2-769-16</inkml:trace>
  <inkml:trace contextRef="#ctx0" brushRef="#br0" timeOffset="96635.65">23952 3169 436 0,'0'0'280'0,"0"0"-175"16,0 0-76-16,0 0 39 15,0 0-49-15,0 0 10 16,0 0 4-16,0 0 0 16,0 0 93-16,0 0-20 15,0 0-25-15,0 0 19 16,0 0-71-16,0 0 3 0,0 0-18 16,0 0-12-16,0 0 30 15,0 0-12-15,0 0-18 16,0 0 62-16,0 0-57 15,0 0 32-15,0 0-9 16,0 0-17-16,0 0 28 16,0 0-41-16,0 0 1 15,0 0 6-15,0 0-5 16,0 0-2-16,0 0 13 16,0 0-12-16,0 0 62 15,0 0-24-15,0 0-12 0,0 0 34 16,0 0-39-16,0 0-19 15,0 0 22-15,0 0-24 16,0 0 46-16,0 0-27 16,0 0-5-16,0 0 59 15,0 0-65-15,0 0 32 16,0 0-7-16,0 0-33 16,0 0 29-16,0 0-30 15,0 0 0-15,0 1-2 16,0 0 13-16,0 4-11 15,0-1 4-15,2-4 3 16,0 2 19-16,0-2-26 16,2 2 0-16,1-2 24 15,1 2-12-15,-1 0-12 0,2 2 0 16,-1-2 1-16,-1 2-4 16,-1 0 3-16,0-2 0 15,2 1 5-15,-4-1-5 16,2-1 0-16,-2 2-1 15,0-2 1-15,1 1-6 16,-1-2-12-16,-2 3-28 16,0-1-6-16,0 5-145 15,0-1-58-15,0-2-956 0</inkml:trace>
  <inkml:trace contextRef="#ctx0" brushRef="#br0" timeOffset="98268.89">24689 3207 637 0,'0'0'239'16,"0"0"-143"-16,0 0-70 16,0 0 41-16,0 0 4 15,0 0-31-15,0 0 44 16,9-21-17-16,-9 19 29 16,0 0 26-16,0 2-41 0,0-2-9 15,0 2-51 1,0-3-12-16,2 3 52 0,-2-1-60 15,2 1 24-15,-2 0 13 16,0 0-25-16,0 0 24 16,0 0-37-16,0 0 6 15,0 0 24-15,0 0-12 16,0 0-5-16,0 0 14 16,0 0-16-16,0 0 17 15,0 0-27-15,0 0-1 16,0 0 25-16,0 0 0 15,-2 6-25-15,-7 4 37 0,0 2-37 16,-2 0 41 0,0 0-41-16,-7 2 0 0,1 3 0 15,-10 4-18-15,4 0-92 16,5-6-280-16</inkml:trace>
  <inkml:trace contextRef="#ctx0" brushRef="#br0" timeOffset="101685.7">25508 9399 1043 0,'0'0'401'0,"0"0"-231"16,0 0-40-16,0 0-67 15,0 0-47-15,0 0 47 16,0-5-49-16,0 5 26 0,0 0 17 16,0 0-10-1,0 0 62-15,0 0-12 0,0 0-36 16,0 0 44-16,0 0-80 16,0 0 15-16,0 0-9 15,0 0-29-15,0 0 27 16,0 0-29-16,0 0 0 15,0 2-16-15,0 1 23 16,0 1-7-16,7 1 0 16,0 0 12-16,2 0-3 15,0-1-9-15,2-1 0 16,2 0-34-16,1 0 10 16,-1-2-32-16,-2 5-93 15,-4-1-120-15,-4-2-492 0</inkml:trace>
  <inkml:trace contextRef="#ctx0" brushRef="#br0" timeOffset="170112.94">10529 11253 1528 0,'0'0'292'16,"0"0"-185"-16,0 0 110 15,0 0-84-15,0 0-10 16,0 0-17-16,-13-56-73 0,13 50 40 15,0 0-30 1,0-3-31-16,0 2 37 0,3 0-26 16,7-2-23-16,6-1 10 15,2 2 4-15,2-1-5 16,4 4-9-16,3 2 0 16,0 3 11-16,4 0-9 15,2 0-2-15,3 14 0 16,-2 9 1-16,-1 4-16 15,-2 9 15-15,-9 2 0 16,-6 2-33-16,-9 1 31 16,-7 1 2-16,0-2 13 15,-5-1-13-15,-13-7 58 16,-6-2-37-16,-3-7-19 0,-2-6 47 16,0-7-48-1,0-6-1-15,7-4 0 0,1 0-9 16,6-6 7-1,7-11-58-15,6-1-63 0,2-3-3 16,10-11-226-16,15 5 37 16,0 4-647-16</inkml:trace>
  <inkml:trace contextRef="#ctx0" brushRef="#br0" timeOffset="170474.52">11205 11087 1530 0,'0'0'330'0,"0"0"-179"15,0 0-3-15,0 0-11 16,0 0-57-16,0 0-25 15,0 0 82-15,-112 16-118 16,87 2 71-16,6 4-20 16,-2 4-26-16,4 4 21 15,3 4-50-15,6 4-6 16,5 3 19-16,3 0-7 16,0 0-21-16,11-3 0 15,10-2 0-15,-2-7-9 0,6-6-18 16,2-4-25-1,2-14 51-15,22-5-163 0,-7-10-49 16,-6-12-277-16</inkml:trace>
  <inkml:trace contextRef="#ctx0" brushRef="#br0" timeOffset="171261.98">11681 11008 1385 0,'0'0'283'0,"0"0"-109"0,0 0-108 15,0 0 19 1,0 0 34-16,0 0-106 0,0 0 50 15,-48-27-48-15,36 22-6 16,-3 4 69-16,-4-3-48 16,0 1 31-16,-4-1 34 15,1 4-94-15,-3-2 63 16,4 2-64-16,2 0 28 16,1 0-35-16,5 0 7 15,5 0 0-15,3 0-1 16,3 0 17-16,2 2-31 15,0 2 15-15,0-1-19 16,0 1-3-16,2 2 23 0,7 0-1 16,-3 1 0-16,3 3 23 15,-2 3-23-15,-2 2 0 16,-3 6 1-16,-2 2-1 16,0 6 12-16,0 5-12 15,0 2 31 1,0 7-20-16,0 1 32 0,0 3-18 15,0 1-23-15,0 4 71 16,0-3-73-16,0-4 19 16,0-2 15-16,0-6-26 15,0-8 26-15,4-7-34 16,7-3 6-16,1-8 6 16,1-3-4-16,3-4-8 15,-1-2 24-15,5-2-22 16,3 0 27-16,-4 0-29 15,4-2-42-15,-6-2 29 0,-1 3-53 16,-3-2-19-16,3 3-39 16,-3 0-208-16,-3 0-49 15</inkml:trace>
  <inkml:trace contextRef="#ctx0" brushRef="#br0" timeOffset="173632.21">11942 11292 1515 0,'0'0'319'15,"0"0"-197"-15,0 0-36 16,0 0 75-16,0 0-117 16,0 0-19-16,0 0 11 15,-4 4-4-15,4 7 56 0,0 3-10 16,0 4-37-16,0 5 91 16,0-2-78-16,0 3 5 15,0 3-9-15,4-3-43 16,3-4 38-16,1-2-45 15,-1-4 0-15,0-6-12 16,2-6 12-16,4-2-13 16,1 0-25-16,10-31-74 15,-4-2-77-15,-4-4-358 0</inkml:trace>
  <inkml:trace contextRef="#ctx0" brushRef="#br0" timeOffset="173772.86">11913 11075 1545 0,'0'0'290'0,"0"0"-105"0,0 0-19 16,0 0-68-16,0 0-98 15,0 0-24-15,0 0-226 16,-6-4-298-16</inkml:trace>
  <inkml:trace contextRef="#ctx0" brushRef="#br0" timeOffset="174063.92">12298 11419 1054 0,'0'0'808'0,"0"0"-628"15,0 0-15-15,0 0 53 16,0 0-154-16,-50 103-11 16,38-85-38-16,1-2-15 15,11 0-39-15,0-5-238 16,0-10-303-16</inkml:trace>
  <inkml:trace contextRef="#ctx0" brushRef="#br0" timeOffset="174824.04">12477 11289 1759 0,'0'0'334'0,"0"0"-220"0,0 0 26 16,0 0-86-16,0 0-11 15,0 0-32-15,68-130 6 16,-52 93 1-16,-9 2-18 16,-5 1 0-16,-2 2 6 15,0 4 7-15,-2 7-13 16,-9 10 17-16,-1 3-16 16,2 5 38-16,1 3-39 15,-3 4 6-15,4 18 27 16,1 6-10-16,5 11-5 15,2 2 23-15,0 7-33 16,6 5 45-16,13-1-53 16,-2-2 1-16,1-1 7 0,-1-6-7 15,-3-6-1-15,-3-7 0 16,-4-8 12-16,-3-10-9 16,-4-6-3-16,0-6 0 15,0 0 3-15,0-6-3 16,-2-15-12-16,-7-4 6 15,3-6-46-15,3-3 52 16,3 1-68-16,0-2 5 16,3 5 53-16,14 4-76 15,5 6 50-15,1 7 3 16,-3 2 16-16,0 5 6 16,-6 4 11-16,-3 2 0 0,-7 0 3 15,-4 0 25-15,0 10-28 16,-7 5 55-16,-11 2-12 15,-3 4 50-15,0-2-38 16,5-2-14-16,5-2 41 16,5-1-61-16,4 2-21 15,2-2 12-15,0 0-4 16,4 0 1-16,11-1-9 16,5-5 0-16,3-2-26 15,2-5-103-15,8-1-40 16,-6 0-167-16,-3-1-405 0</inkml:trace>
  <inkml:trace contextRef="#ctx0" brushRef="#br0" timeOffset="175306.06">12824 11081 1724 0,'0'0'544'0,"0"0"-473"16,0 0 73-16,0 0-50 15,0 0-63-15,0 0-4 16,0 0-27-16,87-26 0 16,-54 22-18-16,-2 0-3 0,-4 4 20 15,-4 0-23-15,-6 0 5 16,-7 0 11-16,-4 0-8 15,-1 1 16-15,-5 10 0 16,0 3 32-16,0 6-32 16,0 2 14-16,0 2 2 15,0 6 35-15,0 2-39 16,0 0 3-16,0 4 35 16,0 2-26-16,11 2-24 15,0 0 0-15,2 3 0 16,-3-1-13-16,-4-2 13 15,-4-5 0-15,-2-2 9 0,0-9 26 16,0-6-35-16,-16-6 26 16,-5-6-24-16,-4-6 50 15,0 0-37-15,3 0-3 16,4-1 1-16,7-12-13 16,6-1-10-16,5-9-83 15,12-2-163-15,10 4-406 0</inkml:trace>
  <inkml:trace contextRef="#ctx0" brushRef="#br0" timeOffset="175647.67">13424 11285 1629 0,'0'0'333'16,"0"0"-244"-16,0 0 32 16,0 0 25-16,0 0-66 15,0 0 17-15,0 0-89 16,31-20 31-16,4 14 13 15,5 3-43-15,7-4 18 16,0 1-27-16,-2 2 6 16,-3 0-49-16,-9 0 43 0,-8 2-85 15,-7-2-146-15,-7-2-97 16,-7 1-379-16</inkml:trace>
  <inkml:trace contextRef="#ctx0" brushRef="#br0" timeOffset="175834.02">13624 11075 1530 0,'0'0'325'0,"0"0"-48"16,0 0-95-16,0 0-37 15,0 0 3-15,0 0-32 16,-11 107-12-16,11-58-66 16,0-2-22-16,2-2-7 15,9 0-9-15,3-7-55 16,8 0-80-16,-7-12-325 0,2-10-250 0</inkml:trace>
  <inkml:trace contextRef="#ctx0" brushRef="#br0" timeOffset="176299.49">14079 11126 1523 0,'0'0'340'0,"0"0"-237"15,0 0-38-15,0 0-23 16,0 0-32-16,0 0 80 16,118-42-52-16,-81 42 49 15,-1 0 17-15,-7 13-33 16,-7 9-1-16,-9 6-48 0,-5 1-14 15,-8 4 65-15,0-3-64 16,-4-4 18-16,-10-2 17 16,-4-6-44-16,0-4 45 15,-2-3-45-15,5-6 2 16,1-5-32-16,5 0-36 16,9-12-86-16,0-7-208 15,0-8-483-15</inkml:trace>
  <inkml:trace contextRef="#ctx0" brushRef="#br0" timeOffset="176522.01">14488 11039 152 0,'0'0'1668'0,"0"0"-1312"16,0 0-159-1,0 0-50-15,0 0 8 0,-117 58-78 16,101-29-54-16,7 9 53 15,9-1-60-15,0 1-16 16,2 1 0-16,13-3 18 16,4-4-37-16,1-6 19 15,-1-6-81-15,13-12 6 16,-8-5-400-16,1-3-142 0</inkml:trace>
  <inkml:trace contextRef="#ctx0" brushRef="#br0" timeOffset="177051.82">14903 10903 1612 0,'0'0'339'16,"0"0"-223"-16,0 0 58 16,0 0-75-16,0 0-18 15,0 0 44-15,0 0-112 16,-85-39-13-16,63 39 0 0,2 0 15 16,0 0-7-16,3 0-8 15,-2 0 0-15,1 4-9 16,3 4 10-16,1 0-1 15,5-2 0-15,5 3-2 16,4-4-10-16,0 3-4 16,0 1 16-16,7 1-19 15,7 5 34-15,-2 3-15 16,-1 8 26-16,1 5-12 16,-3 5 48-16,-3 4-36 15,-4 4 0-15,0 2 62 16,2 0-62-16,-2 0-23 15,0-4 13-15,0-4-14 16,5-5 38-16,-1-7-40 0,4-4 1 16,0-6 11-16,3-6-1 15,1-2-21-15,4-2 10 16,0-4-16-16,-1-2 5 16,12 0-114-16,-4-14-194 15,-5-3-609-15</inkml:trace>
  <inkml:trace contextRef="#ctx0" brushRef="#br0" timeOffset="177621.74">15163 11114 1160 0,'0'0'510'0,"0"0"-418"16,0 0 59-1,0 0-25-15,0 0-39 0,0 0 1 16,0 0-87-16,-6 4 27 16,6 13 126-16,0 3-131 15,0 6 46-15,0 2-31 16,0 4-20-16,9 6 40 15,4 2-52-15,0 6-4 16,1 5-1-16,-1 1 21 16,1 4-22-16,-3 0 0 15,0-2 6-15,-2-4-31 16,-4-8 26-16,-5-6-1 16,0-7 72-16,0-8-72 0,-2-5 73 15,-15-7-32-15,0-3-26 16,-3-6 45-16,-1 0-51 15,-2 0-9 1,0-21 0-16,1-7-54 0,-5-33-37 16,7 4-183-16,4-1-479 0</inkml:trace>
  <inkml:trace contextRef="#ctx0" brushRef="#br0" timeOffset="177779.93">15117 10981 1837 0,'0'0'644'0,"0"0"-492"16,0 0-125-16,0 0 28 15,0 0-55-15,0 0-100 16,0 0-235-16,15-10-787 16</inkml:trace>
  <inkml:trace contextRef="#ctx0" brushRef="#br0" timeOffset="178072.16">15518 11283 1839 0,'0'0'580'0,"0"0"-511"15,0 0 5-15,0 0 27 16,0 0-64-16,-87 109 13 16,85-87-50-16,2 0-93 15,0-5-33-15,13-6-394 16,3-7-1282-16</inkml:trace>
  <inkml:trace contextRef="#ctx0" brushRef="#br0" timeOffset="178738">15678 10997 1667 0,'0'0'336'0,"0"0"-273"0,0 0-7 15,0 0-6-15,0 0-20 16,79-133 8-16,-66 97-38 16,-5 1 0-16,-6-2-22 15,-2 5 49-15,0 7-27 16,-2 6 45-16,-8 7-34 15,-7 10 27-15,2 2-38 0,-1 0 1 16,1 12 78-16,7 11-47 16,0 12 55-16,8 9 0 15,0 8-57-15,8 10 37 16,9 6-37-16,3 2-30 16,1-1 55-16,-4-2-43 15,-1-10-12-15,-5-7 5 16,-3-10 8-16,-3-9 1 15,0-9-14-15,-3-12 0 16,-2-6-2-16,0-4 17 16,0-4-15-16,0-18 0 15,0-13-49-15,0-7 43 0,2-8-46 16,3-7-26-16,3 4 51 16,4 5-135-16,3 5 77 15,1 14 50-15,4 6-47 16,0 8 47-16,-3 7-3 15,-1 5 38-15,-5 3-18 16,-7 0 47-16,-4 8-29 16,0 10 58-16,-17 7-3 15,-8 0 56-15,1 4-32 16,2-3-35-16,6 0 65 16,5-2-93-16,7-2-1 15,4-3-4-15,0 0 2 16,9-7-4-16,10-1-9 15,10-7-48-15,2-4 32 0,14 0-212 16,-7-15-82-16,-7-3-681 0</inkml:trace>
  <inkml:trace contextRef="#ctx0" brushRef="#br0" timeOffset="179188.68">16137 10764 1766 0,'0'0'400'0,"0"0"-234"16,0 0-24-16,0 0-140 16,0 0 26-16,0 0-28 0,0 0-13 15,129-61 12-15,-100 54-32 16,-6 3 33-16,-10 0-25 15,-9 2 26-15,-4 2-1 16,0 0 11-16,0 8-11 16,-4 11 51-16,-5 6-16 15,5 7-21-15,4 5 60 16,0 7-55-16,0 4-2 16,6-1-2-16,7 4-14 15,4-1 26-15,-1 2-27 0,1 0 0 16,-3-2 16-1,1 0-2-15,-7-1-14 0,0-6 0 16,-6-7 0-16,-2-3 9 16,0-8-8-16,-10-4-1 15,-7-7 39-15,-3-4-17 16,-5-3-23-16,4-7 1 16,-6 0-15-16,-7-11-52 15,10-9-192-15,1-1-317 0</inkml:trace>
  <inkml:trace contextRef="#ctx0" brushRef="#br0" timeOffset="180226.83">17102 10707 1520 0,'0'0'337'16,"0"0"-113"-1,0 0 2-15,0 0-87 0,0 0 5 16,0 0-102-16,0 0-6 16,0-7 1-16,0 7-36 15,0 0 32-15,-9 7-21 16,-6 12-10-16,-7 1 63 15,-7 6-63-15,-3 1 10 16,-3 0-3-16,-1 3 3 16,-2-2 9-16,4-4-21 15,3 0 0-15,4-6-12 16,4-1 21-16,4-3-9 16,6-5 0-16,4 2 16 15,5-4-25-15,1 0 9 16,3-3 0-16,0 2-15 0,0-3 23 15,0 3-8 1,9 3 0-16,9 1 15 0,5 4-8 16,3 1-7-16,8 2 0 15,1 2-9-15,7 0 18 16,0 1-9-16,-1-1 0 16,-1 2 13-16,-7 0-28 15,-6-6 15-15,-9-1-67 16,-7-4 66-16,-4-2-144 15,-7-4-27-15,0 5-109 16,-9-4-4-16,-5-1-262 0</inkml:trace>
  <inkml:trace contextRef="#ctx0" brushRef="#br0" timeOffset="180556.08">16777 11256 1084 0,'0'0'523'0,"0"0"-380"15,0 0-13-15,0 0 75 0,0 0-99 16,0 0 3-16,0 0-48 15,17-7 12-15,2 11 57 16,1 8-52-16,2 2-16 16,0 3 52-16,3-4-98 15,-3 3-4-15,0-2-12 16,-4-2 20-16,-1-4-40 16,-3 1 11-16,7-8-106 15,-6 2-44-15,-4-3-438 0</inkml:trace>
  <inkml:trace contextRef="#ctx0" brushRef="#br0" timeOffset="181272.11">17542 10928 1679 0,'0'0'304'0,"0"0"-160"16,0 0-107-16,0 0-11 15,0 0 65-15,0 0-57 0,117-72-34 16,-95 46 28-16,-3 0-16 16,-6-4-12-16,-7 5 0 15,-6 0 1-15,0 8 39 16,0 6-24-16,0 5 12 16,0 6 43-16,0 0-48 15,0 0-25-15,-4 4 3 16,-3 14-1-16,3 6 55 15,0 6-29-15,1 4-6 16,3 5 43-16,0 0-36 16,0 1-27-16,0 0 9 15,0-1-9-15,9-2 7 0,2-2-7 16,-2-1 0-16,0 0-1 16,-5-3 16-16,-1-6-16 15,-3 0 1 1,0-6 0-16,0-3-18 0,-13-4 12 15,-8-4 6-15,-4-2 1 16,-1-4 14-16,-3-2-15 16,0 0 0-16,7 0 0 15,4 0 14-15,7 0-13 16,5 0-1-16,6 0 30 16,0 0-8-16,0 0-23 15,10 0 1-15,11-3 0 16,5 0-4-16,5-1 4 15,3 2 0-15,-1-2 11 16,1 3 8-16,-3-1-29 0,-6 2 10 16,-6 0-66-16,-5 0 36 15,-1 0-141-15,-4 0-179 16,0 0-358-16</inkml:trace>
  <inkml:trace contextRef="#ctx0" brushRef="#br0" timeOffset="181463.42">18188 11165 1113 0,'0'0'979'16,"0"0"-697"0,0 0-75-16,0 0-75 0,4 110-94 15,-6-79 35-15,-12-4-72 16,-1-1-2-16,-3 1-9 15,5-7-225-15,1-10-652 0</inkml:trace>
  <inkml:trace contextRef="#ctx0" brushRef="#br0" timeOffset="182506.44">19190 10475 1513 0,'0'0'306'0,"0"0"-181"16,0 0-80-16,0 0 30 15,0 0 59-15,0 0 12 16,0 0 31-16,58 144-146 16,-38-87 33-16,-5 1 6 15,1 2-43-15,-3 0 44 16,1-4-59-16,-3-5-4 15,0-8 5-15,1-8-11 16,-4-10-2-16,1-13 0 0,-1-7 12 16,-2-5-21-1,0 0 9-15,-1-22 0 0,-3-9-27 16,2-8 5-16,-2-10-4 16,0-4 16-16,6-4-31 15,-2 1 40-15,5 4-44 16,5 8 13-16,-1 10 11 15,3 9-52-15,-2 7 4 16,-3 10-67-16,-2 5-47 16,0 3 10-16,-3 0-184 15,-4 0-726-15</inkml:trace>
  <inkml:trace contextRef="#ctx0" brushRef="#br0" timeOffset="182702.98">19219 10778 1945 0,'0'0'628'0,"0"0"-555"16,0 0 22-16,0 0-55 16,0 0-28-16,129-71 11 15,-75 56-23-15,1 1-36 16,14-1-31-16,-11 5-440 15,-11 3-189-15</inkml:trace>
  <inkml:trace contextRef="#ctx0" brushRef="#br0" timeOffset="183370.61">19845 10722 1570 0,'0'0'283'0,"0"0"-176"0,0 0 20 16,0 0-43-1,103-119 5-15,-90 85-11 0,-7 0-53 16,-4 0-25-16,-2 1 14 15,0 4-13-15,-6 5 44 16,-5 8-44-16,-3 6 16 16,5 8 21-16,1 2-13 15,1 6-25-15,2 20 18 16,5 8-9-16,0 8 62 16,0 9-70-16,16 3 10 15,2 2 5-15,2 0 4 16,-2-4-20-16,-3-4 0 15,-1-6 0-15,-5-7-4 16,-5-12 4-16,-2-4 0 16,-2-11 7-16,0-8 23 15,0 0-30-15,0-8 0 16,0-20-6-16,0-9-13 0,-2-7 1 16,2-6-10-1,0 0 7-15,2 4-100 0,12 7 59 16,1 11 7-16,-1 9-19 15,-3 8 73-15,-2 6-29 16,-5 5 30-16,-4 0 29 16,0 0-28-16,0 13 67 15,-11 6-8-15,-9 3-28 16,2 0 82-16,2 0-80 16,6 0 27-16,5-3-22 15,5 2-29-15,0-2 11 16,17 0-21-16,6-2 6 15,6-6-41-15,0-1 27 0,2-6-60 16,9-4-103 0,-7 0-136-16,-6 0-582 0</inkml:trace>
  <inkml:trace contextRef="#ctx0" brushRef="#br0" timeOffset="183538.65">20420 10633 1696 0,'0'0'507'0,"0"0"-408"15,0 0-89-15,0 0 54 16,118-26-64-16,-85 26-15 0,-6 0-189 16,-10 0-529-16</inkml:trace>
  <inkml:trace contextRef="#ctx0" brushRef="#br0" timeOffset="183703.89">20484 10760 1640 0,'0'0'648'0,"0"0"-492"16,0 0-101-16,0 0 70 15,0 0-112-15,0 0-13 16,141-7-13-16,-110-2-265 15,-4-1-514-15</inkml:trace>
  <inkml:trace contextRef="#ctx0" brushRef="#br0" timeOffset="184856.07">21309 10355 1420 0,'0'0'353'16,"0"0"-200"-16,0 0-62 15,0 0 26-15,0 0 79 16,0 0-148-16,-131-18 32 16,104 32-16-16,0 9-17 15,0 0 50-15,7 6-51 16,2 7-4-16,12 1 27 16,6 3-42-16,0 0-17 15,11 0-10-15,13-2 11 0,10-3-19 16,3-7 8-16,5-5 0 15,1-13-1-15,-3-6-2 16,-2-4-6-16,-5-6 8 16,-6-15-5-16,-4-9-17 15,-7-7 24-15,-12-4-1 16,-4-7 12-16,0-5 9 16,-18 1-21-16,-3 4 0 15,0 8 0-15,0 10-27 16,1 10 8-16,5 13-68 15,1 7-13-15,5 2-234 16,5 19-2-16,2 0-1121 0</inkml:trace>
  <inkml:trace contextRef="#ctx0" brushRef="#br0" timeOffset="185063.14">21670 10571 713 0,'0'0'1200'16,"0"0"-816"-16,0 0-246 15,0 0-3-15,-7 103-50 16,-6-76-73-16,-3-2 32 16,3-1-44-16,0-6-59 0,5-2-35 15,4-6-378-15,2-8-674 16</inkml:trace>
  <inkml:trace contextRef="#ctx0" brushRef="#br0" timeOffset="185692.65">21908 10403 1809 0,'0'0'500'0,"0"0"-435"16,0 0 105-16,0 0-78 16,0 0-28-16,0 0-64 15,0 0 0-15,53-69-1 16,-36 50-36-16,-2-2 10 16,-5 3-12-16,-2 4 33 0,-4 6 6 15,-2 5 0 1,-2 3 17-16,0 0-2 0,0 3-15 15,0 18 0 1,0 7 79-16,5 6-79 0,-1 5 34 16,2 4 12-16,2 0-46 15,-4-2 39-15,1-2-39 16,-5-6 0-16,0-5-32 16,0-5 3-16,0-5-47 15,-13-6-29 1,-6-5-80-16,1-2 11 0,-1-5 58 15,-2 0 78-15,8 0 38 16,4 0 31-16,4 0 144 16,5 0-36-16,0 0-88 0,3 0 13 15,15-6-64 1,9 0 9-16,4-1-26 16,4 0-14-16,5 2-86 15,16-4-108-15,-6 3-84 0,-9-3-568 16</inkml:trace>
  <inkml:trace contextRef="#ctx0" brushRef="#br0" timeOffset="185833.17">22468 10568 1433 0,'0'0'475'0,"0"0"-203"15,0 0-33-15,0 0-112 16,0 0 51-16,0 0-142 16,0 0 22-16,-29 108-44 15,13-84 1-15,3-2-30 0,3-6-42 16,2-4-132-16,5-6-157 15,1-6-1178-15</inkml:trace>
  <inkml:trace contextRef="#ctx0" brushRef="#br0" timeOffset="186130.18">22732 10562 1842 0,'0'0'539'0,"0"0"-405"15,0 0 53 1,0 0-142-16,0 0 18 0,0 0-54 16,0 0-8-1,3-9-2-15,-3 19-41 0,0 2-24 16,0-1 66-1,-3 0-121-15,-3-1 13 0,-1 1-57 16,3-1 3 0,-1-2 25-16,0-2-14 0,5-4-5 15,0-2-83-15,0 0-275 16</inkml:trace>
  <inkml:trace contextRef="#ctx0" brushRef="#br0" timeOffset="186392.32">23111 10562 1923 0,'0'0'372'0,"0"0"-372"15,0 0-34-15,0 0-154 0,0 0-516 16</inkml:trace>
  <inkml:trace contextRef="#ctx0" brushRef="#br0" timeOffset="186546.08">23401 10569 1770 0,'0'0'503'16,"0"0"-441"-16,0 0-62 16,0 0-88-16,0 0-202 15,0 0-1275-15</inkml:trace>
  <inkml:trace contextRef="#ctx0" brushRef="#br0" timeOffset="187236.19">23515 10137 1250 0,'0'0'528'15,"0"0"-357"-15,0 0-114 16,0 0 102-16,0 0 45 16,0 0-82-16,0 121-14 15,0-70-53-15,0 1-47 16,0-1 71-16,0-6-79 0,0-5 10 16,0-6-10-16,0-9-27 15,0-7 0-15,0-13-57 16,0-5-52-16,0 0 81 15,0-10-181-15,0-16-14 16,0-8 3-16,0-7-45 16,0-8 181-16,0-2 42 15,0-4 38-15,0 7 31 16,0 8 231-16,0 11 20 16,0 11-61-16,0 8-65 15,0 6 27-15,4 4-25 16,5 0-54-16,0 14 105 15,4 11-104-15,3 4-5 16,0 6 8-16,3 1-62 16,4-2 43-16,1-8-58 0,-1-7 8 15,-4-10-10-15,2-9 13 16,-6 0-11-16,-1-12 0 16,-1-16-26-16,-2-8 26 15,-4-5-36-15,-1-7-4 16,-1 3 19-16,-1 1-31 15,0 6 16-15,2 7 29 16,-2 13 1-16,-2 8 0 16,0 8 6-16,3 2 0 15,-1 2 53-15,0 20-39 16,4 10 50-16,0 6-12 16,1 6-43-16,3 2 37 15,-4-1-46-15,-1-1 11 16,-3-8-16-16,-2-7 6 15,-2-6-2-15,2-9-5 0,1-6-97 16,2-4-66-16,1-4-422 0</inkml:trace>
  <inkml:trace contextRef="#ctx0" brushRef="#br0" timeOffset="187533.65">24134 10276 1810 0,'0'0'516'0,"0"0"-427"15,0 0-28-15,0 0 108 16,0 0-88-16,0 0-66 16,0 0-15-16,102-14-26 15,-66 9-96-15,-7-1-213 16,-4-1-734-16</inkml:trace>
  <inkml:trace contextRef="#ctx0" brushRef="#br0" timeOffset="188002.78">24677 10200 1884 0,'0'0'372'0,"0"0"-203"15,0 0-154-15,0 0-9 16,0 0-6-16,85-118-5 15,-74 106-1-15,-4 4-12 16,-4 3 18-16,-3 5-20 16,0 0 18-16,0 0 2 15,0 15 11-15,-3 7 7 16,-2 6 49-16,3 6-28 16,2 3 5-16,0 4 61 0,0 1-91 15,0 3 19-15,2-5-33 16,6-2 9-16,-2-8-22 15,-2-4 13-15,-1-7-5 16,-3-6-19-16,0-5-28 16,0-2 40-16,-11-1-8 15,-12-2 6-15,-4 0-7 16,-2-2 17-16,2 1 4 16,6-2 39-16,9 3-17 15,8-3-17-15,4 1-5 16,4 4-10-16,23-4-14 0,8-1 24 15,6 0 0 1,1 0 0-16,-4 0-27 0,-7 0-33 16,-11 0-149-16,-9-6-140 15,-11 0-1041-15</inkml:trace>
  <inkml:trace contextRef="#ctx0" brushRef="#br0" timeOffset="189102.19">23848 10066 408 0,'0'0'597'16,"0"0"-452"-16,0 0-2 16,0 0-27-16,0 0 37 15,0 0-37-15,0 0-49 16,0 0 5-16,0 0-62 16,0 0-1-16,0 0 30 15,0 0-25-15,0 0-9 16,0 0 22-16,0 0-26 0,0 0 49 15,0 0-40 1,0 0-10-16,-2 0 57 0,-2 0-50 16,2 0-7-16,0 0 12 15,2 0-5-15,0 0 21 16,0 0-19-16,0 0-9 16,0 0 38-16,0 0-17 15,0 0-21-15,0 0 41 16,0 2-39-16,0 6 54 15,0 3-15-15,0 2-33 16,0 1 49-16,0 3-33 16,4 1-19-16,2 0 63 15,0 3-44-15,0 6 34 0,-2 1-20 16,3 4-9 0,-5 2 38-16,2 0-44 0,-1 2-23 15,2-2 20 1,-1-2-13-16,0-2 28 0,1-2-35 15,1-3 1-15,1-3 18 16,0-4-9-16,-2-4-10 16,-3-4 3-16,0-2 6 15,0-5 13-15,-2 0-22 16,0-3 0-16,0 1 25 16,0-1-4-16,0 0-21 15,0 0 0-15,0 0 9 16,0 0-21-16,0 0-19 15,-2 0-96-15,-9 0-52 16,-3 0-431-16</inkml:trace>
  <inkml:trace contextRef="#ctx0" brushRef="#br0" timeOffset="190536.27">19537 10305 945 0,'0'0'620'0,"0"0"-426"16,0 0-60-16,0 0-43 16,0 0 10-16,0 0-59 15,0-23-9-15,0 22 97 16,0-1-101-16,0 2 43 16,0 0-7-16,0 0-27 15,0 0 39-15,0 0-65 16,0 0-5-16,0 0 1 0,-4 0-8 15,-1 12 0 1,-1 4 0-16,-5 6 11 0,2 2-3 16,-4 4-8-16,-1 6 0 15,1 8-12-15,0 8 12 16,-16 39-82-16,6-11-222 16,-4-3-643-16</inkml:trace>
  <inkml:trace contextRef="#ctx0" brushRef="#br0" timeOffset="210200.94">25832 10596 354 0,'0'0'681'0,"0"0"-507"16,0 0-41-16,0 0 38 15,0 0 5-15,0 0-125 16,104-10 33-16,-90 10-16 15,-3 0-3-15,-5 0-5 0,-3 10-15 16,-3 6-12 0,0 5 51-16,0 5-59 0,-11 5 44 15,-5-1-35-15,1 1-19 16,-4-2 0-16,4-3-15 16,-1-4-11-16,3-4-33 15,-1-4-164-15,6-4-57 16,3-6-1163-16</inkml:trace>
  <inkml:trace contextRef="#ctx0" brushRef="#br0" timeOffset="210848.15">26104 10550 1084 0,'0'0'566'15,"0"0"-420"-15,0 0-34 0,0 0 57 16,0 0-132-16,0 0 37 15,0 0 6-15,-68-11-23 16,49 14 52-16,-4 8-35 16,3 5-38-16,3 5 75 15,1 7-105-15,7 4 42 16,5 4-13-16,4 2-34 16,0-2 34-16,17-3-35 15,10-4-12-15,4-7-7 16,2-6-68-16,4-8-29 15,5-8-120-15,-9 0-89 16,-4-8-827-16</inkml:trace>
  <inkml:trace contextRef="#ctx0" brushRef="#br0" timeOffset="211331.3">26572 10389 1056 0,'0'0'741'0,"0"0"-617"0,0 0-84 16,0 0 43-16,-116-8 39 16,89 8-104-16,2 0 32 15,3 6-42-15,6 0-2 16,3 0-8-16,6-4 2 16,5 2 0-16,2 3-9 15,0-4-3-15,0 7 6 16,0 0 2-16,9 4 4 15,0 8 35-15,0 4 1 16,0 8 10-16,-2 6 43 16,-3 4-83-16,0 3 41 15,-1-2-4-15,-1 1-16 16,0-5 15-16,7-3-36 16,0-8-5-16,4-5-1 15,3-8-1-15,3-7-23 0,4-6-77 16,13-4-167-16,-5-6 6 15,0-12-762-15</inkml:trace>
  <inkml:trace contextRef="#ctx0" brushRef="#br0" timeOffset="211610.29">26707 10666 1490 0,'0'0'474'0,"0"0"-406"15,0 0-6-15,0 0 44 16,0 0-51-16,0 0 7 16,0 0-39-16,-46 26-22 15,42-9 87-15,4 4-15 16,0 0 6-16,0 2-21 16,0-4-43-16,6-2 22 15,5-3-37-15,3-1 16 16,-1-7-44-16,0-3 24 15,3-3-56-15,-1 0-63 16,5-9-135-16,-6-14-14 16,-1 2-818-16</inkml:trace>
  <inkml:trace contextRef="#ctx0" brushRef="#br0" timeOffset="211764.56">26647 10455 2043 0,'0'0'391'0,"0"0"-269"16,0 0-110-16,0 0-12 15,0 0-82-15,0 0-221 16,0 0-520-16</inkml:trace>
  <inkml:trace contextRef="#ctx0" brushRef="#br0" timeOffset="212024.04">27004 10816 1746 0,'0'0'356'15,"0"0"-213"-15,0 0 14 16,0 0-83-16,-12 123-53 16,6-94 12-16,1 0-33 15,1-5-12-15,-2-1-73 16,-1-6-168-16,0-7-316 0</inkml:trace>
  <inkml:trace contextRef="#ctx0" brushRef="#br0" timeOffset="212339.92">27193 10469 1770 0,'0'0'232'0,"0"0"-200"16,0 0 119-16,0 0-7 16,46 109-12-16,-27-61-66 15,-1 4-41-15,-5-2-6 16,-2-2-19-16,-4-8 0 16,-3-6-1-16,-1-10-11 15,-1-5-31-15,0-13-61 16,4-6-121-16,-1-9-29 15,4-9-898-15</inkml:trace>
  <inkml:trace contextRef="#ctx0" brushRef="#br0" timeOffset="212523.88">27434 10557 1835 0,'0'0'467'0,"0"0"-394"15,0 0 44-15,0 0-10 16,0 0-95-16,0 0 28 16,0 0-40-16,-83 123-59 15,106-104 19-15,21-11-162 16,-7-3-107-16,0-5-434 0</inkml:trace>
  <inkml:trace contextRef="#ctx0" brushRef="#br0" timeOffset="212929.91">27632 10391 1763 0,'0'0'541'0,"0"0"-467"16,0 0-33-16,0 0-41 15,0 0-1-15,0 0-32 16,131-88-29-16,-106 82-81 15,-7 2 87-15,-12 2 56 16,-3 2 1-16,-3 0 88 16,0 0-42-16,0 16 79 15,-7 8-67-15,3 6 15 16,4 8-16-16,0 0-49 16,0 4 33-16,8 3-42 15,6-4 7-15,-3 0-5 16,-2-1 11-16,-3-4-13 0,-4-2 17 15,-2-1-16-15,0-6 52 16,0-4-29-16,-2-8-23 16,-9-3 72-16,-2-6-59 15,0-1-2-15,-3-5-6 16,3 0 12-16,0 0-36 16,3 0-17-16,8-27-115 15,2 6-76-15,0-8-716 0</inkml:trace>
  <inkml:trace contextRef="#ctx0" brushRef="#br0" timeOffset="213125.95">28230 10521 2094 0,'0'0'288'0,"0"0"-192"16,0 0-30-16,0 0 26 15,0 0 8-15,0 0-91 16,122-64 0-16,-98 62-18 16,-4 2-189-16,-7 2-154 15,-5 10-332-15</inkml:trace>
  <inkml:trace contextRef="#ctx0" brushRef="#br0" timeOffset="213266.95">28234 10651 1443 0,'0'0'330'0,"0"0"-214"0,0 0 23 16,0 0 149-16,0 0-173 16,0 0-35-16,0 0-80 15,100-18-92-15,-63 4-262 16,-1-2-1295-16</inkml:trace>
  <inkml:trace contextRef="#ctx0" brushRef="#br0" timeOffset="213714.87">28697 10457 1857 0,'0'0'341'0,"0"0"-205"16,0 0 20-16,0 0-5 16,0 0-140-16,60-106 15 15,-40 84-26-15,-6 2 0 16,-3 5-7-16,-7 8 8 15,-4 4-1-15,0 3 26 16,0 0 0-16,0 23-26 16,-2 7 25-16,-3 8-16 15,5 6 24-15,0 5-21 16,0-2-12-16,0 0 19 16,5-3-4-16,4-4-28 15,-2-6 13-15,-5-7-67 16,-2-6 44-16,0-6-65 0,-2-7-28 15,-19-2 85 1,-8-3-27-16,-2-1 58 0,2-2 0 16,8 0 22-16,7 0 130 15,9 0-78-15,5 0-23 16,0 0-14-16,11 0-34 16,14-2 25-16,4-5-28 15,2 3-30-15,5-5 24 16,13-5-130-16,-11 1-175 15,-5 1-576-15</inkml:trace>
  <inkml:trace contextRef="#ctx0" brushRef="#br0" timeOffset="214182.37">29468 10351 1662 0,'0'0'323'16,"0"0"-108"-16,0 0-88 15,0 0 15-15,0 0-41 16,-120 4-72-16,104 26 30 16,7 4-30-16,3 2-22 15,3 2 54-15,3 0-55 0,0-6-6 16,9-2 0-1,7-8 6-15,3-5-19 0,4-7-29 16,2-8-46-16,2-2 55 16,2-7-157-16,-2-15-23 15,-4-6 12-15,0-6-22 16,-7 0-40 0,-5 0 104-16,-7 8 159 0,-2 8 303 15,-2 6-152-15,0 7-39 16,0 5-4-16,0 0-48 15,0 0 25-15,2 11 19 16,5 7-14-16,2 3 17 16,2 0-94-16,5-1-5 15,4-4-8-15,2-1-17 16,3-5-26-16,0-9-140 16,8-1-25-16,-9-6 63 15,-2-10-456-15</inkml:trace>
  <inkml:trace contextRef="#ctx0" brushRef="#br0" timeOffset="214470.65">29831 10429 1300 0,'0'0'572'0,"0"0"-444"16,0 0 7-16,0 0-55 15,0 0-32-15,0 0 84 16,0 0-73-16,0 54-32 16,0-34 30-16,5-2-35 15,-3-4-23-15,2-6 1 16,-2-1 0-16,-2-7-2 15,3 0 2-15,-1-7 0 16,2-11-25-16,4-4-5 0,0 2 22 16,3-1 2-16,3 2-14 15,-1 5 20-15,1 4-22 16,-4 3 22-16,3 2 39 16,1 5-14-16,-3 0-20 15,3 0 19-15,-1 14-4 16,-2 2-20-16,1 0-66 15,3 0-56-15,-1-6-110 16,-4-4-306-16</inkml:trace>
  <inkml:trace contextRef="#ctx0" brushRef="#br0" timeOffset="-214612.3">30254 10355 1506 0,'0'0'490'0,"0"0"-387"16,0 0-27-16,0 0 116 15,0 0 28-15,0 0-118 16,0 0 6-16,-91 4-63 16,76 19-36-16,1 7 49 15,9-3-57-15,5-1 10 16,0-2 1-16,5-4-12 16,15-5-1-16,5-8-32 15,4-5-70-15,0-2-2 16,-2-8-108-16,-6-18-41 15,-5-11 41-15,-5-13-47 16,-9-11-24-16,-2-6 114 16,0-5 170-16,0 4 116 0,-6 11 153 15,1 14 29-15,1 15 3 16,0 16-137-16,2 12-17 16,0 0-96-16,-4 30-21 15,4 12 93-15,2 16-78 16,0 8 7-16,0 8-25 15,0-3-19-15,4 2-8 16,-4-4 0-16,0 0-87 16,-8 19 1-16,-15-16-208 15,0-12-379-15</inkml:trace>
  <inkml:trace contextRef="#ctx0" brushRef="#br0" timeOffset="-214063.98">28633 11214 1756 0,'0'0'391'16,"0"0"-296"-16,0 0-89 16,0 0 51-16,0 0-43 15,0 0-14-15,135-43 0 0,-97 43 10 16,-5 0 22-16,-6 14-17 15,-9 8-1-15,-9 8 54 16,-9 4-44-16,0 4-23 16,-13 3 39-16,-10-4-19 15,-1-1 42-15,-1-6-63 16,6-7 6-16,3-9-15 16,7-8-15-16,9-6-95 15,4-10-114-15,14-10-154 0</inkml:trace>
  <inkml:trace contextRef="#ctx0" brushRef="#br0" timeOffset="-213845.69">29109 11103 1458 0,'0'0'658'0,"0"0"-450"15,0 0-58-15,-129 48 10 16,100-18-90-16,9 4-16 15,13 2-3-15,7 0-33 16,0 0-32-16,16-6 14 16,11-5-53-16,4-7-25 15,20-13-231-15,-6-3-161 16,-5-2-985-16</inkml:trace>
  <inkml:trace contextRef="#ctx0" brushRef="#br0" timeOffset="-213482.64">29406 10887 1881 0,'0'0'345'0,"0"0"-245"15,0 0 18-15,0 0-69 16,-119-17-8-16,97 17-30 15,7 0 11-15,3 0-30 16,8 6 8-16,2-1-37 16,2-2 30-16,0 3-29 15,0 3 33-15,0 2-3 0,4 4 12 16,6 3 11-16,0 3 11 16,3 5-28-1,-1 8 82-15,-1-1-51 0,-3 7 16 16,4 2-12-16,-3 0-18 15,-1-1 10-15,4-1-27 16,-3-6-40-16,2-9 38 16,9-7-121-16,-2-6-142 15,0-10-241-15</inkml:trace>
  <inkml:trace contextRef="#ctx0" brushRef="#br0" timeOffset="-213142.33">29711 11047 649 0,'0'0'1166'0,"0"0"-1045"15,0 0-40-15,0 0 53 16,0 0-15-16,-16 102-2 15,16-70-71-15,10 5-38 16,5-2 57-16,1 4-64 16,1-2 40-16,3 6 8 15,-4-3 0-15,-3-2 3 0,-4 1-43 16,-7-8-8 0,-2-4 26-16,0-6-7 0,0-6-20 15,-8-8 25-15,-11-7-24 16,0 0-2-16,-6-6-8 15,-2-18-101-15,-12-40-32 16,7 8-391-16,6-6-943 0</inkml:trace>
  <inkml:trace contextRef="#ctx0" brushRef="#br0" timeOffset="-213026.15">29649 10906 1532 0,'0'0'398'15,"0"0"-291"-15,0 0-107 16,0 0-351-16</inkml:trace>
  <inkml:trace contextRef="#ctx0" brushRef="#br0" timeOffset="-212849.74">30094 11245 1590 0,'0'0'950'0,"0"0"-895"16,0 0 20-16,0 0 1 16,0 0-49-16,0 0-27 15,-63 128-59-15,63-100-217 16,0-6-297-16</inkml:trace>
  <inkml:trace contextRef="#ctx0" brushRef="#br0" timeOffset="-212301.65">30324 11171 1109 0,'0'0'1132'0,"0"0"-1064"15,0 0-67-15,6-134 12 16,-3 84 60-16,-3 0-25 15,0 0-32-15,0 6-16 0,0 7 0 16,0 13 0-16,0 10 9 16,-5 10-9-16,3 4 0 15,-2 4 0-15,-2 22 18 16,4 10 19-16,2 8 14 16,0 7-29-16,0 2 72 15,2 3-46-15,12-1 2 16,1-5-23-16,-1-7-13 15,-1-6-23-15,-3-11 9 16,-1-9-41-16,-5-11 28 16,-2-6-63-16,2 0 37 15,1-19-56-15,4-12-135 16,2-8 45-16,2-1 34 16,3 0 34-16,-3 6 108 15,1 10-1-15,-5 7 10 0,-1 5 45 16,-3 8 2-1,-2 4 55-15,-1 0-40 0,-2 0 31 16,0 11 86-16,0 4-111 16,-8 8 2-16,0-2-18 15,-1 4-20-15,5-2 45 16,4 0-77-16,0-1 24 16,0-4-54-16,8-6 2 15,24-12-79-15,-6 0-110 16,1-2-279-16</inkml:trace>
  <inkml:trace contextRef="#ctx0" brushRef="#br0" timeOffset="-211894.45">30622 10760 2054 0,'0'0'370'15,"0"0"-250"-15,0 0-72 16,0 0 35-16,0 0-83 15,0 0-31-15,147-17-24 16,-98 14-205-16,-2 1 112 16,-6 2 107-16,-8 0 41 15,-12 0 108-15,-9 0-82 16,-7 0 4-16,-5 11 99 16,0 8-89-16,0 7 19 0,0 2 4 15,0 6-23-15,0 3 12 16,0 1-21-1,0 2-20-15,8 0 22 0,3 4-20 16,-1 0-13-16,-2 0 0 16,-1 2 12-16,-3 0 4 15,-2 0 4-15,-2-4-14 16,0-3 37-16,0-7-29 16,-13-4-14-16,-2-8 0 15,-3-9 1-15,2-6 24 16,-1-5-25-16,3 0 7 15,3-11-22-15,11-29-80 16,0 2-151-16,0-2-560 0</inkml:trace>
  <inkml:trace contextRef="#ctx0" brushRef="#br0" timeOffset="-211724.35">31326 10962 2228 0,'0'0'493'16,"0"0"-415"-16,0 0-54 16,0 0 33-16,0 0-57 15,136-72 0-15,-98 64-2 16,-9 2-177-16,-9 2-377 0</inkml:trace>
  <inkml:trace contextRef="#ctx0" brushRef="#br0" timeOffset="-211577.9">31424 11057 1952 0,'0'0'288'0,"0"0"-288"16,0 0-32-16,156-85-227 0</inkml:trace>
  <inkml:trace contextRef="#ctx0" brushRef="#br0" timeOffset="-211128.75">31845 10796 142 0,'0'0'1602'0,"0"0"-1441"15,0 0-14-15,0 0 94 16,31-116-114-16,-18 89-18 15,-1 10-42-15,-5 3-57 16,-5 5 66-16,0 8-42 16,-2 1 20-16,0 0-39 15,0 14-8-15,0 11 23 16,-2 14-4-16,-3 7-19 16,5 7 44-16,0 2-50 15,0 1 25-15,3-2-20 16,11-1 6-16,-4-7-18 15,3-4 6-15,-3-6-11 16,-6-5-16-16,-4-8 8 16,0-3-12-16,-4-3-1 0,-19-4 13 15,-4-5 18-15,3-4 1 16,1-4 0-16,8 0 70 16,6 0-43-16,9 0 13 15,0 0-28-15,16-4-1 16,15-4-10-16,10-2-1 15,3 3-39-15,-9 1 39 16,-6-1-97-16,-8-1-3 16,-11 0-111-16,-7 1-334 0</inkml:trace>
  <inkml:trace contextRef="#ctx0" brushRef="#br0" timeOffset="-208802.57">29481 10413 704 0,'0'0'748'0,"0"0"-537"15,0 0-77 1,0 0 39-16,0 0-100 0,0 0-13 16,0 0 9-16,0-16-50 15,0 14 32-15,0 2-26 16,2 0-13-16,-2 0 62 15,0 0-36-15,0 0 17 16,0 0 1-16,0 0-42 16,0-2 23-16,0 2-37 15,0-4 12-15,0 0-28 16,0 0 17-16,0-1-1 16,-2 3 0-16,-4 2-47 15,-1 0-24-15,-11 0-135 0,1 0-116 16,-2 7-963-16</inkml:trace>
  <inkml:trace contextRef="#ctx0" brushRef="#br0" timeOffset="-206644.54">27401 10676 393 0,'0'0'1417'15,"0"0"-1198"-15,0 0-132 16,0 0 43-16,0 0-130 0,0 0-60 15,0 0-30 1,-14 0-130-16,11 4-110 0</inkml:trace>
  <inkml:trace contextRef="#ctx0" brushRef="#br0" timeOffset="-203876.06">26638 10837 1011 0,'0'0'527'0,"0"0"-431"16,0 0-93-16,0 0-3 16,0 0-129-16,0 0-659 0</inkml:trace>
  <inkml:trace contextRef="#ctx0" brushRef="#br0" timeOffset="-202557.34">29780 11480 907 0,'0'0'841'0,"0"0"-749"15,0 0-79-15,0 0-13 16,0 0-207-16</inkml:trace>
  <inkml:trace contextRef="#ctx0" brushRef="#br0" timeOffset="-202043.93">29410 11296 1461 0,'0'0'398'16,"0"0"-127"-16,0 0-167 16,0 0-4-16,0 0-85 15,0 0-15-15,0 0-31 16,36-27-127-16,-26 27-99 15,2 0-644-15</inkml:trace>
  <inkml:trace contextRef="#ctx0" brushRef="#br0" timeOffset="-193772.21">27153 10587 1152 0,'0'0'345'0,"0"0"-183"0,0 0 4 15,0 0-60 1,0 0-39-16,0 0 56 0,-2-8-48 16,2 7 33-16,0-2-44 15,0-1-48-15,0 1 32 16,4-2-48-16,5-1 1 16,2 0 19-16,3-2-11 15,3 0-9-15,1-3 0 16,5-1 6-16,-4-1-2 15,2-1-4-15,-3 3 0 16,-5-4-4-16,-5 1 14 16,0 0-10-16,-4-2 2 15,-4 0 8-15,0-4 14 0,0 0-24 16,0-1 0 0,0 2 43-16,-2 3-21 0,-3 1-22 15,-2 6 21-15,-1-1-21 16,-1 6 39-16,-1 0-39 15,0 0 0-15,-1 4-12 16,-1 0 18-16,1 0-6 16,3 0 0-16,-2 0 6 15,1 0-17-15,1 8 11 16,1 2 0-16,-4-1-4 16,2 6 4-16,-5 3 0 15,1-1 0-15,0 4-43 16,-3 0 9-16,5 2-97 0,7 4-104 15,2-2 6-15,2-7-740 16</inkml:trace>
  <inkml:trace contextRef="#ctx0" brushRef="#br0" timeOffset="-183007.26">10636 11962 804 0,'0'0'117'15,"0"0"-72"-15,0 0-35 16,0 0 117-16,0 0 34 16,0 0-41-16,0-4 4 15,0 1-46-15,0 1-53 16,0 0 55-16,0 0-42 15,0 0 15-15,0 2-27 0,0 0-14 16,0 0 27 0,0 0-37-16,0 0 15 0,0 0 1 15,2 0-11 1,-2 0 15-16,3 0 9 0,-1 0-24 16,1 0 46-16,1 0-24 15,0 0-28-15,3 0 51 16,1 0-45-16,4 0 11 15,3 0-18-15,1 0 8 16,1 0 8-16,4 0-16 16,1 0 0-16,1 0-12 15,-1 2 18-15,0 0-6 16,-2 2 0-16,2-1 6 0,1-2-6 16,-1-1 0-16,3 0 0 15,1 0-6 1,1 0 22-16,-1 0-16 0,4 0 9 15,-1 0-8-15,2 0 32 16,-2 0-33-16,2-1 1 16,0-2 57-16,0-1-57 15,0 2 14-15,3-2 4 16,-1 0-13-16,3 2 21 16,0 0-27-16,0 0 7 15,1 2-8-15,-3-2 1 16,1 2 0-16,-4 0 0 0,0 0 15 15,-2 0-10 1,-2 0-5-16,0 0 0 0,0-2-11 16,-2 2 22-16,3-2-11 15,1 2 0-15,2-3 10 16,0 2-5-16,-2 1-5 16,-2 0 0-16,-2 0-14 15,-3 0 24-15,0 0-10 16,-2 0 0-16,1 0 12 15,1 0-10-15,2 0-2 16,1 0 0-16,4 0-19 16,0 0 27-16,2-3-8 15,0 2 0-15,2-1 11 16,-1 2-8-16,1 0-3 16,-2 0 0-16,2 0-18 15,-1 0 25-15,-1 0-7 16,2 0 0-16,2 0 1 0,-2 0-5 15,0 2 4-15,3 2 0 16,-1-3-28-16,3 2 28 16,-1-3-1-16,4 0-5 15,1 0-6-15,-2 0 2 16,1 0 10-16,-1 0 0 16,-5 0-15-16,-2 0 24 15,-1 0-9-15,-3 0 0 16,2 0 7-16,0 0 2 15,2 0-9-15,1 0 0 16,2 0-10-16,0 0 19 16,1 0-9-16,-1-3 0 15,1-1 8-15,2 3 12 0,-3-4-20 16,-1 4 0 0,1-3-2-16,-3 1 13 0,2-2-11 15,1 1 0-15,3-2 10 16,-2 2 2-16,3-2-12 15,-2 1 0-15,2 2 6 16,0 0 4-16,-2 2-10 16,3-1 0-16,-1-1 8 15,-1 1-6-15,1-1-2 16,-1-1 0-16,-4 0-11 0,3 2 18 16,-3 0-7-1,3 2 0-15,3 0 13 0,-1 0-17 16,-1 0 4-16,2 0 0 15,-1 0-22-15,0 0 22 16,1 0 0 0,1 0 0-16,0 0 2 0,3 0 14 15,-1 0-16-15,1 0 0 16,-3 0 0-16,0 0 12 16,-4 0-12-16,-2 0 0 15,-3 0 9-15,-2 0 2 16,-1 0-11-16,-4 0 0 15,3 0-12-15,3 0 20 16,-3 0-8-16,2 0 0 16,0 0 9-16,0 0-12 0,5 0 3 15,1 0 0-15,3 0-14 16,3 0 22-16,3 0-8 16,2 0 0-16,0 0 7 15,4-4-8-15,-1 0 1 16,-2 0 0-16,0 1-12 15,-1 2 18-15,0-4-6 16,1 3 0-16,2-2 7 16,0-2-8-16,1 1 1 15,-2-1 0-15,2-1-14 16,-4 0 23-16,2 0-9 16,-3 4 0-16,-3-2 8 15,0 1-7-15,-1 3-1 16,-1-1 0-16,1 0-4 15,-1 0 21-15,-2-2-17 0,5 0 0 16,-1 0 17-16,4-1-10 16,0 4-7-16,1-3 0 15,3 1-7-15,-6 0 8 16,-1 0-1-16,-3 0 0 16,-4-2 7-16,0 1-14 15,-2 0 7-15,2-3 0 16,2 0-14-16,-3-1 22 15,6 2-8-15,-3 3 0 16,0-1 9-16,-3 2-14 0,-2-1 5 16,-4 1 0-1,-2 0-15-15,-1 0 24 0,-1 1-9 16,4-3 0-16,-2-1 9 16,4 3-12-16,1-2 3 15,0 1 0-15,-1-4-13 16,-1 4 20-16,-1-1-7 15,-4-2 0-15,-6 1 6 16,2-1-4-16,-1 0-2 16,2-2 0-16,3-4-12 15,0 0 12-15,2-4-6 16,0-5-7-16,-2 2-1 16,0-6 2-16,-1 2 12 15,-1-4 0-15,-3 0-17 16,-2-3 34-16,-3-4-17 0,-1-3 0 15,0-3 1-15,0 2 20 16,-1-2-21-16,3 1 1 16,-2-1 12-16,1 3 7 15,-3 1-20-15,-3 2 46 16,-5-3-21-16,-3-1 55 16,-1-2-45-16,-2-2-26 15,0-2 50-15,0 0-50 16,-2 0-9-16,-9 4 0 15,-3 4 9-15,-3 4 5 16,-2 4-14-16,-2 6 0 16,-2 4-9-16,-1-1 10 15,-3 7-1-15,-2 0 0 0,-2 0 9 16,4 4-6-16,5 0-3 16,2 2 0-16,4 2-15 15,5 0 17-15,0 2-2 16,-1 2 0-16,1 0 0 15,-1 0-9-15,-5 0 9 16,-3 0 0-16,-4 7-11 16,-3 2 17-16,-4 1-6 15,-2-2 0-15,-4-2 1 16,2 0-2-16,-1-2 1 16,1 1 0-16,-1-4-15 15,1 2 16-15,0-2-1 16,0-1 0-16,0 0 11 15,-3 0-10-15,0 0-1 0,-5 0 0 16,-1 0-15-16,-5 0 23 16,0 0-8-16,-4 0 0 15,1 0 4-15,-1 0-20 16,0 0 16-16,-1 0 0 16,3 0-14-16,0 0 14 15,1 2 0-15,2 0 0 16,3 2 9-16,3 1-13 15,2 0 4-15,-3-1 0 16,-1 1-27-16,-1-2 18 16,-1 1 9-16,-2-2 0 15,4 2 1-15,-1-2-7 16,3 1 6-16,-2-3 0 0,-1 0-34 16,3 0 35-1,1 0-1-15,-1 0 0 0,0 0 2 16,1 0 8-16,-1 0-10 15,5 0 0-15,-3 0-17 16,1 0 23-16,0 0-12 16,-6 0 6-16,0 0-23 15,-1 0 14-15,-1 0 9 16,1 1 0-16,-2 3-20 16,6 0 28-16,-1 0-8 15,8 1 0-15,-1-5 12 16,1 0-6-16,-1 0-6 15,0 0 0-15,-2 0 6 0,-2 0 7 16,3 0-13 0,-4 0 0-16,-1 0 12 0,-4 0-7 15,1 1-5-15,3 2 0 16,-1-2-6-16,5 2 13 16,3-3-7-16,-3 0 0 15,5 1 1-15,-1-1 47 16,0 2-48-16,-2 1 10 15,-1 0-5-15,-1 1 5 16,-5 2-10-16,3-1 0 16,1 0 12-16,3-1-13 15,-3 0 1-15,4 1 0 16,-1-3-11-16,-1 3 17 0,-1-4-6 16,0 0 0-1,0 1 11-15,-4-2-8 0,-1 3-3 16,-3-2 0-16,-2 1-14 15,2-2 23-15,1 3-9 16,1-3 0-16,2 0 6 16,-1 1-7-16,3-1 1 15,0 3 0-15,2-3-2 16,0 0 10-16,0 0-8 16,-1 0 0-16,-2 0 12 15,-1 0-12-15,0 0 0 16,1-3 0-16,3-3-11 15,1 2 19-15,-1 2-8 16,2 0 0-16,-4 2 7 0,0 0-5 16,-3 0-2-16,3 0 0 15,-2 0-8-15,3 0 19 16,-2 0-11-16,-1 0 0 16,2 0 10-16,-3 2 2 15,1 0-12-15,1 1 0 16,-1-2-12-16,0-1 20 15,-5 0-8-15,1 0 0 16,-4 0 10-16,2 0-9 16,1 0-1-16,3-1 0 15,-4-2-14-15,2 1 24 16,-1 1-10-16,-1 0 0 16,2-2 6-16,-1-1-5 15,1-1-1-15,-2 0 0 16,4-1 6-16,2 2 6 0,-1 0-12 15,4-1 0-15,-3 4 8 16,-1 1-4-16,-1 0-4 16,-4 0 0-16,2 0-13 15,-3 0 14-15,-1 0-1 16,2 0 0-16,0 0 15 16,0 1-13-16,1-1-2 15,5 0 0-15,2 0-11 16,1 0 20-16,2 0-9 15,1 0 0-15,-1 0 11 16,1 2-11-16,-3-2 0 0,4 3 0 16,-1 1-17-1,1 2 28-15,-1-1-11 0,3 2 0 16,2 2 9 0,2-2 1-16,0 3-10 0,2-2 0 15,0 2-12-15,2 2 23 16,-1-1-11-16,-1 2 0 15,1 1 6-15,-1 2-6 16,-4 2 0-16,0 3 0 16,-3 2-3-16,1 2 13 15,2-2-10-15,4 1 8 16,6 2 5-16,5 1 2 0,8-2-15 16,3 6 0-1,3 1-2-15,2 2 14 0,0 2-12 16,0 1 2-16,0 3 11 15,0 3 7-15,7 1-20 16,1 3 0-16,4 0-15 16,3 3 26-16,4 3-11 15,1-3 0-15,1 2 7 16,4 0-7-16,0-4 0 16,0-2 1-16,-6-7-1 15,4-7 1-15,-3-6-1 16,-1-8 0-16,8-6-8 15,2-2-9-15,11-2-8 16,5 0-108-16,36 6 26 16,-15 0-232-16,-3 0-159 0</inkml:trace>
  <inkml:trace contextRef="#ctx0" brushRef="#br0" timeOffset="-181135.31">18201 11287 1015 0,'0'0'365'0,"0"0"-204"15,0 0 11-15,0 0-4 0,0 0-88 16,0 0 11-16,122 89-47 16,-84-69-32-16,5 2 62 15,1 2-54-15,7 0 14 16,0-1-6-16,5 0-19 16,2-2 52-16,4-3-32 15,1 3-29-15,1-3 67 16,3-2-55-16,1-2 30 15,-2 0 5-15,-1 0-19 16,1-4 33-16,-1 3-61 16,-1-3 23-16,-1 2-16 15,-1-2 1-15,-2 1-8 16,-2 1 0-16,-2-1 9 0,0 3-2 16,-1 0-7-1,1 2 0-15,4 1-15 0,3 1 21 16,3 3-6-16,8-5 0 15,6-3 9-15,7 2 5 16,2-5-14-16,5-2 0 16,2 1-6-16,-3-2 7 15,-2 0-1-15,1 2 0 16,-1 1 12-16,1-2-4 16,-1 1-8-16,0-5 0 15,3-2-15-15,-5-2 22 16,0 0-7-16,-4 0 0 15,2 0 8-15,-3 0 0 0,-1-6-8 16,2-5 0 0,-5 3-9-16,0 0 10 0,-2 2-1 15,0-3 0-15,1 2 18 16,-2-3-19-16,6-4 1 16,-1 0 0-16,5 0-12 15,0-2 18-15,0 1-6 16,0 4 0-16,-3-1 11 15,-2 2-8-15,-1 1-3 16,-1 0 0-16,0-4-18 16,3-1 24-16,1-1-6 15,1-4 0-15,2-1 9 16,-2-2-2-16,-6 3-7 16,-2-1 0-16,-4 1-1 15,-4 2 7-15,1 3-6 0,-2-3 0 16,-1 1 15-16,2 0 3 15,0-2-18-15,-2-1 1 16,0 0-7-16,-2-6 15 16,1 2-9-16,1-6 28 15,0 4-27-15,-2-4 38 16,-3 5-39-16,-1 4 8 16,1 0-1-16,-3 5-5 15,5 0-2-15,-2 3 0 16,0-3 18-16,3 4-19 15,-5-5 1-15,-3-1 0 16,-5 3-12-16,-9-3 14 0,-10 3-2 16,-4-1 0-16,-7 4 15 15,0-1-14-15,-1 2-1 16,0 2 0-16,-1 2-18 16,-3 0 26-16,-7 4-8 15,-5 0 0-15,-5 2 3 16,0 0-20-16,0 0-1 15,-9 0-107-15,-5 0 12 16,8 0-214-16,3 0 11 16,3 0-676-16</inkml:trace>
  <inkml:trace contextRef="#ctx0" brushRef="#br0" timeOffset="-180424.21">25277 10884 1288 0,'0'0'305'0,"0"0"-149"0,0 0 5 16,0 0-34-16,0 0 122 16,0 0-87-16,0 0-111 15,-18-12-10-15,18 12-26 16,14 6-6-16,3 5 16 16,12 0-2-16,7 1-9 15,11 2-14-15,7-1 15 16,5 1-15-16,6 1 14 15,-2 4-10-15,-11 2-4 16,-9 2 17-16,-18 5-25 16,-18 2 8-16,-7 6 0 0,-21 4 40 15,-16 4-25-15,-9 4 24 16,4-2 18-16,5 1-41 16,6-5-23-16,10-8 7 15,10-7-87-15,11-12-17 16,3-7-393-16,17-8-441 0</inkml:trace>
  <inkml:trace contextRef="#ctx0" brushRef="#br0" timeOffset="-178508.69">26540 10050 1247 0,'0'0'585'16,"0"0"-433"-1,0 0-79-15,0 0-54 0,0 0 42 16,0 0 61-16,0 0-94 15,-68-20 21-15,52 20-28 16,-5 0-3-16,2 0 38 16,-8 2-26-16,-4 10-3 15,-5 1 16-15,-2 6-15 16,-2 1-28-16,-2 2 0 16,-3 0 0-16,-2-2 9 15,2 1 3-15,6-2-9 16,1 2 73-16,7 1-60 0,4 2-1 15,2 3 4-15,0 5-18 16,4 3 20-16,-4 5-21 16,0 2 0-16,1 2 7 15,-1 0 15-15,6 3-22 16,0-3 0-16,6-3 0 16,5 2 13-16,5 0-12 15,3-2-1-15,0 1 3 16,3 0 13-16,10 2-16 15,2 2 0-15,1 1 0 16,-3-1-1-16,-1 0-1 16,-4 2 2-16,1-2 9 15,5 2-3-15,1 0-6 0,7 1 0 16,5-4 0 0,7-2-1-16,3-3-15 0,3-4 16 15,5-2-16-15,1-2 16 16,8-3-1-16,2 1 1 15,9-3 0-15,1-1 6 16,8-2-6-16,4 1 0 16,2-4-3-16,2 1 10 15,5-1-8-15,3 1 1 16,3 0 0-16,1 1-7 16,-1-2 7-16,3 2 0 15,-3-2-7-15,4-1 17 16,1 0-11-16,0 0 1 15,2-3 0-15,-2-4-10 16,1-1 10-16,-6-2 0 16,1-4-11-16,-1-4 20 0,-1 1-9 15,-3-3 0-15,1 0 0 16,-1 0 3-16,3 0-3 16,3 0 0-16,2 0-8 15,1 0 17-15,2 0-15 16,-2 0 6-16,-2 0 0 15,-3 0-7-15,-4 0 7 16,-2 0 0-16,0 0 1 16,1 0 0-16,1 0-1 15,4 0 0-15,3 0 0 16,0-3 3-16,-1-3-3 0,1 0 0 16,-5-2-7-1,1-2 16-15,1-1-10 0,1 0 1 16,4-3 0-16,0 0 8 15,3-2-8-15,-1 0 0 16,-2-5-9-16,-1 4 10 16,-1-4-2-16,-2 2 1 15,-1-3 0-15,2-4-3 16,-7-4 3-16,1-4 0 16,-2-6-3-16,-4-5 4 15,0-1-1-15,-6 2 2 16,-6 2 7-16,-6 5-11 15,-7-3 2-15,-9 5 0 0,-9-5-3 16,-5-5 17 0,-8-5-14-16,-6-4 20 0,-8-4-18 15,-4-4 32-15,-4-3-34 16,-1 3 2-16,-2 2 10 16,-2 2-11-16,0 4-1 15,0 0 0-15,-16 1 7 16,-3 0 11-16,-10-4-18 15,-7 3 0-15,-9-4 14 16,-8 1 5-16,-7-2-31 16,-10-1 12-16,-5 4 0 15,-10 1 10-15,-4 4-10 16,-9 2 0-16,-20-5 6 0,-20 0-6 16,-22-4 0-1,-6 4 0-15,10 8 9 0,9 7-4 16,16 7-5-16,-5 6 0 15,0 2-5-15,-2 4 13 16,2 2-8-16,5 4 0 16,1 2 10-16,4 6-10 15,3 1 0-15,3 5 0 16,1 0-10-16,3 0 10 16,-4 0 0-16,-1 0-1 15,-3 0 2-15,-1 0-1 16,-4 0 0-16,0 3 0 15,0 3-19-15,-2 4 20 16,5 1-1-16,1 1 0 16,23 1 9-16,17-1-9 0,19 1 0 15,-1-1 0-15,-14 3 0 16,-12 3 11-16,-14 4-11 16,0 0 0-16,2 1 1 15,1 0 5-15,1 2-6 16,1 2 0-16,0-2-9 15,3 5 20-15,5 0-11 16,8 0 0-16,8 0 0 16,5 0 9-16,3 0-9 15,3-2 0-15,3-2 14 16,6-3 2-16,9-5-16 16,10-5 8-16,10 0 4 15,14-7 6-15,7-3-18 16,3 0 0-16,5-2-29 0,0-1-29 15,3 0-47-15,39 0-50 16,-3 0-226-16,6-9-870 0</inkml:trace>
  <inkml:trace contextRef="#ctx0" brushRef="#br0" timeOffset="-177774.22">27262 9980 1401 0,'0'0'338'15,"0"0"-224"-15,0 0-95 16,0 0-6-16,0 0 60 16,0 0 111-16,0 0-45 15,120 69 18-15,-62-31-99 16,13 9 2-16,8 9 7 15,10 8-32-15,24 20 26 16,28 17-61-16,25 16 15 16,9 1-11-16,-9-8 14 0,-7-10-13 15,-10-13 17-15,8-5-12 16,3-4 43-16,4-4-50 16,1-4 6-16,-4-2 18 15,-7-4-14-15,-12-5-13 16,-10-5 0-16,-25-12 15 15,-23-8-2-15,-17-8-13 16,-7-4 0-16,5 2-7 16,4 1 14-16,0-4-7 15,-14-2 0-15,-9-5 8 16,-13-4-4-16,-11-5-4 16,-11 0-1-16,-6-5-23 15,-5 0 24-15,0 0-2 16,-11-14-35-16,-5-5-60 15,1-1 8-15,3-18-86 0,5 6-294 16,5-6-1011-16</inkml:trace>
  <inkml:trace contextRef="#ctx0" brushRef="#br0" timeOffset="-176874.63">31523 9544 1107 0,'0'0'287'0,"0"0"-127"16,0 0-32-16,0 0-2 16,-119 15-36-16,81 0 9 15,-4 2-29-15,-8 1-10 16,0 2 23-16,-6 4-5 16,-4 4 23-1,-5 6-3-15,-6 4-72 0,-9 10 52 16,-7 7-40-16,-7 7-32 15,-22 16 54-15,-20 22-59 16,-20 19-1-16,1 3 8 16,9-12 11-16,30-24-19 15,30-27 0-15,16-14 0 0,2 2 2 16,-15 9 4-16,-11 8-6 16,-14 8 15-16,-2 1 15 15,-15 6-23-15,17-6-7 16,-4-3 10-16,0 0 4 15,16-10-14-15,-10 7 0 16,4-5 5-16,-1-3 16 16,3-8-21-16,0-4 0 15,6-6 0-15,7-5-6 16,14-6 23-16,10-6-14 16,14-5 37-16,14-5-21 15,10-7 1-15,9 0-20 16,7-3 9-16,7-2-20 15,2-2 2-15,0 1 9 16,0 2-13-16,0-2 26 0,0 4-22 16,0-3 9-16,0-2 0 15,0 1-7-15,0-1 8 16,0 0-1-16,0 0 9 16,0 0 0-16,0 0-17 15,0 0 8-15,0 0-29 16,2 0 18-16,3 0-43 15,-1 3-10-15,1-3 21 16,4 2-103-16,2-2 39 16,7 0-59-16,-1 0-60 15,-3-2-447-15</inkml:trace>
  <inkml:trace contextRef="#ctx0" brushRef="#br0" timeOffset="-155437.77">9344 9294 555 0,'0'0'406'0,"0"0"-104"16,0 0-87-16,0 0-44 16,0 0-86-16,0 0-38 15,-5-1 19-15,5-2-56 16,0 3 21-16,0-2 2 16,0 2-12-16,0-1-4 15,0 1 11-15,0-3-1 16,0 3 69-16,0 0-23 15,0 0 6-15,0 0 10 0,0 0-87 16,0 0 44-16,0 0-46 16,0 0 14-16,0 0-9 15,0 0-4-15,0 0-1 16,0 0 14-16,0 0 11 16,0 0-31-16,0 0 6 15,0 0 0-15,0 0-10 16,0 0 10-16,0 0 0 15,0 0 3-15,0 0 23 16,0 0-26-16,0 0 0 16,0 0 0-16,0 0 15 15,0 0-14-15,0 0-1 16,0 0 1-16,0 0-1 16,0 0-13-16,0 0-67 15,0 0-89-15,0 3-21 0,0 3-340 0</inkml:trace>
  <inkml:trace contextRef="#ctx0" brushRef="#br0" timeOffset="-154453.27">9360 9471 150 0,'0'0'737'16,"0"0"-524"-16,0 0-40 15,0 0 59-15,0 0-152 16,0 0-20-16,0 0-32 0,-2-3-9 15,2 3 26-15,0-1-19 16,0 1 11-16,0 0 56 16,0-2-84-16,0 2 45 15,0 0-12-15,0 0-5 16,0 0 0-16,0 0-37 16,0 0 0-16,0 0 11 15,0 0 1-15,0 0-12 16,0 0 0-16,0 0 0 15,0 0 19-15,0 0-18 16,0 0-1-16,0 0 48 16,-3 0-27-16,3 0-21 15,0 0 1-15,-2 10 0 16,0 2 6-16,2 2-7 0,0 9-89 16,0-6-64-16,0-1-1122 0</inkml:trace>
  <inkml:trace contextRef="#ctx0" brushRef="#br0" timeOffset="-128830.62">6354 776 854 0,'0'0'243'0,"0"0"-148"16,0 0 24-16,0 0-33 16,0 0 1-16,0 0 35 15,7-7-84-15,-5 7 29 16,-2-3-18-16,2 3-33 16,1-2 37-16,-3 2-15 15,0 0-23-15,2 0 39 16,-2 0-42-16,0 0 10 0,0 0 0 15,0 0-16-15,0 0 23 16,0 0-29-16,0 0 0 16,0 0 17-16,0 0-10 15,0 0-7-15,-7 0 0 16,-2 0 1-16,0 7 24 16,-2-1-25-16,-1 3 0 15,4 1 6-15,-1-2-5 16,0 0-2-16,0 0 1 15,2 2 0-15,1-2 5 16,0 2-5-16,0 2 0 16,2-2 11-16,0 2 0 15,4 0-11-15,0 2 0 16,0 2 0-16,0-2 4 0,0-2-4 16,6 1 0-1,4-2 3-15,3-1 3 0,0 0-6 16,3 1 0-16,2-3 0 15,-1-1-2-15,1 1-2 16,0-2 4-16,0 2-8 16,-3 2 14-16,-3-4-12 15,-4 2-4-15,-3 0 4 16,-3 1-3-16,-2-1 5 16,0 3 4-16,0 4-10 15,-9-1 24-15,-5 0-14 16,-3 2 0-16,-3 0 0 15,-2 2 7-15,-7 2-1 16,-4 0-3-16,-6 2 22 16,4-2-1-16,1-1-16 0,5 0 12 15,7-5-20-15,7 1 15 16,6-8-15-16,4 0 0 16,2-4-2-16,3-1-48 15,0 0 28-15,0 0-6 16,0 2-7-16,0 2 34 15,3 0-30-15,8 5 31 16,0 0-2-16,3 7 12 16,-1 3-10-16,0 5 0 15,1 6 0-15,1 5-10 16,3 7 10-16,-3 9 0 16,1 9 2-16,-3 9 18 15,-3 6-20-15,-4 22 16 0,-6 23-6 16,0 18 87-1,0-9-5-15,0-29-15 0,0-34 0 16,0-24-53-16,0 5 29 16,0-4-53-16,3-2 18 15,-1-11-15-15,0-14-3 16,0-8-1-16,0-10-64 16,0 0-206-16,-2-4-419 0</inkml:trace>
  <inkml:trace contextRef="#ctx0" brushRef="#br0" timeOffset="-127104.14">6636 445 1056 0,'0'0'377'0,"0"0"-206"15,0 0-4-15,0 0-87 16,0 0 40-16,0 0-13 16,0 0-22-16,-10-8-14 15,10 8-55-15,0-2-14 16,0 0 41-16,0-2-25 16,0 2-11-16,0 0-4 15,0 2 3-15,0-2-9 16,0 0 3-16,4 0 0 15,0 0-3-15,2 2 19 16,-2 0-16-16,-2 0 0 16,0 0 2-16,0 0 28 15,-2 0-29-15,5 6 18 0,-3 4 21 16,2 3-20-16,4 4-6 16,-4 1 8-16,2 3-21 15,1 2 36-15,1 1-26 16,0 2 4-16,1 0 10 15,-3 0 0-15,3-2-25 16,0-4 0-16,2-2 6 16,0-4-2-16,3-4-3 15,1-2 8-15,3-3-4 16,5-5 5-16,4 0-20 16,-2-5 8-16,4-10-44 15,-2-8 40-15,-4-2-58 16,-6-6 39-16,-5 0 24 15,-8 2-48-15,-4 1 49 16,0 4-9-16,0 4 9 0,0 8-13 16,0 2 20-16,0 6-7 15,-2 2 0-15,2 2-2 16,0 0 1-16,0 0-32 16,0 10-3-16,0 8 20 15,0 8 26-15,0 5-10 16,9 11 33-16,2 6-32 15,4 5 34-15,4 8-35 16,-2 4 12-16,1 6-6 16,-1 1 3-16,-3-2-3 15,-3 1 15-15,-4-7-21 16,-7-6 40-16,0-12-13 16,0-12-27-16,-2-12 78 0,-11-10-28 15,-6-9 34-15,0-3-2 16,-1-5-55-16,-1-19 22 15,4-8-49-15,5-7 4 16,6-6-33-16,6 1-9 16,0 0-56-16,24-12-68 15,3 12-181-15,2 4-276 0</inkml:trace>
  <inkml:trace contextRef="#ctx0" brushRef="#br0" timeOffset="-126603.71">7379 419 1502 0,'0'0'253'0,"0"0"-91"16,0 0-141-16,0 0 16 16,0 0-12-16,0 0-23 15,0 0 32-15,-105-2-17 16,90 2-16-16,3 0 41 0,1 0-29 16,5-3-13-16,-1 2 0 15,2-4 9-15,1 3-7 16,4 2-2-16,0 0 0 15,0 0-21-15,0 0 12 16,0 0-14-16,0 0 14 16,0 7 9-16,0 9 13 15,0 4 21-15,0 6 10 16,0 5 61-16,0 5-47 16,0 1 41-16,0 3-29 15,0-1-41-15,0-2 26 16,0 0-37-16,0-3-16 15,0-6 11-15,6-2 1 16,4-6-16-16,1-6 2 16,-1-4-55-16,6-4-27 15,16-6-93-15,-3 0-53 16,-5 0-61-16</inkml:trace>
  <inkml:trace contextRef="#ctx0" brushRef="#br0" timeOffset="-126013.77">7635 561 742 0,'0'0'635'0,"0"0"-473"0,0 0-109 16,0 0-4-16,0 0-14 15,0 0 31-15,0 0 35 16,0-2-47-16,0 2 34 15,0 8-12-15,0 6 11 16,-2 4 77-16,0 4-78 16,0 2 15-16,-3 4 0 15,5-2-75-15,0-1 47 16,0-3-34-16,0-2-33 16,0-4 47-16,0-2-52 0,3-4 8 15,5-2 8-15,3-2-16 16,5-6-2-16,1 0-54 15,2-1-65-15,7-29-66 16,-6 5-292-16,-6-3-579 0</inkml:trace>
  <inkml:trace contextRef="#ctx0" brushRef="#br0" timeOffset="-125925.9">7635 561 1418 0</inkml:trace>
  <inkml:trace contextRef="#ctx0" brushRef="#br0" timeOffset="-125852.39">7635 561 1418 0,'-2'-140'482'0,"-4"133"-424"0,0 1 26 0,4 3-67 0,2 0-17 16,0 3-75-16,0 0-491 0</inkml:trace>
  <inkml:trace contextRef="#ctx0" brushRef="#br0" timeOffset="-125165.52">7916 395 1283 0,'0'0'387'0,"0"0"-228"0,0 0-78 15,0 0-54-15,0 0 7 16,0 0-34-16,0 0-12 16,0 0 5-16,20-1 7 15,-9 1 9-15,0 0-9 16,1 0 1-16,0 0 52 15,2 0-51-15,1 0 15 16,-1 0-17-16,-1 0 9 16,-4 0 11-16,-2 1-20 0,0 3 11 15,-5-1 18 1,-2 1-8-16,0 1-16 16,0 1 49-16,0 2-9 0,0 4 32 15,0 3-41-15,0 6-35 16,0 5 42-1,0 0-26-15,0 1-17 0,0 4 16 16,0-1-9-16,0 1 32 16,7 1-17-16,-3 2-22 15,2 0 47-15,2 4-32 16,0-1-15-16,-1-4 12 16,-1-1 0-16,-1-8 5 15,-2-5-17-15,-3-4 0 16,0-5 74-16,0-4-73 15,0-1 46-15,0 1-12 16,-3-4-35-16,-6 5 38 0,3-1-38 16,-5-2 0-16,-1-2 15 15,-1-2-2-15,-5 0-13 16,1 0 6-16,0 0 2 16,2 0-16-16,4-10-44 15,0-6-75-15,2 2-119 16,2-2-584-16</inkml:trace>
  <inkml:trace contextRef="#ctx0" brushRef="#br0" timeOffset="-124688.17">7552 186 1475 0,'0'0'298'0,"0"0"-160"15,0 0-93-15,0 0-39 16,0 0 3-16,0 0-9 16,0 0 0-16,61-10 4 15,-47 10 11-15,-4 0-15 16,-5 0 17-16,-3 4 12 15,-2 0 46-15,0 0-50 16,0 2 64-16,0-3 35 16,-5-2-91-16,1 1 29 15,0-2-35-15,2 2-17 16,0-2 20-16,-4 0-23 0,4 0-1 16,2 0-6-16,0 2-93 15,0 0-160-15,0 0-325 0</inkml:trace>
  <inkml:trace contextRef="#ctx0" brushRef="#br0" timeOffset="-124343">8429 623 2063 0,'0'0'510'0,"0"0"-489"16,0 0-21-16,0 0-138 0,0 0-409 16</inkml:trace>
  <inkml:trace contextRef="#ctx0" brushRef="#br0" timeOffset="-124186.66">8429 888 2015 0,'0'0'570'0,"0"0"-506"16,0 0-40-16,0 0-24 15,0 0-258-15,0 0-490 0</inkml:trace>
  <inkml:trace contextRef="#ctx0" brushRef="#br0" timeOffset="-123403.42">8874 645 1520 0,'0'0'249'16,"0"0"-139"-16,0 0-103 16,0 0 9-16,0 0-14 15,131-122-2-15,-111 84 35 16,-7-1-34-16,-5 1-1 16,-8 4 34-16,0 7-33 0,0 4 46 15,-10 7-8-15,1 9-27 16,-1 3-2-16,0 4-10 15,4 0 0-15,-3 0 0 16,0 14 19-16,2 8-1 16,3 8 28-16,-1 8 53 15,3 6 27-15,0 5-52 16,2-1 2-16,0-2-6 16,6-3-70-16,11-4 38 15,4-7-38-15,4-7-28 16,0-6 28-16,4-9-143 15,20-10-69-15,-7 0-24 16,-7-14-480-16</inkml:trace>
  <inkml:trace contextRef="#ctx0" brushRef="#br0" timeOffset="-123113.51">9289 575 1290 0,'0'0'625'16,"0"0"-491"-16,0 0-14 15,0 0 4-15,0 0-75 16,0 0 17-16,0 0-31 16,-45 119-34-16,63-97 20 15,3-5-21-15,6-2-1 16,2-7-6-16,0-6-35 16,-4-2 36-16,-5 0-8 15,-7-6 14-15,-8-10 6 16,-5-4-5-16,0-2 24 0,-2-2 35 15,-14 2-29-15,0 4-18 16,3 1-13-16,2 7-132 16,6 2-71-16,5 7-146 15,0-4-1313-15</inkml:trace>
  <inkml:trace contextRef="#ctx0" brushRef="#br0" timeOffset="-122671.74">9669 567 1756 0,'0'0'284'0,"0"0"-68"15,0 0-139-15,0 0-19 16,0 0-9-16,0 0-36 15,-118 38 28-15,109-16-41 16,7 0 8-16,2 0-5 16,0-1-2-16,5-3-1 15,10-2 0-15,3-4-20 16,2-6-1-16,2-4-49 16,-2-2-8-16,3 0 78 15,-6-10-142-15,-3-9 39 0,-3-3 40 16,-7-2 34-1,-4 4 29-15,0 5 29 0,0 2 58 16,0 7 97-16,0 2-140 16,0 4 8-16,0 0-38 15,0 0 0-15,0 0 0 16,7 10-5-16,2 5-9 16,4 2 25-16,1 1-25 15,1 1-44-15,12 1-131 16,-2-5-110-16,-6-6-713 0</inkml:trace>
  <inkml:trace contextRef="#ctx0" brushRef="#br0" timeOffset="-122201.36">10110 588 1787 0,'0'0'344'16,"0"0"-204"-16,0 0-45 15,0 0-15-15,-120 8-25 16,107 7-10-16,9 0 11 16,4 4-41-16,0 2-15 15,6-1 0-15,14 0-20 16,4-6 20-16,5-4-85 0,2-7 12 15,0-3 18 1,1 0-152-16,-5-21 5 0,-7-5-76 16,-7-9-205-16,-8-5 223 15,-5-2 178-15,0 0 82 16,-3 3 289-16,-6 3-9 16,1 11 41-16,1 9-52 15,3 7-56-15,-1 9-55 16,3 0-115-16,-1 0-22 15,1 23 16-15,2 8-10 16,0 9 56-16,0 8-25 16,0 2-41-16,5 0 9 15,8-5-26-15,5-1-65 16,13-1-63-16,-4-11-213 16,0-13-618-16</inkml:trace>
  <inkml:trace contextRef="#ctx0" brushRef="#br0" timeOffset="-121422.55">10864 575 1605 0,'0'0'250'0,"0"0"-190"0,0 0 28 16,0 0-40-16,0 0 42 15,0 0-16-15,0 0-49 16,-110 38 18-16,110-21-43 16,2 2 11-16,17 2-11 15,5-2 2-15,3 0-2 16,1-7 0-16,3-5-38 15,4-4 32-15,-2-3-21 16,-4 0-21-16,-3-18 39 16,-4-5-27-16,-5-4 36 15,-11-8 1-15,-6 0 0 16,0-1 62-16,-2 7 8 0,-12 4 12 16,3 8 50-16,0 7-93 15,4 4 3-15,3 6-41 16,1 0 8-16,3 2-11 15,0 12 1-15,0 6 0 16,7 0-20-16,11 1 21 16,5 0-2-1,4-5-30-15,-2-4-48 0,4-2 27 16,1-7-69-16,-6-3 26 16,1 0 63-16,-5-7-83 15,-5-2 68-15,-1-2 36 16,-7 3 11-16,-5 2 71 15,-2 4 23-15,0 2 2 0,0 0-56 16,0 0-40 0,0 16-9-16,0 8 9 0,6 13 0 15,5 4 32-15,3 9 11 16,1 5-10-16,4 5 48 16,1 0-69-16,-3 1-4 15,-3-7-8-15,-5-8 7 16,-7-10 4-16,-2-8-11 15,0-12 0-15,-16-8 89 16,-10-8-62-16,-7 0 19 16,-4-8-21-16,2-14-6 15,6-4 40-15,7-5-43 16,10 2-16-16,10-1 0 16,2 3-34-16,9 4 8 15,20 2-38-15,27 0-68 0,-7 2-135 16,-5 3-360-16</inkml:trace>
  <inkml:trace contextRef="#ctx0" brushRef="#br0" timeOffset="-120138.09">12049 240 1438 0,'0'0'498'0,"0"0"-381"16,0 0-100-16,0 0 6 16,0 0 83-16,0 112 11 15,0-58-32-15,0 5 42 16,0-1-127-16,0 2 41 16,0-5-28-16,6-7-12 15,4-7-2-15,-4-6-21 16,-1-9-51-16,-1-10-13 15,-4-16-143-15,0 0 31 16,0-2-56-16</inkml:trace>
  <inkml:trace contextRef="#ctx0" brushRef="#br0" timeOffset="-119787.94">11976 523 955 0,'0'0'759'0,"0"0"-588"15,0 0-117-15,0 0-30 16,0 0 11-16,0 0-23 15,0 0 104-15,102-6-49 16,-46 8-66-16,4 0 23 16,2 0-23-16,-2-2-1 15,-2 0 0-15,-9 0 2 16,-11 0-11-16,-12-8 3 16,-10-1-10-16,-9 2 16 15,-7-3 9-15,0 2 65 16,-13 2-8-16,-10 0-54 0,1 4 28 15,-5 2-33-15,3 0-6 16,2 0 69-16,3 0-41 16,7 10 21-16,1 7 2 15,5 4-37-15,4 8 40 16,2 0-31-16,0 6-14 16,10-4 7-16,9 0-17 15,10-7-6-15,5-6-61 16,28-13-75-16,-6-5-98 15,-2 0-101-15</inkml:trace>
  <inkml:trace contextRef="#ctx0" brushRef="#br0" timeOffset="-119423.22">12898 499 1410 0,'0'0'826'0,"0"0"-631"16,0 0-52-16,0 0-94 15,0 0-19-15,-118 6 80 16,93 12-98-16,2 3 13 16,6 2-4-16,3-1-19 15,8 2 11-15,6-1-13 16,0-4 0-16,0-1-28 16,14-5-6-16,1-10-19 15,5-3 6-15,3 0-40 16,3-6 40-16,-2-15-62 0,1-5-60 15,-7-1 112 1,-3-1-19-16,-6 8 76 0,-5 5 64 16,0 8 109-16,-4 6 2 15,0 1-78-15,0 0-67 16,0 0-2-16,4 1-22 16,2 11-7-16,5 4 1 15,5 3-99-15,13 3-83 16,-4-7-177-16,-1-5-833 15</inkml:trace>
  <inkml:trace contextRef="#ctx0" brushRef="#br0" timeOffset="-118340.28">13403 525 1861 0,'0'0'476'15,"0"0"-451"-15,0 0 46 16,-120 2 12-16,87 10 4 16,6 4 48-16,12 4-80 15,10 1-53-15,5 2 7 16,7-3-9-16,17 0 0 16,8-3-28-16,7-7-30 15,6-8 37-15,2-2-49 16,0 0-36-16,-5-18 29 15,-6-10-101-15,-7-9 41 16,-13-5 52-16,-8-6 62 16,-6-2 23-16,-2-1 8 0,0 10 20 15,-2 10 168 1,-4 12-88-16,-2 10-6 0,6 9-93 16,0 0-9-16,2 9-9 15,0 15-23-15,0 7 32 16,0 8 38-16,0 5-14 15,7 0-24-15,2 3 3 16,-2 0 7-16,1-4-9 16,-1-5-1-16,0-6 0 15,0-11 0-15,-3-6-9 16,0-10 0-16,3-5-28 16,5-1-37-16,0-24-64 15,5-4-55-15,2-6 1 0,1 2-41 16,3 2-126-16,-4 5 126 15,0 8 135-15,-7 9 98 16,-2 7 84-16,-6 2 99 16,3 0 80-16,-3 8-71 15,3 11-75-15,4 4 11 16,2 0-37-16,8 2-27 16,4-1 22-16,4-4-77 15,2-4 5-15,4-6-11 16,1-6 9-16,-3-4-21 15,0 0 9-15,-4-17-35 16,-4-2 17-16,-8-8 23 16,-1 0-5-16,-9-3 28 0,-5 5 53 15,-2 3 43-15,0 4-16 16,-2 4-57-16,-13 8 34 16,-3 1-78-16,-1 5-6 15,0 0-1 1,3 0 8-16,3 7 3 0,4 7-11 15,4 3 8-15,5 2-23 16,0 4 25-16,0 0-10 16,5 1 0-16,10-2-1 15,6 0-18-15,6-4 10 16,4-3-63-16,0-8 34 16,0-3-100-16,-2-4 10 15,-5 0 55-15,-2-13 9 16,-1-6 44-16,-6-3-2 0,-3 3 22 15,-1-2 3-15,-5 3-1 16,-2 5 66-16,-2 5 26 16,1 1-7-16,-3 5 16 15,3 2-60-15,-1 0-43 16,0 0 46-16,2 2-26 16,1 11-11-16,1 4 21 15,6 3-29-15,1 4 42 16,2 4-27-16,3-1-15 15,5-4 14-15,1-4-5 16,0-5-10-16,3-6 0 16,-2-8 2-16,2 0-10 15,-3-5-30-15,-2-18-50 0,0-21-63 16,-5 4-201 0,-9-1-893-16</inkml:trace>
  <inkml:trace contextRef="#ctx0" brushRef="#br0" timeOffset="-116906.46">15431 429 1375 0,'0'0'349'0,"0"0"-223"16,0 0-29-16,0 0-39 16,0 0-21-16,0 0 19 15,0 0-20-15,0 0 26 16,0 6 86-16,0 8-105 15,0 2 42-15,0 8-8 16,0 2-17-16,-4 5 26 0,2 4-41 16,2-1-14-16,0 0 27 15,0-3-35-15,0-3-23 16,6-6 1-16,7-6-1 16,1-6 6-16,3-6-6 15,6-4 0-15,1 0-13 16,5-11-56-16,5-22-62 15,-9 3-189-15,-10-3-209 0</inkml:trace>
  <inkml:trace contextRef="#ctx0" brushRef="#br0" timeOffset="-116415.66">15413 247 814 0,'0'0'793'16,"0"0"-581"-16,0 0-129 15,0 0-62-15,0 0 59 16,0 0-60-16,0 0 0 16,-2-7 9-16,2 7-29 0,0 0 10 15,0 0-10-15,0 0 0 16,0 0-1-16,0 0 10 16,0 0 1-16,0 0 33 15,0 0-14-15,0 0 69 16,0 0-30-16,0 0-39 15,-3 0 50-15,3 0-63 16,0 0 11-16,0 0-6 16,0 0-20-16,0 0 31 15,0 0-32-15,0 0 7 16,0-2-16-16,0 2 10 16,0 0-1-16,0 0 2 15,0 0-2-15,-2 0-12 0,-4 10-152 16,-3 6-112-16,0 3-391 0</inkml:trace>
  <inkml:trace contextRef="#ctx0" brushRef="#br0" timeOffset="-51944.58">6528 13684 1107 0,'0'0'493'0,"0"0"-390"16,0 0 14-16,0 0-30 15,0 0 1-15,0 0-46 16,0 0-11-16,0 0 38 16,0 0-1-16,0 0-33 15,0 0 39-15,0 0-56 16,0 0 6-16,0 0-1 16,0 0-23-16,0 0 28 15,0 2-28-15,0-1 14 16,0 6 29-16,4-4-43 0,-2 5 33 15,-2 1 0 1,0 3-32-16,0-2 35 0,0 1-23 16,-4 0-13-1,-11 1 63-15,-3-4-62 0,-1-2 27 16,2-4 4-16,3-2-23 16,6 0 36-16,3-3-45 15,3-14 0-15,2-3-21 16,0 0-27-16,0-1 39 15,13 6-15-15,3 1-4 16,-1 6 26-16,1-1-17 16,-5 8 19-16,-4 1-28 15,-2 0-3-15,-5 0 25 16,0 10-2-16,0 4 16 16,0 0-26-16,0 10 13 0,0-4-196 15,-3-2-104-15</inkml:trace>
  <inkml:trace contextRef="#ctx0" brushRef="#br0" timeOffset="-49073.48">7811 13261 1538 0,'0'0'299'0,"0"0"-177"16,0 0-66-16,0 0 21 15,0 0 50-15,0 0-111 16,0 0 6-16,-11 19-14 15,11 2 10-15,0 6 7 16,0 6 31-16,0 5-1 16,0 2 37-16,2 2-33 15,2-2-14-15,1-3 19 16,6-4-39-16,0-5-25 16,3-3 0-16,-1-7 8 0,5-8-16 15,2-10 5-15,2 0 3 16,5-13-20-16,0-14-7 15,0-12-24-15,0-5-28 16,-6-6 3-16,0-6 8 16,-3 0-10-16,-3 3 57 15,-4 6-9-15,-4 11 32 16,-5 10-2-16,-2 12 10 16,0 10 27-16,0 4 39 15,0 1-76-15,0 24 1 16,0 11 47-16,0 11-32 15,0 12 11-15,15 7-8 16,6 4-3-16,1 2 45 0,2 3-50 16,3 1 16-1,0-2 1-15,-3-2-12 0,-1 0-11 16,-6-3-5-16,-5-10 1 16,-5-4-7-16,-7-9 12 15,0-11-6-15,-9-6 9 16,-16-10 3-16,-8-14 28 15,-8-5 2-15,-3-3-41 16,-3-22 66-16,3-8-65 16,8-9 11-16,14-2-4 15,11-1 8-15,11-2-31 16,0 1 14-16,21-2-80 16,29-11-37-16,-3 8-387 15,-5 8-618-15</inkml:trace>
  <inkml:trace contextRef="#ctx0" brushRef="#br0" timeOffset="-48506.98">8674 13058 1657 0,'0'0'274'15,"0"0"-168"-15,0 0 27 16,0 0-39-16,0 0-42 15,0 0 27-15,-132-17-69 16,108 15-10-16,-1-1 1 16,-2 1 10-16,3 2-5 15,3 0-6-15,4 0 0 16,3 0-5-16,5 6 5 16,7 1-6-16,2 4-4 15,0-1-23-15,0 6 26 0,16 2 1 16,4 4 6-1,0 8 27-15,0 9-11 0,-2 7 12 16,-4 9 27-16,-8 10-9 16,-2 3 38-16,-4 2-14 15,0-2-17-15,0-1 64 16,0-9-117-16,0-7 48 16,5-8-27-16,1-7-20 15,6-10 26-15,1-6-27 16,3-8 0-16,3-7-11 15,6-5-68-15,2 0 27 16,19-25-115-16,-7 0-212 16,-6-2-119-16</inkml:trace>
  <inkml:trace contextRef="#ctx0" brushRef="#br0" timeOffset="-48228.62">8894 13475 1664 0,'0'0'476'16,"0"0"-358"-16,0 0-9 15,0 0 6-15,0 0-63 16,0 0 27-16,0 0-35 16,-35 83-24-16,35-52 71 15,0 2-51-15,0-2 11 16,8 2 10-16,5-5-46 0,1-3 25 15,1-6-40-15,3-3 2 16,0-7-13-16,2-8 11 16,5-1-43-16,0-10-38 15,4-42-144-15,-8 2-308 16,-7 0-820-16</inkml:trace>
  <inkml:trace contextRef="#ctx0" brushRef="#br0" timeOffset="-48122.9">8914 13251 1670 0,'0'0'360'0,"0"0"-284"16,0 0-46-16,0 0-30 15,0 0-235-15</inkml:trace>
  <inkml:trace contextRef="#ctx0" brushRef="#br0" timeOffset="-47640.07">9052 13056 1868 0,'0'0'318'0,"0"0"-204"15,0 0-2-15,0 0-18 16,0 0-23-16,0 0-71 15,0 0 0-15,52-2 3 16,-10 2-3-16,4 2 0 0,3 2-27 16,1 2-50-1,-6 2 14-15,-4 4-51 0,-9 2 37 16,-8 4 69-16,-7 3-57 16,-8 0 65-16,-6 3 28 15,-2 4 54-15,0 7 40 16,0 5-51-16,0 7 11 15,0 8 50-15,0 5-102 16,0-1 61-16,0-2-37 16,7-4-20-16,-1-3 14 15,0-6-38-15,-2-4-2 16,-4-8 8-16,0-6 4 16,0-6-21-16,0-6 1 0,0-8-21 15,-4-4 15-15,-8-2-42 16,1 0 2-16,-5-5-14 15,-6-18-123-15,6-4-117 16,3 2-178-16</inkml:trace>
  <inkml:trace contextRef="#ctx0" brushRef="#br0" timeOffset="-47274.05">10002 13371 1731 0,'0'0'382'15,"0"0"-206"-15,0 0-68 16,0 0 12-16,0 0 56 16,0 0-106-16,0 0-15 15,46-20-23-15,-9 16-19 16,9-2 36-16,3 2-49 16,-1 1 14-16,2 2-19 15,-4-1 16-15,-3 2-13 0,-7 0 2 16,-5 0-56-16,-10 0 17 15,-2 0-99-15,-9 0-183 16,-4 0-157-16</inkml:trace>
  <inkml:trace contextRef="#ctx0" brushRef="#br0" timeOffset="-46935.95">10023 13640 897 0,'0'0'1082'0,"0"0"-868"15,0 0-141-15,0 0 100 16,0 0-32-16,0 0-47 0,0 0-3 16,-53 12-76-16,75-11 33 15,7 1-12-15,4 1-8 16,10-2 11-16,1-1-32 15,4 0-5-15,2 0 10 16,0 0 0-16,1 0-12 16,-7 0 0-16,-4 0 0 15,-9 0 5-15,-8 0-5 16,-9 0 0-16,-8 0-20 16,-4 0-29-16,-2 0 0 0,-4 0-87 15,-16 0-345 1,-3 9-1253-16</inkml:trace>
  <inkml:trace contextRef="#ctx0" brushRef="#br0" timeOffset="-32288.19">11321 12691 439 0,'0'0'652'16,"0"0"-546"-16,0 0-59 16,0 0 75-16,0 0 28 15,0 0-21-15,108-10-92 16,-74 4 65-16,9 0-41 15,3-4-21-15,8 2 15 16,2 0-36-16,4-2 14 16,4 2 13-16,1-2-31 15,4 2 13-15,4-2-9 16,1 0-17-16,1-2 26 16,1-1-28-16,0 2 0 15,-2-1-3-15,-7 1-29 16,-1-1-20-16,-19 3-138 15,-18 3-760-15</inkml:trace>
  <inkml:trace contextRef="#ctx0" brushRef="#br0" timeOffset="-31193.73">11344 12685 1117 0,'0'0'297'16,"0"0"-224"-16,0 0-5 15,0 0 77-15,0 0-26 16,0 0 4-16,0 0-115 15,114 40 53-15,-74-28-20 16,7 0-10-16,5 3 7 16,1-1-38-16,1-1 1 15,-5 2 9-15,-1 0 7 16,-3 1-25-16,-7 0 8 0,-2 3-1 16,-5-5-8-16,-9 2-18 15,-4-4 27-15,-9 0-10 16,-4-2 3-16,-5 1 6 15,0 0 1-15,0 3 0 16,-19-2 6-16,-3 4 4 16,-6 2-1-16,-3 3 25 15,-10 0-33-15,-1 8 55 16,-6-2-18-16,-4 5-14 16,-4 3 32-16,-2 0-56 15,-2 1 25-15,2-1-18 16,0 1 6-16,7-2 1 15,4-4-14-15,7 0 7 16,4-4-4-16,10-5-2 16,3 0-1-16,10-3 0 0,3-2 9 15,6-2-10-15,4 0 1 16,0 1 0-16,0-4-12 16,11 0 13-16,9-1-1 15,5-4 14-15,2 0-6 16,-2-3 21-16,0 4-29 15,-2-3 0-15,2 1-8 16,2 1 16-16,4-2-8 16,6 0 0-16,11-4 11 15,4 0-6-15,13 0-5 0,9 0 0 16,6 0-3 0,11 0 5-16,23-1-2 15,21-6 16-15,25 1-15 0,-16 1 51 16,-26-3-43-16,-33 3 0 15,-21 1 37-15,7 1-30 16,8-3-16-16,4 1 14 16,-15 0-6-16,-12 1 10 15,-9-1-18-15,-12 1 0 16,-10 2-21-16,-7 0-25 16,-12 2-34-16,-6 0-120 15,-4 0-72-15,-16 0-762 0</inkml:trace>
  <inkml:trace contextRef="#ctx0" brushRef="#br0" timeOffset="-30005.57">11679 14024 348 0,'0'0'1147'16,"0"0"-942"-16,0 0-142 15,0 0 5-15,0 0-44 16,0 0 36-16,0 0-45 16,-5 13-4-16,5-2 54 15,0 3-14-15,0 4 27 0,5 4 31 16,3 3-42 0,4 3 7-16,1 4-30 0,1 0-35 15,-1 2 49 1,1-2-48-16,-1-2 8 0,-2-2-12 15,-2-6 3-15,-4-4 7 16,-5-2 1-16,0-1-16 16,0-7 60-16,-9 0-61 15,-7-2 31-15,-5-2 2 16,2-3-32-16,-6-1 38 16,-2 0-39-16,3 0 14 15,-1-4-7-15,4-7-1 16,4-1-12-16,4-6-12 15,7-1-61-15,1 0 20 16,5-16-124-16,0 5-144 16,7 1-272-16</inkml:trace>
  <inkml:trace contextRef="#ctx0" brushRef="#br0" timeOffset="-29781.6">11616 13868 1659 0,'0'0'368'16,"0"0"-175"-16,0 0-45 15,0 0-126-15,0 0 24 16,0 0-46-16,0 0-28 0,0-8-77 15,12 8-115 1,-3 0-163-16</inkml:trace>
  <inkml:trace contextRef="#ctx0" brushRef="#br0" timeOffset="-27728.65">11917 14048 1512 0,'0'0'376'15,"0"0"-309"-15,0 0-30 16,0 0 2-16,0 0-30 16,123-15-9-16,-79 9-40 15,-5 3-123-15,-10 1-333 0</inkml:trace>
  <inkml:trace contextRef="#ctx0" brushRef="#br0" timeOffset="-27528.69">11962 14216 1664 0,'0'0'570'0,"0"0"-447"16,0 0-100-16,0 0 59 15,0 0-54-15,0 0 11 16,0 0-39-16,89 3-3 15,-44-3-104-15,-10 0-220 16,-3 0-734-16</inkml:trace>
  <inkml:trace contextRef="#ctx0" brushRef="#br0" timeOffset="-26995.23">12588 14012 1570 0,'0'0'290'15,"0"0"-177"-15,0 0-16 16,0 0 43-16,0 0 16 16,0 0-129-16,-132 27 24 15,117-5 2-15,2 1-16 16,4 8 47-16,6 1-52 15,3 4-6-15,0-3 21 16,12 3-35-16,12-7-12 16,5-1 5-16,6-5-4 15,4-9 10-15,-1-5-11 0,4-9 0 16,-2 0-11-16,-2-14 13 16,-2-12-3-16,-5-10 1 15,-4-4 0-15,-12-6 3 16,-6-2-3-16,-9 4 0 15,0-5-7-15,-14 9 1 16,-8 8-17-16,-20 2-51 16,6 10-170-16,1 6-329 0</inkml:trace>
  <inkml:trace contextRef="#ctx0" brushRef="#br0" timeOffset="-26238.49">11601 12196 1490 0,'0'0'392'0,"0"0"-215"15,0 0-105-15,0 0 7 0,0 0 18 16,0 0-23 0,-4 118 49-16,4-78-114 0,0-3 43 15,0-4-23-15,0-4-29 16,0-10 12-16,2-7-12 15,3-6-18-15,-3-3 18 16,0-3-132-16,2 0 4 16,-2-21-50-16,0-1-155 15,-2-1-449-15</inkml:trace>
  <inkml:trace contextRef="#ctx0" brushRef="#br0" timeOffset="-25906.87">11594 12203 1003 0,'0'0'541'15,"0"0"-362"-15,0 0-26 16,0 0-72-16,0 0 14 16,0 0-86-16,0 0 14 15,-11-6-17-15,25 17 3 0,-1 5 54 16,5 4 29-16,2 4-21 16,0 2 12-16,3 2-40 15,-2 2-36-15,2 1 57 16,1-6-62-16,1 0 10 15,-1-10 3-15,-4-2-7 16,1-12 18-16,-6-1-20 16,-1-5 4-16,-4-21 36 15,-1-7-38-15,-5-5-7 16,-4-4-1-16,0 0-7 16,0 2-1-16,-4 6-32 15,-2 8-33-15,-1 8 26 16,1 7-195-16,1 8 45 0,2 0-296 0</inkml:trace>
  <inkml:trace contextRef="#ctx0" brushRef="#br0" timeOffset="-25683.27">12071 12246 1352 0,'0'0'818'0,"0"0"-646"0,0 0-125 16,0 0 2-16,0 0-24 16,0 0-19-16,0 0-6 15,98 12-44-15,-73-8-177 16,-5-2-256-16</inkml:trace>
  <inkml:trace contextRef="#ctx0" brushRef="#br0" timeOffset="-24825.08">12389 12286 1415 0,'0'0'486'0,"0"0"-405"0,0 0-44 15,0 0 37 1,0 0-74-16,0 0 22 0,0 0-22 16,92-77 5-16,-65 58-14 15,-7-2 9-15,-3 5 0 16,-5 3-16-16,-8 2 16 15,-1 8 0-15,-3 0 12 16,0 3-11-16,0 0 13 16,0 0-14-16,0 5 0 15,0 7 11-15,0 0 7 16,0 4-6-16,0-2 47 16,0 1-4-16,0 2 29 15,0 1-68-15,0 0-8 16,2 2 1-16,0-1-2 15,2-4-7-15,-2 1 0 0,1-2 7 16,-3-4-10-16,0 0 3 16,0-2 0-16,0 0 30 15,0-1-5-15,0-1-14 16,-9-3 16-16,-2 1-7 16,-3 0 13-16,-1 0-33 15,-1 1 1-15,1 0 43 16,1-1-19-16,3 0-17 15,3 1-1-15,0-2-5 16,6-3-1-16,2 3-1 16,0-3 0-16,0 0 2 15,0 0 19-15,0 0-21 0,0 0 1 16,0 0 8 0,2 0 10-16,10 0-10 0,-1 0-9 15,5-3 3-15,1 0 9 16,6-2-12-16,1 1 0 15,-1 0 0-15,1 0-9 16,-4 0 11-16,-5 4-2 16,-1-2 0-16,-3 2 12 15,-5 0-20-15,2 0 8 16,-6 0-38-16,0 0 17 16,-2 6-137-16,0 2-159 15,0-4-867-15</inkml:trace>
  <inkml:trace contextRef="#ctx0" brushRef="#br0" timeOffset="-23046.11">13399 12779 889 0,'0'0'757'16,"0"0"-670"-16,0 0-15 16,0 0-62-16,0 0 41 15,0 0 9-15,0 0-35 0,129-38 40 16,-106 38-29-16,-3 11 5 16,-3 12 67-16,-1 8-45 15,-5 6 22-15,-4 3-39 16,-5 5-29-16,-2-1 41 15,0-6-22-15,0-4-23 16,-5-6 86-16,-12-4-92 16,-3-8 32-16,-5-1-5 15,-2-9-34-15,3-5 23 16,0-1-23-16,3-1 0 0,4-16-26 16,3-5-72-1,6 0-45-15,8-14-54 0,0 6-31 16,15 4-246-16</inkml:trace>
  <inkml:trace contextRef="#ctx0" brushRef="#br0" timeOffset="-22787.59">13867 12699 1579 0,'0'0'337'15,"0"0"-189"-15,0 0 63 0,0 0-93 16,-136 28 16 0,112-8-57-16,5 4-47 0,8 4 56 15,7 2-72-15,4 0 25 16,0 1-17-16,4-3-7 16,17-2 0-16,6-2-15 15,4-3-44-15,4-7 44 16,16-9-125-16,-8-5-92 15,-5 0-291-15</inkml:trace>
  <inkml:trace contextRef="#ctx0" brushRef="#br0" timeOffset="-22257.14">14228 12519 1317 0,'0'0'283'0,"0"0"-159"16,0 0-75-16,0 0-8 15,0 0 72-15,0 0-101 16,0 0 11-16,-127-11 10 15,107 11 3-15,-3 3 49 16,4 2-29-16,0 1-26 16,4 3 39-16,1-3-57 15,4 1-3-15,3 0 3 16,3-1-6-16,4 2 3 0,0-2-9 16,0 4 0-1,0 0 35-15,0 4-19 0,6 2 10 16,1 6 12-16,1 6-10 15,0 4 30-15,-4 8-29 16,1 4-13-16,-3 5 43 16,0 1-33-16,2-2-11 15,3-2 13-15,2-4-1 16,2-6 18-16,2-5-45 16,1-8 1-16,3-5 23 15,-1-2-11-15,1-8-13 16,2-2 0-16,-3-4-7 15,-1-2-1-15,3 0-63 16,4-21-81-16,-2 0-232 16,-2-8-1635-16</inkml:trace>
  <inkml:trace contextRef="#ctx0" brushRef="#br0" timeOffset="-14604.82">8872 13243 952 0,'0'0'493'16,"0"0"-378"-16,0 0-32 15,0 0-24-15,0 0-41 16,0 0 17-16,0 0-35 16,0 0 0-16,0 0 32 15,0 0-32-15,0 0 32 16,0 0 11-16,-3 0-18 15,1 0 27-15,2 0-52 16,0 0 9-16,0 0-4 16,0 0 5-16,0 0-10 0,0 0 0 15,0 0 0 1,0 0-10-16,0 0 5 0,0 0 5 16,0 0-6-16,2 0 7 15,-2 0-1-15,0 0 10 16,0 0-10-16,0 0 42 15,0 0-23-15,0 1-5 16,0 2 7-16,0-2-21 16,0-1 0-16,0 3 0 15,0-1-65-15,0-1-101 0,0 3-767 0</inkml:trace>
  <inkml:trace contextRef="#ctx0" brushRef="#br0" timeOffset="-13295.66">8927 13493 692 0,'0'0'377'0,"0"0"-155"16,0 0-132-16,0 0-12 15,0 0 15-15,0 0-86 16,0 0 19-16,0 0 11 15,0 0-2-15,0 0 35 16,0 0-28-16,0 0-8 16,0 0 62-16,0 0-84 0,-2 0 29 15,-2 0-28-15,2 0-4 16,-3 0 12-16,2 0-2 16,1 4-2-16,-2 1 54 15,2-2-70-15,-3 1 60 16,-1 1-6-16,2 0-43 15,-2 1 34-15,0 4-27 16,2 1 13-16,-1 1 34 16,1-1-50-16,2-3-4 15,0 2 4-15,2-1 0 16,0-2 17-16,0 1-33 0,0 0 0 16,0-1 11-1,0 0 8-15,0 4-19 0,0 0 10 16,0 2-4-16,0-1 5 15,0-1-11-15,0 3 0 16,0-3 11-16,0-1 13 16,0 0-24-16,6-2 0 15,-2 0 2-15,3-2-8 16,-3 2 6-16,4-2 0 16,-2 2 2-16,-2 1 13 15,3-2-16-15,-1 3 1 16,0 0 0-16,0 2-18 15,3 1 24-15,-3 2-6 16,4-3 3-16,-4 0 13 16,3-2-17-16,-3 0 1 15,1-2 0-15,-2 2-15 16,-3 0 16-16,1 1-1 0,-3-2 3 16,2 1 11-16,-2 4-6 15,0 0-8-15,0 2 0 16,0-3-18-16,0 0 31 15,0 2-13-15,0-6 0 16,-7 4 8-16,0-4 14 16,-2 4-22-16,-2 1 10 15,0-4 21-15,0 3-30 16,0 4 17-16,-1-9-4 16,4 2-13-16,-1-3 24 15,-1-1-25-15,4-1 0 16,-1-1 32-16,-1 0-22 15,0-2 2-15,0 2 9 0,1-2-20 16,3-2 35 0,2 2-36-16,0-2 1 15,-1 0-16-15,3 0 25 0,0 0-10 16,0 0 0-16,0 0 2 16,0 0-7-16,0 0 5 15,0 0-58-15,0 0 12 16,0-4-161-16,3-10-131 15,5-2-321-15</inkml:trace>
  <inkml:trace contextRef="#ctx0" brushRef="#br0" timeOffset="-11749.6">8932 13525 859 0,'0'0'247'0,"0"0"-137"0,0 0 29 16,0 0-24-16,0 0-16 16,0 0-32-16,0 0-35 15,0-6 23-15,0 6-5 16,0 0-3-16,0 0 63 15,0 0-59-15,0 0 7 16,0 0-8-16,0 0-23 16,0 0 12-16,0 0-39 15,0 0 0-15,0 2 29 16,0 4-28-16,0 2 23 16,0-2 13-16,0 2-5 15,0 1 27-15,0 2-22 0,0-3-16 16,0 4 59-1,2 2-80-15,0 2 31 0,0-2-3 16,0 2-26-16,-2-1 38 16,3-3-40-16,2-1 1 15,-3 1 9-15,2-3-1 16,1 1-9-16,-3-2 2 16,2 0 11-16,-2-1 8 15,-2 4-9-15,0-1 1 16,0 0 41-16,0 1-41 15,0-3-13-15,0 1 5 16,0-1 1-16,2 0 3 16,1 0-9-16,-1-4 0 15,0 1-6-15,3 1 16 16,-3-1-10-16,3 3 0 16,-1 0 1-16,-2 2 2 15,2 0-3-15,1 0 0 0,-3 0-6 16,0-2 15-16,1 0-10 15,-1 0 1-15,-2-2 0 16,3 0-2-16,-3-1-4 16,2 2 6-16,0-1-1 15,2 2 16-15,-2-2-23 16,0 3 8-16,1 0 0 16,-3 2-1-16,0-1-4 15,0 4 5-15,0-7 1 16,0 2 14-16,0 1-15 15,0-2 0-15,0-2 0 16,0 2-6-16,0 0 7 0,0-2-1 16,0 2 0-16,-3-2 16 15,-1 2-17-15,0 1 1 16,2-4 0-16,-3 3-13 16,0 0 14-16,1 0-1 15,-1-2 2-15,1 0 17 16,0 0-19-16,2-2 0 15,-3-3 1-15,3 2-18 16,0-1 34-16,-3-1-17 16,0 4 0-16,-1-5 12 15,-3 0-3-15,3 0-9 0,-6 0 14 16,3 0 8 0,-1 0-13-16,-2-5 2 0,-1-1-11 15,1 1 15-15,1-1 14 16,-1 0-29-16,0 0 1 15,1-2 17-15,-1 1 2 16,4 3-20-16,-1 1 0 16,5-3 15-16,-3 2-14 15,4-2-1-15,1 2 1 16,0-4-16-16,2 2 27 16,-2-1-13-16,2 4 1 15,0 0 0-15,0 1-6 16,0 2 6-16,0 0 0 15,0 0-21-15,0 0 15 16,0 0 3-16,0 0-3 0,0 0 12 16,0 0-9-1,0 0 3-15,0 0 0 0,0 0-15 16,6 0 21-16,1 0-6 16,2 0 0-16,-2 0 1 15,-1 2 8-15,1-2-9 16,-4 3 0-16,1-3-19 15,-4 0 17-15,2 1-8 16,-2-1-39-16,2 2-77 16,0 1-100-16,1-2-286 0</inkml:trace>
  <inkml:trace contextRef="#ctx0" brushRef="#br0" timeOffset="-10416.87">11577 13858 1232 0,'0'0'396'0,"0"0"-247"0,0 0-29 16,0 0-48-16,0 0-27 16,0 0 11-16,0 0-56 15,-5-8-34-15,5 8-5 16,0 8-70-16,0 0-120 15,0-2-842-15</inkml:trace>
  <inkml:trace contextRef="#ctx0" brushRef="#br0" timeOffset="-8249.65">11643 14037 825 0,'0'0'550'0,"0"0"-365"0,0 0-72 16,0 0-40-16,0 0-26 16,0 0 44-16,0 0-58 15,0 0 14-15,0 0 9 16,0 0-20-16,0 0 13 16,0 0-46-16,0 0 7 15,2 0 48-15,-2 6-26 16,0-1 35-16,3 4-16 15,-3 3-31-15,2-1 17 0,-2 2-36 16,2-1 8 0,-2 2 18-16,2 0-14 0,-2 2-13 15,0-1 29-15,0-1-28 16,2 1 39-16,1-3-28 16,0 2-10-1,-1-2 32-15,0 0-4 0,2 3-26 16,-2-4 23-16,3 1-27 15,-1 0 34-15,2 0-34 16,0-2 0-16,0 0-13 16,-1-2 13-16,-1 0 0 15,0 3 2-15,0-4 13 16,2 3-24-16,-2-2 9 16,0 1 0-16,1 1 0 15,1-7 12-15,1 1-12 0,-2 1 0 16,-1 1 1-1,3-6 7-15,-3 1-8 0,0 2 0 16,3-2 0-16,-2-1 10 16,2 3-10-16,-1-3 0 15,-2 1 1-15,3-1 1 16,2 0-2-16,0 0 0 16,0 0 1-16,2 0 10 15,2-5-13-15,-2-5 2 16,1-1 0-16,-3 1-3 15,-1 0 4-15,0 2-1 16,-2-2 0-16,-2 3 22 0,3-2-23 16,-3-1 1-1,1 2-18-15,0 2 5 0,-3 2 2 16,0 0 11-16,-2 2 0 16,2 2 7-16,-2-1-7 15,0 1 0-15,0-3-8 16,0 1-4-16,0 1 12 15,0-2 0-15,0 3-1 16,0 0 4-16,0 0-9 16,0 0 6-16,0 0 0 15,0 0-5-15,0 0 6 16,0 0-1-16,0 0 0 16,0 0 4-16,0 0-5 15,0 6 1-15,-4-2 0 16,0 2-1-16,1-2 2 0,-4 2 12 15,3 1 5-15,-3 0-11 16,-1 1 27-16,-2 3-34 16,1-4 9-16,-1 5 24 15,-2-6-31-15,3 2 2 16,-2-2 8-16,0 0-5 16,0 0 25-16,-3-1-32 15,3-1 6-15,-2 0 25 16,-3 0-22-16,3 0-9 15,-3 2 8-15,3-6 5 16,-1 4-1-16,4-4-12 16,-1 0 0-16,-1 0-3 15,1 0 10-15,0 0-7 0,0 0 0 16,-2 0 2 0,1 0 4-16,3-4-6 0,3 4 0 15,2-6 10-15,1 2-1 16,1-3-9-16,2-3 0 15,0-3 1-15,0-1-13 16,0-4 12-16,0-3 0 16,0 1-12-16,0-1 12 15,0-2-2-15,0 2 2 16,0-2-5-16,0 4-11 16,0-2 16-16,0 3 0 15,0 0-22-15,0 6 19 0,0 0 2 16,0 4 0-1,0 3 1-15,0 2-9 0,0 3 9 16,0-4 0-16,0 4-9 16,0 0 10-16,0 0-1 15,0 0 0-15,0 0-2 16,0 0-8-16,0 0-7 16,0 0 17-16,0 0-13 15,0 0-13-15,0 0 25 16,0 0 0-16,-2 0 1 15,2 0-13-15,0 0 19 16,0 4-6-16,0-4 12 16,0 3 2-16,0-3-14 15,0 2 0-15,0-2 2 16,0 0-18-16,0 0 16 0,0 0 0 16,0 0 2-16,0 0 14 15,0 0-17-15,0 0 1 16,0 0 0-16,0 0-27 15,0 0 27-15,0 0 0 16,0 0-1-16,0 0 10 16,0 0-9-16,0 0 0 15,0 0-4-15,0 0-18 16,0 0 34-16,0 0-12 16,0 0 0-16,0 0 1 15,0 0-1-15,0 0 0 16,0 7 0-16,0 3 19 15,0 8-12-15,0 0 13 0,0 4-20 16,0 0 9-16,9 0 0 16,-1 1-9-16,-1 0 7 15,2-3-8-15,-2-2 14 16,-3-4-13-16,0 0 0 16,-1-8 1-16,-1 1 8 15,0-2-9-15,0-5 0 16,-2 0-24-16,0 0 24 15,0 0-13-15,0 0-44 16,0 0-80-16,0-5-84 16,0-5-250-16,2-2-600 0</inkml:trace>
  <inkml:trace contextRef="#ctx0" brushRef="#br0" timeOffset="-7633.39">11670 14161 1000 0,'0'0'360'16,"0"0"-183"-16,0 0 11 15,0 0-107-15,0 0 23 16,0 0-43-16,0 0-40 16,0-18 22-16,0 18-31 15,0 0-9-15,0 0 26 16,0 0-5-16,0 0-21 0,0 4 85 15,0 8 32-15,0 6-13 16,0 0-43-16,0 3-20 16,0 2 51-16,0-4-94 15,4 2 45-15,3-3-15 16,-1 0-16-16,2-6 20 16,-2 2-34-16,1 0 0 15,-3-4 33-15,4-2-10 16,-4 1-24-16,0-4 13 15,1-1-5-15,-1 1 26 16,0-2-28-16,0 0-6 16,2 0 27-16,0 1-12 15,-1 1-21-15,1-1 6 16,0-3 0-16,-1 3 4 0,2-1-4 16,0-2 0-16,-1-1 10 15,3 0 11-15,0 0-21 16,2 0 0-16,0-1 1 15,3-7-13-15,-3-1 12 16,1 2 0-16,-4 1 0 16,1-3 19-16,-1 1-19 15,2 2 0-15,-1-8 0 16,-1 2-14-16,0 2 23 16,-2-4-9-16,-2 6 3 15,-4-2-1-15,0 7-4 16,0 0-7-16,0 3-71 15,0 0 42-15,-4 0-133 16,-16 0-141-16,3 6-84 0,-2-2-1411 16</inkml:trace>
  <inkml:trace contextRef="#ctx0" brushRef="#br0" timeOffset="-7006.67">11630 13864 396 0,'0'0'1071'0,"0"0"-809"15,0 0-211-15,0 0 50 16,0 0-27-16,0 0-38 16,0 0 15-16,20-38-23 15,-20 38 20-15,0 0 66 16,0 0-88-16,0 0 41 15,0 0-39-15,0 0-19 16,-7 0-9-16,1 7 0 16,-6-4 0-16,3 1 17 15,3-4 8-15,-3 0-25 16,5 0 21-16,-1 0 7 16,3 0 14-16,-1 0-41 15,3 0 11-15,0 0 12 0,0-1-12 16,0-2-18-16,0 1 6 15,0 2-51-15,3 0-23 16,4 0-129-16,-3 5-69 16,-1 6-638-16</inkml:trace>
  <inkml:trace contextRef="#ctx0" brushRef="#br0" timeOffset="-5906.61">11639 14052 337 0,'0'0'560'16,"0"0"-365"-16,0 0-111 16,0 0 71-16,0 0-8 15,0 0-48-15,0 0 1 16,-6-8-43-16,6 8-31 0,0-1 30 15,0 1-49-15,0-4-7 16,0 2 6-16,0 2-4 16,0 0 55-16,0 0-22 15,0 0-13-15,0 0 55 16,0-3-76-16,-3 3 29 16,1-1-5-16,-1-2-17 15,1 3 26-15,2 0 11 16,-2 0 19-16,2 0 47 15,-2 0-110-15,2 0 33 16,0 0-19-16,-3 0-9 16,3 0 15-16,-2 0-8 15,2 7 26-15,-2-1 28 16,2-2-58-16,0 0-9 16,0-3 1-16,0 4 5 0,-2 0 4 15,2 2-2-15,0 2-5 16,0 4 30-16,0 1 2 15,0 0-35-15,0 2 17 16,0 0-8-16,0-1 20 16,0 4-28-16,0-1 27 15,0 1 25-15,0 0-36 16,2-1-3-16,0 2-14 16,3-6 9-16,-1 1-17 15,3-2 16-15,0-1-8 0,-1 1 6 16,1-4 4-16,-1 0-16 15,0-4 6 1,0 3 0-16,-2-2-12 0,1-2 10 16,-1 5 2-1,0-8 1-15,2 1 14 0,0 2-15 16,-2-2 0-16,3-2 0 16,-3 0-21-16,4 0 27 15,-2 0-6-15,1 0 0 16,1 0 16-16,2 0-17 15,-2 0 1-15,1-2 0 16,0-4-21-16,2-1 21 16,2-4 0-16,-1 0 0 0,1 1 7 15,-2-2-7-15,-2 3 0 16,0-1-3-16,0 4-16 16,-3 0 28-16,0 2-9 15,0-2 0-15,-4 3 1 16,2-2 0-16,-1-1-1 15,-1 2 0-15,0 0-10 16,-2 2 11-16,2 0-1 16,-2 2 0-16,0 0 12 15,0 0-6-15,0 0-6 16,0 0-4-16,0 0-33 16,0 0 36-16,0 0 1 15,0 0 0-15,0 0 6 16,0 0-20-16,0 0-29 15,0 0-100-15,-4 0-96 0,2 0-392 16</inkml:trace>
  <inkml:trace contextRef="#ctx0" brushRef="#br0" timeOffset="-5198.91">11969 14024 1026 0,'0'0'486'15,"0"0"-331"-15,0 0-54 16,0 0 1-16,0 0 17 16,0 0-68-16,0 0 15 15,-5 0 13-15,5 0-40 0,0 0 26 16,0 0-26 0,0 0-24-16,0 0 48 0,0 4-40 15,0-2 30-15,9 5-4 16,4-5-41-16,1 2 30 15,3-3-38-15,4-1 2 16,-1 0 11-16,2 0-5 16,0 0-8-16,-1-1 0 15,-6-5-30-15,-4 2 2 16,-4 1-57-16,-5 1-67 16,-2 2-24-16,0 0-110 15,0 0-490-15</inkml:trace>
  <inkml:trace contextRef="#ctx0" brushRef="#br0" timeOffset="-4850.29">12029 14258 25 0,'0'0'1342'0,"0"0"-1049"16,0 0-170-16,0 0 54 0,0 0-107 16,0 0-5-1,0 0-12-15,0 0 32 0,9 0 38 16,-1 0-56-16,4 0-23 15,-1 0 32-15,2 0-64 16,-1 0-2-16,-4 0-8 16,1 0-2-16,1 0-18 15,0 0-96-15,1 0-187 16,-1-5-774-16</inkml:trace>
  <inkml:trace contextRef="#ctx0" brushRef="#br0" timeOffset="-4309.47">12661 13936 1371 0,'0'0'307'16,"0"0"-228"-16,0 0 51 16,0 0-60-16,0 0 27 0,0 0-12 15,0 0-5-15,-58 16 25 16,50-10-61-16,-3 4-36 16,-3 5-8-16,-5 6-8 15,3-1-181-15,1-1-328 0</inkml:trace>
  <inkml:trace contextRef="#ctx0" brushRef="#br0" timeOffset="-3273.09">14366 12753 1594 0,'0'0'268'0,"0"0"-159"16,0 0-31-16,0 0-35 0,0 0 105 15,0 0-43-15,0 0-46 16,0 68 69-16,0-50-78 16,0 1 32-16,0 5-10 15,0 0-22-15,0 2 24 16,0 0-36-16,0 0-30 16,9-4 26-16,2-6-33 15,0-2-1-15,3-9 0 16,-1-5-36-16,3 0 24 15,11-23-72-15,-8-9-150 16,-1-2-347-16</inkml:trace>
  <inkml:trace contextRef="#ctx0" brushRef="#br0" timeOffset="-3133.85">14351 12537 1685 0,'0'0'314'0,"0"0"-228"0,0 0-86 16,0 0-9-16,0 0-168 16,0 0-712-16</inkml:trace>
  <inkml:trace contextRef="#ctx0" brushRef="#br0" timeOffset="-2645.7">14749 12926 1386 0,'0'0'404'16,"0"0"-268"-16,0 0-15 15,0 0 131-15,0 0-161 16,-56 104-16-16,52-78-54 0,2 1-21 15,2-6-28 1,2-7-230-16,9-8-289 0</inkml:trace>
  <inkml:trace contextRef="#ctx0" brushRef="#br0" timeOffset="-2140.05">14978 12729 1543 0,'0'0'323'0,"0"0"-219"0,0 0-6 16,0 0 20-16,-23 107 7 16,23-67 3-16,8 3-127 15,7 8 52-15,4 1-25 16,1 0-19-16,-3 2 45 15,2 2-36-15,-4-1 14 16,-4-1 15-16,0-4-38 16,-4-6 19-16,-5-6-19 0,0-5 0 15,-2-12 38 1,0-7-45-16,0-5 43 0,-15-8 19 16,-3-1-58-16,-7 0 37 15,-3-10-43-15,-3-12 17 16,0-8-17-16,2-6 0 15,4-8-12-15,7-39-64 16,7 12-101-16,9-3-353 0</inkml:trace>
  <inkml:trace contextRef="#ctx0" brushRef="#br0" timeOffset="-1973.99">15001 12504 2129 0,'0'0'543'0,"0"0"-456"16,0 0-86-16,0 0-2 15,0 0-17-15,0 0-203 16,0 0-346-16</inkml:trace>
  <inkml:trace contextRef="#ctx0" brushRef="#br0" timeOffset="-1555.94">15244 12507 1991 0,'0'0'304'0,"0"0"-187"16,0 0-71-16,0 0 18 15,0 0-13-15,0 0-45 16,0 0-6-1,62-49 0-15,-43 49 1 0,-4 0-21 16,-1 13 17-16,-4 6 3 16,-1 6-7-16,0 4 19 15,0 4-12-15,0 5 22 16,-1 2-20-16,6 4 39 16,-1 2-9-16,1 5-25 15,-1 0 60-15,-2 2-46 16,1-1-6-16,-4-4 6 0,1-2-9 15,-2-6 18-15,0-8-24 16,-5-6-6-16,-2-6 21 16,0-4 8-16,-4-3-29 15,-14-6 16-15,-3 1 2 16,2-2-3-16,-2-2-15 16,4-4 0-16,1 0-14 15,1 0-90-15,5-10-53 16,6-8-340-16</inkml:trace>
  <inkml:trace contextRef="#ctx0" brushRef="#br0" timeOffset="-1018.57">15768 12671 1273 0,'0'0'672'0,"0"0"-544"16,0 0-115-16,0 0 189 0,0 0-72 15,0 0 8-15,39 132-51 16,-14-94-42-16,-2-1 22 16,1-3-52-16,-2-2-2 15,-4-6 2-15,-5-5-6 16,-3-4-9-16,-6-5 0 16,-4-6-39-16,0-2 16 15,0-1-33-15,-12-3-13 16,-7 0 35-16,-8 0-109 15,-2-15 59-15,-2-6 49 16,2 2 9-16,2-3 26 16,4 3 12-16,10 4 14 0,7 5 117 15,6 4-96 1,0-3 19-16,0 3-53 0,19 1-2 16,4-3-3-16,6-1-8 15,2-1 0-15,2 3-19 16,-1-4 3-16,-3-1-106 15,-3-8-136-15,-7 2-66 16,-8-2-331-16</inkml:trace>
  <inkml:trace contextRef="#ctx0" brushRef="#br0" timeOffset="-882.53">15971 12683 798 0,'0'0'831'16,"0"0"-565"-16,0 0-89 16,0 0 75-16,0 0-68 15,0 0-45-15,0 0 50 16,-79 56-147-16,66-16 15 0,4 6-42 15,-2 1-14-15,4-3-1 16,-4 4-24-16,2-10-130 16,5-10-376-16</inkml:trace>
  <inkml:trace contextRef="#ctx0" brushRef="#br0" timeOffset="-47.6">16823 12614 1674 0,'0'0'292'16,"0"0"-213"-16,0 0 58 15,0 0 9-15,0 0-31 16,-139 14 42-16,107 5-115 15,3 5 31-15,2 4 1 16,5 2-35-16,9 6 31 0,3 5-43 16,10 0-15-16,6-1 30 15,23 1-24-15,15-10-18 16,14-4 0-16,6-11 6 16,7-8-13-16,1-8-34 15,-5 0-32-15,0-30 19 16,-16 2-287-16,-15-1-233 15</inkml:trace>
  <inkml:trace contextRef="#ctx0" brushRef="#br0" timeOffset="1115.4">17336 12400 1336 0,'0'0'289'16,"0"0"-238"-16,0 0 26 16,0 0-8-16,0 0-28 15,0 0 13-15,0 0-44 16,-16 0-8-16,12 0 25 15,-5-2-10-15,-2 2-17 16,-3 0 20-16,-1 0-11 16,-5 0 42-16,-3 0-16 0,2 0-8 15,-2 0 70-15,1 6-85 16,-1 2 25-16,4-2-6 16,3 3-30-16,5-3 36 15,2-3-37-15,4 1 0 16,3-1-12-16,0-3 24 15,2 1-12-15,0-1 0 16,0 2 1-16,0-2-4 16,0 2 3-16,0-2 0 15,0 2-5-15,0 1 5 16,0-2 0-16,0 2 8 16,0-2-7-16,0 2-2 15,0-2-7-15,0 1 8 0,0 0 23 16,0 3-7-16,2-1-17 15,3-1 1-15,-3 2 0 16,0 1 27-16,3-1-27 16,-3 4 17-16,2-1 13 15,-2 2-5-15,1 3-25 16,1 4 17-16,0 1 1 16,4 2 8-16,0 2-24 15,-1 2 8-15,-1 2 26 16,2 6-17-16,-2 2-11 15,1 4 11-15,-3 0-4 16,2 2 7-16,2 0-20 16,-2-1 4-16,1-3 9 0,-1-5 5 15,2-8-20-15,-4-7 0 16,2-5 6-16,1-9-6 16,2-2 2-16,4 0-2 15,5 0 0-15,2-7-4 16,-2-3 3-16,0 2-50 15,-2 0-55-15,-6 0 18 16,3-2-171-16,1 0-43 16,-5 0-588-16</inkml:trace>
  <inkml:trace contextRef="#ctx0" brushRef="#br0" timeOffset="2431">17571 12583 441 0,'0'0'713'15,"0"0"-456"-15,0 0-87 16,0 0-1-16,0 0-33 16,0 0-88-16,0 0 5 15,-8 0-40-15,8 8 42 16,0 4 74-16,0 1-81 16,0 4 50-16,0 3-3 15,0 4-31-15,0 4 35 16,4 4-42-16,4 2-23 15,0-2 36-15,1-2-44 16,1-4-21-16,0-3 7 0,-1-9-6 16,3-4 14-16,-3-7-20 15,3-3 0-15,5 0-17 16,-2-1-2-16,9-35-81 16,-3 3-153-16,-8-3-302 0</inkml:trace>
  <inkml:trace contextRef="#ctx0" brushRef="#br0" timeOffset="2562.38">17552 12386 1382 0,'0'0'539'0,"0"0"-413"16,0 0-99-16,0 0-27 0,0 0-46 15,0 0-175-15,0 0-616 16</inkml:trace>
  <inkml:trace contextRef="#ctx0" brushRef="#br0" timeOffset="3014.79">17752 12340 1510 0,'0'0'266'0,"0"0"-157"16,0 0-5-16,0 0-73 15,0 0 39-15,0 0-56 0,0 0-2 16,110-22-16-16,-88 18 5 16,-2 2-1-16,0 0 0 15,-7 2 10-15,-3 0-11 16,-4 0 1-16,-4 10 0 16,1 10 18-16,-3 4 22 15,0 6 35-15,0 4 12 16,0 4-44-16,2 4 18 15,4 3-27-15,4-1-17 16,1 2 58-16,2-2-48 16,1 2 3-16,-2-4-6 15,0-2-18-15,-3-2 29 16,-3-5-35-16,-1-3 9 16,-5-6 16-16,0-6-24 15,0-6 34-15,0-2 13 0,-13-4-38 16,-3-3 44-16,1-2-54 15,1-1 21-15,1 0-52 16,0 0 23-16,3 0-46 16,4-14-62-16,1-4-250 15,5-3-663-15</inkml:trace>
  <inkml:trace contextRef="#ctx0" brushRef="#br0" timeOffset="3210.62">18396 12814 740 0,'0'0'1461'0,"0"0"-1138"0,0 0-195 16,0 0-37-16,0 0-76 15,-4 118-13-15,-7-94-4 16,-11 6-89-16,4-6-165 15,0-6-253-15</inkml:trace>
  <inkml:trace contextRef="#ctx0" brushRef="#br0" timeOffset="3920.05">19239 12312 365 0,'0'0'1381'15,"0"0"-1174"-15,0 0-144 16,0 0-26-16,0 0 100 0,0 0 35 15,29 138-74-15,-16-76-59 16,5 7 42-16,2 1-66 16,2-2 46-16,-1-2-13 15,0-5-33-15,0-5 12 16,-3-11-27-16,-1-8 0 16,-3-11 0-16,-3-14 1 15,2-12-1-15,-1 0 0 16,3-31 1-16,3-14-7 15,-3-15 6-15,-1-15 0 16,-1-25-24-16,-1 8 35 16,-2-6-20-16,3 1 9 15,1 25-31-15,-1 0 20 0,-1 20-57 16,-5 20-99 0,-7 22 3-16,0 10-176 0,-3 0-997 15</inkml:trace>
  <inkml:trace contextRef="#ctx0" brushRef="#br0" timeOffset="4110.03">19212 12609 2092 0,'0'0'385'15,"0"0"-263"-15,0 0-78 0,0 0 35 16,154-84-64-1,-87 62-15-15,-1 8 0 0,15 2-112 16,-21 6-265-16,-11 3-496 16</inkml:trace>
  <inkml:trace contextRef="#ctx0" brushRef="#br0" timeOffset="4863.52">20210 12528 998 0,'0'0'678'0,"0"0"-535"15,0 0-52-15,0 0 19 0,0 137-33 16,0-87-6-16,12 6 53 15,1 1-62-15,0-2-49 16,1-1 78-16,-1-1-85 16,-4-4 27-16,-2-8-5 15,-7-5-13-15,0-8 38 16,0-6-19-16,-16-10-17 16,-4-4 66-16,-2-8-71 15,-1 0 11-15,-2-6-10 16,4-18-3-16,-4-8-20 15,3-8-29-15,2-10-53 16,0-34-20-16,6 10-251 16,5 1-429-16</inkml:trace>
  <inkml:trace contextRef="#ctx0" brushRef="#br0" timeOffset="4996.96">20114 12268 667 0,'0'0'1153'16,"0"0"-1056"-16,0 0-97 16,0 0-51-16,119-34-621 0</inkml:trace>
  <inkml:trace contextRef="#ctx0" brushRef="#br0" timeOffset="5169.12">20480 12390 2067 0,'0'0'473'0,"0"0"-462"0,0 0-3 16,0 0-16-16,0 0-188 16,125 0-120-16,-94 0-1301 0</inkml:trace>
  <inkml:trace contextRef="#ctx0" brushRef="#br0" timeOffset="5333.75">20602 12627 553 0,'0'0'1653'0,"0"0"-1385"16,0 0-219-16,0 0-34 15,0 0-30-15,0 0-3 16,127-30-210-16,-85 22-122 0</inkml:trace>
  <inkml:trace contextRef="#ctx0" brushRef="#br0" timeOffset="5731.11">21180 12337 1670 0,'0'0'334'15,"0"0"-221"-15,0 0-100 16,0 0 102-16,-118 27-16 16,97 3-29-16,4 10 47 15,7 9-105-15,10 5 22 16,0 0-13-16,8-2-12 15,15-6 4-15,11-6-13 16,7-8 0-16,3-8-29 16,1-10 0-16,1-11 1 15,-6-3 12-15,-1-11-21 16,-6-16 29-16,-6-10 4 0,-8-7 4 16,-7-6 12-16,-12-2 0 15,0 2-12-15,-4 5 19 16,-19 9-1-16,-4 13-3 15,-4 8-15-15,-11 15-144 16,8 0-111-16,8 0-643 0</inkml:trace>
  <inkml:trace contextRef="#ctx0" brushRef="#br0" timeOffset="5980.68">21616 12643 1824 0,'0'0'389'16,"0"0"-145"-16,0 0 13 16,0 102-188-16,0-66-12 15,0 1-57-15,-6-3-7 16,-4-7 5-16,2 2-104 15,-1-9-86-15,3-8-307 0</inkml:trace>
  <inkml:trace contextRef="#ctx0" brushRef="#br0" timeOffset="6462.22">21799 12481 1061 0,'0'0'1243'0,"0"0"-1088"16,0 0-155-16,0 0-4 16,0 0 4-16,0 0 0 15,0 0 12-15,114-85-8 16,-99 66 7-16,-6-2-11 0,-2 5 16 15,-5 4 3-15,-2 4 50 16,0 6-22-16,0 2-38 16,0 0 32-16,0 4-30 15,0 18 12-15,-2 8 50 16,2 10-55-16,0 4 31 16,0 2-43-16,0 1 6 15,9-3 16-15,-1-4-27 16,1-6-2-16,-4-6-23 15,-2-6-73-15,-3-6-4 16,0-6-82-16,-3-3-72 16,-13-6 156-16,-2-1-4 15,-1 0 103-15,3 0 91 16,5 0 97-16,6 0 12 16,3-1-93-16,2-2-70 0,0 1 0 15,15-2-37-15,12-2-14 16,25-6-74-16,-8 2-264 15,-1-2-283-15</inkml:trace>
  <inkml:trace contextRef="#ctx0" brushRef="#br0" timeOffset="6623.82">22468 12591 1498 0,'0'0'845'15,"0"0"-701"-15,0 0 29 0,0 0-14 16,0 0-99-1,0 0 16-15,-35 110-68 16,20-84-2-16,1-4-12 0,2 0-62 16,3-8-126-16,5-6-450 15</inkml:trace>
  <inkml:trace contextRef="#ctx0" brushRef="#br0" timeOffset="6917.11">22743 12486 1839 0,'0'0'492'15,"0"0"-398"-15,0 0-59 0,0 0 66 16,0 0 41-16,0 0-82 15,0 103-17-15,0-71-30 16,0-2 2-16,-8-2-15 16,-3-4 0-16,-1-2-49 15,3-4 47-15,3-2-99 16,4-4-55-16,0-4-133 16,2-8-295-16</inkml:trace>
  <inkml:trace contextRef="#ctx0" brushRef="#br0" timeOffset="7112.93">23198 12565 2458 0,'0'0'271'0,"0"0"-251"15,0 0-20-15,0 0-139 16,0 0 20-16,0 0-189 16,0 0-959-16</inkml:trace>
  <inkml:trace contextRef="#ctx0" brushRef="#br0" timeOffset="7224.77">23541 12522 1247 0,'0'0'1277'0,"0"0"-1277"0,0 0-511 0</inkml:trace>
  <inkml:trace contextRef="#ctx0" brushRef="#br0" timeOffset="7354.7">23869 12457 2268 0,'0'0'311'16,"0"0"-260"-16,0 0-51 0,0 0-276 15,0 0 4 1,0 0-454-16</inkml:trace>
  <inkml:trace contextRef="#ctx0" brushRef="#br0" timeOffset="7982.29">23940 12096 2143 0,'0'0'274'15,"0"0"-176"-15,0 0-97 16,0 0 20-16,0 0 180 16,0 0-131-16,-9 136-12 15,9-82-41-15,0-1-4 16,0-2 6-16,0-2-19 16,0-10 0-16,2-5-12 15,3-9-16-15,-3-11-12 0,-2-8-50 16,2-6 20-16,-2-4 33 15,0-22-136 1,0-11-87-16,0-9 167 0,-2-8-7 16,-5-3 91-16,-1-4 9 15,1-2 5-15,2 10 36 16,1 9 58-16,4 14 84 16,0 10 7-16,0 11-146 15,0 5 34-15,0 4-39 16,0 0-39-16,0 7 34 15,11 15-4-15,4 6 10 16,6 3 15-16,1 4-43 16,2-1 14-16,3-4-26 15,2-2 9-15,0-8-20 0,-2-8 11 16,-2-11-11 0,-3-1 10-16,0-3-58 0,-2-21 25 15,-5-7-39-15,1-8 24 16,-5-3 29-16,-1-2 12 15,0 1 8-15,-3 9 0 16,2 11 19-16,-4 8-4 16,-1 11 17-16,-2 4-25 15,1 2 47-15,-1 20-23 16,2 11 11-16,0 4-6 16,1 7-36-16,0 1 43 15,1-1-43-15,-1-2 5 0,1-6-35 16,1-6 2-1,4-6-63-15,-2-6-127 0,0-12-414 0</inkml:trace>
  <inkml:trace contextRef="#ctx0" brushRef="#br0" timeOffset="8173.15">24673 12178 2230 0,'0'0'479'16,"0"0"-400"-16,0 0 90 0,0 0-146 15,0 0 8-15,0 0-31 16,0 0-7-16,147-20-68 16,-97 18-252-16,-11-1-951 0</inkml:trace>
  <inkml:trace contextRef="#ctx0" brushRef="#br0" timeOffset="8684.78">25232 12162 586 0,'0'0'1666'0,"0"0"-1479"15,0 0-53-15,0 0-55 16,0 0-6-16,0 0-56 0,0 0-17 15,76-106-16-15,-49 85-42 16,-5 2 44 0,-6 6-24-16,-5 3 45 0,-7 6-7 15,-2 2 33-15,-2 2 0 16,0 0 5-16,0 14-30 16,0 10 7-16,-2 10 37 15,0 4-33-15,0 6-11 16,2 1 8-16,0 1 10 15,0-2-3-15,0-2-23 16,0-4 0-16,0 0-2 16,0-4-9-16,0-4 5 15,-2-2-20-15,-7-6-22 16,-5-3 20-16,-3-5-21 0,-6-7 49 16,-6-4-18-16,0-3 30 15,0 0-12-15,8 0 24 16,4 0 1-16,11 0 35 15,6 0-53-15,0 0 2 16,17 0 3-16,12 0 14 16,8 0-26-16,-2 0 0 15,-4 0 0-15,-2 0-26 16,-7 0 26-16,-2-3-22 16,-4 3-20-16,-7 0-115 15,-5 0-128-15,-4 0-73 0</inkml:trace>
  <inkml:trace contextRef="#ctx0" brushRef="#br0" timeOffset="42827.38">8154 14547 829 0,'0'0'204'16,"0"0"-149"-16,9-4 84 0,-5 1 94 16,1 2-100-16,-1-2-65 15,1 3-68-15,-3 0-49 16,-2 0-182-16,0 0-988 0</inkml:trace>
  <inkml:trace contextRef="#ctx0" brushRef="#br0" timeOffset="119605.12">1248 15839 1239 0,'0'0'232'16,"0"0"-145"-16,0 0-16 15,0 0-4-15,0 0-11 16,0 0-46-16,2-2 19 15,0 2 31-15,0-2-10 16,-2 2 10-16,0 0-16 16,0 0 7-16,0 0 39 15,0 0-55-15,0 0 52 16,0 0-31-16,-2 0-26 0,-5 0-5 16,-6 0-24-16,-2 0-1 15,-2 0 51-15,-3 6-42 16,1 5 26-16,-4-2-29 15,-4 9 5-15,0 5 3 16,0 2-5-16,1 11 0 16,0-1 37-16,3 10-32 15,3 4 38-15,7 5-48 16,9 4 10-16,4 5-2 16,0-1-3-16,8 0-9 15,13-6 1-15,4-4 18 16,10-12-26-16,5-8 7 15,4-14 0-15,1-9-19 0,3-9 19 16,-1-5-12 0,2-23 4-16,-4-10-41 0,-5-8 48 15,-5-4-26-15,-10-7 15 16,-9 0-7-16,-14-2 19 16,-2 5 0-16,-9 0-1 15,-15 10 2-15,-9 4-17 16,-4 8 4-16,-3 10-77 15,1 8 12-15,-11 12-155 16,10 2 0-16,11 0-255 0</inkml:trace>
  <inkml:trace contextRef="#ctx0" brushRef="#br0" timeOffset="120336.83">1535 15749 895 0,'0'0'213'0,"0"0"-151"0,0 0-13 16,0 0 44-16,0 0-5 16,0 0-54-16,0 0-1 15,0 10 73-15,0-10-40 16,0 2 26-16,0-2-11 16,0 0-38-16,0 0 5 15,0 0-42-15,0 0 1 16,0 5 29-16,-2 0-20 15,-1 7 10-15,-1 11 35 16,4 12 60-16,0 16 60 16,0 15-79-16,2 12-25 15,9 10 51-15,2 0-108 16,3-2 32-16,-1-5-28 16,-1-15-11-16,-3-16 18 0,-1-14-31 15,-6-13 0-15,2-12-1 16,-4-11 0-16,3-4 1 15,-3-26-33-15,-2-12-36 16,0-6 7-16,0-10-62 16,0-1-46-16,4 11 38 15,4 2-2-15,3 16 73 16,1 3 12-16,2 8 30 16,1 11 6-16,-1 4 22 15,1 4-9-15,-1 4 64 16,2 14-48-16,-3 10 46 15,-2 6 19-15,-2-2-41 16,-7 4 68-16,-2 0-43 0,0-1 19 16,-6-9 8-1,-15 1-38-15,-3-8 38 0,-5-1-30 16,0-6-53-16,0-6 56 16,5-6-63-16,1 0-4 15,8 0-7-15,3-11-86 16,12-10-7-16,0-2-205 15,0 6-303-15</inkml:trace>
  <inkml:trace contextRef="#ctx0" brushRef="#br0" timeOffset="120786.14">2015 16179 1300 0,'0'0'537'0,"0"0"-458"16,0 0-66-1,0 0 97-15,0 0-56 0,0 0 79 16,0 0-36-16,43 88-14 16,-25-49 33-16,-2 7-52 15,1 11-12-15,-3 1 59 16,-3 0-74-16,-4-4 20 16,-5 0-14-16,-2-14-36 15,0-4 49-15,0-5-26 16,-16-13-9-16,-4-4 28 15,-2-10-31-15,-2-4-18 16,-1 0 0-16,0-30-24 16,4-12 2-16,0-16-58 15,3-13-65-15,5-36-47 16,4 22-419-16,7 13-807 0</inkml:trace>
  <inkml:trace contextRef="#ctx0" brushRef="#br0" timeOffset="120902.46">2015 16179 1540 0,'-13'-95'366'0,"18"91"-250"16,3 3-116-16,19-2-1 15,0 1-73-15,0 2-679 0</inkml:trace>
  <inkml:trace contextRef="#ctx0" brushRef="#br0" timeOffset="121471.66">2292 16267 1770 0,'0'0'537'0,"0"0"-512"0,0 0 6 16,0 0-4-16,0 0-18 16,0 0 10-16,0 0-19 15,83 27 0-15,-52-23-1 16,-2-4-36-16,-2 0-32 15,-9 0-63-15,-7 0 2 16,-7-5 85-16,-4-4 28 16,0 1 17-16,-13-1 25 15,-7 0-10-15,-3-1 41 16,0 6 34-16,2 4 36 16,-2 0 1-16,5 0-60 15,1 23 4-15,3 4 8 16,5 8-16-16,7 7 14 15,2 2-53-15,0 0-15 16,23-8 17-16,8-6-13 0,4-12-11 16,9-7-2-16,6-11-31 15,4-11-4-15,-4-20-59 16,0-14-72-16,-8-7-79 16,-9-15 31-16,-6-5 50 15,-11-8 65-15,-7 4 40 16,-7-1 59-16,-2 15 32 15,0 17 70-15,0 18 65 16,0 14 23-16,0 13-30 16,0 0-65-16,-5 27-62 15,5 13 99-15,0 19-30 0,0 6-55 16,0 8 29-16,0-3-75 16,11-2 21-16,1-10-22 15,1-5 0-15,-5-11-10 16,0-12-75-16,-6-16-106 15,-2-20-19-15,-16-21-113 16,-6-8-617-16</inkml:trace>
  <inkml:trace contextRef="#ctx0" brushRef="#br0" timeOffset="121611.68">2638 16204 1598 0,'0'0'473'0,"0"0"-274"16,0 0 9-16,0 0-61 15,0 0-104-15,0 0 3 16,0 0-37-16,60-25-7 0,-22 36-4 15,2 3-86-15,15-4-99 16,-10-1-178-16,-7-6-515 0</inkml:trace>
  <inkml:trace contextRef="#ctx0" brushRef="#br0" timeOffset="121819.15">3179 16186 1547 0,'0'0'613'0,"0"0"-357"15,0 0-163-15,0 0 46 16,0 0 5-16,0 0-52 16,6 138-6-16,2-94-44 15,0-1-15-15,-1-5 3 16,1-6-15-16,0-7-30 0,-4-6 3 16,0-15-54-16,-1-4-13 15,-3-23-120-15,0-15-166 16,0-3-976-16</inkml:trace>
  <inkml:trace contextRef="#ctx0" brushRef="#br0" timeOffset="121941.37">3143 16076 2104 0,'0'0'376'0,"0"0"-244"16,0 0-49-16,0 0-83 15,0 0-34-15,0 0-275 0,0 0-226 0</inkml:trace>
  <inkml:trace contextRef="#ctx0" brushRef="#br0" timeOffset="122569.04">3459 16306 1839 0,'0'0'311'0,"0"0"-260"16,0 0 88-16,0 0-63 16,0 0-18-16,34 121-31 15,-12-97-26-15,-4-2 22 16,-2 0-23-16,-2-8 12 16,-6-2 34-16,-4-6-40 15,1-4 10-15,-1-2-16 0,4 0 6 16,0-12-21-16,3-10 5 15,1-11-59-15,-2 0 49 16,-1-3-58-16,1-1 12 16,-4 5-42-16,1 6 28 15,-1 4 72-15,4 8-8 16,-4 6 16-16,3 8 45 16,-1 0-13-16,4 0 64 15,-1 4-17-15,5 11-33 16,1 0 6-16,4 3-24 0,3-3-27 15,2-2 16 1,1 0-7-16,-2-12-10 0,0-1 0 16,-3 0-33-16,-2-10-1 15,-4-11-33-15,-3-8-45 16,-9 3 64-16,-2-6-52 16,-2 6 79-16,0 3 12 15,-9 10 9-15,-6 5 120 16,-3 8 20-16,0 0-82 15,1 8 51-15,-2 14-42 16,4 11 25-16,1 2-9 16,6 5-27-16,6 5 21 15,2-1-48-15,0-2-13 16,13-4 10-16,7-6-17 0,7-10-17 16,4-8 8-16,4-10-43 15,21-14-33-15,-12-15-151 16,-5-6-342-16</inkml:trace>
  <inkml:trace contextRef="#ctx0" brushRef="#br0" timeOffset="123704.62">1223 16954 947 0,'0'0'868'15,"0"0"-765"-15,0 0-55 16,0 0-39-16,0 0 68 16,0 0-7-16,0 0-48 15,48-4 57-15,-27 4-19 16,-1 0-12-16,2 0 43 0,5 0-72 16,0 0 45-1,8 4-19-15,3 6-25 0,9-1 22 16,5-2-26-16,6-1-15 15,6-2 25-15,5 0-13 16,2-4-13-16,3 0 8 16,-1 0-7-16,2 0 24 15,-3 0-19-15,-1 0-5 16,0 0 17-16,1 0-2 16,-3 0-16-16,2 0 1 15,1 0 1-15,-1 0 13 16,2 0-14-16,4 0-1 15,0 0 32-15,1 0-17 16,4 0-15-16,1 0 0 16,4 0 1-16,-2 0-10 0,1 0 15 15,-1 0-6 1,2 0 11-16,-2 0 1 0,0 0-12 16,-3 0 0-16,-4 0-8 15,-7 0 1-15,-6 0 8 16,-9 4-1-16,-7-2 4 15,-5 2 10-15,-6-4-15 16,-1 0 1-16,0 0 0 16,-4 0 2-16,-4 0 7 15,-2-6-9-15,-10 2 0 16,-3 4 18-16,-5 0-19 16,-7 0 1-16,-2 0-27 0,0 0 20 15,0 0-74 1,0 0-138-16,-4 0-333 0</inkml:trace>
  <inkml:trace contextRef="#ctx0" brushRef="#br0" timeOffset="124148.18">4747 16248 1952 0,'0'0'718'0,"0"0"-718"0,0 0-21 16,0 0-27-16,0 0-62 15,0 0-204-15,0 0-696 0</inkml:trace>
  <inkml:trace contextRef="#ctx0" brushRef="#br0" timeOffset="124270.22">4785 16481 2184 0,'0'0'511'0,"0"0"-372"16,0 0-86-16,0 0-9 0,0 0-44 15,0 0-83-15,0 0-534 16</inkml:trace>
  <inkml:trace contextRef="#ctx0" brushRef="#br0" timeOffset="149604.08">7448 1246 95 0,'0'0'1093'0,"0"0"-790"16,0 0-150-16,0 0-32 15,0 0-4-15,0 0-57 16,0 0-16-16,0 0 24 15,0 0-67-15,0 0 64 16,0 0 41-16,2 0-17 0,0 0-15 16,-2 0-19-1,0 0-4-15,0 0 32 0,0 0-65 16,0 0 14-16,3 0-22 16,1 0-9-16,4 0 12 15,6 0-12-15,2 0-1 16,2 0 10-16,4 0 4 15,0 0-14-15,3 0 0 16,1 0-2-16,1 0-13 16,0 0 15-16,0 0 0 15,-2 0 0-15,1-1 12 16,-4 0-14-16,-4-2 2 16,-2 3 0-16,-8 0-15 15,-3 0 16-15,-2 0-1 16,-3 0 6-16,0 0-4 0,0 5 23 15,0 10-25 1,-12 1 15-16,-3 6 23 0,-3 4-37 16,-4 4 22-16,-3 1 4 15,1 0-20-15,1 0 23 16,0-3-30-16,8-2 15 16,2-7-16-16,2-1 2 15,4-3-1-15,3 0 0 16,2-7 19-16,0 1-17 15,2-1-2-15,0-2 0 16,0-2-28-16,0 0 27 16,0-2 1-16,6 2 0 15,5 1 9-15,5 0-18 16,-1 3 9-16,5-2 0 0,3 0-23 16,1-2 10-16,0 0-17 15,-1-2-9-15,2 2-47 16,-8-4 11-1,1 2-60-15,-3-2-116 0,-5 0 23 16,-6-3-752-16</inkml:trace>
  <inkml:trace contextRef="#ctx0" brushRef="#br0" timeOffset="149958.97">7526 1445 1618 0,'0'0'585'0,"0"0"-470"16,0 0 4-16,0 0 35 15,0 0-63-15,0 0-66 16,0 0-16-16,-22-22 5 16,35 22-14-16,1 0 10 15,3 0-4-15,3 0 31 16,2 0-35-16,3 3 14 15,-1 1-4-15,1 2 9 16,2-4-21-16,0-1 0 16,-3 1 1-16,3-2-22 15,-1 0 21-15,-1 0-8 16,-2 0 2-16,-6 0-44 0,-3-2 26 16,-3-1-45-16,-5 3-56 15,1 0-93-15,-2 0-129 16,-3 0-561-16</inkml:trace>
  <inkml:trace contextRef="#ctx0" brushRef="#br0" timeOffset="150228.77">8302 1423 2314 0,'0'0'220'0,"0"0"-220"15,0 0-67-15,0 0-99 16,0 0-130-16,0 0-629 0</inkml:trace>
  <inkml:trace contextRef="#ctx0" brushRef="#br0" timeOffset="150367.23">8290 1626 1979 0,'0'0'253'0,"0"0"-253"0,0 0-173 16,0 0-487-16</inkml:trace>
  <inkml:trace contextRef="#ctx0" brushRef="#br0" timeOffset="152638.52">9206 1341 1438 0,'0'0'325'16,"0"0"-189"-16,0 0-45 15,0 0-1-15,0 0 5 16,0 0-86-16,0 0 36 0,-49-20-11 15,40 20-19 1,0 0 16-16,-5 0-25 0,-1 12 10 16,-5 4 32-16,-7 6-36 15,0 5 4-15,-2 1 15 16,5 4-10-16,4-2 34 16,9 1-33-16,9-6-21 15,2-3 1-15,0-8 4 16,15-6-12-16,8-8 0 15,8 0-24-15,2-11 11 16,5-12-41-16,-1-11-12 16,2-6 2-16,-3-4-47 15,-7-4 67-15,-8-4 15 16,-3-1 5-16,-5 1 17 16,-3 8-16-16,-6 6 29 0,-4 12 44 15,0 10-38-15,0 8 32 16,0 8 12-16,-6 0-50 15,-2 0 18-15,2 15-17 16,-1 6 63-16,-1 5 55 16,0 7-63-16,2-2 27 15,4 7-28-15,2 1-44 16,0 0 53-16,0 2-63 16,0-6 12-16,2 0-8 15,10-7 10-15,1-5-15 16,1-5 0-16,1-6-3 15,3-3-14-15,-1-7 18 0,4-2-1 16,-2 0 0-16,1 0-9 16,3-6-3-16,-3-6 8 15,2-4-10-15,0 0-10 16,-1-4 20-16,-4-1-2 16,1 0 6-16,-3-3-7 15,-3-1 0-15,-5 3 7 16,-3 0 0-16,-2 4-14 15,-2 4 20-15,0 3-6 16,0 9 6-16,-2-1 3 16,-7 3-12-16,-2 0 3 15,0 0 0-15,0 0-18 16,1 5 26-16,0 6-8 0,3 1 20 16,1 2-9-16,-2-1 39 15,4 2-24-15,0 0-20 16,4-2 52-16,0 6-45 15,0-1-4-15,0 1 3 16,6 2-6-16,6-1 24 16,1 0-29-16,3-5 8 15,1 2 6-15,-1-5-6 16,1-4-9-16,0-2 2 16,-2-1 10-16,1-5 6 15,-3 0-18-15,1 0 1 16,-2 0-4-16,5-9 5 15,-2-5-3-15,3-2 1 16,-3-2-36-16,3 2-6 16,-3-4-95-16,-1 3-210 15,-7 6-137-15</inkml:trace>
  <inkml:trace contextRef="#ctx0" brushRef="#br0" timeOffset="153596.03">9995 1259 697 0,'0'0'274'0,"0"0"-126"16,0 0-35-16,0 0-18 15,0 0 30-15,0 0 26 16,0 0-82-16,0-8 4 16,0 8 0-16,0-2-16 15,0 2 15-15,0-3-19 16,0 3-23-16,0 0 55 15,0 0-76-15,-7 0 40 16,-2 0-42-16,-2 0 2 0,-7 0 35 16,-2 9-26-1,-4 1 19-15,-1 2 52 0,3 2-89 16,1 0 41-16,8 2 1 16,7-1-20-16,4-5-13 15,2 2-9-15,2-3-30 16,15 0 21-16,6-2-66 15,3 4 36-15,1-4-10 16,0 5-2-16,-2 1 45 16,-8-1-13-16,-6 2 19 15,-4 0 41-15,-7-4-40 16,0 2 70-16,0-4-31 0,-4-1-5 16,-8 2 17-16,4-2-51 15,3-6-1-15,3-1 0 16,2 0-207-16,0-17 2 15,9-3-520-15</inkml:trace>
  <inkml:trace contextRef="#ctx0" brushRef="#br0" timeOffset="154344.99">10322 1282 329 0,'0'0'1124'0,"0"0"-906"15,0 0-95 1,0 0-54-16,0 0-56 0,0 0 57 16,0 0-38-16,-48 29 58 15,36-11 11-15,1 2-12 16,2 0 0-16,6 0-43 15,3 0-46-15,0 1 20 16,3-3-19-16,10 0-1 16,6-1 0-16,-2-2-18 15,3-5 11-15,-3-4-5 16,2-1 0-16,-1-5-18 16,-1 0 26-16,1 0 4 15,0-16 0-15,0 1-17 16,-1-2 16-16,1-1-40 0,-2 1 0 15,0-2 35-15,0 1-47 16,-3 2 41-16,-3 2 11 16,2 4-3-16,-5 4 3 15,-3 4 1-15,0 2 0 16,-2 0 44-16,1 0-29 16,-1 0 22-16,0 7 35 15,1 4-21-15,1 6 26 16,3-2-41-16,-1 4-30 15,3 0 37-15,3 1-34 16,1-2-9-16,1-3 0 16,1-5 1-16,1-4-2 15,1-4-5-15,1-2-21 16,2 0 14-16,2-8-69 0,1-11-4 16,-3-1 12-16,0-2 8 15,-2 4 45-15,-5 0-8 16,-2 4 29-16,-2 5 1 15,-5-2 24-15,1 5-13 16,-5 4 35-16,2 2 21 16,-2 0-13-16,0 0-42 15,4 4 32-15,2 12 68 16,-2 4-91-16,4 3 45 16,-1-1-30-16,2 0-37 15,0-4 12-15,-2-7-12 16,1-2-15-16,0-5-15 0,5-4-139 15,-5-6-132 1,2-12-827-16</inkml:trace>
  <inkml:trace contextRef="#ctx0" brushRef="#br0" timeOffset="154471.58">10881 1157 1657 0,'0'0'753'0,"0"0"-681"15,0 0-72-15,0 0-51 16,0 0-430-16</inkml:trace>
  <inkml:trace contextRef="#ctx0" brushRef="#br0" timeOffset="155363.15">11053 1145 952 0,'0'0'888'0,"0"0"-782"0,0 0-106 16,0 0 1-16,0 0 52 15,0 0 83-15,0 0 8 16,25 132-8-16,-19-86-117 0,1 0 8 16,-1-2-27-1,-2-4 13-15,2-5-20 0,-4-9 7 16,0-8-12-16,-2-8-3 16,0-6-56-16,2-4 29 15,3-2-42-15,3-16-68 16,4-6-5-16,3-4-56 15,3 3-162-15,2 3 42 16,-2 4 83-16,-3 8 201 16,-1 5 49-16,-5 2 221 15,-5 3 67-15,-2 0-42 16,-2 8-35-16,0 9-31 0,0 5-155 16,0-2 35-16,-9 2-32 15,-6-3-6-15,-3-2 15 16,0-6-9-16,3 0-7 15,2-7 2-15,3 0-8 16,8-2-15-16,2-2 0 16,0 0-47-16,0 0-5 15,7-6 5-15,6-3-2 16,3-3 49-16,2 5-55 16,-1-4 48-16,-1 4 1 15,-1-1 6-15,3 2-3 16,5-2 4-16,0 0-1 15,5 0 0-15,1-2-8 16,2 0-1-16,0-1-64 0,-4 0-34 16,-5 0 75-1,-5 1 7-15,-7 3 25 0,-3-4 43 16,-5 3-10-16,-2-2 42 16,0 2-27-16,0 1-20 15,0 1 74-15,-9 1-21 16,-1 1-4-16,-7 2-15 15,-1 2-61-15,-1 0 43 16,1 0 15-16,0 2-44 16,4 8 38-16,4 2-53 15,1 2 28-15,1 3 21 16,4 2 13-16,4 3 22 16,0 4-22-16,0 1-47 15,12-1 31-15,7-2-35 0,10-4-11 16,0-4 0-16,5-7-6 15,-1-6-15-15,10-3-88 16,-10-5-189-16,-9-10-24 16</inkml:trace>
  <inkml:trace contextRef="#ctx0" brushRef="#br0" timeOffset="155927.79">12383 1267 1341 0,'0'0'263'16,"0"0"-172"-16,0 0-75 0,0 0-3 15,0 0 20-15,0 0 7 16,0 0 37-16,-17 6-3 15,5 12 37-15,-1 2 38 16,-3 7-65-16,3 0 17 16,3 3-26-16,6-2-45 15,4-2-6-15,0-1-24 16,12-5 0-16,5-6-17 16,8-6 11-16,0-5 5 15,4-3-14-15,0-3-51 16,-3-15 49-16,-2-6-34 15,-6-1 44-15,-9-1-7 16,-7 2 28-16,-2 5 11 16,0 2 22-16,-4 7-17 15,-7 2 18-15,2 7-48 0,-2 1-46 16,4 0-69-16,1 0-62 16,1 2 10-16,5 5-199 0</inkml:trace>
  <inkml:trace contextRef="#ctx0" brushRef="#br0" timeOffset="156477.98">12771 1095 1264 0,'0'0'390'15,"0"0"-200"-15,0 0-68 16,0 0-23-16,0 0 31 16,0 0-73-16,0 0-55 15,-12 0 48-15,10 19-50 16,2 12 66-16,-2 5 9 15,2 8-44-15,0 2 15 16,0 0-17-16,0-2-28 16,9-6 23-16,0-5-15 0,2-7-9 15,-4-8 0-15,0-8-33 16,-3-8 33-16,1-2-29 16,1 0 26-16,3-18-12 15,2-4-96-15,7-6-3 16,2 2-19-16,-3-1-12 15,4 9 54-15,-7 5 21 16,-1 4 62-16,-5 7-15 16,-3 2 39-16,-2 0-16 15,-3 8 66-15,0 8 16 16,0 2 60-16,0 1-70 16,-8 0-20-16,-3-3 67 15,-5-4-97-15,3 0 21 0,-3-4-29 16,6-2-14-16,1-3-17 15,5-3-156-15,4 0-81 16,0-13-683-16</inkml:trace>
  <inkml:trace contextRef="#ctx0" brushRef="#br0" timeOffset="156860.83">13114 1288 1573 0,'0'0'234'16,"0"0"-97"-16,0 0 5 15,0 0-39-15,33 103 26 16,-20-68-58-16,3 1 8 0,0 4-12 16,-5-3-41-16,-4 4 38 15,-5-7-23-15,-2-2-41 16,0-4 54-16,0-8-54 15,-13-6 0-15,-1-8-14 16,-1-6-57-16,-1-10-33 16,-1-20-117-16,-4-12-106 15,-1-10-7-15,4-7-195 16,2-3 350-16,6 2 179 16,2 5 96-16,6 7 410 15,2 15-235-15,0 9-102 16,0 8 41-16,5 8-147 15,8 1-58-15,21 7-5 0,-5 0-214 16,0 0-471-16</inkml:trace>
  <inkml:trace contextRef="#ctx0" brushRef="#br0" timeOffset="157198.08">13314 1386 1815 0,'0'0'614'0,"0"0"-614"16,0 0-40-16,0 0-55 16,0 0 61-16,0 0 6 15,127-33 16-15,-98 24-33 0,-4-3-73 16,-5 1-48 0,-7 1 82-16,-11-2 32 0,-2 2 52 15,0 0 101-15,-15 0-58 16,-7 4 42-16,-1 0 16 15,-1 6-23-15,0 0 31 16,3 0-48-16,2 8-30 16,3 6 55-16,5 3-79 15,1 4 34-15,8 3-9 16,2 0-20-16,0 0 1 16,10 0-13-16,13-1-35 15,9-6-13-15,24-3-223 16,-9-4-22-16,-3-10-1021 0</inkml:trace>
  <inkml:trace contextRef="#ctx0" brushRef="#br0" timeOffset="157437.16">13731 1299 1702 0,'0'0'394'16,"0"0"-218"-16,0 0-85 15,0 0 0-15,0 0-55 16,0 0 14-16,-64 121 13 16,64-93-62-16,13 0 18 15,7-2-19-15,7-7-37 16,6-7 30-16,3-7-69 0,4-5-104 16,0-6-73-16,9-38-84 15,-9 4-411-15,-9-3-88 0</inkml:trace>
  <inkml:trace contextRef="#ctx0" brushRef="#br0" timeOffset="157645.35">14047 1135 329 0,'0'0'646'0,"0"0"-3"16,0 0-368-16,2-107-17 15,-2 98-85-15,0 9-25 16,0 0-106-16,0 1-27 16,-2 24 13-16,0 7 15 15,-2 8 24-15,2 4-36 16,2 3-20-16,0 4 43 15,0-1-53-15,0-4-2 0,0-2-14 16,8-7-69-16,-1-7-25 16,0-20-149-16,-2-6-71 15,-5-4-355-15</inkml:trace>
  <inkml:trace contextRef="#ctx0" brushRef="#br0" timeOffset="157886.66">13945 1263 1160 0,'0'0'732'15,"0"0"-608"-15,0 0-88 16,0 0-5-16,0 0 71 16,0 0-14-16,0 0-38 15,138-18-18-15,-107 24-32 16,-2 10-6-16,-4 5-15 16,-1 2 21-16,-4 4 13 0,-6-2 21 15,-3 1 12-15,-5-2 72 16,-1-1-68-1,0-3 25-15,-3-2-17 0,2-4-57 16,0-3 32-16,1-2-33 16,-1-5-52-16,8-4-43 15,-4 0-291-15,-1 0-201 0</inkml:trace>
  <inkml:trace contextRef="#ctx0" brushRef="#br0" timeOffset="158006.83">14263 1201 1530 0,'0'0'593'16,"0"0"-466"-16,0 0-108 0,0 0-19 16,0 0-34-16,0 0-273 15</inkml:trace>
  <inkml:trace contextRef="#ctx0" brushRef="#br0" timeOffset="158633.42">14500 1279 1684 0,'0'0'200'0,"0"0"-158"16,0 0-42-16,0 0 0 15,0 0 109-15,0 0 30 16,0 0-15-16,40 101-52 16,-29-69-71-16,0-5 24 15,-2 0-25-15,3-7 6 16,-6-8-13-16,3-8 7 16,-1-4 0-16,4 0-11 15,1-20-61-15,1-6-55 16,-1-4-12-16,0-1 50 15,-1 1 89-15,-2 1-30 16,1 4 30-16,3 5 0 16,-1 6 7-16,1 6-1 15,1 6-5-15,3 2-1 16,0 0 38-16,2 0-29 16,0 0-3-16,-2 0 12 0,0 0-17 15,-3 0-2-15,-3 0-1 16,-6 0-14-16,-1 0-3 15,-3-4-3-15,-2-4 22 16,0-2 4-16,-9 3 33 16,-7 2 60-16,1 1 15 15,-3 4-19-15,3 0 71 16,-1 0-86-16,3 12 27 16,-1 12-20-16,5 7-33 15,3 5 19-15,6 3-30 16,0-2-17-16,2 0 17 0,16-5-25 15,4-1-31 1,7-7 15-16,0-8-49 0,2-8-23 16,16-8-126-1,-9-20-323-15,-5-8-1225 0</inkml:trace>
  <inkml:trace contextRef="#ctx0" brushRef="#br0" timeOffset="159645.46">15805 1309 1491 0,'0'0'321'0,"0"0"-217"0,0 0-91 15,0 0 19-15,0 0-31 16,0 0 0-16,116-120 49 16,-101 86-36-16,-3 2 20 15,-5 8 55-15,-7 3 2 16,0 9 5-16,0 9-10 15,-3 3-49-15,-3 0-32 16,0 7-5-16,-2 15 0 16,8 9 11-16,0 7-2 15,0 6 10-15,2 3-13 16,12 3 0-16,1 1 10 16,-1 1-7-16,-3-4-9 0,-7-2 0 15,-4-6 6-15,0-8-15 16,-4-9 9-16,-9-11 0 15,-1-8 6-15,3-4 15 16,3 0 10-16,2-10 8 16,6-16-38-16,0-10-2 15,6-6-21-15,15-6-72 16,6-2 8-16,4-3-142 16,-2 3 73-16,-2 4 24 15,-4 5 58-15,-8 12 73 16,-3 5 33-16,-6 8 57 0,-2 5 83 15,-1 6-21 1,-1 3-5-16,-2 2-51 0,2 0-59 16,0 0-1-16,4 0-35 15,2 16 8-15,1 4 60 16,1 4-56-16,4 3 14 16,-1 3 7-16,3-5-26 15,2 0 15-15,2-4-23 16,0-7-7-16,4-5 6 15,1-8-109-15,4-1-22 16,-2-4-109-16,0-16 18 16,-5-6 34-16,-7-2 27 15,-4-2 124-15,-6 1 38 16,-3 6 104-16,-2 5 123 16,0 8 53-16,0 4-58 0,0 6-58 15,0 0-94-15,0 0-16 16,0 2-3-16,7 14-41 15,4 4 45-15,0 2-55 16,5-2-3-16,0-1 2 16,1-6-88-16,12-7-89 15,-4-4-336-15,-3-2-945 0</inkml:trace>
  <inkml:trace contextRef="#ctx0" brushRef="#br0" timeOffset="160382.9">16765 1111 1458 0,'0'0'281'16,"0"0"-114"-16,0 0-39 16,0 0 11-16,0 0 14 15,0 0-41-15,0 0-19 16,39 102-35-16,-33-76-50 16,1-4 29-16,-3-4-36 0,1-2-1 15,-1-9 3 1,-1 0 7-16,-1-7-10 0,0 0 0 15,3-2-10-15,1-17 4 16,3-8-93-16,2-3 27 16,2-2-18-16,4 6-61 15,-2 4 79-15,1 6-6 16,-6 5 53-16,1 6-3 16,1 3 21-16,-6 2 7 15,3 0 17-15,-2 0 14 16,0 7 57-16,0 8 4 15,1-2-7-15,-1 6 18 0,4 1-90 16,0-3 39-16,1 0-21 16,1-3-30-16,2-4 24 15,1-4-25 1,2-4-30-16,2-2 21 0,2 0-99 16,3-5-11-16,-3-8-23 15,0-3 21-15,-4 0 57 16,-5 0-10-16,-4 4 74 15,-2 2 0-15,-2 2 22 16,-3 2 80-16,-2 3 8 16,2 3 17-16,-2 0-29 15,2 0-48-15,0 6 27 16,3 11 41-16,1 3-109 16,4 2 35-16,-4 2-8 15,3-2-21-15,0-2 9 16,0-2-24-16,-3-4 0 15,-1-2 0-15,-1-6-6 0,-2 0-7 16,0-4-39-16,2-2-75 16,-2 0-18-16,-2-5-148 15,0-8-1053-15</inkml:trace>
  <inkml:trace contextRef="#ctx0" brushRef="#br0" timeOffset="161026.62">17461 1051 1467 0,'0'0'225'16,"0"0"-172"-16,0 0 26 15,0 0 16-15,0 0-17 16,0 0 65-16,0 0 3 16,-98-3-46-16,80 10 33 0,3 2-85 15,-1 4 32-15,1 1 1 16,5 2-38-16,3 4 26 15,5 4-50-15,2 2-19 16,0 2 6-16,7 0 2 16,15 2-8-16,9-4 0 15,7-4 0-15,7-1-1 16,4-12-5-16,-2-9-72 16,-1 0 55-16,-3-8-129 15,-7-18-3-15,-9-10-50 16,-8-6 64-16,-7-10 114 15,-8-8 13-15,-2-5 14 16,0 1 33-16,-2 2-18 16,3 12 15-16,-3 12 82 15,0 14-47-15,0 12 3 0,0 10-41 16,0 2-27-16,0 0 28 16,0 16-8-16,0 12 26 15,0 10 10-15,0 6 1 16,0 4 10-16,0 2-33 15,0 0-13-15,0-1 9 16,4-8-30-16,0-3-3 16,1-7-36-16,0-9-64 15,-3-14-75-15,-2-6-168 16,0-2-252-16</inkml:trace>
  <inkml:trace contextRef="#ctx0" brushRef="#br0" timeOffset="161268.13">17628 1033 1600 0,'0'0'242'0,"0"0"-158"0,0 0-58 16,0 0 24-16,0 0 57 15,0 0-39-15,126-7-24 16,-93 22-3-16,-2 2-41 16,-7 6 64-16,-4 1 9 15,-2 4 1-15,-7 2 67 16,-2 1-81-16,-3-4 2 15,-1-3-11-15,-2-2-50 16,-1-6 20-16,0-4-21 16,0-5-27-16,2-4-16 0,7-3-164 15,-1-11-131-15,0-10-637 16</inkml:trace>
  <inkml:trace contextRef="#ctx0" brushRef="#br0" timeOffset="161370.29">17989 974 1438 0,'0'0'319'0,"0"0"-272"16,0 0-47-16,0 0-288 0</inkml:trace>
  <inkml:trace contextRef="#ctx0" brushRef="#br0" timeOffset="162009.45">18303 1077 1582 0,'0'0'387'16,"0"0"-233"-16,0 0-2 15,0 0-82-15,0 0 36 16,-129-7-16-16,114 20-34 15,5 5-2-15,6 4-53 16,4 4 0-16,0 2 13 16,2 0-14-16,14-2-11 15,1-5-11-15,1 0-36 16,0-9 40-16,0-6-79 0,-2-6 23 16,-3 0 65-1,3-6-100-15,-3-14 70 0,0-4 27 16,3-4 5-16,-3 0 6 15,3 4 1-15,-1 2 0 16,-3 7-12-16,-1 5 13 16,-3 7-1-16,2 3 11 15,-4 0-10-15,1 0 27 16,1 3 20-16,0 10 15 16,-2 1 37-16,-1 0-88 0,1 2 43 15,1 0-27 1,0 2-27-16,2-4 22 15,-1-2-23-15,1-4 0 0,3-6-1 16,3-2-19 0,3 0 19-16,5 0-43 0,0-14-49 15,0 0 50-15,0-3-7 16,-6 6 50-16,-3 1 13 16,-6 4-13-16,-1 1 78 15,-2 5-12-15,-1 0-48 16,5 3 51-16,2 13-31 15,3 2-4-15,1 2-13 16,3 0-20-16,-1-4-2 0,12 0-98 16,-4-6-292-1,-2-5-660-15</inkml:trace>
  <inkml:trace contextRef="#ctx0" brushRef="#br0" timeOffset="162126.21">19076 1252 1870 0,'0'0'687'0,"0"0"-580"16,0 0-49-16,0 0-58 16,0 0-131-16,0 0-260 0</inkml:trace>
  <inkml:trace contextRef="#ctx0" brushRef="#br0" timeOffset="165510.68">6476 16356 1472 0,'0'0'248'0,"0"0"-175"15,0 0-39-15,0 0 45 16,0 0-74-16,145-102 11 16,-107 74-12-16,3-4-1 15,-4-2-3-15,-3-2 0 16,-1-4 9-16,-6-1 0 16,-4-3 1-16,-8 3 2 15,-5 6 91-15,-7 4-16 16,-3 8 40-16,0 9-26 15,0 11-39-15,-7 3 2 16,-8 0-64-16,-1 3 8 16,-4 25-8-16,2 8 16 0,5 13-16 15,6 5 42-15,7 8-27 16,0 4 35-16,12 2-20 16,11 7-29-16,4 0 43 15,7 6-32-15,-3-1-12 16,3-3 0-16,-3-2 8 15,-7-13-17-15,-2-7 0 16,-8-16 4-16,-5-6-29 16,-9-11 12-16,0-14 4 15,-9-6 12-15,-17-2 12 16,-6-6 7-16,-4-20-13 16,3-7 0-16,1-2 30 0,9-9-20 15,7-1-10 1,9-3 0-16,7 2 6 0,0-2-21 15,7-6 15-15,17 4-16 16,7 1 1-16,7-1-100 16,27-7-50-16,-9 8-115 15,-7 13-488-15</inkml:trace>
  <inkml:trace contextRef="#ctx0" brushRef="#br0" timeOffset="166008.18">7484 15793 1175 0,'0'0'338'16,"0"0"-175"-16,0 0-33 0,0 0 21 15,0 0-24-15,0 0-29 16,0 0-29-16,-52-4-38 16,33 17 5-16,-6 10 91 15,-4 4-50-15,0 8 32 16,0 9 13-16,2 11-53 16,4 2 13-16,10 2-41 15,11-5-40-15,2-2 48 16,7-2-49-16,15-6 0 15,5-3 0-15,2-5-46 16,0-10 10-16,-2-4-107 16,6-8-124-16,-7-10-113 15,-5-4-915-15</inkml:trace>
  <inkml:trace contextRef="#ctx0" brushRef="#br0" timeOffset="166301.12">7602 16004 1551 0,'0'0'313'16,"0"0"-236"-16,0 0-49 15,0 0 91-15,0 0-103 0,0 0 24 16,116-14 20-1,-97 37-4-15,-7 12 42 0,-8-3-27 16,-4 4-26-16,0-2 23 16,-22-3-52-16,-7-2 1 15,0-8 1-15,4-4-17 16,8-7 3-16,5-10-4 16,12-10-86-16,0-15-116 15,8-6-304-15</inkml:trace>
  <inkml:trace contextRef="#ctx0" brushRef="#br0" timeOffset="166525.52">7882 15899 1862 0,'0'0'562'0,"0"0"-413"16,0 0 25-16,0 0-107 15,0 0 27-15,0 0-57 16,-91 127-36-16,91-91 1 15,2-6-2-15,19-2-12 16,0-6 0-16,6-8-113 16,-2-6-21-16,8-8-116 15,-8-18-82-15,-5-8-454 0</inkml:trace>
  <inkml:trace contextRef="#ctx0" brushRef="#br0" timeOffset="166719">8059 15721 1073 0,'0'0'693'0,"0"0"-510"16,0 0 33-16,0 0-27 15,86 127-12-15,-57-79-103 16,-2 5-2-16,-5 2-10 16,-6-5-39-16,-5-2 16 15,-9 0-39-15,-2-8-28 16,0-4 19-16,-8-4-83 15,-6-6-93-15,1-12-356 0</inkml:trace>
  <inkml:trace contextRef="#ctx0" brushRef="#br0" timeOffset="167006.24">8769 15852 2150 0,'0'0'290'0,"0"0"-126"16,0 0-99-16,0 0 5 15,0 0-50-15,0 0-10 16,0 0-11-16,150-17 1 0,-104 17-105 16,8 4-12-16,-14 9-358 15,-13-6-395-15</inkml:trace>
  <inkml:trace contextRef="#ctx0" brushRef="#br0" timeOffset="167192.74">8867 16124 2076 0,'0'0'509'15,"0"0"-386"-15,0 0-60 16,0 0-38-16,0 0 33 16,119-8-58-16,-67 2-9 0,25-2 0 15,-15 2-283 1,-6 2-426-16</inkml:trace>
  <inkml:trace contextRef="#ctx0" brushRef="#br0" timeOffset="167875.52">9910 15756 1315 0,'0'0'612'16,"0"0"-487"-16,0 0 29 0,0 0 4 16,0 0-50-1,0 0-36-15,0 0-72 0,67-7 11 16,-27 7-5-16,9 0-4 15,-1 0-4-15,0 0-17 16,-6 0-15-16,-11 0 25 16,-6 12-28-16,-15 4-6 15,-10 5 28-15,0 6-7 16,-10 3 22-16,-15 2 44 16,-6 4-26-16,-3 4 59 15,-1 1-31-15,-1-2 11 16,3-3 82-16,6-3-127 15,5-3 29-15,7 1-21 16,3-10-13-16,7 3 13 16,5-8-20-16,0-2 0 0,0-4 6 15,19-1 3 1,5-5-15-16,2-2 6 0,9-2 0 16,-2 0 12-16,5 0-12 15,-1 0 1-15,1 0-9 16,-3-2-8-16,-2-7-7 15,-5 5-47-15,-6-6-61 16,-4-8-80-16,-5 2-109 16,-6 2-184-16</inkml:trace>
  <inkml:trace contextRef="#ctx0" brushRef="#br0" timeOffset="168192.68">10081 15993 1582 0,'0'0'352'0,"0"0"-234"15,0 0 144-15,0 0-67 16,0 0-99-16,0 0-17 16,0 0-65-16,23-7 25 15,-1 2 57-15,3 4-84 16,-1-2 56-16,3 2-42 15,2-2-19-15,2 2 29 16,0 1-25-16,0-4-7 0,0-1-2 16,-6 1 14-16,-2 0-7 15,-6 3-9-15,-8-4 1 16,-2 2-6-16,-5 3 6 16,-2 0-2-16,0 0-6 15,0 0-92-15,0 0-148 16,0 0-848-16</inkml:trace>
  <inkml:trace contextRef="#ctx0" brushRef="#br0" timeOffset="170273.93">9941 16030 792 0,'0'0'167'0,"0"0"-89"0,0 0-4 15,0 0 39-15,0 0 7 16,0 0-1-16,0 0 35 16,0 0-66-16,0 0-24 15,0 0-11-15,0 0-52 16,0-4 31-16,0 4-32 15,0 0 6-15,0-4 13 16,0 4 0-16,0 0 41 16,2 0 9-16,-2 0-28 15,0 0 24-15,0 0-52 16,0 0 3-16,0 0-30 0,0 0 14 16,0 0-18-1,0 0 17-15,0 0-3 0,0 0-2 16,0 0 6-16,0-4 0 15,0 4 38-15,0 0-37 16,0 0 15-16,0 0 4 16,0 0-11-16,0 0 30 15,0 0-38-15,0 0 6 16,0 0 59-16,0 0-58 16,0 0 37-16,0 0-19 15,0 0-25-15,3-2 32 16,-1 2-33-16,2 0 0 0,5-3 3 15,0 3 5 1,2 0-8-16,7-1 0 16,2 1 8-16,5 0-13 0,4 0 5 15,8 0-101-15,-3 0-116 16,-8 0-822-16</inkml:trace>
  <inkml:trace contextRef="#ctx0" brushRef="#br0" timeOffset="171341.08">6507 15892 1709 0,'0'0'369'0,"0"0"-292"15,0 0 137-15,137 44-100 0,-62-22 8 16,33 10-30-16,31 4-35 16,33 4 13-16,5 0-58 15,-37-4-10-15,-40-10 16 16,-45-8-18-16,-13 0-14 16,1-4-31-16,-7-1-20 15,-5 0 5-15,-15-9-53 16,-16-4-59-16,-16-8 61 15,-17-14-156-15,-5-6-467 0</inkml:trace>
  <inkml:trace contextRef="#ctx0" brushRef="#br0" timeOffset="171590.31">7212 15798 1587 0,'0'0'248'0,"0"0"-137"15,0 0-71-15,0 0 11 16,0 0 96-16,0 0-4 15,138 18 0-15,-56 18-47 16,28 8-14-16,27 9 29 16,-7 2-65-16,-15-5-1 15,-17-6-26-15,-21-8 3 16,3 4-41-16,4 4 19 16,-17-12-76-16,-16-2 30 15,-19-16-93-15,-14-6 2 16,-18-16-55-16,-5-15 22 0,-19-12-141 0</inkml:trace>
  <inkml:trace contextRef="#ctx0" brushRef="#br0" timeOffset="171807.76">8090 15804 1506 0,'0'0'327'0,"0"0"-247"16,0 0-22-16,0 0-13 15,115-2 134-15,-41 25-13 16,28 11-68-16,35 20 45 15,25 5-41-15,5 5-45 16,-28-13 42-16,-39-9-92 16,-38-17 11-16,-11-5-18 15,2 0-39-15,-3-2 9 16,-8 0-44-16,-16-14-115 0,-16-4 0 16,-10-24-43-16,-22-9-82 15,-10-7-951-15</inkml:trace>
  <inkml:trace contextRef="#ctx0" brushRef="#br0" timeOffset="171985.29">9075 15855 801 0,'0'0'940'16,"0"0"-804"-16,0 0-117 15,0 0 54-15,0 0 74 16,0 0 34-16,154-26 21 16,-88 52-117-16,7 2 13 15,8 4-23-15,1 2-35 16,-2-2 9-16,-3-1-49 15,-13-7-33-15,-11-8 9 16,-12-12-190-16,-14-4-104 0,-15 0-176 0</inkml:trace>
  <inkml:trace contextRef="#ctx0" brushRef="#br0" timeOffset="172156.83">9759 15655 1862 0,'0'0'641'16,"0"0"-569"-16,0 0-62 15,0 0 69-15,0 0-30 16,124 50 50-16,-70-16-24 16,6 6-31-16,7 0-11 0,2 2-33 15,4-4-24 1,24 5 15-16,-22-9-255 16,-11-12-322-16</inkml:trace>
  <inkml:trace contextRef="#ctx0" brushRef="#br0" timeOffset="173558.42">11189 15898 1551 0,'0'0'371'16,"0"0"-277"-16,0 0-34 16,0 0-23-16,0 0 23 15,0 0 57-15,0 0-105 16,145-46 3-16,-96 23-5 15,-3-2-1-15,-6-4-18 16,-9 3-13-16,-6-2-60 16,-15 2 29-16,-10 4-19 15,0 0 68-15,-10 8-17 16,-11 1 42-16,-4 10-7 16,2 3-14-16,1 0 2 15,4 12 26-15,4 10-19 16,6 14 56-16,8 4 35 0,0 10-73 15,6 10 19-15,17 4-27 16,4 3-3-16,2 4 5 16,0-2-14-16,-2 0-7 15,-6 0 0-15,-3-7 8 16,-9-6-8-16,-5-6 0 16,-4-13 0-16,0-11 27 15,-13-8-11-15,-9-13 26 16,-5-5-1-16,-2 0-32 15,0-19 37-15,5-11-5 16,6-2-28-16,9-4 35 16,9-4-38-16,0-1-10 0,5 6 0 15,14-5-7-15,8 3 1 16,4-3-54-16,6-2-77 16,13-27-77-16,-7 6-148 15,-5 6-1060-15</inkml:trace>
  <inkml:trace contextRef="#ctx0" brushRef="#br0" timeOffset="173766.87">11905 15440 1852 0,'0'0'533'0,"0"0"-458"15,0 0 67-15,-141 117 13 16,112-63-75-16,10 8 20 15,13 0-59-15,6 5-32 0,0-4 10 16,16-1-19-16,9 1-13 16,6-10-53-16,17 14-88 15,-8-21-98-15,-1-12-316 0</inkml:trace>
  <inkml:trace contextRef="#ctx0" brushRef="#br0" timeOffset="174592.26">12100 15705 1498 0,'0'0'344'0,"0"0"-178"15,0 0-137-15,0 0-4 16,0 0 0-16,0 0-25 0,0 0 44 15,92-28-22 1,-66 34-13-16,1 20 90 0,-7 2-31 16,-8 10 16-16,-8 3-6 15,-4 2-49-15,-2-3 47 16,-19-3-34-16,-6-5-18 16,-4-7 43-16,2-10-60 15,5-1-13-15,4-10 6 16,6-4-64-16,14-14-13 15,0-12-267-15,0-5-320 0</inkml:trace>
  <inkml:trace contextRef="#ctx0" brushRef="#br0" timeOffset="174831.81">12397 15627 1781 0,'0'0'349'0,"0"0"-163"16,0 0-69-16,0 0 35 16,-118 20-24-16,104 1-68 15,7 6 4-15,7 5-51 16,0 0-13-16,5 2 18 16,15-2-12-16,5-2-12 15,4-2-18-15,6-6-106 16,16-4-110-16,-6-5-267 15,-5-13-730-15</inkml:trace>
  <inkml:trace contextRef="#ctx0" brushRef="#br0" timeOffset="174989.42">12722 15879 1894 0,'0'0'493'15,"0"0"-366"-15,0 0 13 16,0 0-70-16,-71 107-35 15,61-89-35-15,4 0-17 16,6-6-120-16,0-6-344 16,0-6-412-16</inkml:trace>
  <inkml:trace contextRef="#ctx0" brushRef="#br0" timeOffset="175572.74">12855 15615 1446 0,'0'0'404'15,"0"0"-224"-15,0 0 11 16,0 0-62-16,0 0-25 16,0 0 51-16,0 0-81 0,-17 90-8 15,17-60-8-15,0-3-33 16,0 0 25-16,4-5-50 16,11-4 1-16,3-6-4 15,5-5 3-15,2-7-10 16,-2 0-20-16,4-15-69 15,-4-12 19-15,-3-2-96 16,-9-5-21-16,-5 0 120 16,-3 4 0-16,-3 6 67 15,0 6 10-15,0 10 22 16,0 8 98-16,0 0-61 16,0 4-58-16,0 18 102 15,0 4-75-15,9 9 8 16,2 5 4-16,2 10-27 0,-1-1 44 15,-4 5-19 1,-3-4-11-16,-5-1 78 0,0-3-89 16,-11-8 29-16,-9-1-23 15,-3-14-16-15,-1-1 9 16,-3-6-15-16,5-6-27 16,-1-10 26-16,4 0-128 15,3-21-40-15,5-8-175 16,7-9-526-16</inkml:trace>
  <inkml:trace contextRef="#ctx0" brushRef="#br0" timeOffset="175820.63">13245 15716 1582 0,'0'0'657'16,"0"0"-488"-16,0 0-133 15,0 0-29-15,0 0 94 16,0 0-86-16,0 0 27 16,31 95-20-16,-31-63-21 15,0-2 37-15,0-1-38 16,0 0 6-16,-2-5-2 16,-2 7-4-16,0-5-1 0,-1-2-33 15,-2 6-94 1,0-9-132-16,3-10-426 0</inkml:trace>
  <inkml:trace contextRef="#ctx0" brushRef="#br0" timeOffset="176255.61">13564 15516 1737 0,'0'0'393'0,"0"0"-257"0,0 0-46 16,0 0-74-16,0 0 70 16,0 0-29-16,0 0-56 15,101-18 16-15,-64 18-17 16,-3 0 0-16,-8 6-3 15,-8 11 22-15,-9 0-19 16,-9 6 21-16,0 3-3 16,-2 5 58-16,-16 2-29 15,-5 1 9-15,4-1 3 16,1 3-45-16,5-9 48 16,3-2-50-16,6 2 9 15,4-5-13-15,0-4 4 0,0 1-12 16,14-2 0-1,3-3 7-15,8-6-26 0,2-2-2 16,2-6-96-16,8 0-2 16,-8-1-208-16,-8-12-373 0</inkml:trace>
  <inkml:trace contextRef="#ctx0" brushRef="#br0" timeOffset="176407.67">13613 15701 842 0,'0'0'1341'0,"0"0"-1088"16,0 0-181-16,0 0 59 16,0 0-96-16,0 0 8 0,0 0-30 15,89-10-13-15,-31 10-34 16,-9-6-149-16,-6 0-364 0</inkml:trace>
  <inkml:trace contextRef="#ctx0" brushRef="#br0" timeOffset="176722.83">14120 15366 1669 0,'0'0'267'0,"0"0"-209"16,0 0-52-16,0 0 112 16,0 0 96-16,85 132-70 15,-66-78-2-15,-4 9-59 16,1 5-32-16,-5 3 55 16,-7-4-94-16,-4 4-8 15,0-14-4-15,-7-2-9 16,-10-16-10-16,-5-3-90 15,1-17-141-15,8-11-393 0</inkml:trace>
  <inkml:trace contextRef="#ctx0" brushRef="#br0" timeOffset="177022.03">14814 15516 2006 0,'0'0'382'0,"0"0"-189"15,0 0-168 1,0 0 60-16,0 0-25 0,0 0-54 16,120-18-6-16,-78 18-30 15,10 0-115-15,-10 0-153 16,-11 4-485-16</inkml:trace>
  <inkml:trace contextRef="#ctx0" brushRef="#br0" timeOffset="177205.54">14861 15709 1899 0,'0'0'570'0,"0"0"-445"16,0 0-122-16,0 0 10 15,0 0 14-15,113-5-27 0,-48 2-17 16,-12 3-216-16,-5 0-390 0</inkml:trace>
  <inkml:trace contextRef="#ctx0" brushRef="#br0" timeOffset="177938.92">15861 15326 1684 0,'0'0'396'0,"0"0"-213"15,0 0-11-15,0 0-60 16,0 0-32-16,0 0-12 16,0 0-60-16,31-6-8 15,5 6 0-15,1 0 9 16,6 0-27-16,-7 0 18 15,-7 9-12-15,-7 5-12 0,-11 9-20 16,-9 2 26 0,-2 8 9-16,-4 5 9 0,-18 2 16 15,-5 6-7 1,0 4 4-16,-1 3 22 0,-1-3-11 16,4-2-24-16,0 1 22 15,3-12-3-15,4-3 34 16,7-5-39-16,4-8-13 15,5-4 4-15,2-4-5 16,0-7 0-16,18 2 0 16,8-8-2-16,5 0-10 15,6 0 8-15,3 0 1 16,2-5-22-16,1-4-51 16,1-3-5-16,7-2-51 15,-9 0-145-15,-11 3-25 0</inkml:trace>
  <inkml:trace contextRef="#ctx0" brushRef="#br0" timeOffset="178239.41">15861 15665 2107 0,'0'0'329'16,"0"0"-218"-16,0 0 53 15,0 0-110-15,0 0 13 16,0 0-34-16,0 0-23 0,108-44 60 16,-66 38-58-16,-1 2 24 15,0-1 21-15,1 1-56 16,-4 3 25-16,-3-2-26 16,-3 2 7-16,-6 1-17 15,-5 0 11-15,-8 0-1 16,-4 0 0-16,-4 0 0 15,-1 0-7-15,-4 0-62 16,0 0-127-16,0 0-325 16,0 0-1034-16</inkml:trace>
  <inkml:trace contextRef="#ctx0" brushRef="#br0" timeOffset="190200.52">6476 15147 884 0,'0'0'175'16,"0"0"-112"-16,0 0-63 15,0 0 36-15,0 0-15 16,0 0 8-16,23-56 92 16,-17 52 13-16,1 0 7 15,2-2 0-15,0 2-25 16,2 2 7-16,3 2-30 15,-4 0-28-15,-1 0 36 16,1 0-63-16,-6 4 14 16,0 8 9-16,-4 3-44 15,0-4 44-15,0 1-13 16,0-1-23-16,-10-1 63 16,-2-4-69-16,-1-3 19 0,-1 1 9 15,1-4-45-15,2 0 31 16,2 0-33-16,4-7 6 15,3-4-32-15,2-5 4 16,0-1-32-16,0-2 9 16,7 1-23-16,6 2 49 15,3 4-16-15,-3 4-11 16,3 4 37-16,0 4-7 16,-3 0 16-16,-2 0 0 15,-2 12 6-15,-5 0 5 16,1 6-11-16,-5 2 0 15,0-2 43-15,-3 0-15 0,-12-1 27 16,-1-9 14-16,-2-3-36 16,3-1 50-16,-1-4-46 15,5 0-36-15,2-8 47 16,5-6-48-16,4 0-1 16,0 2-23-16,0 2-57 15,0 7-38-15,9 3-144 16,2 0-120-16,-2 0-967 0</inkml:trace>
  <inkml:trace contextRef="#ctx0" brushRef="#br0" timeOffset="192952.44">9362 14847 1362 0,'0'0'305'0,"0"0"-226"16,0 0 93-16,0 0-31 16,0 0-4-16,0 0-34 15,-11-23-51-15,11 20 9 16,0-2 58-16,0 4-94 16,0-2 49-16,0 3-23 15,0 0-26-15,0 0 23 16,0 0-47-16,0 0 12 15,0 0 0-15,0 0 11 0,4 0-23 16,14 0-1-16,4 0 0 16,7 0-3-1,5 0 3-15,5 0 0 0,2 0 0 16,1 0 9 0,-2 0-11-16,-1 0 2 0,-8 0-16 15,-8 12-9-15,-4-3 20 16,-9 5 5-16,-4-2 0 15,-6 6-18-15,0 2 18 16,0-1 0-16,-16 6 0 16,0 0 40-16,-4 6-39 15,-2 1 13-15,-3 4 25 16,1 1-30-16,0 2 27 0,1-3-36 16,3-1 16-1,7-4-10-15,4-4-5 0,7-7-1 16,2-4 0-16,0-6 12 15,6-2-13-15,12-2 1 16,2-2 0-16,3-4-6 16,3 0 7-16,3 0-1 15,-1 0 0-15,-1-5-10 16,-2-4 9-16,-5 5-48 16,-4-4-66-16,-7 2 39 15,-5 2-117-15,-4-4-127 16,0 2-392-16</inkml:trace>
  <inkml:trace contextRef="#ctx0" brushRef="#br0" timeOffset="193180.84">9433 15043 1820 0,'0'0'496'16,"0"0"-383"-16,0 0 61 15,0 0 3-15,0 0-114 16,0 0-24-16,0 0-22 16,25-18-17-16,12 18 24 15,8 0-13-15,4 0-4 16,0 0-7-16,-5 0-34 16,1 0 34-16,7 0-139 15,-14 0-99-15,-5 0-333 0</inkml:trace>
  <inkml:trace contextRef="#ctx0" brushRef="#br0" timeOffset="194201.19">10418 14691 1468 0,'0'0'248'0,"0"0"-127"16,0 0 36-16,0 0-87 15,0 0-11-15,0 0-46 16,0 0 18-16,18 17 22 16,4-4-37-16,2-1-1 15,7-1 32-15,3 3-29 16,4 2-18-16,4 0 0 16,0 5 1-16,1-8-3 15,-1 4 2-15,-1-6 0 0,-6 2-6 16,-6-10 17-1,-9 0-12-15,-6 0 1 0,-8-3 0 16,-4 0 9-16,-2 3 49 16,0-3 53-16,0 2 9 15,-8 0-119-15,-6 4 33 16,-1 0-21-16,-8 6-12 16,-4-1 21-16,-4 8-14 15,-4 4-8-15,-5 0 32 16,-5 4-11-16,-1-2-2 15,-2 3 14-15,4-6-33 16,6 0 54-16,4-4-54 16,8-5 16-16,8-3-5 15,7-4 5-15,4-3-22 0,5 1 6 16,-1-4-40-16,3 0 40 16,0 0-75-16,0 0-34 15,0 0-26-15,0 0-200 16,12 0-10-16,1 0-769 0</inkml:trace>
  <inkml:trace contextRef="#ctx0" brushRef="#br0" timeOffset="194846.3">10964 15077 1395 0,'0'0'308'16,"0"0"-202"-16,0 0 28 16,0 0 26-16,0 0-2 15,0 0-23-15,-129 46-45 16,98-32-13-16,-5 1 83 15,-3 1-89-15,2 2 15 16,3-5-19-16,8 0-45 0,3-3 17 16,10-2-39-16,4 2 8 15,0-7-16-15,5 3 9 16,1-1-1-16,1-1 0 16,2-4-41-16,0 0 30 15,0 0-60-15,0 0-62 16,0 0 18-16,16 0-126 15,-1 0-121-15,2 0-722 0</inkml:trace>
  <inkml:trace contextRef="#ctx0" brushRef="#br0" timeOffset="197117.54">13016 14650 1156 0,'0'0'592'0,"0"0"-461"0,0 0 1 16,0 0-41-16,0 0 27 15,0 0-13-15,0 0-9 16,-2 58 20-16,4-26-59 15,5 5-13-15,1 2 44 16,1 2-80-16,5-5-4 16,1-2 7-16,3-12-10 15,3-5 8-15,0-6-9 16,6-11 0-16,2 0-10 16,2-15-7-16,3-14-2 15,-3-9-20-15,-4-6-20 16,-7 0 50-16,-5-6-49 15,-5 5-18-15,-6 5 67 0,-4 8-48 16,0 10 47-16,0 8 10 16,0 7 0-16,0 7-5 15,-2 0 5-15,0 9 0 16,2 18-4-16,0 0 11 16,0 9-7-16,0 4 0 15,2 4 10-15,11 5 17 16,1 1-25-16,-1 2 7 15,-3 2 14-15,2-4-14 16,-3-2-9-16,-5-6 30 16,-4-8-23-16,0-6 48 15,-4-6 8-15,-14-5 1 16,-4-7 51-16,-5-6-97 16,0-1 27-16,0-3-17 15,5 0-3-15,5-11 2 0,3-8-27 16,7-3-27-16,7-4 26 15,0-2-159-15,9-16 10 16,13 9-233-16,3-2-670 0</inkml:trace>
  <inkml:trace contextRef="#ctx0" brushRef="#br0" timeOffset="197583.88">13807 14453 1661 0,'0'0'313'0,"0"0"-185"15,0 0-55-15,0 0-26 16,0 0 43-16,0 0-90 15,-127-12 37-15,102 12-18 16,3 0 2-16,2 0 36 16,7 0-26-16,6 0 0 15,4 0-18-15,3 0 11 0,0 0-31 16,0 0 7 0,0 5-23-16,0 2 4 0,3 6 28 15,6 3-9-15,-2 8 73 16,-3 6-66-16,-2 8 75 15,-2 8-18-15,0 6-37 16,0-3 57-16,0 2-47 16,2-2 0-16,5-5 1 15,0-10-29-15,2-4 13 16,-1-8-22-16,6-11-17 16,1-5-2-16,4-6-14 15,4 0-24-15,16-19-61 16,-6-3-246-16,-4-4-327 0</inkml:trace>
  <inkml:trace contextRef="#ctx0" brushRef="#br0" timeOffset="198167.42">13991 14614 986 0,'0'0'509'16,"0"0"-359"-16,0 0-37 15,0 0-10-15,0 0-8 16,0 0-47-16,0 0 2 15,0 20 47-15,3 0-33 16,6 6 27-16,0 2-20 16,2 7-22-16,0 5 27 0,0 1-42 15,2 3-28-15,-1 1 66 16,-1 1-65-16,-3-1 20 16,0-6 7-1,-6-5-12-15,-2-6 38 0,0-8-20 16,0-4-19-16,-14-8 73 15,-3-2-92-15,-2-6 46 16,0 0-23-16,-1 0-24 16,-1-9 32-16,4-14-33 15,1-7-48-15,3-2 29 16,7-32-134-16,0 12-113 16,6 0-384-16</inkml:trace>
  <inkml:trace contextRef="#ctx0" brushRef="#br0" timeOffset="198315.55">14001 14480 1637 0,'0'0'679'16,"0"0"-479"-16,0 0-118 16,0 0-64-16,0 0-18 15,0 0-174-15,0 0-184 16,69-8-689-16</inkml:trace>
  <inkml:trace contextRef="#ctx0" brushRef="#br0" timeOffset="198718.47">14243 14464 1635 0,'0'0'338'0,"0"0"-184"15,0 0 41-15,0 0-32 16,0 0-147-16,0 0 10 15,0 0-26-15,83-41 15 16,-63 41-15-16,0 0 0 16,-4 0 0-16,-6 13-11 15,2 0 20-15,-5 10-9 16,-1-2 0-16,-2 4 9 16,1 4 16-16,0 4-8 15,-1 3-10-15,3 2 48 16,-1 2-43-16,3 0-9 0,1 0 9 15,-4-2-10-15,-4 1 33 16,-2-9-26-16,0-2 21 16,0-6 79-16,-13-2-101 15,-1-5 50-15,-3-6-21 16,1 1-20-16,-2-6 19 16,3-4-36-16,-1 0 0 15,5 0-17-15,2 0-44 16,5-23-42-16,4 2-160 15,0-11-439-15</inkml:trace>
  <inkml:trace contextRef="#ctx0" brushRef="#br0" timeOffset="198904.99">14814 14872 1781 0,'0'0'552'16,"0"0"-371"-16,0 0 41 16,-9 109-192-16,-5-81 8 15,4-4-38-15,3-2-35 16,3-8-146-16,4-8-480 0</inkml:trace>
  <inkml:trace contextRef="#ctx0" brushRef="#br0" timeOffset="199420.1">15425 14258 1513 0,'0'0'324'16,"0"0"-266"-16,0 0-39 0,0 0 103 16,0 0-40-16,0 0 97 15,0 0-77-15,73 74-22 16,-59-33 14-16,-1 5-63 15,-3 11 14-15,4 1 28 16,-1-1-73-16,-1 4 42 16,-1-5-39-16,0-10 10 15,0-6-3-15,0-10 1 16,0-11-11-16,1-11 9 16,-2-8 13-16,9 0-22 15,-2-21 0-15,3-15 1 16,1-10-14-16,-6-16 13 15,-1-8 0-15,-6-6-1 0,1-2 4 16,-3 3-4-16,2 9 1 16,1 11-1-16,-3 14-17 15,-2 15 18-15,1 5-9 16,-2 14-45-16,-3 7-142 16,0 1-357-16,0 14-610 0</inkml:trace>
  <inkml:trace contextRef="#ctx0" brushRef="#br0" timeOffset="199592.64">15498 14558 857 0,'0'0'1399'0,"0"0"-1140"16,0 0-202-16,0 0 8 15,0 0 32-15,0 0-88 16,165-46-18-16,-81 30-28 15,-12 4-176-15,-7 4-325 0</inkml:trace>
  <inkml:trace contextRef="#ctx0" brushRef="#br0" timeOffset="199951.22">16324 14423 1672 0,'0'0'322'16,"0"0"-250"-16,0 0-28 0,0 0 34 16,0 0 33-16,0 0 33 15,40 130-88-15,-17-90 9 16,2 3-21-16,-1 1-37 15,-2 3 42-15,-4-8-49 16,-7-3 11-16,-4-1 20 16,-7-7-19-16,0-10 19 15,-3-2 2-15,-16-10-32 16,-8-6 41-16,-2 0-42 16,-2-10 6-16,2-20-27 0,4-6-36 15,6-13-17-15,5-31-80 16,7 13-185-16,5-2-298 0</inkml:trace>
  <inkml:trace contextRef="#ctx0" brushRef="#br0" timeOffset="200067.91">16324 14423 1549 0,'-24'-126'480'16,"26"118"-394"-16,2 2-29 16,6 2 27-16,3 0-84 15,20 4-38-15,0 0-190 16,-1 0-1551-16</inkml:trace>
  <inkml:trace contextRef="#ctx0" brushRef="#br0" timeOffset="200233.5">16765 14405 2278 0,'0'0'234'16,"0"0"-234"-16,0 0-32 15,0 0-40-15,135-18 16 16,-102 18-185-16,-4 0-508 0</inkml:trace>
  <inkml:trace contextRef="#ctx0" brushRef="#br0" timeOffset="200416.98">16790 14600 1877 0,'0'0'585'0,"0"0"-481"16,0 0-56-16,0 0 48 15,154-24-71-15,-109 22-24 16,13-2-2-16,-12 4-214 16,-8 0-347-16</inkml:trace>
  <inkml:trace contextRef="#ctx0" brushRef="#br0" timeOffset="201016.76">17652 14269 1780 0,'0'0'490'0,"0"0"-407"16,0 0 71-16,0 0-86 16,0 0-29-16,-118-11 37 15,85 28-37-15,-1 5 13 16,5 6 32-16,8 5-75 15,5 5 32-15,9 2-41 16,7 0 12-16,0 0-16 16,15-3 11-16,12-1-7 0,4-9 0 15,7-7-25 1,5-10 17-16,1-10-42 0,3 0-19 16,-3-12 41-16,-6-16-39 15,-5-8 65-15,-12-6-17 16,-9-6 38-16,-10 0-6 15,-2-1-13-15,-8 9 11 16,-13 12-16-16,-6 6 5 16,-2 12-46-16,0 10-7 15,8 2-246-15,9 12-64 0</inkml:trace>
  <inkml:trace contextRef="#ctx0" brushRef="#br0" timeOffset="201215">18022 14508 1227 0,'0'0'818'0,"0"0"-492"16,0 0-99-16,0 0-38 16,0 125-118-16,0-96-24 15,-8 0-47-15,-1-2-3 16,-1-2-13-16,-3-7-105 15,5-5-217-15,2-7-397 0</inkml:trace>
  <inkml:trace contextRef="#ctx0" brushRef="#br0" timeOffset="201607.18">18433 14472 2058 0,'0'0'575'0,"0"0"-442"16,0 0-98-16,0 0-20 15,0 0-15-15,0 0-68 16,0 0-138-16,82 0-411 0</inkml:trace>
  <inkml:trace contextRef="#ctx0" brushRef="#br0" timeOffset="201749.85">18898 14472 1500 0,'0'0'930'15,"0"0"-761"-15,0 0-100 16,0 0-69-16,0 0-96 16,0 0-214-16,0 0-399 0</inkml:trace>
  <inkml:trace contextRef="#ctx0" brushRef="#br0" timeOffset="201873.52">19237 14418 1979 0,'0'0'248'0,"0"0"-248"16,0 0-129-16,0 0-138 16,0 0-643-16</inkml:trace>
  <inkml:trace contextRef="#ctx0" brushRef="#br0" timeOffset="202050.01">19557 14508 2126 0,'0'0'303'16,"0"0"-196"-16,0 0-16 16,0 0-9-16,-100 102 70 15,80-79-150-15,3-2-4 16,1-1-29-16,3 0-112 16,5-6-170-16,4-8-467 0</inkml:trace>
  <inkml:trace contextRef="#ctx0" brushRef="#br0" timeOffset="202783.47">19865 14111 1751 0,'0'0'365'16,"0"0"-210"-16,0 0-121 0,0 0 144 16,0 0-70-16,-13 103 16 15,11-56-63 1,2 1-39-16,0 1 7 0,0-4-29 16,0-5 0-16,0-1 7 15,0-5-5-15,0-11-4 16,0-4-8-16,4-7-22 15,-2-6-12-15,0-6-29 16,1 0 38-16,1-6 20 16,-2-18-72-16,-2-6 29 15,0-10 26-15,0-4 32 0,0-5-13 16,0-1 12 0,0-2 1-16,-2 4 44 0,2 6-32 15,0 10 49-15,0 6 22 16,0 12-29-16,0 6 15 15,0 8-56-15,0 0-12 16,0 0 45-16,0 13-35 16,11 8 25-16,3 6 1 15,-1 4-36-15,5 1 37 16,-1-2-37-16,1-4-1 16,5-2 0-16,-4-7 16 15,4-6-32-15,-1-5 16 16,-2-6-42-16,2 0 36 15,1-6-45-15,-3-16-1 16,0-6 31-16,-2-7-74 0,-3-7 72 16,1 3-29-16,1 3-45 15,-3 2 77-15,-1 10-6 16,-3 10 26-16,-4 6 35 16,1 8-20-16,-3 0 10 15,0 0 24-15,1 17-4 16,0 10 62-16,-3 9-78 15,0 4 29-15,1 4-13 16,-3 0-38-16,2-2 15 16,2-6-22-16,-2-4-61 15,2-8 54-15,8-9-142 16,-1-10-223-16,2-5-897 0</inkml:trace>
  <inkml:trace contextRef="#ctx0" brushRef="#br0" timeOffset="202994.41">20692 14195 2191 0,'0'0'481'0,"0"0"-301"16,0 0-99-16,0 0-18 15,0 0-42-15,0 0-9 16,0 0-24-16,122-36-41 16,-75 36-195-16,-5 0-419 0</inkml:trace>
  <inkml:trace contextRef="#ctx0" brushRef="#br0" timeOffset="203546.93">21425 14221 1687 0,'0'0'710'15,"0"0"-502"-15,0 0-47 16,0 0-101-16,0 0-12 16,69-114-48-16,-40 91-5 15,0 1-22-15,-2 4 18 0,-10 4 9 16,-3 5 0-16,-8 4 6 15,-4 5 6-15,-2 0-12 16,0 0 1-16,0 18 32 16,0 13-31-16,0 6 29 15,0 10-31-15,0 3 10 16,0 0 12-16,0 0-22 16,0-2 0-16,0-5-32 15,0-3 10-15,0-6 3 16,-6-2 1-16,-4-6-23 15,0-5 32-15,-5-6-62 16,-6-3 48-16,-4-8-3 16,-1-2 52-16,-1-2-24 15,3 0 52-15,6 0-5 16,9 0 21-16,7 0-70 0,2 0 16 16,0 0-39-1,17 0 36-15,14 0-13 0,7 0 0 16,3 0 0-16,-1 0-9 15,-7 0 9-15,-2 0 0 16,-6-2-3-16,-3-2 21 16,-4 0-18-16,-2 0 0 15,-3 2 0-15,-4 2-15 16,-4-2 0-16,-3 2-107 16,-2 0 38-16,0 0-223 15,0 0-219-15</inkml:trace>
  <inkml:trace contextRef="#ctx0" brushRef="#br0" timeOffset="206182.88">16962 15766 1577 0,'0'0'490'15,"0"0"-343"-15,0 0-101 16,0 0 75-16,0 0 62 16,0 0-176-16,22 0 26 0,14 0 3 15,12-4 4 1,11 3 27-16,9-4-38 0,11 3-10 16,6-3 38-16,4-1-39 15,1 0-18-15,5 4 5 16,-9-6-4-16,-1-1-2 15,-9 3-14-15,-9-2-39 16,-9-5 17-16,-16 1-135 16,-17-5-55-16,-15-2-61 15,-10-3-185-15,-10-2-72 16,-22 1 451-16,-3 6 94 16,2 0 509-16,6 7-322 15,11 7 30-15,11 0-8 16,5 3-101-16,0 0-89 15,23 10 25-15,4 13 48 0,2 3 39 16,2 9-111 0,-5 6 44-16,-8-1-16 0,-7 2-23 15,-11 0 11-15,0 0-36 16,-22-8 0-16,-9 3-1 16,-25 3-94-16,11-8-158 15,1-10-263-15</inkml:trace>
  <inkml:trace contextRef="#ctx0" brushRef="#br0" timeOffset="208465.96">18876 15583 1815 0,'0'0'344'0,"0"0"-261"15,0 0 44-15,-9 112-98 16,9-76 25-16,0-5-25 16,0 0-19-16,9-9 11 15,-5-8-21-15,0-8 0 0,-1-6 9 16,-3 0 25-1,0-2-18-15,0-16-6 0,0-12-9 16,0-6-2-16,2-4 1 16,5-8 0-16,2 2-17 15,4 2-39-15,3 3 38 16,-1 9 5-16,1 11 13 16,-1 2-9-16,-1 7 7 15,-1 6 2-15,1 6 29 16,-1 0 2-16,0 8-31 15,-1 12 21-15,0 10 10 16,-2 1 14-16,1 2-35 16,-5 6 4-16,1-3 19 15,-3-5-13-15,1-4-20 0,-5-10 0 16,3-6 2-16,-3-3 4 16,0-8 0-16,0 0-6 15,0 0 0 1,2-22-2-16,2-4-11 0,3-2-12 15,6-9-5-15,3-1 29 16,2 6-32-16,3 5 29 16,0 0-14-16,-1 13 6 15,-5 2 10-15,1 6 2 16,-5 2-1-16,0 4-10 16,3 0 22-16,-3 0 1 15,0 19 53-15,2-2-54 0,-2 10 47 16,1-1-33-16,-3 6-7 15,1-5 42-15,0 4-45 16,1-6 12-16,-3-2-3 16,4-3-7-16,1-7-17 15,1-4 0-15,1-5-1 16,3-4-22-16,2 0 2 16,0-19-5-16,1-2 14 15,-2-8-77-15,-1 0 40 16,-3-7-14-16,-3 4 0 15,-3 5 53-15,-3 5 10 16,-2 4 0-16,-1 8 54 16,-3 5-35-16,3 2 36 0,-1 3-31 15,0 0-17 1,5 8 56-16,1 11-23 0,4 8 4 16,-3 0-1-16,-1 5-42 15,1-4 26-15,-2-2-27 16,0-5-59-16,-3-6 13 15,-2-3-150-15,-2-12-345 0</inkml:trace>
  <inkml:trace contextRef="#ctx0" brushRef="#br0" timeOffset="208603.6">19589 15291 1994 0,'0'0'528'15,"0"0"-483"-15,0 0-45 0,0 0-163 16,0 0-409-16</inkml:trace>
  <inkml:trace contextRef="#ctx0" brushRef="#br0" timeOffset="209750.04">19929 15427 738 0,'0'0'1060'0,"0"0"-846"16,0 0-82-16,0 0 96 0,0 0-135 16,0 0-6-1,0 0-23-15,-4-27-36 0,4 27 28 16,4 8 0-16,5 14-1 16,-1 10 49-16,0 4-104 15,-1 0 32-15,-1 9-2 16,4-9-30-16,-4 0 31 15,-2-6-31-15,3-7 0 16,-5-9-3-16,0-5 5 16,0-5-2-16,-2-4 0 15,4 0 7-15,-4-22-23 16,2-6 10-16,0-6 6 16,2-8-32-16,3-2-2 15,3-1 2-15,7 6-11 16,0 3-9-16,3 13 27 0,1 5-8 15,-4 4 33-15,1 11-29 16,-3-1 30-16,1 4-1 16,-5 0 0-16,3 7 9 15,-5 13 24-15,-1 4-12 16,2 8 3-16,-4-4 39 16,3 6-48-16,0-1 7 15,2-3 12-15,4-2-33 16,2-6 33-16,2-8-34 15,6-6 0-15,2-8-10 16,6 0 10-16,0-16-27 16,3-26-82-16,-9 3-195 0,-14 0-722 0</inkml:trace>
  <inkml:trace contextRef="#ctx0" brushRef="#br0" timeOffset="210388.39">18774 15473 1227 0,'0'0'489'15,"0"0"-344"-15,0 0-113 16,0 0 59-16,0 0-20 16,0 0-28-16,0 0 48 15,0 0-17-15,4 0 14 16,2 0 4-16,1 0-64 0,1 10 25 15,2 5-24 1,-1 8-10-16,-3 0 35 0,4 7-54 16,-6 7-1-16,-4 17-40 15,0-7-237-15,-4-3-382 0</inkml:trace>
  <inkml:trace contextRef="#ctx0" brushRef="#br0" timeOffset="-208623.43">9565 15316 819 0,'0'0'295'0,"0"0"-144"0,0 0-2 15,0 0-52-15,0 0-30 16,0 0-49-16,-3 0-5 16,3 0-9-16,0 0-4 15,0 0 2-15,0 0 12 16,0 0-7-16,0 0 15 15,0 0-7-15,0 0-14 16,0 0 4-16,0 0-5 16,5 0-38-16,2 0-179 0</inkml:trace>
  <inkml:trace contextRef="#ctx0" brushRef="#br0" timeOffset="-202673.19">16283 14027 1335 0,'0'0'365'0,"0"0"-190"15,0 0 2-15,0 0-31 16,0 0-10-16,0 0-50 16,48-11-29-16,-42 10 53 15,-2 1-69-15,-4 0 13 16,0 0 4-16,0 0-40 15,0 0 34-15,0 0-52 16,-12 0 9-16,-3 6 18 16,1 1-25-16,1-1-2 15,1 3 6-15,6-8 0 16,1 2-6-16,5-3 0 16,0 0-14-16,0 0-10 15,0 0 17-15,0 0-2 0,5 0-9 16,9-4-39-16,3-5 56 15,1 3-17-15,-1 2 15 16,-3 2-19-16,-3 2 32 16,-1 0-10-16,-6 0 0 15,-4 0 1-15,0 5 1 16,0 1-2-16,0 0 0 16,-8-1 27-16,2-1-27 15,0 3-6-15,-5 0-58 16,3 2-259-16,4-3-577 0</inkml:trace>
  <inkml:trace contextRef="#ctx0" brushRef="#br0" timeOffset="-193753.97">17918 15480 651 0,'0'0'177'16,"0"0"-133"-16,0 0 60 15,0 0 35-15,0 0-29 0,0 0 13 16,-7-7-28-16,4 7 0 16,1-5-11-16,2 3-68 15,-2 2 6-15,2-2 4 16,-2 0-25-16,0 2 29 16,-3 0-26-16,-1-4 3 15,-1 4 6-15,0 0-4 16,3 0-9-16,-3 0 23 15,5 0 10-15,0 0 37 16,0 0-38-16,2-4-11 0,0 4 55 16,-3 0-53-1,-1 0 9-15,-1 0-1 16,1 0-30-16,-1 0 29 16,1 0-19-16,2 0 17 0,0 0 62 15,2 0-64-15,0 0 17 16,0 0-1-16,0 0-33 15,0 0 24-15,0 0-33 16,0 0 6-16,0 0 0 16,0 0 16-16,0 0-20 15,0 8 21-15,0 3-22 16,2-4 33-16,6 7-34 16,2-4 16-16,1 2-11 15,2 1 5-15,-2-2-10 16,0 1 0-16,0 1 11 15,-1-4-1-15,0-3-10 16,-1 2 0-16,3 1 9 0,-1-8-2 16,-1 6-7-16,4-1 3 15,-1-2 8-15,1-1-5 16,-1 0-6-16,-1-1 0 16,-1 2-8-16,-1-2 14 15,2 2-6-15,-3 0 0 16,2-3 6-16,-2 4-10 15,0-1 4-15,0 0 0 16,-1 0-3-16,-3-4 4 16,0 4-1-16,-3-4 0 15,0 0 1-15,-2 2 1 16,0-2-2-16,0 0 0 16,0 0-3-16,0 0 15 0,2 0-13 15,-2 0 1 1,0 0 0-16,0 1-8 0,0-1 7 15,0 0 1-15,0 0 21 16,0 0 3-16,0 0-24 16,0 0 7-16,0 0-7 15,0 3 15-15,-4 0-15 16,0-3 0-16,1 5 4 16,3-1 10-16,-2-4-16 15,-1 4 2-15,-1 0 0 16,0 2-3-16,-3 2 9 15,1 2-3-15,-1-3 16 0,-2 8 8 16,0-1-25 0,0 3-2-16,0 4 9 15,0 0 9-15,0 0-5 0,0-5-13 16,0-1 24-16,1 2-8 16,-1-7-11-16,1-1-5 15,2-2 0-15,0 3 6 16,1-6 2-16,1 2-7 15,0-2 4-15,-2 4 13 16,4-3-14-16,-2 1-4 16,-1-2 1-16,1-1-8 15,0 3 20-15,0 2-13 16,-2 1 6-16,2-5 6 0,2 6-3 16,-3-6-9-1,3-1 1-15,0 2-18 0,2 1 31 16,-2-2-14-16,0 0 1 15,0 0 11-15,0 2 2 16,-1 2-14-16,0-1 0 16,-1-1 16-16,2 3-5 15,-3-5-11-15,3 2 0 16,2-2 9-16,0-4-6 16,0 0-3-16,0 0 0 15,0 0-16-15,0 0 16 16,0 0 0-16,0 0-6 15,0 0-32-15,0 0 12 16,0-8-81-16,16-14-111 16,-1-1-331-16,2 3-1339 0</inkml:trace>
  <inkml:trace contextRef="#ctx0" brushRef="#br0" timeOffset="-182449.2">5707 7904 1633 0,'0'0'265'0,"0"0"-116"15,0 0-134-15,0 0 32 16,0 0 24-16,-6 0-17 0,6 0 13 15,0 0-57 1,0 0-8-16,0 0 73 16,0 0-75-16,0 0 46 0,0 0-1 15,0 0-35-15,2 0 38 16,14-4-27-16,6-3-20 16,7-1 21-16,2 0-15 15,5 1-7-15,0 4 0 16,-1 0 12-16,-3 3-13 15,-3 0 1-15,-2 0 0 16,-4 8-11-16,-2 1 5 16,-3-2-10-16,-3-1-9 15,-1-1-42-15,-5-1 13 0,-3-3-112 16,-4-1-24 0,-2 0 53-16,0 0-154 0,0 0-760 15</inkml:trace>
  <inkml:trace contextRef="#ctx0" brushRef="#br0" timeOffset="-182246.07">6073 7799 876 0,'0'0'644'0,"0"0"-501"16,0 0-50-16,0 0 49 16,0 0-103-16,0 0 61 15,0 0-16-15,58 37-12 16,-40-13 17-16,-5 1-61 15,-2 3-3-15,-6-3-3 16,-5 4-15-16,-5 1-14 0,-50 14-116 16,1-4-166-16,-2-8-1054 0</inkml:trace>
  <inkml:trace contextRef="#ctx0" brushRef="#br0" timeOffset="-181185.52">5971 5641 1345 0,'0'0'366'15,"0"0"-186"-15,0 0-64 16,0 0 57-16,0 0-89 15,0 0-25-15,0 0-19 16,-2 0-40-16,2 0 30 16,8 0-21-16,3 0-2 15,3 0 17-15,1 0-18 16,1 0-6-16,5 0 0 16,-2 0-30-16,4 0 15 0,-3 0-32 15,-1 0-120 1,0 0 65-16,-6 0-81 0,-2 0 18 15,-4 0-89-15,-1 0-78 16,-4 0-163-16,1-5 39 16,-1 4 456-16,-2-3 495 15,0 1-212-15,0 3 43 16,0 0-100-16,0 0-167 16,0 0-32-16,4 8-27 15,-2 6-122-15,4 3-653 0</inkml:trace>
  <inkml:trace contextRef="#ctx0" brushRef="#br0" timeOffset="-179325.44">5842 9950 1386 0,'0'0'571'0,"0"0"-433"15,0 0-68-15,0 0-58 16,0 0 24-16,0 0 48 15,0 0-74-15,-12 0 5 16,22-1 1-16,0-4 2 16,6 1 28-16,2 2-33 15,2 2 2-15,2-2 19 0,5 0-14 16,2 0-20 0,2-2 0-16,0 2 0 0,-2-2-16 15,-2 1 7-15,-2 3-25 16,-8 0 26-16,-1 0-115 15,-3 0 20-15,-6 0-24 16,0 0-37-16,-5-1 49 16,-2-5-30-16,0-2 45 15,0-2 27-15,0-2 12 16,0-1 61-16,-4 1 47 16,-1 1 18-16,3 1 51 15,2-1-57-15,0 5 5 16,0 2 16-16,0 4-24 15,11 0 22-15,6 0-19 16,6 17-9-16,-1 5 76 16,1 6-75-16,-6 3-11 15,-5 5-19-15,-8-1-19 0,-4 1 8 16,-31 18-10-16,-12-10-200 16,-1-6-416-16</inkml:trace>
  <inkml:trace contextRef="#ctx0" brushRef="#br0" timeOffset="-172051.5">5518 13834 1211 0,'0'0'326'0,"0"0"-226"0,0 0 33 15,0 0-55-15,0 0 42 16,0 0-52-16,0 0-35 16,0 0 17-16,0 0 25 15,0 0 14-15,0 0 42 16,0 0-114-16,0 0 54 15,2 0-23-15,3 0-25 16,4-1 19-16,2-2-27 16,5-1-9-16,4 2 34 15,2-2-19-15,3 0-14 0,6-2-7 16,0 2 0-16,5 0-4 16,1 2 5-16,-1 2-1 15,-1 0 0-15,0 0 19 16,-4 6-28-16,0 0 9 15,-5 0 0-15,1 0-20 16,0-2 30-16,-3-4-10 16,-1 0 0-16,-2 0-21 15,0 0 8-15,-3 0-36 16,-5-2-59-16,-2 0 47 16,-2-4-102-16,-4 2 7 15,-5-8 11-15,0 1-69 16,0 0-377-16</inkml:trace>
  <inkml:trace contextRef="#ctx0" brushRef="#br0" timeOffset="-171792.82">6108 13687 324 0,'0'0'751'16,"0"0"-644"-16,0 0 19 16,0 0 107-16,0 0-54 15,0 0-95-15,0 0 3 16,-15-10-50-16,15 10-13 15,0 0 88-15,7 0-74 16,7 3 20-16,5 7 8 16,4 5 14-16,4 6 11 15,2 0-50-15,0 10-19 0,-8 1 23 16,-3 2-30 0,-11 5-15-16,-7 0 0 0,-2 7-30 15,-58 29-44 1,4-16-229-16,-7 0-566 0</inkml:trace>
  <inkml:trace contextRef="#ctx0" brushRef="#br0" timeOffset="-166226.02">5788 15187 416 0,'0'0'994'15,"0"0"-750"-15,0 0-123 16,0 0-15-16,0 0 4 16,0 0 53-16,-9 0-90 15,9 0-2-15,0 0-23 16,0 0-38-16,0 0 30 0,0 0-24 16,-2 0-4-16,2 0 30 15,0 0-14-15,0 0-28 16,0 0 13-16,0 0-13 15,7 0 39-15,10 0-38 16,3 0 0-16,7 0 18 16,4 0-3-16,3 0-17 15,3 0 1-15,4 0 0 16,1-1-1-16,0 1-5 16,-3-4 6-16,-4-1-6 15,-4 4 20-15,-7-2-14 16,-3 2 0-16,-7 1 0 15,-6 0-15-15,-1-3 3 0,-3 3-6 16,-2 0 6 0,0 0-83-16,4 0 12 15,-2-1-84-15,7-4-30 0,-3-3-73 16,2 2-713-16</inkml:trace>
  <inkml:trace contextRef="#ctx0" brushRef="#br0" timeOffset="-165894.98">6303 15004 506 0,'0'0'1081'0,"0"0"-928"15,0 0-42-15,0 0-22 0,0 0-21 16,0 0 6-16,0 0-73 15,-14 8 40-15,21 5 34 16,7-5-33-16,1 8 36 16,3 0-32-16,4 2-30 15,0 1 27-15,1 2-31 16,1 2-10-16,-1 0-2 16,-6 4 13-16,-5-1-10 15,-12-2-3-15,0 0 0 16,-14 4-27-16,-15-2-5 15,-20 14-65-15,6-8-98 16,6-4-152-16</inkml:trace>
  <inkml:trace contextRef="#ctx0" brushRef="#br0" timeOffset="-145122.98">1466 776 958 0,'0'0'155'0,"0"0"-90"16,0 0-49-16,0 0-9 15,0 0 5-15,0 0 18 16,0-12 50-16,0 6 36 16,0 0-101-16,0 0 18 15,0-1-14-15,-5 1-2 16,-2 3 21-16,-1 0-38 15,3 3 1-15,1 0-17 16,4 0-43-16,0 0 24 16,-4 0 23-16,-2 0-2 15,0 0-13-15,-1 0 27 16,1 0 53-16,4 0 91 16,0 0-80-16,2 0 49 15,-4 0-10-15,4 0-8 16,-2 0 13-16,0 0-4 0,0 0-26 15,2 0 36-15,-2 0-99 16,-2-1 22-16,-1-1-8 16,1-2-5-16,0 1 28 15,1 3-43-15,0-1 2 16,3-2 44-16,-2 3-32 16,2 0-15-16,0 0-8 15,0 0 1-15,0 0 2 16,0 0-2-16,0 0-1 15,0 0 26-15,0 0-5 0,0 3-21 16,0 8 0-16,0 6 1 16,2 3 22-16,6 5-15 15,-2 5-8-15,1 3 18 16,-3 5 6-16,0 4-24 16,-4 2 0-16,0 0 9 15,0-1 19-15,0-1-22 16,0-1 0-16,0-2 16 15,0-5-1-15,6-2-15 16,-6-1-6-16,2-8 1 16,-2-3-7-16,0-1 7 15,0-8-1-15,0 1 5 16,0-3 14-16,0-2-19 0,0-2 0 16,0-4-6-1,0-1-16-15,0 0 23 0,0 0-1 16,0 2 0-16,0-2-2 15,0 0-7-15,0 0-1 16,4 0-4-16,3 0-2 16,3 0 16-16,4 0 0 15,3 0 0-15,2 0 17 16,1 0-17-16,0 0 0 16,-2 3 0-16,-5-3-10 15,1 0 11-15,-4 0-1 16,-1 1 0-16,-1-1-20 15,-6 3 20-15,0-3-25 16,-2 1-29-16,0 1 28 16,0 0-134-16,0 3-188 0,0-5-449 15</inkml:trace>
  <inkml:trace contextRef="#ctx0" brushRef="#br0" timeOffset="-143367.26">1365 703 504 0,'0'0'640'0,"0"0"-411"0,0 0-96 15,0 0 4-15,0 0-35 16,0 0-48-16,0 0 43 16,0-8-88-16,0 8 36 15,0-1 24-15,0-1 12 16,0 2 72-16,0-3-44 15,0 3-25-15,0 0 33 16,0-1-107-16,0 1 31 16,0-2-16-16,0 2-19 15,0 0 3-15,0 0-9 16,0 0 0-16,0 0-11 16,0 0 11-16,0 8 0 15,0 10 24-15,0 3-1 0,0 8 23 16,0 1-32-1,0 2-13-15,0 2 23 0,0 2-9 16,0 0-15-16,2 3 0 16,3-1 6-16,-2-4-5 15,1-2-1-15,-2-3 0 16,2-3 6-16,-1 1 18 16,-3-3-24-16,2 2 8 15,-2-2-7-15,2-1 12 16,0 2-13-16,0-6 0 15,0 2 15-15,-2-2-6 16,2-2-9-16,-2-1 0 16,0 1 0-16,0-4-3 15,0-3 3-15,0-3 0 0,0-3 3 16,0-1 12-16,0 0-21 16,0-3 6-16,0 1 0 15,0 2-19-15,0 0 19 16,0 0 0-16,4 2 3 15,-2-1 15-15,0 3-18 16,0-1 0-16,2-2 0 16,3 1-1-16,5-1 14 15,3-4-13-15,5 0 9 16,7 0 12-16,1 0-18 16,1-5-3-16,0-3 0 15,-4 3-12-15,-5 1 13 16,-5 3-1-16,-7-2 0 15,-4 3 8-15,-4 0-23 16,0 0 7-16,0 0-75 16,-14-4-41-16,-5 2-418 0,-4-5-471 15</inkml:trace>
  <inkml:trace contextRef="#ctx0" brushRef="#br0" timeOffset="-142333.23">454 421 681 0,'0'0'187'16,"0"0"-64"-16,0 0 52 16,0 0 21-16,0 0-19 15,0 0-53-15,0 0-38 16,63-60 36-16,-59 54-100 16,0 0 25-16,1-1 0 15,-1 3-9-15,0 3 18 16,-1-1 4-16,-3 2 29 15,0 0 37-15,0 0-94 16,0 0 39-16,0 0-22 16,0 0-32-16,0 0 1 0,-9 6-18 15,-4 9 0-15,-5 6 27 16,0 3-15-16,0 8 9 16,-2 2 5-16,0 5-26 15,4 4 58-15,3 2-51 16,1 0 28-16,4 4 14 15,4 2-42-15,4 4 32 16,0 3-31-16,0 4 2 16,0 2 16-16,10 6-16 15,2 3-7-15,-3 0-3 16,-3 0 19-16,2-1-11 16,-2-6-8-16,3-4 0 15,1-3-21-15,7-8 28 16,3-4-7-16,-1-5 0 15,4-4 9-15,-6-6-3 0,-1-5-6 16,-3-7 0 0,-3-7-19-16,-2-1 19 0,-1-4-12 15,-1-1-16-15,2-6-77 16,3-1-51-16,-3-1-233 16,2-15-494-16</inkml:trace>
  <inkml:trace contextRef="#ctx0" brushRef="#br0" timeOffset="-141083.85">559 698 1343 0,'0'0'288'16,"0"0"-171"-16,0 0 33 16,0 0-93-16,0 0 44 15,0 0-21-15,0 0-34 16,-3 0-8-16,3 0-20 15,0 0 45-15,7 1 71 16,5 2-105-16,3 3 29 16,5-2-31-16,5 0 0 15,4-3 17-15,2 3-43 0,0-1 0 16,-3-3 15-16,-1 2 1 16,-2-2-17-16,-5 0 0 15,-5 0 0-15,-5 0-11 16,-4 0 11-16,-3 0 0 15,-3 0-1-15,0 0 4 16,0 0-5-16,0 0 2 16,0 0-10-16,-5 0-8 15,-4 0 19-15,-2 0-1 16,0 0 0-16,1 0 15 16,0 1-16-16,1 4 1 15,-3-4 0-15,4 5-10 16,-1 1 17-16,0 3-7 0,2 0 6 15,1 4 8-15,1 0-2 16,3 4-12 0,0 0 10-16,2 2 2 0,0 6-3 15,0 2-9-15,0 2 4 16,0 5 8-16,2-2 14 16,7 3-20-16,-1 0 1 15,0 1 32-15,-2-2-32 16,1 2 4-16,1-3-4 15,2 1 5-15,-1 4 0 16,-1-3-12-16,4 2 0 16,-3-2-2-16,-3-1 11 15,3-5-9-15,-2-2 0 16,-3-3 14-16,3-6-3 0,-3-1-11 16,-2-3 0-1,3 0-10-15,-3-5 11 0,1-4-1 16,-1-2 0-16,-2-2 11 15,0 0-16-15,0-2 5 16,0 0 0-16,0 0-28 16,0 0 27-16,0 0 1 15,0 0 0-15,0-10 16 16,-7 0-14-16,-6 2-2 16,-3 0 0-16,-2 4-21 15,-2 3 30-15,1 1-9 16,-2 0 3-16,3 0 7 15,3 0 14-15,1 0-24 0,3 1 1 16,5 3 25 0,-1-1-19-16,5 0-7 0,2-1 0 15,0-1 6-15,0-1-21 16,7 3 9-16,10-1 6 16,12 0-26-16,4 0 26 15,8-2-9-15,1 0 3 16,5 0 6-16,-3 0-11 15,0 0 11-15,-3 0 0 16,-7 0-4-16,-12 0 4 16,-5 0 0-16,-10 0-20 15,-2 0-4-15,-5 0 2 0,0-4-99 16,0-7-361 0,0 0-1568-16</inkml:trace>
  <inkml:trace contextRef="#ctx0" brushRef="#br0" timeOffset="-139835.17">1860 549 1320 0,'0'0'340'15,"0"0"-238"-15,0 0 9 16,0 0-4-16,0 0-35 15,0 0 25-15,0 0-19 16,0-5-35-16,0 5 36 16,0 0-70-16,0 0-1 15,0 0-8-15,0 0-1 16,0 0-14-16,0 0 15 0,-3 1 0 16,-1 5-13-1,2 4 14-15,0 2-1 0,-3 4 2 16,3 4 7-16,0 2 25 15,2 6-8-15,0 5-6 16,0 1 35-16,0 6-36 16,9 2-19-16,-3 0 1 15,4 2 1-15,-4-2 28 16,-1-2-29-16,-1-3 19 16,-4-4 54-16,2-1-74 15,-2 1 45-15,0-3-21 16,2-2-14-16,3 2 32 15,-3-4-40-15,3 0 10 16,-1 0 0-16,1-2 5 16,1 0-17-16,1-3 0 15,-3-2 0-15,-2-2-7 0,1-4 20 16,-1 1-13-16,1 0 11 16,-1 1 5-16,0 0-4 15,-2 2-12-15,2 1 6 16,0 0-12-16,0 0 12 15,0-3-6-15,-2 2 5 16,0-4 4-16,0 0 16 16,0-1-25-16,0 2 7 15,-2-1 17-15,0 2-18 16,-2-1-1-16,2-1-5 16,-3-5 13-16,3 3-4 15,-1-3-9-15,3 0 1 16,0-2-6-16,0 0 6 15,0-3-1-15,0-2 0 0,0-1 12 16,0 0-32 0,0 0 20-16,0 0-30 0,0 0 15 15,0-10-59-15,0-30-74 16,8 3-319-16,-2-7-278 0</inkml:trace>
  <inkml:trace contextRef="#ctx0" brushRef="#br0" timeOffset="-138851.73">1902 615 988 0,'0'0'557'16,"0"0"-435"-16,0 0-56 0,0 0-13 15,0 0 29-15,0 0-33 16,0 0-2-16,-16 0 45 16,16 0-90-16,0 0 30 15,0 0-30-15,0 0 21 16,0 0-2-16,0 0-21 16,3 0 0-16,4 0 2 15,4 0 7-15,0 0-10 16,5 0 1-16,-1 0 0 15,5 0 2-15,-2 0 4 16,2 0-6-16,-2 0 16 16,-1 2 10-16,2 4-26 15,-7 4 17-15,2 1-7 16,-1 0 58-16,-1 5-50 0,1 2 16 16,-2 1 22-16,1 0-55 15,1 2 45-15,0 1-46 16,0-4 12-16,-2 0 3 15,-1 0-8-15,-4-4-1 16,-1 0 31-16,-3-2-25 16,0 0 45-16,-2 0-19 15,0 0-27-15,0 2 54 16,0-2-59-16,0 2 17 16,0 0-10-16,0 1-5 15,0-4 11-15,0 3-19 16,0-1 0-16,-2-1 9 0,-3-1 1 15,-1 0-1 1,2 0-1-16,-2 0 4 16,0 0 1-16,2-1-13 15,-1 1 2-15,1 1-7 0,-3-2 13 16,2 1-8-16,-1 0 3 16,-1-4 7-16,-1-1 14 15,-4 3-24-15,1-3 0 16,-2 2 13-16,-1-2 1 15,-1-2-14-15,1 0 10 16,1-2-4-16,1 1 26 16,2-3-32-16,1 0 1 15,5 0 11-15,-2 0-6 16,2 0-6-16,2 0 0 0,0 0 9 16,0 0-19-16,2 0 10 15,0 0 0-15,0 0-15 16,0 0 10-16,0 0-8 15,0-3 5-15,0 1-35 16,0-4 25-16,4 0-52 16,10-4-73-16,13-13-8 15,-4 0-381-15,-2 1-381 0</inkml:trace>
  <inkml:trace contextRef="#ctx0" brushRef="#br0" timeOffset="-137983.36">1834 601 327 0,'0'0'264'15,"0"0"-109"-15,0 0-53 16,0 0 1-16,0 0 44 0,0 0-8 16,0 0 2-16,-16-9 36 15,16 6-78-15,0 3-6 16,0 0-64-16,0 0-21 15,0 0 9-15,0 0-16 16,0 0 17-16,0 0 46 16,0 12-20-16,0 6 44 15,0 7-25-15,0 4-26 16,2 8 35-16,0 1-54 16,2 3 5-16,1 3-15 15,0-1 1-15,-1 0 5 16,3-4-14-16,-3-1 2 15,0-1 45-15,3-6-34 16,-2 0 20-16,-1-3 3 0,-2-2-17 16,3 0 37-16,-3 0-29 15,0 0-27-15,2-1 40 16,1 5-28-16,0-5-12 16,-1 4 1-16,3-6 15 15,-3 0-11-15,0-4-5 16,-1 0 0-16,1-6-8 15,-2-1 14-15,1-1-6 16,-3-1 3-16,2-2 11 16,1 1-2-16,-1 2-12 15,0-2 0-15,2 4-6 16,0-2 12-16,1 1-6 16,-1 1 0-16,1 1 9 0,-2-3 10 15,-1 2-10-15,0-1-9 16,-2-1 53-16,2-3-33 15,-2 3-15-15,0-3 11 16,2 0-15-16,-2 1 36 16,0-3-37-16,0 0 0 15,0-1 25-15,0-2-13 16,0 2-12-16,0-3 7 16,0 0-7-16,0 0 13 15,0 0-13-15,2-2 0 16,-2 2-9-16,0-2-1 15,2 0-20-15,-2 0-37 16,0 0-15-16,0-16-114 0,0-18-190 16,0 2-260-1,0 4-724-15</inkml:trace>
  <inkml:trace contextRef="#ctx0" brushRef="#br0" timeOffset="-137485.07">1922 1355 456 0,'0'0'698'0,"0"0"-488"16,0 0-100-16,0 0-6 15,0 0-64-15,0 0 35 16,0 0-33-16,-7-9-30 0,7 8 43 16,0 1-34-16,0 0 21 15,0 0 8-15,0 0-41 16,0 0 42-16,0 0-16 15,-2 0-20-15,0 0 70 16,-2 6-20-16,2 1-8 16,-3-2-20-16,3-1-36 15,2-2 25-15,-2 0-26 16,2-2-14-16,-3 0-6 16,-1 0 16-16,-1 0-15 15,3 0 4-15,-2 0-27 16,-1 0 41-16,3 0-4 15,0 0 5-15,0 0 16 16,2 0-8-16,0 0-7 16,0 0 12-16,0 0-12 0,0 9 28 15,0 5 5 1,0 4-6-16,0 6 65 0,0 2-62 16,0 4 24-16,0 2-9 15,0 0-35-15,0 2 38 16,0-3-48-16,0-2 10 15,0 1 8-15,0-6-19 16,0-2-27-16,0-4-25 16,0 2-113-16,0-4-115 15,0-5-612-15</inkml:trace>
  <inkml:trace contextRef="#ctx0" brushRef="#br0" timeOffset="-129436.17">7542 15699 1377 0,'0'0'251'0,"0"0"-162"15,0 0-6-15,0 0 40 0,0 0-80 16,0 0 1-16,-21 0 13 16,21 0 56-16,-2 0-29 15,0 2-36-15,-5 9-25 16,-6 4 71-16,-5 12-93 16,-9 2 37-16,-6 13-3 15,-7 10-29-15,-9 7 52 16,-7 3-34-16,-6 6-22 15,-7-3 93-15,-2 4-95 16,-3-7 49-16,5-7-15 16,4-7-32-16,12-8 33 15,11-12-35-15,13-6 0 16,15-15-15-16,9-7-6 0,5 0-97 16,5 0-41-16,31-17-118 15,-3-5-12-15,-1 4-828 16</inkml:trace>
  <inkml:trace contextRef="#ctx0" brushRef="#br0" timeOffset="-128985.87">8103 15781 310 0,'0'0'1436'0,"0"0"-1222"16,0 0-125-16,0 0 26 15,0 0 64-15,0 0-73 16,0 0-52-16,-42 35 65 16,19-10-62-16,-6 7 5 15,-6 0 1-15,-10 12-56 16,-4 3 40-16,-7 5-41 16,-4 2 0-16,0 4 38 15,2-6-35-15,5 3-3 16,2-10-4-16,9-1 13 0,5-12-30 15,10-5 13-15,10-9-53 16,11-10 54-16,6-4-112 16,0-4-108-16,17-4-74 15,12-14 58-15,0-4-276 0</inkml:trace>
  <inkml:trace contextRef="#ctx0" brushRef="#br0" timeOffset="-128618.85">8626 15749 1530 0,'0'0'315'0,"0"0"-211"15,0 0 65-15,0 0 91 16,0 0-164-16,-91 103 17 16,69-68-29-16,-2 5-29 15,-3 5 22-15,-6 1-42 16,-6 6-4-16,-1-2 27 16,-6 3-46-16,-4 0-12 0,-1-6 15 15,0 1-9-15,4-13-12 16,3 0-3-16,8-8-31 15,10-12 40-15,9-7-128 16,17-8 31-16,0-18-258 16,7-4-195-16</inkml:trace>
  <inkml:trace contextRef="#ctx0" brushRef="#br0" timeOffset="-128279.09">9393 15741 1382 0,'0'0'312'16,"0"0"-221"-16,0 0-21 15,0 0 50-15,0 0 78 16,-118 134-38-16,80-91-52 16,-4 7 39-16,-5-2-87 15,-7 6 19-15,-2 0-18 16,-1-4-49-16,1 2 33 16,3-7-45-16,3 1-3 0,6-11-25 15,9 0-2-15,8-13-34 16,12-4-60-16,15-18-146 15,0 0-104-15,4-12-477 0</inkml:trace>
  <inkml:trace contextRef="#ctx0" brushRef="#br0" timeOffset="-127955.68">9794 15843 1631 0,'0'0'283'0,"0"0"-238"0,0 0 68 16,0 0 92-16,0 0-49 16,-123 116 40-16,82-71-142 15,-5 3 23-15,-2 2-13 16,-1 4-35-16,-5 0 33 15,3 3-53-15,0-7-8 16,1-2 23-16,8-8-24 16,5 0 0-16,5-12-21 15,8-6-28-15,8-5-10 16,9-12-68-16,7-5-47 16,0-5-175-16,14-12-193 0</inkml:trace>
  <inkml:trace contextRef="#ctx0" brushRef="#br0" timeOffset="-127604.62">10008 15936 1358 0,'0'0'365'16,"0"0"-199"-16,0 0-137 15,0 0 83-15,0 0 138 16,0 0-129-16,0 0 1 0,-33 57-51 16,19-28-35-16,-1 7 70 15,-6 8-64-15,0 4 10 16,-6 2 5-16,-2 2-49 16,-5 2 28-16,3-4-36 15,0-1 11-15,4-9-17 16,3-8 6-16,7-3-1 15,4-10-9-15,7-9-39 16,6-2 17-16,0-8-69 16,0 0-84-16,17-18-89 15,6-8-34-15,2-5-708 0</inkml:trace>
  <inkml:trace contextRef="#ctx0" brushRef="#br0" timeOffset="-127330.35">10393 15976 1512 0,'0'0'347'15,"0"0"-156"-15,0 0-64 16,0 0 45-16,0 0-17 15,0 0-55-15,0 0 28 16,-80 130-50-16,60-90-29 0,5 4 35 16,1-3-68-1,-1 4-16-15,1-9 0 16,-3 3-29-16,-21 7-14 16,4-14-233-16,-6-6-1340 0</inkml:trace>
  <inkml:trace contextRef="#ctx0" brushRef="#br0" timeOffset="-104141.98">860 6228 201 0,'0'0'805'15,"0"0"-691"-15,0 0-52 16,0 0-43-16,0 0 23 0,0 0 65 16,10-44 67-16,-10 40 13 15,0 0-59-15,0 1-68 16,0 2 33-1,0-1-67-15,0 2 65 0,0 0 11 16,0 0-45-16,0 0 19 16,0 0-48-16,0 0-27 15,0 0 26-15,3 0-26 16,-3 0-1-16,2 0 0 16,0 0 7-16,3 0 3 15,2 0-10-15,3 0 0 16,-1 0 4-16,7 0 7 15,0 3-11-15,1 2 1 16,6 1 8-16,0-2 13 16,5 0-22-16,6 0 2 0,1 0 14 15,7-1-14-15,6-2-2 16,2 1 0-16,8 1 10 16,5-3-3-16,3 1-7 15,6-1 0-15,-1 0-4 16,2 0 11-16,-1 0-7 15,-1 0 0-15,-2 0 0 16,-2 0 11-16,-5 0-11 16,4 0 0-16,-7 0-11 15,-1 0 17-15,2 4-6 16,3-1 0-16,1 0 2 16,8-1-1-16,-1 0-1 15,5-2 0-15,0 0-4 0,-1 0 16 16,1 0-12-16,0 0 0 15,-2 0 0-15,1 0-5 16,6 0 5-16,0 0 0 16,6 0-4-16,3 0 19 15,1 0-16-15,5 0 1 16,3 0 0-16,-2 0-12 16,3 0 8-16,-2 0 4 15,-2 0 6-15,2 0 10 16,1 0-22-16,1 0 6 15,2 0 0-15,0 0-13 16,-1 0 14-16,-3 0-1 16,-2 0 1-16,-7 2 19 15,-2-2-21-15,-5 0 1 0,-2 0 0 16,-7 0-27-16,-5 0 37 16,-11 0-10-16,-10 0 0 15,-11-4 9-15,-11-1-15 16,-15 4 6-16,-5-1-25 15,-5 2 15-15,0-3-109 16,-15 3-162-16,-2-1-389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05T04:45:51.3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20101 13497 954 0,'0'0'403'16,"0"0"-250"-16,0 0-120 15,-122 11-30-15,81-5-3 0,-1 1-125 16,0 1-141-16,1-2 20 16,-9 0 172-16,9-1 73 15,8-5-5-15</inkml:trace>
  <inkml:trace contextRef="#ctx0" brushRef="#br0" timeOffset="738.6">18753 13527 1620 0,'0'0'370'0,"0"0"-239"16,0 0-59-16,0 0-34 16,0 0 32-16,0 0-45 15,0 0-15-15,27-4 2 16,-2 4-12-16,4 8 0 15,6-2 15-15,7 0-5 16,6 0-4-16,4-2-6 16,8-2 12-16,3 1-12 15,4-2 0-15,2-1 0 16,7 0 10-16,0 0 2 16,4 0-13-16,-2-6 1 0,2-4 0 15,-4 2-12-15,-1-2 14 16,-1 0-2-16,-3 0 2 15,2 0 4-15,-1 2-1 16,-1-2-5-16,0-1 9 16,-1 4-9-16,-1-3 0 15,2 2 0-15,3-2 0 16,1 1 0-16,4 2-1 16,1 0 1-16,-2 2 0 15,-1 1-9-15,0 0 9 16,-2 4 0-16,-2 0 0 0,3 0 9 15,2 0-9 1,3 0 0-16,1 0 0 0,8-2 7 16,1 2-1-1,7-2-6-15,2 2 0 0,2-2 0 16,1 2 25-16,-1 0-25 16,-4 0 0-16,0 0-5 15,1 0 6-15,-4 0-1 16,1 0 0-16,-2 0 9 15,-3 0-8-15,-6 2-1 16,-3 4 0-16,-8 0-4 16,-10-1 5-16,-8-2-2 15,-9 0-4-15,-10-3-43 16,-8 0-18-16,-2 0-95 0,-11-15-67 16,-7-3-262-16</inkml:trace>
  <inkml:trace contextRef="#ctx0" brushRef="#br0" timeOffset="947.71">23208 13200 814 0,'0'0'919'16,"0"0"-821"-16,0 0-72 16,0 0 87-16,0 0 13 15,146 78 23-15,-119-49-45 16,-7-2-36-16,-13 4-24 15,-7-1-2-15,-21 4-8 0,-25 2 2 16,-14 1-36-16,-32 10-85 16,17-9-187-16,15-10-480 0</inkml:trace>
  <inkml:trace contextRef="#ctx0" brushRef="#br0" timeOffset="1582.15">24486 13193 1527 0,'0'0'373'15,"0"0"-216"-15,0 0-91 16,0 0-8-16,0 0 49 16,0 0-9-16,164-37-36 0,-89 27 6 15,6 0-67-15,9 1 25 16,-1-2-19-16,0 3-6 15,-4 0 21-15,-4-1-22 16,-13 7-29-16,-12-3-32 16,-16 4-141-16,-25 1-13 15,-13 0-152-15,-2 0-520 0</inkml:trace>
  <inkml:trace contextRef="#ctx0" brushRef="#br0" timeOffset="2108.64">24479 13164 1685 0,'0'0'367'16,"0"0"-281"-16,0 0-58 16,0 0 57-16,0 0 9 15,0 0-38-15,0 0-49 16,-4 10 1-16,15 0 0 15,11 2-7-15,12 3 24 16,10-1 7-16,12 0-10 16,10 0 2-16,9-1-24 15,2 1 6-15,4 0-3 16,-4 3 3-16,-3-3-6 16,-9 4 0-16,-15 0 9 15,-11-1-23-15,-20 4 5 16,-13 1-22-16,-6 2 25 15,-21 6 6-15,-22 0 6 0,-9 2 27 16,-11 0-32-16,-3 1 38 16,0-3-18-16,2-3 4 15,7 1 32-15,3-3-56 16,11-3 6-16,9-9-7 16,17-2 0-16,15-3 0 15,2-6 0-15,27 2 0 16,21-2 16-16,19-2-10 15,11 0-6-15,7 0 14 16,-1 0-13-16,-1 0-1 16,-2 0 0-16,-8 0 2 15,-4 0-13-15,-7 0-32 16,7 0-57-16,-18 0-193 0,-15 0-246 0</inkml:trace>
  <inkml:trace contextRef="#ctx0" brushRef="#br0" timeOffset="3002.21">24829 14071 434 0,'0'0'1274'0,"0"0"-1065"16,0 0-94 0,0 0 28-16,0 0-48 0,0 0-39 15,0 0 17-15,0 13 33 16,0 5 12-16,0 4-70 15,0 5 13-15,0-1-30 16,2 2-17-16,2-2 18 16,2 1-32-16,-2-10 0 15,-2-3 0-15,2-6 2 16,1-3-10-16,-3-5-21 16,2 0-80-16,6-17 12 15,-2-10-169-15,-1-4-651 0</inkml:trace>
  <inkml:trace contextRef="#ctx0" brushRef="#br0" timeOffset="3157.57">24829 14071 1373 0,'-31'-109'721'0,"29"105"-542"0,2 0-18 16,0 0-8-16,0 2-116 15,16-2-37-15,17 4-53 16,-2 0-242-16,-4 0-321 0</inkml:trace>
  <inkml:trace contextRef="#ctx0" brushRef="#br0" timeOffset="3296.27">24994 14077 791 0,'0'0'1254'0,"0"0"-992"15,0 0-142-15,0 0-22 16,0 0-35-16,0 0-63 15,0 0-14-15,107 0-159 16,-78 0-349-16</inkml:trace>
  <inkml:trace contextRef="#ctx0" brushRef="#br0" timeOffset="3443.22">25055 14243 1517 0,'0'0'782'0,"0"0"-649"15,0 0-115-15,0 0 9 0,0 0-27 16,124-35-264 0,-82 22-369-16</inkml:trace>
  <inkml:trace contextRef="#ctx0" brushRef="#br0" timeOffset="3763.99">25469 14034 1761 0,'0'0'328'0,"0"0"-207"15,0 0 11-15,0 0-49 16,0 0-9-16,0 0-71 16,0 0 24-16,-87 87-11 15,87-61 17-15,0-1 7 0,6 2-21 16,12-7 11-16,7 0 18 15,4-7-42-15,0-6 9 16,0-5-15-16,-5-2 7 16,0-2-10-16,-5-18 4 15,-6-8-1-15,-5-6 6 16,-8-2 4-16,0-4-20 16,-4 0-22-16,-15 9-99 15,-24 3-123-15,7 12-136 16,1 4-1333-16</inkml:trace>
  <inkml:trace contextRef="#ctx0" brushRef="#br0" timeOffset="5189.95">24569 12825 940 0,'0'0'402'16,"0"0"-162"-16,0 0-148 16,0 0 48-16,0 0-41 15,0 0-40-15,0 0-47 16,-16-19 16-16,16 19-5 15,0 0-1-15,0 0 7 0,0 0-17 16,0 15 15-16,0 7 57 16,0 8-34-16,0 6-9 15,0 2-17-15,2-1-23 16,2-1 13-16,1-9-14 16,0-4-25-16,-1-7-6 15,-4-8-82-15,0-8 6 16,0 0 43-16,0-10-76 15,0-16-146-15,0-8-223 16,-4-6 468-16,-3 0 41 16,0-1 34-16,2 6 2 15,3 3 127-15,0 7 35 16,2 10-110-16,0 2-59 0,0 8-20 16,0 5 29-16,0 0-37 15,2 0 26-15,7 0 31 16,5 7-30-16,-1 10 59 15,3 2-24-15,-1 3-35 16,5 3 45-16,1-3-72 16,0 0 15-16,0-4-3 15,-1-4-13-15,-5-8 18 16,-1-3-12-16,-7-3 80 16,-1 0 61-16,-4-6-42 15,0-11-47-15,-2-7-42 16,0-3-16-16,0 0 0 0,0-2-61 15,0 5-38 1,0 0-56-16,0 8-125 16,0 4-758-16</inkml:trace>
  <inkml:trace contextRef="#ctx0" brushRef="#br0" timeOffset="5354.08">24963 12829 1971 0,'0'0'356'0,"0"0"-273"15,0 0-24-15,0 0-54 16,0 0-5-16,0 0-132 16,140 0-223-16</inkml:trace>
  <inkml:trace contextRef="#ctx0" brushRef="#br0" timeOffset="5835.07">25252 12811 1298 0,'0'0'782'16,"0"0"-643"-16,0 0-117 15,0 0-12-15,0 0-20 16,0 0-98-16,0 0-59 15,121-76-38-15,-112 70-42 16,-7 4 170-16,0 2 77 16,-2 0 7-16,0 0 73 15,0 0-47-15,0 0 5 0,0 0 16 16,0 8 41-16,2-2-35 16,3 2-38-16,-3 1-21 15,3-2 8-15,-5 3-9 16,0 2 0-16,0 0 0 15,0 3 1-15,0-1 9 16,-2-1-9-16,-10 2 30 16,3 1 54-16,-2-2-60 15,2-3 24-15,2 1 13 16,1-3-7-16,4-4 9 16,-3 0-27-16,5-3-4 15,0 0 19-15,0-2-45 16,0 0 73-16,11 0 18 15,7 0-47-15,0 0-14 0,4 0-31 16,-1 0-6-16,-2-4-3 16,8-2-193-16,-5 0-143 15,-2-1-1001-15</inkml:trace>
  <inkml:trace contextRef="#ctx0" brushRef="#br0" timeOffset="6763.19">25912 13133 1805 0,'0'0'497'0,"0"0"-395"0,0 0-78 15,0 0 61-15,0 0-84 16,0 0 5-16,0 0-6 15,155 8 4-15,-116 23-4 16,-8 5 0-16,-11 4 1 16,-13 3 33-16,-7-3-21 15,-7-5-13-15,-17-4 15 0,-7-7-9 16,0-8 18-16,2-6-24 16,4-8-19-16,7-2-38 15,11-16-205-15,7-12-122 16,0-5-1053-16</inkml:trace>
  <inkml:trace contextRef="#ctx0" brushRef="#br0" timeOffset="6971.22">26266 13091 1572 0,'0'0'568'0,"0"0"-409"16,0 0-37-16,0 0-8 0,0 0-41 15,-105 116-54 1,105-83 8-16,3-1-12 16,17 1-15-16,4-5-1 0,3-6-46 15,15-11-125-15,-6-5-168 16,-7-6-620-16</inkml:trace>
  <inkml:trace contextRef="#ctx0" brushRef="#br0" timeOffset="7388.38">26591 12940 810 0,'0'0'1103'0,"0"0"-970"15,0 0-84-15,0 0 41 16,0 0-55-16,0 0-14 16,0 0-21-16,-111-10 0 15,97 10 9-15,4 0 0 16,1 0 6-16,2 2-12 16,0 2 10-16,3 0-14 15,2 0 1-15,2 2-20 0,0 2 12 16,4 2 5-1,14 0 3-15,1 3 18 0,4 4-17 16,-3 1 12-16,-4 6-12 16,-3 2-1-16,-4 2 60 15,-2 4-41 1,-5-2-1-16,0 0-5 0,-2-4-4 16,5-4-18-16,0-1-16 15,7-6-98-15,2-4-108 16,1-8-636-16</inkml:trace>
  <inkml:trace contextRef="#ctx0" brushRef="#br0" timeOffset="7995.01">26888 13110 1285 0,'0'0'402'0,"0"0"-237"16,0 0-41-16,0 0 31 0,0 0-87 15,0 0-24-15,0 0-13 16,-9 6-15-16,5 8 93 15,2 4-28-15,-1 2-14 16,3 5-12-16,0-4-31 16,0 4 12-16,3-6-24 15,7-2-5-15,6-3-11 16,0-6 4-16,2-8-45 16,3-4-49-16,-4-18-229 15,-5-6-675-15</inkml:trace>
  <inkml:trace contextRef="#ctx0" brushRef="#br0" timeOffset="8109.7">26881 12964 1407 0,'-6'-5'564'15,"1"2"-449"-15,0 0-25 0,3 2 8 16,2 1-98-16,0 0-104 16,0 0-504-16</inkml:trace>
  <inkml:trace contextRef="#ctx0" brushRef="#br0" timeOffset="8507.12">27216 13228 1620 0,'0'0'288'0,"0"0"-220"0,0 0-66 16,0 0 76-16,-32 106-9 15,23-75 6-15,0-1-10 16,3-4-43-16,1-2-1 16,3-5-21-16,2-8-40 15,2-7-165-15,11-4-716 0</inkml:trace>
  <inkml:trace contextRef="#ctx0" brushRef="#br0" timeOffset="8793.39">27396 13008 1633 0,'0'0'312'0,"0"0"-251"16,0 0-47-16,0 0 140 16,0 0-69-16,71 128 7 15,-56-78-12-15,-1 7-29 16,-7 1 11-16,-5 0-31 16,-2-2-7-16,0-6 33 15,0-10-56-15,-11-10 10 16,-1-10-11-16,2-10 0 15,-9-10-9-15,4-10-118 16,-1-14-410-16</inkml:trace>
  <inkml:trace contextRef="#ctx0" brushRef="#br0" timeOffset="8927.45">27331 12887 1592 0,'0'0'683'0,"0"0"-517"15,0 0-111-15,0 0-55 16,0 0-190-16,0 0-979 0</inkml:trace>
  <inkml:trace contextRef="#ctx0" brushRef="#br0" timeOffset="9287.12">27617 12829 2094 0,'0'0'374'0,"0"0"-276"0,0 0-65 16,0 0-17-16,0 0 2 16,0 0-18-16,0 0-46 15,84-51-8-15,-70 46 4 16,-6 5 30-16,-4 0 14 16,-1 0-25-16,-3 2 20 15,2 16 11-15,3 10 13 16,-1 9 32-16,3 7-44 15,2 1-1-15,2 4 24 16,4 2-5-16,-1-1 24 16,-3-1-43-16,0-2 11 15,-4-6-10-15,-5-6 8 0,-2-6-9 16,0-6 0-16,0-10 11 16,0 0-7-16,-5-8-4 15,-3 0-9-15,1-5-1 16,-2 0-122-16,2-10-125 15,5-6-628-15</inkml:trace>
  <inkml:trace contextRef="#ctx0" brushRef="#br0" timeOffset="9633.74">28013 12918 1815 0,'0'0'498'0,"0"0"-346"15,0 0-67-15,0 0-14 16,0 0-38-16,0 0-22 16,0 0 36-16,78 64-38 15,-58-36-4-15,-5 2-5 16,-3 0 0-16,-8-3-49 16,-1 0-105-16,-3-5-98 15,0-6 16-15,-21-7-126 16,0-9-186-16,-4 0 277 15,0-5 104-15,5-11 167 16,5 0 673-16,5 2-344 16,8 2-97-16,2 4-63 15,0 2-48-15,0 1-87 16,14-1-33-16,5-3 7 16,4 1-8-16,4 0-112 0,4-10-24 15,-4 2-262-15,-9-2-898 0</inkml:trace>
  <inkml:trace contextRef="#ctx0" brushRef="#br0" timeOffset="9761.09">28149 12912 1545 0,'0'0'330'0,"0"0"-99"15,0 0-77-15,0 0-22 16,0 0-30-16,0 0-37 16,0 0-42-16,-96 122-23 15,90-84-3-15,1-6-113 16,2-12-241-16</inkml:trace>
  <inkml:trace contextRef="#ctx0" brushRef="#br0" timeOffset="10087.35">28581 12879 1493 0,'0'0'613'0,"0"0"-526"15,0 0-65-15,0 0 46 16,0 0 27-16,0 0-20 0,-129 24-8 16,111 1-22-16,1 0 28 15,5 4 3-15,1 5-34 16,5 2 20-16,6 1-32 15,0 1-7-15,2-3-8 16,17-3-7-16,8-4-2 16,8-7-6-16,6-11-59 15,26-10-31-15,-11-10-230 16,-6-15-887-16</inkml:trace>
  <inkml:trace contextRef="#ctx0" brushRef="#br0" timeOffset="10471.59">29045 12669 1874 0,'0'0'206'16,"0"0"-144"-16,0 0-62 15,0 0 49-15,-134-20 29 16,118 20-59-16,7 0-10 15,1 0-9-15,4 0 5 16,-2 0-6-16,2 2 1 16,0 5-6-16,1 0-10 15,3 0 7-15,0 4 2 16,0 1 7-16,0 7 0 16,0 4 4-16,5 5-4 0,-1 6 1 15,4 6 39-15,-2 3-38 16,0 3 35-16,3-2 15 15,3 2-23-15,-1-4 13 16,4-5-39-16,5-4 7 16,1-5-16-16,3-9 6 15,18-13-136-15,-6-6-127 16,-1 0-988-16</inkml:trace>
  <inkml:trace contextRef="#ctx0" brushRef="#br0" timeOffset="10682.67">29335 12956 1892 0,'0'0'494'16,"0"0"-414"-16,0 0 2 16,0 0 19-16,0 0 10 15,0 0-96-15,-23 102 13 16,25-76-12-16,11-6-16 15,8-2 0-15,3-7-18 16,16-11-102-16,-6 0-164 16,-5-13-946-16</inkml:trace>
  <inkml:trace contextRef="#ctx0" brushRef="#br0" timeOffset="10802.15">29325 12778 1986 0,'0'0'262'0,"0"0"-193"16,0 0-69-16,0 0-302 0</inkml:trace>
  <inkml:trace contextRef="#ctx0" brushRef="#br0" timeOffset="11181.67">29546 12635 2256 0,'0'0'252'0,"0"0"-252"0,0 0-9 16,0 0 8-16,0 0-23 15,124-40-63-15,-93 40-54 16,-8 0 54-16,-5 0 74 16,-9 0 13-16,-5 4 35 15,-4 6 23-15,2 6 13 16,1 6-2-16,1 3-26 15,5 8-7-15,2 3 8 16,0 2-42-16,3 4 37 16,-3 2-11-16,0 3-12 15,0-1 41-15,-4-1 32 16,-3-2-48-16,-2-3-7 16,-2-8-27-16,0-6 16 15,0-8-23-15,-8-3 1 0,-3-8 22 16,-1-2-23-1,6-5-20-15,6-5-105 0,0-15-134 16,0-5-848-16</inkml:trace>
  <inkml:trace contextRef="#ctx0" brushRef="#br0" timeOffset="11393.46">30181 12796 2111 0,'0'0'488'0,"0"0"-396"15,0 0 26 1,0 0-33-16,0 0-78 0,0 0 7 16,0 0-14-16,133-23-67 15,-92 23-29-15,-10 0-203 16,-11 0-395-16</inkml:trace>
  <inkml:trace contextRef="#ctx0" brushRef="#br0" timeOffset="12403.85">30696 12669 1377 0,'0'0'343'0,"0"0"-270"15,0 0-60-15,0 0 144 16,0 0-21-16,0 0-9 16,-33 140-53-16,33-97-40 15,0-5 16-15,0-5-35 16,15-6-6-16,3-7 0 16,1-12 0-16,4-8 4 0,2 0-13 15,-1-22-58 1,-2-12-26-16,0-10-65 0,-8-6 99 15,-3 1 20-15,-7 5-30 16,-4 10 50-16,0 10 10 16,0 11 10-16,0 8 40 15,0 5-50-15,0 6-2 16,0 20 1-16,0 12 2 16,0 8 4-16,5 8-5 15,9 7 0-15,-1 1-6 16,-3 4 8-16,4 0-2 15,-5-2 0-15,0-1 7 0,-2-5 17 16,-3-5-24-16,-4-9 1 16,0-11 27-16,0-10 9 15,-20-10 63 1,-7-9 51-16,-4-4-82 0,0 0-5 16,2-12-26-16,5-12-37 15,6-7-1-15,11-4-34 16,7-37-91-16,7 10-182 15,13-2-1469-15</inkml:trace>
  <inkml:trace contextRef="#ctx0" brushRef="#br0" timeOffset="12820.56">31181 12406 1101 0,'0'0'762'16,"0"0"-661"-16,0 0-53 15,0 0-14-15,0 0 16 16,0 0-17-16,0 0-33 16,-96-15 6-16,85 15-9 15,5 0 4-15,-1 0-1 16,2 0 0-16,3 0 0 15,2 0 25-15,0 0-4 0,0 0-12 16,0 0 1-16,0 12 5 16,0 6-15-16,0 5 3 15,4 8 6-15,2 1-3 16,-2 5-6-16,0 3 17 16,-2 3 52-16,1-1-50 15,-1 3 18-15,2-1 2 16,2-5-32-1,4 0 10-15,1-6-17 0,7-5 0 16,-1-7-12-16,19-11-101 16,-7-6-77-16,-2-4-171 0</inkml:trace>
  <inkml:trace contextRef="#ctx0" brushRef="#br0" timeOffset="13129.89">31390 12628 1594 0,'0'0'223'15,"0"0"-151"-15,0 0-21 16,0 0 60-16,0 0 72 16,0 0-130-16,21 128 18 15,-12-93 9-15,-1 3-10 16,2 2-30-16,-4 3-21 15,1 3-13-15,2-1 6 16,-2-1 9-16,1-1-3 0,-3-9-9 16,1-8-8-16,-4-8 12 15,-2-9-7-15,0-8-6 16,-4-1 55 0,-18-4-55-16,-7-17-29 0,-9-32-77 15,7 3-240-15,9 2-440 0</inkml:trace>
  <inkml:trace contextRef="#ctx0" brushRef="#br0" timeOffset="13244.44">31364 12528 1906 0,'0'0'348'0,"0"0"-275"16,0 0 14-16,0 0-87 0,0 0-220 15</inkml:trace>
  <inkml:trace contextRef="#ctx0" brushRef="#br0" timeOffset="13656.62">31573 12421 78 0,'0'0'2129'0,"0"0"-1882"16,0 0-185-16,0 0-11 15,0 0-12-15,0 0-39 16,0 0-50-16,38-71-101 15,-18 65-6-15,-1 3 60 16,-9 2 61-16,-5 0 32 16,-5 1 4-16,0 0 75 15,0 0 31-15,0 0 0 0,0 1-71 16,0 15 17-16,2 9 3 16,2 8-34-16,4 6 28 15,-2 5-34-15,1 2 1 16,1 2 5-16,2 0-15 15,-2 2 11-15,3-4-17 16,-1-2 1-16,-2-5 2 16,-1-10 10-16,-3-4-8 15,-2-11 8-15,-2-4-13 16,0-6 33-16,-6-4 18 16,-9 0-39-16,-6 0 16 15,3 0-28-15,1 0-67 0,-1-14-45 16,9-20-148-16,5 3-131 15,4-3-882-15</inkml:trace>
  <inkml:trace contextRef="#ctx0" brushRef="#br0" timeOffset="13812.48">32017 12472 1502 0,'0'0'924'0,"0"0"-794"15,0 0-106-15,0 0-16 16,0 0-5-16,134-39-3 16,-99 39-127-16,-6 0-344 0</inkml:trace>
  <inkml:trace contextRef="#ctx0" brushRef="#br0" timeOffset="13987.42">32041 12635 637 0,'0'0'1801'16,"0"0"-1542"-16,0 0-204 15,0 0-24-15,0 0-31 16,136-28-41-16,-94 24-157 16,-6-2-634-16</inkml:trace>
  <inkml:trace contextRef="#ctx0" brushRef="#br0" timeOffset="14501.43">32598 12222 1960 0,'0'0'249'15,"0"0"-215"-15,0 0 22 16,0 0 36-16,0 0-37 16,-133 31 20-16,117 0-27 15,5 5-21-15,6 6 14 16,5 2-41-16,0 4 10 16,5-1-10-16,11-4 1 15,8-3-10-15,8-5 2 16,3-13-18-16,3-10 4 0,4-12-31 15,-1 0 52-15,-4-14 5 16,-3-16 17-16,-5-8 17 16,-9-6-24-16,-11-5 28 15,-9 4 2-15,0 2-45 16,-29 7 0 0,-13 12-33-16,-45 14-74 0,8 8-132 15,4 2-810-15</inkml:trace>
  <inkml:trace contextRef="#ctx0" brushRef="#br0" timeOffset="16703.03">26248 13726 1356 0,'0'0'558'0,"0"0"-445"16,0 0-13-16,0 0 83 15,0 0-11-15,0 0-44 16,0 0-83-16,23-21-21 0,-15 18-7 16,4-2-17-1,1 4 17-15,3-4-17 0,1 4 7 16,8-2-16-16,2 3 17 16,8-1-8-16,5 1 0 15,3-2 0-15,6 0 2 16,4 2-2-16,3-2 0 15,4 2-6-15,5-3 6 16,2 2-2-16,4-2-5 16,7 2-18-16,3-2 17 15,0 2-20-15,4-5-18 16,2 2 45-16,-3-1-54 16,3-1 26-16,0 3 9 15,1-4-13-15,-1 2 32 16,2-4-11-16,2 1 2 15,1-2 1-15,-3 2-52 0,-1 2 22 16,-3 1-1-16,0 1-22 16,-6-1 34-16,2 3-6 15,-5 2 30-15,-2 0-18 16,-3 0 14-16,-3 0 8 16,4 0 2-16,-1 0 4 15,3 0-12-15,2 0-7 16,-1 2-11-16,-3 0 18 15,-1 2-39-15,-6-1 45 16,-5-2-6-16,-2-1 3 16,-7 0 3-16,0 0 0 15,-2 0 0-15,3 0-5 16,1 0 6-16,5 0-2 16,2 0-24-16,0-5 0 15,2 0 15-15,1 1 10 0,1 0 0 16,6-4-2-16,3 2 7 15,5-3-5-15,5-2 0 16,1-1 0-16,1 0 0 16,-1 0 0-16,1-2 16 15,-4 0 35-15,1 1-45 16,0-4 21-16,5 3-1 16,1-2-17-16,1 0 1 15,-3-1-4-15,1 3-6 16,-2-1 28-16,-2 0 15 15,-6 3 9-15,-3 1-18 0,-3 1-18 16,-4 2 6-16,-7-1-20 16,-4 3 14-1,-8 3 61-15,0-1-28 16,-9 2 15-16,-3 2-33 0,-7-3-17 16,-9 3 5-16,-7 0-19 15,-5-1 0-15,-6 1 25 16,0 0-15-16,-2 0-10 15,0 0 0-15,0 0-25 16,0 0-27-16,0 0-94 16,0 0-52-16,-4 0-44 15,-8 0-711-15</inkml:trace>
  <inkml:trace contextRef="#ctx0" brushRef="#br0" timeOffset="18653.04">32666 12228 1152 0,'0'0'307'0,"0"0"-59"0,0 0-71 15,0 0-86-15,0 0-4 16,0 0 52-16,0 0-80 16,-3-20 13-16,1 18 50 15,-3 2-92-15,3-3 4 16,-3 3-34-16,-1 0 9 15,2-1-6-15,-3 1-3 16,0 0 0-16,-2 0 0 0,3 0 9 16,-8 0-9-16,3 0 0 15,0 0 0-15,-1 0-6 16,-1 0 7-16,3 6-1 16,-4 0 0-16,3 2 4 15,-1 0-5-15,1 1 1 16,1-1 0-16,0 3-10 15,-1 1 10-15,0 1 0 16,0-2-2-16,2 3 11 16,3 0-16-16,1 1 7 15,3-2 0-15,-1-1-6 16,1 0 6-16,2 3 0 16,0-4 0-16,0-1 0 15,0 2 4-15,0-1-4 16,0-4 0-16,0 1-7 0,0 1 7 15,0-2 0 1,2 0 0-16,3-1 1 0,2 0 3 16,-1 1-4-16,1 0 0 15,2 0-7-15,0 1 7 16,4-1 0-16,3 1 0 16,3-2 2-16,0-2-10 15,-1 0 8-15,-3-1-9 16,-4 0 1-16,0-2 8 15,-4-1 0-15,-1 0-6 16,1 3 12-16,-4-3-6 16,1 0 0-16,5 0 1 15,0 0-2-15,2 0 1 0,4 0 0 16,-1 0 0 0,1 0-9-16,-1-4 8 0,4-2-10 15,-8-1 6-15,2 0-17 16,-3 1 37-16,-3-3-15 15,2 0 27 1,-6 0 7-16,2-2 28 0,-2-1-33 16,3-2-7-16,-3-3 42 15,0-1-43-15,-2 0 30 16,0-2-26-16,0 2-24 16,0-2 21-16,0 2-22 15,-6 2-58-15,-13 1 20 16,-18 2-124-16,-1 5-133 15,0 2-666-15</inkml:trace>
  <inkml:trace contextRef="#ctx0" brushRef="#br0" timeOffset="73372.24">28786 12427 1669 0,'0'0'481'0,"0"0"-364"15,0 0 23-15,0 0-7 16,0 0-59-16,0 0-35 15,13-24 32-15,-6 17-60 16,2 1 2-16,-4 2 44 16,-3 2-33-16,0 1 24 15,-2 1-34-15,0 0 0 16,0 0 7-16,0 0-14 16,0 0-7-16,0 0 8 0,0 0 1 15,0 0 6-15,0 0-15 16,0 0 10-16,0 0 11 15,0 0-20-15,0 0-1 16,0 0 0-16,-4 0-25 16,-6 0 24-16,-5 0-5 15,-12 0-18-15,-6 0 15 16,-5 3 7-16,3 5 2 16,1 1 0-16,3 2 1 15,0 2 4-15,0 0-5 16,0 4 6-16,6-2-15 15,2 2 18-15,1 2-9 16,2 1 0-16,-2 3 0 16,1 1-1-16,2 2 1 15,-3 0 0-15,1 5-8 0,4 0 9 16,-1 1-1-16,-1 0 0 16,4 0 3-16,-1 1-5 15,5-1 2-15,1-3 0 16,5 1-27-16,0 1 27 15,5-1 0-15,0 0 0 16,0 0 1-16,0 2-4 16,10-3 3-16,-4 4 0 15,1-1-15-15,-1 1 15 16,2 3 0-16,-2 0 0 16,3 0 7-16,5 1-10 15,1 1 3-15,5 1 0 16,5-3-25-16,-2 0 21 0,2-4-1 15,2 0 4-15,0-2 2 16,4-2-7-16,2 0 6 16,7-2 0-16,8-1-17 15,0-6 7-15,8 0 10 16,0-5 0-16,0-3 0 16,-4-2-9-16,2 1 9 15,-4-4 0-15,0 2-6 16,2-4 7-16,1-2-1 15,8-2 0-15,1 0 0 16,5 0-6-16,-3 0 6 16,3-10 0-16,-5 0 0 0,-2-4 6 15,1-2-8-15,-6-2 2 16,4-4 0 0,-4-5-4-16,-4-1 4 0,-2-2 0 15,-7-4 12-15,-5-4-11 16,-9-2-1-16,-3-6 12 15,-5-2-6-15,-3-2 30 16,2 0-27-16,-7 2-7 16,0-1 41-16,-5 1-37 15,-3 0 9-15,-4 0-3 16,0-2 6-16,0 0 19 16,0 2-37-16,-6 0 10 15,-5 1 23-15,1-1-23 0,-3 2-1 16,-3 2-9-1,-1 0 6-15,-6 0-7 0,-4 0 1 16,-4 0 0-16,-4-1-1 16,-9 4 4-16,-10-2-3 15,-6 5 0-15,-13 0-9 16,-8 6-15-16,-23 1 25 16,-26 1-2-16,-22 7 1 15,12 6-23-15,26 7 22 16,33 9 1-16,15 1-19 15,-7 0 8-15,-10 0-4 16,-6 8 12-16,9 8-7 16,11 2-8-16,14 4 16 15,9 0-17-15,15 4-66 16,10-2 20-16,5-2-106 0,5-1-47 16,1-6-44-16,4-7-307 15</inkml:trace>
  <inkml:trace contextRef="#ctx0" brushRef="#br0" timeOffset="125049.68">24379 15066 1788 0,'0'0'358'16,"0"0"-140"-16,0 0-57 16,0 0-47-16,0 0-70 15,0 0-44-15,5 0 30 16,12-1-30-16,6-3 12 15,6-8-9-15,2 2 3 16,2 0 4-16,-2 2-10 16,0-1 0-16,-2 5-3 0,-2 4 4 15,-2 0-1-15,-6 0 0 16,0 0-8-16,-9 0-19 16,-5 13-24-16,-5 3 23 15,0 8 20-15,-13 4 0 16,-10 6 8-16,-4 2 8 15,2-4-2-15,0 4 14 16,0-1-1-16,5-4-17 16,5 2 36-16,1-3-32 15,5-3-6-15,5-4 0 16,4-2 8-16,0-4-8 16,6-3 0-16,19-8 0 15,6-2 9-15,7-4-3 16,3 0-6-16,-2 0 0 15,-1-10-38-15,4-12-45 0,-9 4-180 16,-8 0-249-16</inkml:trace>
  <inkml:trace contextRef="#ctx0" brushRef="#br0" timeOffset="125370.32">24495 15240 1077 0,'0'0'752'16,"0"0"-545"-16,0 0-52 16,0 0 59-16,0 0-95 15,0 0-67-15,0 0 38 16,51 8-50-16,-22-8-18 16,23 0-22-16,-8 0-138 15,-4 0-418-15</inkml:trace>
  <inkml:trace contextRef="#ctx0" brushRef="#br0" timeOffset="125599.87">25051 15222 2116 0,'0'0'502'0,"0"0"-435"16,0 0-47-16,0 0 45 16,0 0-65-16,0 0-5 15,119-18-84-15,-78 18-298 0,-8-5-1112 16</inkml:trace>
  <inkml:trace contextRef="#ctx0" brushRef="#br0" timeOffset="126126.67">25631 14999 1347 0,'0'0'613'15,"0"0"-515"-15,0 0-77 0,0 0 45 16,0 0 27-16,0 0-13 16,-4 116 42-16,10-82-63 15,8 3 8-15,1-10-30 16,3 0-31-16,3-5 24 16,2-12-29-16,2-6 0 15,4-4-1-15,0-6-2 16,0-21-20-16,-4-7-94 15,-6-6-37-15,-3-4 38 16,-7 2-6-16,-5 2 29 16,-1 8 56-16,-3 12 28 0,0 14 8 15,0 6 0-15,0 4 5 16,5 22-5-16,-1 14 0 16,5 10 15-16,2 4 4 15,3 9-1-15,-2-1 41 16,2 2-7-16,-7-2 8 15,-3-6 30-15,-4-6-32 16,0-9 12-16,-2-15 19 16,-12-11-34-16,-1-2 0 15,-5-13-28-15,-2 0-15 16,-5-10-12-16,2-17-29 16,3-39-146-16,9 8-165 15,9-2-788-15</inkml:trace>
  <inkml:trace contextRef="#ctx0" brushRef="#br0" timeOffset="126525.54">26318 14716 1844 0,'0'0'353'15,"0"0"-243"-15,0 0 53 16,0 0-90-16,0 0-56 16,0 0-5-16,0 0-12 15,-99-12-7-15,93 12 5 16,-1 0-54-16,-2 4 23 0,-2 2 18 16,0 2 6-16,0 3 8 15,2 0-8-15,2 6 9 16,5 1 13-16,0 5-13 15,2 5 30-15,0 7-7 16,0 5-2-16,0 4 18 16,6 2-23-16,-1 2 7 15,1-4 14-15,1-4-36 16,0-2 23-16,2-7-24 16,-1-5 1-16,4-8-10 15,5-6-37-15,18-12-60 16,-7 0-103-16,3 0-462 0</inkml:trace>
  <inkml:trace contextRef="#ctx0" brushRef="#br0" timeOffset="127154.09">26478 14945 1117 0,'0'0'300'0,"0"0"-106"15,0 0 23-15,0 0-104 16,0 0-60-16,0 0-14 16,0 0-32-16,0-4-7 15,0 4 12-15,0 0-2 16,0 0 18-16,0 0 9 15,0 0 7-15,0 0 20 16,0 0-42-16,0 0 7 0,0 0-17 16,0 0-11-16,0 4 10 15,0 5-10-15,2 3-1 16,5 3 6-16,1 8 1 16,2-2-8-16,-1 6 1 15,1 0 0-15,4 5 7 16,-1 3-7-16,1-5 0 15,-1-1-1-15,-2 6 10 16,1-9-9-16,-6-1 0 16,-2 0 1-16,-4-4-1 15,0-6 13-15,0-1 73 16,-4-1 3-16,-9-6-66 16,-1-3 2-16,1-4-25 15,-3 0-32-15,1-20-103 0,-1-9-196 16,5-6-1128-16</inkml:trace>
  <inkml:trace contextRef="#ctx0" brushRef="#br0" timeOffset="127267.78">26509 14811 1947 0,'0'0'391'0,"0"0"-253"15,0 0-8-15,0 0-130 16,0 0-42-16,0 0-800 0</inkml:trace>
  <inkml:trace contextRef="#ctx0" brushRef="#br0" timeOffset="127642.91">26774 14650 1618 0,'0'0'621'16,"0"0"-494"-16,0 0 9 15,0 0-46-15,0 0-71 16,0 0-19-16,0 0 0 16,125-57 0-16,-105 57-1 15,-6 0-5-15,-5 13-1 16,-3 10 6-16,-2 4 1 16,1 7 0-16,-3 6 29 15,3 7-22-15,-1 0 11 16,5 8 0-16,4 1 16 15,5 2-4-15,5-2-13 0,0-3-16 16,2-8 114-16,-4-6-107 16,-8-7 7-16,-6-7-15 15,-7-6-11-15,0-1 11 16,-14-5-51-16,-17 0 7 16,-15-3 13-16,-17 0-85 15,-15-2-58-15,-72 1-90 16,19 0-47-16,-2-5-416 0</inkml:trace>
  <inkml:trace contextRef="#ctx0" brushRef="#br0" timeOffset="128366.18">24081 15011 1759 0,'0'0'395'16,"0"0"-265"-16,0 0 30 16,0 0-82-16,0 0-78 15,0 0 14-15,0 0-14 16,-58 54 0-16,35-28 0 16,-2 6 0-16,4-6 0 15,2 1 7-15,7-4-1 16,5 0 3-16,7-5-9 0,0 0 0 15,22-4 29-15,11 1-29 16,6 0 14-16,3-1-6 16,2-1-7-16,1-1 6 15,-5 3-7-15,-5-5-20 16,-8 3-16-16,-15-1-176 16,-8-1-116-16,-4-3-845 0</inkml:trace>
  <inkml:trace contextRef="#ctx0" brushRef="#br0" timeOffset="128534.72">23848 15458 1802 0,'0'0'490'0,"0"0"-418"16,0 0-11-16,0 0 19 15,0 0-4-15,116 44-56 16,-73-30-20-16,4-1-114 15,-14-4-243-15,-8-4-612 0</inkml:trace>
  <inkml:trace contextRef="#ctx0" brushRef="#br0" timeOffset="129025">23223 15204 1007 0,'0'0'330'16,"0"0"-171"-16,0 0 41 15,0 0-16-15,-61 130-39 16,53-81 19-16,6-3-79 0,2 5-42 16,0-1 23-1,17-1-32-15,12-5 14 0,6-6 7 16,8-12-31-16,4-9 7 15,2-17-25-15,5 0 0 16,-1-27 15-16,-4-13-20 16,-5-14 4-16,-15-8 5 15,-15-9-10-15,-14 0 18 16,-2 0-13-16,-27 6-4 16,-5 9 20-16,-4 16-21 15,2 12-13-15,1 14-54 16,2 14-138-16,8 0-108 15,12 6-889-15</inkml:trace>
  <inkml:trace contextRef="#ctx0" brushRef="#br0" timeOffset="129708.4">27605 14530 1930 0,'0'0'275'0,"0"0"-46"16,0 0-97-16,0 0-75 15,0 0-5-15,0 0-51 16,0 0-2-16,0-4 1 15,0 6-9-15,-4 13 0 16,-14 4 9-16,-6 5 0 16,-5 4-6-16,0-1 15 15,4 4-9-15,4-7 0 16,11 1 0-16,8-3-6 0,2-3 5 16,4 2 1-1,21-2 12-15,4 3-5 16,6 1-7-16,1-2 0 0,1-1 6 15,2 3 0-15,-4-3-6 16,-6 0-10-16,-4-5-2 16,-12 0-133-16,-4-3-157 15,-9-6-258-15</inkml:trace>
  <inkml:trace contextRef="#ctx0" brushRef="#br0" timeOffset="129887.55">27382 14959 1612 0,'0'0'352'0,"0"0"-208"0,0 0 42 15,0 0-10-15,0 0-54 16,108 102-50-16,-73-74-17 16,-1-2-21-16,-3 0-34 15,4-4-7-15,-8-3-139 16,-6-10-408-16</inkml:trace>
  <inkml:trace contextRef="#ctx0" brushRef="#br0" timeOffset="130323.99">28211 14552 1759 0,'0'0'296'0,"0"0"-141"16,0 0-30-16,0 0-42 0,0 0-31 15,0 0-44-15,0 0-8 16,7 18 35-16,5 1 17 16,0 6 1-16,-1 5-16 15,1 5-3-15,-3 0 12 16,-3 5-34-16,-4-4 0 15,-2 3-6-15,0-11-6 16,0-6 0-16,0-6-34 16,0-16-82-16,-6 0-106 15,-3-4-163-15</inkml:trace>
  <inkml:trace contextRef="#ctx0" brushRef="#br0" timeOffset="130509.97">28020 14534 1910 0,'0'0'487'0,"0"0"-389"15,0 0-5-15,0 0-23 16,0 0-53-16,142-37 2 16,-91 36-19-16,-1 1-46 15,-6 22-152-15,-11 6-188 16,-17 6-1272-16</inkml:trace>
  <inkml:trace contextRef="#ctx0" brushRef="#br0" timeOffset="130665.65">28039 15087 1987 0,'0'0'496'16,"0"0"-331"-16,0 0-31 15,0 0-70-15,0 0-13 16,0 0-51-16,188-72-42 15,-117 42-116-15,-6-4-429 0</inkml:trace>
  <inkml:trace contextRef="#ctx0" brushRef="#br0" timeOffset="130878.72">28498 14543 1341 0,'0'0'915'16,"0"0"-678"-16,0 0-109 15,0 0-25-15,0 0-96 16,0 0 25-16,0 0-3 0,27 84-12 16,-9-43 10-16,-5-1-26 15,-1 4-1-15,-5-2 0 16,-5-2-6-16,-2-3-58 16,0-3-75-16,0-10-171 15,-4-8-168-15</inkml:trace>
  <inkml:trace contextRef="#ctx0" brushRef="#br0" timeOffset="131876.39">28512 14586 834 0,'0'0'161'0,"0"0"-104"16,0 0-38-16,0 0-19 15,0 0-1-15,0 0-1 16,0 0-31-16,20-2 32 16,-15-2-6-16,-1 2 7 15,-4 2 1-15,2 0 23 16,-2 0 20-16,0 0-20 16,0 0-18-16,0 0 49 15,0-2 125-15,0 2-86 16,0 0 21-16,0 0-38 15,0 0-22-15,0 0-20 16,0 0-24-16,0 0 54 16,0 0 14-16,0-2 9 0,0 2 83 15,0 0-30-15,0 0 19 16,0-4-70-16,5 4-59 16,3 0-7-16,9 0-24 15,4 0 1-15,4 4-1 16,2 8 0-16,0 4-1 15,-1 4-11-15,-3 2-15 16,-2-2 27-16,0-1-9 16,-3-4 9-16,-3-1-16 15,-2-4 16-15,-1-2 0 16,-1-4 0-16,-3-2 1 0,0-2 6 16,-2 0-7-16,-4 0 1 15,-2-2 36-15,0-10-37 16,0-6 13-16,0-3 20 15,-6-4-15-15,-6-4 28 16,4-3-27-16,1 1-10 16,1 1 41-16,1-3-43 15,2 6-8-15,3-3 1 16,0 7-34-16,0 8-1 16,0 3-42-16,5 6-155 15,6 3-255-15</inkml:trace>
  <inkml:trace contextRef="#ctx0" brushRef="#br0" timeOffset="132082.57">29078 14459 1527 0,'0'0'302'0,"0"0"-165"15,0 0 48-15,0 0-30 16,27 103-53-16,-19-72-64 15,4 5-4-15,1-7-34 16,-2 3-6-16,3-10-37 16,-6-4-107-16,-3-15-65 15,-5-3-72-15,0 0-480 0</inkml:trace>
  <inkml:trace contextRef="#ctx0" brushRef="#br0" timeOffset="132259.79">29103 14382 1691 0,'0'0'494'16,"0"0"-397"-16,0 0 75 15,0 0-78-15,0 0-24 16,140-45-59-16,-102 40-2 16,0 5-9-16,4 0-101 15,-9 0-241-15,-10 5-916 0</inkml:trace>
  <inkml:trace contextRef="#ctx0" brushRef="#br0" timeOffset="132418.28">29176 14591 1982 0,'0'0'549'0,"0"0"-430"15,0 0-4-15,0 0-42 16,143-5-4-16,-101-1-69 15,11 0-28-15,-11-2-114 16,-7 2-554-16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CCD7-6CEF-463A-AC76-58E7C7C25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0CBA1-1485-4452-B7AD-55ECE4A2A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C8FC-B7E1-409A-BB16-528A00CD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4F492-09B4-4605-81AB-FA38837B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5158-0C23-44C2-BEAD-D1AB27B0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7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B10A-C435-4D66-B0FB-08F5DB1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6E625-751B-4098-828F-ECDE4F825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EBDB-4C16-4BD4-9454-39E023FE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2320-E71E-488B-9A36-150EFA4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E4A9-5D4D-4794-83B4-0C7118D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1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A5585-E0CE-4076-AC56-886041436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C92AB-4D8A-48EE-BE1F-F055F4DD0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D8A-B829-405D-8C37-77FFA584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456DC-A486-4069-B31F-10EE9E530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0B777-443C-45B1-BDA9-9281A601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B53-E47C-4CA5-8FEF-8B509388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E824-AFEA-4CE6-B220-8C87ECFF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5259-19D1-4DBA-9AD5-9599AB53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B1823-4372-4F5A-A088-A8401E23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7C9CE-9FF1-46C7-8ACB-AE7FA6E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5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1969-3078-4968-8A5B-7D05AA47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702F-4AA1-4AF4-9C73-A529A6335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A70B-91D8-443D-A0EB-EC404D8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70F0-70BF-4EE0-9D52-E82BE3C5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5128-477E-4914-BE3A-954051E6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FB27-72AA-42F5-8D65-0D9C5FAA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F6AE-1EDE-4684-A2A1-F90275BAD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9861C-F846-4CD2-BCB3-FB3D20F32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B7F0-1050-45DD-81C7-DBE4387E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7C1B-3473-4EA2-9E35-0A73411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E01AD-FE8B-48BE-9F5A-99FFE01C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1BF8-964A-46A6-B16F-7106D02F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FD00B-FFB4-4452-A6D3-4350743D0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025B-004B-4014-9C9C-1969CEA70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7BA25-855E-42C6-8C3D-5DD6F5569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660B4-DD0B-46C7-9BC1-7604D0BDF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14FD5-8C34-458C-8976-508DFFF8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07339-516C-475E-87A7-0E8BA84B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05E78-5F3C-4CED-954B-DB95E9BF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3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432F-1198-484F-AD47-8F73BFC8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E0073-322F-4BA4-8148-C8D74F97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6A61C-7FD2-431A-BA47-F7F352FB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8A253-5044-4A5D-BDA6-16595878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C35FB-9467-4AB4-8C5B-EEE0E812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33305-BE41-42F2-B7D3-9C685D0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B3EDC-3C18-4B1E-92F9-004B9DF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9B20-7B9B-4006-BE33-14331B12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7E075-0515-4C52-AE8D-6959905A0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1EB5E-9244-46AC-91D9-302AFA448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830CB-A593-462B-A4DD-7E45DED4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572FC-097E-4AB7-960A-289F41E2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8C7A-191A-4C2D-AD19-262410CF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3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22D9-20B4-4735-9882-A444E118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D6E37-6053-44E2-BBCC-0419E269B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491CF-03B0-4D80-8A7A-C5305B31B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669C-5C40-4B64-98A7-7724C827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65BE-4C3D-4123-9827-8FC3637B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6BED-A190-448F-913A-54C94C35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2F292-F9F3-40D9-B09E-E00AA80D9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537A-3436-4CCF-B7C8-854108644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2C54-8B38-4EAD-8E6C-E18BC0552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9E09-86EB-46F6-8F38-C1B9A6F247C4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E563-66B8-4C3A-B991-DC9B20FC0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CC498-6E89-488F-889C-8E4503E9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14E76-DE70-46CE-9606-31F7820AC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1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59AA-C91F-4E18-9C71-C74AA534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89918"/>
            <a:ext cx="11869444" cy="47825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Integer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0D95-FDC9-4EE4-87CD-F612580A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719091"/>
            <a:ext cx="11683014" cy="5457872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f(x1, x2, x3, x4, x5) = 	x1 + x2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ingdings" panose="05000000000000000000" pitchFamily="2" charset="2"/>
              </a:rPr>
              <a:t>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s.t.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            	2x1 + x2 + x3 	= 8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3x1 + 4x2 + x4 	= 24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x1 - x2 + x5 	= 2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x1, x2, x3, x4, x5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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 and integer</a:t>
            </a:r>
            <a:r>
              <a:rPr lang="en-US" sz="1100" dirty="0"/>
              <a:t> </a:t>
            </a:r>
            <a:br>
              <a:rPr lang="en-US" sz="1100" dirty="0"/>
            </a:br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4FBA0B-61B0-4793-ADBF-ABD7A32F14D1}"/>
              </a:ext>
            </a:extLst>
          </p:cNvPr>
          <p:cNvCxnSpPr>
            <a:cxnSpLocks/>
          </p:cNvCxnSpPr>
          <p:nvPr/>
        </p:nvCxnSpPr>
        <p:spPr>
          <a:xfrm>
            <a:off x="159802" y="538994"/>
            <a:ext cx="1172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59AA-C91F-4E18-9C71-C74AA534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10" y="89918"/>
            <a:ext cx="11869444" cy="47825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Balanced Class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0D95-FDC9-4EE4-87CD-F612580A8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719091"/>
            <a:ext cx="11683014" cy="5457872"/>
          </a:xfrm>
        </p:spPr>
        <p:txBody>
          <a:bodyPr>
            <a:normAutofit/>
          </a:bodyPr>
          <a:lstStyle/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classes 0, 1, 2, …,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 need to be assigned to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teachers 0, 1, 2, …,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 (each class is taught by only one teacher).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credit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0,1,…,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teacher can only teach some certain classes based on the expertise of the teacher: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= 1 indicates that teacher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 teach class j and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= 0 means that teacher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cannot be assigned to teach class j,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0,1,…, N-1, j = 0,1,…, M-1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 classes have been scheduled to a timetable beforehand: it means that two classes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j scheduled in the same time slot cannot be assigned to a teacher: f(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 = 1 indicates that classes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j have been scheduled in a same time slot, for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j = 0,1,..., N-1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Load of a teacher is defined to be the sum of credits of classes assigned to the teacher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Goal: assign N classes to M teachers such that the maximum load of teachers is minimal</a:t>
            </a:r>
          </a:p>
          <a:p>
            <a:pPr algn="just"/>
            <a:endParaRPr lang="en-US" altLang="en-US" sz="1600" dirty="0">
              <a:solidFill>
                <a:srgbClr val="9900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4FBA0B-61B0-4793-ADBF-ABD7A32F14D1}"/>
              </a:ext>
            </a:extLst>
          </p:cNvPr>
          <p:cNvCxnSpPr>
            <a:cxnSpLocks/>
          </p:cNvCxnSpPr>
          <p:nvPr/>
        </p:nvCxnSpPr>
        <p:spPr>
          <a:xfrm>
            <a:off x="159802" y="538994"/>
            <a:ext cx="1172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04DA01-6609-4759-9A2C-D120E4102BF3}"/>
                  </a:ext>
                </a:extLst>
              </p14:cNvPr>
              <p14:cNvContentPartPr/>
              <p14:nvPr/>
            </p14:nvContentPartPr>
            <p14:xfrm>
              <a:off x="490680" y="3028320"/>
              <a:ext cx="8073360" cy="441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04DA01-6609-4759-9A2C-D120E4102B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320" y="3018960"/>
                <a:ext cx="8092080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82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1873FF-C177-4EDE-8085-E8A84912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432491"/>
              </p:ext>
            </p:extLst>
          </p:nvPr>
        </p:nvGraphicFramePr>
        <p:xfrm>
          <a:off x="251520" y="2756520"/>
          <a:ext cx="5844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047">
                  <a:extLst>
                    <a:ext uri="{9D8B030D-6E8A-4147-A177-3AD203B41FA5}">
                      <a16:colId xmlns:a16="http://schemas.microsoft.com/office/drawing/2014/main" val="876781428"/>
                    </a:ext>
                  </a:extLst>
                </a:gridCol>
                <a:gridCol w="4818433">
                  <a:extLst>
                    <a:ext uri="{9D8B030D-6E8A-4147-A177-3AD203B41FA5}">
                      <a16:colId xmlns:a16="http://schemas.microsoft.com/office/drawing/2014/main" val="123014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Teacher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 classes the teacher can teach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17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0, 2, 3, 4, 8, 10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91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0, 1, 3, 5, 6, 7, 8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195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1, 2, 3, 7, 9, 11, 12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3955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FA70C8-1FC1-47C9-90C8-72E12515C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866462"/>
              </p:ext>
            </p:extLst>
          </p:nvPr>
        </p:nvGraphicFramePr>
        <p:xfrm>
          <a:off x="251520" y="1925710"/>
          <a:ext cx="6584289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235">
                  <a:extLst>
                    <a:ext uri="{9D8B030D-6E8A-4147-A177-3AD203B41FA5}">
                      <a16:colId xmlns:a16="http://schemas.microsoft.com/office/drawing/2014/main" val="560925767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2386064545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2600601898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2667648076"/>
                    </a:ext>
                  </a:extLst>
                </a:gridCol>
                <a:gridCol w="388879">
                  <a:extLst>
                    <a:ext uri="{9D8B030D-6E8A-4147-A177-3AD203B41FA5}">
                      <a16:colId xmlns:a16="http://schemas.microsoft.com/office/drawing/2014/main" val="4100217743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3437739328"/>
                    </a:ext>
                  </a:extLst>
                </a:gridCol>
                <a:gridCol w="388879">
                  <a:extLst>
                    <a:ext uri="{9D8B030D-6E8A-4147-A177-3AD203B41FA5}">
                      <a16:colId xmlns:a16="http://schemas.microsoft.com/office/drawing/2014/main" val="1043122004"/>
                    </a:ext>
                  </a:extLst>
                </a:gridCol>
                <a:gridCol w="388879">
                  <a:extLst>
                    <a:ext uri="{9D8B030D-6E8A-4147-A177-3AD203B41FA5}">
                      <a16:colId xmlns:a16="http://schemas.microsoft.com/office/drawing/2014/main" val="2354655474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765929762"/>
                    </a:ext>
                  </a:extLst>
                </a:gridCol>
                <a:gridCol w="466655">
                  <a:extLst>
                    <a:ext uri="{9D8B030D-6E8A-4147-A177-3AD203B41FA5}">
                      <a16:colId xmlns:a16="http://schemas.microsoft.com/office/drawing/2014/main" val="3887302593"/>
                    </a:ext>
                  </a:extLst>
                </a:gridCol>
                <a:gridCol w="380969">
                  <a:extLst>
                    <a:ext uri="{9D8B030D-6E8A-4147-A177-3AD203B41FA5}">
                      <a16:colId xmlns:a16="http://schemas.microsoft.com/office/drawing/2014/main" val="486054938"/>
                    </a:ext>
                  </a:extLst>
                </a:gridCol>
                <a:gridCol w="457506">
                  <a:extLst>
                    <a:ext uri="{9D8B030D-6E8A-4147-A177-3AD203B41FA5}">
                      <a16:colId xmlns:a16="http://schemas.microsoft.com/office/drawing/2014/main" val="3073728835"/>
                    </a:ext>
                  </a:extLst>
                </a:gridCol>
                <a:gridCol w="457506">
                  <a:extLst>
                    <a:ext uri="{9D8B030D-6E8A-4147-A177-3AD203B41FA5}">
                      <a16:colId xmlns:a16="http://schemas.microsoft.com/office/drawing/2014/main" val="2192430652"/>
                    </a:ext>
                  </a:extLst>
                </a:gridCol>
                <a:gridCol w="457506">
                  <a:extLst>
                    <a:ext uri="{9D8B030D-6E8A-4147-A177-3AD203B41FA5}">
                      <a16:colId xmlns:a16="http://schemas.microsoft.com/office/drawing/2014/main" val="720354973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8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8221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C9B968-67C6-4C97-AA31-C9D9DB86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332718"/>
              </p:ext>
            </p:extLst>
          </p:nvPr>
        </p:nvGraphicFramePr>
        <p:xfrm>
          <a:off x="9208633" y="2200260"/>
          <a:ext cx="117579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96">
                  <a:extLst>
                    <a:ext uri="{9D8B030D-6E8A-4147-A177-3AD203B41FA5}">
                      <a16:colId xmlns:a16="http://schemas.microsoft.com/office/drawing/2014/main" val="2388604513"/>
                    </a:ext>
                  </a:extLst>
                </a:gridCol>
                <a:gridCol w="587896">
                  <a:extLst>
                    <a:ext uri="{9D8B030D-6E8A-4147-A177-3AD203B41FA5}">
                      <a16:colId xmlns:a16="http://schemas.microsoft.com/office/drawing/2014/main" val="1863436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06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983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1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38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93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94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84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330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1759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0DB1F7-34E1-41C6-8AF7-D45699718EBD}"/>
              </a:ext>
            </a:extLst>
          </p:cNvPr>
          <p:cNvSpPr txBox="1"/>
          <p:nvPr/>
        </p:nvSpPr>
        <p:spPr>
          <a:xfrm>
            <a:off x="9208633" y="685464"/>
            <a:ext cx="117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scheduled to a same time slot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1634A26-97F0-4E03-92BF-05EC0C2757B7}"/>
              </a:ext>
            </a:extLst>
          </p:cNvPr>
          <p:cNvSpPr txBox="1">
            <a:spLocks/>
          </p:cNvSpPr>
          <p:nvPr/>
        </p:nvSpPr>
        <p:spPr>
          <a:xfrm>
            <a:off x="115410" y="89918"/>
            <a:ext cx="11869444" cy="478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Balanced Class Assignment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D84009-BA26-4569-B649-DDBD6A724192}"/>
              </a:ext>
            </a:extLst>
          </p:cNvPr>
          <p:cNvCxnSpPr>
            <a:cxnSpLocks/>
          </p:cNvCxnSpPr>
          <p:nvPr/>
        </p:nvCxnSpPr>
        <p:spPr>
          <a:xfrm>
            <a:off x="159802" y="538994"/>
            <a:ext cx="1172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0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331423-F70D-4101-B54E-240C74EDD8B5}"/>
                  </a:ext>
                </a:extLst>
              </p14:cNvPr>
              <p14:cNvContentPartPr/>
              <p14:nvPr/>
            </p14:nvContentPartPr>
            <p14:xfrm>
              <a:off x="133920" y="63360"/>
              <a:ext cx="11978640" cy="605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331423-F70D-4101-B54E-240C74EDD8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560" y="54000"/>
                <a:ext cx="11997360" cy="60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EEB5C0-8175-4DF7-96E5-D349FB5F3723}"/>
                  </a:ext>
                </a:extLst>
              </p14:cNvPr>
              <p14:cNvContentPartPr/>
              <p14:nvPr/>
            </p14:nvContentPartPr>
            <p14:xfrm>
              <a:off x="6751080" y="4376880"/>
              <a:ext cx="5055480" cy="127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EEB5C0-8175-4DF7-96E5-D349FB5F37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41720" y="4367520"/>
                <a:ext cx="5074200" cy="12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083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67EA44385C645A61F527470A803C6" ma:contentTypeVersion="8" ma:contentTypeDescription="Create a new document." ma:contentTypeScope="" ma:versionID="5d30106e3cbc0247c8b5a0010050c3fd">
  <xsd:schema xmlns:xsd="http://www.w3.org/2001/XMLSchema" xmlns:xs="http://www.w3.org/2001/XMLSchema" xmlns:p="http://schemas.microsoft.com/office/2006/metadata/properties" xmlns:ns2="c0b09c89-4db7-4272-96b1-7857f8178130" targetNamespace="http://schemas.microsoft.com/office/2006/metadata/properties" ma:root="true" ma:fieldsID="6d0d5efa2fc18d97f594ef96fefc2794" ns2:_="">
    <xsd:import namespace="c0b09c89-4db7-4272-96b1-7857f8178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09c89-4db7-4272-96b1-7857f81781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21FFF-F601-4AB3-BDD1-D6ED195C2546}"/>
</file>

<file path=customXml/itemProps2.xml><?xml version="1.0" encoding="utf-8"?>
<ds:datastoreItem xmlns:ds="http://schemas.openxmlformats.org/officeDocument/2006/customXml" ds:itemID="{2E49A64A-EB9D-425F-BC72-8C82270B8003}"/>
</file>

<file path=customXml/itemProps3.xml><?xml version="1.0" encoding="utf-8"?>
<ds:datastoreItem xmlns:ds="http://schemas.openxmlformats.org/officeDocument/2006/customXml" ds:itemID="{A7C8CD23-1389-4F75-B22F-76E224197DC9}"/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399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Integer Linear Programming</vt:lpstr>
      <vt:lpstr>Balanced Class Assignment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Balanced Class Assignment</dc:title>
  <dc:creator>Pham Quang Dung</dc:creator>
  <cp:lastModifiedBy>Pham Quang Dung</cp:lastModifiedBy>
  <cp:revision>8</cp:revision>
  <dcterms:created xsi:type="dcterms:W3CDTF">2021-11-05T02:11:06Z</dcterms:created>
  <dcterms:modified xsi:type="dcterms:W3CDTF">2021-11-05T04:54:27Z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0x01010013267EA44385C645A61F527470A803C6</vt:lpwstr>
  </property>
</Properties>
</file>