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8.xml" ContentType="application/inkml+xml"/>
  <Override PartName="/ppt/ink/ink9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10.xml" ContentType="application/inkml+xml"/>
  <Override PartName="/ppt/ink/ink1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94" r:id="rId5"/>
    <p:sldId id="295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1T01:38:57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7424 3251 1332 0,'0'0'481'0,"0"0"-328"0,0 0 23 15,0 0-80-15,0 0-33 16,0 0 2-16,0 0-36 15,0 0-6-15,0 0 4 16,0 0-12-16,0 0-15 16,0 0 0-16,0 0 0 15,0 0-15-15,0 0 15 16,0 0-10-16,0 0-11 16,0 0-80-16,0 0 14 15,0 0-55-15,0 0-1 16,0 1 5-16,0 4-15 15,0 1-1-15,0-3-115 16,0 0-317-16</inkml:trace>
  <inkml:trace contextRef="#ctx0" brushRef="#br0" timeOffset="1219.42">7362 3251 738 0,'0'0'276'0,"0"0"-111"15,0 0-33-15,0 0-99 16,0 0-17-16,0 0 34 16,0 0-4-16,38-7 28 15,-22 5-20-15,-1 0-53 16,3 0 47-16,5 0-32 0,-2 0-5 16,6 2 38-16,4 0-24 15,2 0 9-15,4 0-34 16,3 0 8-16,2 0 4 15,5 0-3-15,1 0-9 16,4 0 15-16,-3 0-14 16,0 0 21-16,-2 0-10 15,-1 0-11-15,2 0 50 16,0 0-50-16,4 2 5 16,1 0-1-16,5 0-3 15,-1-2 13-15,6 0-15 16,-3 0 0-16,3 0 11 15,0 0-5-15,1 0-6 16,1 0 0-16,1 0 6 16,1 0 4-16,0 0-10 0,-3-2 1 15,4-2 19 1,-3 2 0-16,-1-2-20 0,-2 0 15 16,3 1-15-16,-3 1 18 15,1-1-9-15,-3 0-7 16,2-1 30-16,-2 2-16 15,-4-3-16-15,-1 3 13 16,-3 2-1-16,-1-2 15 16,0 0-27-16,-2 0 7 15,3 2 34-15,-1-2-27 16,0 0-4-16,-1 2-4 16,-4-2-6-16,1 0 20 15,-1 2-19-15,-3 0 7 16,-3 0 4-16,-7 0 4 0,-4 0-16 15,-8 0 0 1,-8 0 7-16,-7 0 13 0,-4 0 2 16,1 0 36-16,-3 0 13 15,0 0-52-15,0 0 21 16,0 0-40-16,0 0 14 16,0 0-10-16,0 0-3 15,0 0-1-15,0 0 1 16,0 0 10-16,0 0-5 15,0 0-6-15,0 0 0 16,0 0-8-16,0 0 9 16,0 0-1-16,0 0 0 15,0 0-23-15,0 0 23 0,0 0-33 16,0 0-59-16,0 0-13 16,-11 0-231-16,-7 4-58 15,-4-2-433-15</inkml:trace>
  <inkml:trace contextRef="#ctx0" brushRef="#br0" timeOffset="6849.07">3645 4070 1467 0,'0'0'368'15,"0"0"-198"-15,0 0-55 0,0 0-50 16,0 0-40 0,0 0 37-16,0-10-62 0,0 10 16 15,0-1-7-15,0 1-9 16,0-2-1-16,5 2-56 16,0-3-78-16,1 3 14 15,7 0-84-15,-1 0-60 16,-3 0-437-16</inkml:trace>
  <inkml:trace contextRef="#ctx0" brushRef="#br0" timeOffset="8732.44">9772 3994 1352 0,'0'0'228'0,"0"0"-112"0,0 0-116 16,0 0-7-16,0 0-113 15,0 0-138-15,0 0 115 16,8 4 20-16,5-1-74 0</inkml:trace>
  <inkml:trace contextRef="#ctx0" brushRef="#br0" timeOffset="8850.35">9772 3994 1416 0,'154'2'389'0,"-154"-6"-204"15,-8 0-185-15,-2 0-16 16,-3 0-629-16</inkml:trace>
  <inkml:trace contextRef="#ctx0" brushRef="#br0" timeOffset="10287.99">6117 4923 1333 0,'0'0'302'0,"0"0"-34"16,0 0-192-16,0 0-27 0,0 0-49 15,0 0-45-15,0 0 44 16,-31 0-44-16,31 0-101 16,17 0 89-16,3 0-125 15,1 0-365-15</inkml:trace>
  <inkml:trace contextRef="#ctx0" brushRef="#br0" timeOffset="11593.46">11509 4832 1523 0,'0'0'518'0,"0"0"-384"16,0 0-51-16,0 0-3 15,0 0-27-15,0 0-13 16,0 0 27-16,-5 0-54 16,5 0-1-16,0 0-11 15,0 0 0-15,0 0-2 16,0 0-2-16,0 0 3 15,0 0 2-15,0 0 12 16,0 0-14-16,0 0 0 16,0 0-9-16,0 0-5 15,0 0 4-15,0 0-14 16,0 0 8-16,0 0-73 16,0 0 15-16,0 0-87 0,-2 0-91 15,0 0 0-15,-3 0-400 0</inkml:trace>
  <inkml:trace contextRef="#ctx0" brushRef="#br0" timeOffset="15649.94">20701 4142 716 0,'0'0'190'15,"0"0"-64"-15,0 0 20 0,0 0-75 16,0 0 65-16,0 0-19 16,0 0 9-16,-40-25 52 15,40 22-78-15,0 3-21 16,0 0-44-16,0 0-3 15,0 0-3-15,0 0-29 16,0 4 6-16,0 20 12 16,-4 15-11-16,-5 15 57 15,-2 18-14-15,0 24-29 16,-1-1 42-16,4 3-29 16,3 0-4-16,5-20 4 15,0 6-34-15,0-9 20 16,0-14-20-16,0-8 0 0,5-14-28 15,-1-10 13 1,0-11-74-16,1-15-94 0,0-3-97 16,-1-3-93-16</inkml:trace>
  <inkml:trace contextRef="#ctx0" brushRef="#br0" timeOffset="17315.84">20460 4145 1202 0,'0'0'290'0,"0"0"-148"16,0 0-73-16,0 0-41 15,0 0 10-15,0 0-19 16,0 0 3-16,79-32 30 16,-44 23-21-16,5 1 6 15,1-1-17-15,1 0 2 0,1 1 38 16,1 1-59-16,0-2 32 15,1 1-15-15,-1 0-18 16,-2 2 33-16,3 0-33 16,-2 3 17-16,1-2 13 15,6 1-23-15,-2 0 14 16,6 1-21-16,0-1 9 16,1-1 10-16,3 3-13 15,0 2 0-15,0-2-6 16,0 2 15-16,-2 0-14 15,2 0-1-15,-1 0 0 16,6 0 0-16,0 0 7 16,1 0-7-16,1 0 0 15,-3 0 6-15,0 0 7 16,-1 2-13-16,-1 0 0 0,-1 1 13 16,0 0-4-1,-2 2-9-15,-1 0 0 0,2-1 9 16,0-2-3-16,-2 2-6 15,0 0 0-15,-3 0-6 16,-4 1 12-16,-3-4-6 16,-5 3 0-16,-3-2 6 15,-5 2 0-15,-2-1-6 16,0-1 0-16,-2-1 9 16,-2 4 1-16,0-1-10 15,0-1 14-15,-5 1-13 16,-2 0 19-16,-2 0-20 15,-5 2 0-15,0 1-3 0,1 3 12 16,-1-1-9 0,1 4 0-16,1 1 0 0,3 2 2 15,3 2-2-15,0 0 0 16,2 2 0-16,-1 0 9 16,0-3-9-1,0 4 0-15,-1-2 0 0,-2 0-8 16,-1 1 9-16,3 0-1 15,-6-2 0-15,3 1 10 16,-6-2-10-16,3 0 0 16,-4-1-1-16,-3 0-9 15,2-1 16-15,-1 1-6 16,-1 3 0-16,-1-1 3 16,0 0-4-16,-2 2 1 0,1 2 0 15,-4 2-4 1,3-1 5-16,-1 2-1 0,-2 0 8 15,0 5-8-15,1-1 14 16,1 0-14-16,-1 4 0 16,1-3-4-16,-2 0 14 15,0-2-4-15,-2 0-6 16,0-3 11-16,0-1-8 16,0-2-3-16,-4 0 0 15,-5-2 21-15,2-1-11 16,-2-2-10-16,1-1 0 15,1-2 12-15,-4-2-9 16,2 0-3-16,-4-3 0 16,-1 0-9-16,-3-4 15 15,-4 4-6-15,-1-3 0 0,-5 2 5 16,-2-1-5 0,-2-4 0-16,-5 4 0 0,-1-4-14 15,-5 2 14-15,-3-4 0 16,-9 0-17-16,-4 2 16 15,-9-3-12-15,-8 0-23 16,-6 0 15-16,-4 0 11 16,6 0-41-16,2 0 51 15,9 0 2-15,7 0 4 16,5 0-9-16,6 0 3 16,3 0 0-16,-2 0-3 15,2 0 10-15,-2 0-7 16,0 0 0-16,-3 0-2 15,0 0-7-15,-1 0 9 0,0 0 0 16,0 0-2-16,0 0 18 16,-1 0-16-16,-2 0 0 15,0 0-2-15,-2 0-17 16,1 0 20-16,-7 0-1 16,4 0 1-16,-6 0 8 15,4 0-18-15,-1-3 8 16,5 2 1-16,1-3-8 15,-2 2 9-15,4-1-1 0,-1 0 0 16,1 3 1-16,-4-1-1 16,2 1 0-16,-3 0 0 15,-2 0-24 1,2 0 20-16,4-3 1 0,6 3 3 16,11-2 1-16,7 1 27 15,10-2-28-15,7 3 1 16,3-2-4-1,5 2 9-15,5 0-6 0,0 0 0 16,2 0-6-16,0 0-1 16,0 0-17-16,0 0-79 15,0 0-14-15,7 0-76 16,7 0 15-16,-2 0-415 0</inkml:trace>
  <inkml:trace contextRef="#ctx0" brushRef="#br0" timeOffset="17454.27">20579 5107 1505 0,'0'0'0'16,"0"0"-77"-16,0 0-689 0</inkml:trace>
  <inkml:trace contextRef="#ctx0" brushRef="#br0" timeOffset="25563.87">8785 5811 772 0,'0'0'247'0,"0"0"-130"16,0 0 3-16,0 0 14 15,0 0-65-15,0 0-2 16,-6-19-9-16,6 18-4 16,-2-1 67-16,2-1-64 15,0 3 21-15,-2-1-33 16,-3 0-20-16,3-2 30 16,-4 1-6-16,0 2-48 15,0-1 80-15,-3 1-53 16,3 0-6-16,-6 0-10 15,1 0 0-15,-2 0 23 16,-3 0-35-16,-2 0 1 16,-1 0 8-16,-4 0 3 0,-2 6-12 15,2 1 15-15,-2 3-14 16,2 0 24 0,3 2-25-16,1 0 1 0,0 0 21 15,6 0-10-15,-1 2-12 16,1-1 9-16,2 6 1 15,0-1 1-15,0 4-11 16,-1 5 0-16,4 0 17 16,-3 3-2-16,1 1-15 15,0 1 25-15,-1-1-23 16,-1 5 33-16,1-3-20 16,5 3-13-16,-1 2 35 15,4 0-25-15,3 0-11 16,0-2-1-16,0 3 7 15,0-6 4-15,12 3-11 16,1-1 0-16,1-3 9 0,-3-1 3 16,1-2-12-16,5 1 0 15,-1-1 0-15,3-2 5 16,4 2-5-16,1-4 0 16,0 0 5-16,1-1 12 15,2-4-18-15,0-2 1 16,2-4 0-16,-3-2-13 15,3-5 14-15,3 0-1 16,-1-3 0-16,0-4 11 16,0 0-17-16,5 0 6 15,-3 0 0-15,1-8-12 16,5-7 12-16,-2 0-1 16,0-6 1-16,-1-2 0 15,-3-6 0-15,-4-1 0 16,-2 0-5-16,-4-4-10 0,-8 0 24 15,-1-2-9-15,-4-4 25 16,-3-4-24-16,-1-4 38 16,2-4-29-16,-4-3-8 15,-2 3 36-15,-2 4-23 16,0 2-9-16,0 4 24 16,-6 2-28-16,-10 0 38 15,-5-1-33-15,2 3 2 16,-6-1 8-16,-2 0-11 15,0 1-6-15,-2 6 0 0,0 2 9 16,-2 4-20-16,-4 4 10 16,-7 6-62-16,-6 6 36 15,-29 10-129-15,12 2-97 16,3 11-369-16</inkml:trace>
  <inkml:trace contextRef="#ctx0" brushRef="#br0" timeOffset="30124.95">10508 6636 734 0,'0'0'210'0,"0"0"-108"0,0 0-21 16,0 0-42-16,0 0 3 15,0 0 56-15,0 0-22 16,7-5 12-16,-7 3 27 16,0 2-79-16,0-1 33 15,0-2-2-15,0 1-42 16,0 1 26-16,-7-4-3 15,-2 3-10-15,1 0 11 16,-2 2-42-16,-1 0 48 16,2 0-35-16,-2 0-19 15,0 0 24-15,-2 0-17 16,1 0-7-16,-1 0-1 0,-1 2 9 16,-1 2 1-16,1 0-10 15,1 1 15-15,-2-2-3 16,4 1-6-16,-2 2-3 15,3 0 1-15,-1 0 7 16,-2 0-1-16,1 2-10 16,0-2 0-16,1 0-1 15,-1 1 13-15,3 0-12 16,-1 2 9-16,-2-4-8 16,3 4 17-16,-3-3-13 15,2 1-4-15,1 2 32 16,-3-2-20-16,4 4-13 15,-3 0 22-15,2 1-21 16,0 2 23-16,0 3-24 16,0-2 0-16,0 2 6 0,0 0 0 15,3-3-6-15,-1 3 1 16,0-1 0-16,2 0 18 16,1 0-19-16,-2 0 0 15,1 0-2-15,-1 0 14 16,1 2-12-16,0 0 1 15,1 0 0-15,0 1 20 16,1-1-21-16,3-1 0 16,-2 2 16-16,2-4 3 15,0 4-19-15,0-2 0 16,0 1 6-16,0 3-7 16,0-2 2-16,0 0-1 15,0-2 12-15,0 2 6 0,0-1-12 16,0-2-6-1,0 1 3-15,0-4 9 0,0 1-11 16,0 0-1-16,0-1 13 16,5 2-5-16,1 1 5 15,-2 0-13-15,1 0 2 16,0 0 3-16,1-2 4 16,1-1-9-16,-1 1 3 15,6-3 5-15,-1 1 4 16,0 1-12-16,0-1 0 15,2-1-7-15,-1 2 14 16,1 1-7-16,0 0 0 0,1-3 8 16,-1 4-5-16,1-3-3 15,-1-2 0-15,1 1-5 16,-1-2 7-16,3-1-2 16,-1 0 1-16,-2-2 7 15,1-2 2-15,-3 3-10 16,0-4 0-16,0-2-3 15,-2 3 3-15,0-2 0 16,-5 1 0-16,1-1 9 16,-1 0-6-16,1 0-3 15,-1 0 0-15,0-2-6 16,0 2 17-16,4 0-11 16,-2 0 0-16,3 0 0 15,3 0 2-15,1 2-2 0,1-2 0 16,1 2-5-16,-2-1 13 15,3 0-8-15,-1 0 0 16,1 0 0-16,2-2-8 16,-1 3 9-16,2-1-1 15,0-1 8-15,2 0 2 16,-3 0-10-16,1-2 0 16,-1 2-3-16,2-2-9 15,-2 0 12-15,2 2 0 16,-2-2 0-16,0 0 14 15,1 0-13-15,0 0-1 16,-1 0 0-16,-1 0-9 16,1 0 11-16,0 0-2 15,0 0 0-15,0 0 6 0,1 0 1 16,2 0-7-16,-2 0 0 16,4 0-9-16,4 0 21 15,0 0-12-15,2 0 0 16,2 0 8-16,0-2-8 15,0 0 0-15,0 0 0 16,-2 0-17-16,3 0 23 16,-1-1-6-16,-2 2 0 15,-2-3 8-15,-1 1-4 16,-4-3-4-16,1 2 0 0,-3-3-6 16,-1 1 7-16,2 0-1 15,-3-2 0-15,1-1 1 16,2 2 4-1,-4-1-5-15,1-2 0 0,3-2-2 16,-4-1 4-16,-1 0-2 16,1-1 0-16,-1-5 0 15,-5 1 0-15,1-3 0 16,-3-4 0-16,-3 0 1 16,1-5 15-16,-3-1-16 15,1-1 0-15,-1 2 0 16,-1 3-3-16,-3-3 3 15,0 7 0-15,0-4 2 16,0 0 18-16,0-2-20 16,-12 0 9-16,-1-1-8 0,-2-3 31 15,-3-1-31-15,-5 2 21 16,0-2 3-16,-2 1-16 16,-2 0 6-16,-4 1-15 15,-3 2 9-15,1 0 3 16,-4 0-2-16,4 3-10 15,-2 5 0-15,-1 0 12 16,0 3-1-16,1 0-11 16,0 1 1-16,-4 0 17 15,3 0-7-15,-1-2-7 16,-1 2 4-16,-1 2 2 16,2 0 6-16,-1 2-16 15,1 2 0-15,1 1-3 0,0 4 11 16,0-1-8-16,1 2 0 15,-1 2 13-15,-2 0-13 16,3 2 0-16,-5 0 0 16,2 2 0-16,-2-2 1 15,-3 2-1-15,3 0 0 16,0 0 0-16,5 0 11 16,3 0-11-16,8 0 0 15,1 0-1-15,8 0 2 16,-1 0-1-16,7 0 1 15,1 0 5-15,5 2 0 16,0-2-6-16,3 0 0 16,0 0-16-16,0 0 15 15,0 0 0-15,0 0 1 0,0 0 0 16,0 0-1 0,0 0-7-16,0 0 8 0,0 0-6 15,0 0 15-15,0 0-10 16,0 0 1-16,0 0-10 15,0 0-5-15,0 0 9 16,0 0 6-16,0 0-1 16,0 0-7-16,0 0 7 15,0 0 1-15,0 0-5 16,0 0-10-16,0 0 21 16,0 0-7-16,0 0 1 15,0 0-50-15,0 0 19 16,0 0-42-16,0 0-73 15,0 6-93-15,0 0-129 16,0-4-569-16</inkml:trace>
  <inkml:trace contextRef="#ctx0" brushRef="#br0" timeOffset="33961.65">18726 6655 1260 0,'0'0'344'0,"0"0"-239"15,0 0-62 1,0 0-7-16,0 0-23 0,0 0 50 16,0 123 12-16,0-58 7 15,0 12 15-15,0 7-58 16,11 6-3-16,-3 1 21 15,1-5-56-15,0-6 31 16,0-3-8-16,-4-8-23 16,0-6 31-16,0-7-32 15,0-11 0-15,-3-7 3 16,0-13-3-16,1-9-17 16,-3-9-45-16,0-7-93 0,0-13 6 15,0-14-229-15</inkml:trace>
  <inkml:trace contextRef="#ctx0" brushRef="#br0" timeOffset="35714.3">18469 6613 1407 0,'0'0'269'0,"0"0"-205"16,0 0-57-16,0 0 19 16,0 0-5-16,165-46 27 15,-101 38 46-15,10 2-24 0,6 1 2 16,5 2-50-16,4 0-10 16,2 3 16-16,3-1-6 15,0-1-22-15,-1-1 15 16,1 2-4-16,1 0 13 15,-1-4-15-15,-1 1 0 16,1 0 13-16,0-2-6 16,-3 2-16-16,0-2 0 15,3-1 6-15,-3 1-12 16,1 3 7-16,-6-1-1 16,-3 0 8-16,-7-2 3 0,-2 2-11 15,-7 0 0 1,-5 2 0-16,-2-2-6 15,-2 2 13-15,-1 0-7 16,1-1 3-16,2 2 6 0,1-2-4 16,-3 1-5-16,-5 2 0 15,-6-1-10-15,-4 1 19 16,-6 0-9-16,-3 0 0 16,-3 0 9-16,-4 0-7 15,0 0-2-15,-3 0 0 16,-2 0-11-16,5 0 13 15,-3 0-2-15,1 0 0 16,-2 0 6-16,-4 0 0 16,-5 0-6-16,-3 0 0 15,0 0-9-15,-2 0 15 16,0 0-6-16,2 0 0 16,-2 0 8-16,0 0-16 0,2 0 8 15,0 0 0-15,0 0-6 16,2 0 7-16,2 0-1 15,1 7 0-15,7 2 8 16,-1 0-10-16,5 4 2 16,2 0 0-16,-3 2-6 15,-1 1 8-15,-5-3-3 16,-1 2 1-16,-4-3 0 16,-2 0 0-16,-2-1 0 15,0 2 0-15,-7-3-7 0,1 3 11 16,-2-2-4-16,-3 3 13 15,0 5-5-15,0 2 19 16,0 3-26-16,0 2 7 16,0 4 15-16,0 0-3 15,0 3-20 1,-3-2 0-16,3 5 1 0,-2-1-1 16,2 1 1-16,0 0-1 15,0 1 6-15,0 0 9 16,0-1-15-16,0-2 0 15,0 3 0-15,0-6 28 16,-3 0-28-16,1-1 10 16,0-4-5-1,0 1 4-15,-2 0 8 0,1-4-17 16,-4 2 0-16,4-1-7 0,-3-4 20 16,0 0-13-16,2-3 0 15,-3-2 12-15,3 0-12 16,-4-4 0-1,4 3 0-15,0 0-18 0,-3 0 24 16,3 1-6-16,-5-3 0 16,0-1 9-16,-4 2-17 15,-1-3 8-15,1 0 0 16,-1-2-17-16,-1-1 11 16,2 2 6-16,-3-3-6 15,-2 0 15-15,-2 0-11 16,-2-2 2-16,-5 0 0 15,-4 0-16-15,-3 0 14 16,-3-2 2-16,-5-1-1 0,-3-1 2 16,-2 3-7-16,-2-3 6 15,-1 0 0-15,0 0-1 16,-2 0-23-16,-4 0 9 16,0 0 12-16,-1-3 2 15,-3 0 1-15,-2 2-29 16,-4-3 29-16,4 1-18 15,-3-1-6-15,3 2 23 16,0 0 1-16,2 2 0 16,2 0-14-16,0 0 14 15,3 0 0-15,-1-2 1 16,0 2 8-16,-2 0-10 16,-2-2 1-16,-1 2 0 0,-1-2-9 15,0 0 10 1,-3 2-1-16,1-2 0 0,-1 0 6 15,3 0-6-15,-1 2 0 16,5 0 0-16,0 0-9 16,2 0 22-16,4 0-13 15,-2 0 0-15,2 0-5 16,2 0 4-16,-4 0 1 16,-2 0 0-16,0 0-15 15,2 0 15-15,-1 0 0 16,6 0-2-16,3 0 4 15,3 0 1-15,3 0-3 16,5 0 0-16,1 0-10 16,3 0 21-16,0 0-11 15,0 0 0-15,1 0 1 0,6 2 8 16,1 0-9-16,6 0 1 16,3 0 11-16,6 0 1 15,1 0-13-15,3-2 12 16,1 0 1-16,3 2 18 15,0-2-25-15,0 0-6 16,0 0 22-16,0 0-12 16,0 0-11-16,0 0 1 15,0 0-16-15,0 0-10 16,0 0-58-16,16 0-138 16,2 0-49-16,-1 0-478 0</inkml:trace>
  <inkml:trace contextRef="#ctx0" brushRef="#br0" timeOffset="35825.33">18893 7674 1894 0,'0'0'303'16,"0"0"-303"-16,0 0-332 0</inkml:trace>
  <inkml:trace contextRef="#ctx0" brushRef="#br0" timeOffset="43402.52">8438 9382 546 0,'0'0'151'16,"0"0"-110"-16,0 0-41 16,0 0-114-16,0 0-101 0</inkml:trace>
  <inkml:trace contextRef="#ctx0" brushRef="#br0" timeOffset="44159.37">8101 8578 692 0,'0'0'240'0,"0"0"-68"16,0 0-24-16,0 0-41 15,0 0 37-15,0 0-41 16,0 0-38-16,0-24-52 0,0 24-5 15,0 0 14 1,0 16-3-16,0 10 1 0,0 15 31 16,-4 13-23-16,-2 13 47 15,-1 13-17-15,2 6 6 16,3 0 38-16,2-3-73 16,0 0 8-16,0-9-35 15,0-6 14-15,5-12-3 16,2-9-12-16,-3-11 0 15,0-12-1-15,-2-8-65 16,-2-10-51-16,2-8-80 16,-2-17 3-16,0-9-355 0</inkml:trace>
  <inkml:trace contextRef="#ctx0" brushRef="#br0" timeOffset="45292.52">8046 8474 1162 0,'0'0'183'16,"0"0"-38"-16,0 0-64 15,0 0-47-15,0 0 17 0,0 0-16 16,0 0-6-16,55-8 50 16,-21 8-79-16,9 0 41 15,7 0 10-15,9 0-20 16,5 0 5-16,5-3-35 16,7 0 0-16,3-1 19 15,2-1-10-15,2 0-10 16,0-3 0-16,-6 2 1 15,0-2-2-15,-6 0-3 16,-7 2 4-16,-4-3 9 16,-6 4 14-16,-6-1-20 15,-5 2-3-15,-5 1 0 16,-9 3-1-16,-2 0 9 16,-10 0-8-16,-1 0 3 15,-3 0 10-15,-4 0-13 16,1 0 0-16,-4 0 0 0,0 7-9 15,1-1 16-15,-2-1-7 16,0 6 13-16,-1-1-12 16,-2 4 46-16,2 1-28 15,-2 6-17-15,-2 1 20 16,3 4-9-16,-3 4-1 16,0 7 7-16,0 2-18 15,0 2 18-15,0 0-19 16,2 2 0-16,4-3-4 15,2-2 17-15,0 1-13 16,1-2 0-16,1 1 7 0,-4 0 0 16,3 0-7-16,-3 0 0 15,1-2-8 1,-2-1 14-16,-1-3-6 0,-2-4 0 16,1 0 8-16,-3-4-4 15,0 0-4-15,0-1 0 16,0-4-5-16,0-1 6 15,0-2-1-15,0-5 0 16,0 1 1-16,0-7-3 16,0-1-2-16,0 0 4 15,-7-2 25-15,-5 2-7 16,-5 1-5-16,-3-2-4 16,-5 0-8-16,-4 0 27 0,-4 0-28 15,-7-3 0-15,-4 0 21 16,-10 0-1-16,-2 0-12 15,-6 0-8-15,-5 0 10 16,0 0-5-16,-3 0-5 16,4 0 16-16,-1 0-1 15,3 4-6-15,3-1 5 16,1 4-14-16,4-6 0 16,6 3 39-16,-2-1-38 15,2-2 22-15,2 3-4 16,1-2-18-16,3 2 19 15,3 1-20-15,8-4 0 16,6 1 18-16,10-2-12 16,6 0 4-16,3 0-8 15,4 0 8-15,2 0 3 16,2 0-13-16,0 0 0 0,0 0-3 16,0 0 14-16,0 0-11 15,0 0 0-15,0 0 7 16,0 0-20-16,0 0 13 15,0 0-39-15,0 0 39 16,0 0-110-16,0 0-9 16,0 0-99-16,4 3-78 15,10-2 62-15,1-1-540 0</inkml:trace>
  <inkml:trace contextRef="#ctx0" brushRef="#br0" timeOffset="48597.85">13717 9370 411 0,'0'0'538'16,"0"0"-392"-16,0 0-12 15,0 0-55-15,0 0 15 16,0 0-13-16,0 0-15 15,4-10 11-15,-2 8-39 16,1 0-5-16,1 0 52 16,0-2-74-16,5 3 39 0,1-4-26 15,-1 4-10-15,8-2 11 16,3 0-25-16,2 0 0 16,7-1 19-16,5 0-3 15,1 2-16-15,3 0 8 16,3-2-8-16,1 2 31 15,0-2-30-15,3 2 8 16,-1-1 18-16,5 3-15 16,0-1-4-16,4 1-8 15,3 0 1-15,0 0 8 16,2 0-6-16,2-2-3 16,-5 2 10-16,3-3-2 15,0 2 2-15,-2 1-10 0,0-1 0 16,-2-2-4-16,1 1 11 15,-1 1-7-15,4-2 0 16,0 0 5-16,2 0-5 16,0-1 0-16,0 2 6 15,-4 0-17-15,-1 0 13 16,1 0-2-16,-2 0 0 16,4-2 12-16,0 2-9 15,0-2-3-15,4 1 0 16,3 2-16-16,-1-1 16 15,1-1 0-15,-1 2-1 16,1 0-1-16,-5-2-5 0,-2 1 7 16,-4 1 0-1,-4 1-7-15,-2-3 8 16,-4 3-1-16,3-2 0 16,-3 2 0-16,1 0 10 0,1-2-10 15,2 2 0-15,-4-2-9 16,1 0 18-16,-5 2-18 15,0-2 8-15,-5 2 1 16,2 0 7-16,-2 0-7 16,-2 0 0-16,1 0-7 15,1 0 18-15,1 0-11 16,4 0 0-16,2 0 1 16,3 0-7-16,2 0 6 15,-1-2 0-15,4 2-1 16,-1 0 10-16,-1 0-11 0,2 0 2 15,-2 0 0 1,2 0-11-16,-2 0 11 0,-1 0 0 16,3 0 0-16,-2 0 10 15,4 0-10-15,-2 0 0 16,2 0 0-16,0 0-15 16,-2 0 23-16,0 0-8 15,-1 0 0-15,-3 0 7 16,2 0-1-16,-2 0-6 15,3 0 0-15,2 0-22 16,0 0 31-16,3 0-9 16,2 0 0-16,2 0 8 0,-1 0-3 15,3 0-5-15,-2 0 0 16,0 0-16-16,-2 0 18 16,0 0-2-16,-2 0 1 15,-3 0 8-15,2 0-9 16,1 0 0-16,-1 0 0 15,0 0-6-15,1 0 7 16,0 0-1-16,-3 0 0 16,0 2 2-16,-1-2 6 15,-2 0-8-15,1 0 0 16,-2 0-13-16,0 0 14 16,-4 0-1-16,1 0 0 15,-2 0 7-15,-2 0-7 16,-3 0 0-16,2 0 0 15,-4 0 1-15,1 0 0 0,0 0-1 16,-1 0 1-16,4 0-1 16,0 0 0-16,1 0-4 15,0 0 4-15,1 0-1 16,-1 0 16-16,0 0-16 16,2 0 1-16,3 0 0 15,0 0-11-15,1 0 11 16,1 0 0-16,2 0 0 15,0 0 13-15,-3 0-14 16,2 2 1-16,-4 0-3 16,-1 0-10-16,-1 0 14 15,-5 0-1-15,-1 1 12 16,0-2-10-16,0 1 11 16,-5 1-13-16,0-3 0 15,0 0-4-15,-2 1 14 0,-2-1-8 16,0 0 10-16,-1 0-11 15,-3 0 25-15,-1 0-26 16,-5 0 10-16,-5 0-12 16,-3 0 11-16,-5 0-9 15,-2 0 0-15,-2 0 8 16,2 0-5-16,0 0-3 16,7 0-92-16,17 0-53 15,-5 1-112-15,4 2-487 0</inkml:trace>
  <inkml:trace contextRef="#ctx0" brushRef="#br0" timeOffset="48731.86">21722 9270 1490 0,'0'0'313'16,"0"0"-313"-16,0 0-66 15,0 0-239-15,0 0 80 16,0 0 63-16,0 0-177 0</inkml:trace>
  <inkml:trace contextRef="#ctx0" brushRef="#br0" timeOffset="52750.96">8363 10028 1348 0,'0'0'326'0,"0"0"-226"15,0 0-73-15,0 0-27 16,0 0-18-16,0 0-17 15,0 0-92-15,-14 0-175 0</inkml:trace>
  <inkml:trace contextRef="#ctx0" brushRef="#br0" timeOffset="56257.66">9770 9519 856 0,'0'0'546'0,"0"0"-379"16,0 0-37-16,0 0-9 16,0 0 49-16,0 0-53 15,0 0-1-15,-17-7-83 16,17 7-8-16,2 0 0 15,13 0-17-15,8 0 55 0,4 7-29 16,4 3-33-16,6-1 57 16,4 6-47-16,3-1 7 15,3 0-5-15,-2 2-7 16,-3-4 13-16,-1 0-19 16,-10-4 0-16,-2 0-12 15,-8 0 12-15,-5-2-34 16,-5 0-76-16,-4 0-62 15,-5-1-103-15,-2-4-206 16,0-1-282-16</inkml:trace>
  <inkml:trace contextRef="#ctx0" brushRef="#br0" timeOffset="56531.28">10219 9532 1243 0,'0'0'318'0,"0"0"-93"15,0 0-83-15,0 0-59 16,0 0-13-16,0 0-39 16,0 0 39-16,44 67-30 15,-17-35-39-15,-1 0 19 16,-1-2-13-16,-6-4-4 16,-7-2 0-16,-5-4 12 15,-7-4-15-15,0 1 11 16,-19-3-4-16,-4-3 20 15,-2 1-27-15,-2-2-18 16,10-2-71-16,9-5-146 0,8-3-44 16,0 0-676-16</inkml:trace>
  <inkml:trace contextRef="#ctx0" brushRef="#br0" timeOffset="56889.51">10813 9524 1109 0,'0'0'299'0,"0"0"-73"16,0 0-170-16,0 0 78 15,0 0-31-15,0 0-55 16,0 0-5-16,-13 19 47 16,13 14-6-16,0 9 30 15,0 3-72-15,0 5 51 16,0 2-42-16,0 1-17 16,0-3-22-16,0-5-11 15,0-2-1-15,0-6 0 16,0-8-15-16,0-5-33 15,0-8-73-15,0-14-129 16,-6-2-53-16,-4 0-426 0</inkml:trace>
  <inkml:trace contextRef="#ctx0" brushRef="#br0" timeOffset="57606.11">10564 9647 1367 0,'0'0'239'15,"0"0"-186"-15,0 0-9 16,0 0-43-16,0 0 0 16,164-4-1-16,-96 4-31 15,3 4-30-15,4 4-55 16,-1-1 7-16,-9 0 52 16,-9-1 2-16,-19-2 36 15,-14-2 19-15,-17-2 32 0,-6 0 190 16,-4 0-55-16,-21 0-31 15,-2 4 29-15,-2 2-72 16,0 6 23-16,3 4-36 16,2 7-42-16,3 0 11 15,5 5-43-15,8 0 0 16,8 1-12-16,0-3 2 16,0-6-19-16,18-3-5 15,1-6-32-15,6-5 5 16,2-6-64-16,2 0-25 15,-2-11 18-15,-2-7-43 16,-6-3-72-16,-1-3 52 16,-8-3 10-16,-3 4 141 0,-1 2 38 15,-4 5 141 1,-2 4 77-16,0 6 19 0,0 4-58 16,0 2-69-16,0 0-60 15,0 0-6-15,0 0-43 16,0 8 22-16,4 4 46 15,1 2-37-15,1 3 27 16,0-2-34-16,4 2-16 16,-1-3 9-16,-1 2-12 15,2-4-6-15,1-3 0 16,-3-2-22-16,4-5-17 16,-1-2-15-16,2 0-24 15,3-2 24-15,-1-12-33 16,-3 0 23-16,-4-1 52 15,-2 5 12-15,-3 2 63 0,-1 7 15 16,-2-2 7-16,0 3 40 16,0 0-90-16,2 0-8 15,6 0-21-15,-2 7 1 16,5 4 13-16,3 5-20 16,1 1-25-16,-1-3-12 15,-1-5-151-15,-2-7-62 16,-6-2-522-16</inkml:trace>
  <inkml:trace contextRef="#ctx0" brushRef="#br0" timeOffset="57929.49">11250 9306 1642 0,'0'0'369'0,"0"0"-234"15,0 0-82-15,0 0-24 16,0 0 22-16,0 0-38 16,0 0-3-16,36 28-10 15,-27-4-1-15,-3 5-8 16,-4 1-130-16,-2 2-113 16,0-2 49-16,0-2-206 15,0-4-132-15,0-8 206 16,0-2 335-16,0-8 235 0,0-2 23 15,0-1 45-15,0-3-42 16,0 0-131-16,12 0-45 16,3 0-70-16,3 0-15 15,14 1-15-15,-9-1-186 16,2 0-569-16</inkml:trace>
  <inkml:trace contextRef="#ctx0" brushRef="#br0" timeOffset="58222.33">11781 9475 1655 0,'0'0'507'0,"0"0"-417"0,0 0 60 16,0 0-124-16,0 0 16 15,0 0-4-15,0 0-9 16,-48 106 15-16,46-61-30 16,2 3-13-16,0-3 15 15,0-2-7-15,0-2-18 16,0-2 9-16,0-3-30 16,0-7-32-16,0 2-90 15,0-12-162-15,0-6-219 0</inkml:trace>
  <inkml:trace contextRef="#ctx0" brushRef="#br0" timeOffset="58370.18">11565 9774 1512 0,'0'0'528'0,"0"0"-356"16,0 0-97-16,0 0-14 15,0 0-19-15,0 0-42 16,139-67 0-16,-77 59-110 15,-12 2-370-15,-12 4-476 0</inkml:trace>
  <inkml:trace contextRef="#ctx0" brushRef="#br0" timeOffset="58726.74">11876 9887 173 0,'0'0'1122'0,"0"0"-936"15,0 0-96-15,0 0-20 16,0 0 51-16,0 0-25 16,0 0-44-16,15-15 2 15,-1-1-38-15,1 0-16 16,-3 0 18-16,-1-1-9 16,-4 3-9-16,-2 4 13 15,3 2 40-15,-1 2 7 16,-1 2-41-16,1 2-9 15,1 2 63-15,2 0-72 16,-1 0 42-16,-1 2 29 16,2 12-16-16,1 3 8 0,0 0-38 15,-2 2-15-15,0 0 4 16,-1-2-15-16,-1-3-19 16,0-4-48-16,8-6-81 15,-1-4-163-15,-3 0-92 0</inkml:trace>
  <inkml:trace contextRef="#ctx0" brushRef="#br0" timeOffset="59322.09">12280 9703 1113 0,'0'0'392'0,"0"0"-293"15,0 0-8-15,0 0 2 16,0 0-42-16,0 0 11 16,0 0-40-16,-81 28 23 15,70-12-5-15,3 0-31 16,2 0 25-16,6 2-34 16,0-3-19-16,0-3 4 15,14-4-47-15,3-4 8 16,6-4-41-16,2 0-25 15,-5 0-10-15,-3-8-61 16,-3-2 57-16,-7-1 133 0,-3 4 1 16,-4 0 75-16,0 6 67 15,0-2-57-15,0 3 8 16,0 0-55-16,0 0-30 16,0 0 10-16,0 0-5 15,4 0-13-15,1 7 7 16,2-2-5-16,2 0-4 15,-1-1-2-15,6-1-41 16,-1-3 5-16,2 0-117 16,1 0 6-16,-3 0 50 15,3 0 71-15,0 0 30 16,-3 0 9-16,-2-1 85 16,1 1 6-16,-3 0 16 0,-3 9-5 15,2 12-43 1,0 5-21-16,-1 6 26 0,-1 2-35 15,1 2 12-15,-3-5 30 16,-2 0-59-16,-2-6 8 16,0-2-29-16,0-7 16 15,-2-2-33-15,-15-2-4 16,-2-3-185-16,4-8-462 0</inkml:trace>
  <inkml:trace contextRef="#ctx0" brushRef="#br0" timeOffset="59435.59">12635 9912 1294 0,'0'0'0'0,"0"0"-93"0</inkml:trace>
  <inkml:trace contextRef="#ctx0" brushRef="#br0" timeOffset="62560.44">11116 9446 1024 0,'0'0'329'0,"0"0"-142"15,0 0 16-15,0 0-69 16,0 0 1-16,0 0-65 15,0 0-33-15,-2-18 40 0,2 15-52 16,0-4-1-16,0 3-2 16,0-2-15-16,2 1-7 15,7-2 0-15,3 1-97 16,-2 3-113-16,-2 1-311 0</inkml:trace>
  <inkml:trace contextRef="#ctx0" brushRef="#br0" timeOffset="64172.93">13464 8449 907 0,'0'0'217'16,"0"0"-57"-16,0 0-51 16,0 0-26-16,0 0 16 0,0 0-51 15,0 0-29-15,0-11 42 16,0 11-55-16,0 0 10 16,0 6-16-16,-4 16 0 15,0 16 31-15,-5 18 2 16,-5 16-6-16,-1 17 45 15,1 7-72-15,1-1 22 16,7-4-22-16,6-6 0 16,0-13-6-16,3-8-65 15,21-4-32-15,-5-20-104 16,-3-14-501-16</inkml:trace>
  <inkml:trace contextRef="#ctx0" brushRef="#br0" timeOffset="66546.1">8070 9449 849 0,'0'0'289'16,"0"0"-70"-16,0 0-39 15,0 0-23-15,0 0-68 16,0 0 12-16,0 0-33 15,-2-17-27-15,2 17-4 16,0 0-36-16,0 0-1 16,0 0 0-16,0 0-76 0,9 0-72 15,3 3-146-15</inkml:trace>
  <inkml:trace contextRef="#ctx0" brushRef="#br0" timeOffset="72586.33">3038 11099 601 0,'0'0'266'0,"0"0"-90"15,0 0-70-15,0 0 44 16,0 0-28-16,0 0-58 16,-5-6 0-16,5 6-29 15,0 0 14-15,0 0 16 0,0 0 15 16,0 0 19-16,0 0-33 16,0 0-44-16,0 0 25 15,0 0-46-15,0 0 18 16,0 0-13-16,0 0 1 15,0 0 2-15,0 0-9 16,0 0 0-16,2 0-13 16,11 0 14-16,3 0-1 15,4 2 5-15,0 0 3 16,3 0 3-16,1-2-11 16,5 0 0-16,2 0-5 15,2 0 6-15,8 0-1 16,1 0 0-16,5 0 6 0,2 0-6 15,4-4 0-15,3 2 0 16,1 0 0-16,2 2 0 16,-2-2 0-16,4 0 0 15,-2-1 0-15,2 1-8 16,3 1 7-16,4-2 1 16,1 0 0-16,2 1 9 15,0 2-15-15,1-2 7 16,-1 0-1-16,-2 0 0 15,1-1-1-15,-4 0 1 16,5-1 1-16,0 0 8 16,5-2-9-16,4 2 0 15,3-2 2-15,0 0 3 16,2 0 1-16,-6 2-6 0,2 2 2 16,-8 2 5-16,-2 0-7 15,-2 0 0-15,-2 0 0 16,-1 0 10-16,8 0-10 15,7 0 15-15,4 0 11 16,6 0-25-16,4 0 26 16,1 0-27-16,2 0 1 15,-2 0 5-15,0 0 3 16,-3 0-9-16,-4 0 7 16,-4 0-1-16,-2 5 15 15,-1-3-6-15,-1 3-14 16,-1-2 46-16,-2 2-46 15,0-3 17-15,-5 1-15 16,-6 0 6-16,-5-2 7 16,-8 4-16-16,-7-3 1 0,-7 0 13 15,-7 0-5-15,-6 0-9 16,-2 1 0-16,-1 0-56 16,12 5-111-16,-5-2-174 15,1 0-588-15</inkml:trace>
  <inkml:trace contextRef="#ctx0" brushRef="#br0" timeOffset="73237.58">10996 11069 1144 0,'0'0'320'0,"0"0"-186"16,0 0-36-16,0 0-28 15,0 0 48-15,0 0 33 16,0 0-131-16,0 0 5 16,0 0-18-16,0 0-7 15,0 0-41-15,0 0-71 16,22 0-35-16,-1 0 7 15,-2 0-376-15</inkml:trace>
  <inkml:trace contextRef="#ctx0" brushRef="#br0" timeOffset="73889.42">13897 11073 392 0,'0'0'1003'16,"0"0"-853"-16,0 0-54 15,0 0-74-15,0 0-15 0,0 0 20 16,0 0-26-16,-7 0-2 15,7 0-10-15,4 0-48 16,10 2-43-16,-1-1-207 0</inkml:trace>
  <inkml:trace contextRef="#ctx0" brushRef="#br0" timeOffset="75617.78">14987 10221 530 0,'0'0'566'15,"0"0"-378"1,0 0-11-16,0 0-43 0,0 0-16 16,0 0 7-16,0 0-85 15,-10-14-5-15,10 14-12 16,0 0-9-16,0 0 33 16,-2 0-23-16,2 11-23 15,-2 22 97-15,0 13-33 16,0 14 10-16,-3 9-10 15,3 6-39-15,0 2 31 16,2-4-36-16,0-6-9 16,0-5 28-16,0-8-28 15,6-6-12-15,1-9 1 16,0-7 0-16,-5-10-2 16,3-4 0-16,-3-8-26 0,0-2-13 15,0-4-97-15,0-4-54 16,1 0-61-16,1-14-26 15,-2-6-1082-15</inkml:trace>
  <inkml:trace contextRef="#ctx0" brushRef="#br0" timeOffset="77134.5">14910 10215 740 0,'0'0'286'0,"0"0"-95"16,0 0-61-16,0 0-27 16,0 0-16-16,0 0-33 15,0 0-19-15,-4-12 20 16,4 12-54-16,0-3 32 16,7 2-1-16,8-4-2 15,8 1 39-15,6 1-34 16,7-2-19-16,8-1 44 0,7 1-52 15,7 1 1-15,3-1 1 16,3 1-9-16,-1 2 26 16,1 2-25-1,2-2 5-15,1 1 16 0,-1-2-21 16,3 2-2-16,0-4 11 16,-3 1-9-16,3 1 13 15,-4 0-13-15,-1 0-1 16,-1 0 19-16,-3 3-9 15,-4 0-11-15,0 0 0 0,-5 0 1 16,-5 0 1 0,-3 0-2-16,-7 0 0 0,-7 0 0 15,-2 0 15-15,-8 0-16 16,-3 0 1-16,-5 0 0 16,-2 0-8-16,-5 0 14 15,-3 0-6-15,3 0 0 16,-2 0 7-16,3 0-7 15,-3 0 0-15,-2 0 0 16,2 0-16-16,-2 0 17 16,2 0-1-16,0 0 2 15,3 0 7-15,-1 0-3 16,3 4-6-16,0 2 0 16,-1 0-12-16,-2 3 18 15,3 0-6-15,-2 4 0 0,0 2 1 16,1 6 15-16,-4 0-6 15,3 8-9-15,-3 3 36 16,-2 4-30-16,0 3 2 16,0 0 16-16,0 1-24 15,0 0 41-15,0 1-31 16,0-4 3-16,0 4 24 16,0-3-27-16,0-2-11 15,0 0 10-15,0-1-3 16,0 1 11-16,0-5-18 15,0 0 1-15,0-4 13 16,0 1-7-16,0-1-8 16,0-1 1-16,0-5 0 15,0 2 6-15,0 0-6 16,0-4 0-16,0-1 1 0,0-4 8 16,0-2-10-16,0-2 2 15,0-4-1-15,0-2 0 16,0 0-4-16,0 0 4 15,0 0 3-15,0 2 7 16,-2-3-11-16,-3 1 1 16,1 1 0-16,-2-3-1 15,-2-2 8-15,0 0-5 16,-3 2 20-16,-8-2-7 16,-2 0-8-16,1 0-7 15,-7 0 1-15,-2 0 8 16,-5 0-1-16,-1 0-8 0,-6 0 0 15,-3 0 7-15,-2 2-4 16,-6 2-3 0,0-2 0-16,-1 2-12 0,0 0 22 15,1 1-10-15,1-2 0 16,0 1 2-16,-2-1 1 16,1 4-3-16,2-1 0 15,0-2-3-15,0 2 4 16,2-2-1-16,-1 2 0 15,0-2 12-15,2 2-15 16,5-2 3-16,1 2 0 16,4-5 2-16,3 4 7 15,3-1-9-15,4-2 0 0,0 2 1 16,-1 0 7-16,3-2-8 16,-1 2 0-16,3 1 5 15,3-4 4-15,5 1-9 16,4-2 15-16,1 3-14 15,6-3 24-15,2 0-19 16,2 0-6-16,0 0 12 16,0 0 1-16,0 0-13 15,0 0 2-15,0 0-2 16,0 0 0-16,0 0 0 16,0 0 0-16,0 0-12 15,0 0-4-15,0 0 1 16,0 0-28-16,0 0-55 0,0 0-9 15,0-9-166 1,0-3-304-16,0-3-877 0</inkml:trace>
  <inkml:trace contextRef="#ctx0" brushRef="#br0" timeOffset="77695.53">14964 11003 689 0,'0'0'218'0,"0"0"-55"16,0 0 14-16,0 0-34 16,0 0-31-16,0 0 4 15,0 0 7-15,0-28-69 16,0 25 26-16,0 3 16 16,0 0-45-16,0 0 15 15,0 0-40-15,0 0-14 16,0 0-3-16,0 0 22 15,0 9-31-15,0 7 41 0,2 4-13 16,3 0 12 0,-1 2-21-16,-2 1-4 0,1 0 34 15,-3 0-40-15,2 0 18 16,-2-3-13-16,0-2 1 16,0-2 13-16,0-2-27 15,0-4 6-15,0-4 7 16,0-2 2-16,0 0-16 15,0-4 0-15,0 0 1 16,0 0-5-16,0 0 4 16,0 0 0-16,0 0 0 15,0 0-48-15,0 0-25 16,0 0-125-16,2 0-140 0,-2 0-11 16,0 0-979-16</inkml:trace>
  <inkml:trace contextRef="#ctx0" brushRef="#br0" timeOffset="86532.18">5961 12162 439 0,'0'0'401'15,"0"0"-191"-15,0 0-84 16,0 0-16-16,0 0 15 15,0 0-88-15,0 0 7 16,0 0-28-16,0 0-2 16,0 0 2-16,0 0-15 15,0 0 8-15,0 0 35 16,0 0-43-16,0 0 28 16,0 0-13-16,0 0-16 15,0 0 6-15,0 0 1 16,0 0-7-16,0 0 0 0,0 0 13 15,0 0-13 1,0 0 14-16,9 0-13 0,1 0 22 16,4 2-15-16,1-2-8 15,4 2 11-15,-2-2-11 16,5 2 16-16,1-1-16 16,2-1 0-16,-2 0 14 15,2 3-14-15,2-3 16 16,-2 0 6-16,2 0-22 15,2 0 19-15,0 0-19 16,4 0 1-16,2 0 5 16,1 0 6-16,4 0-12 15,0 0 8-15,2 0-8 16,-2 0 25-16,1 0-25 16,-3 0 0-16,-1 0 8 0,1-3 2 15,3 2-10 1,-1-1 1-16,-1 2 0 0,4-2 16 15,-3 0-17-15,0 2 0 16,-2 0-2-16,0 0 11 16,0 0-9-16,2 0 1 15,1 0-1-15,-2 0 17 16,1 0-17-16,0 0 9 16,3 2 3-16,3 0-12 15,4 1-1-15,1 0 1 16,4-2 1-16,1 2-1 15,0-1 0-15,2-2 0 16,-2 2 5-16,0-2 8 0,-4 2-24 16,2-2 11-1,0 2 0-15,-3 1-1 16,2 0-10-16,-1 1 11 0,2-1-1 16,-2 2-13-16,2-1 14 15,2-1 0-15,-5 2 9 16,2-3-21-16,-1 2 13 15,-4 0-1-15,2 0 2 16,-1 0 5-16,-3 0-8 16,4-1 1-16,-2-2-2 15,4 0-5-15,2-1 7 16,-2 0 0-16,2 0 0 0,0 0 1 16,0 0 7-16,-2 0-8 15,2 0 0-15,-2 0 2 16,-4 0-2-16,1 0 0 15,-3 0 4-15,2 0-3 16,-4 0 11-16,3 0-12 16,0 0 0-16,0 0 7 15,0 0-1-15,2 0-6 16,2 0 11-16,0 0-10 16,5 0 11-16,0 0-12 15,-1 0 0-15,1 0 5 16,-5 0 1-16,0 0-6 15,-1 0 0-15,-2 0 1 16,2 0 1-16,-2 0-2 0,2 0 0 16,1 0-3-16,0 0 3 15,-2 0 0-15,1 0 0 16,-5 0 1-16,0 0 1 16,-2 0-2-16,-5 0 0 15,-3 0 1-15,-2 0 1 16,1 0-4-16,-5-1-6 15,-4-3 0-15,-3-2 8 16,-5 2-13-16,-1-2 13 16,-1 0-12-16,2-2 10 15,-2 2-6-15,1-4 6 16,2 0 2-16,-3-2-10 16,1-4 9-16,-3-3 1 15,0 0 24-15,-1-4-23 16,-1-4 17-16,-6-4 11 0,1-3-17 15,-1-3 49-15,-1-6-36 16,2-4-1-16,1 1-16 16,-1 1-7-16,2-2 8 15,-6 3 12-15,0 0-20 16,-2-2 40-16,0 2-25 16,0 2 24-16,-8-2 1 15,-6 2-23-15,3 1 34 16,-3 4-46-16,3-1 6 15,0 4 5-15,0 3-5 16,-2 5-12-16,1 6 0 0,-1 6 9 16,0 2-18-1,-5 2 9-15,0 4 0 0,-6 0-21 16,-3 4 7 0,-6 0 14-16,-6 0 0 0,-3 2-8 15,-7 0-1-15,-6 0 9 16,-6 0 0-16,-5 0-14 15,-8 0-4-15,-6 8 12 16,-11 1 4-16,-21-1-33 16,-27 2 19-16,-23 3-4 15,-3-1 8-15,14-4 5 16,32-2-3-16,35-5 10 16,-16 3 0-16,-17-4-12 0,-16 0-3 15,-18 0-1 1,8 0 16-16,16 0-1 0,-2 0-46 15,2 0 46-15,-2 0-11 16,4 0 12-16,0-5 38 16,22-1-38-16,15 0 1 15,20 0 24-15,-1 0-11 16,-11 0 0-16,-31-3-14 16,-30 2-29-16,17 1 19 15,11 1-35-15,16 3 1 16,19 2 31-16,-11 0-21 15,-7 0 27-15,5 0-1 16,4 3 8-16,2 7 14 16,8 2-13-16,0 4 2 15,6 0-3-15,9-2 1 0,5 0 8 16,16-4-4 0,10-2-4-16,13-4 20 0,7 2-15 15,7-2-8-15,-4 4 2 16,2 1-17-16,-8 2 9 15,-1 1 4-15,-5 2 4 16,-4 3-9-16,-1-3 18 16,0 0-9-16,4 0 28 15,-2-3-15-15,0 4 27 16,3-3-40-16,3 2 0 16,3 0 48-16,0 4-42 15,6 6-6-15,-1 2 1 16,2 6 0-16,3 6 40 15,2 5-29-15,2 5 0 0,0 4 53 16,0 2-56-16,0-2 0 16,0 0 4-16,8-6-4 15,2-6 18-15,-3-7-14 16,-2-3-12-16,0-11 29 16,0-6-10-16,-3-5-21 15,-2-5 1-15,0-1 0 16,0 0 0-16,0 1-2 15,0 1-15-15,0 4 8 16,0 2-92-16,0 8-65 16,5-4-111-16,2-5-602 0</inkml:trace>
  <inkml:trace contextRef="#ctx0" brushRef="#br0" timeOffset="88235.03">17214 12224 725 0,'0'0'227'0,"0"0"-91"0,0 0-103 16,0 0 2 0,0 0-21-16,0 0 38 0,0 0 19 15,9-10-13-15,9 5-6 16,5 2 21-16,4-1-54 16,6-1 20-16,5 2-17 15,6-1-22-15,7 0 31 16,10-2-30-16,5 2 9 15,5 0 34-15,10-2-44 16,4-1 26-16,8 1-20 16,20-1 4-16,26-3 5 15,23-3-7-15,8 4-2 16,-10-2 7-16,-17 1-12 16,-18 0 19-16,2-2-20 15,0-1 10-15,6 1 9 16,-2-3-19-16,2 0 15 0,-2 5 1 15,-4-1-16-15,2 1 50 16,-5 4-19-16,-16 2-20 16,-23 1 27-16,-21 3-37 15,-11 0-1-15,4 0 5 16,2 0 1-16,-3 0-12 16,-16 0 6-16,-13 7-63 15,-21 3 17-15,-27 10-101 16,-27-4 16-16,-16 0-264 0</inkml:trace>
  <inkml:trace contextRef="#ctx0" brushRef="#br0" timeOffset="90332.52">1602 12890 682 0,'0'0'259'0,"0"0"-132"16,0 0-107-16,0 0 94 15,0 0 88-15,0 0-63 16,0 0-24-16,-27-32-29 15,27 30-16-15,0-2 18 0,0 2-64 16,0 2 40-16,0 0-16 16,0 0-35-16,0 0 3 15,3 0-16-15,11 0 0 16,8 0 17-16,6 0 5 16,4 3-16-16,8 5 12 15,6 0-9-15,6 2 24 16,6 1-32-16,7-1 11 15,6-1 18-15,7 0-10 16,2-1-18-16,7 0-2 16,-1-2 0-16,4 0 14 15,1 1-12-15,3-1 7 16,2 1-6-16,-1-1 9 0,5 0-6 16,1-2-6-1,-1 0 0-15,-4-1-18 0,-2-3 17 16,-7 0-7-16,0 0 8 15,-6 0-6-15,0 0-4 16,-3 0 4-16,0 0 6 16,0-3-14-16,0-5 16 15,-7-4-2-15,-1-2 0 16,-10-2 10-16,-5-4-11 16,-8 0 1-16,-3-4 0 15,-3-1 16-15,-1-1-13 16,-5 1-3-16,1-6 1 15,-3 1 8-15,-4-2-6 16,-6 0-3-16,-5-2 0 0,-7 2 20 16,-7-1 4-16,-2 0-23 15,-2 1 23-15,0 0-23 16,0 0 8-16,0 1-9 16,-4 3 0-16,-3 0-3 15,-1 0 11-15,-8 0-8 16,-3 0 0-16,-2 0 16 15,-8 2 14-15,-2-1-17 16,-7 5-12-16,-3 0 23 16,-5 4-15-16,-6 1-18 15,-1 2 0-15,-8 1 0 16,-1 4 2-16,-5 2 7 16,-1 1 0-16,-8-2-12 15,0 3 17-15,-5 2-6 16,2 0 1-16,-4 2 0 0,-2 0-9 15,3 2 9-15,0 0 0 16,-1 0-1-16,-1 0-19 16,-3 0 13-16,-2 0 7 15,-3 0 0-15,5 0-6 16,2 0 8-16,8 2-2 16,0-2 0-16,6 0 11 15,2 0-9-15,3 0-2 16,-4 2 0-16,3 0-3 15,-1 4 4-15,-3 0-1 16,4 4 0-16,-1 0 1 0,4 3-14 16,1-2 13-1,3 4 0-15,2-1-2 0,5 1 18 16,2 1-16 0,4 3 11-16,0-1-10 0,3 4 7 15,1-2-8-15,6 0 0 16,1 2-1-16,5-2 1 15,2 0 0-15,4 3-1 16,3-2 9-16,2 5-5 16,2 4-3-16,3 2 0 15,-1 3 1-15,5 0-1 16,0-3 0-16,10-2 1 16,1-1 0-16,0-3 9 0,0 0-9 15,14 2-1 1,3-1 21-16,2-2-3 15,3 1-19-15,-2 0 2 0,-3 1-1 16,1-4 7-16,0 4-7 16,-2-5 0-16,-3 0-1 15,0-2 2-15,3-2-2 16,-3-2-31-16,3-4-39 16,13 0-37-16,-4-5-157 15,-3-2-131-15</inkml:trace>
  <inkml:trace contextRef="#ctx0" brushRef="#br0" timeOffset="90497.08">1596 12900 1788 0,'0'0'275'0,"0"0"-275"16,0 0-98-16,0 0-12 15,0 0-100-15,0 0-533 0</inkml:trace>
  <inkml:trace contextRef="#ctx0" brushRef="#br0" timeOffset="94605.01">5346 13896 750 0,'0'0'275'15,"0"0"-161"-15,0 0-26 16,0 0-18-16,0 0-29 15,0 0 12-15,131-38-14 16,-106 34-2-16,2 2 28 0,0 2-58 16,-3 0 25-16,6 0-14 15,2-2-7-15,1 2 13 16,0-3-24-16,6 2 0 16,3-4-2-16,0 3 10 15,5-4-8-15,5-3 10 16,0 1-9-16,9 0 7 15,1 0-6-15,3-1-2 16,4 4 3-16,0-3 6 16,2 2-10-16,1 2 1 15,-3-2 0-15,2 0-5 16,-4-1 5-16,-1 4 0 16,2-3-1-16,-1 2 7 0,-1 0-12 15,1-1 6 1,0 4-10-16,3-5-7 0,-2 2 6 15,3-3 10-15,-2 1 1 16,3 0 0-16,-3-1 3 16,-2 1-3-16,-1-1 0 15,1 3 9-15,-1-1-8 16,-1 1 14-16,3-1-5 16,-4 1-10-16,3 2 26 15,-2 1-25-15,-1-2 1 16,1 3 45-16,0-2-47 15,2 1 32-15,2-1 13 0,-1-1-3 16,9-1 1-16,0 0-43 16,4 0 6-16,6-2 8 15,-1 1-14-15,5 1 0 16,-1-1 8-16,-1 1-7 16,0 2 16-16,-2 1-17 15,0-1 1-15,0 2 5 16,1 0 7-16,2 0-13 15,1 0 1-15,-3 0 0 16,3 0 5-16,-4 0-6 16,-5 0 0-16,-4 2 3 15,-2 1 7-15,-1 1-10 16,6-2 0-16,-1 2 0 0,5-1-6 16,4-2 16-16,-2 3-10 15,2-1 0-15,-1 0 11 16,-3 1-11-16,-2 0 0 15,-2 0-9-15,-4 2 2 16,1 0 14-16,0 0-7 16,-4-1 0-16,-5-1 2 15,-5 0 4-15,-3-3-6 16,-13-1 11-16,-5 3-2 16,-12-3-7-16,-11 0-2 15,-9 0 0-15,-6 0-24 16,-5 0-100-16,0 0-457 0</inkml:trace>
  <inkml:trace contextRef="#ctx0" brushRef="#br0" timeOffset="94758.45">11800 13618 2284 0,'0'0'336'15,"0"0"-336"-15,0 0-127 16,0 0-540-16</inkml:trace>
  <inkml:trace contextRef="#ctx0" brushRef="#br0" timeOffset="94849.85">11800 13618 1943 0,'100'-15'373'0,"-68"3"-373"16,2 3-136-16,-3-8-1118 0</inkml:trace>
  <inkml:trace contextRef="#ctx0" brushRef="#br0" timeOffset="98989.36">18561 14696 126 0,'0'0'534'15,"0"0"-534"-15</inkml:trace>
  <inkml:trace contextRef="#ctx0" brushRef="#br0" timeOffset="141874.6">10813 6542 593 0,'0'0'131'0,"0"0"-70"16,0 0-52-16,0 0 8 15,0 0 2-15,0 0 43 16,0-13 25-16,0 12-43 15,0-2 46-15,0 1 1 16,0 0-15-16,0 0 69 16,0 0-60-16,0 0-3 15,0 0-15-15,-2 0-21 16,-2-2 5-16,-1 2-11 16,-1 0-24-16,-2 0 45 0,2-1-52 15,-3 2-4-15,1-2 18 16,0 1-22-16,-3-1 54 15,1 0-24-15,-2 2-22 16,-1 1 18-16,-1 0-11 16,-1 0-11-16,2 0 4 15,-4 0 5-15,3 0 4 16,-4 0-16-16,-2 0-2 16,4 0 37-16,-4 6-24 15,-3-3-13-15,-1 1 0 16,0 1 6-16,-2-3-2 15,2 2-2-15,0-2-2 16,2 0 31-16,-1 0-24 16,5 2 14-16,1 0-21 15,1 1 9-15,1-2-11 0,3 2 4 16,-2 4-2-16,4-3 3 16,-2 2 6-16,2 2-10 15,-1-1 1-15,-2-1 0 16,3 3-11-16,0 1 11 15,-2 1 0-15,1-1 0 16,-1 1 8-16,1 1-6 16,3 3-2-16,-2-4 0 15,2 3-7-15,-1 0 14 16,-2 0-7-16,-1 1 0 16,2-1 9-16,-2 0-4 15,3-1-5-15,-2 4 0 0,0-1-10 16,2 1 20-16,-2 0-10 15,2 1 0 1,-2 2 9-16,0 0-4 0,-1 2-5 16,2 0 0-16,-1-3 3 15,1 4-1-15,4-2-2 16,-1-4 3-16,3 2 6 16,0-2 1-16,1-1-10 15,1 3 0-15,-1 0 10 16,3 1-2-16,-2 0-8 15,2 0 1-15,0-1-1 16,0-1 9-16,0-2-9 16,0 3 0-16,0-4 0 0,0 3 15 15,0-2-15-15,0 0 0 16,0 2 0-16,0-2-3 16,7-1 3-1,0-2 0-15,-1 1 8 0,3-2 2 16,3 0-10-16,-4 0 0 15,3 0 0-15,1 0-9 16,1 0 10-16,-2-2-1 16,3 2 2-16,-1 3 5 15,0-1-7-15,-2 0 0 16,3-1 0-16,-1 2-10 16,0-3 11-16,3 2-1 15,2-2 0-15,0 0 8 16,0-2-6-16,1-2-2 15,0-3 0-15,-1 2-15 0,-3-1 27 16,1-2-12-16,-3 0 0 16,2 1 2-16,1-1 0 15,2 1-2-15,2-1 0 16,0 2-18-16,3-2 19 16,0-2-1-16,4 0 0 15,-3 1 1-15,2-4-6 16,-7 2 5-16,1-1 0 15,-1-1-3-15,-4 2 3 16,1-2 0-16,1-1 0 16,1 2-3-16,3 0-6 15,0-2 9-15,2 0 0 16,-1 2-7-16,0-2 7 0,3 0-2 16,-5 0 1-16,3 0 1 15,-4 0-9-15,-1 0 9 16,0 0 0-16,-2 0-2 15,-1 0 8-15,1 0-7 16,1 0 1-16,4 0 0 16,1 0-6-16,1 0 6 15,-2 0 0-15,0 0 0 16,1 0 9-16,0 0-9 16,-2 0 0-16,1 0-2 15,-2-2-5-15,-1-2 7 16,0 0 0-16,0 3-1 15,0-1 4-15,-1-1-3 0,1 2 0 16,0-1-5 0,2-3-3-16,3-1 8 0,-1 0 0 15,0 0 0-15,2-4 7 16,-1 2-18-16,-1-2 11 16,-2 0-9-16,-2-2-6 15,-5 1 14-15,1-2 1 16,-5 1 0-16,-1-4 6 15,1 3-5-15,1-6-1 16,0 1 0-16,1 1-6 16,1-4 7-16,-1 3-1 15,0-2 0-15,0-3 7 0,-3 3-3 16,1-2-4 0,-3 0 0-16,-2-2 6 15,-2 0 0-15,0-2-6 0,1 0 28 16,-1 1-27-16,0-2 18 15,2 4-19-15,-2-4 0 16,-2 3 3-16,0 0 3 16,0 0-6-16,0-2 9 15,0-2-8-15,-10 0 27 16,-3-1-3-16,-6-1-15 16,1 1 36-16,1-2-28 15,-4 0-10-15,-1 0 2 16,0-1 6-16,-2 2 5 15,-3-1-9-15,-4 4-6 16,-3 0 25-16,-3 4-13 16,-4 0-18-16,1 6 0 0,0 0 0 15,3 6 13-15,3 0-12 16,5 5 11 0,2 0-8-16,5 0 5 0,1 2-9 15,8 2 0-15,5-2 1 16,0 1 2-16,4 3 3 15,4 0-6-15,0 0 0 16,0 0 9-16,0 0-7 16,0 0-2-16,0 0-5 15,0 0-5-15,0 0 10 16,0 0-1-16,-2 0-5 16,2 0-19-16,0 0 19 15,0 0-49-15,-2 0-39 0,-3 0 22 16,-1 0-122-16,-8 7 2 15,3 2-19-15,3-2-178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52:0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4225 6832 227 0,'0'0'297'15,"0"0"-134"-15,0 0-19 16,0 0-54-16,0 0-8 15,0 0 12-15,-44 50-32 16,37-44 2-16,0-2-7 16,2 2-1-16,1-1 9 15,0-2-41-15,-1 1 0 16,0-1 36-16,4 1-60 16,-3 2 22-16,-2 3 8 15,0-1-11-15,1 0 15 0,-3 5-18 16,0 2 8-16,0 1 24 15,-1 3-47-15,1 4 19 16,2 2-9-16,2 2-3 16,-1 1 11-1,5 5 0-15,0 1-10 0,0 3 33 16,0 2-31-16,0 1 30 16,3-1 3-16,9 4-8 15,-2 2 16-15,5-2-25 16,4 3-18-16,3-2 10 15,7-1-6-15,5-1-4 16,10-4-3-16,9-5-4 16,12 1 18-16,6-11-18 15,4 0 5-15,6-8-7 16,2-3 0-16,-1-8-9 0,3-4 9 16,-3 0-12-16,-4-6 6 15,-2-15 4-15,-4-10 2 16,-6-9 0-16,-5-10 2 15,-9-7 8-15,-4-5-9 16,-13-3 7-16,-8-3 37 16,-9-1-21-16,-11 0-17 15,-7 5-7-15,-2 5-54 16,-52-5-113-16,4 14-162 16,-2 12-403-16</inkml:trace>
  <inkml:trace contextRef="#ctx0" brushRef="#br0" timeOffset="1652.34">5018 10154 674 0,'0'0'141'15,"0"0"-77"-15,0 0 18 16,0 0 34-16,0 0-2 15,0 0-36-15,-118 28 1 16,91-17-13-16,-4-1-12 0,-1 2 20 16,1 2-29-16,-4 1 5 15,-1 3-27-15,-3 2 12 16,-2 1 10-16,-3 2-7 16,2 0 2-16,-3 2 24 15,5-4-37-15,2 2 17 16,7-4-6-16,4 3-18 15,5 0 8-15,3 0-22 16,2 3 5-16,3 0 11 16,1 0-16-16,2 0 2 15,-3 1-1-15,4 2-7 16,1 1 22-16,-1 1-22 16,4 0 1-16,2 2 21 15,2 2-21-15,-1 0 4 0,3 1-5 16,0 1 7-16,0-3 4 15,5-1 2-15,5 3-3 16,2 1 2-16,-1-2-11 16,2 1 13-16,-1 2-14 15,-1-3 8-15,-1-1-1 16,0 3-7-16,1-5 2 16,3 1-2-16,-1 0 0 15,3-2 17-15,3-1-9 16,4-1-7-16,3-2 17 15,1-2-18-15,-1 0 12 0,5-3-11 16,2-2-1 0,0-1 12-16,0-1-12 15,1-2 0-15,1-1-6 16,1 1 6-16,1-4 0 0,4 1 1 16,-1-1 0-16,0-4 8 15,0-1-9-15,0-3 0 16,0-3-6-16,3 0 6 15,-2 0 0-15,2-3 0 16,0-5 2-16,-1 0 4 16,0-2-6-16,1-2 0 15,-1-1-9-15,1-4-6 16,-1-3 6-16,-3-2-1 16,1-1 8-16,1 0-4 15,-5 1 6-15,-3 0 0 16,-4 2 0-16,-2-2 2 0,-5-1-2 15,-2 1 0 1,0-3 0-16,-3-5 7 0,-1-3-7 16,0-3 0-16,2-6-2 15,-2-2 4-15,1-4-2 16,-1-2 0-16,-1 2-1 16,-1 0-1-16,-1 4 4 15,-2-1-2-15,-1 3 25 16,-6 0-24-16,-2 2 14 15,-2-4 15-15,0 0-15 16,0-4 10-16,-12 1-24 16,-5 1 13-16,-8 2 5 15,-6 5-18-15,-11 0 5 0,-9 5-6 16,-12 2-32-16,-6 3-10 16,-28 6-79-16,14 5-152 15,10 6-239-15</inkml:trace>
  <inkml:trace contextRef="#ctx0" brushRef="#br0" timeOffset="4381.95">1259 10628 474 0,'0'0'342'0,"0"0"-198"0,0 0-92 15,0 0-37-15,0 0 35 16,0 0-48-16,0 0-2 16,-4-31 0-16,4 31-4 15,0-1 4-15,0 1 0 16,0-3 0-16,0 3 10 16,0 0-9-16,0-1 48 15,0-1 55-15,0-2-13 16,0 1 12-16,0 2-4 15,0-2-42-15,0 2 11 16,0-2 5-16,0 3 18 0,0 0-15 16,0 0-28-1,0 0 7-15,0 0-18 0,0 0-18 16,0 0 27-16,0 0-34 16,0 0 11-16,0 0 5 15,0 0-14-15,0 0 11 16,0 0-19-16,0 0-5 15,0 0 10-15,0 0-10 16,0 0-1-16,0 0 7 16,0 0-6-16,0 0 12 15,0 0-3-15,0 0-9 16,0 0 6-16,0 0 4 16,0 11-11-16,0 6 32 15,0 6-7-15,4 7 12 16,3 2-4-16,5 4 6 0,-2 2 17 15,3-1-54 1,3-6 23-16,-3-1-15 0,1-8-9 16,-3-5 10-16,3-10-11 15,1-7 0-15,3 0-9 16,4-40-52-16,-2-4-177 16,-7-6-625-16</inkml:trace>
  <inkml:trace contextRef="#ctx0" brushRef="#br0" timeOffset="4510.67">1226 10196 1428 0,'0'0'265'16,"0"0"-198"-16,0 0-67 16,0 0-172-16,0 0-239 0</inkml:trace>
  <inkml:trace contextRef="#ctx0" brushRef="#br0" timeOffset="4713.8">1768 10728 1620 0,'0'0'354'16,"0"0"-228"-16,0 0 4 0,-52 122-31 15,44-79-69-15,2-2-30 16,4 0-28-16,0-4-136 16,2-6-213-16,-2-15-423 0</inkml:trace>
  <inkml:trace contextRef="#ctx0" brushRef="#br0" timeOffset="5147.27">2041 10297 1069 0,'0'0'409'0,"0"0"-265"15,0 0-80-15,0 0-17 16,-71 122-4-16,65-88-32 15,3 0-3-15,3-3 0 16,0-3-8-16,3-6-1 16,10-8 1-16,5-4 6 15,4-10 6-15,4 0-12 16,1-5 1-16,2-17-1 16,-2-4-37-16,-5-4 20 15,-6 2 5-15,-5 4 12 16,-4 6 11-16,-3 8 27 15,-2 6 37-15,3 4 26 0,-1 0-58 16,6 12 38-16,5 13-10 16,3 4-18-16,1 9 14 15,4 7-45-15,-3-1-22 16,-3 0-21-16,-3-7-176 16,-7-12-155-16,-5-13-563 0</inkml:trace>
  <inkml:trace contextRef="#ctx0" brushRef="#br0" timeOffset="5396.68">2411 9912 932 0,'0'0'370'0,"0"0"-108"0,87 110-35 16,-46-45-119-16,-4 8-68 16,-3 11-11-16,-10 3-23 15,-15 1-12-15,-9-1-14 16,-16-3-62-16,-28-5-51 16,-14-2 6-16,-58 14 5 15,16-20 24-15,0-15-155 0</inkml:trace>
  <inkml:trace contextRef="#ctx0" brushRef="#br0" timeOffset="5712.93">807 10407 1290 0,'0'0'257'0,"0"0"-167"0,0 0 26 16,-105 108 34 0,85-48-14-16,9 11 0 0,9 5-64 15,2 3-10-15,11 7-26 16,22-6-16-16,10-3-8 15,12-2-12-15,3-12-35 16,3-8-47-16,25-14-166 16,-17-18-90-16,-11-17-391 0</inkml:trace>
  <inkml:trace contextRef="#ctx0" brushRef="#br0" timeOffset="6049.59">992 10181 586 0,'0'0'978'16,"0"0"-839"-16,0 0-133 15,0 0 47-15,0 0 23 16,149 136 3-16,-28-78 75 16,48 4-28-16,23-4-19 15,6-7 25-15,-7-11-76 16,-21-11-2-16,-10-4-29 16,-29-8-18-16,-34-6 2 15,-28-7-9-15,-21-4-52 16,8 0-67-16,-13-6-194 0,-14-10-253 15</inkml:trace>
  <inkml:trace contextRef="#ctx0" brushRef="#br0" timeOffset="6274">2226 9887 540 0,'0'0'1030'0,"0"0"-866"16,-84 109-84-16,28-21 93 16,-18 39 12-16,-12 33-92 15,-6 15-21-15,12-1-64 16,15-7-8 0,10-17-138-16,14-36-243 0,6-26-465 15</inkml:trace>
  <inkml:trace contextRef="#ctx0" brushRef="#br0" timeOffset="6762.34">718 11801 1332 0,'0'0'295'0,"0"0"-192"0,0 0 26 15,-69 108 32-15,49-55-57 16,6 8-33-16,1 5 31 15,6 7-49-15,5-1 11 16,2 2-12-16,0 1-14 16,18-5-2-16,9-4-23 15,6-8-11-15,3-10-4 16,1-9-86-16,2-14-24 16,3-23-119-16,-9-2-118 0,-8-6-555 15</inkml:trace>
  <inkml:trace contextRef="#ctx0" brushRef="#br0" timeOffset="7073.07">1115 12059 963 0,'0'0'332'15,"0"0"-205"-15,0 0-6 0,0 0 56 16,0 0-38-16,11 125-27 16,4-89 9-16,1 2-50 15,1-2-5-15,4-4-27 16,-1-4-29-16,-5-8-10 15,1-10-9-15,-5-11-116 16,-2-20-91-16,-7-11-304 0</inkml:trace>
  <inkml:trace contextRef="#ctx0" brushRef="#br0" timeOffset="7190.2">1099 11803 1247 0,'0'0'302'0,"0"0"-196"15,0 0-106-15,0 0-34 16,0 0-246-16,0 0-583 0</inkml:trace>
  <inkml:trace contextRef="#ctx0" brushRef="#br0" timeOffset="7393.4">1585 12184 1525 0,'0'0'483'0,"0"0"-375"0,-10 112 38 15,4-62-81-15,2-2-39 16,2-6-26-16,-1-6-12 16,3-10-108-16,0-9-273 15,0-17-400-15</inkml:trace>
  <inkml:trace contextRef="#ctx0" brushRef="#br0" timeOffset="7868.66">1731 11815 578 0,'0'0'794'0,"0"0"-626"0,0 0-105 15,0 0-3-15,0 0-1 16,0 0-15-16,0 0 37 16,10 61-32-16,-6-29-28 15,1-3 10-15,-1-4-20 16,2-4-2-16,2-1 3 15,-2-7 7-15,2 0 22 16,2-3-18-16,1-2-5 16,2-2 32-16,1-1-31 15,-1-4 0-15,4 2-7 16,4-3-11-16,1 0 28 0,3 0 32 16,0 3-26-16,-4 3 24 15,0 2-47-15,-4 2 18 16,-5 4-14-16,-4 2 23 15,-5 2 5-15,-3 3-18 16,0-3-8-16,0 0 8 16,-9-3-25-16,-7 0-2 15,-4-5-13-15,-11-10-63 16,7 0-113-16,-3-6-389 0</inkml:trace>
  <inkml:trace contextRef="#ctx0" brushRef="#br0" timeOffset="8009.67">1689 11803 1669 0,'0'0'387'0,"0"0"-266"0,0 0-16 15,0 0 15-15,123-95-58 16,-75 80-62-16,20 0-83 16,-10 8-181-16,-9-2-522 0</inkml:trace>
  <inkml:trace contextRef="#ctx0" brushRef="#br0" timeOffset="8249.31">2053 11501 1431 0,'0'0'562'0,"0"0"-430"16,0 0-81-16,0 0 69 15,0 0 0-15,140 111-44 16,-66-49 17-16,5 15-51 15,0 6-21-15,-6 12 9 16,-15 4-29-16,-16-1 5 16,-19-2-6-16,-21-6-28 15,-2-11 7-15,-27-6-25 16,-22 0-33-16,10-17-170 16,0-18-355-16</inkml:trace>
  <inkml:trace contextRef="#ctx0" brushRef="#br0" timeOffset="9146.45">1743 8582 728 0,'0'0'494'0,"0"0"-291"16,0 0-2-16,142-44-12 15,-68 22-22-15,8-6-7 16,7-6-58-16,12-7-18 16,17-10-12-16,24-18-28 15,28-15-1-15,12-6-26 16,-6 6-16-16,-13 12 16 15,-25 16-17-15,-26 12 0 16,-28 8 0-16,-24 9 0 16,-10 5 0-16,-2-3-8 15,-5 0-47-15,-7 3 6 16,-16 6-66-16,-19 6-34 16,-9 10-130-16,-24 0-113 0,-7 0-1035 15</inkml:trace>
  <inkml:trace contextRef="#ctx0" brushRef="#br0" timeOffset="9501.02">1945 8113 783 0,'0'0'489'0,"0"0"-328"16,0 0-10-16,0 0-14 16,0 0 19-16,179 0 45 15,-57-8-76-15,1 0-12 16,-11 4-22-16,-17-1-36 16,-24 5-1-16,0 0-38 15,0 0-7-15,-16 7 3 16,-17 5 0-16,-17 5-21 15,-11 4 9-15,-10 8 0 16,-4 6 0-16,-28 9 1 16,-4 9-1-16,-6 4 4 15,4 8-4-15,5 4-20 0,13 30-93 16,9-14-183 0,9-13-265-16</inkml:trace>
  <inkml:trace contextRef="#ctx0" brushRef="#br0" timeOffset="9865.17">2922 9481 1534 0,'0'0'313'0,"0"0"-238"16,126-73-17-16,-47 21 26 16,12-8-2-16,7-12 29 15,20-24-16-15,16-31-46 16,9-36 20-16,-6-12-49 16,-16 9 21-16,-32 32 13 15,-29 49-36-15,-18 23 23 16,-9 11-15-16,-1-1-20 15,-1 0 16-15,-6 2-22 16,-12 14-8-16,-6 14 7 16,-7 10-26-16,0 12-5 15,0 0-113-15,-33 40-234 0,-3 4 39 16,-9 2-309-16</inkml:trace>
  <inkml:trace contextRef="#ctx0" brushRef="#br0" timeOffset="10178.65">3254 8747 13 0,'0'0'1305'0,"0"0"-1046"16,0 0-84-16,0 0 75 16,0 0-69-16,0 0-71 15,52-103-46-15,20 65-30 16,16-2-1-16,7 2 37 15,3 4-36-15,-2 8 13 0,-11 9-20 16,-12 10-15-16,-13 7 10 16,-13 0-21-16,-16 24-1 15,-13 15 0-15,-12 16 12 16,-6 11-12 0,0 6 7-16,-9 3-1 0,-6-5 5 15,-3-6-11-15,3-10-20 16,-7-5-77-16,1-15-248 15,2-14-605-15</inkml:trace>
  <inkml:trace contextRef="#ctx0" brushRef="#br0" timeOffset="11750.15">3867 9972 1298 0,'0'0'202'0,"0"0"-118"16,0 0 20-16,106 124 17 15,-63-74-30-15,5 0-31 16,4 5-12-16,-1-5-27 16,-2-6-21-16,-11-7-16 15,-9-7-67-15,-13-13-96 16,-16-11-35-16,0-4-92 16,-16-2-664-16</inkml:trace>
  <inkml:trace contextRef="#ctx0" brushRef="#br0" timeOffset="12027.88">3557 10176 1302 0,'0'0'270'15,"0"0"-205"-15,0 0-57 16,0 0 81-16,127 0 25 15,-65 6-19-15,9-1-23 16,8-4-42-16,-2-1-20 16,-1 0 23-16,-11-6-32 15,-15-12 14-15,-15-3 1 0,-12-8-15 16,-16-5 15-16,-7-3-16 16,0-7-44-16,-33-15-117 15,1 9-166 1,1 10-988-16</inkml:trace>
  <inkml:trace contextRef="#ctx0" brushRef="#br0" timeOffset="12561.31">4960 9254 38 0,'0'0'1325'0,"0"0"-1140"16,0 0-107-16,0 0 71 15,-11 104 0-15,5-48-30 16,4 9-15-16,2 5-26 16,0 2-30-16,0 4-17 15,0-2 13-15,0-2-44 16,0-2-1-16,0-5-24 16,0-3-46-16,0-8-41 15,-12-2-114-15,-1-14-84 16,-1-14-449-16</inkml:trace>
  <inkml:trace contextRef="#ctx0" brushRef="#br0" timeOffset="12754.82">4755 9699 329 0,'0'0'805'0,"0"0"-588"15,0 0-82-15,0 0-33 16,0 0 35-16,120 119-1 16,-70-100 10-16,5-6 22 15,3-9-118-15,-2-4-22 16,-9 0-28-16,-8-26-65 0,-14 1-189 16,-13 5-226-16</inkml:trace>
  <inkml:trace contextRef="#ctx0" brushRef="#br0" timeOffset="59744.33">4392 6699 436 0,'0'0'784'0,"0"0"-561"15,0 0-84-15,0 0 5 16,0 0-42-16,0 0-38 0,-91 23 11 16,73-11 0-16,0 1-5 15,2 1 28-15,1 4-30 16,-1 5-2-16,1 3-27 15,-1 6-26-15,-1 6 23 16,-2 6-29-16,-1 6 24 16,1 8 3-16,-1 1-25 15,6 3 14-15,5 2-10 16,4-2-12-16,5 0 25 16,0 1-24-16,19-7 13 15,14-5-9-15,9-6 3 16,10-8-6-16,6-6-3 15,6-10 1-15,5-8-1 16,6-11 1-16,8-2-1 16,4-6 1-16,4-20-1 0,1-9 10 15,-5-7-10 1,-5-8 0-16,-10-6 5 0,-14-10-4 16,-16-6-1-16,-11-9 1 15,-15-6 0-15,-16-4 26 16,0 3 3-16,-20 6-12 15,-18 8 13-15,-9 8-31 16,-11 13-1-16,-5 13-24 16,-3 12-45-16,-1 15-45 15,-9 13-128-15,19 9-278 16,11 15-237-16</inkml:trace>
  <inkml:trace contextRef="#ctx0" brushRef="#br0" timeOffset="60358.53">5371 7074 1352 0,'0'0'289'0,"0"0"-127"0,0 0 22 15,0 0-25-15,0 0 6 16,0 0-100-16,0 0-17 15,-23 8-7-15,63 23-2 16,9 6 6-16,16 7-7 16,8 0-4-16,14 4 34 15,7-2-60-15,8 1 16 16,1-1-16-16,-3-4-2 16,-2 1 12-16,-9-10-18 15,-8-2 0-15,-15-9 7 16,-12-8-6-16,-16-8-2 15,-19-4-10-15,-11-2-11 0,-8 0 11 16,-10-18-53 0,-21-4-31-16,-32-17-62 0,7 6-221 15,2 2-209-15</inkml:trace>
  <inkml:trace contextRef="#ctx0" brushRef="#br0" timeOffset="60671.86">5803 6997 1302 0,'0'0'366'0,"0"0"-232"16,0 0 32-16,0 0-23 16,0 0-73-16,0 0-10 15,0 0-8-15,160 71-40 0,-91-30 25 16,6 3-5-16,2 3-24 15,-7 0 19-15,-11-3-26 16,-18-4-1-16,-16-4 2 16,-20-4 8-16,-5 0-10 15,-30-4 15-15,-14 1-7 16,-12-4 33-16,-7 0-29 16,0-3 9-16,0-3-21 15,12-1-22-15,13-2-48 16,19 1-95-16,11-5-318 15,8-5-373-15</inkml:trace>
  <inkml:trace contextRef="#ctx0" brushRef="#br0" timeOffset="61220.64">7376 7092 1141 0,'0'0'272'0,"0"0"-141"15,0 0 10-15,0 0-14 0,-132-12-8 16,92 12-7-16,-2 19 0 16,-1 9-40-16,3 12-1 15,0 10 26-15,5 10-54 16,0 5 6-16,6 10-3 16,8 3-27-16,3 6 20 15,11 3-31-15,7 0-7 16,0-4 26-16,27-1-19 15,13-3-8-15,14-7 0 16,14-10 4-16,11-12-10 16,25-9 5-16,-6-21 1 15,10-17-24-15,-2-3 24 16,-15-26 0-16,9-18-1 16,-8-13 2-16,-1-30 8 0,-10-34-9 15,-19-23 0-15,-20 8 13 16,-24 28 1-16,-18 38-15 15,-2 25 1-15,-27 1-1 16,-13-2-5-16,-16 3-53 16,-35 7-88-16,12 15-93 15,14 8-356-15</inkml:trace>
  <inkml:trace contextRef="#ctx0" brushRef="#br0" timeOffset="62030.57">8503 7285 918 0,'0'0'374'0,"0"0"-186"16,114-30-48-16,-43 16 6 16,32-2-29-16,30-2-6 15,36 3 6-15,14 1-36 16,-5 7-19-16,-8 4 27 15,-14 3-38-15,4 0-23 16,0 13-6-16,-4 6-22 16,-9 3 17-16,-28-2-17 15,-28-1 0-15,-18-3 12 16,-6-1-6-16,16 6-5 16,12 2 1-16,10 4 4 15,-4 1-8-15,-8-4 2 0,-13-3 0 16,-16 0 13-16,-14-6-11 15,-15-4 6-15,-12-2-2 16,-10-6-4-16,-8-1 2 16,-3 0-4-16,0-2 0 15,-2 0 28-15,0 0-27 16,0 0-2-16,0 0-11 16,0 0-109-16,0-7-112 15,0 0-269-15,5 0-1062 0</inkml:trace>
  <inkml:trace contextRef="#ctx0" brushRef="#br0" timeOffset="62608.36">12826 6810 1020 0,'0'0'382'0,"0"0"-224"0,0 0-33 16,-159-8 4-16,104 17-2 16,-1 18 24-16,-2 7-48 15,4 10-4-15,0 6-23 16,8 10-26-16,4 5 4 16,6 3-20-16,10 2-18 15,4 2 35-15,13 2-51 16,9-2 26-16,0 0-17 15,17 1 2-15,18-8 3 16,13-6-7-16,12-7-2 16,11-12 2-16,12-12-7 15,10-14 0-15,7-10 9 0,2-4-9 16,1-16 0-16,-6-18 1 16,-9-10-1-16,-12-13 23 15,-18-14-22-15,-21-5 31 16,-18-8-15-16,-19-2-5 15,-5 3 16-15,-33 5-28 16,-9 3-6-16,-9 11 5 16,-2 10-61-16,3 8-30 15,-12 2-128-15,14 12-353 16,12 6-825-16</inkml:trace>
  <inkml:trace contextRef="#ctx0" brushRef="#br0" timeOffset="63501.76">12948 6742 844 0,'0'0'375'0,"0"0"-184"16,127-57-50-16,-54 27-17 15,14-3-28-15,9-4 30 16,6-3-38-16,19-4 8 15,22-3-28-15,23 2-32 16,13 4-10-16,-7 14-16 16,-13 6-4-16,-13 11 30 0,0 4-30 15,4 5 20-15,-3 1 10 16,-2 0-8-16,-11 8 14 16,-23 11-13-16,-28-1 13 15,-17-2 22-15,-13 2-63 16,8 4 35-16,3 5-12 15,5 3-1-15,-3-2 15 16,-4 0-19-16,-5-3 3 16,-5 0-1-16,-13-7-3 15,-10-4-18-15,-10-6 0 16,-11-4 0-16,-8-2 16 16,0-2 5-16,0 0 4 15,0 0 26-15,0 0-49 16,0 0 1-16,0 0-3 15,0 0-21-15,0 0 10 16,0 0-29-16,0 0-2 0,0 0 35 16,0 0-50-16,0 0 23 15,-2 0-39-15,0 0-68 16,-5-6-30-16,3 2-161 16,2 0-188-16</inkml:trace>
  <inkml:trace contextRef="#ctx0" brushRef="#br0" timeOffset="64856.38">5492 7286 1300 0,'0'0'264'0,"0"0"-31"16,0 0-42-16,0 0-17 16,0 0 22-16,0 0-96 15,0 0-25-15,-11-5-38 16,36 5-36-16,11 4 51 15,13 10-25-15,13 6 12 16,14 3 9-16,24 13-24 16,32 5 5-16,30 9-14 15,12 3-13-15,-11-8 28 16,-34-10-29-16,-42-13 4 16,-25-8-5-16,-12-6 8 15,-4 2-1-15,-6-5-7 0,-7 0 0 16,-17-3-4-16,-14-2 4 15,-2 0-2-15,-6-14-13 16,-19-8-55-16,-6-6 4 16,-4-1-47-16,-19-3-127 15,12 6-254 1,1 6-177-16</inkml:trace>
  <inkml:trace contextRef="#ctx0" brushRef="#br0" timeOffset="65455.15">5531 7403 1106 0,'0'0'320'0,"0"0"-208"15,0 0-61-15,0 0 6 16,0 0 8-16,0 0 90 16,0 0-2-16,-118-28-89 15,109 28 11-15,4 0-10 16,5 0-27-16,0 0 8 16,0 0-18-16,11 0-17 15,21 0 49-15,12 10-6 16,14 4 20-16,16 2-31 15,12 4 0-15,26 8 7 16,22 6-34-16,-6 1 9 16,-15-6 17-16,-16-2-34 15,-25-9 2-15,1 0 2 0,0 0-6 16,-19-8-2-16,-17-2-3 16,-12-5-1-16,-13-3 14 15,-8 0-4-15,-4 0-20 16,0-3 8-16,-9-15-77 15,-27-18-43-15,4 4-150 16,2-3-387-16</inkml:trace>
  <inkml:trace contextRef="#ctx0" brushRef="#br0" timeOffset="65916.98">5943 6967 439 0,'0'0'891'16,"0"0"-716"-16,0 0-116 15,0 0 53-15,0 0 48 16,0 0-51-16,0 0 11 15,-52-11-86-15,52 16 7 16,2 12 21-16,14 8-5 16,5 2 63-16,8 9-44 15,4 4-34-15,7 4 29 0,9 5-44 16,5-4 1-16,7 2-3 16,4-6-24-16,-2-1 14 15,-1-7-15-15,-11-3 1 16,-11-4 2-16,-11-8-3 15,-13-2 0-15,-16-4-6 16,0 0 6-16,-22 2 2 16,-20 3 23-16,-14 0-6 15,-13 4 32-15,-5 2-42 16,1 2 12-16,6-1-18 16,6 0 3-16,12-1-12 15,16-2-5-15,22 4-71 16,11-6-163-16,0-7-424 0</inkml:trace>
  <inkml:trace contextRef="#ctx0" brushRef="#br0" timeOffset="67081.95">8445 7616 593 0,'0'0'681'15,"0"0"-596"-15,0 0-84 16,0 0 77-16,0 0-2 15,0 0 44-15,0 0 28 16,103-38-71-16,-53 27-30 16,12 4-16-16,13-6-12 15,7 4 32-15,11-4 0 16,8 4 2-16,3-1-16 0,19 3-7 16,18 5 24-16,21 2-11 15,12 0-6-15,-5 14 40 16,-6 3-47-16,-14-3 8 15,3 0-14-15,-3-1-24 16,0 0 20-16,-7-3-20 16,-5 2 0-16,-26 0 18 15,-22-4-18-15,-27 0 0 16,-10-4-1-16,-2 0 7 16,-4 0-3-16,-9 1 9 15,-21-5-11-15,-16 0 31 16,0 0-25-16,-31 0-7 15,-11 0-9-15,-10-5-63 0,-3-1-22 16,-26-4-67 0,14 1-207-16,9 1-489 0</inkml:trace>
  <inkml:trace contextRef="#ctx0" brushRef="#br0" timeOffset="67782.28">8893 7336 939 0,'0'0'696'0,"0"0"-545"0,0 0-90 16,0 0 72-16,0 0 72 15,0 0-44-15,0 0-81 16,112-15-30-16,-41 7-5 16,31 2 2-16,36 4-11 15,42 2-12-15,25 0 21 16,7 10-19-16,0 6 9 16,-7 0-5-16,6 2-14 15,3-2 15-15,-4 0-31 16,-7 0 11-16,-14-1-8 0,-20 0 7 15,-20-1-10-15,-35-4 1 16,-33-2 0-16,-33-2 8 16,-19-4-9-1,-8 0 1-15,-8-2-2 0,-11 0 1 16,-2 0-14-16,-38 0-11 16,-20-6-77-16,-15-6-26 15,-59-19-111-15,21 6-336 16,4-4-785-16</inkml:trace>
  <inkml:trace contextRef="#ctx0" brushRef="#br0" timeOffset="68132.58">10187 6838 1677 0,'0'0'344'15,"0"0"-213"-15,0 0-18 16,0 0 10-16,0 0-34 16,0 0-52-16,0 0 18 15,-4 44-40-15,79-3 27 16,39 16-8-16,0-5-23 16,-7-4 14-16,-14-6-25 15,-26-5 1-15,-3 3 5 16,-8 3-4-16,-27-4-2 0,-29-3 0 15,-10 2 0 1,-46-2 15-16,-38 6-13 0,-2-6 22 16,-9 1 16-16,5-8-31 15,27-4-17-15,8 1 8 16,30-2-70-16,21-6-153 16,14-10-437-16</inkml:trace>
  <inkml:trace contextRef="#ctx0" brushRef="#br0" timeOffset="68949.14">12941 6878 1375 0,'0'0'407'16,"0"0"-181"-16,0 0-107 15,0 0-60-15,0 0-5 16,114-75 22-16,-63 45 32 16,10-4-22-16,7-3-39 15,6-8 28-15,5-1-53 16,11 0 10-16,4 2-7 16,26 2-10-16,32 4 10 15,39 7-25-15,19 10 0 16,-5 9 16-16,-5 7-9 15,-17 5-7-15,4 0 0 16,-2 14-1-16,-7 9 1 0,-11 3 0 16,-15 2 1-16,-32-5-3 15,-26-4 3-15,-28-5-1 16,-12-2 0-16,2-1 1 16,-5 0 3-16,-6 1-4 15,-18-6 0-15,-19-4-3 16,-8-2 16-16,0 0-13 15,-18 0 0-15,-13-10-61 16,-27-11-30-16,5 4-125 16,1-1-436-16</inkml:trace>
  <inkml:trace contextRef="#ctx0" brushRef="#br0" timeOffset="69671.45">14149 5899 821 0,'0'0'218'0,"0"0"-38"0,0 0-41 16,0 0 12-16,0 0-25 16,0 0 36-16,0 0 4 15,65-14-59-15,-65 14-3 16,0 0-8-16,0 0-29 15,0 0 2-15,0 0-37 16,0 0 8-16,0 0 6 16,0 0-25-16,0 0 14 15,0 0-12-15,0 0-23 16,0 0 45-16,0 0-32 0,0 0 14 16,0 0-5-16,0 0-22 15,11 0 17-15,13 0-17 16,10 6 6-16,14 4 12 15,10 5-17-15,10 4 20 16,5 5 1-16,4 6-9 16,4 6 19-16,0 0-32 15,-2 5 15-15,-3-1-9 16,-5 0-5-16,-10-5-1 16,-14-2 0-16,-16-7 7 15,-16-5-14-15,-15-4 5 16,0-3 2-16,-18 2-3 15,-18 7 9-15,-12 1-3 16,-12 7 8-16,-7 6-10 16,-7 5 22-16,1 2-23 0,6 2 0 15,11-1 24-15,9-2-15 16,16-5-9-16,9-6 0 16,10-6-4-16,8-5 2 15,4-6-54-15,0-4-55 16,0-5-72-16,2-5-496 0</inkml:trace>
  <inkml:trace contextRef="#ctx0" brushRef="#br0" timeOffset="70469.91">4860 7393 2237 0,'0'0'337'0,"0"0"-249"16,0 0-76-16,0 0 11 15,0 0-23-15,0 0-19 16,0 0-23-16,2 4-66 16,31 4-16-16,-3 0-186 15,3-2-302-15</inkml:trace>
  <inkml:trace contextRef="#ctx0" brushRef="#br0" timeOffset="71173.82">8002 7499 2239 0,'0'0'503'0,"0"0"-401"0,0 0-102 16,0 0-18-1,0 0-12-15,0 0-21 0,0 0-26 16,10 4-210-16,17 0-276 15,7-4-995-15</inkml:trace>
  <inkml:trace contextRef="#ctx0" brushRef="#br0" timeOffset="71860.89">12629 7299 2237 0,'0'0'379'0,"0"0"-253"15,0 0-126-15,0 0-13 16,0 0-19-16,0 0 0 16,0 0 21-16,-40 0 2 15,71 0-178-15,7 0-288 16,3-11-582-16</inkml:trace>
  <inkml:trace contextRef="#ctx0" brushRef="#br0" timeOffset="72182.39">16412 6869 1602 0,'0'0'0'0,"0"0"-237"15,0 0 34-15,0 0-207 0</inkml:trace>
  <inkml:trace contextRef="#ctx0" brushRef="#br0" timeOffset="118988.04">4642 10355 1213 0,'0'0'280'0,"0"0"-128"16,0 0 2-16,0 0-59 15,0 0-61-15,0 0 4 16,11-36 8-16,-9 36-3 16,-2 0 59-16,0 0-9 15,0 0-1-15,0 0-5 0,0 0-21 16,0 0 15 0,0 0-48-16,0 0-6 0,-5 0 9 15,-3 0-26-15,-8-2-4 16,-2 2-6-16,-8 0 1 15,-3 0 9-15,-7 0-10 16,-2 9 0-16,-2 6-3 16,-2 3 9-16,2 2-7 15,-1 2 1-15,2 3 0 16,9 8 4-16,1 3-4 16,4 6 0-16,4 7 5 15,-2 5 1-15,3 6-6 16,3 6 0-16,3 2 5 15,3 6-6-15,5 2 1 16,3 1 0-16,3 3 0 16,0-2 0-16,7 0 0 0,14-6 0 15,12-5-3-15,2-7 2 16,9-12-14-16,10-8 15 16,4-8-14-16,11-9 15 15,6-12-2-15,10-8-4 16,9-3 5-16,3-13 2 15,7-15-2-15,-2-10 0 16,-4-8 10-16,-5-6 2 16,-6-8-12-16,-7-5 0 15,-10-5 1-15,-8-6 12 16,-10-4-13-16,-15-2 0 0,-10 0 40 16,-12-1-28-16,-13 5-3 15,-2 2 10 1,-13 8-7-16,-20 4 3 0,-10 7-15 15,-8 7-3 1,-7 6-3-16,-6 8-41 0,-5 7-3 16,-3 14-24-16,-32 15-87 15,19 0-120-15,10 15-312 0</inkml:trace>
  <inkml:trace contextRef="#ctx0" brushRef="#br0" timeOffset="120171.51">5787 10854 743 0,'0'0'767'0,"0"0"-585"0,0 0-30 16,0 0 51-1,0 0-66-15,0 0 5 0,0 0-98 16,-58 0-5-16,76 2-20 16,15 2 20-16,11-2 32 15,19 0-1-15,26-2-36 16,36 0 38-16,40-15-44 15,18-8 17-15,-1-3-9 16,-4 0-27-16,-14-2 21 16,4 0-18-16,9-2-11 15,-6-2 36-15,-4 0-26 16,-6 0 5-16,-14-1-13 16,-10 5 5-16,-27 6 3 15,-26 2-11-15,-24 7 0 16,-10 2 9-16,1-3 9 0,-4 2-18 15,-4 2 8 1,-20 2-8-16,-9 5 22 0,-9 3-22 16,-5-3 1-16,0 3-7 15,0 0 15-15,0 0-9 16,0 0 0-16,0 0-39 16,0-2 1-16,0 2-66 15,-17-1-34-15,-35 1-107 16,-2 0-436-16,-8 0-117 0</inkml:trace>
  <inkml:trace contextRef="#ctx0" brushRef="#br0" timeOffset="120752.91">5776 10967 846 0,'0'0'300'16,"0"0"-195"0,0 0 61-16,0 0-25 0,0 0 40 15,0 0-64-15,0 0-23 16,58 8 24-16,-43-7-16 16,8 1 9-16,4 2 1 15,6 1-63-15,11-3 16 16,10-1 8-16,15-1-43 15,26 0 42-15,35-8-38 16,41-17 9-16,16-6 3 16,5-2-26-16,-5-2 8 15,-4 3-14-15,4 2-7 16,3-2 29-16,-3-2-24 16,-12 0 1-16,-9 0-13 15,-22 4 6-15,-30 4-6 0,-33 7 0 16,-29 6 6-16,-15 1-25 15,-6 1 19-15,-7 2-10 16,-8 0 9-16,-16 1-10 16,0 2-1-16,-25 0-79 15,-21 2-37-15,-17 4 28 16,-53 0-157-16,13 3-235 16,3 6 13-16</inkml:trace>
  <inkml:trace contextRef="#ctx0" brushRef="#br0" timeOffset="121104.19">6591 10539 947 0,'0'0'872'0,"0"0"-702"16,0 0-75-16,0 0 63 15,0 0 2-15,0 0-77 16,0 0-58-16,69-11 27 16,28 16-6-16,29 9-18 15,-3 4 35-15,-17 3-62 0,-16 2 10 16,-34 4-11 0,-3 6 1-16,-9 10 15 0,-25 2-16 15,-19 8 0-15,-12 5 14 16,-30 0-5-16,-12 0 9 15,-2-3-1 1,4-10-11-16,6-4-6 0,13-11-29 16,27-21-83-16,6-8-123 15,0-1-497-15</inkml:trace>
  <inkml:trace contextRef="#ctx0" brushRef="#br0" timeOffset="121743.24">9140 9651 825 0,'0'0'300'0,"0"0"-104"15,0 0 4-15,0 0-28 16,0 0-29-16,0 0-20 16,0 0-61-16,-40 0 0 15,22 2-29-15,-4 16-27 16,0 6 50-16,-5 7-39 16,2 11 10-16,-4 5 7 15,-1 12 10-15,2 3 21 16,0 8-30-16,12 6-22 15,4 4 33-15,12 2-45 0,0 0 16 16,32-3 4 0,17-8-20-16,16-5 22 0,17-16-15 15,11-13-1-15,8-13 22 16,1-18-28-16,1-6 10 16,-7-15 15-16,-12-22-26 15,-14-8 52-15,-18-10-13 16,-20-9-14-16,-16-8 28 15,-16-8-42-15,-3-3-2 16,-26 6-9-16,-8 3-22 16,-6 16 6-16,-6 9-66 15,-20 6-119-15,9 14-178 16,9 7-546-16</inkml:trace>
  <inkml:trace contextRef="#ctx0" brushRef="#br0" timeOffset="122485.65">9543 9675 844 0,'0'0'307'0,"0"0"-51"16,0 0-32-16,0 0-66 15,0 0-9-15,0 0-31 16,0 0 6-16,27-93-38 15,-12 62-2-15,4-5 38 16,-1-4-64-16,1-7 7 16,4-3-4-16,1-4-28 15,0-2 18-15,1 1-8 0,-5 5-42 16,-2 5 42 0,-2 9-37-16,-6 5-1 0,0 12 5 15,-6 5-10-15,-2 6 15 16,1 5-15-16,-3 2 1 15,0 1-14-15,0 0-10 16,0 0-13-16,0 0-13 16,0 0-52-16,0 0 12 15,-19 1-159-15,4 8-256 16,-3 0 128-16</inkml:trace>
  <inkml:trace contextRef="#ctx0" brushRef="#br0" timeOffset="123301.84">9490 9234 1317 0,'0'0'375'0,"0"0"-133"16,0 0 8-16,0 0-84 16,0 0-33-16,0 0-82 15,0 0-8-15,-3-8-6 16,3 8-24-16,3 0 31 15,6 0-13-15,6 0-12 16,8 0 48-16,8 0-44 16,5 0-4-16,3 0-2 0,6 0-16 15,-3 0 14 1,-2-6-15-16,-11 2 8 16,-6 0-8-16,-12 2 0 0,-6 2 0 15,-3 0 0-15,-2 0 9 16,2 0-16-16,0 8 7 15,5 14 0-15,1 6 19 16,4 5-9-16,1 9 5 16,-2-4 3-16,2-1-18 15,-1-5 20-15,-1-3-20 16,-4-9 0-16,-3-8-2 16,-2-6 2-16,-2-4 0 15,0-2-48-15,0 0-57 16,0-2-8-16,0-12-175 15,0-4-898-15</inkml:trace>
  <inkml:trace contextRef="#ctx0" brushRef="#br0" timeOffset="123935.26">9657 7982 1018 0,'0'0'191'0,"0"0"-78"16,0 0-22-16,-130 50-34 15,97-33 24-15,2 1-11 16,5 0 19-16,1 2 56 15,7 4-82-15,1 4 34 16,5 10-30-16,1 9-19 16,-1 8-3-16,6 10-44 0,2 7 12 15,4 4-1-15,0 2-1 16,6 1-11-16,19-8 0 16,8-4 0-16,12-13-5 15,8-8 5-15,9-14 0 16,12-7 16-16,6-16-8 15,7-9 5-15,4 0 11 16,1-20-23-16,-5-16 54 16,-6-11-22-16,-8-30 39 15,-15-32 22-15,-18 3-48 16,-18 10 3-16,-20 12 2 16,-2 24-36-16,-13-1 35 15,-16 2-50-15,-7 12-6 16,-6 13-28-16,-25 23-91 0,9 6-210 15,14 5-483-15</inkml:trace>
  <inkml:trace contextRef="#ctx0" brushRef="#br0" timeOffset="124933.23">10356 8749 1094 0,'0'0'280'0,"0"0"-126"15,0 0-13-15,0 0-36 0,0 0 15 16,0 0-63-1,0 0-48-15,-8 0 10 0,12 8-3 16,10 4-9-16,3 6 34 16,1 0-1-16,5 2 29 15,6 2-25-15,2 0-17 16,7 4 44-16,4 0-64 16,5 4 27-16,6 2-6 15,5 1 2-15,4 1 9 16,5-1-20-16,3 3-9 15,1-1 30-15,2-1-25 16,3-2-9-16,1-1 9 16,2 2-4-16,-2-3 6 15,2 2-16-15,6 0 0 16,2 3 19-16,1-2 1 0,3 2-15 16,1-1 1-1,-3-2-5-15,-4 0 10 0,0 2-12 16,-6-4 0-16,2 2 6 15,0 2 7-15,0-1-13 16,4 0 0-16,2 2 2 16,5 1-1-16,-1-2-1 15,3-1 0-15,-3 4-1 16,3-1 10-16,-2 0-9 16,3-1 0-16,0 4-2 15,3 2-9-15,0-3 12 16,3 2-1-16,1-2 3 15,0-3 12-15,2 1-9 0,-2-5-6 16,0-1 0 0,1-3-4-16,1-4 5 0,-4 4-1 15,1-4 0-15,-3 1 1 16,-2 0-1-16,2 0 0 16,-5-2-1-16,1 0-7 15,-5-1 8-15,-2-1 0 16,-5-3 2-16,-1 0-2 15,-5-1 18-15,-3-1-18 16,-6-2-3-16,-9 1 3 16,-7-4 0-16,-9-1 8 15,-8 0-3-15,-10-3 1 0,-6-2 9 16,-9-2-15 0,-4-2 0-16,-5 0 2 0,0 0-2 15,0 0-39-15,-40-24-28 16,3-4-302-16,-5-2-457 0</inkml:trace>
  <inkml:trace contextRef="#ctx0" brushRef="#br0" timeOffset="125553.23">13354 9607 230 0,'0'0'972'0,"0"0"-766"15,0 0-35-15,0 0 105 16,0 0-31-16,0 0-67 15,0 0-15-15,-44-20-129 16,44 20 9-16,0 0-28 16,0 0-13-16,0 0-2 15,0 4-22-15,0 10 22 16,0 6 42-16,0 6-40 16,15 5 23-16,6 8-16 15,8 3 2-15,10 5 19 16,7 0-29-16,10 8-1 15,6-4 8-15,3 2 4 0,-3-5-12 16,-5-6 0 0,-12-8 6-16,-16-7-20 0,-15-7 14 15,-14-7-25-15,-8-1 12 16,-31 1 13-16,-14-1 32 16,-9-2-14-16,2 0-10 15,4-5 39-15,9 4-47 16,7-5-25-16,-7 0-41 15,9-2-173-15,7-2-405 0</inkml:trace>
  <inkml:trace contextRef="#ctx0" brushRef="#br0" timeOffset="126268.41">9984 7985 950 0,'0'0'240'0,"0"0"-98"15,0 0 19-15,0 0 26 16,0 0-63-16,-66-107 25 16,55 92-50-16,-3 2-32 15,-3 1-8-15,-4 2-14 16,-6 4-28-16,-4 4 18 16,-9 2-14-16,-7 0-17 15,-4 2 2-15,-4 14-4 16,-4 4-1-16,4 4-1 15,4 11 0-15,2 5 7 16,7 8 0-16,8 10-14 16,12 8 5-16,13 6 1 15,9 5-26-15,14 1-29 0,27 2-11 16,17-6 14-16,9-10-83 16,32-12-35-16,-18-18-23 15,-14-18-668-15</inkml:trace>
  <inkml:trace contextRef="#ctx0" brushRef="#br0" timeOffset="127501.79">5622 11075 715 0,'0'0'299'16,"0"0"-231"-16,0 0-17 15,0 0 75-15,0 0-25 16,140 0-1-16,-93 0-24 15,2-4-2-15,5 0 21 16,4-4-53-16,4 0 39 16,2 0-11-16,7-3-26 15,5 0 4-15,4-2-6 16,5 4 2-16,4-3 26 16,3 0-56-16,1-1 28 15,3 1-7-15,-2 1-13 16,1-3 12-16,1 1-34 15,1 1 0-15,-4-1 16 16,-4 0-14-16,-5 1-2 16,-3 0 0-16,-8 1 1 0,-1-2-1 15,-5 1 0-15,-1-2 0 16,1 1 5-16,0-4 14 16,-3 3-26-16,1 2 7 15,-7 0 0-15,-7 2-2 16,-1 1 2-16,-10 2 0 15,-5 0 7-15,-1-2 1 16,-8 1-9-16,-1 0 1 16,-2 2 0-16,-2 0 3 15,-3 1-3-15,-2 1 0 16,0 1 4-16,-3-1-3 0,3 2 8 16,1 2-9-16,3-2 0 15,6 0-10-15,4-2 16 16,1 0-6-16,1 0 0 15,-8-2 4-15,-4-3-13 16,-6 2 9-16,-8-6 0 16,-6-1-16-16,0-2 5 15,0-1-34-15,0-10-109 16,-6 5-161-16,1 1-262 0</inkml:trace>
  <inkml:trace contextRef="#ctx0" brushRef="#br0" timeOffset="128044.91">9795 9001 578 0,'0'0'792'16,"0"0"-539"-16,0 0-69 15,0 0-3-15,0 0-84 16,0 0-66-16,0 0-17 15,0 2-14-15,-2 23 0 0,-9 9 46 16,-5 10-28-16,-3 7 51 16,-6 8-4-16,-4 7-28 15,0 2-1-15,0-4-33 16,2-3 3 0,6-11-6-16,6-10-2 0,5-12-57 15,10-16-81-15,0-10-198 16,4-2-346-16</inkml:trace>
  <inkml:trace contextRef="#ctx0" brushRef="#br0" timeOffset="130977.33">5114 10376 717 0,'0'0'241'0,"0"0"-176"16,0 0 64-16,0 0-31 15,0 0-20-15,0 0-24 16,0 0-21-16,0 0 4 16,0-1 27-16,0 0-16 15,0-2 51-15,0 1-19 16,0 1-7-16,0-2-10 15,0 1-31-15,0 0 6 16,0 0 6-16,0 0-32 16,0-2 3-16,-7 0 39 15,1-2-40-15,-4 0 20 0,4 1-19 16,-6 2 8-16,4-1 70 16,-3 0-78-16,-2 0 7 15,-1 0-22-15,1 2-26 16,-6 0 25-16,-2 0-28 15,-8 2 28-15,-2 0 1 16,-8 0-53-16,-3 0 53 16,-2 0-26-16,-3 2 18 15,0 4 2-15,0 0 6 16,5-2 0-16,4 2 11 16,2 1-10-16,5 2 17 15,4-1-18-15,3 2 6 16,2 0-4-16,1 0 4 15,2 2-6-15,1 0 0 16,0 0 0-16,0 4 2 0,2 2-2 16,3 3 0-16,-1 2-7 15,0 3 14-15,2 5-7 16,1 0 0-16,-2 4 2 16,-1 0 8-16,3 4-10 15,2-3 0-15,1 0-20 16,7 2 18-16,1-4 1 15,0 0-6-15,0 0-15 16,5-3 20-16,10 1-7 16,3-2 9-16,0 0-10 15,4-2 12-15,1 2-2 16,4-1 0-16,2-2 8 16,-1-1-1-16,1 2-7 0,-5-5 0 15,1 0-12-15,0-3 22 16,-4-2-10-16,0-4 0 15,1 1 8-15,3-4 8 16,-3-1-10-16,5 0 9 16,-3-2 11-16,5 3-26 15,0-4 0-15,5 2 7 16,3-1 2-16,6-2 7 16,3-2-16-16,6-3 0 15,2-1 34-15,-1 0-21 16,2 0-13-16,-3 0 0 15,2 0 10-15,-2 0 5 16,2-1-14-16,0-8 0 16,4 0 6-16,-3-4-5 0,1 4-2 15,-5-5 0-15,-2 1 0 16,-2-1 20-16,-7 0-20 16,-3-2 0-16,-2-1 54 15,-2-6-37-15,-4-3-11 16,-3-8 17-16,1-6-3 15,0-6 0-15,0-5-20 16,-5 2 0-16,1-1 40 16,-4 5-21-16,-5 5-7 15,-3 4 15-15,-7 1 7 16,-4-2 14-16,0 1-35 0,0-2 5 16,-13 2 22-1,-5 2-32-15,-2 0 7 0,-2 6-15 16,-5-1 1-16,0 7 5 15,0 4-6-15,1 2 0 16,-1 2-1-16,3 4 20 16,-1 4-17-16,3 0-2 15,-1 2-2-15,6 0-5 16,3 2 7-16,5 1 0 16,3 1 5-16,1 0 1 15,3 0-7-15,0 0 1 16,2 0-1-16,0 0-1 15,0 0 2-15,0 0-1 16,-3 0-6-16,3 0 14 16,-2 0-7-16,2 0 0 15,-2 0 0-15,2 0 9 16,-2 0-9-16,2 0 0 0,0 0-1 16,0 0 2-16,0 0 7 15,0 0-8-15,0 0 6 16,0 0-18-16,0 0 22 15,0 0-20-15,0 0-1 16,0 0-48-16,0 0 8 16,0 0-90-16,0 0-94 15,-2 0-96-15,-1 0-274 0</inkml:trace>
  <inkml:trace contextRef="#ctx0" brushRef="#br0" timeOffset="136557.26">13489 6722 677 0,'0'0'200'0,"0"0"-92"15,0 0-78-15,0 0 60 16,0 0 13-16,0 0 20 16,-11-69 20-16,11 52-31 0,9-2-53 15,7-1 34 1,8-4-78-16,7-1-15 0,8 0-9 15,9-4-35-15,12 0 43 16,14-1 1-16,8-2 0 16,10 1 20-16,5 6-8 15,22 2-12-15,21 9 0 16,27 8-21-16,12 6 14 16,-1 0-47-16,-5 5 10 15,-12 8 27-15,-7 3-94 16,-8 2-28-16,-9 0-52 15,-39-3-35-15,-23-6-109 16</inkml:trace>
  <inkml:trace contextRef="#ctx0" brushRef="#br0" timeOffset="138782.99">14338 5978 649 0,'0'0'335'15,"0"0"-156"-15,0 0-35 16,0 0-86-16,0 0-24 15,0 0-34-15,0 0-17 16,27-15 5-16,-14 15 11 16,6 0 1-16,-4 0 15 15,1 0-15-15,1 7 0 0,5 4-2 16,8 5-54-16,9 3 2 16,11 3-54-16,10 1-86 15,44 13-109-15,-15-5-243 16,-4-3 438-16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45:58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 3166 722 0,'0'0'593'0,"0"0"-436"16,0 0-33-16,0 0 7 16,0 0-49-16,0 0 39 15,7-18-7-15,-5 18-39 16,-2-2 9-16,0 2 0 16,0-2 7-16,0 2-4 15,0-2-72-15,0 2 18 16,0-2-26-16,0 0-7 15,0-2 12-15,0 0-12 16,-2-3 0-16,-9 3-6 0,-1-2 12 16,-3-1-7-16,0 3 1 15,-3 0-1-15,0 2-7 16,0 2-4-16,2 0 12 16,1 0-6-16,1 0-11 15,1 10 17-15,3 5-1 16,0 2-3-16,1 5-4 15,5 0-1-15,2 0 9 16,2 0-1-16,0-2-14 16,0-2 14-16,4-2-17 15,5-2-16-15,5-4 18 16,1-1-21-16,1-9 18 16,1 0 18-16,1 0-51 0,0-17 6 15,-2-5-73 1,-5-4-31-16,-2-2 33 0,-5 4 21 15,1 4 45-15,-5 4 49 16,2 6 4-16,-2 2 4 16,0 6 26-16,0 0-9 15,2 2 2-15,-2 0-15 16,2 0-9-16,3 4 95 16,-3 14-1-16,4 8 34 15,-1 12-31-15,0 8 8 16,-1 8 25-16,-2 4-45 15,0 1-18-15,1-4 7 16,-1-5-75-16,0-5 35 16,-2-9-15-16,0-4-10 0,0-7 7 15,0-7-17 1,0-7 0-16,0-3-11 16,0-6-56-16,0-2-43 0,0-11-132 15,0-10-395-15</inkml:trace>
  <inkml:trace contextRef="#ctx0" brushRef="#br0" timeOffset="3732.87">3202 2929 137 0,'0'0'394'16,"0"0"-235"-16,0 0-52 15,0 0 28-15,0 0-46 16,0 0-17-16,0 0 77 16,23-88-74-16,-17 76-14 15,3 0 23-15,-5 0-8 16,1 3 23-16,-5 2 28 15,0 3-6-15,0 2-21 16,0 2-18-16,0 0 9 16,0 0-14-16,0 0-68 15,0 6 14-15,0 18-22 16,0 16 10-16,0 14 48 16,0 28-12-16,-2 0 18 0,2 11 20 15,0 3-46 1,0-14 3-16,0 7-21 0,0-9-20 15,0-12 13 1,0-13-13-16,0-13-1 0,0-12 0 16,0-10-42-16,0-12-56 15,0-15-141-15,0-18-142 16,0-10-606-16</inkml:trace>
  <inkml:trace contextRef="#ctx0" brushRef="#br0" timeOffset="4932.88">3304 2738 182 0,'0'0'825'0,"0"0"-544"16,0 0-106-16,0 0-18 16,0 0-81-16,0 0-15 15,0 0-34-15,-8-5-14 16,14 5 28-16,10 0-16 15,5 6 1-15,2 0 25 16,11 0-50-16,7 0 30 16,7 0 3-16,12 2 2 0,9-2 2 15,14-2-29 1,24 0-9-16,29-1 28 0,30-3-19 16,9 0-9-16,-11 0 6 15,-36 0 1-15,-40 0 1 16,-22 0-8-16,-11 0 0 15,5 0-6-15,2 1 0 16,0 5-8-16,-12-2-10 16,-10 2-14-16,-11 0 25 15,-9-2-10-15,-5 2 23 16,-6-2-11-16,-4 3-2 16,-5-4 3-16,0 3 8 15,0 2 2-15,0 2 4 0,0 2-4 16,-2 5 0-1,-8 2-3-15,6 6 12 0,0 2-15 16,2 3 6-16,2 7-3 16,0 1 1-1,0 2 2-15,8 6 0 0,4 6-10 16,1 3 5-16,3 4 5 16,-1 3 0-16,-1 5-5 15,1-1-1-15,1 2 6 16,-1-2 0-16,4 1-16 15,-2-3 17-15,1-2-1 16,-3-2 0-16,-1-8 6 16,-5-6-1-16,-5-8-5 15,-4-9 0-15,0-10-11 0,0-3 12 16,-2-5-1 0,-7-3 12-16,-5-2-6 0,-1-2 4 15,-5-3-9-15,-4 2-1 16,-7-3 22-16,-8 0-9 15,-5 0-13-15,-10 0 12 16,-8 0-11-16,-9-4 39 16,-12 0-35-16,-8-1 3 15,-9 4 0-15,-5-6-7 16,-2 4-1-16,1-3 9 16,0-3-9-16,8 1 59 15,5 1-4-15,6 0-21 16,4 1 28-16,6 2-55 0,8 3 12 15,9-4-9-15,8 2-9 16,8 0-2-16,5-1 1 16,8 1 0-16,4-1-17 15,6-1 14-15,2 1 3 16,7 0 0-16,4 3-6 16,4-2 0-16,-1 1-42 15,1-2 8-15,-2-1 30 16,-1-3-56-16,-2-3-2 15,0-3-15-15,5-5-42 16,1 0-11-16,3 1-236 0</inkml:trace>
  <inkml:trace contextRef="#ctx0" brushRef="#br0" timeOffset="5236.81">3318 3395 441 0,'0'0'801'0,"0"0"-626"16,0 0-111-16,0 0-33 15,0 0 27-15,0 0-25 16,0 0 53-16,-4 51 12 0,4-13-41 15,0 1-6-15,0 5-32 16,2 0-19-16,-2 2 31 16,0-1-30-16,0-5 12 15,0-3-13-15,0-6-60 16,-2-7-70-16,-2-8-72 16,0-10-488-16</inkml:trace>
  <inkml:trace contextRef="#ctx0" brushRef="#br0" timeOffset="5848.11">3684 3287 785 0,'0'0'548'0,"0"0"-400"16,0 0-33-16,0 0-17 15,0 0-28-15,0 0 3 0,0 0 15 16,-101 9-41-16,75 9 20 16,-1 2 15-16,2 3-8 15,7-2-3-15,7 2-47 16,7 1-23-16,4-4-2 16,0 0-1-16,9-4-21 15,11-5-22-15,3-7-52 16,2-4 9-16,4-1-58 15,-2-19-84-15,-2-9-69 16,-7 2-199-16,-3-3 212 16,-6 4 283-16,-2 5 3 15,-4 6 153-15,-1 7 81 16,-2 3-17-16,0 5-21 0,0 0-93 16,0 5 6-1,2 14 47-15,-2 10-33 0,0 5 6 16,2 10-27-16,-2 2-30 15,0 4 21-15,0 1-56 16,2-2-14-16,-2-6-23 16,2-6-6-16,1-6-34 15,3-13-101-15,-2-6-172 16,4-12-247-16</inkml:trace>
  <inkml:trace contextRef="#ctx0" brushRef="#br0" timeOffset="6064.45">3877 3425 1443 0,'0'0'497'16,"0"0"-416"-16,0 0-80 15,0 0 26-15,0 0-18 16,114-21-8-16,-85 19-1 15,-5 2-42-15,-4 0-98 16,-3 0-6-16,-9 0-174 16,-5 0-363-16</inkml:trace>
  <inkml:trace contextRef="#ctx0" brushRef="#br0" timeOffset="6255.38">4029 3316 108 0,'0'0'1313'16,"0"0"-978"-16,0 0-249 0,0 0-7 16,0 0 3-16,0 0-17 15,-16 123-24-15,13-83-41 16,3-4-15-16,0-2-65 16,0-1-156-16,0-12-26 15,0-9-679-15</inkml:trace>
  <inkml:trace contextRef="#ctx0" brushRef="#br0" timeOffset="6665.71">4277 3346 606 0,'0'0'772'15,"0"0"-632"-15,0 0-120 16,0 0 38-16,0 0-1 16,0 123-16-16,10-90 11 15,-3 0-34-15,2-7-17 16,-5-5 20-16,1-11-11 0,-3-6-10 16,0-4 17-16,0-4 51 15,0-17-68-15,4-12-68 16,2-9 26-16,1 0 16 15,5 1-75-15,-1 2 41 16,0 11 27-16,1 9 33 16,-1 6 25-16,-4 8 40 15,2 5 27-15,-2 0 40 16,2 5-30-16,0 18 29 16,0 7-30-16,-1 4-48 15,-4 4-8-15,0 2-33 16,-1-4-6-16,1-2-6 15,4-4-141-15,-4-8-120 16,3-12-222-16</inkml:trace>
  <inkml:trace contextRef="#ctx0" brushRef="#br0" timeOffset="7549.48">5272 3252 827 0,'0'0'365'0,"0"0"-216"15,0 0-68-15,0 0-29 16,0 0 27-16,0 0 91 16,0 0-64-16,-55 2-30 15,55-2-32-15,0 0-36 16,2 0 20-16,15 0 2 16,6-2 19-16,12-8 29 15,15-4-59-15,16-5 55 16,37-10-4-16,40-11-8 15,46-14 12-15,24-5-31 16,6-1-31-16,-9 5 25 16,-21 6-26-16,-4 3-10 15,-16 2-1-15,-8 6 6 16,-34 5 3-16,-29 10-9 16,-30 5 0-16,-14 3-7 0,-2 1 2 15,-8 1-47-15,-4 1-25 16,-20 4-8-16,-16 4-11 15,-12 1-50-15,-21 3-218 16,-9 0-300-16</inkml:trace>
  <inkml:trace contextRef="#ctx0" brushRef="#br0" timeOffset="7937.42">6030 2701 1386 0,'0'0'301'16,"0"0"-235"-16,0 0-41 15,0 0-25-15,0 0 1 16,0 0 77-16,0 0-15 15,149 30-25-15,-49-20 4 16,0 0-40-16,8 2 12 16,-4 0-14-16,-21 2 1 15,0 4 0-15,-24 4-1 16,-18 4-6-16,-29 2-3 0,-12 5 18 16,-24 3 26-16,-27 0 49 15,-19 3-4-15,-5-2 1 16,-2-1-23-16,5-6-45 15,7-2-13-15,14-4-9 16,19-8-126-16,17-5-157 16,15-11-233-16</inkml:trace>
  <inkml:trace contextRef="#ctx0" brushRef="#br0" timeOffset="8760.35">8407 1813 872 0,'0'0'268'0,"0"0"-132"0,0 0-19 16,-138-3 18-16,89 3-17 15,3 10 18-15,-2 4-24 16,4 7 0-16,3 1-36 16,4 6-47-16,3 6-20 15,3 8 35-15,2 6-32 16,4 6 19-16,1 8-4 16,4 6-21-16,4 2 16 15,3 3-22-15,2-2 1 16,6-2-4-16,5-5 3 15,0-5-2-15,5-5-4 16,13-4-8-16,4-4 14 0,5-4-11 16,-1-2 11-1,3-3-4-15,0-2 4 0,2-2 0 16,3-4 7-16,6-2-6 16,7-3 11-16,9-8-12 15,8-4 0-15,7-6-4 16,8-6 5-16,6 0-1 15,2 0 2-15,1-13 8 16,6-6-7-16,0-7-3 16,2-7 0-16,-1-5-3 15,-1-9 11-15,-7-9-1 16,-8-7 18-16,-10-8-1 16,-13-1 65-16,-11-3-22 0,-16 0-18 15,-11-1 53 1,-14-1-63-16,-4 4 4 0,-15-3 2 15,-21-1-5-15,-11 3 4 16,-9 2-24-16,-6 2-19 16,-7 6 6-16,-4 5-7 15,-1 9-8-15,1 10-16 16,-1 12-28-16,0 14-2 16,-1 14-50-16,-41 10-128 15,18 18-163-15,9 2-306 16</inkml:trace>
  <inkml:trace contextRef="#ctx0" brushRef="#br0" timeOffset="10346.81">9258 2857 93 0,'0'0'816'16,"0"0"-497"-16,0 0-129 16,0 0-71-16,0 0 31 15,0 0 10-15,0 0-21 16,0 0-29-16,0 0-75 16,3 2 9-16,7 16 15 15,9 12-4-15,0 12 25 16,6 15-27-16,4 10 7 15,6 29 4-15,12 27-44 16,12 26 28-16,5 6-17 0,1-5-11 16,-5-14 32-1,-6-17-40-15,-8-22 13 0,-6-18 9 16,-7-20-23-16,1-6 2 16,6 7-11-16,2 4 4 15,1 1 0-15,-5-9-6 16,-9-11 0-16,-7-7-12 15,-9-9-5-15,-4-8 1 16,-5-6-20-16,-2-5-35 16,-2-6 24-16,0-4-78 15,-4 0-18-15,-13-14-142 16,1-8-328-16</inkml:trace>
  <inkml:trace contextRef="#ctx0" brushRef="#br0" timeOffset="10804.91">9184 3673 768 0,'0'0'263'0,"0"0"-154"0,0 0-36 16,0 0-12 0,0 0 39-16,0 0-10 0,0 0 9 15,39 15-54-15,-24-5 44 16,8 4-28-16,6 0-1 16,4 3 46-16,9 6-40 15,7 0-18-15,0 5-19 16,2 1-17-16,1-4-5 15,-3-4-6-15,2-9-1 16,0-12 37-16,0 0-13 16,1-22 20-16,-1-18 28 15,-4-13-36-15,-2-10 45 16,-10-10-13-16,-6-3-45 16,-9-5 12-16,-7 8-35 0,-6 4-1 15,-5 17 1-15,-2 13-75 16,0 12-16-16,-2 23-147 15,-7 4-79-15,0 0-235 16</inkml:trace>
  <inkml:trace contextRef="#ctx0" brushRef="#br0" timeOffset="11557.67">10231 4678 428 0,'0'0'0'16</inkml:trace>
  <inkml:trace contextRef="#ctx0" brushRef="#br0" timeOffset="12198.73">10965 4346 750 0,'0'0'587'0,"0"0"-468"16,0 0-81-16,-158-1 1 16,102 1 43-16,0 12 31 15,-1 7 54-15,-1 3 6 16,0 6-89-16,-3 7-9 16,3 7-28-16,3 7-19 15,1 8 21-15,5 4-7 0,6 3-1 16,8 6 23-1,8 0-63-15,10 4 24 0,8 1-16 16,6 1-9-16,3-2 0 16,8 1 4-16,13-3-4 15,10-2 0-15,8-7 6 16,9-6-15-16,8-6 9 16,11-9-6-16,9-10-6 15,8-13 5-15,7-14-8 16,8-5 14-16,4-12-21 15,-1-18 21-15,1-10 1 16,-3-9 0-16,-9-7-9 16,-6-7 18-16,-10-12-4 15,-6-24 29-15,-17-21-28 16,-19 8 15-16,-18 10-13 16,-15 15-7-16,-11 24 18 15,-24-8-1-15,-12-3 11 16,-13 7-16-16,-11 12-13 0,-9 5 0 15,-9 7-36-15,-3 11-29 16,1 9-20 0,-27 19-70-16,24 4-179 0,14 0-163 0</inkml:trace>
  <inkml:trace contextRef="#ctx0" brushRef="#br0" timeOffset="12990.74">11490 4456 776 0,'0'0'288'16,"0"0"-104"-1,0 0-92-15,0 0-13 0,0 0 44 16,0 0-11-16,0 0 34 16,-4 0-29-16,20-11-81 15,10-5 11-15,13-6-17 16,9-6 18-16,15-9 25 15,13-4-45-15,13-9 11 16,28-20 27-16,35-23-55 16,40-19 43-16,14-4-7 15,-6 12-8-15,-18 17 19 16,-30 19-41-16,-27 16-2 16,-32 12 12-16,-28 10-15 15,-17 8-6-15,-1-3-6 16,-7 2 1-16,-7 1 4 15,-16 6-4-15,-11 2 9 16,-6 3-10-16,0 3-9 0,-6-2-27 16,-13 2-66-16,-2 1-11 15,-18-2-22-15,10 3-154 16,0 2-256-16</inkml:trace>
  <inkml:trace contextRef="#ctx0" brushRef="#br0" timeOffset="13413.1">12012 3682 1152 0,'0'0'303'0,"0"0"-224"16,0 0-36-16,0 0-30 16,0 0 44-16,133 2 33 15,-73-9 4-15,8 6-16 0,-1-2-51 16,-1 3 4-16,-5 0-12 15,-12 18-8-15,-13 8-22 16,-15 9 5-16,-13 6 6 16,-8 12 3-16,-15 7 19 15,-18 4 47-15,-9 0 40 16,-1-3-50-16,6-10 28 16,3-8-45-16,12-11-42 15,11-11-8-15,11-6-111 16,13-15-156-16,20-4-18 15,8-18-1141-15</inkml:trace>
  <inkml:trace contextRef="#ctx0" brushRef="#br0" timeOffset="14035.33">14084 2302 1003 0,'0'0'400'0,"0"0"-278"0,0 0-61 15,-158 12 7-15,109 10 8 16,0 8 28-16,3 6-21 16,0 8 8-16,4 8-18 15,5 7-40-15,2 5 30 16,7 6-38-16,4 10-9 16,5 20 31-16,13 23-46 15,6-9 16-15,0-9 1 16,9-17-12-16,22-18-12 15,12 7 4-15,9 6 1 16,16-9-17-16,10-10 12 16,26-12-7-16,30-17 4 15,29-29-40-15,7-8 24 16,-10-45 2-16,-20-15 17 16,-33 2 5-16,-20-2 2 0,-1-22 19 15,-3-30 30-15,-2-21-25 16,-10-13 36-16,-34 29 11 15,-25 36 10-15,-12 22 34 16,-2 5-58-16,-27-10 7 16,-19-10-12-16,-14-10-38 15,-13 4 23-15,-12 3-38 16,-7 9 11-16,-4 12-17 16,-18 12 6-16,-20 13-24 15,11 19-6-15,16 14-22 16,18 4-39-16,6 40-83 15,12-2-173-15,11-2-259 0</inkml:trace>
  <inkml:trace contextRef="#ctx0" brushRef="#br0" timeOffset="14994.42">15372 2646 1237 0,'0'0'354'15,"0"0"-166"-15,0 0-53 0,0 0-11 16,0 0-49 0,0 0-19-16,0 0-1 0,37-11-46 15,15 11 0-15,17 0 13 16,36 0-13-16,42 0 20 16,43 16-16-16,21 0-12 15,3 4 34-15,-5-5-16 16,-17-2-10-16,-7-3-2 15,-9-2-7-15,-13-2 16 16,-21-1-16-16,-28-3 0 16,-31 3-8-16,-31-4 8 15,-11 2-22-15,-5 1-76 16,-7-2-133-16,-19-2-36 16,-10 0-115-16,-2 0-200 0</inkml:trace>
  <inkml:trace contextRef="#ctx0" brushRef="#br0" timeOffset="15331.57">16458 2469 1405 0,'0'0'324'0,"0"0"-224"16,0 0-73-16,0 0-27 0,0 0 2 16,0 0-2-1,0 0 31-15,64 15-7 0,-24 5 16 16,8 4-2-16,8 8-17 16,7 3 11-16,-3 5-31 15,-2 2 15-15,-13 2-10 16,-17 0-5-16,-21 0-2 15,-7-7-13-15,-40-1-8 16,-23-5 21-16,-16-5-67 16,-9-3-14-16,-7 4-41 15,24-4-104-15,19-8-87 0</inkml:trace>
  <inkml:trace contextRef="#ctx0" brushRef="#br0" timeOffset="16095.48">17763 2384 978 0,'0'0'560'0,"0"0"-408"16,0 0-81-16,0 0-69 15,0 0 5-15,0 0 38 16,0 0 18-16,-2 112 40 0,6-51 23 16,0 13-41-1,3 22-5-15,2 23-9 0,-2 24-38 16,1 4 29-16,1-24-62 15,-1-34 20 1,-4-30-11-16,2-7-9 0,-1 0-1 16,-3 2-60-16,-2-6-60 15,0-22-77-15,0-16-128 16,-2-10-376-16</inkml:trace>
  <inkml:trace contextRef="#ctx0" brushRef="#br0" timeOffset="17549.37">17696 2340 578 0,'0'0'669'0,"0"0"-499"15,0 0-92-15,0 0 15 16,167-20-32-16,-103 12 7 16,8 0 50-16,8 2-67 15,7 2 21-15,7-1-21 16,6 2-6-16,22-1-3 16,25 1-14-16,28 3-2 15,7 0 5-15,-6 0-18 16,-18 0-13-16,-20 7 18 15,-11 3-16-15,-19 1 20 0,-22-2-21 16,-16-4 0-16,-6 0 17 16,11-2-18-16,8 1 0 15,2 1-2-15,-14-3 10 16,-11 0-8-16,-6-2 0 16,-10 0 0-16,0 0-14 15,-5 0-19-15,-4 0 33 16,-8 0-11-16,-10 0-8 15,-5 0 19-15,-5 0 0 16,-7 0 0-16,2 0-1 16,0 0 1-16,2 0-2 15,3 0 1-15,2 4 2 16,-2 0-2-16,2 4 1 16,-1 0 0-16,2 2-11 0,-2 2 19 15,5 2-14-15,8 0 7 16,3 0-1-16,8 2 16 15,7-2-16-15,7 2 0 16,-2-2-3-16,-5 0 10 16,0-2-8-16,-9-2 1 15,2-2 0-15,-3-1 13 16,0-2-2-16,1 0-4 16,-2-4 31-16,-4 1-27 15,-5-2-4-15,-9 3 3 16,-3-3-1-16,-4 0 15 15,-3 0-17-15,0 0 8 16,0 0 3-16,0 0-18 0,0 1 0 16,0 1 12-16,0 2-10 15,0 5-2-15,0 6 1 16,0 5-1-16,0 11 7 16,0 5 4-16,0 10-19 15,-10 10 9-15,4 6-1 16,-4 8 7-16,5 4-7 15,-1 7 0-15,6 1-7 16,0 4 8-16,0 2-2 16,17 3 1-16,0-4 0 15,1-1 0-15,-2-8 0 16,-5-8 0-16,-5-9-2 16,-1-8 2-16,-5-7 0 15,0-6-1-15,0-6 1 0,0-8 6 16,0-8-6-16,0-8 0 15,-7-4-8-15,-6-4 19 16,-5-2-12-16,-11 0 1 16,-7 0 0-16,-11 0 2 15,-10 0-2-15,-11-2 0 16,-7-6 1-16,-8 0 10 16,-8-1-12-16,-7-2 1 15,-18 1 0-15,-22-3-7 16,-17 6 6-16,7 0 1 15,30 2 11-15,31 3-3 16,20 0-9-16,-12 0 1 16,-13 2 0-16,-13-2 5 0,1 0-5 15,0 0 0 1,0-2-3-16,0 0 9 16,1-3-8-16,3 3 2 0,4 3 0 15,7-1 0-15,8 2 1 16,10 0-1-16,7 0 20 15,6 0-1-15,0 0-18 16,-1 0-1-16,-1 0 0 16,-4 0-14-16,-1-1 14 15,1-3 0-15,8 1-8 16,7 1 5-16,16-2 2 16,11 2 1-16,11-2 0 15,5 0 12-15,6 0-12 16,0-2-28-16,0-3 0 0,0 1-94 15,0-11-77-15,0 3-133 16,0 0-480-16</inkml:trace>
  <inkml:trace contextRef="#ctx0" brushRef="#br0" timeOffset="17754.39">17836 3507 1348 0,'0'0'286'0,"0"0"-232"16,0 0-10-1,0 0 64-15,0 0-67 0,-2 136 16 16,-11-94-57-16,1-1-58 16,6-5-53-16,0-10-152 15,6-14-480-15</inkml:trace>
  <inkml:trace contextRef="#ctx0" brushRef="#br0" timeOffset="18295.04">18295 2979 1094 0,'0'0'389'0,"0"0"-242"16,0 0-2-16,0 0-13 16,0 0-57-16,0 0 35 15,0 0-51-15,-102-26-34 16,73 26 40-16,-2 9-18 15,4 5-23-15,4 6 27 0,8 0-39 16,7 3-1 0,2 4-11-16,6-3-18 0,0-4 0 15,12-3-26-15,10-4-44 16,7-11 43-16,0-2-69 16,4-4-45-16,-2-18-12 15,-4-6 18-15,-7-4 22 16,-5 2 35-16,-5 2 96 15,-3 6 65-15,-5 8 52 16,-2 8-11-16,0 3 9 16,0 3-39-16,0 3-25 15,0 18 70-15,0 12-16 16,0 9 34-16,0 6-70 16,0 8-11-16,0 2-20 15,-2 2-32-15,-3-2-6 16,1-3 0-16,-1-10-105 15,2-10-102-15,3-11-138 0,0-17-541 0</inkml:trace>
  <inkml:trace contextRef="#ctx0" brushRef="#br0" timeOffset="18491.7">18492 3070 1335 0,'0'0'353'16,"0"0"-223"-16,0 0-73 0,0 0-36 15,115-16 17 1,-80 14-38-16,-4 0-13 0,-10-2-119 16,-9 0-116-1,-8-5-393-15</inkml:trace>
  <inkml:trace contextRef="#ctx0" brushRef="#br0" timeOffset="18647.15">18580 2988 1187 0,'0'0'300'0,"0"0"-124"16,0 0-15-16,0 0-43 15,-9 126-71-15,9-88-47 16,0 12-24-16,0-8-153 15,0-10-165-15</inkml:trace>
  <inkml:trace contextRef="#ctx0" brushRef="#br0" timeOffset="19280.24">18914 3038 1224 0,'0'0'339'15,"0"0"-284"-15,0 0-37 0,0 0 8 16,0 0 28-16,92-137 76 16,-72 95-55-16,-3-2-59 15,-5 0 19-15,-3 4-25 16,-5 10 43-16,-4 8 63 15,0 10-38-15,0 6-19 16,0 3-39-16,0 3-14 16,0 5-12-16,0 19 10 15,0 12-4-15,0 10 23 16,0 10-22-16,0 4 27 16,-2 3-28-16,0-4 1 15,0 3 10-15,-1-10-5 16,3-4-12-16,0-10-3 0,-2-15-41 15,2-9 21 1,0-12 9-16,0-2 20 0,0-16-1 16,2-14-88-16,17-10 15 15,2-6-5-15,8-2-95 16,2 5-1-16,1 8-35 16,-6 9 96-16,-3 8 108 15,-8 6 6-15,-3 7 107 16,-8 4 31-16,-4-2-31 15,0 3 33-15,0 0-49 16,-4 0-53-16,-14 15 29 16,-7 4-7-16,-4 3 14 15,3 5-12-15,4-1-9 16,8 2-1-16,5 0-42 16,7 0-10-16,2-2 0 0,0-4-28 15,13-6-18 1,21-6-51-16,-6-6-106 0,3-4-304 0</inkml:trace>
  <inkml:trace contextRef="#ctx0" brushRef="#br0" timeOffset="19476.79">19487 3020 1320 0,'0'0'315'0,"0"0"-208"16,0 0-107-16,0 0 14 16,121-17 4-16,-77 17-2 15,1 0 13-15,-1 0-29 16,-8 0-127-16,-14 0-400 0</inkml:trace>
  <inkml:trace contextRef="#ctx0" brushRef="#br0" timeOffset="19661.68">19714 2901 1257 0,'0'0'324'0,"0"0"-217"15,0 0-31-15,0 0 10 16,0 0 70-16,0 0-9 0,0 0-111 16,-8 132-7-1,8-94-29-15,0-3-81 0,0-1-108 16,2-11-147-1,11-12-1187-15</inkml:trace>
  <inkml:trace contextRef="#ctx0" brushRef="#br0" timeOffset="20095.54">20167 2956 191 0,'0'0'1543'0,"0"0"-1284"0,0 0-195 16,0 0-51 0,0 0 0-16,0 0 43 0,0 0 8 15,13 110-17-15,-6-72 2 16,2 0-40-16,-3-4-3 16,-1-8-5-16,-1-9 0 15,-2-8 9-15,-1-7-10 16,6-2 0-16,-3-6 19 15,5-20-19-15,4-9-15 16,3-7 4-16,4-2 3 16,1 3 7-16,0 7-36 15,-3 8 37-15,-3 7-18 16,-1 11 29-16,-5 4-11 16,-1 4 7-16,1 0 6 15,-2 3 27-15,0 15-11 16,2 5 15-16,-1 5 20 15,4 5-64-15,2-1 19 0,7-1-14 16,0-8-5-16,-2-7-24 16,2-12-56-16,-1-10-33 15,-7-21-259-15,-7-4-824 0</inkml:trace>
  <inkml:trace contextRef="#ctx0" brushRef="#br0" timeOffset="20687.75">19062 2757 910 0,'0'0'498'15,"0"0"-321"-15,0 0-64 16,0 0 6-16,0 0-48 15,0 0 3-15,0 0 15 16,66-6-50-16,-37-1-7 0,0-4 17 16,-2-1-37-1,-4 2 32-15,-4-2-4 0,-7 0-5 16,-3 2 59-16,-9 0-34 16,0 1 13-16,0 3 3 15,0 0-39-15,-9 2-16 16,-5 3-21-16,-3 1-28 15,-2 0 20-15,2 0-84 16,-5 11-65-16,6 6-164 16,6-5-313-16</inkml:trace>
  <inkml:trace contextRef="#ctx0" brushRef="#br0" timeOffset="22235.21">19169 3184 1177 0,'0'0'405'15,"0"0"-268"-15,0 0-89 16,0 0-48-16,0 0-195 16,0 0-354-16</inkml:trace>
  <inkml:trace contextRef="#ctx0" brushRef="#br0" timeOffset="23193.48">20552 3381 1167 0,'0'0'315'15,"0"0"-186"-15,0 0-127 16,0 0-2-16,0 0-105 16,0 0-50-16,0 0-110 0</inkml:trace>
  <inkml:trace contextRef="#ctx0" brushRef="#br0" timeOffset="26660.59">796 7870 211 0,'0'0'550'16,"0"0"-354"-16,0 0 27 16,0 0 25-16,0 0-117 15,0 0 1-15,0 0 71 16,-2-46-5-16,2 42-37 16,0 2-20-16,0 0-14 15,0 2-8-15,0 0-98 16,2 0 22-16,7 0-32 15,9 12-10-15,9 10 9 0,13 13-4 16,9 8-6-16,13 10 26 16,9 4-8-1,7 2-18-15,4 1 1 0,3-4 0 16,-2-1 5-16,-10-7-6 16,-10-8 0-16,-16-8-9 15,-14-13-69-15,-18-4-27 16,-10-11-93-16,-7-4-28 15,-21-13-56-15,-3-6-569 0</inkml:trace>
  <inkml:trace contextRef="#ctx0" brushRef="#br0" timeOffset="26976.23">1504 7666 1075 0,'0'0'324'0,"0"0"-218"16,0 0-48-16,0 0 21 16,0 0 61-16,-118 68-35 15,76-24 62-15,-11 10-51 16,-8 7-2-16,-5 7 24 15,-5 2-37-15,-1 0-31 16,1-2-23-16,4-6-41 0,11-4-1 16,9-9-5-1,14-9-36-15,9-11-13 0,16-12-138 16,8-11-192-16,0-6-344 16</inkml:trace>
  <inkml:trace contextRef="#ctx0" brushRef="#br0" timeOffset="27576.14">2057 7619 1243 0,'0'0'296'0,"0"0"-159"16,0 0-26-16,0 0-23 15,-125 0 1-15,94 5-36 16,0 3 16-16,6 0-28 16,1-2-26-16,2 2 25 0,-1-2-40 15,3 2 14 1,3-2-14-16,1 2-41 0,3-2 26 16,5-2-23-16,4-2-3 15,4 3-15-15,0-1-24 16,0-1 54-16,2 4 26 15,12 4 9-15,-2 5 21 16,5 10-21-16,-4 7 23 16,1 11 78-16,-3 6-54 15,-3 7 37-15,-3 4-26 16,2-1-23-16,-2-5 14 16,1 0-19-16,3-7-13 15,2-8 26-15,2-3-46 16,-2-10 22-16,3-4-13 0,-3-7-15 15,1-6 0-15,-2-4-6 16,3-6-60-16,14 0 9 16,0-12-171-16,-2-7-280 15</inkml:trace>
  <inkml:trace contextRef="#ctx0" brushRef="#br0" timeOffset="28109.69">2296 7910 371 0,'0'0'879'16,"0"0"-650"-16,0 0-136 15,0 0 15-15,0 0-13 16,0 0-7-16,0 0 4 15,-125-50-24-15,102 50 8 16,1 3 36-16,3 6-86 16,2 5 41-16,7 7-21 15,0 0-26-15,8 5 21 16,2 5-41-16,0-3 0 16,6-3-10-16,13-2-1 0,1-8-35 15,2-5-17 1,-2-8-14-16,3-2 19 0,-1-3-15 15,-3-17-80-15,2-4 32 16,-6-4 26-16,-3 0 64 16,-4 4 20-16,-3 4 11 15,-1 7 14-15,-3 6 15 16,2 3 12-16,-3 1 78 16,2 3-65-16,-2 0 24 15,4 4-11-15,0 16 39 16,-2 10 34-16,2 9-35 15,1 5-35-15,-1 2 24 16,0 2-94-16,2 0 30 16,-4-2-21-16,2-3-9 15,-2-6 0-15,0-6-52 0,2-12-112 16,1-8-142 0,-1-11-353-16</inkml:trace>
  <inkml:trace contextRef="#ctx0" brushRef="#br0" timeOffset="28300.87">2610 8105 1702 0,'0'0'665'0,"0"0"-567"15,0 0-52-15,0 0-11 16,0 0-35-16,0 0-5 15,-81 126-34-15,64-95-180 16,3-10-148-16,5-8-353 0</inkml:trace>
  <inkml:trace contextRef="#ctx0" brushRef="#br0" timeOffset="28614.14">2884 7827 1362 0,'0'0'545'0,"0"0"-395"0,0 0-92 15,0 0-48-15,0 0 36 16,0 0 73-16,0 0-77 15,0 98 32-15,0-69 3 16,0-1-26-16,0 1 5 16,0-4-38-16,9-2 1 15,-1-6-5-15,2-2-14 16,1-7-17-16,11-8-73 16,-5-4-139-16,-1-16-337 0</inkml:trace>
  <inkml:trace contextRef="#ctx0" brushRef="#br0" timeOffset="28752.6">2857 7633 1627 0,'0'0'496'16,"0"0"-404"-16,0 0-92 16,0 0-6-16,0 0-514 15,0 0-410-15</inkml:trace>
  <inkml:trace contextRef="#ctx0" brushRef="#br0" timeOffset="28945.21">3229 8169 1465 0,'0'0'349'16,"0"0"-207"-16,0 0-54 15,0 0-53-15,-62 106-11 16,51-75-24-16,3 6-125 16,2-8-119-16,4-9-593 0</inkml:trace>
  <inkml:trace contextRef="#ctx0" brushRef="#br0" timeOffset="29426.76">3474 7834 1322 0,'0'0'305'0,"0"0"-235"16,0 0-6-16,0 0 70 0,0 0-24 15,9 110 9 1,5-63-61-16,-1 3-51 0,1 4 56 15,-1 2-57-15,-1 0 17 16,0 0 39-16,-1-3-18 16,-2-3 36-16,-2-10-35 15,-7-6-18-15,0-11 38 16,0-6-32-16,-12-9 40 16,-5-3 1-16,-3-5-48 15,-5 0-13-15,-2-17-13 16,-6-31-92-16,8 2-130 15,6-4-511-15</inkml:trace>
  <inkml:trace contextRef="#ctx0" brushRef="#br0" timeOffset="29544.07">3455 7730 1785 0,'0'0'483'16,"0"0"-378"-16,0 0-105 15,0 0-98-15,0 0-264 16,140-34-629-16</inkml:trace>
  <inkml:trace contextRef="#ctx0" brushRef="#br0" timeOffset="29944.74">3732 7686 1468 0,'0'0'606'0,"0"0"-446"16,0 0-7-16,0 0-57 0,0 0-4 15,0 0-80 1,0 0-12-16,50-44 0 0,-33 38-34 16,-5 2 34-16,-4 2-21 15,-6 2 32-15,1 0-11 16,-3 0 10-16,0 0-7 16,1 0 12-16,2 0-9 15,4 10-6-15,4 10 28 16,0 8-12-16,1 8-16 15,-2 8 8-15,-1 6-7 16,1 4 26-16,-4 5-16 16,1 1-10-16,-3 0 18 0,0-4-7 15,2-6-12 1,-6-8 6-16,0-8-5 0,0-7 35 16,-8-9-13-16,-7-7 18 15,-5-4 45-15,-3-2-85 16,2-3 22-16,-2 1-23 15,3-2-25-15,-1-1-29 16,-7 0-67-16,3 3-166 16,3-3-467-16</inkml:trace>
  <inkml:trace contextRef="#ctx0" brushRef="#br0" timeOffset="30898.31">4711 8296 1403 0,'0'0'348'16,"0"0"-228"-16,0 0-10 16,-134 82-69-16,93-48-30 15,8 3-11-15,6 11-159 16,12-11-47-16,9-9-997 0</inkml:trace>
  <inkml:trace contextRef="#ctx0" brushRef="#br0" timeOffset="31408.15">5644 8079 905 0,'0'0'600'0,"0"0"-497"15,0 0-97-15,0 0 44 16,0 0-17-16,-121-12-4 15,104 20 19-15,1 8-23 0,1 2 5 16,4 4 44-16,6 2-64 16,3 0 14-16,2 0-15 15,0-3-8-15,16-7-2 16,6-7-6-16,4-5 7 16,3-2-15-16,0-4-57 15,0-14-7-15,-5-2-8 16,-3 0 29-16,-5 0 58 15,-8 4 14-15,-1 3 59 16,-2 6 66-16,-5 4-19 16,2 3 18-16,-2 0-60 15,2 5-43-15,3 15 50 16,1 10-16-16,1 7-5 0,2 7 19 16,-2 4-75-16,-1-1 4 15,-2 2-12-15,2-4-79 16,-4 4-47-16,-2-15-198 15,2-12-209-15</inkml:trace>
  <inkml:trace contextRef="#ctx0" brushRef="#br0" timeOffset="33999.23">6235 7850 912 0,'0'0'297'0,"0"0"-176"16,0 0-57-16,0 0-7 15,0 0-5-15,0 0 0 16,0 0 18-16,-91 8 2 16,68 2 11-16,3 4 50 15,0 4-36-15,2 4 33 16,2 3-54-16,1 5 15 0,2 1-23 16,3 6-19-1,6-1 8-15,2 1-37 0,2-2-9 16,0 1 45-1,4-3-56-15,14-2 27 0,4-1-11 16,5-6-15 0,2-3 7-16,2-7-8 0,2-6-7 15,-1-7-7-15,-1-1-60 16,-2 0-73-16,-4-13-159 16,-7-6-61-16,-10 1-258 0</inkml:trace>
  <inkml:trace contextRef="#ctx0" brushRef="#br0" timeOffset="34217.47">5965 8095 791 0,'0'0'631'16,"0"0"-413"-16,0 0-31 15,0 0-3-15,0 0-5 16,0 0-151-16,0 0 33 15,76-7-2-15,-36 7-16 16,2 0 6-16,0 0-49 16,-3 0-7-16,-1 0-15 15,8 0-206-15,-11 0-143 0,0-6-661 16</inkml:trace>
  <inkml:trace contextRef="#ctx0" brushRef="#br0" timeOffset="34575.26">6925 7888 1283 0,'0'0'362'0,"0"0"-222"16,0 0-59-16,0 0-11 16,0 0 78-16,0 0 20 15,0 0-90-15,-4 138 16 16,4-93-47-16,0-3-35 15,0 2 9-15,0-4-21 16,0-4-62-16,0-3-14 16,0-11-179-16,-12-9-54 15,4-8-312-15</inkml:trace>
  <inkml:trace contextRef="#ctx0" brushRef="#br0" timeOffset="34717.76">6767 8011 955 0,'0'0'811'0,"0"0"-560"16,0 0-78-16,0 0-118 16,0 0-18-16,0 0-37 15,138-34-57-15,-80 34-217 16,-9 0-445-16</inkml:trace>
  <inkml:trace contextRef="#ctx0" brushRef="#br0" timeOffset="35591.32">7148 8300 846 0,'0'0'824'15,"0"0"-587"-15,0 0-35 0,0 0-67 16,0 0-42-16,0 0-71 16,0 0-22-16,38-74-16 15,-20 49-4-15,-2 3 20 16,-3 0-13-16,-2 6 25 15,-4 6-12-15,-4 4 3 16,3 5 12-16,-2 1-15 16,0 0 1-16,1 0-1 15,-1 0 48-15,3 12-39 16,0 5 42-16,2 4-15 16,-1-2-28-16,4 1 11 15,1 0-19-15,1-6-21 16,1-5 14-16,5-5-42 15,3-4 7-15,1 0-11 0,-2-9-101 16,1-7 21-16,-7-1 53 16,-1 0 80-16,-7 5 24 15,-3 2 65-15,-3 6 55 16,-2 3-34-16,0 1-55 16,0 0 7-16,0 0-62 15,2 0 10-15,6 2-17 16,-2 8 19-16,4 1-12 15,5-1 0-15,-2 1-66 16,3-3 7-16,-1 4-49 16,1-5 5-16,-3-1 62 0,3-1-23 15,-1-5 52 1,1 0 10-16,-3 0 1 0,-4 0 1 16,0 0 7-16,-4 0 1 15,-3-3 66-15,0 1-17 16,-2 2 13-16,2 0-24 15,-2 0-30-15,0 0 34 16,0 0-25-16,0 0-17 16,2 0 20-16,0 0-21 15,2 0-7-15,3 0 0 16,5 0-16-16,-1-2-3 16,5-4-83-16,3-6-105 15,4-1-1-15,-1-10-136 16,0-3-140-16,0-7-77 15,1-4 432-15,-6-5 129 0,-1-4 183 16,-3 0-55 0,-1 3 79-16,-5 9 160 0,-5 10 0 15,0 10-78-15,-2 7-79 16,0 7-57-16,0 0-76 16,0 1-53-16,0 23 50 15,0 15-52-15,0 4 52 16,0 10-25-16,0 3-22 15,0-2 31-15,0-2-29 16,6-4-28-16,2-5 21 16,-6-7-22-16,-2-9-16 15,-16 0-76-15,-15-11-190 0,-3-4-506 16</inkml:trace>
  <inkml:trace contextRef="#ctx0" brushRef="#br0" timeOffset="36036.58">5531 9126 39 0,'0'0'0'0</inkml:trace>
  <inkml:trace contextRef="#ctx0" brushRef="#br0" timeOffset="36391.24">5531 9126 1041 0,'67'-138'404'0,"-67"138"-117"0,0-3-28 15,0 3-19-15,0 0-110 16,0 0-43-16,0 0-26 15,0 0-41-15,0 12 30 16,0 9 4-16,0 7-35 16,0 1 31-16,0 6-49 15,2-3 10-15,13-5-11 16,2-2-6-16,4-9-6 16,-1-8-44-16,-4-8-78 15,-3 0-69-15,-7-38-300 0,-3 2-237 16,-3-4-277-16</inkml:trace>
  <inkml:trace contextRef="#ctx0" brushRef="#br0" timeOffset="36474.76">5669 8915 804 0,'0'0'597'16,"0"0"-329"-16,0 0-106 15,0 0-86-15,0 0-76 16,0 0-102-16,0 0-397 0</inkml:trace>
  <inkml:trace contextRef="#ctx0" brushRef="#br0" timeOffset="36641.08">5829 9101 1706 0,'0'0'247'0,"0"0"-191"16,0 0-14-16,0 0-42 15,0 0-94-15,-9 112-94 16,16-91-473-16</inkml:trace>
  <inkml:trace contextRef="#ctx0" brushRef="#br0" timeOffset="36922.96">6144 9079 1607 0,'0'0'321'16,"0"0"-264"-16,0 0 37 16,0 0 33-16,0 0-13 15,44 111 3-15,-33-67-45 16,-6 4-11-16,-5 0 21 16,0 0-61-16,0-1 13 15,-13-7-10-15,-1-4-24 16,-4-11 9-16,3-7-9 15,-4-9-17-15,-7-11-4 16,5-18-251-16,0-14-372 0</inkml:trace>
  <inkml:trace contextRef="#ctx0" brushRef="#br0" timeOffset="37034.18">5980 8913 914 0,'0'0'673'0,"0"0"-643"0,0 0-30 15,0 0-332-15</inkml:trace>
  <inkml:trace contextRef="#ctx0" brushRef="#br0" timeOffset="37256.35">6442 8797 1420 0,'0'0'368'0,"0"0"-150"0,0 0-44 16,58 135-96-16,-49-79-54 16,-2 3-24-16,-7 1-120 15,-2 2-81-15,-28-1 49 16,-12-7-11-16,-46 5-34 16,13-15-74-16,-3-13-300 0</inkml:trace>
  <inkml:trace contextRef="#ctx0" brushRef="#br0" timeOffset="37607.75">5099 8775 1403 0,'0'0'482'0,"0"0"-347"16,0 0-83-16,0 0 16 15,0 0 1-15,-116 86 26 0,80-38 3 16,5 11-64-1,3 6 24-15,11 6-20 0,10 3-38 16,7 2 0-16,7-4-71 16,22-2-66-16,33-1-94 15,-6-19-166-15,-1-18-373 0</inkml:trace>
  <inkml:trace contextRef="#ctx0" brushRef="#br0" timeOffset="38142.85">5515 8807 990 0,'0'0'587'16,"0"0"-459"-16,0 0-116 15,0 0 12-15,0 0-12 16,0 0-12-16,0 0 0 0,69-6 3 16,-55 6 16-1,-8 0-19-15,-2 0 0 0,-4 0 77 16,0 0-24-16,0 0-12 16,0 0-41-16,0 0-60 15,0 6-61-15,0 0-182 16,0-4-1129-16</inkml:trace>
  <inkml:trace contextRef="#ctx0" brushRef="#br0" timeOffset="38390.82">5943 8857 1440 0,'0'0'211'0,"0"0"-140"0,0 0-70 16,0 0 53-16,0 0 10 16,0 0-40-16,0 0-24 15,73 0-70-15,-73 0-64 16,0 2-116-16</inkml:trace>
  <inkml:trace contextRef="#ctx0" brushRef="#br0" timeOffset="38947.65">7210 8824 1126 0,'0'0'388'0,"0"0"-194"15,0 0-35-15,0 0-36 16,0 0-48-16,-122 8 7 16,93 17 47-16,2 9-82 15,3 7 45-15,3 8-27 16,9 3-29-16,10 3 19 16,2-1-39-16,0 0 4 15,14-1 5-15,11-3-13 0,2-6-12 16,4-5 0-16,3-7-49 15,-1-9-12-15,-2-14-80 16,-4-9-87-16,-10-9-150 16,-7-11-1099-16</inkml:trace>
  <inkml:trace contextRef="#ctx0" brushRef="#br0" timeOffset="39101.53">6965 9132 924 0,'0'0'834'0,"0"0"-610"15,0 0-67-15,0 0-21 16,0 0-25-16,0 0-77 0,0 0-34 16,54-46 0-16,-10 38-73 15,8-1-137-15,22-4-29 16,-12 3-38-16,-8-1-286 0</inkml:trace>
  <inkml:trace contextRef="#ctx0" brushRef="#br0" timeOffset="39456.19">7879 8744 998 0,'0'0'392'0,"0"0"-174"0,0 0-18 15,0 0 11-15,0 0-67 16,0 0-75-16,0 0 17 16,-18 47 19-16,-6-6-17 15,-5 9 12-15,-4 9-62 16,-2 3 20-16,2 3-14 16,2 0-26-16,2 1 14 15,5-9-32-15,4-6 1 16,7-9-14-16,3-15-5 0,6-9-13 15,4-13-36 1,0-5-75-16,0-6 35 0,18-49-158 16,-1 5-318-1,4-4-191-15</inkml:trace>
  <inkml:trace contextRef="#ctx0" brushRef="#br0" timeOffset="39683.8">7830 8744 1175 0,'0'0'361'0,"0"0"-218"16,0 0-57-16,0 0 49 15,0 0-49-15,0 0 17 16,98 121-9-16,-74-67-25 16,3 3 17-16,-2 5-40 0,-3-3-22 15,-2 0 6 1,-2-5-30-16,-3-7-20 0,-3-4-45 15,-6-6-86-15,-6-14-107 16,0-7-20-16,-8-11-285 0</inkml:trace>
  <inkml:trace contextRef="#ctx0" brushRef="#br0" timeOffset="39815.51">7779 9149 1003 0,'0'0'569'15,"0"0"-453"-15,0 0-64 16,0 0-52-16,0 0 0 16,154-19-23-16,-119 19-258 0</inkml:trace>
  <inkml:trace contextRef="#ctx0" brushRef="#br0" timeOffset="40382.3">7079 9463 730 0,'0'0'489'16,"0"0"-315"-16,0 0-76 15,0 0 25-15,0 0-62 16,0 0-39-16,0 0-21 16,118 4-1-16,-100-4-77 15,-7 0-164-15,-6 0-459 0</inkml:trace>
  <inkml:trace contextRef="#ctx0" brushRef="#br0" timeOffset="40752.97">7068 8774 327 0,'0'0'0'0</inkml:trace>
  <inkml:trace contextRef="#ctx0" brushRef="#br0" timeOffset="42488.1">2895 7640 895 0,'0'0'512'15,"0"0"-323"-15,0 0 28 16,0 0-75-16,0 0-38 15,0 0 18-15,0 0-73 16,0-21-3-16,1 20-24 16,2 1-13-16,-3 0 11 15,2 0-20-15,-2 0 0 16,0 0-1-16,0 0-164 16,0 4-181-16,-6 4-149 0</inkml:trace>
  <inkml:trace contextRef="#ctx0" brushRef="#br0" timeOffset="45401.99">4100 7894 1262 0,'0'0'593'0,"0"0"-363"16,0 0-36-16,0 0-2 16,0 0-152-16,0 0 1 15,0 0-31-15,16 0 0 16,3 0 8-16,6 0-17 16,4-3-1-16,-2-2 0 15,2 4-1-15,-2 1-86 16,-2 0-173-16,-10 0-223 15,-5 0-456-15</inkml:trace>
  <inkml:trace contextRef="#ctx0" brushRef="#br0" timeOffset="45623.27">4127 8091 1222 0,'0'0'600'16,"0"0"-417"-16,0 0-71 16,0 0 0-16,0 0-65 15,0 0-46-15,0 0 5 16,118-3-6-16,-93 3-133 16,-8 0-144-16,-5-2-424 0</inkml:trace>
  <inkml:trace contextRef="#ctx0" brushRef="#br0" timeOffset="46397.78">4575 7827 1358 0,'0'0'332'0,"0"0"-170"15,0 0-73-15,0 0-46 16,0 0-11-16,0 0-32 16,0 0-3-16,60-57-8 15,-49 44 17-15,-2 3-6 16,-5 1 8-16,1 3-2 16,-3 0 31-16,-2 4 31 0,3 2-41 15,-3 0 12-15,0 0-31 16,0 0-2-16,0 0-2 15,0 0-2-15,0 0 13 16,0 2-14-16,0 12-1 16,0 3 62-16,0 10-54 15,0 0 18-15,4 6-4 16,0 0-21-16,3 0 18 16,-1 0-19-16,2-4 0 15,-4 0 9-15,2-5-3 16,-1-8-6-16,-3-4 0 15,0-4-6-15,0-4 0 16,-2-2 6-16,0 0 0 16,0 0 10-16,-2 1 5 15,-9-2-15-15,-7 0 20 0,-1 4-19 16,-2-1 24-16,3-1-25 16,1 2 1-16,6-3 47 15,3 0-35-15,6-2-13 16,2 0 0-16,0 2 1 15,0-2 11-15,0 0-12 16,0 0 0-16,12 2 25 16,1-2-19-16,3 0 16 15,1 2-2-15,2-2-19 16,0 2 30-16,1 0-31 16,-1 0 1-16,-4 2-10 15,-7 2-131-15,-3 0-100 16,-5 1-303-16</inkml:trace>
  <inkml:trace contextRef="#ctx0" brushRef="#br0" timeOffset="52309.59">5261 3270 823 0,'0'0'267'0,"0"0"-127"16,0 0-80-16,0 0 11 15,0 0 16-15,0 0-28 16,-4 0-6-16,2 0-24 16,-1 0-12-16,3 0 37 15,0 0-14-15,0 0 21 16,0-1-9-16,0 1-11 16,0 0 14-16,0-3-25 0,0 3-29 15,0 0 31 1,0 0-32-16,0 0 9 0,0 0-9 15,0 0 1-15,0 0 8 16,0 0-9-16,0 0 0 16,0 0 4-16,0 0-2 15,0-2 3-15,0 2-5 16,0 0 1-16,3-1-1 16,4-2 0-16,7 2-38 15,2-4 14-15,5 2-24 16,2-4 17-16,4 1 30 15,0 0-5-15,0 0-1 16,0 0 7-16,-2-1 0 16,-4 1-14-16,2-1 26 15,-1-1-12-15,1 2 0 16,-1 0 2-16,6-3-4 16,-1 4-13-16,4-3-28 0,-4 2 43 15,2-2-30-15,-4 2 30 16,-7 0 0-16,4 0 1 15,-4 1-3-15,-3 0 2 16,1 2 0-16,-5-2-1 16,0 1 7-16,3 2-8 15,-1-4 2-15,3 0 0 16,3-1 0-16,4 0 0 16,-3 0 0-16,2-5-2 15,0 3 2-15,-1-1 0 0,-2 1-1 16,1 1 2-1,-1 1 5-15,0 0-6 0,-1 3 0 16,3 0-8-16,-2 1 8 16,4 1 0-16,-3-3 0 15,2 1 0-15,-2 2 2 16,3-4-2-16,-4 2 0 16,1-2 6-16,1-2 3 15,-2 2-9-15,-1-2 3 16,3 1 9-16,-4-2-5 15,1 1-7-15,0 3 0 16,0-2-4-16,-1 1 17 16,3 2-13-16,-1 0 1 0,-2 3 0 15,6-4 7 1,-3 1-8-16,4 1 0 0,-2 0-2 16,3 0 3-16,-3-2-1 15,0 1 0-15,-4 0 0 16,1 2 3-16,-2-2-3 15,-1-2 0-15,1 1 1 16,3 0 0-16,1-1-1 16,0-2 0-16,4 2 0 15,0-2 5-15,2 2-5 16,0 0 0-16,-2 0-6 16,5 0 13-16,-4 0-7 15,3 0 1-15,3-2-1 16,1 2 6-16,2-5-6 15,2 4 0-15,1 0-7 0,-1-4 14 16,-1 3-7-16,-1 0 0 16,2-1 0-16,-2 3 0 15,1-1-4-15,-1-1 4 16,3-2 0-16,-1 0 7 16,-2 0-8-16,-4 0 2 15,-7 1 0-15,-4 4-1 16,-7-1 9-16,-6 2-9 15,-4 4 22-15,-3 0-22 16,-5 0-37-16,-11 0-137 16,-6 0-597-16</inkml:trace>
  <inkml:trace contextRef="#ctx0" brushRef="#br0" timeOffset="53753.4">6115 2667 639 0,'0'0'560'0,"0"0"-464"0,0 0-20 16,0 0 29-16,0 0 23 15,0 0-26-15,0 0-51 16,-21-9-4-16,19 9-25 16,2 0 26-16,0 0 6 15,0 0-11-15,0 0 27 16,0 0-13-16,0 5-23 16,7-1 25-16,4 2-43 15,4 0 9-15,6 0-4 16,0 4-12-16,3-3 20 15,6 4-6-15,6-1-3 16,-1-2 28-16,6-1-38 16,-1-4 17-16,2 0-4 15,-4-2-22-15,0 0 37 16,-7 2-37-16,-2-1-1 0,-4 2 47 16,-4-2-46-16,0 2 19 15,1 0-8-15,-2-2-11 16,2 2 16-16,3 0-17 15,0-2 0-15,2 2-3 16,-6 0 10-16,1 0-7 16,1-2 0-16,-5 2 1 15,0-3 9-15,-1-1-10 16,-1 3 0-16,-3-1-7 16,3-2 8-16,-4 1-1 15,3-1 0-15,-4 0 6 0,-3 0-5 16,0 0-1-16,-6 0 0 15,-2 0-1-15,2 0 7 16,-2 0-6-16,0 0 0 16,0 0 4-16,0 0-13 15,2 0-13-15,2 3-15 16,1-3 31-16,-3 2-36 16,3 0 26-16,-5-2 10 15,0 2-6-15,0-2 12 16,0 0 0-16,0 2 1 15,0 0 11-15,0 0-2 16,-3 2-10-16,-6 0 0 16,1 3 6-16,-2 0 0 0,0-1 3 15,-5 4 3 1,-1-2 44-16,-3 2-54 0,0 2 14 16,-6 2-1-16,-2 3-13 15,-4-1 30-15,0 0-21 16,0-1 2-16,2 4 23 15,0-3-23-15,0 0-4 16,5-1 3-16,1 2-11 16,3-6 14-16,1 2-14 15,-2-1-1-15,-1 0 12 16,1-2-3-16,2 0-9 16,-2-3 1-16,6 2 0 15,1-3 13-15,3-2-14 0,3 2 0 16,-2-2 1-1,6-2-1-15,0 2 0 0,2-2 6 16,-1 0-5-16,1-2 5 16,0 3-6-16,0-2 0 15,-3 1 4-15,0 1 7 16,3-2-19-16,2-1 8 16,0 1 0-16,0-1 1 15,0 0-1-15,0 0 0 16,0 0-1-16,0 0 8 15,0 0-8-15,0 0 1 16,0 0 0-16,0 0 0 0,2 0 0 16,10 0 0-1,5-5 1-15,10-7 0 0,7-2-2 16,4-6-36-16,21-17-45 16,-9 8-154-16,-8-5-651 0</inkml:trace>
  <inkml:trace contextRef="#ctx0" brushRef="#br0" timeOffset="58022.8">1856 1610 530 0,'0'0'728'0,"0"0"-494"16,0 0-46-16,0 0-12 15,0 0-29-15,0 0-12 16,0-8-48-16,0 8-22 15,0 0 31-15,0 0-47 16,0 0 18-16,0 0-25 16,0 0 2-16,0 0-10 15,-2 0-34-15,-13 2 0 16,-8 15 8-16,-1 8 8 16,-5 3-17-16,5 6 1 15,-1 0 0-15,3 4 7 0,3-2-6 16,4 5-1-16,4 3 4 15,0 1-3-15,0 8-2 16,2 0 1-16,-3 6 0 16,0-1-1-16,0 0 3 15,-1-2-2-15,2-1 13 16,1-5-2-16,4-2-11 16,2-2 1-16,2-5 18 15,2-4-7-15,0 2-11 16,0-3 4-16,0-2 21 15,2 1-10-15,8 0-16 16,0-1 0-16,1-5 1 16,0 2-5-16,0-5 4 15,0-2 0-15,-2-6-1 0,-2-3-23 16,-2-8 7-16,-3-1-30 16,-2-3-59-16,0-3-50 15,-2 0-126-15,-15 0-105 16,2-6-1210-16</inkml:trace>
  <inkml:trace contextRef="#ctx0" brushRef="#br0" timeOffset="58450.26">1342 2863 1179 0,'0'0'352'0,"0"0"-215"0,0 0-47 16,0 0 38-16,0 0-45 16,0 0-3-16,0 0-4 15,-4-14-59-15,4 14 14 16,2 0-16-16,4 0-2 16,7 2 45-16,1 10-18 15,4 2-8-15,2 4 2 16,3 0-33-16,-2 1 14 15,2-2-15-15,-1 1 0 16,1-2 3-16,-2-1 6 16,0-7-9-16,-3-4 3 15,-3-4 3-15,3 0 46 0,-3-7 21 16,3-13-30 0,0-4 25-16,-2-6-24 0,-3-4 5 15,-1-2-15-15,-4 2-32 16,1 5 8-16,0 6-10 15,-4 7-29-15,-1 5 28 16,-2 6-46-16,-2 3-18 16,0 2-105-16,0 0-154 15,0 0-224-15</inkml:trace>
  <inkml:trace contextRef="#ctx0" brushRef="#br0" timeOffset="60352.67">3329 2733 1039 0,'0'0'362'0,"0"0"-229"16,0 0-52-16,0 0-27 15,0 0-25-15,0 0 13 16,0 0-14-16,0-14 28 16,-2 12 26-16,2 2-52 15,0 0 19-15,-2 0 2 16,2 0-10-16,-3 0-4 15,3 0-30-15,0 0-1 16,-2 0 1-16,2 0 4 16,0 0-10-16,-2 0-1 15,2 0 1-15,0 0-12 16,-2 0 11-16,2 0 0 16,-2 0 0-16,2 2 2 0,-2 8-3 15,0 5 1 1,2 0 0-16,-4 7 3 0,4 2-2 15,-2 3-1-15,2 2 9 16,0 1-2-16,0 5 5 16,-2-2-12-16,2 6 6 15,-2-1 16-15,-2-1-21 16,2 3 25-16,-3-5 2 16,1 1-5-16,2-1 30 15,0-3-29-15,-1 1-17 16,3-3 27-16,-3 1-33 15,1-2-1-15,2-2 2 16,-2-1 8-16,2-1-4 16,-2 0-6-16,2-1 0 15,-2-2-8-15,2-3 22 0,-2 2-15 16,2 0 1 0,0-2 0-16,0 4 6 15,-3-1-6-15,3-1 0 0,-2 1 4 16,0 3-4-16,0-3 18 15,-2 2 7-15,1-2-11 16,-2 1 26-16,3-1-30 16,2-1 2-16,0 0 1 15,0-2-11-15,0 1 5 16,0-4 1-16,0 0-7 16,0 1 16-16,0-5-17 15,0 1 15-15,0 1 9 0,-2-2-23 16,0 1 11-16,2-4-12 15,-3 3 11-15,3-3-11 16,0-3 0-16,0-2-39 16,0-3 18-16,-2 1-95 15,2-2-24-15,0 0-61 16,-2-13-92-16,2-3-506 0</inkml:trace>
  <inkml:trace contextRef="#ctx0" brushRef="#br0" timeOffset="61371.76">3231 3626 834 0,'0'0'236'0,"0"0"-113"15,0 0-81-15,0 0 72 16,0 0-14-16,0 0-39 15,0 0-1-15,2-11-9 16,0 11-5-16,3 2 8 16,-3 8 8-16,0 6 12 15,1 4 1-15,-1 5-13 16,-2-1-3-16,3 3-34 16,-3 0-7-16,0 0 23 15,2-3-41-15,-2 1 21 16,0-1 1-16,0-2-9 15,0 0 10-15,0-2-21 16,0 0 5-16,0-3 18 16,0-2-23-16,0-5-2 0,0 1 19 15,0-5-19-15,0-1 21 16,0-1-21-16,0 1 0 16,0-2 3-16,0-1-1 15,0 2-2-15,0-2 0 16,0 1 1-16,0-3 10 15,0 0-11-15,0 1 0 16,0-1-2-16,0 0 8 16,0 0-6-16,0 0 0 15,0 0 0-15,0 0 0 16,0 0 0-16,0 0-21 16,0 3 20-16,0-3-47 15,0 1 47-15,0 1-7 0,0 0-75 16,2-2 61-16,2 2 6 15,1-2 16-15,-1 0-9 16,0 0 16-16,4 0-7 16,-4 3 0-16,2-3 0 15,3 2-2-15,1-1-1 16,2 2 3-16,5-1-1 16,-2 2 0-16,1-3 1 15,-1 1 6-15,-4 0-6 16,0 0 6-16,-4-2-6 15,-3 3 0-15,-2-3 7 16,1 0 6-16,3 0-13 0,2 0 8 16,2 0 21-16,6 0 1 15,4 0-24-15,0 0-5 16,1 0 9-16,-2 0-1 16,1 0-10-16,0 0 1 15,0 0 0-15,-2 0 3 16,0 0-3-16,-2 0 0 15,-1 0 0-15,-1 0 6 16,-1 0-7-16,3 0 1 16,-3 0 0-16,3 0-1 15,1 0 0-15,1 0 1 16,2 0 6-16,0 0 0 16,1 0-6-16,-2 0 0 0,1 0 0 15,-1 0-4 1,-4 0 4-16,1 1 0 0,-5 2 1 15,-3-2 6 1,4 2-7-16,-1-3 0 0,2 1 0 16,1-1-7-1,-1 0 7-15,0 0 0 0,-2 0-6 16,-4 0-22-16,-3 0-10 16,-4 0-61-16,0 0-131 15,-4-4-448-15</inkml:trace>
  <inkml:trace contextRef="#ctx0" brushRef="#br0" timeOffset="68900.88">11831 8968 1390 0,'0'0'320'16,"0"0"-221"-16,0 0 18 16,0 0 50-16,0 0-87 15,0 0-8-15,-102-47-5 16,80 44 19-16,-7-2 26 16,-3 4-39-16,-3 1-40 0,-5 0-6 15,-7 0-18-15,-4 9-9 16,-9 9 0-16,-2 5 6 15,-8 3-6-15,0 7 0 16,4 6 0-16,6 2 6 16,4 8 9-16,8 5-16 15,9 2 1-15,6 6 0 16,9 4 8-16,6 3-8 16,5 5 0-16,5 0 0 15,6 2 0-15,2 0-6 16,0 3 0-16,0-2-2 15,10 4 7-15,9-5-21 0,6-3 15 16,11-5-8 0,6-5-31-16,9-12 38 0,7-8 7 15,7-10-7-15,3-9 7 16,7-6-10-16,2-8 11 16,10-6-1-16,2-4-2 15,7 0 2-15,2-8 1 16,1-9 0-16,-6-2 0 15,-1-3 6-15,-8-6-6 16,-4-3 13-16,-5-2 5 16,-7-4-18-16,-11-4 14 15,-7-4 8-15,-8 0 18 0,-12-6-31 16,-5-1 18 0,-6-2 27-16,-8-2-48 0,-3-3 16 15,0 0-9-15,-6-2 17 16,-2 1 9-16,0 2-39 15,0 0 29-15,-12 3 5 16,-5 1-22-16,-6 4-3 16,-4 2-6-16,-4-1 3 15,-4 8-8-15,-5-1 2 16,-10 6 0-16,-3 2 0 16,-8 4-42-16,-7 6 12 15,-8 7-10-15,-9 12-75 16,-46 5-92-16,17 10-406 15,12 8-419-15</inkml:trace>
  <inkml:trace contextRef="#ctx0" brushRef="#br0" timeOffset="69698.86">11475 9529 907 0,'0'0'509'0,"0"0"-323"16,0 0-91-16,0 0 45 15,0 0-64-15,0 0-52 16,0 0 7-16,0-3-24 16,-2 3 17-16,-2 0 72 15,-1 6-15-15,-2 11 14 0,1 1-26 16,-3 8-21-1,2 2 24-15,-2 4-24 0,2 2-38 16,5 0 59-16,0 1-68 16,2-6 41-16,0 1-14 15,0-5-22-15,0-3 21 16,4-6-12-16,3-4-14 16,-3-6 35-16,1-2-27 15,0-3-9-15,-1-1 0 16,0 0 6-16,3 0-20 15,4 0 8-15,1-5-46 16,0-13-40-16,0-17-201 16,-5 5-182-16,-3 0-501 0</inkml:trace>
  <inkml:trace contextRef="#ctx0" brushRef="#br0" timeOffset="70049.88">11386 9344 912 0,'0'0'334'0,"0"0"-139"0,0 0-84 15,0 0-33 1,0 0-14-16,0 0-31 15,0 0-2-15,10-6 68 16,-10 6-28-16,0 0 18 16,0-1-35-16,0 1-16 0,0 0 30 15,0-3-9-15,0 3-14 16,3-2 3-16,-3 2-36 16,0-2-3-16,0 2 19 15,2 0-13-15,-2 0 1 16,0 0-16-16,0 0-22 15,0 0-18-15,0 0-218 16,0 13-37-16,0-2-449 0</inkml:trace>
  <inkml:trace contextRef="#ctx0" brushRef="#br0" timeOffset="77535.19">12268 9232 892 0,'0'0'372'0,"0"0"-216"16,0 0-89-16,0 0 81 15,0 0-12-15,116-88-41 16,-71 62 9-16,3-2-12 15,8-2 5-15,5-5-40 16,3-1-4-16,5-4 37 16,5-8-51-16,6-6 17 15,7-5-4-15,8-3-24 16,24-4 26-16,26 0-42 16,28 4-11-16,15 10 28 15,-5 14-11-15,-6 12-15 16,-7 9 16-16,1 1-18 15,3 7 26-15,2-2-21 0,5 4-5 16,-3 1-2 0,-6-2 13-16,-21 4-12 0,-33-2 0 15,-32 3 6-15,-25-1-2 16,-12 3-4-16,-5-1 1 16,-3-1-5-16,-10 0 4 15,-18 0-8-15,-13 2 2 16,-7-1-31-16,-68-2-125 15,1-1-449-15,-9 1-453 0</inkml:trace>
  <inkml:trace contextRef="#ctx0" brushRef="#br0" timeOffset="77933.12">13616 8165 1455 0,'0'0'294'0,"0"0"-199"15,0 0-67-15,0 0 50 16,0 0-5-16,0 0-28 0,125-4 20 15,-55 4 35-15,9 13-76 16,4-1 17-16,-3 9-21 16,-8 3 2-16,-14 8-3 15,-19 6-19-15,-18 4 0 16,-19 7 26-16,-4 1-12 16,-39 5 12-16,-17-2 23 15,-15 1 20-15,-6-5 18 16,6-6-43-16,11-4-6 15,16-7-38-15,17-4-16 16,21 1-128-16,8-10-329 16,0-9-456-16</inkml:trace>
  <inkml:trace contextRef="#ctx0" brushRef="#br0" timeOffset="78681.25">16517 8135 1222 0,'0'0'267'16,"0"0"-181"-16,0 0-2 15,0 0-20-15,0 0 18 16,0 0-19-16,0 0-26 16,-28 83 39-16,28-39-48 15,0 7 24-15,0 8-9 16,0 5-22-16,6 6 14 15,5 4-14-15,0 3 1 0,1-2 40 16,-2-2-39 0,-5-9 25-16,-3-12-11 0,-2-7-2 15,-2-12 43-15,-20-8-4 16,-9-10-17-16,-8-4 45 16,-3-8-39-16,-4-3-2 15,5 0-22-15,4 0-18 16,5-10-5-16,6-5-16 15,7-10-52-15,11-23 16 16,8 2-122-16,0-4-345 0</inkml:trace>
  <inkml:trace contextRef="#ctx0" brushRef="#br0" timeOffset="78834.83">16515 8015 1166 0,'0'0'992'16,"0"0"-965"-16,0 0-27 15,0 0-283-15,0 0-372 0</inkml:trace>
  <inkml:trace contextRef="#ctx0" brushRef="#br0" timeOffset="79514.02">16674 7513 1415 0,'0'0'305'16,"0"0"-245"-16,0 0 44 15,-126-20-53-15,84 20 58 16,-2 0-18-16,-6 2-31 16,-1 19 32-16,-2 2-34 15,-3 12-9-15,0 9 38 16,-2 8-81-16,5 10 28 16,0 9-4-16,1 7-14 0,8 8 11 15,-1 4-20 1,5 4-6-16,5 2-2 15,1 3 0-15,3 15 1 0,11-14 0 16,6 0 1-16,10 1 7 16,4-17-8-16,0 8 0 15,24-5-6-15,7-7 7 16,11-4-1-16,12-6 0 16,13-6 6-16,9-6-3 15,11-9-3-15,7-9 0 16,6-11-1-16,2-8-9 15,3-11 9-15,18-10-4 16,14-4 0-16,-10-20-4 16,-13-6 8-16,-14-8 1 15,-19-6-12-15,8-15 31 0,9-14-19 16,-7-10 20-16,-10-8 12 16,-1-21 25-16,-6-22-14 15,-8-20-3-15,-17 13 37 16,-22 31-76-16,-19 32 37 15,-8 17-21-15,0-5 14 16,-17-12 17-16,-14-8-37 16,-12 6-5-16,-10 4-6 15,-11 7-30-15,-15 11 9 16,-8 10-21-16,-26 10-31 16,-26 15-23-16,-14 20-142 15,26 3-312-15,33 0-346 0</inkml:trace>
  <inkml:trace contextRef="#ctx0" brushRef="#br0" timeOffset="83551.81">18906 8035 1702 0,'0'0'518'15,"0"0"-471"1,0 0 20-16,0 0-11 0,0 0 17 16,0 0 35-16,153 114-57 15,-97-64-27-15,7 8 10 16,1 9-18-16,-1 3-16 16,-1 2 0-16,-4 0 6 15,0-6 2-15,-10-6-8 16,-5-13-15-16,-14-14-4 15,-9-12-197-15,-11-21-86 16,-4-16-31-16,-5-12-1353 0</inkml:trace>
  <inkml:trace contextRef="#ctx0" brushRef="#br0" timeOffset="83811.57">19630 7885 1452 0,'0'0'628'0,"0"0"-437"16,0 0-140-16,0 0-18 15,0 0 37-15,-149 106-61 16,99-48 77-16,-3 8-25 16,-5 5-12-16,1 3-6 15,-2-5-37-15,6 2 3 0,6-9 1 16,5-6-4-16,8-8-12 15,10-10-40-15,11-7-68 16,13-23-84-16,2-8-340 16,22 0-279-16</inkml:trace>
  <inkml:trace contextRef="#ctx0" brushRef="#br0" timeOffset="84296.88">20281 7803 1423 0,'0'0'338'0,"0"0"-202"16,0 0-72-16,0 0-31 15,-145-33-27-15,107 31 53 16,-1 2-53-16,4 0 9 16,2 0-2-16,6 0-11 15,7 0 21-15,6 2-23 16,6 4 9-16,1 0-12 16,5 2 4-16,0 2-1 15,2 4 8-15,0 4-8 0,0 8 40 16,0 7 22-16,0 7-22 15,0 10 47 1,4 4-17-16,3 8 22 0,-1 2-41 16,1 4-24-16,2 3 32 15,2-2-38-15,5 0-19 16,-1-1 42-16,3-6-42 16,2-2 14-16,-2-10-16 15,-3-7-4-15,-1-11-23 16,1-10-85-16,16-22-106 15,-2 0-75-15,3-20-334 0</inkml:trace>
  <inkml:trace contextRef="#ctx0" brushRef="#br0" timeOffset="84931.18">20581 8007 1330 0,'0'0'597'0,"0"0"-472"16,0 0-11-16,0 0-40 16,0 0-45-16,-142-35 19 15,108 35-35-15,3 3-12 16,2 13 38-16,6 4-32 15,5 4 7-15,6 2-10 16,7 4 2-16,3 1 1 16,2-2-7-16,0-4 0 15,11-4-8-15,5-5-19 0,3-7-7 16,6-9 6 0,2 0-17-16,2-6-1 0,0-15-61 15,-2-5-6-15,0-2 75 16,-8 2-41-16,-3 2 39 15,-7 7 40-15,-5 6 38 16,-2 5 61-16,0 6-26 16,-2 0-36-16,0 0 6 15,0 10-31-15,0 14 75 16,0 9-10-16,0 8-6 16,0 10 31-16,3 5-28 15,-1 4-29-15,-2 2 7 16,0 0-38-16,0-4-12 15,0-8-2-15,0-8-30 16,-5-7-61-16,-1-13-127 0,6-14-299 16</inkml:trace>
  <inkml:trace contextRef="#ctx0" brushRef="#br0" timeOffset="85137.63">20922 8316 1824 0,'0'0'494'15,"0"0"-399"-15,0 0-54 16,0 0-15-16,0 0-17 0,0 0-9 16,-47 118-58-16,27-92-135 15,5-8-318-15,3-8-1004 0</inkml:trace>
  <inkml:trace contextRef="#ctx0" brushRef="#br0" timeOffset="85461.8">21210 7944 1390 0,'0'0'509'15,"0"0"-424"-15,0 0-28 16,0 0-48-16,0 0 45 16,0 0 54-16,-21 105-38 15,17-63 20-15,0 3-22 16,4 2-19-16,0-4 28 15,0-1-59-15,0-9 3 16,0-10-21-16,0-9-1 16,0-10-28-16,17-14-76 15,-1-16-100-15,2-12-586 0</inkml:trace>
  <inkml:trace contextRef="#ctx0" brushRef="#br0" timeOffset="85574.46">21234 7743 1430 0,'0'0'333'16,"0"0"-333"-16,0 0-14 15,0 0-695-15</inkml:trace>
  <inkml:trace contextRef="#ctx0" brushRef="#br0" timeOffset="85733.05">21436 8125 1490 0,'0'0'491'0,"0"0"-453"16,0 0-36-16,0 0-2 0,0 0-173 16,0 0-323-16</inkml:trace>
  <inkml:trace contextRef="#ctx0" brushRef="#br0" timeOffset="86110.56">21825 8036 1328 0,'0'0'163'15,"0"0"-101"-15,0 0 67 16,0 0 27-16,-2 138 8 16,2-83-54-16,12 8-16 15,2 7 11-15,4 2-57 16,2 4 58-16,-3 1-37 15,-1-7-37-15,-5-9 26 0,-4-12-40 16,-7-15-12-16,0-11 24 16,-5-16-15-16,-16-6 6 15,-6-1-15-15,-4-11-6 16,4-52-49-16,9 4-207 16,11-9-575-16</inkml:trace>
  <inkml:trace contextRef="#ctx0" brushRef="#br0" timeOffset="86238.22">21798 7885 1635 0,'0'0'505'0,"0"0"-411"16,0 0-94-16,0 0-10 16,0 0-303-16,0 0-680 0</inkml:trace>
  <inkml:trace contextRef="#ctx0" brushRef="#br0" timeOffset="86725.92">21451 8249 861 0,'0'0'326'0,"0"0"-49"15,0 0 0-15,0 0-36 0,0 0-60 16,-27 114-44-16,8-78-69 16,-2-3-57-16,5-2 2 15,3-1-13-15,3-11-58 16,6-7-153-16,4-12-164 0</inkml:trace>
  <inkml:trace contextRef="#ctx0" brushRef="#br0" timeOffset="87211.43">21918 7694 1079 0,'0'0'541'15,"0"0"-396"-15,0 0 39 16,0 0-82-16,0 0-60 16,0 0 24-16,123-2-48 15,-79 2 1-15,-1 2-11 16,-10 0-7-16,-9 1 7 16,-10-3-8-16,-8 1 0 15,-5-1 15-15,-1 4-14 16,0 3 30-16,0 10-19 0,0 8-11 15,-5 6 36-15,-1 12-30 16,3 4-7-16,3 7 49 16,0 4-43-16,5 3 28 15,12 3-21-15,5 0 21 16,1-1 21-16,0-1-28 16,-4-2-12-16,-1-8 15 15,-7-7-21-15,-7-9-9 16,-4-13 0-16,0-7 6 15,-20-8 34-15,-8-4 2 16,-5-4-22-16,-3 0-20 16,2 0-25-16,12-7-75 15,8-12-164-15,14-5-353 0</inkml:trace>
  <inkml:trace contextRef="#ctx0" brushRef="#br0" timeOffset="87387.97">22627 7997 1654 0,'0'0'479'16,"0"0"-422"-16,0 0-33 16,0 0 13-16,140-15-37 15,-90 15-33-15,-7 11-174 16,-10-1-341-16</inkml:trace>
  <inkml:trace contextRef="#ctx0" brushRef="#br0" timeOffset="87562.8">22622 8199 1839 0,'0'0'573'0,"0"0"-451"16,0 0 11-16,0 0-84 15,0 0-25-15,0 0-24 16,167 0-29-16,-113 0-161 16,-10 0-467-16</inkml:trace>
  <inkml:trace contextRef="#ctx0" brushRef="#br0" timeOffset="88145.26">23393 8001 347 0,'0'0'1919'0,"0"0"-1601"16,0 0-224-16,0 0 0 15,0 0-20-15,0 0-65 0,0 0 8 16,63-24-17-16,-39 10-9 16,-4-2-9-16,-2 1 25 15,-7 1-7-15,-5 3 0 16,-1 3 6-16,-2 3 2 16,-3 4-8-16,2 1-10 15,-2 0-10-15,2 1 7 16,0 18 5-16,3 9 7 15,-1 6 2-15,-2 8-1 16,2 4 0-16,-2 4 0 16,1 0-7-16,0 3 13 15,-3-1-6-15,0-1 0 0,0-2 0 16,0-5-15 0,-8-7-36-16,-9-10-1 0,-10-6 45 15,-4-12 14 1,-4-5-1-16,3-4 22 15,5 0 7-15,14 0 23 0,6 0-58 16,7 0 0-16,0 0-15 16,4 0 8-16,19 6 6 15,6 2 0-15,6-2 2 16,1 1 8-16,-1-4-9 16,0 1 0-16,-4 1-16 15,-5-4-5-15,-1-1-88 16,-7 0-255-16,-10 0-262 0</inkml:trace>
  <inkml:trace contextRef="#ctx0" brushRef="#br0" timeOffset="89097.53">16512 8003 1352 0,'0'0'564'16,"0"0"-305"-16,0 0-36 16,0 0-106-16,0 0-87 15,0 0-30-15,0 0-153 16,-6-6-233-16,6 8-176 0</inkml:trace>
  <inkml:trace contextRef="#ctx0" brushRef="#br0" timeOffset="89894.42">16927 7606 950 0,'0'0'208'0,"0"0"-164"15,0 0-44-15,0 0-42 0,0 0-13 16,0 0-45 0,-124-32 100-16,101 25 10 0,1 3 44 15,2-2-44-15,-2 2 4 16,-1 1-15-16,-2 0 1 15,-2 2-55-15,2 1 32 16,-4 0 21-16,0 0-53 16,-3 0 55-16,3 0-11 15,0 0-1-15,2 0 1 16,2 0-4-16,3-3 15 16,3 3-7-16,-2 0 3 15,-8 0-77-15,5 0-42 16,0 0-390-16</inkml:trace>
  <inkml:trace contextRef="#ctx0" brushRef="#br0" timeOffset="90656.23">12691 10074 202 0,'0'0'0'0</inkml:trace>
  <inkml:trace contextRef="#ctx0" brushRef="#br0" timeOffset="90961.34">12691 10074 601 0,'0'0'236'0,"-10"-30"-70"0,3 24-27 16,0 0-71-16,-2-2 111 16,0 2-90-16,3 2 1 15,-2 0 6-15,4 0-26 16,4 4 25-16,0 0 24 15,0 0-83-15,0 0-2 16,12 0-17-16,12 18-11 16,12 8 57-16,10 11-30 15,17 7-2-15,13 6 54 16,26 16-67-16,38 11 47 16,43 4 3-16,22 1-17 0,7-16 1 15,-2-13-31 1,-19-17-14-16,-5-10 10 0,-11-8-1 15,-37-10-16-15,-36-3 0 16,-34-4-22-16,-22 0 4 16,-6-1-116-16,-22 0-131 15,-7 0-61-15,-11 0-685 0</inkml:trace>
  <inkml:trace contextRef="#ctx0" brushRef="#br0" timeOffset="91327.37">12836 10622 1230 0,'0'0'263'0,"0"0"-196"16,136 7 48-16,-58-3 47 15,25 0-70-15,33-4 29 16,20 0-23-16,-10-4-28 16,-32-10-2-16,-37-2-28 15,-31 3 5-15,1-8 2 0,-5-5-35 16,-9-2 6-1,-17-2-18-15,-16 0-37 0,-13 6-15 16,-29 6-134-16,-50 14-96 16,12 4-65-16,0 0-323 0</inkml:trace>
  <inkml:trace contextRef="#ctx0" brushRef="#br0" timeOffset="91727.3">12195 10413 1197 0,'0'0'255'0,"0"0"-147"16,104 124 20-16,-36-49-14 16,23 26 22-16,22 30-15 15,15 28-28-15,5 7-9 0,-10-7-41 16,-10-17-18-1,-8-19 26-15,-3-8-51 0,-15-20 8 16,-20-22-8 0,-18-18-1-16,-13-11-2 15,-3 0-56-15,-4 1-86 0,-8-6-19 16,-15-13-69-16,-6-15-128 0</inkml:trace>
  <inkml:trace contextRef="#ctx0" brushRef="#br0" timeOffset="92051.06">12081 11409 1731 0,'0'0'472'15,"0"0"-472"-15,0 0 33 16,0 0-11-16,0 0 36 15,172 71 33-15,-66-18-13 16,29 11-41-16,23 7 19 16,-11-11-14-16,-29-19-12 15,-38-19 17-15,-22-20-32 16,-2-2-13-16,0-12 11 16,-6-22-4-16,-19-19 39 15,-15-15-32-15,-16-25-15 16,0 2-1-16,-14-5-32 15,-9 6-94-15,-22 13-165 0,3 13-102 16,4 24-199-16</inkml:trace>
  <inkml:trace contextRef="#ctx0" brushRef="#br0" timeOffset="92843.93">12024 10565 1676 0,'0'0'392'16,"0"0"-280"-16,0 0-101 16,0 0-9-16,0 0 70 15,2 159 7-15,-2-33 26 16,0 49-65-16,0 22 20 16,-14 15-11-16,-7-2 7 15,4-15 16-15,3-5-41 16,6-11-23-16,6-19 38 15,2-13-45-15,2-19 10 16,12-28-11-16,-4-25-16 16,-3-25-17-16,-3-12-77 0,-2-3-127 15,-2-2-36-15,0-10-113 16,-4-14-231-16</inkml:trace>
  <inkml:trace contextRef="#ctx0" brushRef="#br0" timeOffset="93112.22">11315 12089 1694 0,'0'0'344'0,"0"0"-293"15,0 0-49-15,0 0 29 0,81 147 45 16,-33-87-59-16,8 0 12 15,1-4 11-15,3-11-22 16,1-16 8-16,-3-18-24 16,-3-11-2-16,-7-35 0 15,-6-24-16-15,-5-34-6 16,-5-51-92-16,-12 19-159 16,-5 5-292-16</inkml:trace>
  <inkml:trace contextRef="#ctx0" brushRef="#br0" timeOffset="95447.62">19545 7928 1045 0,'0'0'356'16,"0"0"-199"-16,0 0-71 15,0 0-19-15,0 0-66 16,0 0 18-16,0 0-10 15,-31 7 7-15,22 2 67 16,-7 5 8-16,-3 3-29 16,-1 2 27-16,-7 6-45 15,-3 3 24-15,0 0-6 16,-2 4-34-16,1 4 24 16,2 0-43-16,0 7-2 15,0 1 26-15,0 2-33 16,-3 2 30-16,4-1-8 15,-3 0-21-15,0-1 27 0,-1-3-28 16,1-4 0 0,2 1 15-16,2-4 0 0,0 0-6 15,6 1 1-15,1-5-9 16,-1-2 29-16,8-4-30 16,-1-4 6-16,3-4 11 15,5-3-16-15,2-4-1 16,-1-3 0-16,3-2 9 15,2-2-19-15,-3 0-26 16,3-4-63-16,-2 0-17 16,-2 0-155-16,1-12-19 15,3-9-741-15</inkml:trace>
  <inkml:trace contextRef="#ctx0" brushRef="#br0" timeOffset="95756.94">18830 7965 232 0,'0'0'910'0,"0"0"-717"15,0 0-98-15,0 0 11 16,0 0-40-16,125 64 23 0,-79-28-19 16,8 4-69-16,29 20-2 15,-14-9-58-15,-9-7-257 0</inkml:trace>
  <inkml:trace contextRef="#ctx0" brushRef="#br0" timeOffset="98893.01">23393 8550 924 0,'0'0'285'0,"0"0"-122"15,0 0-74-15,0 0 30 16,0 0-11-16,0 0-40 16,0 0 23-16,-14-7 1 15,14 7 19-15,0 0 22 16,0 0-84-16,0 0 3 15,7-3-32-15,11 3-5 16,13 0-5-16,7 0-10 16,9 0 0-16,7 0 0 15,-1 0-32-15,-2 0 17 0,-7 0-1 16,-7 0 15-16,-11 0 0 16,-10 0 2-16,-10 0 33 15,-4 0 81-15,1 0-39 16,-3 0 9-16,0 0-46 15,0 0-23-15,0 0-1 16,0 0-14-16,0 0-1 16,0 0 3-16,0 0 7 15,0 0-11-15,0 0 1 16,0 0 0-16,0 0-12 16,0 0 11-16,0 0 1 15,0 0 0-15,0 0 12 16,0 0-20-16,0 0 8 0,0 0 0 15,0 0-12 1,0 0 9-16,0 0 3 0,0 0 0 16,0 0-10-16,0 0 9 15,0 0-12-15,0 0-31 16,0 0 25-16,0 0-54 16,0 0 15-16,0 0-28 15,0 0-92-15,0 0-66 16,0 0-125-16,0 0-614 0</inkml:trace>
  <inkml:trace contextRef="#ctx0" brushRef="#br0" timeOffset="99690.97">21896 7886 347 0,'0'0'738'0,"0"0"-430"16,0 0-99-16,0 0-63 16,0 0 0-16,0 0-62 15,0 0-41-15,0 0 21 16,0 0-52-16,0 0 32 15,-5 0-9-15,-9 0-34 0,1 0 25 16,-2 0-26 0,4 0 0-16,2 0-9 0,7 0 9 15,2 0-36-15,0 0-36 16,0 0-26-16,0 0 34 16,0 0 7-16,2 0 55 15,7 0-24-15,-1 0 33 16,0 0-7-16,-4 0 0 15,-2 0 0-15,-2 0-11 16,0 0-34-16,-6 0-59 16,-8 0-96-16,-1 2-572 0</inkml:trace>
  <inkml:trace contextRef="#ctx0" brushRef="#br0" timeOffset="100105.27">21234 7684 770 0,'0'0'234'0,"0"0"-148"15,0 0-2-15,0 0-39 16,0 0-6-16,0 0 0 15,0 0-33-15,-58 32-4 16,47-26 5-16,4-2-7 16,1-2-1-16,4-2-23 15,2 0-7-15,0 0 5 16,0 0-30-16,0 0-110 16,2 0-354-16</inkml:trace>
  <inkml:trace contextRef="#ctx0" brushRef="#br0" timeOffset="102588.05">22101 8985 742 0,'0'0'289'0,"0"0"-175"15,0 0-39-15,0 0 106 16,0 0-53-16,0 0-54 15,0 0 9-15,25-16-27 16,-25 16 42 0,2 0-15-16,-2 0-40 0,0 0 10 15,0 0-17-15,0 0-36 16,0 0 18-16,0 0-11 16,0 0-5-16,0 0-2 15,-8 0-6-15,-5 5 6 16,-5 4 0-16,-3 3 0 15,-4 0 8-15,-2 0 1 16,-2 1-9-16,-2-3 14 0,2-2-3 16,4-1 34-1,0-2-9-15,8-1-5 0,3-2 21 16,6-2-36-16,3 1 24 16,3-1-19-16,2 0-19 15,0 2 8-15,0-2-10 16,0 0-5-16,0 0-11 15,0 0-15-15,0 0 15 16,0 3-18-16,0-3-25 16,0 1 7-16,0-1-35 15,0 0-53-15,0 0 5 16,0 0-229-16</inkml:trace>
  <inkml:trace contextRef="#ctx0" brushRef="#br0" timeOffset="103791.13">19140 9196 732 0,'0'0'193'0,"0"0"-119"15,0 0-28 1,0 0 86-16,0 0-38 0,0 0-36 16,0 0 36-16,2 4 30 15,8-4-21-15,7 0 2 16,0 0-17-16,8 0-2 15,6 0-33-15,9 0-30 16,9 0 5-16,5 0 3 16,9 0-18-16,3 0 3 15,3-1-1-15,3-8 19 16,5 3 31-16,3-2-37 16,1 0 10-16,6 0 12 15,0-2-39-15,6 2 1 16,3-1-11-16,20 0 0 15,19 1 10-15,19-2-3 0,0 0-3 16,-25 4 14-16,-29-2-3 16,0 1-11-16,22 0-4 15,13-4 0-15,23 4 24 16,-14-1-24-16,-14 1 0 16,-3 4 3-16,-2-1 20 15,-18 1-36-15,-17 2 12 16,-22 1 0-16,-1 0 0 15,14-3 6-15,8 1-6 16,13 1 3-16,-4-1 19 16,-4 2-17-16,-5 0-5 15,-7 0 1-15,-11 0 23 0,-6 0-3 16,-11 0 25 0,-8-3 7-16,-5 3-45 0,-8 0 35 15,-4 0-26-15,-5 0-16 16,-4 0 22-16,-1 0-14 15,-2 0-6-15,1 0 0 16,5 0 12-16,-2 0-12 16,2 0-3-16,-3 0 0 15,-5 0-3-15,-6 0 4 16,-2 3-1-16,-7-3 3 16,0 0 8-16,0 0-10 15,0 2-1-15,0-2-57 16,0 1-32-16,-16 1-162 15,-3-2-265-15,-2 0-979 0</inkml:trace>
  <inkml:trace contextRef="#ctx0" brushRef="#br0" timeOffset="103934.75">23480 9092 1807 0,'0'0'329'0,"0"0"-329"16,0 0-42-16,0 0-166 16,0 0-768-16</inkml:trace>
  <inkml:trace contextRef="#ctx0" brushRef="#br0" timeOffset="104060.41">23683 9174 1386 0,'0'0'860'0,"0"0"-641"0,0 0-24 15,0 0-36-15,0 0-61 16,0 0-98-16,0 0-155 16,-29 0-770-16</inkml:trace>
  <inkml:trace contextRef="#ctx0" brushRef="#br0" timeOffset="107693.23">16524 7977 1128 0,'0'0'378'0,"0"0"-202"15,0 0 45-15,0 0-53 16,0 0-54-16,0 0-18 15,0 0-70-15,15 2 11 16,-15 0-19-16,0-2-6 16,0 0 32-16,0 1-35 15,0-1 5-15,0 0 11 16,-4 3-13-16,0-3-3 16,2 1-9-16,-1-1 3 15,3 0-11-15,0 0-26 16,0 0 28-16,0 0-7 0,0 0 5 15,0 0 2-15,7 0 5 16,-1 0-116-16,-1 0-178 16,-3 0-442-16</inkml:trace>
  <inkml:trace contextRef="#ctx0" brushRef="#br0" timeOffset="109106.91">17294 7610 472 0,'0'0'581'16,"0"0"-473"-16,0 0 1 15,0 0 37-15,0 0-66 16,0 0-30-16,0 0-26 15,-69-36 23-15,58 29 17 16,-1 1-14-16,-2 1 23 16,-4-4-29-16,0 4-27 0,-2-2-11 15,-4 4-6-15,-5-4-38 16,-4 4 38 0,-6-2-28-16,-3-1 8 0,2 2-5 15,-1-1 25 1,2-4-1-16,3 4 1 0,1-2 0 15,3 4 10-15,1-1-10 16,0 2-8-16,2 2 8 16,-2 0-29-16,0 0 27 15,0 0-7-15,-3 0 9 16,3 0 14-16,0 0-6 16,0 0 5-16,-3 0-1 15,1 0-12-15,1 0 0 16,-2 3-22-16,-1 1-5 15,2 2 27-15,1-2-22 0,1 2 22 16,0 1 18-16,2 1-1 16,0 1 11-16,0 7-28 15,-2 2-23-15,-2 4 21 16,-3 3-35-16,-2 3 3 16,1 1-36-16,-2 4 50 15,6 1 19-15,2-1 2 16,6 7-1-16,5 1 16 15,4 3-10-15,3 2-12 16,0 5 2-16,0 1-38 16,2 2-48-16,-3-3 7 15,5 2 41-15,1 0 35 16,-1-2 2-16,9 2 5 0,0 1 0 16,0 2-11-1,0 0 10-15,5 2-11 0,5 0-7 16,-1-1 18-16,5 1-10 15,-1-4 11-15,2-4 19 16,5 0 1-16,5-4 12 16,2 0-32-16,0 0-18 15,4 1 18-15,4-3-54 16,3-2-4-16,4-4 29 16,5-6-5-16,9-2 3 15,2-8 2-15,4-5 29 16,3-2 7-16,2-3-6 0,-1-2 9 15,-2 2 9 1,1-1-18-16,-2-2 22 0,-6 2 9 16,2-4 13-16,-3-2 23 15,-3-4-36-15,0-1 39 16,1 0-10-16,2 0-48 16,2 0-9-16,2-6-4 15,2-10-33-15,3-2 33 16,2-5 0-16,1-8 3 15,-1-3 4-15,-1-4 2 16,-6-8 32-16,-8-4 10 16,-2-9 4-16,-6-2 22 15,-5-10-48-15,-10-5 27 16,-1-7 23-16,-6-6 29 16,-1-4 30-16,-4 1-23 0,-3-2-3 15,-10 6 11-15,-4 1-74 16,-2 5 12-16,-25 1-33 15,-15 7-8-15,-16 2-20 16,-16 4-6-16,-28-3-33 16,-34 0 33-16,-40 6-107 15,-23 15-36-15,-5 18-87 16,50 16-29-16,36 10-451 0</inkml:trace>
  <inkml:trace contextRef="#ctx0" brushRef="#br0" timeOffset="110657.59">18014 6378 1033 0,'0'0'343'0,"0"0"-232"15,0 0-71-15,0 0 7 16,0 0-37-16,0 0 7 16,0 0 37-16,-13 40-29 15,2-11 55-15,-7 10 14 16,-6 11-40-16,-7 15 30 0,-15 23-35 15,-14 25-25 1,-9 25 24-16,5-10-48 16,12-25 12-16,17-27 10 15,6-22 4-15,-7 8 27 0,-4 6-26 16,-1 7-15-16,0-9 7 16,3-8-12-16,7-10-14 15,2-10-20-15,6-14-73 16,8-20-88-16,3-4-26 15,8-4-467-15</inkml:trace>
  <inkml:trace contextRef="#ctx0" brushRef="#br0" timeOffset="110946.38">17294 7255 1360 0,'0'0'319'0,"0"0"-258"16,0 0-13-16,0 0-20 16,0 0 8-16,0 0 7 15,28 117-27-15,-15-70-4 16,3 3 5-16,1 0 2 16,4-2-19-16,0-4 0 15,0-5 1-15,-1-11 15 0,2-10-14 16,0-10 10-1,7-8 80-15,7 0-49 0,4-22 7 16,5-10-30-16,19-22-20 16,-10 8-99-16,-8 3-240 0</inkml:trace>
  <inkml:trace contextRef="#ctx0" brushRef="#br0" timeOffset="112117.98">17865 6742 271 0,'0'0'84'16,"-69"131"-84"-16,36-62-105 0</inkml:trace>
  <inkml:trace contextRef="#ctx0" brushRef="#br0" timeOffset="114188.74">17237 9314 390 0,'0'0'723'16,"0"0"-532"-16,0 0-48 16,0 0 19-16,0 0 35 0,0 0-61 15,0 0-46-15,-16-24 10 16,16 24-39-16,0 0-32 16,0 0 11-16,4 0-31 15,15 0 0-15,3 0 18 16,9 9-15-16,7 4 28 15,9 5-26-15,6 8 4 16,5 5 24 0,6 4-32-16,1 8-10 0,3 3 9 15,-2 8-8-15,3 2 24 16,2 2-24-16,-2 5 8 16,-1 1 55-16,-2 2-64 0,-3 6 30 15,-5 2 4 1,-3 4-21-16,-2 4 22 0,-5 5-34 15,-2-1 5-15,-3-2 18 16,-3 0-8-16,-5-3-16 16,1-5 14-16,-7-6-14 15,-2-6 33-15,-5-6-27 16,-3-5-5-16,0-10 37 16,-1-6-26-16,-3-10-6 15,3-7-6-15,-5-4 2 16,-4-7-4-16,-2-4 2 15,-4-2-39-15,-3-3 29 16,-5 0-152-16,-17 0-73 0,-5 0-341 16</inkml:trace>
  <inkml:trace contextRef="#ctx0" brushRef="#br0" timeOffset="114775.91">17612 9990 1145 0,'0'0'289'16,"0"0"-193"-16,0 0 26 15,0 0-24-15,0 0 24 16,0 0-59-16,144 22 11 16,-106-2-3-16,6 2-13 0,6 4 4 15,3 4 16-15,5 0-69 16,-1 1 19 0,4-6-19-16,-3-4 4 0,0-7 17 15,-7-8-17-15,-2-6 32 16,-9 0 48-16,-6-19-39 15,-5-11 44-15,-8-12-26 16,-2-11-39-16,-3-12 13 16,-3-9-39-16,2-8 7 15,1-5 2-15,2 3-7 16,1 7-10-16,0 10 1 16,-6 17-17-16,-2 14 16 15,-4 14-43-15,-3 13-8 0,5 9-85 16,-3 0-492-1,1 10-174-15</inkml:trace>
  <inkml:trace contextRef="#ctx0" brushRef="#br0" timeOffset="115972.64">19022 11095 1416 0,'0'0'291'0,"0"0"-197"0,0 0-33 16,0 0 20-1,0 0-21-15,0 0 41 0,-137-48 42 16,97 42-91-16,-4 2 17 16,-9 1 13-16,-8 3-6 15,-5 0-14-15,-8 0-28 16,-4 9-26-16,-5 9 40 15,-2 5-47-15,2 7 30 16,2 3 0-16,4 7-19 16,5 6 28-16,7 4-26 15,9 6-14-15,8 6 18 16,7 5-11-16,5 4-7 16,10 4 0-16,6 5 2 15,4 4 4-15,10 2-6 16,3-5 0-16,3-3-12 15,3-4 13-15,17-2-2 16,5-1 1-16,8-5-6 16,5 2-6-16,6-3 0 0,7-3 2 15,7-2-12-15,7-5-11 16,4-2-2-16,2-7-2 16,3-3-18-16,3-8 27 15,2-3-2-15,0-5-6 16,4-6 36-16,4-7-75 15,0-7 57-15,0-7-7 16,-1 0 13-16,2-8 6 16,1-14 6-16,-1-5 0 15,2-4 20-15,-5-9-4 16,-3-1-16-16,-4-5 1 16,-7-6 7-16,-4-4 27 15,-7-3-20-15,-4-5-14 16,-9-1 71-16,-5-2-59 0,-8 1 6 15,-7 0-1-15,-7 1 18 16,-5-2 9-16,-3-2-19 16,-8 0-5-16,-2-2 24 15,-2 0-26-15,0 3-11 16,-9 3 10-16,-13 0-5 16,-7 3 20-16,-6 3-18 15,-11 3 18-15,-5 2 0 16,-6 3-20-16,-11-4-20 15,-9 3 7-15,-23-8-17 0,-35-1-10 16,-36 4-28-16,-20 14-18 16,-4 25-5-16,13 18-222 15,59 0-231-15,30 12-177 16</inkml:trace>
  <inkml:trace contextRef="#ctx0" brushRef="#br0" timeOffset="118437.75">18366 11683 1091 0,'0'0'481'0,"0"0"-356"0,0 0 86 15,0 0-12-15,0 0-71 16,0 0-27-16,0 0-26 16,0-40-23-16,0 40 17 15,0 0-69-15,0 0 10 16,0 0-10-16,0 7 0 15,3 15 22-15,1 9 7 16,-1 6-17-16,1 6 31 16,2 0-30-16,1-3-13 15,2-7 6-15,2-7 0 16,2-10 11-16,3-8-17 16,7-6 0-16,1-2 7 0,2-4 2 15,0-18-9 1,4-6 0-16,-5-5 0 0,-5-9-4 15,-2 1 4-15,-4-1-6 16,-4 6-13-16,-3 4-2 16,-3 9 20-16,-4 9-6 15,2 8 7-15,-2 2 0 16,0 4 0-16,0 0 0 16,0 0-14-16,0 7 1 15,2 12 13-15,4 9 15 16,0 8 1-16,1 3 19 15,4 2-25-15,0 2-1 16,1-2-9-16,3 12-22 0,-4-12-163 16,-7-7-529-16</inkml:trace>
  <inkml:trace contextRef="#ctx0" brushRef="#br0" timeOffset="123454.15">19679 11339 783 0,'0'0'328'15,"0"0"-186"-15,0 0-9 16,0 0-12-16,0 0-6 15,0 0-42-15,91-117-11 16,-64 88 38-16,2-2-14 16,2-6 12-16,0-1 27 15,3-5-57-15,3-2 22 16,4-4-23-16,3-5 0 16,4-3 24-16,4 0-42 0,4 1 1 15,2 2 5-15,2 6-53 16,5 3 46-16,-1 5-41 15,5 2-1-15,5 0 19 16,4 1-25-16,5-2 9 16,6-1-9-16,4 0 13 15,1 2-11-15,-1 6-2 16,-3 3 0-16,-9 8-2 16,-9 1 14-16,-11 6-12 15,-13 1 0-15,-15 4 1 16,-8 0 4-16,-11 4-5 15,-10 0 0-15,-1 1 4 16,-3 2-4-16,0 2-16 16,-7 0-105-16,-15 0-389 15,-5 0-274-15</inkml:trace>
  <inkml:trace contextRef="#ctx0" brushRef="#br0" timeOffset="124021.78">20331 10387 735 0,'0'0'257'0,"0"0"-109"15,0 0-51-15,0 0 55 0,0 0-20 16,0 0-45 0,0 0 21-16,0 0-28 0,0 0 20 15,0 0 14-15,0 0-91 16,0 0 24-16,5 0 15 16,13 0-23-16,9 0 14 15,6 0-21-15,8 2-7 16,7 0 39-16,4 2-54 15,-4 0 7-15,2 0 6 16,-11 2 0-16,-7-2 11 16,-10 2-28-16,-9 0 3 15,-8 1-3-15,-5 2 10 16,0 5-16-16,-5 6 43 16,-10 6 5-16,-3 2-5 15,1 6-36-15,5 0-7 0,1 13-11 16,5-9-212-1,-2-11-426-15</inkml:trace>
  <inkml:trace contextRef="#ctx0" brushRef="#br0" timeOffset="125278.58">22250 9529 804 0,'0'0'626'15,"0"0"-420"-15,0 0-76 16,0 0 12-16,0 0 31 15,0 0-127-15,0 0-2 16,-109-35-15-16,78 35-11 16,-7 0 38-16,-5 14-25 15,-3 4-4-15,-4 5 45 16,-2 3-70-16,-4 4 45 16,0 4 2-16,0 3-25 15,2 2 13-15,6 6-26 16,3 1 5-16,7 4 7 15,5 3-15-15,6 6-8 16,4 3 0-16,8 2 0 0,2 2 8 16,-1 0-8-16,6 2 0 15,-3-1-6-15,8-4 8 16,-2-2-2-16,5 0 0 16,0-1 6-16,0 0-11 15,8 0 5-15,11-2 0 16,4-2-14-16,6-3 9 15,2-6 4-15,7-3-17 16,-1-3-3-16,4-5 19 16,3-6-8-16,4-3 10 0,2-10-13 15,6-1 1 1,6-5 12-16,1-4-22 0,-1-1 1 16,3-5 20-16,-3-1-10 15,0 0 11-15,1-7 1 16,-3-11 29-1,-2-7-30-15,-4-6 18 0,-1-7-8 16,-2-8 4-16,-2-7-7 16,-4-5-7-16,-5-2 33 15,-5-2-26-15,-5 0 20 16,-6 2 1-16,-8 1 8 16,-3 1 25-16,-4 0-21 15,0-4 5-15,-1-2 3 16,-1-4-36-16,3-2 0 15,-6 3-11-15,-4 4 5 16,0 4 12-16,0 3-12 0,-14 6 9 16,-8 2 18-16,-9-1-27 15,-6 7 14-15,-9 1-20 16,-7 2 0-16,-10 5-9 16,-8 6-15-16,-27 5-24 15,-36 10-12-15,-39 13-97 16,21 0-134-16,19 4-463 0</inkml:trace>
  <inkml:trace contextRef="#ctx0" brushRef="#br0" timeOffset="128835.72">22120 9529 677 0,'0'0'224'0,"0"0"-104"15,0 0 35-15,0 0 10 16,0 0-55-16,0 0-18 0,0 0-30 16,-93 0-8-16,82 0 6 15,-2 0-26-15,-1 0-8 16,1 6 54-16,-5 0-24 16,-2 4 1-16,-4 0-4 15,-5 3-26-15,-2 0 23 16,-3 3-37-16,-2-1-12 15,3-2 35-15,-1 1-36 16,5 0 33-16,2 1-17 16,4-2-9-16,0 5 27 15,3-2-19-15,2 5-14 16,2-1 36-16,-1 1-27 0,-1 3-4 16,1 1 2-16,-2-1-7 15,-1 0 15-15,5-3-16 16,-1 2 0-16,3-1-9 15,1-2 18-15,6 0-9 16,-1 0 0-16,3-2 0 16,-1-2 7-16,-3 1-7 15,5 2 0-15,-4-1-6 16,3 5 12-16,-3-2-6 16,1 1 0-16,-1 2 0 15,0 0 7-15,3 0-7 16,-3 1 0-16,1-3 0 15,0 2 1-15,2-2-1 16,0 2 1-16,0-2-1 0,1 0 7 16,3-2-7-16,0 2 0 15,0-2 7-15,0 1-7 16,0 4 0-16,0-2 0 16,0-4 1-16,0 3 7 15,0-1-8-15,3-1 0 16,-1 0-6-16,0-2 12 15,0 1-7-15,2 0 1 16,-2 0 0-16,4 0 0 16,-3-3-6-16,2-1 6 15,0 2-1-15,-1-5 13 16,0 1-18-16,4-2 6 16,-2-1 0-16,3 0-1 15,2 3-6-15,-2-4 7 0,2 3-6 16,2 0 22-16,-1-1-23 15,1-2 7-15,-1 0 0 16,-1-2-1-16,1 1-4 16,2 0 5-16,-1 1 0 15,3-1 12-15,-1 2-14 16,1-2 2-16,-1-1 0 16,-1 1-14-16,-1-2 21 15,-1 0-7-15,-1 0 0 16,-3-2 7-16,4 3-8 15,-3-4 1-15,2 4 0 16,3-3-16-16,-1 2 18 16,5-1-2-16,-1 1 4 15,-1-1 3-15,-1-1-7 0,1-1 0 16,-3 1 0-16,1 1-16 16,1-3 28-1,4 0-13-15,-2 0 1 0,1 0-4 16,-1 1-2-16,-1-2 6 15,3 1-10-15,-4 0-7 16,1 0 16-16,-3 0 0 16,0 0 0-16,1-1 1 15,-1-1 5-15,0 2-5 16,3-2-1-16,0 0-17 16,1 0 19-16,0 0-2 0,-1 0-5 15,0 0-5 1,-5 3 10-16,1-3 1 15,-1 0 0-15,-5 1-10 0,3-1 12 16,0 0-2-16,0 0 0 16,2 0 5-16,1 0-19 15,-1 0 12-15,7 0-45 16,-1 0 46-16,1 0-41 16,2 0 24-16,0 0 6 15,0 0 11-15,-2 0-1 16,0 0 2-16,0 0 0 15,-3 0-12-15,1-6 14 16,-1-1-2-16,1-1 6 0,-1-2-6 16,4-2 37-16,-4-2-36 15,3 0 14-15,-1-3 3 16,2 1-10-16,1 0-8 16,-5-3 0-16,3-2-2 15,0-1 2-15,-2 0 5 16,-1-2-4-16,1 0 7 15,-3 0 0-15,1-4-8 16,-1 0 0-16,-3-2 0 16,2-2 16-16,-1 0-16 15,-1 0 7-15,2 0 35 16,-1 2-36-16,1 1 11 16,-3-1 7-16,1-2-8 15,0 0 11-15,1 0-18 16,-3-4 4-16,1-1 33 0,1 0-37 15,-2-2 33 1,-1 2-4-16,-3-2 3 0,-2 1 17 16,-2 2-33-1,0 0 6-15,0 1 36 0,0-2-65 16,-8 3 37-16,-3-2-24 16,-1 2-7-16,1 0 4 15,-2 1-12-15,-1 4 0 16,-1 0 6-16,-5 3 12 15,-5 5-18-15,-6-2 0 16,-13 4-11-16,-12 5 11 16,-15 3-70-16,-14 5-73 15,-54 6-120-15,22 0-287 16,8 0-661-16</inkml:trace>
  <inkml:trace contextRef="#ctx0" brushRef="#br0" timeOffset="130122.17">21702 10232 876 0,'0'0'284'0,"0"0"-101"16,0 0 17-16,0 0-57 15,0 0 3-15,0 0-33 16,0 0-33-16,15-29 8 16,-15 25-7-16,0-1 27 15,0 1-63-15,0 1 32 16,0-2-4-16,0 1-51 0,0 1 12 15,-11 0-34-15,-1 3 16 16,-7 0-8-16,-1 0-8 16,0 3 0-16,0 10-1 15,0 3 2-15,5 2 5 16,3 4-6-16,5 3 0 16,5-1-15-16,2 0 15 15,0-4-13-15,2-4-29 16,12-4-20-16,1-9 22 15,6-3-40-15,-2 0-38 16,2-21 51-16,1-5-14 16,-1-4 18-16,-4-3 27 15,-1 0 14-15,-5 1 22 0,-3 6 17 16,-1 5 10 0,-2 12 52-16,-5 3-19 0,2 6 15 15,-2 0-39-15,0 0-27 16,0 7 14-16,0 17 51 15,0 10 23-15,0 8 18 16,0 7-71-16,0 2 21 16,-5 0-13-16,1-1-44 15,-1-6 19-15,1-6-27 16,0-3-18-16,-3-8-28 16,1-4-155-16,-2-10-66 15,6-6-257-15</inkml:trace>
  <inkml:trace contextRef="#ctx0" brushRef="#br0" timeOffset="130316.42">21829 10338 1468 0,'0'0'404'0,"0"0"-245"16,0 0-106-16,0 0-28 15,0 0 0-15,0 0-25 16,0 0-51-16,127-14-109 16,-114 11-78-16,-6-1-456 0</inkml:trace>
  <inkml:trace contextRef="#ctx0" brushRef="#br0" timeOffset="130500.86">21829 10338 1413 0,'116'-76'275'0,"-118"76"-161"16,2 5 23-16,-5 10 1 16,0 6-29-16,1 5-68 15,-2 2-23-15,1 0-18 16,1-1-55-16,4-2-70 16,0-7-141-16,0-5-329 0</inkml:trace>
  <inkml:trace contextRef="#ctx0" brushRef="#br0" timeOffset="130986.71">22063 10284 1058 0,'0'0'392'15,"0"0"-191"-15,0 0-73 16,60-117 0-16,-42 78-39 16,-2 5-50-16,-5 4 26 15,-3 6 21-15,-4 10 33 16,-4 6-54-16,3 4-35 15,-3 4 6-15,0 0-36 16,0 0-21-16,0 10 8 16,0 15 26-16,0 2-4 15,-5 9 23-15,-1 2-12 0,0 2 26 16,-1-1-22 0,0 1-18-16,2-6 25 15,1-3-30-15,2-8 7 16,0-6-8-16,-1-10 8 0,3-3-16 15,0-4 4-15,0 0 1 16,0 0-24-16,0-16-19 16,3-2 12-16,7-2-30 15,4 2-56-15,-1 2 9 16,-4 6 45-16,-2 2 47 16,0 5 4-16,-5 2 30 15,-2 1-11-15,2 0 28 16,-2 0 5-16,0 0 18 15,0 0-29-15,0 0-20 16,0 0 11-16,0 7-3 0,0 5-11 16,0 3-3-1,0-3-20-15,0-2-66 0,3-3-145 16,5 0-94 0,2-7-536-16</inkml:trace>
  <inkml:trace contextRef="#ctx0" brushRef="#br0" timeOffset="131138.79">22295 10275 1458 0,'0'0'291'15,"0"0"-167"-15,0 0-59 16,0 0-53-16,0 0-12 16,0 0-102-16,0 0-17 15,64-1-105-15,-52 1-304 0</inkml:trace>
  <inkml:trace contextRef="#ctx0" brushRef="#br0" timeOffset="131319.29">22295 10275 1232 0,'84'-81'392'0,"-84"81"-296"16,0 0-13-16,0 0-32 15,0 9-1-15,0 6-6 16,-2 5-26-16,0 0-8 15,0 3-10-15,0-1-7 0,2-1-75 16,0-8-103 0,0-3-340-16</inkml:trace>
  <inkml:trace contextRef="#ctx0" brushRef="#br0" timeOffset="131651.79">22464 10204 1156 0,'0'0'298'16,"0"0"-128"-16,0 0-52 16,0 0 1-16,0 0-20 15,0 0-18-15,0 0-33 16,20 70-32-16,-18-60 12 16,-2 3-28-16,2-7 1 15,-2-4 14-15,0-2-14 0,2 0 25 16,4 0-17-16,2-14-9 15,1-6-47-15,3 0 17 16,-2 1 4-16,1 2 13 16,-1 5 17-16,1 3-4 15,-5 5 3-15,0 4 9 16,2 0-5-16,-2 0 16 16,-1 0-22-16,-1 13 29 15,0 2-30-15,-4 5 0 16,0 17-29-16,-10-7-129 15,-9-4-170-15</inkml:trace>
  <inkml:trace contextRef="#ctx0" brushRef="#br0" timeOffset="132086.4">22161 10062 1038 0,'0'0'294'0,"0"0"-156"15,0 0 26-15,0 0-61 16,0 0-54-16,0 0 16 16,0 0-57-16,118-88 86 15,-107 65-17-15,-6 4 4 16,-3 3 26-16,-2 1-28 15,0 8-18-15,-9 3-21 16,-9 4-40-16,-4 0-2 16,-5 4-78-16,-20 30-85 15,7-5-72-15,1 4-167 0</inkml:trace>
  <inkml:trace contextRef="#ctx0" brushRef="#br0" timeOffset="132817.06">21626 10678 1024 0,'0'0'277'16,"0"0"-176"-16,0 0-34 16,0 0 38-16,0 0-6 15,0 0-90-15,0 0 30 16,118-38 5-16,-64 27-18 15,10 0 30-15,7 0-1 16,10-3-2-16,0 3 27 16,0-3-74-16,-2 2 34 0,-8 2-6 15,-6 1-2 1,-9 1 35-16,-7 4-22 0,-14 0-15 16,-10 1 25-16,-10 0-54 15,-9 3 23-15,-4 0-8 16,-2 0 11-16,0 0-27 15,0 0-3-15,0 0-114 16,-2 0-63-16,-8 0-128 16,-1 0-499-16</inkml:trace>
  <inkml:trace contextRef="#ctx0" brushRef="#br0" timeOffset="134043.16">22190 10317 702 0,'0'0'339'0,"0"0"-156"16,0 0-56-16,0 0-9 16,0 0-73-16,0 0-37 15,0 0 33-15,-2-6-19 16,2 4 27-16,0 2-21 16,4-2-28-16,1 2 0 15,-3 0-67-15,2 0-87 0,-1 0 47 16,1 0-92-1,0 0-67-15</inkml:trace>
  <inkml:trace contextRef="#ctx0" brushRef="#br0" timeOffset="136267.97">7672 10078 798 0,'0'0'286'16,"0"0"-66"-16,0 0 2 0,0 0-2 15,0 0 28 1,0 0-100-16,0 0-43 0,51-21-63 15,-44 44 19-15,-1 11 59 16,2 16-34-16,-4 11-17 16,0 8-21-16,-2 8-35 15,0-3 23-15,1-1-36 16,1-5 6 0,6-5-12-16,-4-12-52 0,3-7-66 15,4-16-73-15,-2-13-138 16,-2-15-194-16</inkml:trace>
  <inkml:trace contextRef="#ctx0" brushRef="#br0" timeOffset="136734.29">7701 9874 1796 0,'0'0'482'0,"0"0"-482"16,0 0 34-16,162-27-34 15,-30 23 92-15,49 3-91 16,19 1 30-16,1 0-19 16,-24 15-12-16,-45 2 0 15,-32 1-21-15,-33-4-8 16,-25-1 2-16,-8 4-80 16,-14 1 39-16,-12 4 51 15,-8 1 17-15,-28 0 87 0,-12 4-24 16,-7 4-6-16,2 6 36 15,10 2-56-15,8 9 32 16,14 9-45-16,13 7-4 16,0 6 30-16,31 6-44 15,13 3 5-15,8 0-11 16,4-2-5-16,-6-3-9 16,-9-8-37-16,-14-9-17 15,-23-14 53-15,-6-8 15 16,-43-13 21-16,-42-6 74 15,-46-10-29-15,-36-6 2 16,-10 0-5-16,30-18-36 16,41-5 30-16,44 3-56 0,15 0-2 15,4-3-8 1,12-2-66-16,26-9-38 0,7 9-240 16,17 2-662-16</inkml:trace>
  <inkml:trace contextRef="#ctx0" brushRef="#br0" timeOffset="137178.31">7888 9918 1317 0,'0'0'263'16,"0"0"-154"-16,0 0-35 15,18 136 67-15,-16-70-39 0,2 10-17 16,-4 3-36-16,3 3-49 15,1-8-40-15,5 2-99 16,-2-21-191-16,4-21-1106 16</inkml:trace>
  <inkml:trace contextRef="#ctx0" brushRef="#br0" timeOffset="137352.69">8326 9846 1045 0,'0'0'0'0,"133"-28"-518"0</inkml:trace>
  <inkml:trace contextRef="#ctx0" brushRef="#br0" timeOffset="137478.2">8964 10200 1295 0,'0'0'216'0,"0"0"-216"0,-80 121-8 16,66-79-168 0,14-12-424-16</inkml:trace>
  <inkml:trace contextRef="#ctx0" brushRef="#br0" timeOffset="138237.16">9254 10425 1483 0,'0'0'226'0,"0"0"-147"16,0 0-50 0,185-87 126-16,-54 36-86 0,38-18-38 15,12 1 39-15,-12 5-33 16,-37 14 37-16,-43 18 4 16,-22 10-35-1,-7 3 51-15,4-1-17 0,5-4-25 16,3 3 24-16,-10 0-45 15,-9 6 13-15,-8 1-17 16,-7 4-26-16,-9 2 24 16,-6 4-25-16,-11 0-74 15,-5 2-118-15,-7 1-378 16,0-4-587-16</inkml:trace>
  <inkml:trace contextRef="#ctx0" brushRef="#br0" timeOffset="138698.07">11625 9166 965 0,'0'0'304'0,"0"0"-230"16,-121 0-25-1,59 12-21-15,-8 10 66 0,-7 10-2 16,-4 10-44-16,-1 12 23 16,-3 12-6-16,8 11 5 15,5 26 44-15,16 20-89 16,27 22 8-16,23-13-33 15,8-26-23-15,35-33-15 16,15-23-7-16,33 9 45 16,46 3-21-16,50-15 16 15,14-25 4-15,-3-22-51 16,-24-38-33-16,-33-20-8 16,-28-5-9-16,-29 5 102 15,-8-24 93-15,-22-24-64 16,-17-17 38-16,-17-17 1 15,-14 28-27-15,-29 34-41 0,-4 22-33 16,-27-6-51-16,6 9 11 16,7 7-411-16</inkml:trace>
  <inkml:trace contextRef="#ctx0" brushRef="#br0" timeOffset="139199.68">12662 8981 595 0,'0'0'910'0,"0"0"-791"16,0 0-117-16,174-60 49 15,-71 26-9-15,33-16 21 0,37-18-16 16,17-7-24-16,-2-1 46 16,-1 7 17-1,-12 8 39-15,14 9 6 0,1 12-57 16,-5 10-3-16,-14 7-8 16,-18 8-38-16,-31 3 6 15,-31 3-29-15,-27 3-2 16,-14 5 23-16,-2-3-22 15,-3 1-1-15,-9 2 0 16,-18 1-71-16,-18-3-101 16,-9 3-99-16,-9-4-480 0</inkml:trace>
  <inkml:trace contextRef="#ctx0" brushRef="#br0" timeOffset="139699.06">16460 7692 912 0,'0'0'171'0,"0"0"-161"0,-151 12-10 16,82 14 35-16,1 12 138 16,1 12 67-16,-11 31-146 15,-6 27-27-15,3 28-42 16,16 14-10-16,30-3 24 16,26-9-30-16,9-16 14 15,13-17-23-15,12-25-1 16,4-22-1-16,4-8-9 15,14 7 11-15,13 3-6 16,18 2 17-16,27-10-8 16,33-16-3-16,41-26 1 15,16-10-2-15,1-32-27 16,-17-20-1-16,-32-16 23 0,-27 0-18 16,-28-3 24-1,-3-26 30-15,-29 14-29 0,-14-1 201 16,-10-7-122-1,-36 27-41-15,-17-2-38 0,-56-4-1 16,-53 14-74-16,-41 17-72 16,18 16-36-16,30 17-491 0</inkml:trace>
  <inkml:trace contextRef="#ctx0" brushRef="#br0" timeOffset="140183.65">17817 9525 1092 0,'0'0'177'0,"0"0"-96"16,81 106 25-16,-40-44 3 15,1 10 0-15,12 26-34 16,12 27 30-16,22 21-22 16,-5-9-31-16,-11-27-12 15,-16-34-40-15,-12-21-8 16,4 7-13-16,0 6-57 15,2 28 37-15,-17-22-66 16,-18-14-204-16</inkml:trace>
  <inkml:trace contextRef="#ctx0" brushRef="#br0" timeOffset="142377.29">6790 10321 1510 0,'0'0'367'16,"0"0"-263"-16,0 0 33 15,0 0-16-15,-132-60 3 16,100 56-1-16,3 4-66 0,-2 0-32 16,0 10-9-16,2 11 2 15,5 10-18-15,8 5 6 16,6 0 0-16,10 2 3 15,0-4-9-15,12-6-2 16,15-4-15-16,4-10-16 16,4-10 22-16,1-4-23 15,3 0-22-15,-6-20-12 16,-1-4-30-16,-9 0 33 16,-4 0 28-16,-5 8 3 15,-8 4 34-15,-4 4 28 16,0 8 18-16,-2 0 44 0,0 0-52 15,0 14-17 1,0 14 73-16,0 12-10 0,0 6-17 16,0 7-25-16,0 1-27 15,2 0 34-15,3-4-48 16,-1-5 14-16,0-6-15 16,-1-1-62-16,0-11-159 15,-3-12-344-15</inkml:trace>
  <inkml:trace contextRef="#ctx0" brushRef="#br0" timeOffset="142532.46">7148 10757 2440 0,'0'0'330'0,"0"0"-266"0,0 0-56 16,0 0-8-16,0 0-278 15,0 0-1082-15</inkml:trace>
  <inkml:trace contextRef="#ctx0" brushRef="#br0" timeOffset="198800.72">4322 2802 1045 0,'0'0'273'0,"0"0"-100"0,0 0-19 15,0 0-20-15,0 0-12 16,0 0-21-16,-23-56-37 15,15 51 13-15,2-1-42 16,-5 0 17-16,-5 2-24 16,-1 0-12-16,-6 2 9 15,-6 0-25-15,-4 2 6 16,-5 0 9-16,-5 0-6 16,-1 0-9-16,-2 0 12 15,-6 0-11-15,1 4 16 16,2 6-17-16,2 0 0 15,1 1 4-15,1 4 4 16,3-1-8-16,-1 4 0 0,1 2 7 16,-2 2-2-16,1 4-5 15,-1 5 0-15,1-2-3 16,3 1 9-16,2 5-6 16,3-4 6-16,6 6-5 15,4 1 17-15,2 2-13 16,4-1-4-16,3 5 32 15,3 1-32-15,1 2 8 16,1-1 2-16,3 2-10 16,0 2 14-16,0 0-15 15,3 2 0-15,1 0-6 16,2-1 8-16,2 0-2 16,0 0 0-16,0-1 4 15,8 0-4-15,9 0 0 16,2 0 8-16,8-1-25 0,6-3 20 15,5-4-3-15,7-6 0 16,3-2-4-16,8-2 2 16,7-1-2-16,3-4 2 15,4 1-14-15,3-4 16 16,0-1 0-16,4-4 0 16,0-5-1-16,4-4 1 15,4-7 0-15,-4-3 0 16,6 0-10-16,-2-6 11 15,2-13-1-15,-2-3 0 16,-1-4 10-16,-1-8-12 16,-4-5 2-16,-6-8 0 15,-5-10 14-15,-5-9-13 0,-7-10 11 16,-7-1 11-16,-7-7-11 16,-9 4 26-16,-6 4-19 15,-12-1-19-15,-5 8 52 16,-8 1-27-16,-2 1 10 15,-2 3-9-15,-16 2-24 16,-5 3 43-16,-6 2-36 16,-2 3-9-16,-2 6 46 15,-5 6-46-15,-2 2 21 16,-3 6 8-16,-1 3-28 16,-3 7 30-16,-2 4-31 15,-4 7 6-15,-1 2-8 0,1 5 8 16,-3 6-6-16,3 0 3 15,-1 0-2-15,1 0-1 16,2 0 0-16,1 6 2 16,4 5-11-16,1-4 9 15,7 3 0-15,5-2 0 16,8 0 9-16,10-3-9 16,3-2 0-16,8 1 0 15,2-4-14-15,2 0 14 16,0 0 0-16,0 0-1 15,0 0-16-15,0 0 16 16,0 0 1-16,0 0 0 16,0 0-7-16,0 0 8 0,0 0-1 15,0 0 0-15,0 0-3 16,0 0 2-16,0 0-31 16,0 0-20-16,0 0 28 15,0 0-30-15,0 0 14 16,0 0-10-16,0 0-26 15,0 0-33-15,0 0-104 16,0 0-167-16,0 0-646 0</inkml:trace>
  <inkml:trace contextRef="#ctx0" brushRef="#br0" timeOffset="200367.71">3372 1594 1420 0,'0'0'237'16,"0"0"-121"-16,0 0-22 15,-20 102-19-15,20-65 15 16,10-4-66-16,13-3 16 16,4-6-12-16,0-10 1 15,0-7 11-15,-2-7-21 0,4-4 11 16,-2-23-30 0,4-35-82-16,-8 8-243 0,-5-2-592 0</inkml:trace>
  <inkml:trace contextRef="#ctx0" brushRef="#br0" timeOffset="200517.35">3541 1267 1654 0,'0'0'669'16,"0"0"-436"-16,0 0-112 16,0 0-45-16,0 0-76 15,0 0-39-15,0 0-223 16,-27-4-641-16</inkml:trace>
  <inkml:trace contextRef="#ctx0" brushRef="#br0" timeOffset="201010.99">3514 2371 1435 0,'0'0'493'0,"0"0"-360"16,0 0 19-16,0 0-69 15,0 0-22-15,0 0 20 0,0 0-17 16,38 50 3-16,-24-27-39 16,-2 2-11-16,-1-4 8 15,-1-3-25-15,-2-2-8 16,-1-3-39-16,-4-6-60 16,1-5-62-16,3-2-167 15,2-16 3-15,-1-6-895 0</inkml:trace>
  <inkml:trace contextRef="#ctx0" brushRef="#br0" timeOffset="201184.52">3737 2151 1463 0,'0'0'628'0,"0"0"-413"16,0 0-29-16,0 0-91 15,0 0-51-15,0 0 4 0,0 0-47 16,45 75 29-16,-25-35-23 15,-3 0-7-15,-3 2-9 16,-7 14-81-16,-5-12-196 16,-2-8-483-16</inkml:trace>
  <inkml:trace contextRef="#ctx0" brushRef="#br0" timeOffset="-214132.41">18119 3557 225 0,'0'0'341'0,"0"0"-152"15,0 0-52-15,0 0 0 16,0 0 8-16,0 0-61 16,16-5-26-16,-16 5-19 15,0 0-22-15,0 0 17 0,0 0-18 16,0 0 14-16,0 0 38 15,0 0-31-15,0 0 52 16,0 0-6-16,0 0-9 16,0 0 8-16,0 0-22 15,0 0-7-15,0 0-2 16,0 0-39-16,0 0-9 16,0 0-3-16,2-1 9 15,2-1-14-15,3-1 6 16,5 2-1-16,3-2 7 15,3 2-6-15,1-1-1 16,2 2 0-16,1 0 2 16,1 0 1-16,0 0-3 15,2 0 0-15,0 0 6 16,-3 0 0-16,-2 0-6 0,-5 0 0 16,-1 0-14-16,-2 0 13 15,-4 0-13-15,1 0 14 16,-3 0-9-16,2 0-4 15,-2 0 13-15,1 0-11 16,4 0 11-16,0 0-7 16,4 0 7-16,4 0 0 15,1 2 0-15,2-2 7 16,5 0-7-16,-3 1 0 16,5-1 0-16,0 0-1 15,2 3-1-15,1-3 2 16,-1 0 0-16,2 1-4 0,-2 2 4 15,3-3 0 1,1 2 2-16,1-2-2 0,2 0-4 16,2 0 4-16,-2 0 13 15,-2 0-4-15,2 0-9 16,0 0 1-16,-5 0 6 16,2 0-7-16,1 0-1 15,-1 0 1-15,4 0 0 16,-1 0 6-16,-1 0-6 15,3 0 0-15,3-2 0 16,1 2 6-16,1 0-5 16,2-3-1-16,0 3 14 15,1 0-3-15,4 0-11 0,-3 0 0 16,8 0 1-16,-1 0-1 16,2 5-2-16,2-4 2 15,1 4 6-15,-3-1-4 16,2 0-2-16,0-2 0 15,0 2 0-15,1 0 16 16,-1 0-16-16,-5 2 0 16,-2-3 3-16,-3 0 6 15,-8-2-9-15,-5 2 13 16,-8-3-4-16,-6 1 15 16,-8-1-12-16,-5 0 13 15,-6 0 44-15,-2 0-44 16,-2 0 20-16,0 0-16 15,0 0-14-15,0 0 0 0,2 0-15 16,-2 0 0-16,0 0-7 16,0 0-13-16,0 0-14 15,0 0-10-15,0 0-9 16,0 0-57-16,0-11-206 16,0-3-592-16</inkml:trace>
  <inkml:trace contextRef="#ctx0" brushRef="#br0" timeOffset="-213498.8">20169 1152 1041 0,'0'0'300'16,"0"0"-113"-16,0 0-41 15,0 0-27-15,0 0 6 16,0 0-86-16,0 0 25 16,6-3-2-16,-6 3-32 15,0 0 15-15,0 0-33 16,-4 8-12-16,-11 16 11 0,-10 10 9 16,-6 16-20-16,-12 12 24 15,-3 12-5 1,-3 8 21-16,-2 6-19 0,1 4 2 15,9-7 28-15,2 0-38 16,6-11-5-16,6-10-8 16,5-12 1-16,2-14 18 15,2-8-19-15,5-10-11 16,0-8 10-16,-3-9-167 16,3-3-141-16,1 0-226 0</inkml:trace>
  <inkml:trace contextRef="#ctx0" brushRef="#br0" timeOffset="-213165.68">19589 1704 844 0,'0'0'491'0,"0"0"-352"15,0 0-121-15,0 0 66 16,0 0-11-16,-22 120-45 16,15-67 18-16,1 5-22 15,2 2-16-15,-1 0 47 0,5-6-28 16,0-4 7-16,0-7 20 16,0-12-11-16,9-8 4 15,11-13 4-15,4-10-19 16,10 0 65-16,6-20-79 15,7-14 6-15,2-11-20 16,-2-1 6-16,-7 0-20 16,-4-6-87-16,-12 14-100 15,-7 10-108-15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1T01:40:44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11047 1081 0,'0'0'372'0,"0"0"-157"15,0 0-60-15,0 0 31 16,0 0-66-16,0 0-90 15,-13-44 14-15,13 38-33 16,0-1 40-16,0 6 43 16,0 1-35-16,0 0 9 15,0 0-44-15,0 0-18 16,0 0 31-16,0 0-35 16,0 5 10-16,0 22-12 15,0 17 0-15,0 34 21 0,3 43-3 16,7 33-16-1,2 15 38-15,-1-9-22 0,-2-36-14 16,0-42 11 0,-5-21 0-16,1-16 5 0,-1-1-20 15,-2 0 0-15,3-4 8 16,-3-11 2-16,-2-13-20 16,3-8-14-16,-1-8-64 15,2 0-9-15,3-31-100 16,-3-6-284-16,3-7-694 0</inkml:trace>
  <inkml:trace contextRef="#ctx0" brushRef="#br0" timeOffset="477.96">1195 11428 1288 0,'0'0'359'0,"0"0"-198"16,0 0-116-16,0 0 62 15,0 0-78-15,0 0-5 16,0 0 31-16,-141 86-15 0,103-60 4 15,1 0-1-15,-1-2-14 16,5 0 57-16,4-4-65 16,8-1 11-16,5-4-23 15,8 0 2-15,3-2-7 16,3 3-4-16,2-2 0 16,0 0 5-16,0 3 5 15,7-3-1-15,9 4 18 16,3 0-17-16,4 1 46 15,4 4-23-15,2 3-15 16,2 2 27-16,-2-2-35 16,0 0-7-16,-5-2 4 15,-2-2 1-15,-2-4-5 16,-4-2-3-16,-3-2-45 0,0-4-1 16,6-10-184-16,-4 0-158 15,-1 0-584-15</inkml:trace>
  <inkml:trace contextRef="#ctx0" brushRef="#br0" timeOffset="686.34">1546 11626 1820 0,'0'0'572'0,"0"0"-477"15,0 0-51 1,0 0-43-16,0 0 9 0,0 0-10 16,133 13-128-1,-96-2-170-15,-8-1-378 0</inkml:trace>
  <inkml:trace contextRef="#ctx0" brushRef="#br0" timeOffset="876.83">1492 11921 1857 0,'0'0'548'0,"0"0"-423"0,0 0-44 16,0 0-47-16,0 0-1 16,0 0-33-16,0 0-28 15,97-2-9-15,-48-6-210 16,-8 0-310-16,-10 0-1111 0</inkml:trace>
  <inkml:trace contextRef="#ctx0" brushRef="#br0" timeOffset="2359.84">2360 11514 730 0,'0'0'350'15,"0"0"-220"-15,0 0-33 16,0 0 18-16,0 0-91 0,0 0 5 16,0 0-17-16,-16 0 40 15,9 0 47-15,3 0-61 16,-2 0 16-16,-4-4 40 16,4 0-84-16,-1-5 35 15,3 2-1-15,2-5-24 16,0-4-20-16,2-2-35 15,0-4 10-15,0-3 12 16,4 1-35-16,9 1 47 16,1 1 1-16,3 1 0 15,1 6-5-15,5 1 6 16,-1 4-1-16,2 1 40 16,1 7-26-16,-2 2 32 0,-2 0-15 15,-3 21-15-15,-3 8 60 16,-3 10 6-16,-5 9-11 15,-3 4-8-15,-4 5-24 16,0 4 14-16,0-3-13 16,-9 1-29-16,-13-3 64 15,-3-4-45-15,-5-4 13 16,-2-7-10-16,-2-4-27 16,-1-7 23-16,-1-6-29 15,5-8 0-15,0-6-9 16,6-8 9-16,3-2-16 15,2-2-5-15,6-18-64 16,4-8 45-16,5-3-9 16,5-2 18-16,0 1 15 15,0 3-24-15,7 5 38 0,8 7 2 16,3 7 0-16,3 4 2 16,0 6-2-16,2 0 0 15,4 11 53-15,3 14-52 16,2 2 51-16,1 6-15 15,3 1-5-15,-4-4 26 16,-2-2-32-16,-1-6-2 16,-4-2 27-16,-7-6-33 15,-3-2-6-15,-4-4-3 16,-1 0-9-16,-4-4 0 16,1 2-4-16,4 9-44 15,-4-4-50-15,-3-1-477 0</inkml:trace>
  <inkml:trace contextRef="#ctx0" brushRef="#br0" timeOffset="5525.31">5089 4703 542 0,'0'0'506'0,"0"0"-364"0,0 0-73 16,0 0 37-16,0 0-23 16,0 0-22-16,0-13 55 15,0 11-46-15,0 2 69 16,0 0-28-16,0 0-20 16,0 0 12-16,0 0-38 15,0 0-25-15,0 0 7 16,0 0-40-16,0 0-7 15,0 0 2-15,-2 0-1 16,2 0 11-16,0 0-12 16,-2 0 0-16,2 0 36 15,0 0-30-15,0 0 21 0,0 0-17 16,-2 0-8 0,2 0 11-16,-3 0-13 0,-1 0 0 15,0 0 3-15,-1 0 7 16,-2 0-11-16,-2 0 1 15,1 2 0-15,-1 2-11 16,-4 0 20-16,6 1-9 16,-4 1 0-16,-1 1 6 15,1 1 2-15,-3 0-8 16,2 2 0-16,-1 2-6 16,-1-2 14-16,1 0-8 15,1 0 1-15,1-2 0 16,3 3 28-16,-2-4-29 15,1 3 1-15,3 1-1 0,-3-1 6 16,-4 2-6-16,6-1 0 16,-4 3 2-16,-1 0 19 15,4 1-21-15,-3-1 7 16,3 0-6-16,2 2 7 16,-1-2-8-16,3 2 0 15,0-2 1-15,-1 2 9 16,2-4-10-16,1 1 0 15,0-1 2-15,0-1 7 16,2 1-9-16,-2 1 0 16,2-2 0-16,-2 1 6 0,-1 0-6 15,1 0 0 1,2 2-2-16,0-2 11 0,0 3-9 16,0-1 0-16,0 3 0 15,0 0-1 1,0 1 1-16,0 1 0 0,0 0-1 15,0 1 14-15,0-2-14 16,0 2 1-16,0 0 0 16,0-2-13-16,0 2 14 15,0-1-1-15,5 2 0 16,1 0 12-16,-2-2-14 16,4 1 2-16,-4-1 0 15,0 0-7-15,1 1 7 16,1-2 0-16,1-2 0 15,0 3 6-15,2-2 1 0,1 2-7 16,2-1 0 0,1-2-12-16,1 0 14 0,-1-1-2 15,2-1 0 1,3 3 1-16,1-4 8 0,-2 2-9 16,1 0 0-16,-1-7-13 15,2 3 14-15,3-3-1 16,0-2 0-16,0 0 6 15,3-4-6-15,0 2 0 16,2-4 0-16,-4 2-12 16,4-2 12-16,0 0 0 15,2 0 0-15,5 0 6 16,-1-2-15-16,2-6 8 16,0-2 1-16,-2-3-14 15,-4 5 7-15,-5-5 7 16,-4 3 1-16,-2 2-1 15,0 0 0-15,-4-2 0 0,3 0 0 16,1-4-5-16,4-2 17 16,0-4-12-16,1-2 0 15,-1-3 0-15,-2 0-7 16,-2-4 6-16,-3 3 1 16,-3-2 6-16,-1-2 6 15,-1 0-12-15,-2-2 0 16,-2-2 1-16,-1-4 13 15,-3-4-13-15,-2-2 20 16,0-4 20-16,0 2-35 16,-2-1 29-16,-9 2-14 15,-5 0-21-15,-5 3 57 0,0 2-45 16,-6 1 15-16,-4 2-4 16,-3 1-21-16,-1 1 4 15,-4 3-6-15,-1 7-8 16,1 2-14-16,-6 9 0 15,0 8-48-15,-13 6-50 16,14 12-246-16,8 4-410 0</inkml:trace>
  <inkml:trace contextRef="#ctx0" brushRef="#br0" timeOffset="6908.41">8660 7353 849 0,'0'0'230'16,"0"0"-78"-16,0 0-68 0,0 0 23 16,0 0-18-16,0 0 29 15,0 0 32-15,-81-61-62 16,73 54 1-16,2 1 43 15,-3 2-82-15,1 3 38 16,-4-2-40-16,-3 3-41 16,-6 0 5-16,-4 0 0 15,-1 8-9-15,-3 4-3 16,-1 0 9-16,1 0 1 16,-3 2 2-16,1-2-11 15,4 2 41-15,1-2-18 16,3 3 0-16,0 0-15 15,4 3 1-15,-4-2-4 0,1 0-6 16,0 3 0 0,0-4 0-16,1 1 0 0,0 0 0 15,3 3 2-15,-3-1 5 16,4 4 0-16,-1-1-7 16,-1 4 0-16,4-1-7 15,-3 2 23-15,3-2-16 16,1 2 11-16,3 0-10 15,5 0 24-15,2 4-24 16,4 2 0-16,0 3 9 0,0 1 2 16,8-1-13-16,8 4 1 15,-3 1 0-15,2-2 8 16,4 0-8-16,-1 0 0 16,3 0 4-16,4-2-3 15,4-2-2-15,2-1 1 16,5-4-18-16,1-1 18 15,4-3-21-15,-1 1 21 16,2-2-2-16,1 0-11 16,-3-2 12-16,3 2-4 15,-4-4 5-15,6-2-17 16,0-4 18-16,-1-2-1 16,2-1 0-16,1-6 3 15,-2-3-9-15,-3-2 6 16,0 0-1-16,4-5-14 0,-2-14 15 15,3-9-1-15,1-6-14 16,0-10-29-16,-6-6 27 16,-7-8-26-16,-10-4-7 15,-9-9 37-15,-14-5-7 16,-2-7 20-16,-4-2 2 16,-21-2 14-16,-2 5 42 15,-4 4-46-15,-5 8-11 16,-3 6-2-16,-4 6-19 15,-4 5 6-15,-25-5-109 16,12 14-163-16,7 8-260 0</inkml:trace>
  <inkml:trace contextRef="#ctx0" brushRef="#br0" timeOffset="7999.81">8429 4664 895 0,'0'0'336'16,"0"0"-139"-16,0 0-133 16,0 0-15-16,0 0-12 15,0 0 25-15,0 0 10 16,-129-16-24-16,107 16-7 15,-3 0 47-15,-2 0-58 0,-2 11 13 16,-2 2-17-16,0 5-1 16,0 1 29-16,2 0-48 15,2 6 9-15,5 0 14 16,2 6-27-16,5 2 9 16,1 3-11-1,3 7 1-15,1-1-1 0,6 2 7 16,0 2-7-16,2 2 0 15,2-2 0-15,0 0 8 16,0 3-8-16,0-2 0 16,0 2 18-16,4-1-17 15,10-2 10-15,3 0-6 16,6-2-4-16,4 0 14 16,2-4-15-16,4-1 0 15,2-5 3-15,3-2 6 0,3-2-9 16,1-4 0-16,4-4 1 15,1-2-5-15,3-4 4 16,0-2 0-16,4-4-24 16,-2 0 20-16,0-4-7 15,0-4-9-15,0-2-45 16,-4 0 13-16,1-8-6 16,-2-12-14-16,-2-4 40 15,-5-7-24-15,-3-5 46 16,-2-5 9-16,-4-9 1 0,-5-10 3 15,-4-7-3-15,-8-9 0 16,-9-2 48-16,-5-2-24 16,0 1 55-1,-19 7 1-15,-3 8 3 0,-7 6-10 16,1 8-49-16,-7 6 13 16,0 4-37-16,-3 7-37 15,-4 9-26-15,-28 12-124 16,13 6-44-16,1 6-265 0</inkml:trace>
  <inkml:trace contextRef="#ctx0" brushRef="#br0" timeOffset="9331.79">5126 7524 886 0,'0'0'367'0,"0"0"-165"16,0 0-56-16,0 0-68 15,0 0-42-15,0 0 72 16,0 0-38-16,-68-49-5 16,57 48 15-16,0-1-37 0,-5 2 14 15,-1 0-42-15,-3 0-14 16,-1 6 46-16,-4 9-39 16,2 3 36-16,-3 3-26 15,2 3-18-15,2-1 20 16,2 2-19-16,0 1-1 15,5 0 26-15,1 4-13 16,3 2-13-16,-1 4 0 16,6 3 2-16,4 0 16 15,0 1-18-15,2-2 0 16,0-1 7-16,0-2 17 16,0-2-24-16,0-1 7 15,0 0-5-15,6 0 1 0,6 0 7 16,3 0-6-1,5-2 7-15,5 3-1 0,3-3-14 16,3-2 4 0,1 0-2-16,2-1-11 0,-1-2 13 15,-2-1 0-15,0 0-1 16,3-2 3-16,-3-2 1 16,0 0-3-16,2 0-5 15,1-4-12-15,-1-1 17 16,1-3 0-16,-1-7-1 15,-2-1-5-15,0-4-6 16,-2 0 12-16,0 0 0 16,0-11-14-16,-2-6 16 0,2-1-2 15,0-6 0 1,2-7 0-16,-2-2-7 0,3-5 7 16,-6-1 0-16,-2-1-6 15,-1 1 8-15,-5-3-2 16,-3 2 6-16,-3 1-6 15,-4-1 11-15,1-4-11 16,-2-2 0-16,2-4-4 16,-5 0 5-16,1 1-1 15,-5 1 2-15,0 4 13 16,0 2 22-16,-15 2-12 16,-6 0 18-16,-1-1 24 15,-3 0-57-15,-4 1 28 16,-2-3-10-16,-3 6-28 0,-1 0 19 15,0 4-19-15,-3 8 15 16,-3 3 16-16,1 4-17 16,-2 6-15-16,-5 6 1 15,-1 6-51-15,-4 0 39 16,-19 36-74-16,11 1-104 16,8-2-393-16</inkml:trace>
  <inkml:trace contextRef="#ctx0" brushRef="#br0" timeOffset="15341.3">21007 16473 1350 0,'0'0'279'0,"0"0"-177"15,0 0-29-15,0 0 84 16,0 0-81-16,0 0-53 16,-42-14 27-16,30 14-38 15,-3 0 37-15,-1 0-8 16,-4 0-11-16,-2 3 20 16,-3 8-6-16,-5 3-16 15,0 5 35-15,-1 4-53 0,2 4 35 16,5-4-7-16,1 3-20 15,5 2 16-15,7-2-20 16,3 7-14 0,5-3 12-16,3 2-6 0,0 4-12 15,0 0 7-15,0-2-1 16,5 6 18-16,6 0-18 16,5 0 0-16,1 3 3 15,4-8 3-15,7 4-7 16,0-12 1-16,7 0-1 15,2-1 0-15,3-8-12 16,5-1 13-16,-1 2-11 16,1-5-17-16,-3 0 19 15,0-6-19-15,-3 0-4 0,-1-6 21 16,-1-2-19-16,1 0 14 16,1 0 8-16,-2-10-27 15,1-8 35-15,-5 0-27 16,-2-4 13-16,-4 4 3 15,-2-5 14-15,-6 2-3 16,0-6 10-16,-6 5-10 16,1-2 28-16,-6-2-23 15,-1 1 3-15,-4-4 41 16,-3-5-49-16,0 3 36 16,0-6-20-16,-3 1 24 15,-15-4-3-15,-2 0-20 16,-7 0-10-16,-2-4 47 15,-4 3-53-15,-5 5 24 16,-4 0-8-16,-3 5-8 16,-6 0 8-16,-4 9-17 0,-3 4-27 15,-5 9 3-15,1 8-59 16,6 1-2-16,2 10-61 16,14 8-210-16,16-1-430 0</inkml:trace>
  <inkml:trace contextRef="#ctx0" brushRef="#br0" timeOffset="16258.13">22328 16504 1295 0,'0'0'254'16,"0"0"-145"-16,0 0-4 16,0 0 30-16,0 0-1 15,0 0-9-15,-131-23-39 16,106 23-43-16,0 4 43 16,-2 15-73-16,-2 2 24 0,1 3-3 15,-4 10 8 1,4 2-8-16,-1 8-17 0,4 2-7 15,3 3 21-15,7 1-17 16,3-2-9 0,10-2-5-16,2 2 0 0,0-8-6 15,12 0 6-15,9 0 0 16,8-8-6-16,5 3 6 16,3-7-1-16,4-2 1 15,1-5-21-15,3 2 13 16,-3-4-4-16,2-2 10 15,1-3 1-15,-3 0-28 16,5-7 29-16,0-7-17 0,2 0-3 16,1 0 6-1,-2-2 4-15,-1-13 3 0,-5-3 6 16,-2 1 2 0,-7-2 9-16,-4 1-10 0,-4-4 0 15,-4 0 9-15,-6-4 3 16,-1-3 0-16,-4-9 40 15,-1-2-52-15,-2-6 25 16,-4-2-8-16,-3-6-7 16,0-1 53-16,-3 2-62 15,-13 0 24-15,-6 3 3 16,-5 2-16-16,-6 0 21 16,-5 6-23-16,-4 3-10 15,-5 2 0-15,-4 7-26 16,-7 8-32-16,-38 12-57 15,16 10-177-15,-1 0-242 0</inkml:trace>
  <inkml:trace contextRef="#ctx0" brushRef="#br0" timeOffset="16800.12">21107 16252 1239 0,'0'0'341'15,"0"0"-231"-15,0 0 25 16,0 0-2-16,0 0-102 15,0 0 1-15,0 0-32 16,0-4 0-16,0 4-41 0,0 0-119 16,0 6-2-1,0 2-140-15</inkml:trace>
  <inkml:trace contextRef="#ctx0" brushRef="#br0" timeOffset="17204.78">22662 16173 1083 0,'0'0'693'16,"0"0"-540"-16,0 0-96 15,0 0-35-15,0 0-22 0,0 0-53 16,0 0-129-16,-56 8-498 16</inkml:trace>
  <inkml:trace contextRef="#ctx0" brushRef="#br0" timeOffset="21265.89">584 3944 833 0,'0'0'170'0,"0"0"-9"15,0 0-89-15,0 0-60 16,0 0 12-16,0 0-5 16,0-16-4-16,-4 14 11 15,2-3 19-15,-3 4-15 16,1-2-20-16,2 0-9 16,-3 2 44-16,2 1-37 15,1-3 16-15,2 3-10 16,-2-1-13-16,2-2 7 15,-2 1 2-15,2 1 13 16,-2-2 53-16,2 1-37 0,0 0 23 16,0 0-11-16,0 0 4 15,0 0 27-15,0 2-17 16,0 0 17-16,0 0 25 16,0 0-70-16,0 0 16 15,0 0-5-15,0 0-19 16,-2 0 14-16,0 13-25 15,2 10 10-15,-3 11 48 16,3 9-70-16,0 7 34 16,0 0-4-16,0 0 2 15,0-2-6-15,0-3-31 16,0-5 8-16,0-1 3 16,3-9 3-16,-1-3-16 15,-2-10 1-15,0 0-28 16,0-7 13-16,0-4-69 15,0-6-64-15,-9 0-117 16,-3 0-243-16</inkml:trace>
  <inkml:trace contextRef="#ctx0" brushRef="#br0" timeOffset="21566.78">219 3924 1633 0,'0'0'404'0,"0"0"-154"0,0 0-122 15,0 0-36-15,0 0-55 16,0 0-28-16,0 0 42 16,87-7-13-16,-48 7-11 15,2 4 36-15,-3 3-47 16,2-1 17-16,-5 0-20 15,-4 0 1-15,-4 1-1 16,-6-3-13-16,-6-1-14 16,-6 1 7-16,0-2-75 15,-8 3-18-15,2 2-164 16,-3-1-331-16</inkml:trace>
  <inkml:trace contextRef="#ctx0" brushRef="#br0" timeOffset="22204.99">684 4227 1600 0,'0'0'502'0,"0"0"-381"16,0 0-26-16,0 0 11 0,0 0-48 15,0 0-57 1,0 0 42-16,39-31-43 0,-22 17 8 16,1 3-7-16,-5-1 5 15,1 1 5-15,-5 2-11 16,-3 5 0-16,-1 0-3 15,-3 4 4-15,-2 0-1 16,0 0 0-16,0 0 1 16,0 0-2-16,2 0-4 15,0 0 5-15,1 14 5 16,-1 4 11-16,3 5-16 16,-1 6 8-16,0 1-7 15,1 3 20-15,-1 0-21 16,3-3 0-16,-2 2-2 0,-3-4 4 15,0-1-2 1,-2-6 0-16,0-3-1 0,0-1-5 16,-2-5-5-16,-12-1 11 15,-1-2-6-15,-1-2 15 16,1-2-9-16,3-4 1 16,5 2 8-16,5-3 15 15,2 0-16-15,0 0 7 16,0 0 6-16,0 0-13 15,0 0-9-15,12 0 1 16,-1 0 0-16,4 0-1 16,3 0 1-16,0 0 0 15,-5 0 0-15,0 0-62 16,-5 0-108-16,-4 0-382 0</inkml:trace>
  <inkml:trace contextRef="#ctx0" brushRef="#br0" timeOffset="23047.8">293 3974 962 0,'0'0'227'0,"0"0"-30"16,0 0-27-16,0 0-55 16,0 0-57-16,0 0 52 15,0 0 13-15,0-28-30 0,0 26 5 16,0 2 21 0,0 0-30-16,0 0 24 0,0 0-48 15,0 0-31-15,1 0 14 16,6 0-42-16,4 0 10 15,7-2 7-15,7 2-22 16,6-2 15-16,3-2-16 16,3 0 13-16,1-2-11 15,0 1 5-15,-7 1-8 16,-2 1 1-16,-7-1 0 16,-3 3 1-16,-6-2-1 15,-5 1 0-15,0 2-9 16,-7-1 17-16,2 1-8 15,-3 0 0-15,0 0 6 16,0 0-15-16,0 0 7 0,0 0-24 16,0 0 18-16,0 0-41 15,0 0-5-15,0 0-2 16,-4 0-6-16,-8 0 35 16,-1 1-25-16,-3 1-16 15,1 2 44-15,1-4-28 16,5 0 52-16,1 0-7 15,1 0 14-15,2 0 13 16,0 0-20-16,1 0 0 16,2 0 13-16,0 0-6 15,2 3-7-15,-2 0 5 16,2 5-4-16,-2 4 8 16,-3 11-9-16,1 4 22 15,-1 10 48-15,-2 8-60 0,1 8 14 16,-1 5-11-16,1 4-13 15,-2 0 0-15,4 0-23 16,-3-1-46-16,-2 1-75 16,0-16-191-16,3-14-530 15</inkml:trace>
  <inkml:trace contextRef="#ctx0" brushRef="#br0" timeOffset="25592.89">2674 3677 687 0,'0'0'334'0,"0"0"-132"16,0 0-64-16,0 0-54 15,0 0 2-15,0 0-37 16,0 0 27-16,-2-4-16 16,2 4-20-16,-2 0 79 15,2 0-59-15,-2 0 0 16,-3 0-34-16,-3 0-25 16,3 0 13-16,-4 0-14 15,2 0 0-15,-4 6-6 0,0-1 15 16,0 0 4-1,-3-1-12-15,1 1 49 0,-1-1 5 16,-1 0-27-16,1-1-13 16,1 4 32-16,-1-3-40 15,1 2 41-15,1 0-25 16,-2 0-8-16,1 2 2 16,-3 2-17-16,3 1 0 15,-1 1-3-15,-2 2 4 16,3 0-1-16,0 0 2 15,-3 1 6-15,2-1 4 16,2 0-12-16,-4 2 6 16,3 0 11-16,-1 1-16 15,1 0-1-15,1 1 8 16,-1 0-7-16,2 2 5 0,2 1-6 16,-2-2 0-16,2 6 9 15,0-2 2-15,0 1-11 16,1 2 0-16,1-2 1 15,0 3 5-15,4-4-6 16,1 0 0-16,0 1 7 16,2-2 8-16,-2 2-15 15,2-2 0-15,0 0 0 16,0 0 0-16,0 0 8 16,0 0-5-16,0 0 6 15,0 0 3-15,4 0-7 16,3 0-5-16,-2 0 1 15,2 2 2-15,-1 1-1 0,0-1-2 16,1 1 1 0,0-2 8-16,0-2-3 15,-1-4-6-15,3 1 0 0,1-3-6 16,-2-4 15-16,3 1-9 16,1 0 9-16,-1 1 0 15,-1 0-9-15,2 1 0 16,-1 0 0-16,1 0-8 15,1 0 17-15,0-2-9 16,3 1 3-16,-1-4 4 16,3 0 6-16,0 1-13 15,2-5 0-15,2 2-9 0,-1-1 9 16,0-5 0 0,-1 4 0-16,1-1 2 0,-2-2 1 15,-1 2-3-15,2-2 0 16,0-2-11-16,1 0 11 15,-2 0 0-15,2 0-12 16,-1 0 4-16,-1-8 7 16,2 2-14-16,-3-3 15 15,1 4-9-15,-3-2 15 16,2 0-7-16,0-1 1 16,-2 0-3-16,3-2-3 15,2-3-10-15,-2 1 14 16,2 0-13-16,-3-1-17 0,-1-2 32 15,-1-1-2-15,-1 3-4 16,1-4-1-16,-3 3 7 16,1-2 0-1,1 2-1-15,-1-5 2 0,-1 5-2 16,0-7 1-16,-1 3-6 16,-1-4-4-16,1 2 11 15,-4-2-1-15,1 0 0 16,-1 1 1-16,-2-1 7 15,0 3-8-15,-1-2 1 16,1-1-9-16,-2 0 16 16,3 3-8-16,-2-4 0 15,2 3 6-15,-3-2 0 16,-2 1-6-16,0 3 0 16,0-3 16-16,-2 3-7 0,0 2 4 15,0-3 4 1,0 4-16-16,0-1 26 0,0-3-16 15,0 0 1-15,-8-2 47 16,-1 2-58-16,-3-3 32 16,2 0-8-16,-4-3-7 15,3 3 18-15,-4 0-21 16,1 0-2-16,1 0 19 16,-4 1-10-16,5 7-18 15,-2-3 22-15,-1 4-13 16,1 3 22-16,-1-3-28 15,-3 3 2-15,2-2 7 16,-2 0-1-16,1 0-15 0,-1 1 0 16,3 4 2-16,-1-3 19 15,5 4-20-15,-3 0-1 16,5-1 9-16,1 3 12 16,-2 3-21-16,3-3 0 15,-1 2 1-15,1-1-1 16,0-1 8-16,-2 3-8 15,3-2 0-15,-2 0 13 16,3 0-10-16,0 1-3 16,2 2 2-16,1 0-1 15,2 0 1-15,0 0-2 16,-2 0 0-16,2 0 6 16,0 0-5-16,0 0-1 15,0 0 0-15,0 0-7 16,0 0 8-16,0 0-1 15,0 0 0-15,0 0 3 0,0 0-12 16,0 0-1-16,0 0-31 16,0 0 40-16,0 0-65 15,-4-1 18-15,-3 1-43 16,-9 0-107-16,1 0-101 16,1 0-382-16</inkml:trace>
  <inkml:trace contextRef="#ctx0" brushRef="#br0" timeOffset="28021.27">11187 3756 582 0,'0'0'241'16,"0"0"-9"-16,0 0-115 16,0 0 41-16,0 0-50 15,0 0-24-15,0 0 8 16,-44-22-65-16,38 22-2 16,-1 0-14-16,0-2-10 15,0 2 17-15,-1 0-8 16,-2-3 22-16,1 3-1 15,1-2-5-15,-1 2 56 0,-3-1-7 16,4 1-54-16,-1 0 20 16,-3 0-35-16,4 0 5 15,-3 0-5-15,-3 0-6 16,3 0 25-16,-3 1 0 16,-1 6-6-16,1 1 12 15,-1-1-19-15,2 1-12 16,-1 1 10-16,4-2 3 15,-2 2 7-15,1-2-19 16,2 0 4-16,0 1 12 16,0-2 0-16,3 0-14 15,-3-1-3-15,-1 6 6 0,0-1 4 16,-1 2-4-16,-3 0-6 16,1 0 15-16,1 0-7 15,-1-2 9 1,2 0-8-16,2 0-3 0,0-2 24 15,3 0-29-15,-1 0 6 16,2 2 7-16,-1-1-12 16,-1 2 13-16,1 1-15 15,-3 3 0-15,2-2 7 16,-3 1 1-16,4 0-5 16,0 1-3-16,-2-2 0 15,2 1 19-15,-3-2-9 16,3 2-9-16,-2-1 35 15,4 1-25-15,0 2-4 16,0-1-7-16,-1 3 8 0,1 3 2 16,-4-1-10-16,4-1 0 15,-2 2 12-15,1-2 5 16,1 0-17-16,0 1 15 16,2-3-15-16,-2 0 26 15,4 3-25-15,0-1-1 16,0 0 17-16,0 0-11 15,0 2-6-15,0 1 1 16,8-2 0-16,-4 1 13 16,3 1-14-16,1-3 0 15,2 4 17-15,-1-3-5 16,0-1-12-16,6 2 1 16,0-1-1-16,1-2 13 0,2 3-12 15,2-2-1 1,3-1 16-16,1 2-2 0,2-4-15 15,2 2 1-15,2-6-1 16,-1 0-11-16,0-3 12 16,2-5 0-16,1-1-3 15,1-3 4-15,-2 0-2 16,0 0 1-16,-4 0 0 16,0 0-8-16,-2 0 10 15,-3 0-2-15,1 0 0 16,3 0 1-16,1 0-1 15,2-3 0-15,2-8-13 16,0 0-7-16,-2-1 17 16,0-1 2-16,0 1 0 15,-2-1-2-15,0 1-8 0,2-3 11 16,-3-1 0-16,1 0-21 16,-1-4 22-16,-3-1-1 15,0-6 0-15,-4-1 2 16,-1-4 1-16,-3-1-3 15,-1 0 0-15,-5-1 1 16,-5 1 13-16,-2 1-14 16,-2 1 19-16,0-3-19 15,0 3 35-15,-13-5-19 16,-3 2-10-16,-1-4 22 16,-3 2-22-16,1 0-6 15,2 1 0-15,-3 3 0 0,3 6-1 16,-4 8-31-1,-14 7-49-15,6 6-81 0,2 4-476 0</inkml:trace>
  <inkml:trace contextRef="#ctx0" brushRef="#br0" timeOffset="41949.82">3051 12001 1277 0,'0'0'659'15,"0"0"-471"-15,0 0-104 16,0 0 5-16,0 0-33 15,0 0 21-15,-51 86-19 16,39-54-50-16,4 1-8 16,3-3-9-16,5-6-116 15,0-12-61-15,18-10-174 16,2-2-255-16</inkml:trace>
  <inkml:trace contextRef="#ctx0" brushRef="#br0" timeOffset="42609.16">3331 11376 1420 0,'0'0'378'15,"0"0"-255"-15,0 0-45 16,0 0 19-16,0 0 34 15,-6 132-32-15,3-82-37 16,3 2 5-16,0 2-36 16,0-4-6-16,0-3 14 15,0-5-24-15,0-6-15 16,0-9 0-16,0-4-2 0,0-11-5 16,3-5-51-1,-1-7 0-15,-2 0 40 0,0-11-38 16,0-15-34-16,-2-12-80 15,-11-11 12-15,-1-1 93 16,-1-1-20-16,1 1 85 16,3 6 6-16,0 5 38 15,4 7 19-15,5 7-10 16,2 2-14-16,0 4-5 16,0 8-20-16,0 3 6 15,2 8-3-15,10 0-6 16,3 10 34-16,5 18 16 15,5 8-13-15,2 9 29 16,6 5-26-16,2 9 10 16,1-2-2-16,4 1-34 15,1-2 14-15,-2-4-30 0,1-4-2 16,-3-10 5-16,2-6-3 16,-7-10-9-16,-6-10 7 15,-6-6-6-15,-4-6 4 16,-3-2-5-16,-4-21 0 15,-5-12 19-15,1-11 0 16,-5-13-17-16,0-8-2 16,0-2 3-16,-5 0-12 15,-4 6 0-15,-2-33-21 16,6 66-31 0,4 10-36-16,1 9 3 15,0 11-166-15,0 0-133 0,9 0-723 16</inkml:trace>
  <inkml:trace contextRef="#ctx0" brushRef="#br0" timeOffset="42790.24">4058 11656 1587 0,'0'0'293'16,"0"0"-135"-16,0 0-22 15,0 0-57-15,0 0-5 16,125 8-74-16,-81 6-53 16,-8 1-203-16,-8-4-110 0</inkml:trace>
  <inkml:trace contextRef="#ctx0" brushRef="#br0" timeOffset="42970.47">4234 11885 1580 0,'0'0'340'0,"0"0"-199"16,0 0-118-16,0 0 20 15,0 0-30-15,0 0-13 16,0 0-73-16,88 16-122 16,-61-16-75-16,-4-4-491 0</inkml:trace>
  <inkml:trace contextRef="#ctx0" brushRef="#br0" timeOffset="43558.94">4795 11372 20 0,'0'0'1838'0,"0"0"-1512"15,0 0-223-15,0 0-60 16,0 0-3-16,0 0-33 16,0 0 26-16,-62 108-5 15,46-74-15-15,1-1 26 0,-1 3-27 16,1-3 16-16,-1 1 14 16,1-1-41-16,-1-5 20 15,5-5-21-15,2 0 6 16,4-8 3-16,5 0-9 15,0-4 0-15,0 2-1 16,14-3-11-16,8 0 10 16,7-4 2-16,7 0 0 15,4-2-9-15,2-4 9 16,1 0 0-16,-6 0 0 16,-4 0-12-16,-3 0-10 15,-10-10-39-15,-5-1-34 0,-3-3 43 16,-10-5-65-1,-2-3 27-15,0-5 25 0,-10-3-36 16,-9 0 9-16,-4 4 77 16,3 7 15-16,5 4 134 15,3 7-33-15,6 4-22 16,3 4-24-16,3 0-39 16,0 6 28-16,0 20 20 15,0 11 55-15,0 13 1 16,3 6-97-16,-1 6 14 15,2 3-12-15,-2-3-24 16,1-1 2-16,-3-2-3 16,0-5-69-16,-11 4-28 15,-16-14-264-15,-9-12-439 0</inkml:trace>
  <inkml:trace contextRef="#ctx0" brushRef="#br0" timeOffset="44234.09">3275 11533 882 0,'0'0'410'0,"0"0"-216"16,0 0-76-16,0 0 36 15,0 0-66-15,0 0-10 16,0 0-15-16,-4-7-5 16,4 7 32-16,0 0-36 15,0 0 0-15,0 0 17 16,-2 8-54-16,2 18 65 16,-2 11 10-16,2 14-22 15,0 13-5-15,0 7-14 16,0 5-2-16,4-2 30 15,8-4-71-15,-1-5 23 16,-3-14-18-16,0-6-12 0,-6-13 19 16,0-8-19-16,-2-10-1 15,0-4 6-15,0-8-6 16,0-2-13-16,0 0-53 16,0-22-60-16,0-11-77 15,0-5-506-15</inkml:trace>
  <inkml:trace contextRef="#ctx0" brushRef="#br0" timeOffset="44893.56">3211 11497 1177 0,'0'0'332'0,"0"0"-161"0,0 0-138 16,0 0-4-16,0 0-5 15,0 0 9-15,0 0 89 16,16 9-28-16,-3 3-9 16,5 3 47-16,-1 2-87 15,2 1 32-15,3 4-15 16,1 2-24-16,0 1 7 15,2 0-21-15,2 4-17 16,2-1 18-16,0-2-23 0,0-1-2 16,0 0 1-16,-2-1-1 15,-6-4 9 1,2 3-3-16,0-6 0 16,-4 3 6-16,1-2 1 0,1-2-13 15,-2 0 0-15,2-3 0 16,-5-2 3-16,-1-1-2 15,-2 0-1-15,-4-2 0 16,0 1 8-16,-3-5-8 16,1 1 0-16,-2-1 0 15,2 0-1-15,-3-2 1 16,2-2 0-16,1 0-1 16,-2 0 8-16,0 0-6 15,-1-10-1-15,-2-8 1 16,-2-6-1-16,0-6 6 0,0-5-6 15,0-4 0-15,0-3 6 16,0-4-7-16,0-2 1 16,-9-1 0-16,-2-1-9 15,-2 3 16-15,1 1-7 16,-1 11 5-16,1 3 2 16,4 8 0-16,1 5-7 15,3 5-25-15,-1 5 19 16,3 2-67-16,-2 1-58 15,-6 6-67-15,4 0-191 16,-5 0-508-16</inkml:trace>
  <inkml:trace contextRef="#ctx0" brushRef="#br0" timeOffset="45889.47">676 11053 760 0,'0'0'572'0,"0"0"-391"15,0 0-83-15,0 0-88 16,0 0 20-16,0 0-14 16,0 0 2-16,0-5 32 15,0 5-10-15,0 0 53 16,0 13 37-16,0 8-4 15,4 8 1-15,4 9-50 16,4 10-22-16,1 6 32 16,1 10-48-16,1 4 11 15,-1 7-9-15,-1 6-23 0,-4 0 29 16,3 2-16 0,-5 1-30-16,1-5 56 0,-2-2-50 15,2-5 29-15,-4-5-3 16,2-3-23-16,-4-8 28 15,1-5-32-15,-1-7 1 16,-2-4 15-16,0-9-7 16,0-8-15-16,0-6 9 15,0-4-3-15,0-6 7 16,0-2-13-16,0-4 0 16,0-1-12-16,0 0 7 15,0 0-22-15,0 0-22 0,0 0-29 16,0-16 2-16,12-25-87 15,-2-2-421-15,1 0-502 16</inkml:trace>
  <inkml:trace contextRef="#ctx0" brushRef="#br0" timeOffset="46889.18">787 11656 1192 0,'0'0'303'16,"0"0"-175"-16,0 0-59 15,0 0 5-15,0 0 55 16,0 0-44-16,0 0-12 16,-2-22-30-16,11 10-39 15,11-2 3-15,6-5 15 0,7-4-20 16,10 0 13-1,4-6 2-15,2-1-15 0,3-1 42 16,-8 6-44-16,-4 3 0 16,-7 3 6-1,-6 8 6-15,-9 0-12 0,-7 8 0 16,-4-2 7-16,-2 5 11 16,-5 0-11-16,0 0 5 15,0 0 15-15,0 0-27 16,0 0-16-16,-3 2-24 15,-6 8-42-15,-2 4 37 16,-5 0-16-16,1 5-19 16,-6-3 32-16,2-1-34 15,-1 2 52-15,-3-1 23 16,4 0 7-16,-2 0 6 16,1 0-6-16,-2 2 0 15,2 0 6-15,-5 5 10 0,3-2-16 16,0 4 12-1,0-2 9-15,3-1 9 0,2-2-14 16,-1 0-2-16,5-4 13 16,-1 1-18-16,1-3-4 15,-1-3-5-15,3 0 1 16,3-4 3-16,1 0 8 16,5-3-12-16,-1-2 17 15,1-2-17-15,2 0 29 16,0 0-8-16,0 0-15 0,0 0 26 15,0 0-31-15,0 0 11 16,0 0 1 0,0 0-11-16,0 0 14 15,0 0-16-15,0 0 0 0,0 0 10 16,0 2-8-16,0 1 23 16,2 1 9-16,8 5-20 15,2-1 47-15,5 0-20 16,4 6-11-16,2 0 38 15,6 4-57-15,2 4 35 16,2 4-3-16,5 3-13 16,5 2 13-16,3 3-18 15,1-1-10-15,0-2 22 16,-2-1-25-16,-5-3-12 16,-3-5 12-16,-8-4-11 0,-4-5 12 15,-9-4-13 1,-7-3-21-16,-5-2 9 0,-4-4-147 15,0 0-149-15,-13-6-507 0</inkml:trace>
  <inkml:trace contextRef="#ctx0" brushRef="#br0" timeOffset="48731.63">711 4207 232 0,'0'0'887'0,"0"0"-592"16,0 0-129-16,0 0-96 16,0 0 1-16,0 0-36 15,0 0 9-15,0 0 32 0,0 0-32 16,0 0 43-16,0 0 2 16,0 0-37-16,0 0 4 15,0 0-28-15,0 0-27 16,8-3-2-16,7-5-10 15,0 3-17-15,-1-4 0 16,-1 4 5-16,-4-1 12 16,-2 2 4-16,-2 0 7 15,-2 2-13-15,-1 2 14 16,-2 0-1-16,0 0 14 16,0 0 5-16,0 0 25 15,0 0-26-15,0 0-17 16,0 0 5-16,0 3 7 0,0 10-13 15,0-1 1 1,0 3 0-16,0 2 10 0,0 1-11 16,0 0 0-16,3 3 16 15,1-3-4-15,-2 5-3 16,1-3-3-16,-1 2 3 16,-2-4 16-16,0 1-23 15,0-4 6-15,0 1 12 16,0-4-19-16,0 0 35 15,0-2-23-15,-2 0-12 16,-7-1 33-16,-2 1-28 16,0-3 0-16,-3 0 2 15,3-2 9-15,2-2-14 0,2-3-3 16,3 0 1 0,0 0 45-16,4 0-38 15,0 0 10-15,0 0 1 0,0 0-19 16,0 0 22-16,0 0-22 15,0 0 0-15,10 0-11 16,4 0 20-16,-1 0-9 16,3 0 0-16,-3 0 11 15,-4 0-7-15,1 0-4 16,-2 0 0-16,-1 2-12 16,-1 2-46-16,4 4-75 15,-4-2-184-15,-4-1-369 0</inkml:trace>
  <inkml:trace contextRef="#ctx0" brushRef="#br0" timeOffset="51197.85">990 2601 1101 0,'0'0'346'0,"0"0"-170"16,0 0-74-16,0 0-32 15,0 0-42-15,0 0 0 16,0 0 1-16,0 0-17 16,0 0-9-16,0 0 19 15,-5 1 16-15,-6 14 41 16,-7 5-20-16,-1 6-6 16,-6 6 6-16,3 0-49 15,-1 2 20-15,6 0-30 16,3-4 11-16,7-4 4 15,5-4-14-15,2-1-1 16,0-6 0-16,2-5-8 0,14 0 2 16,4-6 5-16,7 1-4 15,2-5-12-15,2 0 17 16,-1 0-15-16,0 0 13 16,-4-3-16-16,-6-5 17 15,-1 0-30-15,-6 2-41 16,-4-4 36-16,-5 2-31 15,-1-2 13-15,-3 1 26 16,0 0 5-16,0-1-4 16,-5 2 17-16,-3 3 10 15,0 0 35-15,2 4-16 16,4 1 16-16,-1 0 21 0,3 0-27 16,-2 0 3-1,2 7-20-15,0 11 26 0,0 8 61 16,0 8-62-16,0 2 3 15,0 7-4-15,0-1-28 16,0 0 18-16,7-2-26 16,1-6-15-16,0-4 15 15,5-7-159-15,-2-10-73 16,0-9-287-16</inkml:trace>
  <inkml:trace contextRef="#ctx0" brushRef="#br0" timeOffset="51405.84">1307 2905 1407 0,'0'0'562'0,"0"0"-421"16,0 0-91-16,0 0-1 15,0 0 2-15,0 0-39 16,122 0 2-16,-91 2-14 15,-3 3-88-15,-3-1-73 16,-7-1-96-16,-8-3-268 0</inkml:trace>
  <inkml:trace contextRef="#ctx0" brushRef="#br0" timeOffset="51580.86">1438 2853 1352 0,'0'0'357'0,"0"0"-146"15,0 0-40-15,0 0-107 16,0 0-25-16,0 0-9 16,0 0-29-16,-27 85-1 15,27-53-11-15,0 10-103 16,0-10-82-16,2-7-286 0</inkml:trace>
  <inkml:trace contextRef="#ctx0" brushRef="#br0" timeOffset="51889.75">1723 2777 1400 0,'0'0'311'0,"0"0"-141"15,0 0-47-15,0 0-53 16,0 0-23-16,53-106-6 15,-47 98-24-15,-1-1-10 16,0 7-7-16,-3 1 3 16,0 1-16-16,1 0 10 15,-3 0 3-15,2 13-8 16,-2 10 19-16,0 7-8 16,0 4-3-16,0 4-22 15,0 2-6-15,0-2-85 16,0-2-39-16,0 0-69 0,-9-12-269 15,-2-5-183-15</inkml:trace>
  <inkml:trace contextRef="#ctx0" brushRef="#br0" timeOffset="51981.75">1750 2985 772 0,'0'0'349'15,"0"0"-114"-15,0 0-106 16,0 0-59-16,0 0-63 16,0 0 3-16,0 0-20 15,120-56-55-15,-95 56-477 0</inkml:trace>
  <inkml:trace contextRef="#ctx0" brushRef="#br0" timeOffset="52460.88">2409 3150 1098 0,'0'0'318'0,"0"0"-114"16,0 0-54-16,0 0 32 0,0 0-115 15,0 0-35-15,0 0-11 16,35-40-11-16,-17 38 0 16,1 2-9-16,-4 0 11 15,3 5 45-15,-6 12-20 16,3 7 27-16,-6 8-27 16,-3 3-31-16,0 7 20 15,-1-1-17-15,-2 3-3 16,-1-1 6-16,0-2 0 15,2 0-12-15,1-5 7 16,-3-3-1-16,0-2 6 16,-2-3-12-16,0-3-26 0,0-6 1 15,0-2-153-15,-2-6-87 16,-9-7-217-16</inkml:trace>
  <inkml:trace contextRef="#ctx0" brushRef="#br0" timeOffset="52730.71">2413 3515 510 0,'0'0'929'16,"0"0"-733"-16,0 0-126 16,0 0-9-16,0 0 52 15,0 0-33-15,0 0 67 0,105 54-79 16,-73-39 28-16,-4-7-24 15,2-4-12-15,-6-4 9 16,-2 0 1-16,-2-1 6 16,-5-19 24-16,1-6-87 15,-7-8 16-15,1-8-29 16,-6-2-8-16,-2-4-41 16,2-9-112-16,1 13-309 15,-3 10-546-15</inkml:trace>
  <inkml:trace contextRef="#ctx0" brushRef="#br0" timeOffset="54759.21">11700 2996 918 0,'0'0'251'0,"0"0"-130"16,0 0 10-16,0 0-54 0,0 0-8 16,-122-11-32-1,95 11 14-15,-2 0 28 0,0 9-9 16,0 0 25-16,-5 2 9 16,3 4 12-16,0 6-40 15,2 2-24-15,2 8-5 16,8 3 24-16,0 5-69 15,8 5 44-15,3 4-3 16,5-1-27-16,1 4 41 16,2 1-44-16,0 0 12 15,0-2 5-15,0-2-22 16,0-4-8-16,-3-6 0 16,-1-7-20-16,0-10 11 15,-3-4-74-15,-1-10-58 16,-5-7-168-16,5-10-11 0,0-12-378 0</inkml:trace>
  <inkml:trace contextRef="#ctx0" brushRef="#br0" timeOffset="54947.89">11125 3488 925 0,'0'0'490'0,"0"0"-271"16,0 0-68-16,0 0 51 16,0 0-19-16,0 0-109 15,0 0-19-15,-27 1-24 16,23 23 3-16,-1 5 15 15,3 4-27-15,0-3-22 16,2-1 16-16,0-10-16 0,2-3-30 16,14-9-41-16,6-7-53 15,25-13-12-15,-5-15-174 16,-1-8-879-16</inkml:trace>
  <inkml:trace contextRef="#ctx0" brushRef="#br0" timeOffset="55411.01">11829 2390 967 0,'0'0'389'0,"0"0"-128"16,0 0-121-16,0 0-30 15,0 0-56-15,0 0-53 16,0 0 27-16,0 12 4 16,0 6-4-16,0 6 29 15,0 6-12-15,0 3-11 16,0 4 21-16,0 1-32 0,0 1 5 16,0-2-28-1,0-1 6-15,0-11-19 0,0-5 13 16,0-8-7-16,0-6-7 15,0-4-39-15,0 0-16 16,0-2-78-16,0 0-95 16,-4 0-417-16</inkml:trace>
  <inkml:trace contextRef="#ctx0" brushRef="#br0" timeOffset="56508.74">11820 2374 738 0,'0'0'511'0,"0"0"-271"15,0 0-123-15,0 0-56 0,0 0-13 16,0 0-17-16,0 0 30 16,-109 74 25-16,87-53-31 15,2-2 29-15,-1 1-12 16,2 0-33-16,3-2 46 16,1-1-60-16,5-3-1 15,2-3-11-15,6-3-7 16,-1-2 0-16,3-4-6 15,0 1-9-15,0-2-7 16,13-1 6-16,12 0 10 16,4 0 1-16,7 0 7 15,1 0 0-15,2 0-8 16,-4 0 0-16,-4 0-10 16,-8 0 11-16,-6-1-1 15,-5-2 1-15,-5 3 0 0,-5-2-1 16,4-1-59-16,-2-1-153 15,3-3-147-15</inkml:trace>
  <inkml:trace contextRef="#ctx0" brushRef="#br0" timeOffset="56793.73">12072 2513 1443 0,'0'0'330'0,"0"0"-274"15,0 0 0-15,0 0-43 16,0 0 31-16,0 0 1 15,133 1-39-15,-98-1-6 16,-7 0-91-16,-8 0-99 16,-9-6-35-16,-6-1-337 0</inkml:trace>
  <inkml:trace contextRef="#ctx0" brushRef="#br0" timeOffset="56972.66">12195 2410 97 0,'0'0'1204'0,"0"0"-928"0,0 0-191 16,0 0 8-16,0 0 33 16,0 0-44-16,0 0 26 15,-3 124-36-15,3-88-44 16,0 2-28-16,0 0-26 16,3 1-117-16,-1-9-60 15,0-12-477-15</inkml:trace>
  <inkml:trace contextRef="#ctx0" brushRef="#br0" timeOffset="58229.39">12616 2446 977 0,'0'0'304'0,"0"0"-123"16,0 0-71-16,0 0-27 15,0 0-33-15,0 0 65 16,0 0-68-16,-89 12-16 16,85-12 66-16,1 0-24 15,3-6-26-15,0-8-37 16,0 0-10-16,0-4-12 0,3 2-22 16,7 2 6-16,4 2-12 15,-1 4 5-15,0 4 15 16,1 2 4-16,-1 2 16 15,3 0-20-15,-1 0 21 16,-2 8-1-16,1 8 23 16,-2 8-1-16,-4 5 48 15,-5 8-23-15,-3 3-25 16,0 2 46-16,0 0-66 16,-5 1 35-16,-9-3-2 15,4-7-5-15,-3-4 18 16,-1-7-12-16,3-8-6 15,-1-4 51-15,4-4-64 0,-3-2 15 16,1-4-20 0,-1 0 0-16,1 0 1 15,0-6-13-15,-1-12-26 0,5-6 15 16,1-2-62-16,3 0 38 16,2 0-8-16,0 8 12 15,0 4 31-15,0 6-12 16,0 4 12-16,7 2-1 15,-1 2-5-15,5 0 6 16,3 4 4-16,3 10 4 16,6 5 16-16,4 4-17 15,4 1 11-15,0-2 11 0,0 0-23 16,-2-6-12 0,-4-2-7-16,-4-8-105 0,-2-4-152 15,-3-2-466-15</inkml:trace>
  <inkml:trace contextRef="#ctx0" brushRef="#br0" timeOffset="58619.54">12936 2552 952 0,'0'0'556'16,"0"0"-320"-16,0 0-101 16,0 0-40-16,0 0-61 15,0 0-2-15,0 0-3 16,85-4-16-16,-53 0 1 16,-3 2 0-16,-3 2-14 0,-6-1-92 15,-8-8-100 1,-6 3-75-16,-6-1-429 0</inkml:trace>
  <inkml:trace contextRef="#ctx0" brushRef="#br0" timeOffset="58789.2">13055 2426 1217 0,'0'0'390'0,"0"0"-206"15,0 0-33-15,0 0-28 16,0 0-7-16,0 0-78 15,-9 116-12-15,9-84-26 16,0 2 0-16,0 7-54 16,0-9-153-16,9-11-128 0</inkml:trace>
  <inkml:trace contextRef="#ctx0" brushRef="#br0" timeOffset="59384.2">13377 2454 1167 0,'0'0'606'0,"0"0"-404"15,0 0-64-15,0 0 9 16,0 0-36-16,0 0-54 16,0 0-20-16,10-22-22 15,-1 9-5-15,-3-2-1 16,2 3-7-16,-4 2 4 16,-2 4-6-16,-2 4 18 15,0 2-9-15,0 0 3 16,2 0-24-16,-2 0 6 15,4 2 3-15,1 14 3 16,1 6 6-16,2 8 5 16,0 4 28-16,-1 2-38 0,-1 2 29 15,1 1-30 1,0-3 10-16,-2-2-5 0,-5-4-5 16,0-6 0-16,0-6-10 15,0-6-17-15,-3-6 26 16,-8-2-9-16,-2-2 7 15,2 0-6-15,-1-2 18 16,8 0-5-16,4 0 1 16,0 0-5-16,6 0-2 15,17 0-14-15,8 0 0 16,2 0 5-16,1 0 17 16,-3 0-6-16,-4 0 0 15,-10 0 0-15,-5 0-45 16,-10 4-90-16,-11 6-158 15,-18 0-45-15,-8 2-652 0</inkml:trace>
  <inkml:trace contextRef="#ctx0" brushRef="#br0" timeOffset="60899.86">11199 3856 720 0,'0'0'331'16,"0"0"-153"-16,0 0-3 15,0 0-38-15,0 0-24 16,0 0 52-16,0 0 4 16,-98-52-89-16,84 50-5 0,1 2-48 15,-3 0-2-15,-3 0 1 16,-2 2-26-16,-3 8 34 16,-1-1-16-16,-2 4-17 15,-4 1 39-15,0 2-16 16,0 2 8-16,-1 1 0 15,0-1-21-15,4 5 29 16,-1-1-38-16,1 2 5 16,3 2 22-16,2 4-18 15,-1 1-9-15,3 1 11 16,0-2-11-16,-1 2 14 16,3-2-7-16,4 0-7 15,2 4 27-15,2 2-20 16,2 2-9-16,3 2 6 15,3 2-6-15,1 3 20 0,2 3-20 16,0-2 0-16,0 3-9 16,7-2 21-16,6 0-12 15,5-6 0 1,1 1 0-16,6-1 10 0,2-4-10 16,2 3 0-16,4-2-13 15,5 4 17-15,3-7-10 16,5-3 6-16,8-2-7 15,3-6 5-15,4-6-16 16,3-6 18-16,-4-6 0 16,-1-4-30-16,-1-2 23 15,-6 0-1-15,2-14-12 16,0-8 19-16,0-6-25 0,-6-6 9 16,-1-6 16-1,-7-8-21-15,-4-11 15 0,-7-8 7 16,-7-26-12-16,-7 5-6 15,-5-8 18-15,-6 1 0 16,-4 20-1-16,0-6 10 16,-6 12 44-16,-17 3-7 15,-6 7-23-15,-6 1 33 16,-4 1-32-16,-1 1-2 16,-2 6 1-16,2 4-17 15,0 8-12-15,2 5-5 16,-2 11-60-16,-3 11 14 15,-26 11-116-15,9 0-175 16,0 15-378-16</inkml:trace>
  <inkml:trace contextRef="#ctx0" brushRef="#br0" timeOffset="62300.55">459 8992 884 0,'0'0'351'0,"0"0"-77"16,0 0-89-16,0 0 26 15,0 0-18-15,0 0-54 16,0-18-14-16,0 18-93 16,0 0 27-16,0 1-31 15,0 19-26-15,0 10 39 16,0 13-18-16,0 5 12 16,0 8 11-16,0 2-37 0,0 0 8 15,0-2-17 1,0-4 9-16,7-8-18 0,-1-8 9 15,1-5-20-15,0-12-47 16,-2-8-108-16,-3-7-145 16,-2-4-237-16</inkml:trace>
  <inkml:trace contextRef="#ctx0" brushRef="#br0" timeOffset="62552.99">223 8889 1382 0,'0'0'583'0,"0"0"-455"16,0 0-44-16,0 0-40 15,0 0 68-15,0 0 29 16,141-4-84-16,-88 4-13 15,2 8-26-15,3 0-16 16,-4 0-4-16,-2 2-71 16,6 2-128-16,-14 0-162 15,-11-2-585-15</inkml:trace>
  <inkml:trace contextRef="#ctx0" brushRef="#br0" timeOffset="64046.55">1066 9172 175 0,'0'0'1224'0,"0"0"-1006"16,0 0-92-16,0 0-79 15,0 0 14-15,0 0 9 16,0 0-24-16,-63 34 25 15,50-33-27-15,0 2 8 16,-1-3 48-16,3 0-55 16,2 0 21-16,0-14-48 15,4-2-18-15,5-4 0 16,0 0-28-16,0-1-7 16,0 2 29-16,16 1-49 0,2 2 15 15,4 3 2-15,1 6-3 16,1-1 33-16,0 3 1 15,-1 5 7-15,-1 0-18 16,1 0 18-16,-4 9 0 16,0 9 1-16,-2 10 20 15,-1 3 32-15,-3 7-22 16,1 4 7-16,-6 2 21 16,-1 0-58-16,-3-3 33 15,-4 1-6-15,0-4 3 16,0-3 21-16,-15-6-9 15,-1 0 8-15,-3-6 17 16,-4-6-66-16,3-3 35 16,-2-4-18-16,-3-4-11 15,3-3 1-15,-1-3-9 0,2 0 0 16,0-3-1 0,3-11-30-16,3-5 30 0,4 0-32 15,4-1-10 1,4 0 28-16,3-2-38 0,0 0 12 15,0 1 12-15,14 3-7 16,-1 4 36-16,1 4-2 16,-1 5-10-16,0 5-3 15,1 0 20-15,3 0-5 16,6 11 21-16,6 10-20 0,2 1 34 16,5 1-18-1,2 0-16-15,0-2 35 16,-5-1-35-16,-2-3 19 0,-6-5-16 15,-5-2 2 1,-4-4-12-16,8-6-56 0,-6 0-164 16,-2 0-495-16</inkml:trace>
  <inkml:trace contextRef="#ctx0" brushRef="#br0" timeOffset="65099.84">2157 8285 1088 0,'0'0'392'0,"0"0"-233"16,0 0 14-16,0 0 33 15,0 0-52-15,0 0-24 16,0 0-49-16,-35-17-36 16,32 9 23-16,3 1-53 15,0-1-5-15,0 1 5 16,0-2-7-16,0 4-8 15,0 0 0-15,5 2 0 16,3 0-11-16,4 1 11 16,3 2 0-16,1 0 0 15,2 0-9-15,2 11 9 0,3 9 0 16,0 6 2-16,0 6 11 16,2 6-13-16,-1 2 19 15,-1 2-1-15,-2 1-16 16,0 1 25-16,-4-2-27 15,-1-7 6-15,-5-6 13 16,-1-7-13-16,-6-7-6 16,0-5 0-16,-4-3 0 15,0-3-2-15,0 0-59 16,0-3-78-16,-2-1-33 16,-12 0-223-16,-3-1-739 0</inkml:trace>
  <inkml:trace contextRef="#ctx0" brushRef="#br0" timeOffset="65318.52">2300 8620 1172 0,'0'0'537'0,"0"0"-288"15,0 0-122-15,0 0-53 16,0 0-9-16,0 0-43 16,0 0 55-16,29 43-10 15,-9-30-30-15,2-1 21 16,-2-4-39-16,-2-4-13 15,0-4 34-15,-5 0-27 16,3 0-8-16,-3-15-5 16,1-6-3-16,-1-6-19 0,-1-9-66 15,0-18-31-15,-3 7-110 16,-2 1-258-16</inkml:trace>
  <inkml:trace contextRef="#ctx0" brushRef="#br0" timeOffset="66545.53">1145 7602 729 0,'0'0'303'16,"0"0"-129"-16,0 0 5 0,0 0-54 15,0 0-35-15,0 0 10 16,0 0-52-16,0-12 16 15,0 12 18-15,-2 0-19 16,-4 7 8-16,-1 12 3 16,-4 3-22-16,-5 8 52 15,-2 2-103-15,-1 2 30 16,-2 0-10-16,3-3-5 16,5-3 8-16,7-2-24 15,4-5 1-15,2-1-1 16,0-4-9-16,6-1-5 15,14-5-17-15,6-4 24 16,6-3 6-16,6-3-7 0,0 0 8 16,-1 0-2-16,-1 0 2 15,-5-3-1-15,-2-6-16 16,-6-1-40-16,-7 1 20 16,-5-4-19-16,-7 4 28 15,-2-4 18-15,-2 2-43 16,0-2 10-16,0 2-28 15,-11-4-1-15,-3 1 35 16,4 3-2-16,1 2 39 16,1 5 28-16,4 2-14 15,0 2 24-15,4 0-23 16,-2 0-14-16,2 6 43 16,-2 11 50-16,-1 10 9 15,1 5 4-15,2 8-60 16,0 3 13-16,0 3-27 0,0-2-32 15,9-1-2 1,3-4-7-16,1-7-66 0,9-6-81 16,-2-12-97-16,-2-8-325 0</inkml:trace>
  <inkml:trace contextRef="#ctx0" brushRef="#br0" timeOffset="66740.61">1482 7899 1405 0,'0'0'555'0,"0"0"-413"0,0 0-106 15,0 0-35-15,0 0 46 16,0 0-44-16,0 0 9 16,127-21-12-16,-100 21-87 15,0 0-98-15,-9 0-7 16,-7 0-178-16</inkml:trace>
  <inkml:trace contextRef="#ctx0" brushRef="#br0" timeOffset="66927.17">1636 7830 948 0,'0'0'674'0,"0"0"-477"15,0 0-117-15,0 0 27 16,0 0-26-16,-32 102 3 15,30-69-75-15,2 1-9 16,0-7-39-16,2-2-116 0,23-11-3 16,-5-8-133-16,0-6-333 0</inkml:trace>
  <inkml:trace contextRef="#ctx0" brushRef="#br0" timeOffset="67244.07">1776 7684 1154 0,'0'0'648'16,"0"0"-414"-16,0 0-96 15,0 0-68-15,0 0-59 16,0 0 16-16,0 0-27 0,90-66 1 16,-71 66 14-16,-3 4-14 15,-3 14-1-15,-3 3 13 16,-6 6-13-16,-4 3 24 15,0 2-21-15,0 0 4 16,-12-3 38-16,4-2-20 16,-1-1 9-16,5-2-7 15,4-2-26-15,0-1 20 16,0-3-21-16,8-4-26 16,13-2 17-16,10-1-90 0,24 8-36 15,-4-3-186 1,-1-1-568-16</inkml:trace>
  <inkml:trace contextRef="#ctx0" brushRef="#br0" timeOffset="68492.39">2618 8708 114 0,'0'0'1007'0,"0"0"-865"15,0 0-64-15,0 0-61 16,0 0 88-16,0 0 59 15,-127 0-79-15,109 0 20 16,1 0-7-16,-6 7-14 16,1 4 59-16,-2 4-94 15,-1 2 35-15,-1 4-31 16,1 1-16-16,-1 1 15 16,6-4-38-16,-1 1-2 15,5-1 19-15,1 2-13 0,2 1-14 16,-1 0-4-16,3 5 2 15,0-2 8-15,2 5-10 16,0 1 0-16,1 1 11 16,0 2 4-16,2 0-15 15,1 2 1-15,1-2 5 16,0 2 13-16,2-2-18 16,2-2 10-16,0 0 2 15,0-2-1-15,0 1-4 16,8 1-8-16,3 1 0 15,3 3 0-15,-1 3 1 16,3-1-1-16,-1 0 3 16,1 0 10-16,1-2-13 0,4 0 0 15,-2-2 0-15,6-4-5 16,0-3 6-16,2-4-1 16,2-1 0-16,-1-2 7 15,4 1-4-15,-3-3-3 16,2-2 0-16,-2 0-7 15,0-4 13-15,2-1-6 16,-2-2 0-16,7-7 1 16,-1-2-11-16,5 0 4 15,1 0 5-15,-1-12-22 16,2-4 10-16,-2-2 5 16,0-4 7-16,0-3-30 15,3 0 24-15,-5-6-39 0,-1 0 22 16,-1-4 8-16,-3 1-27 15,-6-3 22-15,-2 2 15 16,-3 1 4-16,-5-4 2 16,2 1 0-16,-4-2 1 15,-1 1 45-15,-1-4-32 16,1 1-13-16,-4 0 5 16,-3-2-6-16,-1 4 34 15,-6-6-1-15,0 1 9 16,0-3 26-16,-15 0-56 15,-5-3 7-15,0 2-1 16,-2 1-6-16,-1 7 39 16,-1 2-36-16,-3 4 1 0,-4 4 4 15,-7 2-6-15,-6 3-23 16,-8 7 9-16,-4 4-46 16,-6 8 25-16,0 6-62 15,-16 3-82-15,14 17-196 16,12 1-498-16</inkml:trace>
  <inkml:trace contextRef="#ctx0" brushRef="#br0" timeOffset="70332.45">11002 8678 1031 0,'0'0'342'0,"0"0"-190"16,0 0-40-16,0 0-53 16,0 0 27-16,0 0 6 15,0 0-64-15,-58-7 20 0,43 7-24 16,-1 0 34-16,-1 0 26 15,-4 4-33-15,4 3 7 16,-4 2 14-16,4-1-61 16,1 0 17-16,0 0-24 15,3 2 4-15,1 0-1 16,0 2 0-16,-1 2-7 16,-1 1 2-16,1 2 7 15,-3 1-9-15,3 2 0 16,0 0 1-16,-1-2 17 15,3 2-18-15,2-2 14 16,0 0 10-16,0 2-16 16,3-2 17-16,-2 0-16 15,2 0-8-15,-3-1 29 16,3 0-24-16,-4 1-2 0,4 0 11 16,-3 3-13-16,1-1 32 15,0 0-25-15,2-1-8 16,1 0 13-16,1-1-2 15,0-3-9-15,1 4 3 16,3-3 1-16,-2 2 12 16,2 0-11-16,0 0-8 15,0-1 28-15,0 0-16 16,0-1-12-16,0 0 0 16,0 0 12-16,5 0-2 15,-1 0-10-15,0 2 2 16,1 0 14-16,-1 3-15 15,6-1-1-15,-2-2 0 16,1 2 6-16,3-2 2 16,1 0-8-16,-4-2 0 0,2 0-8 15,0 0 16-15,-3-4-8 16,2 2 0-16,-1-2 0 16,1 0 3-16,0 3-3 15,1-1 0-15,2 1 3 16,1 1 6-16,-1-3-17 15,3 3 8-15,-1-5-1 16,-1 4-13-16,1-5 8 16,3 1 6-16,-1 1-1 15,2-1 1-15,1-4-6 0,1 3 6 16,0-2-9-16,-1-2-9 16,0 2 16-16,0 0 2 15,-3-2 0-15,2 3 7 16,1-5-8-16,2 0 1 15,2-3-12 1,3-1-4-16,4 0 11 0,3 0 4 16,-1-1-5-16,0-9-18 15,1 0 23-15,-3-2-5 16,3-2 6-16,-5-1-17 16,5-3 17-16,-1-4 0 15,0 1 0-15,1-6 8 16,1-1-10-16,-4-1 2 0,0 2 0 15,-2-4-22 1,-2-2 20-16,-4-3 1 16,-4-2-6-16,-3-5 5 15,-3 0 2-15,-4-6 0 0,-2-1 1 16,-2 0-7-16,-3 2 16 16,-2 2-10-16,0 0 0 15,-2 2 0-15,-14-1 12 16,-6 1-12-16,-7 0 0 15,-2 0 20-15,-4-3-10 16,0 0-10-16,2 0 0 16,1 2-16-16,-1 7 5 15,2 5-41-15,-5 10-67 16,-17 5-100-16,9 9-260 16,3 2-495-16</inkml:trace>
  <inkml:trace contextRef="#ctx0" brushRef="#br0" timeOffset="71971.83">11326 7743 431 0,'0'0'576'0,"0"0"-361"15,0 0-41-15,0 0-14 16,0 0-106-16,0 0-8 15,0 0-8-15,0-3-9 16,0 3 3-16,0 0-26 0,0 0 3 16,0 0 35-1,0 0-38-15,0 0 41 0,0 0-11 16,-2 4-8-16,-5 6 7 16,0 2-27-16,-2 2 0 15,1 5 17-15,-1 0-13 16,-3 1-12-16,1 2 10 15,0 0-9-15,0-1 32 16,0-2-7-16,-1 2 21 16,4-3 20-16,-3-2-60 15,3 0 21-15,2-2-28 16,-1 3 8-16,1-5 0 16,2 5-2-16,-1-1-6 0,-1-3 0 15,5 0 1 1,1-1 13-16,0-1-14 0,0-4 0 15,0-3-3 1,0-1 4-16,7 1-1 0,4-4 18 16,2 0-17-16,3 0 22 15,1 0-15-15,6 0-7 16,-3 0 33-16,5-1-26 16,-1-3-8-16,1 2 3 15,1 2 5-15,3-3 7 16,0 2-15-16,0-2 1 15,1-1 4-15,-6 1 2 16,-7-1-7-16,-3 0 0 16,-5 2 7-16,-7 2-11 15,0 0 4-15,-2 0-28 0,0 0 26 16,0-2-82 0,0 0-20-16,0 0-13 0,0-4-68 15,-2-2 37-15,-9-2-90 16,-5-2 85-16,-1-2 121 15,-1 0 12-15,0 0 20 16,5 1 87-16,4 4 38 16,2 3-13-16,4 4-36 15,3-1 13-15,0 3 42 16,0 0-84-16,0 0 16 16,0 0-32-16,0 9 48 15,0 11 39-15,10 4-41 0,1 6-16 16,-3 6 30-16,2 2-56 15,1 3 13-15,-3-1-36 16,-1 0-5-16,0-5 7 16,-2-4-13-16,-1-6-1 15,-4-4 0-15,2-5-16 16,0-6-39-16,9-10-100 16,1 0-240-16,-1 0-239 15</inkml:trace>
  <inkml:trace contextRef="#ctx0" brushRef="#br0" timeOffset="72200.95">11829 8172 1446 0,'0'0'347'0,"0"0"-215"15,0 0-88-15,0 0-31 16,0 0 22-16,0 0-25 16,0 0-20-16,139-23 6 15,-118 23-128-15,-3 0-20 16,-4 0-142-16,-7 0-193 0</inkml:trace>
  <inkml:trace contextRef="#ctx0" brushRef="#br0" timeOffset="72392.95">11934 8036 689 0,'0'0'733'0,"0"0"-540"15,0 0-87-15,0 0-62 16,0 0 85-16,0 0 72 16,0 0-128-16,-7 99 0 15,7-65-48-15,0 0-24 16,7-2-2-16,2-4-94 15,6-2-84-15,-3-8-38 16,-1-9-467-16</inkml:trace>
  <inkml:trace contextRef="#ctx0" brushRef="#br0" timeOffset="73692.7">12253 7793 179 0,'0'0'320'16,"0"0"-154"-16,0 0-55 15,0 0-11-15,0 0-61 16,0 0 29-16,0 0-45 16,0 0 5-16,0 0 21 15,0 0 0-15,0 0 23 0,0 0-11 16,0 0 39-1,0 0 31-15,0 0-60 0,0 0-3 16,0 0-18-16,0 0-33 16,0 0 7-16,0 0-24 15,0 0 6-15,0 0-21 16,0 0 9-16,0 0 6 16,0 0 1-16,0 0-1 15,0 0 29-15,0 0-5 16,0 0-10-16,0 0 21 15,-7 0-21-15,5-3-9 16,2 3 3-16,0-4-8 16,0 0 25-16,0 0-25 15,0-2 0-15,0 0 0 16,0 0-2-16,0 0 1 16,0 5 1-16,4-2-9 0,7 2 8 15,3 1-16-15,1 0 17 16,1 0-10-16,-1 0-2 15,-1 0 12-15,-3 7-7 16,0 9 7-16,1 5 13 16,-4 4-12-16,1 6 21 15,-3 5 7-15,0 4-18 16,-2 2 0-16,-2 2-3 16,-2 2-7-16,0-2 37 15,0 0-14-15,-2-4 4 16,-10-1 37-16,1-6-10 15,-2-2-4-15,2-9-17 16,-2-7-19-16,1-2 38 16,3-8-36-16,1-2 11 15,1-3-6-15,-2 0-21 16,2 0 20-16,-1-13-21 0,1-4-30 16,-3-6 20-16,6-2-36 15,2-4-25-15,2 1-25 16,0 3 3-16,0 7 19 15,0 1 36-15,6 5 13 16,4 2 5-16,-1 6 26 16,2 1-6-16,0 3 17 15,0 0-5-15,5 0 17 16,-3 10 5-16,5 7-15 16,2 6 47-16,0 0-52 15,3 1 28-15,-2 0-7 16,4 1-11-16,-2-8 17 15,-7-1-29-15,1-5-11 0,-4-4 18 16,-6-4-17-16,-5-1-4 16,1-2-6-16,-3 0-68 15,0-11-142-15,0-2-952 0</inkml:trace>
  <inkml:trace contextRef="#ctx0" brushRef="#br0" timeOffset="74242.39">12606 8069 100 0,'0'0'1025'0,"0"0"-757"15,0 0-129-15,0 0-60 16,0 0-30-16,0 0 21 16,0 0 34-16,79-8-68 15,-48 2 11-15,0 2-22 0,-2 0-6 16,-2 0-19 0,-4 2-1-16,-10-1-61 0,-7 1 11 15,-6 1-91-15,0-3-48 16,0 2-450-16</inkml:trace>
  <inkml:trace contextRef="#ctx0" brushRef="#br0" timeOffset="74443.97">12729 7931 1079 0,'0'0'390'0,"0"0"-198"0,0 0-71 16,0 0 5-1,0 0 34-15,0 101-79 0,0-64-12 16,0-1-31 0,5 2-37-16,4-2-1 0,-1-6-95 15,9-4-116-15,-8-8-30 16,3-9-782-16</inkml:trace>
  <inkml:trace contextRef="#ctx0" brushRef="#br0" timeOffset="75329.39">13202 7893 763 0,'0'0'400'16,"0"0"-175"-16,0 0-70 15,0 0-57-15,0 0-60 16,0 0 42-16,0 0-6 16,-94 39-22-16,83-36 5 15,0-3-43-15,-2 0 14 16,1 0 53-16,1 0-56 15,1 0 28-15,0-3-20 0,4-7-32 16,3-4-2-16,0-3 0 16,3-4-14-16,0-2-12 15,0-4-12-15,8 1 0 16,6 0-22-16,3 5 2 16,1 2 32-16,2 2-9 15,-2 9 35-15,-1 1 0 16,1 7 1-16,-2 0 7 15,-1 0 4-15,2 20 8 16,-2 7 38-16,1 4-26 16,-3 9 12-16,-3 4-12 15,0 6-16-15,-3 0 25 16,-3-1-14-16,-4 1 1 16,0-6 52-16,0-4-64 15,0-5 15-15,0-6-1 0,-11-5-6 16,-5-8 34-1,1-4-12-15,-5-3-15 0,-1-6 8 16,0 0-30-16,2-3-9 16,1 0 1-16,1-4-34 15,3-13 27-15,3-1-60 16,5 1 40-16,3-2 12 16,3 3-43-16,0 3 16 15,0 2 22-15,3 3 10 16,7 0-33-16,4 2 24 0,1 3 19 15,4 3 46-15,-2 0-45 16,5 0 34-16,2 4-4 16,2 9-10-16,0 1 25 15,-4-1-22-15,1 2 23 16,-3-1 20-16,0 0-48 16,0 0 29-16,-3-4-32 15,-1-2-7-15,-3-2 26 16,-3-3-34-16,-6-1 25 15,-4-2 20-15,2 0-34 16,-2 0 18-16,0 0-30 16,0 0-3-16,0 0-8 15,0 0-38-15,0 1-33 16,0 2-142-16,0-1-358 0</inkml:trace>
  <inkml:trace contextRef="#ctx0" brushRef="#br0" timeOffset="77078.61">11018 8638 608 0,'0'0'390'0,"0"0"-206"0,0 0-116 16,0 0-47-16,-122 6 74 16,95 0 28-16,2 2 5 15,4 1-36-15,2-1-48 16,-1 2 18-16,5 4-10 15,-3 2-26-15,0 4 41 16,0 3-65-16,-2 4 21 16,0 3-4-16,2-2-13 15,1 3 28-15,-1 0-23 16,5-1-11-16,-1 3 9 16,3-2-3-16,5-1-6 0,-2 1 1 15,4-1 0 1,2-1 41-16,0 2-27 0,2-1-8 15,0-3 10-15,0 4-6 16,0-3-11-16,4 0 0 16,8 0 1-16,1-1 13 15,-1 0-14-15,2 1 0 16,1 0 15-16,-1 1-3 16,2-2-12-16,2 2 0 15,-1-2-3-15,3 0 3 16,3-3 0-16,2-4 1 15,4 0-1-15,0-2 2 16,2 0-2-16,0 0 0 16,-3 2 0-16,-1-3-9 15,0 0 10-15,0-3-1 16,2-2 0-16,2-6 6 16,4-2-17-16,3-4 11 0,1 0-20 15,-2 0 6-15,3-10 9 16,1 1 5-16,-1-4 0 15,0 1 8-15,2-4-6 16,3-2-2-16,1-2 0 16,3-4 0-16,-1-2 7 15,-5-4-7-15,-5-2 0 16,-4-5 9-16,-5-1 4 16,-5-2-4-16,-5 0 9 15,-6 0 46-15,-5 3-50 16,-2 0 16-16,-4 3 5 15,-2 0-6-15,0 1 28 16,0-4-36-16,0-1-12 0,-6-4 21 16,-7 2-12-1,-5-3-8-15,1 1 20 0,-6 3-18 16,-1 0 32-16,0 1-23 16,-3 2-7-16,0 0 14 15,0-1-18-15,1 5-10 16,1 0 6-16,0 5-6 15,1 3 10-15,-5 6-10 16,-4 3 0-16,-8 9-1 16,-9 6-11-16,-15 0-31 0,-60 40-76 15,16 0-123 1,-7 2-325-16</inkml:trace>
  <inkml:trace contextRef="#ctx0" brushRef="#br0" timeOffset="79292.31">2217 10353 1418 0,'0'0'358'16,"0"0"-224"-16,0 0-121 16,0 0 1-16,0 0-13 15,0 0 28-15,0 0 82 16,119-12-40-16,-70 12-4 16,10 0-4-16,13 6-47 15,8 2 7-15,7 2-12 0,6-1-2 16,8-2 18-1,2 1-27-15,1-2 20 0,3 0 6 16,14 2-11-16,19-2 21 16,18 4-35-16,5-3 8 15,-11 0 6-15,-15-3 0 16,-12-2-8-16,0 0-7 16,2 2 14-16,2 0-14 15,3-2 0-15,1 3 0 16,0-4-2-16,4 4 10 15,5-4-8-15,3 1 0 16,5-2 7-16,1 3 1 16,-1-3-8-16,-3 1 6 15,-3-1-18-15,1 0 9 16,2 0 3-16,-3 0-1 0,4 0-1 16,-3 0 1-16,2 0 1 15,3 0 0-15,0-1-10 16,0-4 20-16,-1 4-10 15,-2-4 0-15,3 1-3 16,6-2-5-16,0 0 8 16,2-2 0-16,0 1-4 15,2-1 10-15,1-1-6 16,6-1 0-16,3-4 3 16,1-1-3-16,6 0 0 15,7-3 1-15,-1 0-4 16,-3 0 5-16,-5-1-3 0,-7 5 1 15,-5-3-5-15,-3 0-13 16,-4 3 21-16,0 3-3 16,-1-4 12-16,-3 3-11 15,-5 2-2-15,-8 0-4 16,-30 6 5-16,-22 0-6 16,-25 2 13-16,-10 0-7 15,6 0 9-15,1 1-7 16,1-2 22-16,-8 2-24 15,-13-2 10-15,-5 0 15 16,-7-2-24-16,-3 1 9 16,-1 1-2-16,-6-2 4 15,-1-1-8-15,-5 4-4 16,-3-2 0-16,-6 4 8 16,-2-2 1-16,0 0-9 0,0-2 0 15,-6-1-17-15,-11 0-10 16,-5-1-113-16,-4 3 20 15,5 0 0-15,-1-1-100 16,-7-8 42-16,4 1-42 16,2-3-1248-16</inkml:trace>
  <inkml:trace contextRef="#ctx0" brushRef="#br0" timeOffset="82926.11">2594 3729 831 0,'0'0'263'0,"0"0"-149"15,0 0-31-15,0 0 40 16,0 0-68-16,0 0 13 16,0 0 15-16,-32-17-26 15,28 14 7-15,-2 1-5 16,1 2 4-16,-1 0 9 15,-2 0-71-15,0 0 10 16,-1 0-11-16,-5 0 6 16,1 0-10-16,-3 9 4 15,1-2 0-15,-1 4 23 16,-1-2-13-16,-1 1 1 16,0 3 0-16,2-3-3 15,3 2 1-15,-3 0-9 16,3 0 0-16,-1 2 1 15,1 2 10-15,-1-2-11 0,-1 3 0 16,-1 2 0-16,-1 3-2 16,-1 2-8-16,1 2 10 15,-2 0 6-15,2 2 5 16,3 0-13-16,1-4 2 16,-1 2 0-16,6-1-9 15,1-4 15-15,1 4-6 16,0-1 0-16,3 2 6 15,2-2-6-15,1 2 0 16,0-1-3-16,0 2 2 16,0 0 1-16,0 0 0 15,0 1 0-15,0-1 1 16,0-2 12-16,1 1-13 16,10 1 0-16,0-4-8 15,-1 2 18-15,4 0-10 0,1 0 4 16,4-1-2-16,-4 1 8 15,3-5-10-15,2 1 1 16,0-1-2-16,0-4 1 16,5 1-5-16,-4-5 4 15,6-3 2-15,2-1-7 16,3-4-10-16,1 0 16 16,-3-2-13-16,4-2 11 15,1 2 0-15,-4-2 2 16,2 0 0-16,-2 3 7 15,-2-3-7-15,3 0 0 0,-1 0-15 16,-2 0-7-16,0 0 14 16,-1 0-14-16,3-5-11 15,0-5 8 1,0-2-19-16,4 1 38 0,-4-4-10 16,2-1-21-16,-4 1 23 15,2-4 0-15,-5 1 3 16,1 1 11-16,-4-4-10 15,-3 0 10-15,-3-2-2 16,-3-4 14-16,-3 0-12 16,-4-9 0-16,-5-3 0 15,-2-4 28-15,0-4-3 16,0-1 13-16,0 0 35 16,-11 0-38-16,-2 0 5 0,-3-1-40 15,-4 2 6-15,-2-2 0 16,-7 3-1-16,-2 2-4 15,-3 6-2-15,-6 1-29 16,-2 10 6-16,-25 4-45 16,11 12-59-16,7 3-193 15</inkml:trace>
  <inkml:trace contextRef="#ctx0" brushRef="#br0" timeOffset="84879.14">3151 4716 411 0,'0'0'505'0,"0"0"-318"0,0 0-53 15,0 0 18-15,0 0-59 16,0 0-26-16,0 0 11 16,3-5-63-16,-3 5 20 15,2 0-15-15,-2 0 3 16,2 0 21-16,0 0-12 15,0 0-5-15,1 0 17 16,-1 0-34-16,2 0 10 16,0 0-4-16,1 0 20 15,4 0-16-15,0 5-18 0,-1-1-1 16,1 0 18-16,1 0-4 16,-2 2-15-16,1 0 0 15,1 2 0-15,-2 1 2 16,1-2-1-16,0 1-1 15,0 0 4-15,0-2 8 16,-1 0-15-16,2-1 3 16,-2 1 0-16,1-3 0 15,1 1 1-15,-3-3-1 16,3 4 0-16,-1-1 6 16,2-1-6-16,0 1 0 15,0-3 1-15,1 3-8 16,1-2 11-16,1 0-4 0,-1 0 4 15,1 2-2-15,-4-1 2 16,3 0-4-16,-1 2 0 16,1-2-7-16,1 1 8 15,-1 0-1-15,3-1 0 16,1 1 6-16,1-1-3 16,0 0-3-16,0 1 0 15,-1 0-6-15,4 0 7 16,-5 2-1-16,-1-3 1 15,1 3 0-15,-3 0 2 16,3 1-3-16,1-3 0 16,1 0-3-16,0-2 4 15,2 0-1-15,0 1 0 16,0 1 1-16,-2 1 5 16,-1 1-6-16,2 0 0 0,-3 2-1 15,-1 0-1-15,-2 2 2 16,3-3 0-16,-3 4 0 15,1-1 3-15,-1-2-3 16,3 2 0-16,-1-4-2 16,3-1 12-16,-1 1-11 15,6-1 1-15,-1-1 0 16,-1 0-8-16,-2 2 6 16,-1 0 2-16,0 0 0 15,-2 2 9-15,-1 0-10 16,1 0 1-16,1-2 0 15,0-2-5-15,3 2 5 16,-1-2 0-16,1 1-1 0,-1-1 11 16,-4-1-9-16,-4 2-1 15,0 0 0-15,-4-1-12 16,-3-2 19-16,-2 2-7 16,0-2 0-16,3 0 2 15,2-2-12-15,0 0 10 16,3 0-111-16,2 0-31 15,-3 0-566-15</inkml:trace>
  <inkml:trace contextRef="#ctx0" brushRef="#br0" timeOffset="86056.47">5221 4634 922 0,'0'0'204'0,"0"0"-99"0,0 0 8 16,0 0-40-16,0 0-9 15,-130 25-6-15,104-18-19 16,-1 0 22-16,3 6-24 15,-3-1-17-15,0 0 21 16,2 4-35-16,4 0 8 16,2 1 4-16,4 2-18 15,1 1 16-15,2 2-16 16,-2 3 2-16,-1 1-1 16,-2 1 17-16,2 2-20 15,1-2 2-15,1 4 0 16,0 1 2-16,2-1-2 15,0 2 0-15,-1 1 21 16,4-2-11-16,-1 2-10 0,-1 1 2 16,6-3-2-16,0-1 20 15,2 0-20-15,2-3 0 16,0 0 5-16,0 2 13 16,6-4-18-16,8 2 1 15,3 0 8-15,4 0 9 16,3 2-18-16,1 0 0 15,1-1 1-15,1-1 1 16,0-3-3-16,2 0 1 16,-2-3-7-16,-1-2-2 15,-1-4-6-15,-1 0 15 16,1-4-1-16,-3 0-3 16,-2 1 3-16,0-6 1 15,0 0 0-15,1-2-9 16,0-1 9-16,4-2 0 0,4-2 0 15,0 0-14-15,4 0 6 16,1-4 0-16,-1-4-10 16,-2-3 9-16,0 4 6 15,-4-3-16-15,2 0-14 16,0-2 12-16,0-1 21 16,5-6-1-16,-1 2-28 15,2-2 19-15,-1-1-23 16,-3 2 33-16,-4-3 0 15,-5 4 1-15,-1-2 2 0,-4-4-3 16,-1 3 0 0,1-7 11-16,2-3-10 15,-2-4 31-15,3-5-18 0,-1-5-13 16,-2-1 14 0,-3-7-15-16,-6-7 0 0,-3-1-3 15,-5-2 12-15,0 1-9 16,-9 2 9-16,-14 0-8 15,-8 8 17-15,-6 3 1 16,-3 7-13-16,-7 5-6 16,-29 5-66-16,14 8-20 15,2 9-224-15</inkml:trace>
  <inkml:trace contextRef="#ctx0" brushRef="#br0" timeOffset="88728.47">8643 4686 629 0,'0'0'140'0,"0"0"-88"16,0 0-23-16,0 0 23 15,0 0-22-15,0 0 102 16,0 0-24-16,-24-32-55 16,17 28 45-16,1 2 11 15,-2 0-77-15,0 2 71 16,1 0-70-16,-1 0 10 15,-2-2-4-15,1 2-26 16,1 0-8-16,-2 0 8 16,1-2 11-16,1 2 17 15,1 0-14-15,-4-2-11 0,2 2 42 16,-5 0-33 0,1 0 6-16,0 0 7 0,-1 0 2 15,-1 0 17-15,1 0-34 16,1 0 17-16,2 0 0 15,0 0-30-15,2 0 11 16,-1 0-5-16,4 0-15 16,0 0 17-16,1 0-18 15,1 0 0-15,-3 0 3 16,0 0 10-16,-2 4-13 16,1 0 0-16,-2 2 1 15,-1 0-6-15,3 0 14 16,-4 0-9-16,1 0 0 15,0 2 1-15,2-2 2 0,0 2-3 16,1 1 0-16,-1-2-9 16,1 1 10-16,2 2-1 15,-4 0 2-15,3 0 8 16,-5 2-13-16,1 0 3 16,-3 2 0-16,3-2-6 15,1 0 17-15,-2 3-11 16,5-4 0-16,3 1 7 15,2 1 6-15,0-2-13 16,0 3 0-16,2-2-7 16,-3 1 14-16,1 1-7 0,0-3 0 15,-3 4 2 1,1-1 9-16,1 0-11 16,-1 2 0-16,0-2-3 15,2 0 13-15,-1-2-10 0,1 0 1 16,2-2 0-16,-2 0 20 15,2 1-20-15,0 0 0 16,0 1 17-16,0 0 6 16,0 0-24-16,0 4 1 15,0-2-1-15,0 4 9 16,0 1-9-16,0-1 0 16,0 0-1-16,0-3 13 15,0 2-13-15,0-4 1 16,0 0 0-16,0 1-7 15,0-3 7-15,0 1 0 0,0 1 3 16,0-3 3 0,0 2-6-16,0 0 0 0,0 2 0 15,0 2 1-15,0 0 6 16,0 0-7-16,4-1 3 16,1-1 9-1,1 3-16-15,1-3 4 0,0-1 0 16,-3 2-9-16,1 0 10 15,-1-3-1-15,0-1 0 16,-2-1 11-16,3 0-9 16,-1 3-2-16,2-4 0 15,0 3 0-15,0 1 8 16,1-2-8-16,-1 0 0 16,2 0 7-16,-2 0 3 15,3-1-10-15,1 0 0 0,-2-1 0 16,-1 0 9-16,1-4-9 15,2 2 3-15,-1-1 4 16,-1-1-2-16,1 1-5 16,3 0 0-16,-2 3 0 15,4-1 0-15,-1-2 0 16,-2 2 0-16,3-2 6 16,-1 0-4-16,-1 0-2 15,-4 2 0-15,1-2-9 16,-1 0 9-16,0 2 0 15,1-2-1-15,-3 2 1 16,4-2-1-16,-2 0 1 0,1 0 0 16,2-2-12-16,0 2-2 15,2 0 14-15,1-1-6 16,-1 1 1-16,1-5 4 16,-1 3-16-16,0-2 17 15,1 2-7-15,-1-2-12 16,1 0 13-16,-1 2-14 15,1-2 9-15,1-2 3 16,1 0-2-16,1 0 10 16,1 0 0-16,2 0-14 15,2 0 13-15,1 0-10 16,-3 0-31-16,2-4 17 16,-2-2-32-16,-2-3 26 15,2 4 10-15,-4-3-3 16,1 2 24-16,-3-2 0 0,1 0 0 15,-1-2-3-15,1 0 4 16,1-2-1-16,0-2 1 16,0 0 0-16,1-2 8 15,-3 0-9-15,-1-1-3 16,1 2-16-16,-6-3 19 16,3 0-31-16,-2-2 5 15,-2-1-52-15,2-1 53 16,-5-2-2-16,0-2 27 15,-1-2-11-15,-3-2 20 16,0 0-9-16,0-1 35 16,0-5-29-16,0 1 26 15,0-1-32-15,0-2 2 0,-3 0-11 16,-3 1-4 0,-3 0 13-16,0 1 11 0,-4 1-10 15,0 3 24-15,-3 0-18 16,-3 0 11-16,0 2 64 15,-3 2-82-15,-3 2 42 16,-2 0-7-16,-1 2-1 16,-4 1 22-16,-2 5-31 15,1 3 38-15,0 1 18 16,-1 1-79-16,1 4 48 16,2 1-26-16,2-1 10 15,4 3 0-15,4 2-33 0,0 0 1 16,7 0 7-16,1 2 3 15,5 0-20-15,-2 0 8 16,1 0-24-16,3 0 18 16,2-2-16-16,-1 3-15 15,-2 1-5-15,3 0-32 16,-1 0-71-16,1 0-93 16,0 0 65-16,-3 0 12 15,2 1-172-15,3 0-589 0</inkml:trace>
  <inkml:trace contextRef="#ctx0" brushRef="#br0" timeOffset="92803.85">11206 3727 667 0,'0'0'514'15,"0"0"-265"-15,0 0-169 16,0 0 1-16,0 0 4 16,0 0-24-16,0 0-1 15,-7-20-5-15,5 19-37 16,-2-2 64-16,-2 2-17 15,-2-2-16-15,-3 2-25 0,-3 1-11 16,-3-3 22-16,-2 3-23 16,-1 0 4-16,0 0 6 15,0 0-7-15,-2 0-15 16,2 0 2-16,0 4 8 16,-3 3 12-16,4-1-20 15,-1 2 2-15,2-1 26 16,-2 1-17-16,2-1-6 15,0 0-7-15,2 1 8 16,-1 1-8-16,-1 1 0 16,1 0 0-16,-2 2 6 15,1 0 4-15,-1 1-1 16,0 2-9-16,2 1 0 0,1 0 18 16,1 0-18-1,1 1 0-15,3-3 4 16,2 1 6-16,0 1 3 0,3 2-13 15,-3 2 9-15,1 3-4 16,0-2 7-16,-1 3-8 16,1 0 5-16,-2-1-3 15,1 0 8-15,1-1-14 16,2 0 0-16,2 1-1 16,0-3 8-16,4 0-7 15,0 0 0-15,0 0 6 16,0 1 12-16,0 4-18 0,0 0 0 15,-2 0-3-15,2 1 4 16,-3 0-1-16,3 0 0 16,0-1 12-16,0-2 0 15,0 1-12-15,0-2 0 16,0-1 6-16,7-2 7 16,-1 2-13-16,0-5 0 15,-2 0 6-15,0 0-2 16,1 0-4-16,-1-2 0 15,0 0 10-15,2 1 1 16,0-2-11-16,1 1 6 16,2 0 1-16,4-1 16 15,2 2-23-15,3 0 0 16,-2-3 4-16,0-1 8 16,-1-2-12-16,-4-1 0 0,2-3 0 15,-4 1 4 1,3-1-4-16,-1 1 0 0,3-3 4 15,-2 4 2-15,5-2-7 16,-2 0 1-16,3 0 0 16,-1-1-12-16,1 3 20 15,-3-4-8-15,3 2 1 16,-4-1 13-16,0-1-16 16,-4 0 2-16,1 0 0 15,1 1-6-15,-1-1 7 16,3-2-1-16,3 2 0 15,1-1 6-15,2 0-2 16,2 0-4-16,-2-2 0 0,0 2-12 16,-4-2 14-16,-3 0-2 15,1 0 0-15,-3 0 1 16,3 0 3-16,-2 0-4 16,1 0 0-16,4 0-10 15,1 0 16-15,1 0-6 16,1 0 0-16,1 0 7 15,1 0-5-15,-2 0-2 16,2-2 0-16,-2-2-12 16,0-2 12-16,1-2 0 15,-4-3-6-15,1 4 6 16,-3-3 14-16,1 0-14 16,-1-1 0-16,4-1-1 15,-4 0 1-15,1 0 0 0,1-2 0 16,-1-2 1-1,1-2 6-15,0 1-7 0,-1-4 0 16,-3 3 3-16,-3-2 9 16,2 0-14-16,1-1 2 15,-2-6 0-15,3 1-1 16,-1-2-1-16,-2-2 2 16,-4-1 0-16,-1 2 10 15,-1 2-10-15,-3 5 0 16,-2 2 0-16,0 2 17 15,0 2-17-15,-2 2 2 16,-7-2 7-16,-5 0 4 16,3-2-13-16,-4 0 0 0,1 0 0 15,1 0-9-15,-3-3 11 16,1 0-2-16,-5-3 3 16,-3 0 13-16,-3-2-7 15,-7-4-9-15,-1 0 0 16,-6-1-6-16,-2-1 6 15,-5 2-16-15,0 2-2 16,0 2-30-16,-14 3-43 16,14 11-153-16,4 1-332 0</inkml:trace>
  <inkml:trace contextRef="#ctx0" brushRef="#br0" timeOffset="93424.25">11374 4979 791 0,'0'0'1026'0,"0"0"-865"16,0 0-129-16,0 0-32 16,0 0-160-16,0 0-82 15,0 0-1216-15</inkml:trace>
  <inkml:trace contextRef="#ctx0" brushRef="#br0" timeOffset="97141.83">2763 8775 227 0,'0'0'310'16,"0"0"-107"-16,0 0-45 0,0 0 67 15,0 0-125-15,0 0 77 16,0 0-45-16,-29-37-84 16,25 31 10-16,-2 3-26 15,-2-1 0-15,2 1 9 16,-3 2-20-16,0-2-8 16,0 3 15-16,-2 0-18 15,-3 0-10-15,1 0 0 16,0 0 0-16,-3 0 4 15,-2-1-2-15,3 1-2 16,-6-2 20-16,4 2-7 16,-3-2 24-16,3 2-6 15,-2 0-17-15,0 0 33 16,3 0-38-16,0 0 15 0,1 0-10 16,1 4-7-16,-2 1-1 15,3-1-6-15,0 1 0 16,2 1 8-16,-1-2-6 15,1 2 5-15,1-2-5 16,-2 2 5-16,-1 0 17 16,-1 2-24-16,-1 0 7 15,-1 4 9-15,-1-2-10 16,0 2-4-16,2 1-2 16,1-1 10-16,2 1-8 15,0 1-2-15,1 0 0 16,0 0-6-16,-1 2 7 15,4 0-1-15,-3-2 0 16,5 2 7-16,-4 0-5 0,6 2-2 16,-3 0 0-16,3 3-5 15,-4 2 6-15,4 1-1 16,-2 2 0-16,1 1 6 16,1 1 1-16,0-2-7 15,1-2 0-15,3-2 3 16,0 0 7-16,0 0-10 15,0-1 4-15,0-2-2 16,0 3 2-16,0-2-4 16,0-2 0-16,3 3 0 15,-1-1 11-15,0-1-11 16,0 2 0-16,2-2 8 0,1-1 12 16,1 0-20-16,2 0 7 15,0 0 8 1,-1 3-6-16,1-4-9 15,2 2 0-15,-4-1 2 0,1 0-4 16,2 2 0-16,-2-2 2 16,2 2 12-16,-1-2 3 15,2 2-15-15,1-2 0 16,-1 0 1-16,4 0 17 16,4 1-17-16,0 0-1 15,-1-1 3-15,4 1 9 16,1-1-10-16,-3-2-2 15,2 1 0-15,-1 0-9 16,2 2 10-16,-2-5-1 16,3 3 0-16,-1-1 6 0,1 0-6 15,3-4 0-15,3-2 0 16,2-1-14-16,0-3 15 16,3-5-1-16,0 0 0 15,0-1 1-15,3 0-1 16,-2 0 0-16,3 0 0 15,0-7-17-15,2-3 17 16,0-4 0-16,-2-2 0 16,0 2-4-16,-3-2-3 15,-4-1 7-15,-2 2 0 0,-4-1 7 16,-5-1-5-16,1-2-2 16,-6 1 4-16,-4-4 2 15,-2 0-12-15,-2 1-18 16,-3 1-48-16,-2-2-2 15,0 6-160-15,-2 4-267 0</inkml:trace>
  <inkml:trace contextRef="#ctx0" brushRef="#br0" timeOffset="99071.37">5450 7433 595 0,'0'0'196'16,"0"0"-53"-16,0 0-71 15,0 0 37-15,0 0-60 16,0 0-9-16,0 0-27 15,-6-11-13-15,6 8 52 16,0 1-4-16,-2 0 40 16,2 0 28-16,-3 2-75 15,-1-2 16-15,2 0-25 16,-3 0-13-16,0 0 10 16,1 0-13-16,0 0-6 15,-1 0 15-15,1-2-9 16,-3 0 9-16,2-1 20 0,-1 1 2 15,-1 0 6-15,-1 0-2 16,-2-3-6-16,2 3 44 16,-3 0-70-16,-1 0 22 15,1 2-25-15,0 0-10 16,2 2 9-16,-2-2-9 16,0 2-6-16,-3-2 15 15,4 2 4-15,-4-2-16 16,1 2 13-16,-1 0-15 15,-1 0 26-15,-4 0-21 16,4 0-2-16,-1 2-1 16,1 4 12-16,-1 0-11 15,3 0-4-15,-3 1 0 0,3-4 15 16,0 3-13-16,-1-1 14 16,1 4-2-16,2-1-13 15,-2 0 13-15,-1 3-14 16,1 0 0-16,-3 1-6 15,3 0 8-15,-2 0-2 16,-1 2 19-16,0 0-18 16,2 2 33-16,-1 0-34 15,1 1 1-15,2 0 2 16,-2 2 6-16,3-1-9 16,2 1 0-16,-1 2 1 15,2 0 15-15,-1 2-16 16,3-1 0-16,-2 0 4 15,2 0 2-15,-1 0-6 16,-1-1 2-16,0 0 8 0,4-3 2 16,0 3-11-16,2-4-1 15,-1 1 14-15,3 2-8 16,0 3-6-16,0-1 0 16,0 4 0-16,0 0 11 15,0 4-11-15,0 0 0 16,0 0-3-16,0 0 10 15,0-2-7-15,3 0 1 16,3 0 1-16,3-2 19 16,2 1-21-16,0-1 0 15,5-1 4-15,-1 4 7 16,4-3-13-16,-2 2 2 16,1 2 0-16,0-2-7 0,0 0 5 15,2 0 2-15,-3-1 0 16,4-4 10-16,-3-3-11 15,1-1 1-15,2-4-9 16,1-5-3-16,2-3 0 16,5-6-1-16,2-1 7 15,6 0-37-15,-2 0 31 16,5-10-15-16,0-2-29 16,1-2 48-16,-2-4-23 15,-1 0 25-15,-5-5 5 16,-1-4-10-16,-6-3 10 15,-5-4 1-15,-6-5 0 0,-3-5-9 16,-8 0 9-16,-2 0 0 16,-2 7-14-16,0 4-46 15,0 3-36-15,-2 10-140 16,-2 4-327-16</inkml:trace>
  <inkml:trace contextRef="#ctx0" brushRef="#br0" timeOffset="101236.93">8643 7315 446 0,'0'0'117'16,"0"0"-87"-16,0 0 57 15,0 0 24-15,0 0-55 16,0 0-4-16,0 0 96 16,-31 0-21-16,25 0 37 15,-4-2-15-15,2 2-94 16,1 0 17-16,-3 0-55 15,4 0 44-15,-3 0-45 0,1 0-8 16,-2 0 11 0,-1 0-19-16,-2 2 2 0,2 4 51 15,-2 1-52-15,-2-3 34 16,3 2 11-16,1 1-16 16,-1-1 18-16,1-2-17 15,2 2-12-15,-2-2 23 16,2 3-27-16,-1-1-14 15,0-3 17-15,-2 1-18 16,5 0 24-16,-5 0-5 16,1 2 6-16,-1 0 12 15,-1 0-24-15,3 0-10 16,-4 2 9-16,3 0-5 0,0 0 10 16,-1 0-17-1,2 0 0-15,0 2 2 0,1-2 7 16,1 0-10-16,3 2 1 15,-1 3 0-15,4-2-1 16,-4 1 0-16,4 2 1 16,-2-1-6-16,0-2 12 15,-3 4-8-15,1-4 2 16,-4 3 0-16,1-2-10 16,1 2 10-16,-2-3 0 15,4 1-2-15,-1 0 13 16,3 0-11-16,0 0 0 15,-1 2 0-15,2 0-5 16,1 0 6-16,0 1-1 16,-3-4 1-16,3 3 8 15,-2-2-10-15,-2 1 1 0,1-2 0 16,0 1 8-16,1 2-8 16,-1 0 21-16,1 3-2 15,0-2-19-15,2 2 22 16,-3-2-22-16,3 6 1 15,-3-3 0-15,3 1 11 16,0 3-12-16,-3-1 1 16,3 0 8-16,0 0 6 15,2 1-15-15,-2-2 0 16,2 0 3-16,0 0 10 16,0 0-13-16,0-3 0 15,2 4 9-15,4-2-7 16,1 0-2-16,-2 2 0 0,2-2-2 15,1-1 4 1,3 2-2-16,1 0 1 0,3-2 5 16,3 3-3-16,-1-3-3 15,4-1 0-15,-1 2-3 16,0-1 9-16,0-2-7 16,0 0 1-16,2-2 0 15,1-3-9-15,-1 2 9 16,1-3 0-16,-2-2-9 15,4 0-6-15,-3-1 8 16,3-3-5-16,-1 1 0 16,1 1 12-16,-1-2-13 15,1 0 13-15,2 0-1 0,-2 0 5 16,0-4-10-16,4 0 6 16,1 0-6-16,-1 0-6 15,2-6 5-15,2-8 0 16,0 0-1-16,1-4-20 15,0 2 27-15,-3 0 0 16,3 0-2-16,-1-2 2 16,-2 0 1-16,0-2-1 15,0-3 0-15,-2-4-9 16,1-5 8-16,-4-5 2 16,-4-4 0-16,-2-5 6 15,-5-2-6-15,-5-1 6 16,-8 1-6-16,-2 3 1 0,0 5 23 15,0 4 0-15,0 7-24 16,-4 1 48-16,0 3-47 16,-4 6 4-1,-1 0-5-15,0 3-64 0,-2 2-4 16,-4 0-73-16,-5 0-54 16,-12-2 71-16,3 4-162 15,2 2-200-15</inkml:trace>
  <inkml:trace contextRef="#ctx0" brushRef="#br0" timeOffset="107158.27">11507 8715 682 0,'0'0'397'0,"0"0"-214"0,0 0-56 15,0 0-13-15,0 0-40 16,0 0 12-16,-14-33-28 16,11 29-16-16,1 2 74 15,0 1-69-15,-2-3 11 16,0 1-2-16,-1 2-12 15,-4-3 6-15,0 1-37 16,-2 0-12-16,-5-1 24 16,1 1-6-16,-3-1-19 15,-3 1 11-15,2-2-5 16,-1 2 14-16,2-1-14 16,0 1-5-16,3-1 54 15,1 2-54-15,1 0 16 0,-1 0-11 16,-1 2-6-1,-3 0 11-15,1 0-9 16,-4 0-2-16,-1 0 6 16,-1 0 6-16,4 0-12 0,-6 0 0 15,2 0 1-15,2 2 13 16,0 2-14-16,-1-2 12 16,2 3 10-16,2-1-22 15,0-1 30-15,1 2-30 16,-2-2 6-16,2 1-9 15,-1 3 9-15,3-1-6 16,-3 2 0-16,2-1 6 16,-2 2 0-16,1-2-6 15,1 2 0-15,0 1-15 16,3-1 21-16,-1 1-6 0,3 2 0 16,-2-1 8-1,2 1-13-15,-2 0 5 0,1 0 0 16,-2 2-10-16,4-4 11 15,0 1-1-15,0 0 0 16,1-1 2-16,3 2-4 16,-2 3 2-16,2-2 0 15,1 3-16-15,3 2 16 16,0 0 0-16,2 0 0 16,-2-1 0-16,2 1 0 15,0 0 0-15,-2-3 0 16,2 3-3-16,-2-1 4 0,-2-2-1 15,2 3 0 1,2 1 0-16,-2-1 0 0,2 2 0 16,0-2 0-16,0 0-1 15,0 0 2-15,0-2-2 16,0 0 0-16,8-1 1 16,-6 0-6-16,2 1 6 15,-2 1 0-15,0-2 0 16,1 3 1-16,-1-1-1 15,2-2 0-15,2 3 0 16,4-1-1-16,-1-3-6 16,4 1 7-16,1 0 0 15,-1-1 10-15,0-3-10 16,0 3 0-16,-1-2 0 16,1 1-15-16,-2-1 21 0,3 0-6 15,-1 0 0-15,3 2 7 16,-3 0-7-16,1 0 0 15,1 0 1-15,-1 0-14 16,0-2 13-16,3-2 0 16,-2 0 0-16,-2-2 2 15,1 1-3-15,-1-2 1 16,-1-1-3-16,-2-2-12 16,1 2 15-16,1 2 0 15,-1-2 0-15,-3 0 7 16,2 1-10-16,-1-1 3 15,-1 1 0-15,2-1-7 16,1 0 13-16,-1 2-6 16,2-2 0-16,-1 3 6 15,2-4-17-15,1 4 11 0,-1-4 0 16,-1 1-10-16,0 1 7 16,0-3 0-16,-3 0-19 15,-1-3-5-15,0 1 26 16,1 1-10-16,-1-2 11 15,1 2-3-15,3-1 4 16,1-2-1-16,-1 1 0 16,2-1-5-16,1 2-2 15,1-2-8-15,2 0-9 16,-2 0 18-16,2 0-59 0,-3 0 30 16,3 0-6-16,-2 0-8 15,0 0 31-15,0 0-6 16,1-3 11-16,0-2-2 15,1-1-19-15,3 2 5 16,0-1-12-16,0-2 7 16,-3 1 27-16,4 1-18 15,-2-1 6-15,-1-2 19 16,2-1-58-16,-1 0 42 16,-3-2-5-16,2-1 2 15,-1 0 18-15,-3-2-6 16,0 0 7-16,-1-2 7 15,1 0 2-15,-3 0-12 0,1-4 3 16,-1 0 0 0,-4 0-7-16,1-2 7 0,-3-1 0 15,0 0 0-15,-6-1 13 16,0-2-8-16,0-5 9 16,0 2-12-16,0-4 52 15,-8-3-43-15,2-1 1 16,-1-4-12-16,1 1 9 15,-4 0-8-15,2 2-1 16,-3 0 0-16,-3 1 12 16,-3 2 34-16,-8-2 36 15,-6 3-11-15,-5 0-35 16,1 2 41-16,-4 0-5 16,1 2-34-16,3 2 10 15,2 6-37-15,-1 2-22 0,3 8 3 16,0 4-45-16,0 4-13 15,0 4-48-15,-12 0-98 16,7 0-17-16,3 1-633 0</inkml:trace>
  <inkml:trace contextRef="#ctx0" brushRef="#br0" timeOffset="108210.15">11168 9490 1393 0,'0'0'565'0,"0"0"-467"16,0 0-98-16,0 0-222 16,0 0-186-16</inkml:trace>
  <inkml:trace contextRef="#ctx0" brushRef="#br0" timeOffset="110166.85">16167 3077 1461 0,'0'0'613'16,"0"0"-429"-16,0 0-26 16,0 0-49-16,0 0-69 15,0 0-12-15,0-7-5 16,0 7-15-16,0 0-8 0,7 7 1 15,9 12 15-15,1 6 26 16,7 6-23-16,4 7-1 16,-1 4 21-16,6 2-25 15,0 7-2-15,5-1-12 16,3 0 0-16,-4-2-3 16,-1-6 5-16,-3-7-2 15,-8-3 0-15,-8-11-31 16,-3-7 11-16,-7-1-39 15,-6-6-78-15,-1 2-98 16,-4-2-128-16,-16 1-39 16,-4-2-454-16</inkml:trace>
  <inkml:trace contextRef="#ctx0" brushRef="#br0" timeOffset="110389.77">16337 3682 1058 0,'0'0'404'15,"0"0"-235"-15,0 0-91 16,0 0-38-16,0 0-27 15,0 0 51-15,0 0-27 16,78 34 34-16,-45-29-9 16,5 0-15-16,0-5 28 15,-4 0-13-15,-8 0 3 16,-9-13 57-16,-5-2-71 16,-7-6 36-16,-5-5-49 15,0-4-38-15,0-3-11 16,-5-9-84-16,-17-27-76 15,1 6-108-15,0 3-344 0</inkml:trace>
  <inkml:trace contextRef="#ctx0" brushRef="#br0" timeOffset="110906.38">16059 2578 1041 0,'0'0'372'0,"0"0"-187"15,0 0-87-15,0 0-59 16,0 0 25-16,0 0 9 16,-126-59 4-16,93 54 41 15,-3 5-52-15,1 0 16 0,-1 0-7 16,5 2-48-16,2 8 21 15,4 5-28-15,6 1-20 16,2 1 23 0,9 4-22-16,4-2-1 0,4 2 0 15,0-2 2-15,6-2-8 16,17-3-3-16,3-3 8 16,5-5-22-16,5-6 18 15,0 0 4-15,-1-3-15 16,-1-14-51-16,-1-2-72 15,-6-5-49-15,4-19-15 16,-6 10-72-16,-8-4-389 0</inkml:trace>
  <inkml:trace contextRef="#ctx0" brushRef="#br0" timeOffset="111240.18">15990 2139 932 0,'0'0'299'16,"0"0"-116"-16,0 0-74 16,0 0-44-16,0 0 68 15,0 0-18-15,0 0-2 16,-21 132 16-16,19-82 32 16,2 3-93-16,0 0 27 15,0 4-11-15,5-3-42 16,5 0 28-16,1-4-45 0,1-3 12 15,-3-5 16-15,-3-8-52 16,-2-8 40-16,2-6-41 16,-4-8 7-16,0-3 24 15,-2-8-31-15,2-1 10 16,-2 0-2-16,0 0-1 16,0 0-8-16,0 0 1 15,0 0-63-15,0-6-13 16,0-6-432-16</inkml:trace>
  <inkml:trace contextRef="#ctx0" brushRef="#br0" timeOffset="119470.22">17181 3246 1605 0,'0'0'586'0,"0"0"-440"15,0 0-23-15,0 0-60 16,0 0 14-16,0 0-56 15,0 0 15-15,0-2-9 16,0-10-27-16,9-1 30 16,0-8-30-16,2-3 0 15,2-4-5-15,-1-2 7 16,-1 0-2-16,-3 1 0 16,2 8 3-16,-6 5-4 15,1 3 1-15,-3 9 0 16,-2 3-12-16,0 1 12 15,0 0-12-15,0 0-4 16,0 18 14-16,0 6 1 0,0 8 1 16,0 6 0-16,0 2 7 15,0 4-7-15,0 0-9 16,0 1-59-16,6 2-123 16,-2-12-291-16,8-12-1313 0</inkml:trace>
  <inkml:trace contextRef="#ctx0" brushRef="#br0" timeOffset="119881.12">18320 3042 1654 0,'0'0'378'16,"0"0"-279"-16,0 0-3 16,0 0-86-16,0 0-1 15,0 0-9-15,0 0-2 16,98-25-4-16,-84 28 6 15,-14 13 0-15,0 4 3 16,-10 6 58-16,-12 2 2 16,-2 2 1-16,3 0-10 0,4-2 7 15,7-5-57-15,10-2 5 16,0-3 10-16,0-5-13 16,23-8-6-16,4-3 0 15,8-2-10-15,5 0 2 16,22-26-128-16,-12 0-330 15,-6 0-761-15</inkml:trace>
  <inkml:trace contextRef="#ctx0" brushRef="#br0" timeOffset="120361.15">19220 2989 1513 0,'0'0'487'16,"0"0"-379"-16,0 0-52 15,0 0-56-15,0 0 0 16,0 0 0-16,0 0-3 15,89-12 10-15,-64 12-7 16,-8 2 0-16,-5 7-21 16,-12 1 15-16,0 2-1 15,-5 4 7-15,-19 2 60 0,-3 2-40 16,2-2 25-16,8 2-28 16,9-2-3-16,8 2-25 15,0-2 11-15,12 1-8 16,13 4 8-16,4-2-8 15,-1 4 7-15,3-1 1 16,-4 0 0-16,-7 1 5 16,-7-3 2-16,-7-4-7 15,-6-3 21-15,0 2 28 16,-8-1 0-16,-9-2-49 16,-1 0-21-16,2-4-61 15,7-7-279-15,5-3-938 0</inkml:trace>
  <inkml:trace contextRef="#ctx0" brushRef="#br0" timeOffset="120797.03">20516 2956 1540 0,'0'0'518'15,"0"0"-442"-15,0 0 23 16,0 0-53-16,-135 88-12 16,110-61 19-16,10 2-42 0,5-2-11 15,10 0 0-15,0-4-18 16,16 0-9-16,13-9-44 15,7-8-23-15,4-6-17 16,1 0-101-16,-6-11-11 16,-6-10-185-16,-10-1 119 15,-7 0 289-15,-5 1 121 16,-7 8 176-16,0 3 43 16,0 4-43-16,0 6-72 15,0 0-137-15,0 0-74 16,0 14 20-16,0 10-3 15,0 10 6-15,0 4-4 16,0 6-33-16,2-1-11 0,18 0-119 16,-5-8-223-16,6-15-455 15</inkml:trace>
  <inkml:trace contextRef="#ctx0" brushRef="#br0" timeOffset="121465.24">21414 2988 1283 0,'0'0'326'16,"0"0"-189"-16,0 0 24 15,0 0-21-15,0 0-66 16,0 0-9-16,-64 125-18 16,57-104-46-16,7-1 24 15,0-4-25-15,0-6-27 16,4-2 18-16,17-4-29 0,1-4 4 16,5 0-33-1,-3 0-23-15,-4 0 60 0,-5 0 11 16,-5 0 19-16,-6 0 5 15,-4 2 31-15,0 6 62 16,0 3 39-16,-14 0-55 16,-3 7-2-16,-6-1-52 15,1 0-27-15,0-1-1 16,2-4-53-16,-7-9-75 16,8-3-148-16,3 0-372 0</inkml:trace>
  <inkml:trace contextRef="#ctx0" brushRef="#br0" timeOffset="121586.48">21436 2921 1283 0,'0'0'285'0,"0"0"-139"16,0 0-122-16,141-26-24 0,-80 25-4 16,-5-2-245-16</inkml:trace>
  <inkml:trace contextRef="#ctx0" brushRef="#br0" timeOffset="121964.29">22604 2932 1390 0,'0'0'369'0,"0"0"-214"16,0 0-32-16,0 0-51 16,0 0-14-16,-105 134 5 15,94-90-30-15,5 2 17 16,6 0-50-16,0 0 12 16,6-6 1-16,12-5-13 15,1-12-1-15,0-5-1 16,-3-9-32-16,-5-9 33 15,-5 0 2-15,-4-9 23 16,-2-14 16-16,0-9-40 16,-6-1 9-16,-9-1-9 15,-5 2-1-15,3 8 0 0,2 4-58 16,8 4-117 0,7 8-35-16,0 0-362 0</inkml:trace>
  <inkml:trace contextRef="#ctx0" brushRef="#br0" timeOffset="122333.27">23440 3057 1073 0,'0'0'267'0,"0"0"-152"0,0 0-26 16,0 0-63-16,136-18 2 15,-114 12-26-15,-6 5-2 16,-8-4 36-16,-5 5 20 16,-3 0 135-16,0 0-2 15,0 2-40-15,-5 17-28 16,-8 6-38-16,-1 12-26 15,1 5 13-15,2 6-62 16,0 3 12-16,2-4-14 16,3 0-6-16,-2-7 0 15,2-11-67-15,-1-6-33 0,-3-15-23 16,0-7-200 0,1-1-19-16</inkml:trace>
  <inkml:trace contextRef="#ctx0" brushRef="#br0" timeOffset="122451.93">23442 3244 755 0,'0'0'675'0,"0"0"-397"16,0 0-66-16,0 0-123 16,0 0-27-16,0 0-62 15,122-68-2-15,-57 63-99 16,-9 3-129-16,-5-3-699 0</inkml:trace>
  <inkml:trace contextRef="#ctx0" brushRef="#br0" timeOffset="122958.58">24480 2998 1132 0,'0'0'358'15,"0"0"-171"-15,0 0-59 16,0 0-47-16,0 0 4 16,0 0-56-16,0 0 22 15,-67 40-14-15,65-21-15 16,2 6 19-16,0-1-14 0,0 2-17 16,16 5 21-16,2 0-30 15,1 1-1-15,-1 1 7 16,-1-4-6-16,-5-1-2 15,-3-6-2-15,-7-3 3 16,-2-7-1-16,0-4 20 16,0-3 2-16,-13-2 19 15,-9-3-9-15,-3 0-6 16,1 0-1-16,8 0 5 16,7 0 10-16,7-4-27 15,2-8-21-15,0-9 9 16,20-3-9-16,2-8 2 15,5-3 14-15,0-3-4 16,-4-4 33-16,-7 9-8 0,-6 2 66 16,-7 4-38-16,-3 7-36 15,-6 6 15-15,-17 4-35 16,-33 10-53-16,4 2-95 16,4 11-466-16</inkml:trace>
  <inkml:trace contextRef="#ctx0" brushRef="#br0" timeOffset="126146.35">17738 14343 633 0,'0'0'578'0,"0"0"-378"16,0 0-38-16,0 0-35 16,0 0 2-16,0 0 5 15,-42-27-17-15,42 27 3 16,-2-1-43-16,2 1-8 15,-2 0 45-15,0 0-85 16,2 0 21-16,-3 0-8 16,3 0-35-16,0 0 21 15,0 0-28-15,0 0 0 16,0 0 21-16,9 0-2 16,14 0-19-16,14-4 27 0,10 2-15 15,9 1 19 1,12-2-18-16,11 0-12 15,23 0 25-15,29 1-8 0,25-6-18 16,-7 2 13-16,-30-2-12 16,-34 4 13-16,-27-2-14 15,2 0 0-15,0 0 0 16,2 0 20-16,-17 2-26 16,-12 2 6-16,-13 2-2 15,-11-2-25-15,-5 2-41 16,-4 0 2-16,0 0 13 15,0-10-158-15,-4 0-66 16,-9-1-421-16</inkml:trace>
  <inkml:trace contextRef="#ctx0" brushRef="#br0" timeOffset="126362.53">18830 14021 910 0,'0'0'900'0,"0"0"-726"16,0 0-108-16,0 0 44 15,0 0 78-15,0 0-59 16,127 27-57-16,-80 2 30 16,2 8-59-16,-7 4-5 15,-9 7-19-15,-14 7-18 16,-19-5 10-16,-5 3-11 16,-38 1-51-16,-19 7 50 15,-65 23-100-15,11-11-174 16,1-10-433-16</inkml:trace>
  <inkml:trace contextRef="#ctx0" brushRef="#br0" timeOffset="133763.75">20853 13726 1311 0,'0'0'291'0,"0"0"-128"0,0 0-18 16,0 0 22-16,0 0-51 16,0 0 0-16,-36-50-78 15,28 46 33-15,-6 4-22 16,-4 0-4-16,-4 0-9 15,-5 1-22-15,-4 17 1 16,-5 7 24-16,-1 6-32 16,-6 11 17-16,1 5-6 15,0 7-7-15,0 4 30 16,12 1-33-16,3 0 14 16,12-3 5-16,11 0-15 15,4-1-6-15,2 1-6 16,22-2 0-16,8-1-6 15,5-2 6-15,5-1 0 16,6-4-1-16,2-5-23 0,4-3 22 16,2-6-13-1,4-3-3-15,2-8 6 0,3-4 5 16,2-11-2-16,-3-6 0 16,1 0 9-16,-5-23 0 15,-2-9 0-15,-4-7 0 16,-7-11 7-16,-5-7-7 15,-11-3 21-15,-8-9-2 16,-9-1-19-16,-9 1 46 16,-5-4-26-16,0 3-20 15,-15 3 60-15,-10 2-52 16,-6 4 2-16,-5-3-10 16,-3 6-5-16,-6-1 4 0,-2 5-31 15,-4 3-37-15,-1 4 32 16,-30-1-142-16,12 12-134 15,4 8-366-15</inkml:trace>
  <inkml:trace contextRef="#ctx0" brushRef="#br0" timeOffset="135217.49">5192 3856 669 0,'0'0'848'0,"0"0"-603"16,0 0-121-16,0 0-46 16,0 0-4-16,0 0-72 15,-27 24 23-15,19-6-9 16,-6 4-9-16,0 2 24 0,-1 3-1 15,-2 5 12-15,-7 2 35 16,5-1-76-16,1 1 27 16,2-6-16-16,5-3-11 15,7-7 15-15,4-7-16 16,0-1 0-16,0-5-15 16,11-3 0-16,11-2 15 15,3 0-1-15,6 0 1 16,1-7 7-16,1-3-7 15,-2-1 0-15,0 0 5 16,-4-2-4-16,-3-1-2 16,-6 0-12-16,-3 0-28 15,-6 0-3-15,-6 0-43 0,-3-1 14 16,0 3 45 0,0 2-37-16,0 3 50 0,0 2 15 15,-7 3 29-15,0 2 34 16,3 0 0-16,-1 0 0 15,-5 38 51 1,2-3-13-16,4 7-2 16,2 8-45-16,0 6 10 15,2 4-58-15,0 0-6 16,2 3-2-16,12 19-129 16,-1-14-134-16,-5-14-479 0</inkml:trace>
  <inkml:trace contextRef="#ctx0" brushRef="#br0" timeOffset="137049.57">21852 12758 1305 0,'0'0'280'0,"0"0"-87"16,0 0-89-16,0 0 65 16,0 0-80-16,0 0-45 15,0 0 3-15,-133 11-2 16,112 11 18-16,-2 5 29 15,1 5-73-15,-1 5 39 0,4 8-19 16,0 3-12-16,7 5 19 16,5 0-45-16,3 2 17 15,4 2 3 1,4-2-15-16,18-1-6 0,9-4 0 16,10-4 9-16,7-6-18 15,10-8 9-15,7-10 0 16,3-8 0-16,4-14-6 15,2 0-3-15,-6-22 9 16,-3-12 0-16,-7-5 5 16,-11-5 4-16,-7 0-6 15,-9-6 13-15,-8-1-14 16,-8-10 36-16,-8-5-26 16,-7-4-10-16,0 2 32 15,-4 2-25-15,-14 6-3 16,-3 9-6-16,-3 11 10 15,-4 9-20-15,-9 10 1 0,-3 13-57 16,-4 8-7-16,-23 20-227 16,10 14-227-16,5 5-984 0</inkml:trace>
  <inkml:trace contextRef="#ctx0" brushRef="#br0" timeOffset="138479.96">22014 13814 1060 0,'0'0'336'0,"0"0"-110"0,0 0-119 15,0 0 7 1,0 0-4-16,-114-6-77 0,95 6-11 16,-4 6 3-16,0 8-8 15,-3 2 25-15,-1 4 9 16,-2 0-20-16,-2 2 59 15,3 5-56-15,-2 2 8 16,6-5-7-16,1 5-23 16,5-1 46-16,7-5-40 15,3 4-18-15,5 1 46 16,1 2-46-16,2 0 15 16,0 5-9-16,0-4-5 15,2 5 5-15,7 0-6 16,4 0 1-16,1 5-14 15,3-5 23-15,4 0-10 16,1-1 0-16,3-2 1 16,2-3-5-16,1-3 4 0,3 0 0 15,0-3-14-15,3 0 10 16,0-6-8-16,-3-2-9 16,2-4-10-16,1 1 19 15,1-10-13-15,1 1 23 16,-1-4-21-16,1 0 9 15,2 0 13-15,0-13-5 16,-3-4 6-16,1-3 4 16,-3-4-4-16,-2-2 0 15,-2-4 17-15,-2 0 2 0,-2-5-8 16,-5-1 2-16,-8 5 2 16,-2-5 25-16,-6-3-29 15,-4 0 9-15,0-4 41 16,-2-1-61-1,-11-2 30-15,-5-1-16 0,-2 2-2 16,-2 1 6-16,-1 3-18 16,-1 4 1-16,-2 4 6 15,-3 3-7-15,0 6 0 16,-5 4-43-16,-4 2-49 16,-17 9-17-16,8 0-154 15,2 5-128-15</inkml:trace>
  <inkml:trace contextRef="#ctx0" brushRef="#br0" timeOffset="141093.01">8289 8776 1145 0,'0'0'389'0,"0"0"-262"15,0 0-56-15,0 0-48 16,0 0-12-16,0 0-11 16,0 0-1-16,11 0 1 15,2 0 13-15,0-1-1 16,3-3-12-16,3 0 3 16,0 0-2-16,4-1 14 15,-3 4-15-15,-1 1 0 0,-5 0 0 16,-5 0 7-1,-5 0-8-15,-4 0 1 16,0 10 0-16,0 4 4 16,0 2 4-16,-10 2 31 0,-4-2 15 15,-2-2-42-15,0 0 42 16,3-4-18-16,3 0-12 16,-2-2 17-16,5-4-33 15,3 0 8-15,2-4-16 16,2 0-8-16,0 0-21 15,0 0-41-15,0 0 7 16,3 0 54-16,9 0 18 16,2 0-5-16,-1 0-4 15,0 0 2-15,1 0 6 16,1 2-8-16,-3 4 0 0,1 3-16 16,-4 0 16-16,0 2 0 15,-3 2 0-15,-1 1 0 16,-3 1 7-16,-2-1-7 15,0-1 1-15,0-1 44 16,0 3 2-16,-2-5 10 16,-9 2 18-16,-3-2 1 15,-3-1 21-15,-2 0-17 16,2-4-37-16,1 0 52 16,-1-1-81-16,3-4 39 15,3 0-11-15,-1 0-17 16,4 0 35-16,1 0-43 15,1 0-16-15,1-2 20 16,2 0-12-16,1 0-9 0,2 2 0 16,0 0 0-16,0 0-6 15,0 0-34-15,0 0-27 16,0 0-4-16,0 0-162 16,-2 0-143-16,0 7-174 0</inkml:trace>
  <inkml:trace contextRef="#ctx0" brushRef="#br0" timeOffset="143219.54">22939 12666 1197 0,'0'0'223'15,"0"0"-86"-15,0 0-57 16,0 0-26-16,0 0 16 16,-125 113-41-16,102-74 25 15,4 4 22-15,1 5-39 16,3 5 29-16,5 3-12 0,3 2-26 16,7 5 49-16,0-2-58 15,5 4 1-15,17-5 4 16,7-2-22-16,7-2 24 15,6-6-26-15,3-8 6 16,4-4-13-16,6-14 8 16,5-9-1-16,3-9 0 15,0-6 6-15,7-9 7 16,-2-17-13-16,-4-7 0 16,-3-8 28-16,-11-5-9 15,-11 1 46-15,-10-5 16 16,-12-5-32-16,-13-1 9 15,-4-4-29-15,0-5-15 0,-17-1 28 16,-10 0-33 0,-2 2-9-16,-2 10 0 0,-4 12-34 15,-6 14 19 1,-3 13-107-16,-25 15-112 0,9 9-73 16,4 8-366-16</inkml:trace>
  <inkml:trace contextRef="#ctx0" brushRef="#br0" timeOffset="145015.9">8656 3767 1243 0,'0'0'321'0,"0"0"-101"15,0 0-41 1,0 0-39-16,0 0 9 0,0 0-72 16,-8-44 17-16,8 44-35 15,-2 0-35-15,2 0 7 16,-5 0-25-16,-4 3 6 15,-2 14-3-15,-4 11 0 16,-8 8-9-16,1 11 3 16,-3 8 4-16,0 2 1 15,6 5-8-15,5-3 0 16,5-4-3-16,7-6 9 16,2-6-6-16,0-8 0 0,7-6-6 15,9-4 4 1,3-6-22-16,1-4-1 15,1-5 16-15,-2-8-25 16,2-2 22-16,-3 0 11 0,-5-2 1 16,-2-12 5-16,-2 0-5 15,-4-2 0-15,-5 2 46 16,0 0-34-16,-3 0 22 16,-13 4-13-16,-3 4-12 15,-6 2-2-15,1 4-7 16,-1 0-22-16,0 0-38 15,-9 23-148-15,8-4-158 16,2-1-853-16</inkml:trace>
  <inkml:trace contextRef="#ctx0" brushRef="#br0" timeOffset="146594.54">23165 13886 1114 0,'0'0'310'16,"0"0"-163"-16,0 0-34 15,0 0-44-15,0 0-9 16,0 0 44-16,0 0-37 16,0-39 67-16,0 38 43 0,0-1-60 15,-2-2 14-15,-11 0-85 16,-7 1-37-16,-7 0 17 15,-6 3-24-15,-5 0-2 16,-4 0 6-16,-3 11 7 16,-1 6-13-16,-4 3 0 15,4 6 2-15,-1 4-4 16,7 7 13-16,4 4-10 16,12 9-1-16,8 7 11 15,11 7-1-15,5 5-10 16,3 0 0-16,19 1-19 15,9-2 20-15,7-5-2 16,5-5-6-16,5-5-15 16,8-12 20-16,2-7-14 15,7-8-3-15,1-12 5 0,4-10 4 16,3-4 2-16,-4-25-2 16,-2-18 10-16,-5-7 4 15,-8-8-4-15,-10-6 0 16,-8-7-2-16,-16-2 16 15,-8-8-14-15,-12-3 19 16,0 2-18-16,-18 5 47 16,-14 10-30-16,-6 8-18 15,-6 13 12-15,-10 14-12 16,-5 12-39-16,-53 20-90 16,16 4-251-16,0 18-684 0</inkml:trace>
  <inkml:trace contextRef="#ctx0" brushRef="#br0" timeOffset="147646.01">24198 12733 1375 0,'0'0'283'0,"0"0"-108"16,0 0-88-16,0 0-9 16,0 0-45-16,0 0-13 0,-119 60-3 15,90-24-17-15,0 11 28 16,2 9 39-16,6 3-66 15,0 10 58-15,7 1-26 16,8 3-15-16,6-4 19 16,0 2-26-16,14-6 6 15,15-7-1 1,11-5-4-16,4-8-12 0,10-12 0 16,4-11-16-16,2-8 2 15,4-10 10-15,1-4 3 16,-1-4 0-16,-1-20 2 15,-5-3 10-15,-5-8 5 16,-8-4-16-16,-10-8 90 16,-12-3-8-16,-9-4 9 15,-14-9-24-15,0-1-27 16,-8-4 14-16,-16-3-38 0,-7 4-8 16,0 1 1-16,-3 5-9 15,0 10-15-15,-3 8-9 16,-5 11-55-16,-34 8-45 15,9 8-236-15,-2 4-287 0</inkml:trace>
  <inkml:trace contextRef="#ctx0" brushRef="#br0" timeOffset="148270.1">5350 8570 1222 0,'0'0'311'15,"0"0"-207"-15,0 0-104 16,0 0-303-16</inkml:trace>
  <inkml:trace contextRef="#ctx0" brushRef="#br0" timeOffset="149493.97">24273 13727 1403 0,'0'0'288'0,"0"0"-82"15,0 0-40-15,0 0-3 16,0 0-83-16,-115-7-7 16,86 17-4-16,0 13-39 15,-2 10 16-15,-3 7-6 16,3 6-32-16,2 9 37 16,4 1-45-16,5 5 19 15,7 2 2-15,3 1-21 16,8-2 12-16,2 2-12 15,0-6-10-15,21 1-4 16,3-9 10-16,10-2 2 16,3-8 1-16,13-3-23 0,8-8 23 15,6-6-20-15,9-4-27 16,6-11 18 0,-2-8-29-16,0 0 46 0,-6-22-5 15,-11-10 18-15,-9-12 21 16,-11-8-5-16,-9-8 36 15,-11-11 36-15,-11-7-48 16,-9-6 2-16,0 0 25 16,-11 0-37-16,-21 5-3 15,-5 5-27-15,-12 6 0 16,-7 6-12-16,-8 8-42 16,-8 7-2-16,-3 11-59 15,-50 4-111-15,20 10-280 0,0 8-935 16</inkml:trace>
  <inkml:trace contextRef="#ctx0" brushRef="#br0" timeOffset="150897.14">5384 8851 388 0,'0'0'834'0,"0"0"-570"15,0 0-139-15,0 0-27 16,0 0-14-16,0 0 14 16,0 0 46-16,-13-8-88 15,10 8 13-15,3 0-10 16,0 0-27-16,-3 0 25 16,3 0-34-16,-4 0-22 15,0 6 5-15,-1 13-5 16,1 2-1-16,4 3 0 15,0 2-15-15,0-3 15 0,0-6-29 16,2-4-5-16,7-4 34 16,0-3-82-16,2-3 42 15,0-3 15-15,5 0 25 16,-1 0 0-16,1 0 0 16,2 0 0-16,2 0 0 15,-3 0 7-15,1 0-8 16,1 0 1-16,-4 0-1 15,1 3 1-15,-7 8-25 16,-1 0 25-16,-5 4 3 16,-3-2 21-16,0 3-2 15,0 1 37-15,-7-1-13 16,-10 0 47-16,-2-2-46 0,-1-2-1 16,1-3 18-1,5-3-64-15,3-1 25 0,4-3-25 16,5 0-83-16,2-2-27 15,0 0-186-15,0-4-100 16,0-10-1083-16</inkml:trace>
  <inkml:trace contextRef="#ctx0" brushRef="#br0" timeOffset="151247.75">5390 8895 1257 0,'0'0'405'0,"0"0"-127"0,0 0-74 16,0 0-51-16,0 0-61 15,0 0 21-15,0 0-94 16,-17-19 5-16,17 18-24 16,0-3 12-16,8 1 6 15,3-4-9-15,3 3-9 16,1 0 55-16,1 0-43 15,-1 0-6-15,4 2 14 16,-2-3-19-16,1 2 17 16,-1-3-18-16,0 2 0 15,-7 0 3-15,-2 2 5 16,-4 2-9-16,0 0 1 16,-4 0-8-16,3 0 8 15,-1 0-80-15,2 2-137 0,0 9-114 16,-3-2-777-16</inkml:trace>
  <inkml:trace contextRef="#ctx0" brushRef="#br0" timeOffset="166884.87">5099 3671 636 0,'0'0'381'0,"0"0"-123"16,0 0-81-16,0 0-38 16,0-14-28-16,0 8-31 15,0 3 55-15,0-4-41 0,0 5-37 16,0-2 77-1,-2 3-100-15,-6 1 7 0,-1 0-19 16,1 0-21-16,-6 0 12 16,-1 0-13-16,-3 0 1 15,-2 1 10-15,-2 9-5 16,-1 0-6-16,-2 2 13 16,-1 3-4-16,0 2 14 15,-3 4-23-15,2 2 0 16,0 7 10-16,2 7-1 15,0 7-10-15,6 6 1 16,1 6 0-16,7 2-6 16,1 2 0-16,6-1 6 0,4-7 0 15,0-5 4 1,0-2-5-16,10-3 1 16,5-2 0-16,7-2-13 15,1-3 14-15,6 2-1 0,-1 0 0 16,3-4 8-16,3 2-16 15,0-3 8-15,-1 0-30 16,0-7 29-16,1 0-30 16,-1-7 14-16,0-8-2 15,1-4-2-15,1-6 21 16,6 0-7-16,-3-4-5 16,4-11 5-16,1-4 7 15,-1-3-15-15,0-4 5 0,0 0-4 16,0-2 6-1,-4-4-1-15,1-2-33 0,-8-1 34 16,-5-2-3 0,-6-4 11-16,-6 1 16 0,-5-4 2 15,-5-1 32-15,-2-6-9 16,-2-1-20-16,0-6 37 16,0-2-45-16,0-3 9 15,-4 1 21-15,-12 3-10 16,-4 6 65-16,-4 4-31 15,-5 4-14-15,-5 4 41 16,-1 4-94-16,-3 2 23 16,-3 4-9-16,2 0-13 15,-1 5 1-15,-1 6-2 0,3 4 0 16,3 6-15-16,-1 6-18 16,5 4 12-16,0 0-23 15,2 0-68-15,4 16-17 16,1 8-145-16,8-4-103 15,5-4-682-15</inkml:trace>
  <inkml:trace contextRef="#ctx0" brushRef="#br0" timeOffset="168153.16">8449 3579 1048 0,'0'0'355'16,"0"0"-152"-16,0 0-66 15,0 0-53-15,0 0-35 16,0 0 41-16,0 0-71 15,-100-10 7-15,83 26 16 16,-4 6-24-16,-1 6 7 0,0 6-12 16,0 9-13-16,-3 2 37 15,2 8-31-15,2 7-3 16,5 2 9-16,5 2-11 16,7 3 20-16,4-6-21 15,0-4 6-15,8-7-4 16,17-3 5-16,6-8-7 15,7-1 0-15,2-4 1 16,5 0-10-16,1-4 2 16,1 1-2-16,2-4-7 15,2-3-3-15,1-3 19 16,0-10-15-16,4-6-10 16,2-5 14-16,0 0-16 15,-2-20 27-15,0-9-9 0,-3-2 10 16,-6-4-1-1,-7-5 10-15,-11-4 12 0,-6-8 31 16,-13-8-9-16,-7-9 41 16,-3-9 5-16,0-4-81 15,-13-2 38-15,-6 6 8 16,-5 8-22-16,-5 9 16 16,-5 11-40-16,-5 10-3 15,-8 6-6-15,-4 10-33 16,-5 8-34-16,0 8-54 15,-26 8-125-15,14 0-51 16,6 0-728-16</inkml:trace>
  <inkml:trace contextRef="#ctx0" brushRef="#br0" timeOffset="169620.26">6217 2253 909 0,'0'0'608'0,"0"0"-403"16,0 0 28-1,0 0-123-15,0 0-54 0,0 0-25 16,0 0-2 0,-100 45 29-16,79-23-42 0,6 2-4 15,4-2 5-15,6 2-15 16,5 0-4-16,0-2 2 15,0 0 0-15,19-4 6 16,2-4-6-16,6-6-15 16,4-4-1-16,2-4 10 15,-4 0-6-15,-2-1-29 16,-4-10-18-16,-8-3 12 16,-5 2-84-16,-4-2 46 15,-6 2 65-15,0 0-56 16,0 2 76-16,0 2 0 15,-4 4 20-15,-1 2 86 16,0 2-8-16,3 0-31 0,-2 0 14 16,-1 11-51-16,-1 8 27 15,-1 7-14-15,0 4-13 16,3 5 8-16,1-4-38 16,3 2 0-16,0-3 0 15,12-5-147-15,6-4-107 16,4-13-271-16</inkml:trace>
  <inkml:trace contextRef="#ctx0" brushRef="#br0" timeOffset="169794.27">6535 2452 1430 0,'0'0'370'0,"0"0"-209"16,0 0-26-16,0 0-41 15,0 0-84-15,0 0-10 16,134-32 0-16,-105 32-169 16,-7 0-39-16,-4 0-192 0</inkml:trace>
  <inkml:trace contextRef="#ctx0" brushRef="#br0" timeOffset="169979.52">6680 2402 939 0,'0'0'695'16,"0"0"-466"-16,0 0-78 0,0 0-54 16,0 0-69-16,0 0-2 15,0 0 32-15,-22 100-58 16,22-68-25-16,0-2-103 16,14-6-64-16,3-8-131 15,1-10-672-15</inkml:trace>
  <inkml:trace contextRef="#ctx0" brushRef="#br0" timeOffset="170599.56">7059 2188 1132 0,'0'0'377'0,"0"0"-176"15,0 0-80-15,0 0-2 16,0 0-20-16,0 0-29 16,-113 131-22-16,105-94-14 15,5 3 2-15,3-2-36 16,0-2 7-16,15-2 0 16,4-6-7-16,4-8-7 15,2-6-2-15,-3-10-26 0,0-4 34 16,-6 0-4-1,-3-7 5-15,-9-12 12 0,-4 1-11 16,0-1-1-16,-11 0 0 16,-13 2-4-16,-3 9-10 15,-1 2 6-15,1 1-85 16,11 3-17-16,5 2-77 16,11-2-496-16</inkml:trace>
  <inkml:trace contextRef="#ctx0" brushRef="#br0" timeOffset="170749.83">7342 2296 1440 0,'0'0'287'0,"0"0"-159"15,0 0-65-15,0 0-63 16,120-7-108-16,-100 7-382 0</inkml:trace>
  <inkml:trace contextRef="#ctx0" brushRef="#br0" timeOffset="170925.18">7342 2296 1662 0,'32'114'507'0,"-32"-114"-460"15,19 0-9-15,10 0-38 16,4 0-7-16,15 0-92 16,-11 0-169-16,-5-4-300 0</inkml:trace>
  <inkml:trace contextRef="#ctx0" brushRef="#br0" timeOffset="171140.87">7688 2183 1597 0,'0'0'492'15,"0"0"-404"-15,0 0-35 0,0 0 43 16,0 0-30-16,0 0-23 16,21 137 4-16,-16-94-47 15,0-4-1-15,1-3-66 16,0-5-93-16,7-16-83 15,-3-5-76-15,1-10-609 0</inkml:trace>
  <inkml:trace contextRef="#ctx0" brushRef="#br0" timeOffset="171468.4">7885 2224 1302 0,'0'0'653'15,"0"0"-422"-15,0 0-83 16,0 0-29-16,0 0-118 0,0 0 4 16,0 0 1-16,-4 68-3 15,4-36 0-15,2 0-3 16,14-2 0-16,1-6 3 16,4-2 8-16,4-6-12 15,-2-7 1-15,2-6 0 16,0-3-6-16,-3-2 7 15,-2-18-1-15,-4-5 17 16,-8-8 8-16,-8-1-21 16,0-2 10-16,-6 2 5 15,-16 0-6-15,-7 8-13 16,-3 4-22-16,-3 8-36 0,-11 5-126 16,9 5-147-1,7 3-479-15</inkml:trace>
  <inkml:trace contextRef="#ctx0" brushRef="#br0" timeOffset="171810.54">8540 2035 1570 0,'0'0'544'0,"0"0"-412"16,0 0 4-16,0 0-107 15,0 0-14-15,0 0-15 16,0 0 9-16,-84 84-10 16,62-54 1-16,6-3 0 15,5-1-12-15,7-2-3 16,4-2 3-16,0 0-3 15,4-3-14-15,14 2 12 16,9-4-11-16,1 0-47 16,1-1-12-16,8 0-139 15,-12-2 1-15,-6-6-285 0</inkml:trace>
  <inkml:trace contextRef="#ctx0" brushRef="#br0" timeOffset="172003.15">8338 2376 1343 0,'0'0'602'15,"0"0"-458"-15,0 0-75 16,0 0 9-16,0 0-4 16,0 0-7-16,0 0-9 15,94 106-52-15,-67-80-12 16,-3 3-58-16,-9-9-181 0,-4-7-107 15</inkml:trace>
  <inkml:trace contextRef="#ctx0" brushRef="#br0" timeOffset="172905.72">8899 2095 1307 0,'0'0'348'0,"0"0"-151"16,0 0-115-16,0 0-24 16,0 0-10-16,0 0 47 0,5 103 10 15,1-66-46-15,4 2-25 16,-4-1 37-16,3-6-69 16,-5-5 7-16,1-2-3 15,-5-7 0-15,0-2-6 16,0-4 0-16,0 0-66 15,0-3-174-15,0-9-253 0</inkml:trace>
  <inkml:trace contextRef="#ctx0" brushRef="#br0" timeOffset="173336.25">9124 2126 1121 0,'0'0'400'0,"0"0"-231"16,0 0-95-16,0 0-14 16,0 0-36-16,0 0-4 15,0 0 15-15,-48 65-16 16,45-39 31-16,3 3 20 15,0 1-33-15,0 1 6 16,5 2-20-16,10-3-11 16,3-2 21-16,7-5-32 0,0-4 17 15,4-7-8 1,-1-7 2-16,1-5-9 0,0 0-3 16,-2-5 1-1,-1-11 4-15,-5-4-4 0,-6-4 4 16,-3 1 21-16,-6-6 47 15,-6 1 35-15,0-2-35 16,0 1-35-16,-8 3 22 16,-9 5-53-16,-5 0-7 15,-5 9-46-15,-26 12-104 16,4 0-190-16,3 0-360 0</inkml:trace>
  <inkml:trace contextRef="#ctx0" brushRef="#br0" timeOffset="179246.16">6128 9674 1194 0,'0'0'316'0,"0"0"-172"15,0 0-52-15,0 0 25 0,0 0-34 16,0 0-40 0,0-19-1-16,0 19 17 0,0 0-34 15,0 0 60-15,0 0-32 16,0 14-13-16,-3 8 48 15,1 5-59-15,2 0-3 16,0 2-9-16,0-6-8 16,0-7-18-16,0-4-13 15,5-8-37-15,5-4 46 16,4 0-29-16,4 0 41 16,0-1 1-16,2-8-9 15,-3 2 8-15,1-2 1 16,-4 6-2-16,0 3-7 15,-6 0 10-15,-1 0-1 0,-3 1 28 16,-4 13 17-16,0 4 39 16,0 3-23-16,0 1-40 15,-4 1 37 1,-7-3-58-16,-3 1 4 0,1-5-4 16,-3-4-70-16,-6-12-47 15,2 0-204-15,3-5-269 0</inkml:trace>
  <inkml:trace contextRef="#ctx0" brushRef="#br0" timeOffset="179360.04">6144 9707 1333 0,'0'0'548'0,"0"0"-424"16,0 0 17-16,0 0-35 16,0 0-43-16,140-62-43 0,-74 60-20 15,-10 2-223-15,-4 0-95 0</inkml:trace>
  <inkml:trace contextRef="#ctx0" brushRef="#br0" timeOffset="179887.21">5459 9132 1756 0,'0'0'550'16,"0"0"-353"-16,0 0-69 16,0 0-54-16,0 0 20 15,0 0-64-15,0 0-28 16,0-2 34-16,0 2-24 16,0 0-1-16,0 0 1 15,0 0-3-15,0 0-18 16,0 0-34-16,5-4-76 15,12 0-41-15,4-2-445 0</inkml:trace>
  <inkml:trace contextRef="#ctx0" brushRef="#br0" timeOffset="180216.24">8316 9097 1475 0,'0'0'140'16,"0"0"-140"-16,0 0-362 0</inkml:trace>
  <inkml:trace contextRef="#ctx0" brushRef="#br0" timeOffset="180631.37">6547 9832 1287 0,'0'0'589'15,"0"0"-467"-15,0 0-63 16,0 0 33-16,0 0 29 16,0 0-90-16,127-26-6 15,-96 26-25-15,-4 0-127 16,-2-3-96-16,-10 1-117 15,-9-2-704-15</inkml:trace>
  <inkml:trace contextRef="#ctx0" brushRef="#br0" timeOffset="180788.31">6701 9749 1538 0,'0'0'367'0,"0"0"-168"0,0 0-97 15,0 0-18-15,0 0 18 16,0 0-60-16,-12 102-30 15,12-71-12-15,14 0-42 16,11-4-153-16,0-13-174 0</inkml:trace>
  <inkml:trace contextRef="#ctx0" brushRef="#br0" timeOffset="181223.12">7021 9611 1706 0,'0'0'351'0,"0"0"-165"0,0 0-111 16,0 0-54-16,0 0 4 16,0 0-25-16,0 0 1 15,27-8-1-15,-16 8 1 16,-4 0-1-16,-3 4 0 15,-1 8-3-15,-3 0 1 16,0 4 2-16,-3 2 0 0,-8-1 9 16,2 2-3-1,3-1-1-15,3-2-5 0,3 0 1 16,0-2 4 0,0-1-5-16,9 1 0 0,9-5-23 15,2 3 32-15,0 0-9 16,1 0 0-16,-9 1 1 15,-1 0 3-15,-9 4-4 16,-2-1 0-16,0 1 61 16,-8 2-39-16,-7-2 35 15,-1-4-20-15,5-3-28 16,4-2-9-16,4-2-65 16,3-6-100-16,0-4-175 15,10-12-388-15</inkml:trace>
  <inkml:trace contextRef="#ctx0" brushRef="#br0" timeOffset="181393.93">7389 9685 907 0,'0'0'994'0,"0"0"-808"15,0 0-90-15,0 0-10 16,0 0-39-16,122-28-47 15,-88 28-38-15,-7 0-255 16,-9 8-390-16</inkml:trace>
  <inkml:trace contextRef="#ctx0" brushRef="#br0" timeOffset="181570.37">7511 9862 738 0,'0'0'1364'15,"0"0"-1155"-15,0 0-138 16,0 0-33-16,0 0 13 16,0 0-51-16,136-5-103 15,-93-2-252-15,-6-1-610 0</inkml:trace>
  <inkml:trace contextRef="#ctx0" brushRef="#br0" timeOffset="182182.9">7998 9595 423 0,'0'0'662'0,"0"0"-505"15,0 0-23-15,0 0-5 16,0 0-4-16,0 0-39 16,0 0-38-16,-13 0 38 15,9 0-37-15,-2 0 37 16,-1 0-24-16,-5 6-42 16,4 2 32-16,1 2-8 0,1 0-28 15,4 0 15-15,2 4-12 16,0 1-16-16,0-1-1 15,0 1 4-15,8 1 9 16,1-3-15-16,3 4 0 16,1 0 21-16,3-2-6 15,-1 2-15-15,3-2 12 16,-3 3-12-16,1 0 17 16,-5 2-17-16,-2-1 0 15,-5 0 3-15,-4 4 11 16,0-5-14-16,0 2 9 15,-13-4 3-15,-4-1 23 0,3-7-34 16,1 1 15 0,1-9 32-16,6 0-47 15,0 0 43-15,5-22-41 16,1-9-3-16,0-7 0 0,5-3-16 16,10-1 16-16,3-1 0 15,-4 3 9-15,3 5-9 16,-8 4 0-16,-5 3 0 15,-4 4-12-15,0 7 12 16,0 2-30-16,-15 5-19 16,-14 10-177-16,2 0-49 15,2 0-527-15</inkml:trace>
  <inkml:trace contextRef="#ctx0" brushRef="#br0" timeOffset="182720.22">8629 9537 1371 0,'0'0'481'0,"0"0"-374"15,0 0-57-15,0 0-24 16,0 0-26-16,0 0 26 16,0 0-26-16,-93 92 0 15,68-66-2-15,2 1 10 16,-2 0-8-16,4-3 0 16,4-1 0-16,1-4 13 15,7-2-13-15,5-3 0 16,4-1-1-16,0 0-6 0,2-2 7 15,16 3 0-15,4 3 0 16,5-1 5-16,-2 0-4 16,-1 2-1-16,0 2 11 15,-6-2-10-15,-3 2-2 16,-5 8-83-16,-6-4-99 16,-4-7-350-16</inkml:trace>
  <inkml:trace contextRef="#ctx0" brushRef="#br0" timeOffset="182896.08">8398 10032 1425 0,'0'0'512'16,"0"0"-345"-16,0 0-110 16,0 0 42-16,0 0-69 0,0 0 26 15,0 0-10-15,44 34-37 16,-21-16-9-16,0-1-43 15,8 2-152-15,-7-5-74 16,-6-8-473-16</inkml:trace>
  <inkml:trace contextRef="#ctx0" brushRef="#br0" timeOffset="183609.34">8848 9593 1270 0,'0'0'331'0,"0"0"-184"16,0 0-28-16,0 0-49 15,0 0 63-15,0 0-9 16,0 0-47-16,0 132 13 0,0-94-37 16,0 0 19-1,0-2-29-15,0 1-31 0,0-4 17 16,0-4-29 0,0-3-53-16,0-8-18 0,0-10-153 15,5-6-82-15,6-2-307 0</inkml:trace>
  <inkml:trace contextRef="#ctx0" brushRef="#br0" timeOffset="183982.6">9053 9576 1023 0,'0'0'777'16,"0"0"-537"-16,0 0-70 0,0 0-70 15,0 0-70 1,0 0 20-16,0 0-42 0,-29 89 8 16,29-53 2-16,0-2-18 15,0 2 26-15,9-4-21 16,5-2-4-16,3-4 1 16,1-5-2-16,7-2 0 15,0-9-7-15,0-3-9 16,2-7 16-16,0 0-12 15,-4-7 12-15,-3-15 15 16,-7-6 10-16,-4-3 18 16,-7-4-5-16,-2-2-3 15,0 2 11-15,-15 3-28 16,-8 8-6-16,-6 6-12 16,-6 8-7-16,-29 10-68 0,12 0-102 15,1 10-371-15</inkml:trace>
  <inkml:trace contextRef="#ctx0" brushRef="#br0" timeOffset="185241.26">9138 9966 1345 0,'0'0'809'0,"0"0"-796"16,0 0-13-16,0 0-203 15,0 0 115-15,0 0-167 16,0 0-801-16</inkml:trace>
  <inkml:trace contextRef="#ctx0" brushRef="#br0" timeOffset="185409.87">9138 9966 1465 0,'-6'58'611'0,"0"-58"-611"16,4 0-11-16,-2 0-251 16,2 0-630-16</inkml:trace>
  <inkml:trace contextRef="#ctx0" brushRef="#br0" timeOffset="185556.13">9240 10026 1761 0,'0'0'377'0,"0"0"-377"16,0 0-69-16,-122 12-240 15,80-7-1314-15</inkml:trace>
  <inkml:trace contextRef="#ctx0" brushRef="#br0" timeOffset="186223.08">1001 9615 1458 0,'0'0'812'16,"0"0"-615"-16,0 0-87 15,0 0-27-15,0 0-74 16,0 0 5-16,0 0-28 16,0 14-50-16,-9 6-460 15,-6 2-895-15</inkml:trace>
  <inkml:trace contextRef="#ctx0" brushRef="#br0" timeOffset="189850.19">8046 11446 1756 0,'0'0'351'0,"0"0"-200"16,0 0-67-16,0 0-50 15,0 0 14-15,0 0 10 16,103-34-39-16,-36 8 9 15,4-4-28-15,-1-5-1 16,-4 1-14-16,-11 0-28 16,-12 0-15-16,-12 6-46 15,-16 2-44-15,-7 6 106 16,-8 6 24-16,0 5 18 16,-14 6 34-16,-1 3-33 15,-2 0 31-15,2 7-15 16,4 12-16-16,0 11 27 0,4 7-6 15,5 8 1-15,2 12 56 16,0 2-64-16,2 8 19 16,16-1-18-16,2 0-16 15,0-4 15-15,0-3-15 16,-2-8 0-16,-5-4-6 16,-4-10 17-16,-4-8-11 15,-5-10 0-15,0-6 0 16,0-9 12-16,-10-4-12 15,-7 0 0-15,-3-8-17 16,-3-12 16-16,6-4 1 16,1-5 0-16,7 0 1 0,5-6-7 15,4-1-7-15,0-2 7 16,22 1-15-16,7-4 8 16,5 5 13-16,6-2-1 15,2 5-1-15,3-5-4 16,-1 5 6-16,-1 1 0 15,-3-1-13-15,-9 5 19 16,-7 3-12-16,-9 0 6 16,-10 6 0-16,-5 2 18 15,0 3-18-15,-15 3 15 16,-6 2 55-16,-4 5-63 16,2 4 55-16,-2 0-24 15,3 0-7-15,3 14 22 16,6 4-26-16,3 6 3 15,5 6 39-15,5 6-69 0,0 0 40 16,9 5-29-16,14-5-10 16,5-2 18-16,8-4-19 15,2-8-1-15,6-7 0 16,3-12-92-16,24-3-62 16,-11-20-187-16,-8-6-464 0</inkml:trace>
  <inkml:trace contextRef="#ctx0" brushRef="#br0" timeOffset="190225.84">9383 11149 1558 0,'0'0'592'16,"0"0"-440"-16,0 0 44 0,0 0-80 16,-136-6-59-16,107 25 19 15,5 1-64-15,1 10 7 16,7-1-12-16,8 1 4 15,3-1 1-15,5-4-12 16,0-4-23-16,11-3 10 16,9-9-26-16,3-4 6 15,4-5-10-15,-3 0-55 16,0-6-2-16,-1-10 14 16,-6-1 32-16,-1 3 39 15,-5 4 10-15,-4 2 5 16,-2 2 27-16,-3 5-3 15,-2 1 32-15,2 0-3 0,0 1-26 16,5 17 79-16,-1 6-74 16,6 2 9-16,-1 5-26 15,1-5-14-15,5-2-1 16,5-8-9-16,0-6-87 16,19-10-60-16,-9-6-314 15,0-13-71-15</inkml:trace>
  <inkml:trace contextRef="#ctx0" brushRef="#br0" timeOffset="190797.37">9853 11101 1461 0,'0'0'528'0,"0"0"-290"16,0 0-115-16,0 0 17 15,-125 2-66-15,103 10-37 16,2 4-10-16,5 2-26 15,8 1-1-15,2-2 5 16,5-1 4-16,0 2-10 16,3 0 1-16,14 2-25 15,10 1 25-15,2 1-28 16,6-1 23-16,-1 4-5 16,0 1 2-16,-8 2 2 15,-6 0 6-15,-6 0-3 16,-10 0 3-16,-4-4 1 15,0-2 32-15,-4-5 14 16,-12-2-18-16,0-7 23 0,-1-4-48 16,1-4 8-1,5 0 3-15,2-2-15 0,5-14-1 16,4-7-41-16,0-9-56 16,4-1-15-16,13-1-19 15,6 0-1-15,2 2 86 16,2 1 5-16,-1 6 16 15,3 0 18-15,-3 7 8 16,-1 2-4-16,-2 6 4 16,-3 4 0-16,-5 6 56 15,-1 0-50-15,-4 2 69 16,-1 18 21-16,3 6 4 0,-3 7 23 16,-1 2-55-1,-1 4-38-15,3-1 33 0,-4 0-53 16,3-5-2-16,-3-4-8 15,2-9-29-15,-2-8-20 16,-2-12-126-16,1-15-160 16,-3-12-18-16</inkml:trace>
  <inkml:trace contextRef="#ctx0" brushRef="#br0" timeOffset="190902.21">10116 11071 1692 0,'0'0'576'16,"0"0"-436"-16,0 0-67 15,0 0-73-15,0 0-27 0,0 0-311 16,0 0-435-16</inkml:trace>
  <inkml:trace contextRef="#ctx0" brushRef="#br0" timeOffset="192080.21">10379 10796 1425 0,'0'0'341'16,"0"0"-221"-16,0 0-53 16,0 0 112-16,-27 136-9 15,25-71-56-15,2 3 28 16,0 4-79-16,0-6-20 16,0-4-32-16,2-8-1 15,4-9 1-15,0-12-11 16,-4-11 0-16,0-7-22 15,-2-12 21-15,0-3 0 0,0 0-10 16,0-23-35 0,4-8-71-16,3-6-39 15,1 0-1-15,4 7 101 0,3 7-7 16,1 8 41-16,2 5-3 16,1 5 12-16,5 5 13 15,-5 0 6-15,-1 0-5 16,-5 17 47-16,-3 4-48 15,-8 2 31-15,-2 4-8 16,0 1-5-16,-8-1 48 16,-9 0-24-16,-3-4 14 15,0 0 39-15,-1-6-70 16,4-2 25-16,6-3-25 16,2-5-24-16,5-6-2 0,2-1-30 15,2 0-23-15,0-4 20 16,0-10-71-16,13-3 83 15,9 0 12-15,7-3 8 16,5-2-7-16,3-5 9 16,4 0-35-16,3-7 26 15,0-3-54-15,-4-3 51 16,-3-2-2-16,-8-4 14 16,-10 2 16-16,-7 2 6 15,-10 5-7-15,-2 3 55 16,0 8-69-16,-14 6 59 15,-1 7-38-15,-1 4 9 16,3 8 18-16,-1 1-43 0,3 0 6 16,0 16 23-16,0 8-27 15,4 8 38-15,3 7 1 16,4 7-22-16,0 8 26 16,0 3-32-16,4 1 1 15,9 2 1-15,1-3-9 16,1-5-3-16,1-6-9 15,3-7 0-15,-2-3-3 16,3-11 13-16,5-9-10 16,-1-5 0-16,5-11 8 15,2 0-9-15,1-2 1 16,8-19 0-16,-3-5-25 16,3-4 26-16,-4-6-1 15,-5-4 0-15,-6-4-14 16,-9 0 13-16,-12 5-29 0,-4 7 26 15,0 6 3-15,-12 10 2 16,-7 4 16-16,-2 5-1 16,-1 5-14-16,0 2 18 15,2 0-20-15,0 0 0 16,0 6 3-16,2 9 16 16,3 5-17-16,3 5 14 15,3 3-14-15,7 3 28 16,2 4-30-16,0 0 0 15,9 2 6-15,13-1-6 16,7-4 0-16,5-4 0 16,1-6 6-16,-1-4-20 15,-1-8-8-15,-2-6-50 16,12-4-41-16,-11-11-206 0,-2-12-259 0</inkml:trace>
  <inkml:trace contextRef="#ctx0" brushRef="#br0" timeOffset="195173.39">9307 11172 1395 0,'0'0'327'16,"0"0"-170"-16,0 0-75 15,0 0-25-15,0 0 6 0,0 0-57 16,0 0 5-16,-7 84-11 16,7-51-107-16,0-4-210 0</inkml:trace>
  <inkml:trace contextRef="#ctx0" brushRef="#br0" timeOffset="202361.39">1959 13026 992 0,'0'0'240'15,"0"0"-52"-15,0 0-29 16,0 0-15-16,0 0-77 15,0 0 41-15,22-48 22 16,-19 44 10-16,-3 0-7 0,0 2-33 16,0 2-31-16,0 0 23 15,0 0-62-15,0 0 0 16,0 0-15-16,0 0-14 16,0 0 15-16,0 14-16 15,0 10 0-15,0 10 14 16,0 12-13-16,0 8 26 15,0 4-12-15,0 1 3 16,0 0 24-16,4 0-42 16,3-5 1-16,-3-8 16 15,-2-7-10-15,0-10-7 16,-2-3 0-16,0-12-12 16,0 0 1-16,0-6-73 15,0-8-54-15,-10 0-131 16,-2-16-431-16</inkml:trace>
  <inkml:trace contextRef="#ctx0" brushRef="#br0" timeOffset="202576.81">1710 13002 1227 0,'0'0'923'15,"0"0"-631"-15,0 0-171 16,0 0 0-16,0 0-72 15,0 0-37-15,0 0 3 16,69-34-15-16,-18 32 0 0,4 2 3 16,1 0-3-1,2 6-12-15,0 11-75 0,20 14-121 16,-13-4-321-16,-10 0-707 0</inkml:trace>
  <inkml:trace contextRef="#ctx0" brushRef="#br0" timeOffset="203000.67">2483 13341 1079 0,'0'0'1078'0,"0"0"-883"0,0 0-84 16,0 0-44-16,0 0-59 15,0 0 7-15,0 0-15 16,73-98-62-16,-53 82 53 15,-7 5-21-15,-4 6 29 16,-4 5 0-16,0 0-5 16,-5 0 6-16,2 14 13 15,-2 12 5-15,2 10 62 16,-2 5-62-16,0 8 0 16,0 1-9-16,0 0-9 15,0-2-6-15,0-4-53 16,-8-11-71-16,-5-6-3 15,-6-9-69-15,-6-6 37 16,1-3 17-16,1-9 72 16,6 0 76-16,7 0 48 15,7-4 73-15,3-5 50 0,0 1-137 16,19-2 56-16,6-1 31 16,4 0-63-16,2 5-6 15,3 0-52-15,13 6-3 16,-7 0-129-16,-5 0-351 0</inkml:trace>
  <inkml:trace contextRef="#ctx0" brushRef="#br0" timeOffset="204067.62">4430 12886 664 0,'0'0'533'15,"0"0"-301"-15,0 0-85 16,0 0 7-16,0 0-21 16,0 0 20-16,0 0-18 15,-123-21-50-15,99 21-20 16,-8 11 45-16,-1 0-110 16,-2 8 63-16,-4 1-14 0,1 4 4 15,1 4 11-15,-1 6-38 16,5 6-14-16,2 4 14 15,6 6-25-15,10 2-2 16,3 7-6-16,12-1 7 16,0-1 6-16,6 2-5 15,19-3-1-15,8-4 0 16,6-5-8-16,1-6 7 16,4 0-8-16,5-12-6 15,-2-4 5-15,4-6-7 16,1-8 17-16,2-7-12 15,1-4 8-15,3-4-4 16,-3-18-3-16,4-9 11 0,-6 0-8 16,-4-14 10-1,-6-1-2-15,-8-6 25 0,-8-9-24 16,-8-8 26-16,-5-4-9 16,-7-2-16-16,-7-1 30 15,0 7-30-15,-2 6 13 16,-19 8-8-16,-6 11-1 15,-4 7 24-15,-6 10-30 16,-3 9 15-16,-5 3-30 16,-4 11-9-16,-2 4-32 15,-20 7-53-15,13 12-223 16,10 2-68-16</inkml:trace>
  <inkml:trace contextRef="#ctx0" brushRef="#br0" timeOffset="204619.66">4448 13120 1333 0,'0'0'353'0,"0"0"-29"0,0 0-33 16,0 0-83-16,0 0-91 15,0 0-70-15,0 0-4 16,-72-12-27-16,51 31-13 16,-2 7 8-16,3 4-5 15,-1 5 16-15,6 5-22 16,7 0 14-16,5 5 1 16,3-3 5-16,0-2-21 15,11-4 1-15,12-8-9 16,0-6-5-16,2-8 8 0,-2-8 6 15,-1-6-6-15,-4 0 9 16,-5-8-3-16,-6-13 0 16,-5-10 1-16,-2-1 17 15,-2-2-17-15,-14 4-1 16,-4 6 0-16,0 7-23 16,1 10 5-16,-2 5-48 15,5 2-140-15,5 2-172 16,5 5-547-16</inkml:trace>
  <inkml:trace contextRef="#ctx0" brushRef="#br0" timeOffset="206852.9">4954 13258 654 0,'0'0'321'15,"0"0"-132"-15,0 0-74 16,0 0 8-16,0 0-100 15,0 0-23-15,0 0-22 0,0 0-7 16,0 0 29-16,0 0 25 16,-3 0 61-16,3 0 31 15,0 0-23-15,0 0-33 16,0 0-20-16,0 0-41 16,-2 0-40-16,2 0-142 15,-2 0-310-15</inkml:trace>
  <inkml:trace contextRef="#ctx0" brushRef="#br0" timeOffset="207916.15">4943 13227 808 0,'0'0'387'0,"0"0"-287"0,0 0 39 16,0 0-46-1,0 0-46-15,0 0 42 0,0 0-21 16,102 0 10-16,-50-2 42 16,10-5 41-16,11 1-14 15,9 1-51-15,8 1-57 16,1-1 50-16,5 3-46 15,-3 0-18-15,-3 2 11 16,-8 0-29-16,-10 0 13 16,-10 0-20-16,-16 0 1 15,-12 0-1-15,-14 0 0 16,-11 0-24-16,-7-1 8 16,-2-3-15-16,0-2-82 15,-17-3-144-15,-4-1 39 16,3-1 155-16,5-1 25 0,2 5 38 15,6 1 12-15,3 2 63 16,2 0 4-16,0 2-60 16,0 0-17-16,7 2 57 15,6 0-28-15,0 0 43 16,3 2 0-16,2 13-13 16,-5 2 24-16,0 4-37 15,-1 2-24-15,-8 1 10 16,-4-2-28-16,0 0-12 15,0-1-27-15,0-6-53 16,0-1-78-16,-2-4-126 16,2-5-316-16</inkml:trace>
  <inkml:trace contextRef="#ctx0" brushRef="#br0" timeOffset="208415.68">6593 12959 1230 0,'0'0'363'0,"0"0"-213"15,0 0-8-15,0 0-79 0,0 0 20 16,0 0 19-16,0 0-46 15,-48 67 33-15,25-39-51 16,-2 2 23 0,1 0 3-16,0-4-36 0,3 0 0 15,8-3-28-15,2-5 10 16,7-7-32-16,1-1 21 16,3-2-23-16,0-4-3 15,13-4-7-15,10 0 33 16,6 0-7-16,38-10-21 15,-35 1-2 1,0-4 16-16,-7 3 14 16,-7 1 1-16,-7 3 0 15,-7 3 22-15,-2 1 5 16,1 2 44-16,-3 0-53 16,0 0 15-16,0 0-33 0,4 5 10 15,1 8 6-15,4 7-16 16,2 0 2-16,-2 5-13 15,4-6-20-15,-4-1-71 16,-5-7-133-16,-4-8-66 16,0-3-391-16</inkml:trace>
  <inkml:trace contextRef="#ctx0" brushRef="#br0" timeOffset="208879.44">6424 12811 1582 0,'0'0'529'16,"0"0"-379"-16,0 0-34 15,0 0 8-15,0 0-107 16,-132 62 13-16,119-26-22 16,2 8 4-16,7 6 20 15,4 5-14-15,0 5-8 16,0 2 14-16,9 5-6 15,8-2-30-15,6 1 21 16,1 1-9-16,7-4 6 16,5-7-6-16,6-6 0 15,7-9-8-15,5-5 8 16,0-7 0-16,3-9 0 16,3-11-15-16,0-6 9 0,5-3-7 15,2-16 13-15,-2-17-2 16,-3-8 1-16,-9-12 1 15,-6-9 6-15,-9-14-6 16,-11-10 50-16,-9-5-15 16,-11 0 15-16,-7 2 18 15,-3 11-36-15,-21 10 26 16,-8 9-42-16,-5 14-5 16,-10 9-2-16,-9 11-9 15,-9 15-45-15,-8 10-48 16,-45 21-44-16,20 12-113 15,9 3-342-15</inkml:trace>
  <inkml:trace contextRef="#ctx0" brushRef="#br0" timeOffset="209548.66">7465 13196 793 0,'0'0'270'16,"0"0"-175"-16,0 0 11 15,0 0 102-15,0 0-73 0,0 0 3 16,0 0-22-16,-7 0-31 16,7 0 7-16,0 0-13 15,0 0-8-15,0 0 18 16,0 0-61-16,18 2 37 16,13 4-13-16,15 1 1 15,14-2 38-15,19 0-52 16,27 1 14-16,29-3-16 15,23 3-36-15,-11-2 35 16,-32-1-35-16,-28-3 0 16,-24 0 39-16,11 0-40 15,3 0 22-15,2-3-13 16,-18-3-7-16,-16 2 14 16,-16 1-16-16,-13-2 0 15,-9 4 0-15,-7 1 0 0,0 0 0 16,0-3-12-16,0 3-37 15,0-4 9-15,0-2-51 16,0-4-228-16,0-10 12 16,0 4-200-16,-5 0-316 0</inkml:trace>
  <inkml:trace contextRef="#ctx0" brushRef="#br0" timeOffset="209768.12">8845 13074 656 0,'0'0'553'16,"0"0"-298"-16,0 0-28 15,0 0 8-15,0 0-63 16,0 0-85-16,0 0-6 16,10-8-43-16,5 22 38 15,6 2-11-15,-4 6-28 16,-3 1 23-16,-5 4-37 0,-5 1-14 16,-4 3 5-16,0-4-14 15,-9 2-1-15,-7-3-45 16,3-4-81-16,5-4-105 15,3-3-159-15,5-13-1167 0</inkml:trace>
  <inkml:trace contextRef="#ctx0" brushRef="#br0" timeOffset="210559.06">9434 13062 166 0,'0'0'1388'0,"0"0"-1105"16,0 0-164-16,0 0-82 16,0 0 11-16,0 0-40 15,0 0 1-15,72-38-4 16,-55 38 1-16,-3 0-2 16,-8 2-4-16,-6 11 0 15,0 0 13-15,-6 5 3 16,-17 1 1-16,1-2 12 15,0 4 2-15,4-7 2 16,9 5-19-16,7-2-13 16,2-1 0-16,2-1 8 0,20 2-15 15,5 1 7 1,2 1-1-16,4 2 1 0,-4-1 7 16,-4-1-8-16,-5 2 69 15,-7 0-44-15,-8-2 18 16,-5-3-34-16,0 0-8 15,-18-4 36-15,-9-4-37 16,-6-4-56-16,0-4-58 16,-12-24-155-16,7-10-47 15,9-6-467-15</inkml:trace>
  <inkml:trace contextRef="#ctx0" brushRef="#br0" timeOffset="210998.87">9352 12766 1172 0,'0'0'547'0,"0"0"-405"16,0 0 13-16,0 0-13 15,-137 13-41-15,102 14 22 16,-1 6-64-16,3 10 12 16,4 7-20-16,7 7-39 15,6 4 34-15,8 7-46 16,5 7 13-16,3 1-19 15,0 2 21-15,16-3-15 16,8-4 0-16,8-6-3 16,7-9-4-16,9-8 7 15,4-7 0-15,11-5-21 16,7-13 30-16,5-9-10 0,6-12 1 16,1-2 0-16,4-16-7 15,-1-16 8-15,-2-11-1 16,-8-8 40-16,-8-14-39 15,-15-9 27-15,-15-9-8 16,-14-10 0-16,-17-1 31 16,-6 6-26-16,-8 7-1 15,-24 9 34-15,-10 14-43 16,-9 13-2-16,-9 12-13 16,-10 12-13-16,-10 15-36 15,-2 6-44-15,-29 18-77 16,19 13-134-16,18-6-433 0</inkml:trace>
  <inkml:trace contextRef="#ctx0" brushRef="#br0" timeOffset="211825.45">10179 13243 1234 0,'0'0'300'0,"0"0"-166"16,0 0-3-16,0 0-68 16,0 0 31-16,0 0-21 15,0 0-26-15,27-9 47 16,10 9-8-16,14 0-8 15,15-1 36-15,13 1-87 16,10 0 21-16,23 0-10 16,-8 0-20-16,3 0 20 15,-2 0-31-15,-22 0-7 16,1 0 0-16,-10-5 10 16,-19-1-11-16,-12-2 1 0,-16 1-42 15,-17-4-14-15,-7-1-23 16,-3-4-59-16,-9-2-39 15,-16-4-84-15,0 2 104 16,-1 2 67-16,8 4 90 16,4 4 6-16,7 4 32 15,7 4 4-15,0 2-20 16,5 0-10-16,16 0 36 16,1 0 56-16,5 14-13 15,-1 4 45-15,-1 4-45 16,-1 6 14-16,-5 3-22 15,-6 1-16-15,-10-1-3 0,-3 0-48 16,-1-2-7 0,-22-2 21-16,-5-1-30 0,3-2-1 15,-1 2-109-15,5-4-243 16,10-8-493-16</inkml:trace>
  <inkml:trace contextRef="#ctx0" brushRef="#br0" timeOffset="212925.83">11847 12962 1497 0,'0'0'249'15,"0"0"-140"-15,0 0 12 16,0 0 18-16,0 0-18 16,0 0-58-16,154 0-39 15,-103 0 6-15,0 0-20 16,-3 0-20-16,-13 0-7 0,-10 0-12 15,-14 0 28-15,-7 0 1 16,-4 0 6-16,0 0 89 16,-9 8-94-16,-7 12 22 15,1 8 10-15,-1 6 13 16,3 8 25-16,4 4-31 16,4 4-1-16,5 3 15 15,0-3-44-15,0-2-2 16,0-4-8-16,0-7-32 15,0-10 19-15,0-10-73 16,-6-12-75-16,-9-10-77 16,-2-16-139-16,0-8-381 0</inkml:trace>
  <inkml:trace contextRef="#ctx0" brushRef="#br0" timeOffset="213061.44">12024 13207 1117 0,'0'0'497'0,"0"0"-222"15,0 0-82-15,0 0-96 16,0 0-39-16,0 0 35 15,129-71-47-15,-85 65-8 16,1 0-35-16,-3 0-3 16,-7 0-40-16,-1-12-170 15,-14 2-80-15,-7-2-254 0</inkml:trace>
  <inkml:trace contextRef="#ctx0" brushRef="#br0" timeOffset="213510.81">12079 12635 1315 0,'0'0'295'0,"0"0"-179"0,-134-2-49 15,76 2 155-15,4 0-61 16,6 14 3-16,5 4-32 16,5 10-66-16,5 6 8 15,6 10-38-15,2 13-12 16,6 9 26-16,3 10-36 15,1 10-14-15,3 22 7 16,6-6-1-16,3 1-12 16,3-6 5-16,5-17 1 15,22 3 2-15,12-10-2 16,15-5 0-16,11-10-7 0,11-8-1 16,10-10 7-16,9-14-9 15,22-16 10-15,19-10-9 16,-9-20-2-16,-15-14 11 15,-21-10 0-15,-20-4 0 16,12-34 3-16,5-41-2 16,-16-35 25-16,-21 6 19 15,-32 27-29-15,-19 40 17 16,0 30 15-16,-28-3 1 16,-9-4 29-16,-19 0-41 15,-15 7-26-15,-32 13-11 16,-33 14-93-16,-40 26 3 15,24 2-67-15,21 6-429 0</inkml:trace>
  <inkml:trace contextRef="#ctx0" brushRef="#br0" timeOffset="-214539.18">6616 13000 1038 0,'0'0'379'16,"0"0"-174"-16,0 0-98 15,0 0-71-15,0 0 21 0,0 0-47 16,0 0 26-1,0 0 43-15,0 0-24 0,0 6 13 16,2 12-27-16,6 5 7 16,0 13 23-16,1 5-71 15,-3 13-9-15,1 39-94 16,-3-13-143-16,-2-9-910 0</inkml:trace>
  <inkml:trace contextRef="#ctx0" brushRef="#br0" timeOffset="-213357.77">6746 12773 977 0,'0'0'808'0,"0"0"-615"16,0 0-89-16,0 0-43 15,0 0-8-15,-132-20-22 16,111 20-31-16,8 0-124 15,5 0 8-15,0 0-548 0</inkml:trace>
  <inkml:trace contextRef="#ctx0" brushRef="#br0" timeOffset="-211987.64">6734 14043 1177 0,'0'0'536'16,"0"0"-305"-16,0 0-39 15,0 0 0-15,0 0-133 16,0 0-10-16,0 0-25 15,-2 28-14-15,-8-2 42 16,2 1-28-16,1 2-9 16,5-5 12-16,0-2-18 15,2-5-9-15,0-8 0 16,0-1 4-16,0-6-11 16,2-2-13-16,11 0 20 15,3 0-19-15,7 0 19 0,0-8 0 16,-1 0 0-16,4 3 0 15,-9 2-3-15,-1 3 3 16,-3 0 0-16,-4 5-6 16,0 18 31-16,-5-3-25 15,-2 8 18-15,-2 0 8 16,0 0 20-16,-2-2-33 16,-11-4-11-16,-1-4-2 15,-1-4-2-15,-1-5-47 16,-8-9-109-16,6-10-206 15,0-13-413-15</inkml:trace>
  <inkml:trace contextRef="#ctx0" brushRef="#br0" timeOffset="-211846.75">6714 14024 1568 0,'0'0'487'0,"0"0"-326"0,0 0-43 15,0 0-3-15,153-44-54 16,-92 41-61-16,7 3 0 15,36 0-93-15,-18 12-288 16,-10 1-675-16</inkml:trace>
  <inkml:trace contextRef="#ctx0" brushRef="#br0" timeOffset="-211155.49">9601 13989 147 0,'0'0'1470'0,"0"0"-1198"16,0 0-55-16,0 0-135 15,0 0-30-15,-116 5 18 16,92 13-44-16,2 4 19 16,2 6 32-16,5 5-58 15,9 3 33-15,6-1-28 16,0 4-22-16,6-5 16 16,19-2-18-16,4-6 0 15,5-7 0-15,-1-3-28 16,4-11 13-16,-9-5-21 15,-4 0 29-15,-8-10 5 16,-11-8 4-16,-5-4 27 16,0 0 7-16,-25 4-11 0,-8 4-2 15,-7 10-23 1,-32 4-139-16,10 14-121 0,4 4-229 16</inkml:trace>
  <inkml:trace contextRef="#ctx0" brushRef="#br0" timeOffset="-210069.28">10562 14128 1405 0,'0'0'508'15,"0"0"-360"-15,0 0 38 16,0 0-93-16,0 0-21 15,0 0-40-15,0 0-31 16,38-1 0-16,-14 1-1 16,3 14-102-16,-7-2-146 15,-7 0-350-15</inkml:trace>
  <inkml:trace contextRef="#ctx0" brushRef="#br0" timeOffset="-209906.66">10591 14321 1523 0,'0'0'606'16,"0"0"-465"-16,0 0-122 15,0 0 6-15,0 0-25 16,0 0-15-16,0 0-153 16,140-2-198-16</inkml:trace>
  <inkml:trace contextRef="#ctx0" brushRef="#br0" timeOffset="-209402.05">11058 14299 1536 0,'0'0'556'16,"0"0"-371"-16,0 0-31 16,0 0-50-16,0 0-3 15,0 0-100-15,0 0 27 16,23-91-28-16,-10 66 1 15,1 1-5-15,-1 2 5 0,-2 4-1 16,-2 1 0-16,-3 4 4 16,1 2-13-16,-3 4 9 15,-1 2 0-15,0 4-10 16,-3 1 10-16,2 0-1 16,-2 0 1-16,0 0-23 15,2 0 22-15,0 15-8 16,2 7 9-16,1 4 17 15,1 7-17-15,-2 1 15 16,4 0-6-16,-2 2-3 0,1-4 14 16,-1-4-20-1,-1-1 0-15,-2-10-23 16,-3 0-4-16,2-7-150 0,0-9-197 16,2-1-449-16</inkml:trace>
  <inkml:trace contextRef="#ctx0" brushRef="#br0" timeOffset="-208989.66">11406 14147 907 0,'0'0'548'0,"0"0"-381"15,0 0-31-15,0 0-19 16,0 0-19-16,0 0-32 16,0 0-22-16,11-25 24 15,-4 14-61-15,1 1 6 16,2-7-11-16,-4 2-1 16,-1 1 19-16,-1 3-19 15,0 1 11-15,-1 4 43 16,-3 5-43-16,0 1 41 15,2 0-29-15,-2 0-14 16,5 7 14-16,-3 16 23 16,0 3 44-16,3 5 10 15,-3 2-80-15,4 1 31 0,-1-1-33 16,2-6-17 0,0-2 10-16,-3-4-12 0,0-5-12 15,-4-4-24-15,0-2-128 16,0-2-144-16,0-4-430 0</inkml:trace>
  <inkml:trace contextRef="#ctx0" brushRef="#br0" timeOffset="-208417.73">11814 14127 1039 0,'0'0'404'0,"0"0"-181"0,0 0-23 16,0 0-11-16,0 0-39 15,0 0-119-15,0 0 3 16,15-5-9-16,6 5-7 16,3 0 3-16,5 0-21 15,5 9 0-15,-1 1-10 16,0 4-17-16,-3 0-11 16,-2 2 4-16,-10 0-6 15,-9 2 39-15,-7 4-23 16,-2 2 24-16,-7 8 78 15,-17 0-36-15,-9 4 26 16,-6 4-12-16,-1 2-20 0,-2 1 27 16,2-5-52-16,6 0-10 15,3-7-1-15,10 1-138 16,7-11-230-16,7-11-667 0</inkml:trace>
  <inkml:trace contextRef="#ctx0" brushRef="#br0" timeOffset="-206723.6">12359 14287 1048 0,'0'0'375'16,"0"0"-200"-16,0 0-2 15,0 0 28-15,0 0-118 16,0 0 8-16,0 0-45 0,70-42-25 16,-61 26-5-16,-3-2-16 15,-2 2-22-15,-4 2 11 16,3 2-40-16,-3 2 32 15,0 6 10-15,0 2 9 16,0 2-1-16,0 0-4 16,0 0 5-16,0 12 43 15,0 10-3-15,0 5 47 16,0 4-32-16,0 3 3 16,0 2 14-16,0-2-51 15,2 0-2-15,4-3-19 16,4-4-7-16,1-4-78 0,9-11-138 15,-2-6-145-15,-1-6-703 16</inkml:trace>
  <inkml:trace contextRef="#ctx0" brushRef="#br0" timeOffset="-206366.02">12674 14181 1410 0,'0'0'365'0,"0"0"-132"16,0 0-76-16,0 0-31 16,0 0-59-16,0 0-45 15,0 0 43-15,-35 54-9 0,35-23-38 16,0 5 19 0,2-1-17-16,15 1-20 0,3 0 9 15,5-2-8-15,-1-5 14 16,3-8-15-16,0-2 0 15,-3-15-6-15,3-4 15 16,-4 0-9-16,-4-8 0 16,-1-14 6-16,-7-9 20 15,-7-2-18-15,-4-6 10 16,0-1 67-16,-8 6-84 16,-13 4 20-16,-5 9-21 15,-6 4-3-15,-3 11-15 16,-25 6-94-16,7 4-146 0,-1 9-355 15</inkml:trace>
  <inkml:trace contextRef="#ctx0" brushRef="#br0" timeOffset="-204418.89">5899 12339 1215 0,'0'0'311'0,"0"0"-182"0,0 0-22 16,0 0-47-16,0 0 47 15,126-23-28-15,-34 27 10 16,45 30 25-16,51 30-58 16,30 22-9-16,16 21 23 15,5 15-58 1,-6 4 59-16,22 5-34 0,16-1-28 16,5 1 61-16,3-4-32 15,-7-3 19-15,-15-7 3 16,-14-6-54-16,-14-11 43 15,-20-8-49-15,-22-16 13 16,-39-17-13-16,-44-19 0 16,-37-16 0-16,-24-8-31 15,-8 0-60-15,-26-4-82 16,-7 0-363-16,-6-12-331 0</inkml:trace>
  <inkml:trace contextRef="#ctx0" brushRef="#br0" timeOffset="-203835.41">4534 14327 1517 0,'0'0'247'16,"0"0"-139"-16,0 0-75 16,0 0 58-16,0 0 77 15,123-126-85-15,-55 90-27 16,13-2 32-16,29-11-63 16,37-7 46-16,47-9-40 0,30-8-19 15,22 3 43 1,12-3-25-16,7 4 6 0,22-14 7 15,28-9-36-15,24-12 26 16,21-9-33-16,26 1 11 16,11 4 10-16,0 10-14 15,-23 14 3-15,-38 12 16 16,-49 11-25-16,-58 11 17 16,-65 13-18-16,-54 10 0 15,-45 10-8-15,-20 4 8 16,-7 3-18-16,-9 2-43 15,-11 3-74-15,-18 5-54 16,-58 17-70-16,-14 9-235 0,-14 4-569 16</inkml:trace>
  <inkml:trace contextRef="#ctx0" brushRef="#br0" timeOffset="-203284.77">6119 15043 1335 0,'0'0'298'16,"0"0"-221"-16,0 0-76 15,169-110 72-15,-93 72 22 16,9-2-12-16,11 0-4 15,26-13-13-15,39-9 18 0,52-20 36 16,37-12-77 0,24-11 22-16,13-3-31 0,-6 0-28 15,6 0 8-15,3 6-5 16,-14 7-9-16,-8 9 26 16,-14 10 1-16,-7 4 36 15,-10 4-38-15,-8 1-25 16,-11-1 45-16,-11 2-44 15,-16 4 8-15,-20 9-9 16,-44 13 6-16,-41 14-16 16,-35 10 5-16,-26 8-59 15,-12 1 15-15,-13 2-114 16,-53 5-106-16,-19 0-64 0,-12 0-321 16</inkml:trace>
  <inkml:trace contextRef="#ctx0" brushRef="#br0" timeOffset="-202737.6">8091 12436 1257 0,'0'0'252'15,"0"0"-134"-15,0 0 40 16,0 0-21-16,0 0-37 16,0 0-27-16,0 0-61 15,56 21 39-15,-4 6 11 16,18 11-28-16,14 9 23 16,28 15-41-16,32 15 19 0,41 12 10 15,20 4-39 1,5-9 40-16,-3-4-15 0,-9-7-19 15,5-2 53-15,-2 3-39 16,-5 1-14-16,-11-7 10 16,-16-6-22-16,-13-14 21 15,-31-12-21-15,-30-15 10 16,-27-7-17-16,-17-7 19 16,-2 1-12-16,-7-1 0 15,-9-2-18-15,-23-1-22 16,-43-2-99-16,-28-2-142 15,-15 0-583-15</inkml:trace>
  <inkml:trace contextRef="#ctx0" brushRef="#br0" timeOffset="-202203.03">6105 14102 591 0,'0'0'558'15,"0"0"-442"-15,0 0-92 16,0 0 137-16,125-40-33 16,-71 21-51-16,10-3 8 15,12-2-24-15,26-7 42 16,34-8 30-16,42-10-51 15,26-5 29-15,10-4-21 16,8-3-41-16,-1 2 25 16,24-12-37-16,6-2 8 0,6-2-1 15,-3 3-24 1,-15 6 33-16,-13 10-39 0,-12 1-5 16,-14 5 16-1,-17 5-18-15,-19 1-8 0,-40 7 1 16,-40 13-56-16,-39 5-2 15,-24 7-48-15,-17 2-58 16,-4 3-14-16,-87 3-122 16,-9 4-85-16,-15 0-540 0</inkml:trace>
  <inkml:trace contextRef="#ctx0" brushRef="#br0" timeOffset="-201673.39">4943 13611 1232 0,'0'0'172'0,"0"0"-172"0,0 0 6 16,0 0 90-16,0 0 16 15,113-116-25-15,-72 90-5 16,5-2-26-16,12-4 17 15,11-2 44-15,13-2-60 16,32-10 49-16,42-13-23 16,51-15-9-16,31-3 31 15,10-3-64-15,-10 9 8 16,-26 7 11-16,-10-1-59 16,-17 7 35-16,-13 0-36 15,-41 12 13-15,-33 10-8 16,-32 9-5-16,-22 8 0 15,-6 3 0-15,-12 1-49 0,-26 14-28 16,-10 1-218 0,-33 0-389-16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17:2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 5872 985 0,'0'0'323'0,"0"0"-212"0,50-127-40 16,-31 64 33-16,-3 1-94 15,-1 2 50-15,-1 4-5 16,-3 12-11-16,-2 7 5 16,-3 14-40-16,-1 5 4 15,0 8 20-15,-5 4-17 16,2 4-16-16,-2 2 16 15,0 0-9-15,0 0 22 16,0 0-5-16,0 0 30 16,0 0 9-16,-4 0-50 0,-6 12 0 15,-2 10 11-15,2 12-21 16,-1 16 46-16,2 12-35 16,3 11 1-1,3 7 58-15,3 2-62 0,0 0-11 16,0-2 11-16,0-4-4 15,5-5 41-15,3-9-17 16,-1-8-24-16,-2-10 32 16,-1-12-29-16,-1-12-10 15,-1-10 7-15,-2-10 2 16,0 0 12-16,2-7-21 16,0-24 1-16,2-11-21 15,5-10-18-15,5-3 2 16,1 4 9-16,3 11-17 15,-3 7 38-15,4 12-18 0,-6 6-20 16,-2 7 43-16,-2 5-68 16,-3 3 47-16,-6 0-39 15,0 1-6-15,0 19 55 16,-17 6 12-16,-5 7 2 16,-1 1 90-16,1 4-57 15,4-4 24-15,7 0-25 16,6-3-32-16,5-6-3 15,8-3 1-15,21-4 0 16,8-4-1-16,5-5-16 16,1-8-9-16,-5-1-12 15,-9 0-30-15,-12 0 3 16,-7 0-1-16,-10-18-27 0,0 3-149 16,0-4-577-16</inkml:trace>
  <inkml:trace contextRef="#ctx0" brushRef="#br0" timeOffset="315.68">1282 5516 1435 0,'0'0'534'15,"0"0"-442"-15,0 0 33 16,-16 141 38-16,14-69-95 16,2 10-6-16,0 0-13 15,0 0-31-15,0-3 15 16,8-7-33-16,0-8-5 15,-2-10-5-15,-1-12-58 16,-3-14-32-16,-2-28-103 16,0 0-414-16,0-11-390 0</inkml:trace>
  <inkml:trace contextRef="#ctx0" brushRef="#br0" timeOffset="440.35">1191 5953 1104 0,'0'0'269'0,"0"0"-177"16,0 0-92-16,0 0-29 16,122-75-221-16</inkml:trace>
  <inkml:trace contextRef="#ctx0" brushRef="#br0" timeOffset="1117.81">1326 6052 1181 0,'0'0'310'0,"0"0"-188"16,0 0 68-16,0 0-139 0,0 0 37 16,0 0-24-16,0 0-20 15,47-45 0 1,-29 19-44-16,-5 2 15 0,0 2 44 16,-4 4-59-16,1 6 50 15,-6 4-23-15,2 4-5 16,-1 4-10-16,-1 0-11 15,-2 12-1-15,4 14 84 16,-5 6-65-16,2 7 42 16,-1 1-33-16,0-3-7 15,2 0 5-15,5-5-26 16,-1-8 0-16,2-6-6 16,-1-5-12-16,3-12 2 15,1-1-18-15,3-6-9 0,1-20 5 16,3-6-52-16,-5-8 27 15,2-4 62-15,-7 2-73 16,1 1 53-16,-4 4-1 16,-2 10 2-16,-1 4 14 15,-2 9 12-15,-2 5-5 16,0 7 45-16,0 2-32 16,0 0-14-16,0 14 34 15,0 12 33-15,0 8 26 16,0 4-40-16,7 5-5 15,-1-3 5-15,4-3-42 16,1-4-17-16,3-9 6 16,-4-7-14-16,1-8 14 0,1-9-58 15,3 0-12-15,3-20 26 16,2-8-120-16,-2-7 41 16,0 2 60-16,-3 2 63 15,-6 8 1-15,-5 6 64 16,-2 7 14-16,2 9 55 15,-4 1-108-15,2 0 4 16,2 7-12-16,0 11-9 16,-2 7 26-16,3-1-35 15,-3-3 6-15,0 2-24 16,0-8-60-16,0 0-43 16,6-11-117-16,-4-4-270 15,1 0-410-15</inkml:trace>
  <inkml:trace contextRef="#ctx0" brushRef="#br0" timeOffset="1885.95">2045 5909 1395 0,'0'0'390'0,"0"0"-264"15,0 0 17-15,0 0-48 16,0 0-30-16,0 0 25 16,0 0-38-16,-104 126-26 0,100-92 25 15,4 1-44-15,0-5 9 16,0-4-16-16,8-6 2 16,4-4 14-16,3-6-16 15,1-7-59-15,2-3-8 16,2-6-178-16,2-19-237 15,0-5 287-15,-4-7-154 16,-3-1 134-16,-3 0 171 16,-1 2 44-16,1-2 72 15,1 2 3-15,2-3-7 16,1-2-32-16,2-3-20 16,-3-4 39-16,-2-1 29 0,-1-1-4 15,-6 6 59 1,-3 7 12-16,-3 8 23 0,0 11-12 15,0 8-42-15,0 10 8 16,-11 0-71-16,-3 22-56 16,-1 18 60-16,-1 17-18 15,1 11 6-15,1 7 10 16,2 4-35-16,6-1 35 16,2-2-29-16,4-3-30 15,0-9 40-15,0-9-34 16,0-16-4-16,2-11-2 15,2-14-23-15,0-12 23 16,1-2-15-16,4-20-34 16,0-16 37-16,4-8-74 15,6-2 49-15,-2-1 20 0,3 6-36 16,1 5 29-16,-6 9-32 16,-5 5-19-16,0 8 62 15,-3 6-11-15,-7 6 24 16,0 2 29-16,0 0-29 15,-5 14 80-15,-9 10-2 16,-1 9-26-16,-1 0 32 16,8 8-61-16,5-1 4 15,3-2-16-15,5-1-11 16,15-8-1-16,5-2-19 16,-2-10-16-16,2-5 17 15,-4-9-78-15,-6-3-193 16,-6 0-453-16</inkml:trace>
  <inkml:trace contextRef="#ctx0" brushRef="#br0" timeOffset="4502.91">2610 3721 550 0,'0'0'355'16,"0"0"-187"-16,0 0-16 16,0 0-61-16,0 0-27 15,0 0 2-15,0 0-18 16,0-18 6-16,0 18 39 16,0 0-58-16,-6 0 56 15,5 0-1-15,-4 0-68 16,-2 0 7-16,3 0-28 15,-2 0 11-15,-3 0-12 16,-1 0 16-16,2 0-16 16,-5 0 0-16,1 0 0 0,-3 0 3 15,1 0-3-15,-1 3 0 16,-3 3 21-16,3-1-3 16,-4 4-18-16,2-1 0 15,-1 1 6-15,-2 1 8 16,2 1-14-16,0-2 0 15,3 4 22-15,1-3-2 16,-1 0-20-16,1 1 8 16,-1 1-7-16,1 3 11 15,-1 0-11-15,1-1-1 16,-1 3 7-16,1-1 5 16,1-1-12-16,-2 4 12 15,-2 1-11-15,5-2 19 0,-4 0-20 16,3-1 8-1,-1 0 5-15,1 1-3 0,1 0-10 16,1-2 0-16,3 0 9 16,-2 0-10-16,4 1 1 15,1-3 0-15,1 2 13 16,0-2-12-16,-1-3-1 16,1 4 2-16,-1-1 5 15,1 0 8-15,1 2-15 16,-1 0 0-16,2 1 0 15,0-4 0-15,0 3 0 16,2 0-12-16,0-3 12 16,0 4 2-16,0-1-2 0,0 0 0 15,0 2 15 1,0 0-9-16,0 0-6 0,0 0 0 16,0 1 6-16,4-2-12 15,0 1 6-15,1 0 0 16,-1 1-6-16,1-1 12 15,-1 0-6-15,1 0 0 16,1 0 6-16,1 0-11 16,-1 0 5-16,2-1 0 15,0 2-3-15,-1-2 11 16,-1-2-8-16,2 1 0 16,-2 1 1-16,3-4-2 15,-4 3 1-15,6-1 0 16,-3-2-15-16,1 1 15 0,3 0 0 15,-1 0 0-15,-1 1 9 16,2-4-9-16,-1 2 0 16,2-1 0-16,1-2-19 15,-1-2 16-15,5-1 3 16,-3 2 0-16,6-3 1 16,1-2 2-16,1-1-3 15,3 2 0-15,0-1-20 16,3-2 21-16,0 2-1 15,0-2 0-15,0 2 14 16,0-2-23-16,1-2 9 16,1 0 0-16,-2 0-18 15,0 0 25-15,2 0-7 16,0-2 0-16,2-6 8 16,1-2-4-16,-3 0-4 0,2-2 0 15,1-2-19-15,1-3 26 16,2 2-7-16,-2-3 0 15,1-2 9-15,-1-4-24 16,-4 0 15-16,0-7-24 16,-6-1 4-16,-5-1 15 15,-4-4 5-15,-8-3-12 16,-1-4 8-16,-4-3 3 16,-3-4 1-16,2-3 0 15,-2-2-6-15,0 1 15 16,0-1-9-16,0 4 0 0,-5 0 13 15,-10-1 1 1,-6 3-14-16,-8 0 1 0,-4 6 30 16,-5 2-31-16,-2 4-17 15,0 4 1-15,-2 3-21 16,-2 3 23-16,1 6-48 16,-2 8-149-16,-10 9 60 15,10 2-109-15,7 3-130 0</inkml:trace>
  <inkml:trace contextRef="#ctx0" brushRef="#br0" timeOffset="9425.44">7397 6591 196 0,'0'0'266'16,"0"0"-86"-16,0 0-30 16,0 0-92-16,0 0 10 15,0 0-2-15,0 0-8 16,16-7 4-16,-13 2-56 16,-1 1 1-16,0 2 1 15,0 2-1-15,0 0-8 16,-2 0 1-16,2 0-4 15,1 0-9-15,1 0-16 16,-1 0-103-16,0-2-148 0</inkml:trace>
  <inkml:trace contextRef="#ctx0" brushRef="#br0" timeOffset="13763.22">11221 3723 504 0,'0'0'255'0,"0"0"-76"0,0 0-65 16,0 0-24-16,0 0-18 15,0 0-35-15,0 0-19 16,0-6 32-16,3 5-43 16,-3 1 51-16,0 0 4 15,0-3-1-15,0 3 24 16,0-1-30-16,0-2-8 15,0 3 23-15,0-2-60 16,0 1-17-16,-3 1 14 16,-2-3 13-16,-1 2-11 15,2-2-9-15,-3 2 1 16,1-2-10-16,-4 3 45 16,1-2-36-16,-1 0 15 15,-2 2-14-15,1-2 15 0,0 2-15 16,-1 0 8-16,2 0 19 15,-2 0-20-15,1 0-8 16,-2 0 1-16,1 0 6 16,-3 6-1-16,1 1 3 15,1 0-9-15,-1 0 7 16,2-2 7-16,1 0-22 16,-1 1 8-16,1-3 0 15,0 4 36-15,2-3-36 16,0 2 6-16,1-2 23 15,0 2-23-15,2-2-6 16,-1 0 7-16,0-1-6 16,1 1 7-16,-3 1-8 15,2-1 0-15,1-1 12 0,-3 4 4 16,2-1-16-16,-2-1 0 16,0 4 0-16,1-2 17 15,-2-1-17-15,4 3 0 16,-3-1 25-16,3 2-8 15,-2-2-18-15,2-1 2 16,-1 4 5-16,3-1 0 16,-4 1-6-16,4 0 0 15,-2-1 20-15,1 2-19 16,-1 2-1-16,-1-1 9 16,0 0-3-16,0-1 0 15,3 3-6-15,-2 0 0 0,1-1 0 16,-2-2 13-16,3 1-13 15,1-4 0-15,1 2-2 16,0-1-5-16,0 1 3 16,0 1 4-16,0 1 6 15,-1 1 8-15,-1 0-14 16,2-1 11-16,-3 2-3 16,0-2 1-16,3 2-9 15,-3-3 1-15,4 3-1 16,-1-4 16-16,2 3-32 15,-3 0 11-15,3 2 5 16,0-2 14-16,0 2-14 16,0 0 0-16,0-2 14 15,0 0 5-15,-2 2-19 16,2-2 1-16,0 2 5 0,0 1 10 16,0 0-16-16,0 1 0 15,0 0 6-15,0 1-5 16,0-1-1-16,0 0 3 15,0 0 4-15,0 0-3 16,0 0-4-16,0-2 0 16,0 0-17-16,0 0 11 15,2-2 6-15,3 0 0 16,-4 0 1-16,4 0 8 16,0 1-9-16,-1-2 1 15,1 1 4-15,-1 3-5 16,1-2 0-16,-1-1 0 15,0 3 5-15,1-4-19 0,2 0 11 16,0-2 3-16,1 2-1 16,-1-1 1-1,-1-3 0-15,8 9 0 16,-7-7-6-16,1-4-9 16,2 2 15-16,-2-4-9 15,1 4 6-15,1-4 3 16,-2 2-1-16,1-4 1 15,0 2 0-15,2-1 0 16,0-1 0-16,3 0-6 16,-1-1 12-16,0 0-6 15,3 0 0-15,-1 0-2 0,1 0-11 16,2 2 13 0,0 0 0-16,0 0-10 0,-1-2 9 15,1 2 0-15,3-4 1 16,-4 0-15-16,-1 0 8 15,1 0-15-15,2 0 22 16,-4 0-27-16,1-1 25 16,0-4 2-16,1 1 0 15,0 0 1-15,0 0-2 16,-5-2-1-16,2 2 2 16,1-2-4-16,-1-3 5 15,1 2-2-15,4-3 1 16,-4-1-9-16,3 1-2 15,-3-2 11-15,-1 2 0 16,1 1 0-16,-1 0 1 0,-1-1-1 16,1 3 0-16,1-4 1 15,1-1 2-15,-3-1-3 16,3 0 0-16,-3-3-1 16,3 0 7-16,-3-3-6 15,1-2 0-15,1-1 0 16,0 0 7-16,-1 0-7 15,-1 0 0-15,1 0-7 16,-3 2 8-16,1-3-1 16,-4 4 0-16,1-1 1 15,-3 0-6-15,2 2 5 16,-4 0 0-16,3-3-1 16,-5 0 2-16,2 1-1 0,0-5 0 15,1 1 6-15,0-1 1 16,-3 0-7-16,0 0 0 15,-2 0 7-15,0 0 5 16,0 0-12-16,0 0 2 16,0-3 8-16,0 1 3 15,0-3-13-15,-2 0 0 16,-7-1 54-16,0 1-48 16,-4 0 30-16,-1 4-4 15,-1 0-12-15,-1 2 21 16,1 4-30-16,0 0-10 15,1 4 11-15,0 0-11 0,-1 1-1 16,1 2 0-16,-1 1-4 16,-1 0 3-1,-4-1-9-15,0 2 10 0,-3 1-45 16,-1 0 5-16,-2 3 16 16,-1 4-79-16,-14 0-63 15,8 3-93-15,4 0-250 0</inkml:trace>
  <inkml:trace contextRef="#ctx0" brushRef="#br0" timeOffset="13928.78">11289 3732 1989 0,'0'0'468'0,"0"0"-449"15,0 0-19-15,-166-89-88 16,115 80-467-16,13 2-223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1T01:44:41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 10468 573 0,'0'0'657'0,"0"0"-429"15,0 0-90-15,0 0-4 16,0 0-10-16,0 0 14 15,-49-13 6-15,48 13-62 16,1 0 7-16,0 0-58 16,0 0 9-16,0 0-28 15,0 0-6-15,0 0-12 16,0 0-1-16,6 0 7 16,10 7-12-16,8 6 13 15,7 3-1-15,10 5 0 16,5 2 6-16,8 1-9 15,8 0 3-15,9 2 0 16,10-2-2-16,8 0 3 0,26-1-1 16,28-4 0-16,22-6 8 15,6-5-19-15,-8-6 11 16,-13-2 0-16,-14 0-20 16,2 0 20-16,0 0-2 15,0 0 1-15,3 0-31 16,-1-2 32-16,3-11-19 15,-4-2 14-15,-2-5-20 16,-27-1 10-16,-20 3 4 16,-20 4 10-16,-6-4 1 15,14-4 0-15,9-4 0 16,11-8 0-16,-1-2 5 16,-5-4-4-16,-5-4-1 0,-14-4 1 15,-13-6 0-15,-12-3-1 16,-17-1 10-16,-11 0-10 15,-11 0 41-15,-9 2-29 16,0 0 12-16,-23 2 7 16,-6 0-19-16,-8 1 23 15,-5 2-24-15,-8 0 14 16,-6 3 15-16,-4 2-40 16,-9 2 27-16,-4 3-27 15,-10 4 6-15,-6 2-30 16,-7 5 12-16,-20 1 12 15,-24-2-7-15,-21 1 20 16,-5 4-7-16,5 6-6 16,10 8 7-16,8 6-10 15,-7 4 12-15,0 2-6 0,-2 0-3 16,7 0 6-16,9 0-7 16,13 3 1-16,19 2 0 15,21 1 20-15,16 0-20 16,1 2 16-16,-10 4-16 15,-15 6-5-15,-10 4 5 16,1 2 0-16,0 6 0 16,4 0 1-16,3 2 11 15,3 0-12-15,10 1 0 16,9-1 0-16,11 2 12 16,6 0-12-16,11 0 0 0,8 4-17 15,2 1 17 1,6 4 0-16,5 3-1 15,-1 4-8-15,6 4 3 0,1 1 6 16,7 3 0-16,5 0-15 16,4 2 14-16,0 1-1 15,4-1 1-15,17-5-10 16,0-5-2-16,6-7 13 16,-2-7 0-16,-1-8-16 15,-2-5 7-15,-2-8-11 16,1-3-42-16,16-6-52 15,-1-2-152-15,-3-4-129 0</inkml:trace>
  <inkml:trace contextRef="#ctx0" brushRef="#br0" timeOffset="1432.37">6905 9446 1290 0,'0'0'365'15,"0"0"-177"-15,0 0-40 16,0 0-132-16,0 0 29 0,0 0-36 16,-4-2-9-16,4 2 6 15,0 0-5-15,0 5 30 16,0 4 36-16,4 5-19 15,0 11 45-15,2 4-12 16,-2 10-35-16,0 5 37 16,5 4-48-16,-1 2-10 15,2-1 16-15,1-4-39 16,1-3 27-16,-4-5-29 16,1-8 6-16,-3-4-12 15,-1-9 18-15,-2-7-3 16,-3 0-4-16,2-5 2 15,-2-2 8-15,0 0-15 16,0 2-13-16,2-2 3 16,0 0-19-16,3 0-63 0,-1-2-3 15,5 0-188-15,-2-14-18 16,-5-7-689-16</inkml:trace>
  <inkml:trace contextRef="#ctx0" brushRef="#br0" timeOffset="1782.44">6603 9368 952 0,'0'0'776'0,"0"0"-548"0,0 0-2 16,0 0-124-16,0 0-28 16,0 0-25-16,0 0-27 15,37-4 41-15,1 14-19 16,8 1-2-16,10 0 35 16,4-1-75-16,5-2 20 15,-1 0-20-15,-3-2-1 16,-8 1-1-16,-11-4-3 0,-9 2-52 15,-12 1-43 1,-19 8-190-16,-2-1-59 0,0 1-388 0</inkml:trace>
  <inkml:trace contextRef="#ctx0" brushRef="#br0" timeOffset="1990.88">6730 10032 1160 0,'0'0'486'0,"0"0"-307"16,0 0 67-16,0 0-20 15,0 0-87-15,150 42-20 16,-96-36-52-16,4-2-54 16,0 0 16-16,-4-4-29 0,-6 0-23 15,-7 0-3-15,-8 0-150 16,-11 0-339-16,-8 0-416 0</inkml:trace>
  <inkml:trace contextRef="#ctx0" brushRef="#br0" timeOffset="2504.27">7750 9388 1536 0,'0'0'374'16,"0"0"-217"-16,0 0-23 15,0 0-72-15,0 0-31 16,0 0-25-16,0 0 6 15,0 15 5-15,6 7-16 16,-1 6 28-16,-3 7 62 16,-2 9-80-16,0 5 47 15,0 2-20-15,-11 4-12 16,-3 1 4-16,3-2-30 0,3-4 1 16,1-5 9-1,4-7-9-15,3-6-1 0,0-6 0 16,0-4-1-16,8-4-12 15,5-2 5-15,7-4 8 16,9-2 47-16,6-4-41 16,12-4 24-16,2-2-17 15,5 0-11-15,-3-2 31 16,-9-6-32-16,-4 0 0 16,-13 2 5-16,-8 2 12 15,-5 1-9-15,-8 3-9 16,-2 0-25-16,0 0 23 15,-2-3-110-15,0 1-146 16,0-4-263-16</inkml:trace>
  <inkml:trace contextRef="#ctx0" brushRef="#br0" timeOffset="3098.24">8517 9358 1189 0,'0'0'389'15,"0"0"-261"-15,0 0-22 16,0 0-12-16,0 0-34 16,0 0 6-16,0 0-44 15,0 12-6-15,2 0 98 16,0 6-72-16,0 7 20 15,0 3-14-15,2 4-5 16,3 2 12-16,-3 0-32 16,4 1 9-16,-3 1 37 15,3-3-68-15,-4 3 46 16,2 0-22-16,-2 3-10 0,0-4 21 16,0-1-35-16,1-2 14 15,-1-1 0-15,0-5 0 16,0-3-18-16,-1-4 3 15,2-3 0-15,-4-4 0 16,-1-4 1-16,3-2-1 16,-3-4 2-16,0 0 11 15,0-2-20-15,2 0 7 16,-2 2-66-16,3 2 53 16,1-2-91-16,2-2-94 15,1 0-97-15,0 0-305 0</inkml:trace>
  <inkml:trace contextRef="#ctx0" brushRef="#br0" timeOffset="3564.99">8546 9390 1470 0,'0'0'359'16,"0"0"-231"-16,0 0-30 15,0 0-51-15,0 0-10 0,0 0 15 16,0 0-39-16,137-89-13 16,-99 88 0-16,3 1 11 15,-2 0-3-15,-1 0-8 16,-2 6 1-16,-3 6 0 15,-4 2 7-15,-4 3-8 16,-3-2 6-16,-7 3-5 16,-3-1 11-16,-8 1 8 15,-1-3 2-15,-3 3 46 16,-3 0-67-16,-17 1 56 16,-7 1-8-16,-6-2 0 15,-5-2 18-15,3 0-27 16,4-4-10-16,4-5 15 15,4 2-29-15,6-3-16 16,3 0 0-16,1 0-17 0,-1 0 16 16,5-2-51-16,1 2-41 15,3 0-22-15,5 0-237 16,0-5 0-16</inkml:trace>
  <inkml:trace contextRef="#ctx0" brushRef="#br0" timeOffset="4448.6">9804 9737 606 0,'0'0'498'0,"0"0"-359"16,0 0-68-16,0 0 86 16,0 0 10-16,0 0-53 15,0 0 14-15,78 109-46 16,-72-77-1-16,-1-1 8 16,0 0-77-16,-1-8 1 15,-1-4-7-15,-3-8 8 16,2-8 3-16,-2-3 32 15,0 0 41-15,0-8-13 16,0-12-75-16,0-6-2 16,0-7 0-16,0 0-8 15,1-1 6-15,11 2-23 16,4 3 25-16,-1 8-30 0,5 4 19 16,1 7 10-1,0 6-14-15,2 1 15 0,1 3-1 16,-1 0-6-1,-1 0 7-15,0 5 22 0,-1 7-4 16,-4 2-1-16,1 3 1 16,-3 1 4-16,-1 3 35 15,-1 2-30-15,-1 0-5 16,-4-2 9-16,1-1-21 16,-5-7-10-16,1-2 0 15,-3-3 8-15,-2-6-8 16,3-2 6-16,-1 0-6 0,0 0 0 15,5-6-19 1,1-15 7-16,4-4-48 0,1-6-5 16,2 1 63-16,1 2-33 15,-1 3 26-15,-1 4 7 16,-3 7 4-16,-1 5 4 16,-4 4-6-16,-2 5 10 15,1 0 20-15,3 0-17 16,4 6 24-16,1 12 17 15,3 2-38-15,-1 4 24 16,1 1-40-16,2 0 1 16,-2 1-10-16,-1-3 0 15,1-3-56-15,-1-7-34 16,14-8-198-16,-6-5-39 16,1 0-911-16</inkml:trace>
  <inkml:trace contextRef="#ctx0" brushRef="#br0" timeOffset="4727.89">10742 9731 1443 0,'0'0'344'15,"0"0"-144"-15,0 0-78 16,0 0-59-16,0 0-55 16,0 0-8-16,0 0 15 15,0 69-9-15,21-45-6 16,0-2 0-16,6-5-19 15,-2 0 18-15,-1-7-16 16,-2-6 12-16,-4-4-12 16,-5 0 34-16,-5-8-14 15,-4-10 5-15,-4-3 43 0,0 2 20 16,-14-2-25-16,-8 1-38 16,-4 4-8-16,-1 5-73 15,-5 7-5-15,8 1-107 16,7 3-162-16</inkml:trace>
  <inkml:trace contextRef="#ctx0" brushRef="#br0" timeOffset="5765.26">11289 9742 1283 0,'0'0'396'0,"0"0"-108"16,0 0-77-16,-131 0-90 16,103 11-38-16,6 5-71 15,10 4 21-15,8 4-32 16,4 5-2-16,4-3-10 16,23-2-15-16,4-7 11 15,4-7-41-15,4-5 7 16,-1-5 4-16,-5-11-46 15,-4-15 8-15,-4-7-17 16,-8-9 29-16,-7-5 64 16,-8-5-5-16,-2-4 12 0,0-2 9 15,-2 0 0-15,-10 4-9 16,1 5 10-16,2 14 2 16,2 13 95-1,3 11-27-15,-1 11-56 0,3 0-24 16,0 15-24-16,0 13 24 15,2 9 30-15,0 7-2 16,0 6 26-16,0 5-17 16,9-3-1-16,4 2 33 15,7-2-63-15,2-2 18 16,3-1-14-16,4-6-4 16,0-6 15-16,0-7-21 15,2-8 0-15,1-6-10 0,1-10 20 16,0-6-10-1,3 0 0-15,-1-17-18 0,-1-8-19 16,-5-3-31-16,-7-5 12 16,-7 2 48-16,-5 1-32 15,-6 2 40-15,-4 6 1 16,0 4 10-16,0 5 28 16,-12 5-1-16,-1 7-8 15,1-2 17-15,-2 3-47 16,1 0 24-16,-1 0-24 15,3 3 9-15,-1 9 9 16,4 3-18-16,3 5 7 16,3 5 12-16,2 1-8 15,0 2-1-15,4-1-10 16,12 2 2-16,2-5-9 0,4-4 20 16,5-6-13-16,4-6 0 15,5-8 7-15,1 0-13 16,6-14 6-16,-3-14-25 15,2-8 16-15,-3-7-19 16,-6-7 21-16,-2-8 6 16,-7-5-30-16,-4-10 31 15,-3-3-9-15,-7 1 9 16,-3 8 3-16,-7 9-2 16,0 15 44-16,0 16-8 15,0 10-24-15,-7 7 14 16,-3 6-27-16,-2 4-20 15,-3 0-2-15,-1 4 4 16,-2 12 7-16,0 8-1 0,0 7 12 16,1 4 19-16,3 10-12 15,1 3 5-15,4 4 37 16,7 2-32-16,2 0-10 16,0 0 21-16,5 0-19 15,12-2 33-15,1-1-26 16,2-4-16-16,4 0 0 15,3-5-14-15,20 8-36 16,-7-12-115-16,-3-10-377 0</inkml:trace>
  <inkml:trace contextRef="#ctx0" brushRef="#br0" timeOffset="5905.88">12513 9909 1928 0,'0'0'303'16,"0"0"-303"-16,0 0-30 16,0 0-323-16</inkml:trace>
  <inkml:trace contextRef="#ctx0" brushRef="#br0" timeOffset="16467.5">13529 9980 124 0,'0'0'539'0,"0"0"-539"15,0 0-169-15,0 0 169 0,0 0 85 16,0 0 67-16,-31-48-56 15,31 42-36-15,0-1 19 16,0 4 74-16,0-4 2 16,0 4 2-16,0 1 20 15,0-1-70-15,0 2 52 16,2 0-21-16,10-6-62 16,5-2 24-16,14-2-59 15,12-4 7-15,13-2 57 16,6-2-77-16,9 1 31 15,8 0-7-15,3 2-20 16,7 0 8-16,0 0-27 16,0 3-12-16,-9 1 15 15,-8 3-10-15,-20 1-12 16,-11 6-4-16,-18 2-81 0,-14 0-35 16,-9 4-230-16,-21 11 38 15,-8-2-310-15</inkml:trace>
  <inkml:trace contextRef="#ctx0" brushRef="#br0" timeOffset="16997.36">13521 10049 662 0,'0'0'221'16,"0"0"-31"-16,0 0-44 15,0 0 20-15,0 0-9 16,0 0-71-16,0 0 19 15,86 11-45-15,-57 3 23 16,3 11 2-16,3 4-26 16,5 11 27-16,7 13 4 15,9 7-13-15,11 4 13 16,4 4-73-16,5-2 18 16,-1-6-18-16,-6-6-11 15,-9-5-12-15,-15-13-8 16,-18-7-113-16,-12-10-136 15,-15-11-406-15</inkml:trace>
  <inkml:trace contextRef="#ctx0" brushRef="#br0" timeOffset="17380.84">13491 10215 469 0,'0'0'700'0,"0"0"-607"16,0 0-51-16,0 0 10 16,-6 117 122-16,24-60-28 15,6 11-28-15,9 25 20 16,10 29-74-16,11 30 53 15,6 8-22-15,5-3 8 16,3-15-2-16,1-13-39 16,10-2 13-16,-2-4 12 15,4-2-79-15,-15-26 38 16,-10-18-22-16,-14-18-24 16,-8-15 27-16,1 6-21 15,-4-5-7-15,-2 2 1 16,-13-19-82-16,-11-26-38 15,-5-2-128-15,0-14-127 0</inkml:trace>
  <inkml:trace contextRef="#ctx0" brushRef="#br0" timeOffset="18578.04">15332 9538 1207 0,'0'0'296'15,"0"0"-97"1,0 0-134-16,0 0 31 16,0 0 2-16,0 0-40 15,0 0 6-15,-138-33-64 0,106 45 10 16,-1 8 31-16,2 6-39 15,2 6 29-15,7 4-2 16,8 1-14-16,10 0 16 16,4 1-25-16,0-3-6 15,16-7 0-15,11-9-9 16,6-8-3-16,5-11 3 16,6 0-5-16,1-30 2 15,-1-13-81-15,-4-8-40 16,-11-10 68-16,-7-5 1 15,-9-8-3-15,-7 0-40 0,-6-3-63 16,0 10 90 0,0 10 80-16,-8 17 132 0,-3 13 11 15,5 14-26 1,-1 11 19-16,3 2-97 0,1 3-25 16,1 22 19-16,0 13 14 15,2 8 41-15,0 12-18 16,0 6-30-16,0 2 19 15,7 1-24-15,4-3-23 16,2-4 27-16,1-8-20 16,3-4-16-16,3-8 6 15,5-7-3-15,0-9 16 16,1-7-22-16,5-8 0 16,3-9 2-16,2 0 8 15,1-12-10-15,3-15 0 0,-6-6 8 16,-3-10 2-16,-7-1-10 15,-3-2 0-15,-10 1-5 16,-7 2 17-16,-4 5-12 16,0 6 2-16,-7 8 16 15,-8 6 44-15,-3 8-42 16,0 6-13-16,-4 4-1 16,2 0 6-16,-3 4-12 15,4 14 9-15,1 5-3 16,7 7 20-16,3 1-26 15,6 5 0-15,2-1 8 16,0 2-7-16,16-1-1 0,3-4 0 16,2-3-3-1,4-4 2-15,0-7-36 0,0-6-42 16,18-12-5-16,-5 0-388 16,-5-12-389-16</inkml:trace>
  <inkml:trace contextRef="#ctx0" brushRef="#br0" timeOffset="19129.79">16176 9406 1016 0,'0'0'404'15,"0"0"-221"-15,0 0-82 16,0 0-18-16,0 0 22 16,-127 38-17-16,105-11-25 15,4 1 64-15,5 4-73 16,4 2 10-16,7 0-21 15,2-1-30-15,0 3 26 16,13-7-39-16,7-1 0 0,7-8-12 16,4-3 0-16,4-11-16 15,4-6-17-15,5 0-45 16,0-12-51 0,1-13-76-16,-7-7-82 0,-2-5 31 15,-10-1-123-15,-5-4-106 16,-6 7 497-16,-5 5 414 15,-4 10 73-15,-4 5-164 16,-2 9-52-16,0 5 2 16,2 1-184-16,-2 0-33 15,2 1-28-15,3 17 24 16,-1 5 37-16,0 7-22 16,2 2-17-16,0 4 11 15,-2 0-40-15,3 0-21 0,-3-2 0 16,6 1-75-16,-6-13-121 15,3-11-370-15</inkml:trace>
  <inkml:trace contextRef="#ctx0" brushRef="#br0" timeOffset="19251.14">16446 9328 1654 0,'0'0'260'0,"0"0"-260"15,0 0-9-15,0 0-641 0</inkml:trace>
  <inkml:trace contextRef="#ctx0" brushRef="#br0" timeOffset="19640.68">16822 9344 1378 0,'0'0'359'0,"0"0"-155"16,0 0-83-16,0 0 2 16,0 0-92-16,0 0-24 15,0 0 8-15,-82 37-15 16,73-14-1-16,2 4-16 16,5-1-14-16,2-1 31 15,0 1-17-15,11-2-20 16,9 3 35-16,7-4-27 15,4 2 28-15,5-1 1 16,-3 0-27-16,-2-3 25 16,-6 2-6-16,-9-3 8 0,-12-4 33 15,-4 0 27-15,0-4 43 16,-18-1-6-16,-7-4 2 16,-1-1 3-16,2 0-66 15,6-3-34-15,5-3 1 16,7 0-3-16,6-9-110 15,0-13-54-15,23-24-87 16,4 3-5-16,-2 2-287 0</inkml:trace>
  <inkml:trace contextRef="#ctx0" brushRef="#br0" timeOffset="19801.8">17014 9482 378 0,'0'0'622'0,"0"0"-259"16,0 0-53-16,0 0-87 15,0 0-54-15,0 0-10 0,0 0-97 16,51 0 24-16,-37 26-12 15,1 7-32-15,3 2 2 16,-3 2-44-16,4-1-10 16,-6-6-26-16,1-10-195 15,-6-10-44-15,-4-7-309 0</inkml:trace>
  <inkml:trace contextRef="#ctx0" brushRef="#br0" timeOffset="19917.16">17094 9293 1460 0,'0'0'380'0,"0"0"-113"0,0 0-155 16,0 0-112-16,0 0-194 15,0 0-286-15</inkml:trace>
  <inkml:trace contextRef="#ctx0" brushRef="#br0" timeOffset="20696.14">17453 9396 1194 0,'0'0'335'16,"0"0"-162"-16,0 0-87 0,0 0-26 16,0 0-34-1,0 0 5-15,0 0 34 0,-87 85-57 16,87-54 6-16,0 1 17 16,16-1-20-16,4-7 19 15,0-4-30-15,-1-8 0 16,0-6-10-16,-1-6 7 15,-3 0 3-15,-1-12 1 16,-3-12-1-16,-3-6 17 16,-1-4-17-16,-4 2 0 15,-1 2 10-15,0 4 18 16,-2 8-25-16,2 8 32 16,3 6-8-16,1 4-21 15,1 0-6-15,4 0 0 0,0 15 6 16,0 6 19-16,1 2-12 15,1 6 8-15,-2 1-5 16,0-4 6-16,2-2-22 16,-2-6 0-16,-1-6-1 15,0-8-14-15,4-4-4 16,4 0 9-16,2-16-43 16,5-11 13-16,2 0-19 15,-1-3 25-15,-2 4 31 16,-3 4-4-16,-3 9 7 15,-5 8 44-15,-3 5-10 16,0 0 57-16,1 1-48 16,0 20 29-16,3 3-20 15,3 6-52-15,1 2-10 0,31 6-201 16,-2-8-262-16,0-8-349 16</inkml:trace>
  <inkml:trace contextRef="#ctx0" brushRef="#br0" timeOffset="21062.09">18592 9344 1373 0,'0'0'346'0,"0"0"-166"0,0 0-90 16,0 0-90-16,0 0 1 15,0 0 89-15,0 0-47 16,66 109 9-16,-34-72-26 16,-1-1-25-16,0-5 28 15,-6-9-29-15,-6-6 0 16,-3-8-5-16,-5-8 35 16,-4 0 39-16,2-8 7 15,0-13-58-15,-1-6 35 16,4-3-27-16,1-2-26 15,1-3 7-15,1 2 2 16,1 3-18-16,3-1 8 0,3 9-50 16,8 4-21-16,20 9-119 15,-9 6-97 1,1 3-193-16</inkml:trace>
  <inkml:trace contextRef="#ctx0" brushRef="#br0" timeOffset="21661.29">19309 9316 945 0,'0'0'105'0,"0"0"-70"0,0 0 13 16,0 0 36-16,0 0 318 15,0 0-142-15,0 0 7 16,33 8-71-16,-60-8-55 16,-3 0-50-16,2 8-57 15,-3 10-6-15,5 2-17 16,4 4-1-16,6 3-11 16,5-2 1-16,4-3-15 15,7 0 9-15,0-5-29 16,0-3-3-16,8-9 22 0,11-2-43 15,3-3 58-15,5 0-27 16,4-8-92-16,-2-10 1 16,-2 0-43-16,-3-2 67 15,-4 4 56-15,-6 2 20 16,-6 4 19-16,-3 6 7 16,-3 4 25-16,0 0 30 15,1 0-49-15,4 10 47 16,-1 8 2-16,5 4-42 15,1 0 16-15,1 0-36 16,3-5 1-16,1-2 8 16,3-5-9-16,1-6 0 15,0-4 0-15,0 0 6 0,1-12-6 16,-2-6 0-16,-2-5 0 16,-1-3-21-16,-1-2 32 15,-1 2-13-15,-1 2 2 16,-3 7 0-16,-4 4 3 15,0 7 5-15,-5 6-1 16,0 0 6-16,3 0 9 16,-3 0-20-16,1 10 53 15,2 2-26-15,0 4 34 16,4 0-31-16,-2 5-17 16,4-1 18-16,0-1-23 15,0 0-10-15,3-1 0 16,-1-5 9-16,-2-4-21 0,3-6-19 15,-1-3-21 1,3 0 3-16,1-6-183 0,1-24 25 16,-3 1-140-16,-1 0-235 0</inkml:trace>
  <inkml:trace contextRef="#ctx0" brushRef="#br0" timeOffset="21786.68">19935 9290 1242 0,'0'0'570'0,"0"0"-309"16,0 0-45-16,0 0-115 15,0 0-58-15,0 0-43 16,0 0-3-16,0 4 2 16,0 12-74-16,0-2-186 0,3-1-118 0</inkml:trace>
  <inkml:trace contextRef="#ctx0" brushRef="#br0" timeOffset="22814.83">20699 9328 1692 0,'0'0'506'15,"0"0"-432"-15,0 0 41 16,0 0-8-16,0 0-80 16,0 0-2-16,0 0 17 15,-77-71-32-15,61 71 21 0,-7 3-22 16,-5 13-7-16,-6 8 5 16,0 4 11-16,5 4-19 15,3 1 1-15,10-4-10 16,8-2-5-16,5-9-25 15,3-4-21-15,9-10-20 16,16-4-6-16,10-3 13 16,5-18-143-16,1-5-9 15,-6-3 102-15,-6 4 48 16,-11 4 76-16,-10 7 116 16,-2 6 74-16,-4 4 23 15,-2 4-65-15,2 0-92 16,2 0 0-16,7 3-55 15,3 6 11-15,8 1 6 16,4-2-11-16,6-5 11 0,3-3-18 16,4-7-49-1,-2-21-40-15,1-10-209 0,2-36 14 16,-8 5-284-16,-13 6-179 16</inkml:trace>
  <inkml:trace contextRef="#ctx0" brushRef="#br0" timeOffset="23583.06">21027 8763 1031 0,'0'0'511'15,"0"0"-290"-15,0 0 6 16,0 0-121-16,0 0-80 16,0 0 67-16,-11 132 58 15,2-64-110-15,0 7 40 16,2-1-32-16,3 0-42 16,4-9 29-16,0-6-36 15,0-18-9-15,0-14-6 16,0-18-48-16,9-9 63 0,4-9 13 15,5-23-13-15,9-10-52 16,4-5-17-16,2 2-65 16,1 5 78-16,-3 10-9 15,-4 7 65-15,-8 11 17 16,-3 9 28-16,-5 3-18 16,-4 2-15-16,-4 22 22 15,-3 6 38-15,0 9-61 16,-12 2 4-16,-10 1-15 15,-2-2-11-15,-1-8 11 0,2-5-25 16,7-9 25 0,5-9-7-16,7-4 21 15,4-5-14-15,0-7 0 0,23-21-43 16,10-13 5-16,9-16-31 16,7-7 11-16,3-10-14 15,1-5-13-15,-4 1 85 16,-5 0 18-16,-5 8 52 15,-12 9 107-15,-10 14-48 16,-11 11 0-16,-6 14-28 16,0 9-74-16,-4 12 13 15,-13 1-40-15,-3 15-36 16,-5 21 28-16,0 13-4 16,4 9 11-16,0 6 1 15,8 2 0-15,6 2 8 0,7-2-8 16,0 1 6-16,0-9-1 15,20-6 1-15,7-8-6 16,6-12 0-16,5-13-20 16,2-14 6-16,3-5-23 15,-1-13-37-15,-5-23 68 16,-5-3-40-16,-8-5 31 16,-8-2 9-16,-9 4 6 15,-7 7 13-15,0 9 33 16,0 13 8-16,-2 7 62 15,-7 6-115-15,-1 0 8 16,0 7-9-16,1 16 7 16,2 4-2-16,7 4-5 0,0 3 0 15,11-2-15-15,14-4-11 16,11-6-61-16,22-16-93 16,-8-6-289-16,0 0-636 0</inkml:trace>
  <inkml:trace contextRef="#ctx0" brushRef="#br0" timeOffset="23817.34">22128 9032 1043 0,'0'0'648'0,"0"0"-397"15,0 0 2-15,0 0-191 16,0 0-7-16,0 0-37 16,0 0-18-16,-68 43-2 15,68-21-27-15,0 5 29 16,13-2-25-16,3 0 31 0,-4 2-6 15,1 4 14-15,-4-1 49 16,-3 1-6-16,-1 0-12 16,-5 3-12-16,0 1 13 15,-8 3-46-15,-45 16-27 16,5-8-151-16,-8-8-376 0</inkml:trace>
  <inkml:trace contextRef="#ctx0" brushRef="#br0" timeOffset="25060.6">15312 10453 1137 0,'0'0'306'0,"0"0"-159"16,0 0-55-16,-118 30 27 16,91-7-81-16,5 4 52 15,4 3-4-15,11 7-10 16,7-4 17-16,0 3-13 15,14-2-20-15,19-1 3 16,12-7-54-16,6-6-18 16,9-9-9-16,7-11-105 15,29-9-100-15,-16-18-127 0,-11-2-718 0</inkml:trace>
  <inkml:trace contextRef="#ctx0" brushRef="#br0" timeOffset="25585.69">15793 10481 1495 0,'0'0'326'16,"0"0"-111"-16,0 0-59 16,-116 14-57-16,93 4-14 15,11 4-67-15,7 2 14 16,5 7-12-16,7-3-9 16,21 3 1-16,10-6-12 15,5-3 0-15,1-5-15 16,-4-2 15-16,-6-7-12 15,-12-6 0-15,-10-2-52 16,-10 0 64-16,-2-8 0 0,0-10-16 16,0-4 9-16,-7-5-38 15,0 1-18-15,3 2-2 16,4 1 10-16,0 2 42 16,0 5 3-16,18 6-17 15,4 6 21-15,2 4 12 16,3 0 10-16,0 4 17 15,-2 16-24-15,-1 4 48 16,-4 7-10-16,-2 1-35 16,-5 4 59-16,-4-2-69 15,-2-5 30-15,-2-6-24 16,-3-8 5-16,0-9-5 16,0-6-7-16,2 0-1 15,5-17 0-15,5-10-34 16,6-10-77-16,4-3-4 0,5 4 7 15,0 1 37-15,0 8 57 16,-2 9 14-16,-5 4 98 16,-2 7-35-16,-2 7-3 15,-3 0-30-15,1 4-29 16,5 13 4-16,12 14-5 16,-4-3-171-16,0-6-213 0</inkml:trace>
  <inkml:trace contextRef="#ctx0" brushRef="#br0" timeOffset="25909.42">16838 10441 1224 0,'0'0'679'16,"0"0"-368"-16,0 0-218 15,-116-4-19-15,91 14-34 16,8 6-23-16,11 6-17 15,6 0-26-15,0 2-24 16,21 2 49-16,8 0-64 16,7 0 33-16,-3 5-2 15,0-2 26-15,-6 3-5 16,-8 1 10-16,-9-5 3 0,-10-6 63 16,0-5-32-1,0-4 58-15,-15-7 6 0,-3-2-43 16,3-4 8-16,3 0-60 15,8-14-22-15,4-14-38 16,0-10-116-16,33-37-77 16,-2 9-41-16,0 0-662 0</inkml:trace>
  <inkml:trace contextRef="#ctx0" brushRef="#br0" timeOffset="26098.95">17132 10122 1470 0,'0'0'563'0,"0"0"-419"15,0 0-54-15,0 0-10 16,0 0-13-16,12 154 25 16,-8-83-43-16,0 6-40 0,3-4 27 15,-1-2-35 1,4-7-2-16,-4-10-48 0,-2-12-63 16,-4-13-15-16,0-20-165 15,-2-9 21-15,-11 0-358 0</inkml:trace>
  <inkml:trace contextRef="#ctx0" brushRef="#br0" timeOffset="26200.94">17050 10506 1410 0,'0'0'370'15,"0"0"-230"-15,0 0-30 16,0 0-69-16,115-43-41 16,-61 35-126-16,-5 4-827 0</inkml:trace>
  <inkml:trace contextRef="#ctx0" brushRef="#br0" timeOffset="26493.71">17560 10600 1166 0,'0'0'530'15,"0"0"-302"-15,0 0-124 16,0 0 9-16,0 0-46 15,0 0-57-15,0 0-4 16,22-109-6-16,-4 99 0 16,-6 5 6-16,2 5 12 15,-2 0 13-15,-1 3 20 0,3 13 6 16,-1 7 30 0,1 5-44-16,1 1-19 15,-1 5-13-15,3-3-11 0,5-5-38 16,25-8-125-16,-4-8-212 15,3-10-545-15</inkml:trace>
  <inkml:trace contextRef="#ctx0" brushRef="#br0" timeOffset="27063.75">18052 10449 1575 0,'0'0'539'0,"0"0"-393"16,0 0-15-16,-133 34-1 15,108-5-90 1,8 2-16-16,7 4-18 0,10 2 3 16,0-1-18-16,12-1-22 15,12-8-55-15,5-6 56 16,2-11-97-16,2-10 14 16,1 0 13-16,2-14-55 15,-1-13-11-15,1-7-31 16,-3 1 11-16,-2-3-69 15,-6 1-241-15,-8 7 440 16,-5 6 56-16,-7 8 343 16,-3 8 176-16,-2 4-240 15,0 2-114-15,0 0-41 16,0 6-81-16,0 10 82 16,0 6-18-16,0 3-63 0,0 0 39 15,8 1-37 1,4 1-22-16,1-4 16 0,1-4-39 15,-1-5-1-15,3-7 0 16,-1-7-55-16,8 0 33 16,1-7-86-16,5-17-171 15,-3-6 88-15,-3-5-125 16,-5-1 135-16,-5 4 139 16,-4 8 42-16,-4 6 243 15,-5 8 68-15,2 6-40 16,-2 4-96-16,0 0-147 15,2 6 31-15,0 12 8 16,3 4-10-16,-1 2-18 0,-1 2-39 16,5-4-31-16,4-4-37 15,-4-5-404-15,-1-12-226 0</inkml:trace>
  <inkml:trace contextRef="#ctx0" brushRef="#br0" timeOffset="27173">18563 10324 651 0,'0'0'966'0,"0"0"-836"15,0 0-130-15,0 0-214 0</inkml:trace>
  <inkml:trace contextRef="#ctx0" brushRef="#br0" timeOffset="28065.83">18852 10506 1045 0,'0'0'649'0,"0"0"-504"16,0 0-106-16,0 0 65 16,0 0-39-16,0 0 8 15,0 0-29-15,-15 95-43 16,15-72 34-16,0-5-23 15,4-1-12-15,0 0 57 0,1-3-51 16,1-3 7 0,2 0-13-16,-2-3 11 0,5-6-20 15,5-2 9 1,3-4-8-16,6-22 7 0,1-9-91 16,2-9 61-16,-4-6 24 15,0-4-5-15,-1-2 0 16,-1 0 12-16,-1 6 0 15,-6 10 50-15,-4 12-25 16,-4 10 54-16,-5 10 5 16,-2 4-19-16,0 4 45 15,0 0-56-15,0 8-54 0,0 17 14 16,-4 12-14 0,2 5 0-16,2 2 15 0,0 0-15 15,0-4 26-15,2-4-25 16,9-5 4-16,0-4 19 15,0-3 5-15,-2-3-26 16,-3-7 3-16,-1-5-5 16,-3-3 5-16,-2-4-6 15,0 1-20-15,0-3 13 16,0 0-108-16,-4 0-2 16,-14-12-60-16,-6-12-205 15,-3-9 68-15,0-7 95 16,8 2 190-16,5 2 29 15,7 8 187-15,7 6-68 16,0 6-12-16,21 4-31 0,12 4 31 16,10 0-57-16,7-1-21 15,5 4-29-15,3 2-41 16,3-2-9-16,1 1 43 16,-2 0 7-16,-8 0 44 15,-15 0-43 1,-14 0 15-16,-17-1 42 0,-6 4 137 15,0-2 14-15,-24 3-80 16,-5 0-114-16,-5 4 28 16,5 15-43-16,6 0 0 15,6 4-2-15,9-1-15 16,8 0 17-16,0-2-19 16,8 2-8-16,15 2 8 15,4 0 10-15,4 2 8 16,0 2-8-16,-5-3 9 15,-5-1 9-15,-10-4-9 0,-9-2 1 16,-2 0 51-16,0-4-29 16,-20 2 3-16,-5 0 7 15,-4-1-32-15,-21 10-2 16,7-7-159-16,1-4-470 0</inkml:trace>
  <inkml:trace contextRef="#ctx0" brushRef="#br0" timeOffset="29052.24">15588 11721 1463 0,'0'0'287'16,"0"0"-142"-16,0 0 13 16,-115-9-77-16,80 9 16 15,4 9-85-15,4 9 7 16,6 4-4-16,3 4-14 15,5 8 30-15,6 2-15 16,7 6-1-16,0 0 15 0,17-2-30 16,10-5-1-1,7-8-12-15,2-8-5 0,6-13 17 16,0-6-21-16,-2-3 22 16,-5-19-11-16,-6-7 17 15,-8-6-6-15,-11-1 1 16,-10 1 12-16,0-1 11 15,0 7-24-15,-8 5-15 16,-7 3 15-16,1 7-139 16,-3 1-65-16,3 3-147 15,5 0-1181-15</inkml:trace>
  <inkml:trace contextRef="#ctx0" brushRef="#br0" timeOffset="29874.9">15824 11418 1156 0,'0'0'292'0,"0"0"-107"0,0 0-119 15,0 0 9-15,0 0-40 16,0 0-34-16,0 0 30 16,-19 68 34-16,18-15 11 15,-1 5 47-15,0 13-86 16,2 4 41-16,0-2-31 15,0 0-25-15,0-9 1 16,0-14-23-16,4-14 0 16,2-11-3-16,0-16 13 0,-2-7-11 15,2-2 1 1,1-11-7-16,5-18-70 0,3-9-53 16,1-4 16-1,1-2 46-15,1 4-87 0,0 8 69 16,0 12 19-16,-3 8 41 15,3 12 19-15,-5 0 14 16,-1 9-7-16,-1 18 62 16,-7 2-25-16,-2 7 26 15,-2-5-9-15,0-1 22 16,-8-2 62-16,-10-4-37 16,-4-4 5-16,-3-2-31 15,2-6-45-15,4-4 5 16,3-1-35-16,5-7-99 15,5 0-77-15,3-8-165 0</inkml:trace>
  <inkml:trace contextRef="#ctx0" brushRef="#br0" timeOffset="30159.77">16234 11793 1250 0,'0'0'373'0,"0"0"-174"15,0 0-41-15,27 148 64 0,-19-94-120 16,2 0-2 0,-3 0-18-16,-5-1-45 15,-2-6 29-15,0-4-41 0,0-6-24 16,0-10 29-16,-7-7-30 15,-1-10-8-15,-6-10-63 16,-11-12-73-16,3-19-201 16,2-8-323-16</inkml:trace>
  <inkml:trace contextRef="#ctx0" brushRef="#br0" timeOffset="30265.48">16136 11698 1318 0,'0'0'326'0,"0"0"-256"15,0 0-70-15,114-36-9 16,-72 32-218-16,-6 4-374 0</inkml:trace>
  <inkml:trace contextRef="#ctx0" brushRef="#br0" timeOffset="30559.75">16483 11767 781 0,'0'0'496'0,"0"0"-263"15,0 0-70-15,0 0-14 16,0 0-111-16,0 0 19 15,125 38-35-15,-96-38-22 16,-4-11 0-16,-7-5 1 16,-9-4-1-16,-7-1 28 15,-2 1 7-15,-8 3 51 16,-11 4 45-16,-6 4-67 16,2 5 35-16,-2 4-62 0,0 0 14 15,3 19-7 1,2 6-38-16,4 10 39 15,8 3-11-15,5 4-32 0,3 1 44 16,7 0-45-16,22-7-2 16,11-4-9-16,11-10-50 15,36-15-63-15,-11-7-229 16,-8 0-282-16</inkml:trace>
  <inkml:trace contextRef="#ctx0" brushRef="#br0" timeOffset="30977">17061 11718 1508 0,'0'0'641'16,"0"0"-440"-16,0 0-50 0,-119-15-57 16,88 20-56-1,4 18 10-15,8 4-48 0,5 6 12 16,5 2-12-16,9 5 6 16,0 2-6-16,7-5 0 15,12-3 1-15,11-5-17 16,4-12 3-16,1-9-59 15,5-8 57-15,3-8-93 16,-3-26-24-16,0-12-113 16,-2-14-38-16,-7-10 35 15,-5-8 56-15,-1-6 85 16,-5 1 104-16,-5 6 6 16,-3 12 204-16,-5 19 47 15,-7 15 92-15,0 17-80 0,0 13-103 16,0 1-100-16,0 10-56 15,0 20 10-15,0 16-17 16,0 12 12-16,0 9 1 16,2 8 6-1,4-1-19-15,4 2 1 0,-4-3-2 16,1-10-20-16,-3-12-33 16,-4-13-79-16,0-16-98 15,-2-22-20-15,-18-4-65 16,0-20-856-16</inkml:trace>
  <inkml:trace contextRef="#ctx0" brushRef="#br0" timeOffset="31203.01">17281 11503 798 0,'0'0'288'0,"0"0"-103"0,0 0 12 15,125 9-43-15,-92 7-11 16,-4 2-4-16,-6 6 27 15,-3 2 24-15,-7 4-24 16,-4 2-83-16,-2 3 23 16,0-2-77-16,-3-1-6 15,0-3-23-15,1-4-8 16,-1-3-33-16,3-11-147 16,-2-5-379-16,-1-6-1120 0</inkml:trace>
  <inkml:trace contextRef="#ctx0" brushRef="#br0" timeOffset="31331.02">17626 11422 1525 0,'0'0'249'0,"0"0"-249"16,0 0-86-16,0 0-665 0</inkml:trace>
  <inkml:trace contextRef="#ctx0" brushRef="#br0" timeOffset="32030.04">17927 11711 681 0,'0'0'234'0,"0"0"16"15,0 0 6 1,0 0-122-16,0 0 19 0,27 117-55 16,-18-80-19-16,3-3 12 15,-2 0-53-15,4-9 19 16,-3-7 1-16,-2-7-56 16,-1-5 17-16,2-6-19 15,-1 0 1-15,1-10 2 16,4-15-3-16,-3-8-37 15,1-7-17-15,-1-4-63 16,-1 0 65-16,2 4-9 16,1 5 23-16,1 11 28 15,1 9 20-15,3 4-6 0,4 7 20 16,3 3-18-16,4 1 29 16,2 0-35-16,4 0 13 15,-1 0-10-15,-3 0-2 16,-9-7-1-1,-8 0 0-15,-7-3 6 0,-7-2 10 16,0-3-16-16,-21 3 0 16,-5 4 104-16,-7 5-72 15,1 3 48-15,-1 0 26 16,4 11-63-16,6 11 23 16,7 5-21-16,8 3-1 15,5 8 56-15,3 2-84 16,6 2 38-16,17-2-14 15,8 0-33-15,10-8 19 16,1-6-26-16,18-12-61 0,-10-7-52 16,-12-7-439-16</inkml:trace>
  <inkml:trace contextRef="#ctx0" brushRef="#br0" timeOffset="33341.15">19215 11689 1358 0,'0'0'322'0,"0"0"-225"16,0 0-69-16,0 0-12 16,0 0-16-16,129-121 6 15,-104 96 22-15,-5 4 8 16,-11 5-11-16,-9 6 104 16,0 7-30-16,0 3-79 15,-5 0 42-15,-6 4-45 16,0 21-10-16,3 11 27 15,5 10-13-15,3 10 26 0,0 9 1 16,13 4-48-16,6 6 34 16,-4 3-34-1,1-2 16-15,-8-3-13 0,-1-7-2 16,-7-8-1 0,0-12 0-16,0-15 3 0,0-12-12 15,-11-13 9-15,0-6 0 16,0-14 23-16,2-20-16 15,6-14-14-15,3-12 7 16,7-24-60-16,20-1-58 16,4-3-99-16,3 0-19 15,-3 20 77-15,0 4 159 16,-7 18 35-16,-4 17 28 16,-6 11 25-16,-3 11 72 15,-4 5-34-15,-2 2-35 0,1 0 10 16,1 6-75-1,-1 13 62-15,4 9-9 0,0 8-38 16,1 6 31-16,-1 5-59 16,1-3-11-16,2-2 16 15,0-6-18-15,3-9-14 16,2-12-44-16,2-13-62 16,2-2 22-16,0-22-118 15,3-15-41-15,-6-7 87 16,-2-3 99-16,-7 0 71 15,-2 7 105-15,-4 13 88 16,-2 8 67-16,0 10-75 0,-2 4-51 16,3 4-9-16,1 1-125 15,2 0 26-15,6 0-14 16,3 13 0-16,6 3 27 16,1 5-38-16,0 0-1 15,2 0 1-15,3-6-1 16,-2-2-40-16,2-12-78 15,-3-1-96-15,-2-7-104 16,-1-19 5-16,-6-6 65 16,-4-1 182-16,-2 3 66 15,-5 8 154-15,-1 11 34 16,-1 5 61-16,-2 6-65 16,0 0-131-16,0 3-20 15,0 17 61-15,0 7-71 16,0 0 26-16,0 2-27 0,0-5-21 15,0-7-2-15,0-4-11 16,0-7-38-16,2-6 32 16,4 0-16-16,8-13 28 15,1-6-40-15,4-2-27 16,-1 2 67-16,-3 6-7 16,3 3 13-16,-1 6 13 15,4 3-7-15,6-4 29 16,4 3-16-16,2 0-17 15,7-3-4-15,0-1-3 16,-2-3-78-16,0-3 45 16,-9-3-74-16,-12 1-51 15,-5-5 99-15,-12 2 64 16,0 4 277-16,-2 3-66 0,-14 4-61 16,-1 6-41-16,-6 0-68 15,1 4-3 1,-1 17-38-16,1 4 0 0,6 4-3 15,6 5 9 1,7-1-6-16,3 3 0 0,5-2 7 16,24-1-25-16,13-7 9 15,11-4 3-15,10-12-13 16,6-10-76-16,5-3 2 16,10-52-101-16,-17-1-182 15,-14-2-609-15</inkml:trace>
  <inkml:trace contextRef="#ctx0" brushRef="#br0" timeOffset="33785.21">21194 11279 178 0,'0'0'624'15,"31"-178"-258"-15,-29 128-63 16,-2 14-53-16,0 3-41 16,-4 5-33-16,-7 6-21 15,2 15-20-15,0 7-134 16,2 7 8-16,3 28-9 16,-3 15 7-16,5 14 39 15,0 12-13-15,2 4 10 16,0 2 66-16,0 0-103 15,0-3 25-15,0-3-30 16,2-8 5-16,5-8 7 16,-5-13-13-16,-2-13-24 15,0-16-22-15,0-14-116 16,-11-4 92-16,-11-20-28 0,-3-16 39 16,2-11 59-1,6 0 30-15,11-3 1 0,6 3-15 16,8 7-6-16,25 6-20 15,14 5-15-15,11 8-45 16,2 2-18-16,2 5-63 16,-6 7 91-16,-8 0 60 15,-9 7 156-15,-12 0-21 16,-10 4-54-16,-5 17 6 16,-5 7 69-16,-3 8-87 15,0 2 10-15,1 6-14 16,-3-1-54-16,3-2 21 15,-1-5-32-15,-1-3-53 16,-3-9-5-16,0-8-265 16,0-15-250-16</inkml:trace>
  <inkml:trace contextRef="#ctx0" brushRef="#br0" timeOffset="34240.78">22197 11346 902 0,'0'0'533'0,"0"0"-251"15,0 0-80-15,-127 37 22 16,86-19-55-16,7 4-104 15,8 5 13-15,9 1-67 16,6 0-2-16,5 0-6 16,6-2 7-16,0-3-20 15,6-6-1-15,9-9 7 16,5-8-27-16,4 0 14 16,5-4 8-16,0-13-82 15,4-8-28-15,-4 3 53 16,-2 0-2-16,-2 1 64 15,-5 10-23-15,-7 1 16 16,-1 8 11-16,-3 2 9 16,-3 0 6-16,1 0 48 0,-1 4-13 15,2 8 21-15,-2 4 43 16,3 4-100-16,5 1 29 16,1 6-35-16,5 0 0 15,7 3-8-15,17-1-83 16,-4-6-180-16,1-12 30 0</inkml:trace>
  <inkml:trace contextRef="#ctx0" brushRef="#br0" timeOffset="34348.87">22839 11633 1227 0,'0'0'880'0,"0"0"-542"16,0 0-123-16,0 0-149 0,0 0-66 15,0 0-49-15,0 0-546 0</inkml:trace>
  <inkml:trace contextRef="#ctx0" brushRef="#br0" timeOffset="37262.01">6603 9399 990 0,'0'0'314'0,"0"0"-102"0,0 0-77 16,0 0-26-16,0 0 7 16,0 0-77-16,0 0 41 15,0 0-28-15,0 0-12 16,0 0 48-16,0 0-38 16,0 0 5-16,0 0 3 15,0 0-42-15,0 0 29 16,0 0-40-16,11 0 6 15,9 1 30-15,6-1-40 16,8 3 14-16,8-2-3 16,4 1-6-16,6 0 11 15,6 0-17-15,2-2 1 16,3 0-7-16,-5 0 15 16,-8 0-9-16,-9 0 0 15,-10 0 9-15,-11-2-17 16,-9 0 8-16,-6 0 0 15,-3 2-28-15,0-1 25 0,-2-2-44 16,0-1-48-16,0 1-131 16,0 0-1-16,0 1-29 15,-11 2-77-15,-7 0-40 16,-5 0-128-16,0 0 501 16,-2 0 70-16,2 2 143 15,5-2 4-15,3 3-29 16,4-3-7-16,2 0 3 0,7 0-98 15,-1 0 24 1,1 0-44-16,0 0-54 0,-2 0 14 16,-1 1-26-16,-1 4 0 15,-1 0-3-15,0 1 9 16,1 2-6-16,1 2 12 16,-1 2-9-16,-2 5 22 15,2 1-16-15,-1 6 5 16,3 2 59-16,0 6-67 15,2 4 29-15,-2 2 2 16,4 5-18-16,0-2 16 16,0 1-23-16,0 2-11 15,0-2 30-15,8 1-9 16,-2-1-23-16,-2-4 2 16,1 0 7-16,-1-5-8 0,-4-8 2 15,3-3-2-15,-3-6 0 16,0-4 16-16,0-4-16 15,0-2 0-15,0-1 0 16,0-4-2-16,0-1-2 16,0 2 4-16,0-2 2 15,0 0 16-15,0 0-18 16,-5 0 0-16,-8-2-30 16,-5-4 23-16,-1-2-18 15,-6 2 25-15,0 4-1 16,-2 0 0-16,0 2 1 15,1 0 0-15,2 0 0 16,3 0 44-16,1 0-44 16,7 0 13-16,-1 4 11 15,8-2-2-15,1 1 10 0,3-3-32 16,2 0 8-16,0 0-33 16,0 0 22-16,0 0-21 15,5 0 5-15,15 0 19 16,7 0 18-16,6 0-18 15,5 0 1-15,6 0 11 16,8-3-5-16,1-3-7 16,3 2 0-16,-1 0 6 15,1 3 1-15,-4-2-7 16,-11 1 0-16,-5 1-9 16,-11-2 16-16,-9 1-7 15,-10 2 0-15,-1 0 2 0,-3 0 19 16,-2 0-21-16,0-1-4 15,0-2-2-15,0-1-186 16,-2-2-458-16</inkml:trace>
  <inkml:trace contextRef="#ctx0" brushRef="#br0" timeOffset="38206.71">7835 9318 889 0,'0'0'288'16,"0"0"-168"-16,0 0 24 16,0 0-70-16,0 0-29 0,0 0-25 15,0 0-20 1,0-2 31-16,0 2 4 0,0 0-8 16,0 0 27-16,0 0-53 15,0 0 15-15,0 4-5 16,0 10-11-16,0 2 18 15,0 8-18-15,0 2 0 16,-3 6 30-16,1 4-30 16,-3 4 39-16,1 3-2 15,2 3-27-15,0 0 30 16,2 0-39-16,-3 4 9 16,3-2 23-16,-2 1-17 15,2-5-16-15,-3-2 6 16,3-5 2-16,0-3 27 0,-1-9-7 15,-1-5-20-15,0-4 27 16,-1-6-20-16,3-4-15 16,0-2 0-16,0-2 1 15,0-2 17-15,0 0-17 16,0 0-1-16,0 0 63 16,0 0-62-16,0 0 45 15,0 0-10-15,0 0-12 16,7-4 13-16,-1-2-37 15,1 2 0-15,-1-1 22 16,2 2-13-16,-2-1-18 0,5 0 15 16,5-2-6-1,1 3 4-15,4-2-4 0,-2 1 0 16,4 0-6-16,6 4-137 16,-4 0-66-16,-5 0-190 0</inkml:trace>
  <inkml:trace contextRef="#ctx0" brushRef="#br0" timeOffset="39761.81">15292 10412 1235 0,'0'0'261'16,"0"0"-153"-16,0 0-89 16,0 0-13-16,0 0-6 15,0 0-15-15,0 0 14 0,-72 9 0 16,64-4 1-16,-1 4-4 15,0 3 4-15,6 0-169 16,-1-3-364-16</inkml:trace>
  <inkml:trace contextRef="#ctx0" brushRef="#br0" timeOffset="43115.05">14438 10622 431 0,'0'0'1317'0,"0"0"-923"16,0 0-257-16,0 0-93 15,0 0-44-15,0 0-175 16,0 0-75-16,-4 44-341 0</inkml:trace>
  <inkml:trace contextRef="#ctx0" brushRef="#br0" timeOffset="43892.28">18148 10432 940 0,'0'0'0'0,"0"0"-133"0</inkml:trace>
  <inkml:trace contextRef="#ctx0" brushRef="#br0" timeOffset="44235.03">18636 10309 929 0,'0'0'730'0,"0"0"-692"15,0 0-38-15,0 0-34 16,0 0-66-16,0 0-972 0</inkml:trace>
  <inkml:trace contextRef="#ctx0" brushRef="#br0" timeOffset="55054.8">15681 2276 459 0,'0'0'665'0,"0"0"-387"15,0 0-95-15,0 0-69 16,0 0 50-16,0 0-91 16,-4-38 2-16,4 33-24 15,0 1-31-15,0 2 88 16,0 1-34-16,-2 1 4 16,2 0-11-16,0 0-18 15,0 0 4-15,-3 0-35 16,3 0-7-16,-1 0 20 15,1 0-30-15,0 0 7 16,0 0-8-16,0 13 9 16,0 14-4-16,0 9-5 15,0 12 0-15,0 8 19 0,0 8-12 16,0 4 5-16,0 1 5 16,0 1-11-16,0-2 25 15,0-2-21-15,0-8-8 16,1-6 26-16,2-11-17 15,-1-9-11-15,-2-10 0 16,2-9 0-16,-2-6-7 16,0-5-33-16,0-2-26 15,0-6-17-15,0-12-186 16,0-7-556-16</inkml:trace>
  <inkml:trace contextRef="#ctx0" brushRef="#br0" timeOffset="55870.08">15729 2271 884 0,'0'0'270'0,"0"0"-82"15,0 0-70-15,0 0 23 16,0 0-27-16,0 0-28 16,0 0 9-16,4-14-38 15,-4 14 26-15,2 0-8 16,2 0-35-16,5 3 50 16,3 8-28-16,1 7-14 15,7 7 8-15,3 5-29 0,0 3 19 16,4 4-17-16,2 3-29 15,2 2 37 1,3 0-36-16,-1-2 12 0,4 3-5 16,0-6-2-16,1 4-5 15,0-5-1-15,0-4 6 16,-2-3-13-16,-3-2 16 16,-2-6-9-16,-6-4 0 15,-3-5 7-15,-4-2-16 16,-3-4 9-16,-1-1 0 15,-6-5-21-15,-1 0 24 16,-3 0-3-16,-1 0 6 16,0 0-5-16,-1-5 51 0,2-8-40 15,0-10-4 1,1-5 7-16,-1-9-14 0,0-7-1 16,2-6 0-16,-2-5-3 15,-2-2-6-15,0-1 9 16,-2 3 0-16,2-1-11 15,-2 1 17-15,2 3-6 16,3 2 0-16,-1 6 8 16,4 3-11-16,-4 9 3 15,0 8 0-15,-2 5-18 16,0 11-9-16,-2 3 12 16,0 5-16-16,0 0-63 15,0 0-48-15,0 20-106 16,-8 0 50-16,-2 1-371 0</inkml:trace>
  <inkml:trace contextRef="#ctx0" brushRef="#br0" timeOffset="56354.49">16918 2777 522 0,'0'0'1060'0,"0"0"-794"16,0 0-127-16,0 0-24 15,0 0-36-15,0 0 39 0,0 0-19 16,20 40-16-16,-20-4 20 16,-4 9-91-16,-27 9-9 15,-36 30-3-15,3-12-199 16,5-11-295-16</inkml:trace>
  <inkml:trace contextRef="#ctx0" brushRef="#br0" timeOffset="57401.77">17524 2246 704 0,'0'0'361'0,"0"0"-151"15,0 0-48-15,0 0-15 16,0 0-20-16,0 0-62 15,0 0-41-15,-4-84-14 16,4 73 78-16,0 4-66 16,0 2 26-16,0 4 37 15,0 1-41-15,0 0 6 16,0 0-22-16,0 0-10 16,0 0 25-16,0 0-34 0,0 0 5 15,0 0 3-15,0 11-10 16,0 13 12-16,0 15-13 15,0 11 15-15,0 12 59 16,0 10-58 0,4 6 36-16,0 2 12 15,4 1-18-15,-6-3-3 0,2-3-28 16,-4-8-3-16,3-5 40 16,-3-8-43-16,0-9-5 15,0-11-9-15,0-11-1 16,0-6 0-16,0-7-12 15,0-8-34-15,0-2 7 16,0-19-160-16,6-12-164 0,0-7-1159 16</inkml:trace>
  <inkml:trace contextRef="#ctx0" brushRef="#br0" timeOffset="58323.78">18046 2314 133 0,'0'0'1035'15,"0"0"-744"-15,0 0-148 16,0 0-75-16,0 0-27 16,0 0-41-16,0 0 16 15,0-2 12-15,0 2-16 16,0 0 34-16,0 0 19 15,0 0-8-15,0 0 28 16,0 0-31-16,0 0-32 16,0 0 57-16,-3 0-78 15,-5 0 42-15,-4 4-5 0,-3 1-26 16,-1 1 46 0,-1 3-18-16,-4-1-16 15,-1 0 39-15,0 3-62 16,-5 0 33-16,-2 1-1 0,-2 4-26 15,-2 2 26-15,-3 0-27 16,-2 2-5-16,2-2 9 16,3-2-4-16,4 0-6 15,4-4 0-15,3 0 0 16,6-3 9-16,3-2-9 16,4-1 0-16,2-2-9 15,5-2 9-15,0 1 0 16,2-3-24-16,0 0-9 15,0 0 32-15,0 0-30 0,0 0 31 16,0 0-5-16,0 0 33 16,0 0-28-16,0 0 0 15,0 0 0-15,0 0 6 16,0 0-5-16,2 0-1 16,2 1 36-16,1 1-23 15,0 1-4-15,-1 1-2 16,1-3-6-16,1 3 29 15,3 2-18-15,3 1 1 16,-2-2 17-16,4 3-22 16,0 2 14-16,6 0-22 15,1 3 12-15,6 1 4 16,4 4-14-16,5 0 4 0,2 2-3 16,4 4 10-16,2-3-8 15,2 4-5-15,-4-1 7 16,-2-2-10-16,-4-4 5 15,-5-2-2 1,-9-4 0-16,-4-4 1 0,-10-3 4 16,0-2-5-16,-6-3-1 15,-2 0-23-15,0 0 16 16,0 0-53-16,0 0-173 16,0-6-727-16</inkml:trace>
  <inkml:trace contextRef="#ctx0" brushRef="#br0" timeOffset="59130.15">19109 2851 477 0,'0'0'1373'16,"0"0"-1032"-16,0 0-190 16,0 0-62-16,0 0-63 15,0 0 19-15,0 0-41 16,-92 81 4-16,63-47-16 15,0 7-64-15,9-6-161 0,9-11-291 16</inkml:trace>
  <inkml:trace contextRef="#ctx0" brushRef="#br0" timeOffset="60450.95">20487 2544 1071 0,'0'0'391'15,"0"0"-190"-15,0 0-62 16,0 0-5-16,-142-12-57 0,111 12-23 15,0 0 21-15,4 2-12 16,0 6 4-16,2 1-21 16,3 3-27-16,3-1 20 15,0 3-39-15,4 6 0 16,-1 0 24-16,7 6-9 16,3 2-15-16,6 1 0 15,0-2 0-15,2-2 2 16,18-5-2-16,4-2 0 15,5-8-25-15,5-4 11 16,1-6 7-16,6 0-9 0,-2-12-24 16,4-10 14-1,-5-6-62-15,-2-4-15 0,-7-2 83 16,-4-6-64-16,-11-7 34 16,-3-3-22-16,-5-4-29 15,-6-4 11-15,0-2-20 16,0 4-13-16,-6 6 110 15,-2 5-9-15,-3 11 22 16,1 6 7-16,0 6-5 16,1 4 19-16,-1 4-19 15,4 6 24-15,-1 2 79 16,1 3-89-16,4 2 43 16,0 1-13-16,2 0-13 15,0 0 8-15,0 0-25 16,0 0-6-16,0 0 1 15,0 1 18-15,0 12-9 16,0 5 20-16,0 4-1 0,0 6 11 16,0 4-20-16,2 5 19 15,9 3 35-15,-1 3-59 16,4 5 49-16,-1 1-31 16,1 1-28-16,-1 0 28 15,-3-2-21-15,-2-3 8 16,-3-1 21-16,-1-3-24 15,0-1 30-15,-2-3-28 16,1-5-28-16,-1-1 51 16,1-10-36-16,-1-1 7 15,0-7 2-15,0-4-19 16,-2 0 13-16,3-8-19 16,-3 1 11-16,0 0 19 15,0-2-29-15,0 0 20 16,0 0 1-16,0 0-22 0,0 0 25 15,0 0-25-15,0 0 1 16,0 0-9-16,0 0 16 16,0 0-10-16,0 0 2 15,0 0-47-15,0 0 17 16,0 0-69-16,2-4-156 16,-2-8-527-16</inkml:trace>
  <inkml:trace contextRef="#ctx0" brushRef="#br0" timeOffset="63774.73">16655 3521 1114 0,'0'0'368'0,"0"0"-222"16,0 0-60-16,0 0-59 16,0 0 8-16,0 0-21 0,0-16-3 15,0 13 42 1,-2-1-47-16,-2 2 66 0,-6-2 27 16,2 3-8-16,-1-1-7 15,-5 1-31-15,-1 1-8 16,-3 0-4-16,-2 0-23 15,-2 0-12-15,1 3-5 16,0 7-1-16,0 0 27 16,3 0-8-16,3 4 5 15,1 2 6-15,3 6-14 16,1 4-7-16,2 4 4 16,6 7-13-16,2 0 39 15,0 3-38-15,8-6 26 16,11-1 4-16,6-9-29 15,4-6 20-15,0-6-22 16,0-6 7-16,0-6 13 16,-5 0-20-16,-7 0 21 0,0 0 9 15,-6-3-23-15,-5-1 29 16,0-3-36-16,2 1 17 16,0 0-16-16,-1 0 7 15,-1 0-8-15,2 2 0 16,-3-3-20-16,3 3-1 15,-2-1-47-15,8-1-112 16,-3 2-176-16,-2-2-488 0</inkml:trace>
  <inkml:trace contextRef="#ctx0" brushRef="#br0" timeOffset="64058.11">17413 3707 2038 0,'0'0'497'0,"0"0"-436"16,0 0 10-16,0 0-66 0,0 0 5 15,0 0-7-15,0 0 3 16,-14 86-7-16,-1-45 1 16,-9 5-6-16,-8 4 0 15,-21 14-88-15,9-12-281 16,3-11-1067-16</inkml:trace>
  <inkml:trace contextRef="#ctx0" brushRef="#br0" timeOffset="68982.5">17972 3689 1069 0,'0'0'407'0,"0"0"-193"16,0 0-60-16,0 0 8 15,0 0-59-15,0 0-40 16,-4 0 27-16,4 0-90 16,0 0 25-16,0 0 8 15,0 0-13-15,0-4 26 16,0-2-40-16,0-4-6 16,0-2 7-16,2 0 0 15,5 1-7-15,-3-2 0 16,0 1 1-16,-1 2 8 15,-1 2-9-15,-2 2 0 16,0 0 2-16,0 2 8 0,0 0-10 16,0 0 1-16,0 2-1 15,0 0 11-15,0 0-11 16,0 2 0-16,-2-2 27 16,-1 2-14-16,0 0-13 15,3 0 0-15,0 0-10 16,0 0 9-16,0 0-26 15,0 0 0-15,0 0 18 16,0 0-19-16,0 0 28 16,0 0 0-16,0-2 2 15,0 2-4-15,0 0 3 16,0 0-1-16,0 0 0 0,0-2 13 16,0 2-14-1,0 0 1-15,0 0 0 16,0 0-12-16,0 0 23 0,0 0-11 15,0 0 32 1,0 0-20-16,0 0 36 0,0 0-17 16,0 0-30-16,0 0 37 15,0 0-31-15,0 0-4 16,0 0-3-16,0 0 7 16,0 0 1-16,0 0-8 15,0 0 1-15,0 0 10 16,0 0-2-16,0 0-6 15,0 0 0-15,0 0 7 16,0 0 1-16,0 0-11 16,0 0 0-16,0 0-7 0,0 0 7 15,0 0 0-15,0 0 0 16,0 0 3-16,0-4-18 16,0-2 15-16,0-1 0 15,0-2-25-15,0-1 17 16,0-2 7-16,0 1 1 15,0 0 0-15,0-1 5 16,0 2-5-16,0 1 0 16,0 3 5-16,0 3 7 15,0 1-12-15,-1 2 0 16,1 0 10-16,-2 0-11 16,2 0 1-16,0 0 0 15,0 0-15-15,-2 0 15 16,2 0-1-16,0 0 0 15,0 0-9-15,0 0 8 0,0 0-30 16,0 0-11 0,0 0 31-16,11 0-24 0,2 0 36 15,5 0 0-15,0 0 0 16,1 0 0-16,2 0 0 16,-1 0 0-16,0 0-3 15,-2 5 12-15,-3 4-15 16,-1-1 6-16,-3 0 0 15,-2 3-7-15,-2-3 3 16,-3 2 4-16,-2 3 6 16,-2-1 11-16,0 0-17 15,0 0 21-15,0 2-15 16,0 0 16-16,0 3-21 16,-6 0 26-16,-1 2-11 0,2-3-3 15,3-2-13 1,2 0 0-16,0-1 0 15,0 1-1-15,0 0 10 0,0-2-9 16,9 1 23-16,2-3-22 16,2-5 34-16,3 0-35 15,1-5 7-15,6 0 26 16,4-9-25-16,6-15 15 16,5-3-23-16,0-6 0 15,-2-1 0-15,-3-10-92 16,-10 8-189-16,-12 2-1085 15</inkml:trace>
  <inkml:trace contextRef="#ctx0" brushRef="#br0" timeOffset="72735.5">14615 2217 1104 0,'0'0'345'15,"0"0"-241"-15,0 0-50 16,0 0-47-16,0 0-6 15,0 0 22-15,17 29-10 0,-1-13 22 16,4 5 44-16,0 8-73 16,2 5 29-16,0 4 0 15,3 5-1-15,-1 6 13 16,1 1-31-16,0 5-3 16,-1-1 18-16,-3 2-18 15,1 2-13-15,-2 0 2 16,-3 4-1-16,1 2 26 15,-2 5-27-15,2 0 0 16,1 2 7-16,4-3 0 16,1-2-7-16,3-1 0 15,2-4 1-15,0 2-6 16,-2-1 5-16,-3 0 0 16,1-2-6-16,-3 3-3 0,-5-4 8 15,4-1-21-15,-3-3-18 16,-1-5 38-1,4-4-22-15,1-6-4 0,-2-3 9 16,0-7-14-16,1-3 17 16,-4-2 3-16,1-5-3 15,-1 0 0-15,-1-1 7 16,2-2-16-16,4-3 9 16,5-4-29-16,6-4 40 15,6-5 4-15,7-1 2 16,-2 0 0-16,6 0-1 0,-5 0 0 15,6 0-1 1,0 0 2-16,0 0 7 0,5 0-8 16,4 0 0-16,6 0 0 15,3 0 0-15,8 0 0 16,0 0 9-16,4 0-8 16,-1 2 4-1,2 3-5-15,3-1 0 0,2 0-8 16,3 2 16-16,5-2-8 15,1 3 0-15,-3-1 1 16,1-4 6-16,-7 4-7 16,0-2 0-16,-5 1-8 15,0-1 15-15,5-2-7 16,5 0 0-16,22 0 1 16,19-2 12-16,21 2-13 0,2-2 0 15,-11 2 7-15,-12 0-1 16,-12 0-6-16,1 0 11 15,9 0-10-15,1-2 52 16,4 0-22-16,2 0-31 16,-2 2 16-16,-2 1 5 15,-3 1-21-15,-1-1 0 16,-3 1 0-16,2-1 2 16,0 0-2-16,-5-3 0 15,-16 0-1-15,-20 0 8 16,-18 0-8-16,-3 0 1 15,13-6 0-15,11-1 0 16,12-4 0-16,-8-1 0 16,-5-2-2-16,-9-2-13 15,-4-8 15-15,-13-6 0 0,-10-9 1 16,-10-10-13-16,-8-11 27 16,-7-10-15-16,-5-11 32 15,-1-3-20-15,2-5 17 16,-4 2 14-16,2-2-21 15,-1 1 38-15,3 1-2 16,-6-1-10-16,4 2-7 16,-3 0-29-16,0 0 14 15,0 6-26-15,-3 7 0 16,4 9 16-16,-5 13-15 16,-1 7 11-16,1 8-12 15,-5 7 12-15,2 2-27 16,1 3 9-16,-3 3-18 15,-2-2 8-15,0 2 17 16,-5 0-1-16,0 3 0 0,-4 1 2 16,3 2 7-16,-3 5-9 15,0-1-4-15,0 4-18 16,0 0 20-16,0 0 2 16,0 1 0-16,0 0 7 15,0 2-11-15,0 0 4 16,0 0 0-16,0-1 13 15,-3 4-11-15,-1 0-2 16,0 1 0-16,-1-3-14 16,1 3 13-16,-1 0-30 0,1 0 10 15,-3-2 8 1,-4 2-14-16,-1-1 26 16,-3-2 1-16,-3 1-3 0,-1 0-10 15,1-2 13-15,-1 0 0 16,2-2 16-16,-1 0 0 15,-2-3-14-15,0 3 2 16,-3-1-1-16,-1-1-6 16,-2 0-3-16,-3-2 6 15,2-2-16-15,-4-2 6 16,0 0 10-16,-3-2 18 16,-4 0-5-16,-4-1 20 15,-2 1-33-15,-8 0-8 0,-4 2-1 16,0-1-76-16,-4-2 39 15,0 1 6-15,0-1 26 16,2-2 4 0,-2 3 17-16,2 1-7 0,-2-2 0 15,0 5-13-15,2-1 6 16,0 0-5-16,2 1-13 16,-2 0 18-16,3-1 11 15,-1 2-4-15,-2 1 13 16,0 2-5-16,0 2-2 15,-2 0-6-15,-1 0-61 16,-1 3 40-16,2 1-30 16,-2-1 32-16,-1-1 3 15,1 2-19-15,-3-1-34 16,-1 2 53-16,-1-1 2 16,-7 0-27-16,-1 2-100 15,-10 0-98-15,-2-2-247 0,-36-2 486 16,23 0-90-16,9 1 90 15</inkml:trace>
  <inkml:trace contextRef="#ctx0" brushRef="#br0" timeOffset="73298.85">17642 1907 677 0,'-114'1'194'0,"33"-1"-92"16,13 3 43-16,8-3-52 15,-9 2-9-15,-8-2-71 16,-11 0 49-16,6 0 16 16,2 0-4-16,-1 0 14 15,1 0-55-15,0 1-18 16,-1 4-15-16,2-3 11 16,1 0-24-16,2 0 10 15,0 0 3-15,5 0 18 16,2 1-9-16,2 0-9 15,4 1 23-15,3-2-23 16,3 2 0-16,1 0 0 16,-2 2-16-16,-2 0-7 15,0 0-20-15,2-2 43 0,-1 2 56 16,4 0-48 0,2 2 0-16,1 0-8 0,1 0 0 15,0 0-6-15,0 2 6 16,1-4 0-1,4 2 10-15,-1-1-1 0,0 2-10 16,2 1 1-16,-1 0-19 16,1 3 19-16,3-2 0 15,8 3 13-15,5-4 0 16,11 0 0-16,5 1-13 16,5-4 0-16,3-1-11 15,3 0 10-15,-1 0 1 16,-1 1 0-16,-1-1 6 0,1 1 3 15,-2 2-8 1,1-1-1-16,-2-1-38 0,3 1 32 16,-1-2-97-1,1-1-28-15,2-4-49 16,0-1-512-16</inkml:trace>
  <inkml:trace contextRef="#ctx0" brushRef="#br0" timeOffset="77369.27">16433 9178 1393 0,'0'0'539'16,"0"0"-328"0,0 0-74-16,0 0-30 0,0 0-75 15,0 0 8-15,0 0-40 16,0-6-6-16,0 6-16 16,0 0 6-16,0 0-15 15,0 0-18-15,0 0-77 16,0 0-68-16,0 0-59 15,2 0-524-15</inkml:trace>
  <inkml:trace contextRef="#ctx0" brushRef="#br0" timeOffset="78182.32">17144 9264 1508 0,'0'0'496'16,"0"0"-336"-16,0 0-124 16,0 0-36-16,0 0-71 15,0 0-51-15,0 0-37 16,-23 10-229-16</inkml:trace>
  <inkml:trace contextRef="#ctx0" brushRef="#br0" timeOffset="78751.58">16439 9194 1540 0,'0'0'390'0,"0"0"-290"15,0 0-88-15,0 0-12 16,0 0-76-16,0 0-25 15,0 0-67-15,-14-6-124 0</inkml:trace>
  <inkml:trace contextRef="#ctx0" brushRef="#br0" timeOffset="79355.98">17152 9236 1373 0,'0'0'387'0,"0"0"-202"16,0 0-185-16,0 0-8 15,0 0-119-15,0 0-125 16,0 0-442-16</inkml:trace>
  <inkml:trace contextRef="#ctx0" brushRef="#br0" timeOffset="-182773.43">1362 11503 768 0,'0'0'240'0,"0"0"-97"16,0 0-21-16,0 0-37 15,0 0-51-15,0 0 6 0,0 0-40 16,0 0 29-16,0-3 6 15,0 0 7-15,0 2 37 16,0 1-30-16,0 0-12 16,0 0 27-16,0 0-46 15,0 0 31-15,0 0-8 16,0 0-22-16,0 0 27 16,0 0-33-16,0 0-11 15,0 0 34-15,0 4-19 16,0 14 20-16,0 8 32 15,0 4-10-15,0 6-6 0,0 2-16 16,0 3-18 0,2-4 12-16,-2 2-16 0,0-7-16 15,0-7 1-15,0-4-11 16,0-9 10-16,0-6-64 16,0-6-53-16,0-2-11 15,0-16-190-15,0-4-198 0</inkml:trace>
  <inkml:trace contextRef="#ctx0" brushRef="#br0" timeOffset="-182423.22">1270 11486 555 0,'0'0'500'0,"0"0"-293"0,0 0-67 16,0 0-18-16,0 0 15 15,0 0-60-15,0 0 11 16,74 47-15-16,-49-14-10 16,-1 7 10-16,0 2-36 15,3 3-27-15,-2-4 32 16,0 0-41-16,-4-5 14 16,-2-8-13-16,-1-6-2 15,-5-11 26-15,-3-5-24 16,0-6 7-16,-2 0 53 15,1-9-46-15,-4-15 9 16,-3-9-25-16,-2-7 1 16,0-4-2-16,0 0-8 0,-5 4-35 15,1 6 38-15,0 8-52 16,1 6-18-16,3 7-128 16,0 8-161-16</inkml:trace>
  <inkml:trace contextRef="#ctx0" brushRef="#br0" timeOffset="-182162.98">1772 11637 1213 0,'0'0'357'0,"0"0"-193"0,0 0-37 16,0 0-19-16,0 0-67 16,0 0-30-16,0 0 3 15,140 21-14-15,-113-15-6 16,-2-2-54-16,4-4-67 16,-10 0-98-16,-3 0-103 0</inkml:trace>
  <inkml:trace contextRef="#ctx0" brushRef="#br0" timeOffset="-181973.67">1959 11497 348 0,'0'0'1115'0,"0"0"-851"16,0 0-102-16,0 0 11 15,-14 115-57-15,14-74-70 16,0 0-18-16,0 2-28 15,0-5-81-15,12-2-72 16,-5-8-234-16,1-14-833 0</inkml:trace>
  <inkml:trace contextRef="#ctx0" brushRef="#br0" timeOffset="-181124.04">2280 11604 386 0,'0'0'874'16,"0"0"-668"-16,0 0 10 0,0 0-89 16,0 0-7-16,0 0-106 15,0 0 5-15,56-108-14 16,-38 92 1-16,-3 0 8 15,-2 3-14-15,-4 4 1 16,-2 4-1-16,-3 2 16 16,-4 3-16-16,2 0 13 15,-2 2 7-15,3 18 42 16,1 6-13-16,1 8-7 16,-2 1-6-16,3 4-35 15,0-1-2-15,1-2-47 16,-3-2-68-16,1-7-156 15,-5-12-207-15</inkml:trace>
  <inkml:trace contextRef="#ctx0" brushRef="#br0" timeOffset="-180094.85">1604 11105 584 0,'0'0'259'0,"0"0"-180"16,0 0 102-16,0 0-10 0,0 0-78 16,0 0 24-16,-129-10-81 15,105 10 21-15,-3 0 20 16,1 2-20-16,-6 6 34 16,-2 5-40-16,-1-3-9 15,0 7 39-15,-4 3-43 16,2 2 37-16,1 3-18 15,1 2-26-15,10 2 19 16,1 0-50-16,3 3 1 16,8 3 1-16,0 1 7 15,6 0-18-15,3 0 9 16,4 2 0-16,0 2 8 16,0 0-8-16,0 1 0 0,6-1-2 15,7 0 2-15,5 0-1 16,5-2 0-16,2-1 1 15,4 2 3-15,4-3-3 16,0-2 0-16,5-3-15 16,4 2 9-16,3-4 6 15,-2-1-19-15,5-5 19 16,1 1 7-16,0-1-7 16,1-3 0-16,0-2-8 15,2-4 8-15,2-5-10 16,-2-2-9-16,4-7 19 15,0 0 1-15,0 0-1 0,-3-12 0 16,3-4-1-16,2-3-2 16,-1 0-13-1,4-6 11-15,1 0 5 0,-1-6-9 16,-1-1 9-16,0-4 0 16,-4-2 2-16,-1-6 19 15,-4-2-21-15,-6-7 0 16,-5 2 1-16,-9-3 15 15,-4 1-16-15,-9 6 16 16,-8-2 5-16,-2 6-14 16,-8 4 27-16,0-1-9 15,-9 0-12-15,-16 0 42 16,-1-2-46-16,-6-1 16 16,1 0-23-16,-2-2 5 15,-4 4 2-15,-2 4-9 0,-6 3-43 16,-8 5 37-16,-10 8-63 15,-10 8 17-15,-56 13-93 16,15 0-136-16,5 0-29 0</inkml:trace>
  <inkml:trace contextRef="#ctx0" brushRef="#br0" timeOffset="-179073.31">1359 12839 1196 0,'0'0'304'16,"0"0"-158"-16,0 0 14 15,0 0-56-15,-15 102-50 16,15-61 35-16,2 1-89 16,8 2 16-16,-2-4-8 0,-1-7-7 15,-5-2 2 1,0-9-3-16,-2-9-28 0,0-9 17 15,0-4-96-15,0-4-58 16,0-25-23-16,-6-9-22 16,-7-8 6-16,3-4 38 15,-1-4 49-15,2 4 91 16,5 1 26-16,2 11 14 16,2 8 96-16,0 10 56 15,0 8-6-15,0 8-44 16,8 4-41-16,8 0 50 15,4 21-72-15,4 8 49 16,8 6-26-16,-1 5-9 16,6 0-18-16,4 2-21 15,1 0-1-15,1-4-5 16,-3-6-10-16,-5-5-12 16,-6-14 0-16,-2-6 7 0,-7-7 28 15,-4-12 4-15,-5-17 1 16,-7-11 8-16,-1-6-36 15,-3-6 12-15,0 0-24 16,-5 3-23-16,-7 8 5 16,4 6-69-16,-1 13-29 15,4 11-172-15,1 6-431 0</inkml:trace>
  <inkml:trace contextRef="#ctx0" brushRef="#br0" timeOffset="-178743.55">1945 13006 925 0,'0'0'353'0,"0"0"-188"0,0 0-10 16,0 0 24-16,0 0-9 16,0 0-117-16,129 0-4 15,-92 4-40-15,-2-2-9 16,-3 0-27-16,-3-2-132 15,-10 0-115-15,-7 0-104 0</inkml:trace>
  <inkml:trace contextRef="#ctx0" brushRef="#br0" timeOffset="-178557.77">2142 12906 1126 0,'0'0'260'0,"0"0"-61"0,0 0-37 16,0 0-5-16,-4 128-80 16,4-92-38-16,6 2-39 15,19 4-100-15,-6-9-164 16,2-9-134-16</inkml:trace>
  <inkml:trace contextRef="#ctx0" brushRef="#br0" timeOffset="-178190.02">2452 12886 1237 0,'0'0'283'0,"0"0"-136"16,0 0-1-16,0 0-58 15,0 0-52-15,0 0 11 16,0 0-47-16,91 5 1 16,-84 16 9-16,-7 1-3 15,0 2-7-15,0 2 0 16,-14 0 17-16,-2 0 32 16,4-2-12-16,0-1-9 15,7-4 35-15,5-3-57 16,0 0 6-16,5-4-3 15,17-4-8-15,7-2 22 16,2-4-23-16,5-2-17 0,0 0 10 16,-3 0-93-16,0-12-16 15,-8-2-154 1,-9 0-217-16</inkml:trace>
  <inkml:trace contextRef="#ctx0" brushRef="#br0" timeOffset="-177201.54">1814 12421 232 0,'0'0'728'0,"0"0"-662"16,0 0-12-16,0 0 89 15,-118-13-1-15,87 13-4 16,0 0-6-16,-5 2-70 0,3 12 41 16,-3 1-21-16,1 4-35 15,-2 1 35-15,0 5-57 16,1 3 9-16,1 2-15 16,1 4-18-16,1 4 34 15,4 0-35-15,2 2 1 16,2 2 9-16,5 1 6 15,5-2-17-15,2 1 1 16,3-2-3-16,4 0-4 16,6-2 7-16,0-1 0 15,0-5-16-15,0 2 9 16,11-4 7-16,5 2 0 16,6 0 0-16,2 1-15 15,5-3 15-15,0 2 0 0,2 0-16 16,2 2 16-1,4-2 0-15,-2 2-8 0,3-2 1 16,0-2-9-16,5-4 6 16,1-4 8-16,3-1-25 15,2-4 8-15,4 0 10 16,3-1-9-16,2-3 3 16,1-2 7-16,5-4-23 15,-2-3-12-15,5-4 42 16,-1 0-51-16,5 0 51 15,0-14 0-15,6-4 1 16,0-1 4-16,-1-3-2 16,-2-1-2-16,-7-2 14 0,-4 2-2 15,-11-4-13-15,-4 0 2 16,-6-4-1-16,-7-5 25 16,-4 1-19-16,-4-4 18 15,-2-1 6-15,-7-2-15 16,-3 0-11-16,-6-4 2 15,-7-4 6-15,-2 2 26 16,0-2-15-16,-13 0 23 16,-7 2 33-16,-4-1-73 15,-5 3 58-15,-2 2-15 16,-6 2-23-16,-3 2 29 16,-8 1-53-16,-6 1 18 15,-4 5-4-15,-6 1-9 16,-3 3-14-16,-7 5 7 15,-2 4-6-15,-2 7-9 0,-4 2-4 16,-3 10 1 0,1 1-87-16,-35 19-42 0,21 9-146 15,14 2-55-15</inkml:trace>
  <inkml:trace contextRef="#ctx0" brushRef="#br0" timeOffset="-176680.28">1967 13814 1207 0,'0'0'0'16,"0"0"-449"-16</inkml:trace>
  <inkml:trace contextRef="#ctx0" brushRef="#br0" timeOffset="-176507.54">1984 14166 1084 0,'0'0'0'16,"0"0"-566"-16</inkml:trace>
  <inkml:trace contextRef="#ctx0" brushRef="#br0" timeOffset="-176370.16">1957 14652 1220 0,'0'0'0'0,"0"0"-103"15,0 0-451-15,-33 114 309 0</inkml:trace>
  <inkml:trace contextRef="#ctx0" brushRef="#br0" timeOffset="-176215.49">2043 15155 5 0,'0'0'1638'0,"0"0"-1335"0,0 0-283 16,0 0-20-16,0 0-237 16,0 0-805-16</inkml:trace>
  <inkml:trace contextRef="#ctx0" brushRef="#br0" timeOffset="-175085.88">1482 15677 1202 0,'0'0'274'0,"0"0"-113"15,0 0 10-15,-29 138-64 16,25-88-76-16,1-6 11 16,3 1-42-16,0-13 8 15,0-5-8-15,0-6 0 16,0-15-1-16,0-3-36 16,0-3-45-16,0-7 18 15,3-17-98-15,-1-7-37 16,-2-4 64-16,2-9-124 15,-2-2 9-15,0 5 100 16,0 1 150-16,0 2 176 16,0 10 58-16,0 4-43 0,0 7 13 15,0 4-45 1,0 9 23-16,2 0-66 16,6 4-60-16,0 0 15 0,3 8-28 15,5 14-29-15,3 2 45 16,2 10-47-16,4 2 16 15,4-1-20-15,2 7-7 16,2-3 17-16,5 1-18 16,2-4 0-16,0-3 22 15,0-3-22-15,-2-13-14 16,-7-8 14-16,-4-9 0 16,-7-9 9-16,-5-22-8 15,-5-9 6-15,-8-9 61 0,-2-9-61 16,0 4 14-16,-12-1-21 15,2 11-21-15,-1 5-22 16,5 9-113-16,2 14-204 16,4 7-627-16</inkml:trace>
  <inkml:trace contextRef="#ctx0" brushRef="#br0" timeOffset="-174817.53">2032 15855 1083 0,'0'0'321'0,"0"0"-200"16,0 0 7-16,0 0 12 15,0 0-24-15,154 0-84 16,-109 4-10-16,-3 6-22 16,-6-6 0-16,-5 4-93 15,-4-2-133-15,-9-6-105 16,-7 0-209-16</inkml:trace>
  <inkml:trace contextRef="#ctx0" brushRef="#br0" timeOffset="-174621.19">2288 15712 1397 0,'0'0'340'0,"0"0"-159"16,0 0-20-16,-26 103-41 16,23-66-64-16,3 3-43 15,0-5 9-15,0-3-22 16,0-1-72-16,0 1-90 15,0-11-215-15,0-6-351 0</inkml:trace>
  <inkml:trace contextRef="#ctx0" brushRef="#br0" timeOffset="-174203.18">2647 15606 1060 0,'0'0'346'0,"0"0"-165"16,0 0 70-16,0 0-18 15,0 0-131-15,3 106 3 16,1-64-40-16,-3 2-31 16,5 6 37-16,-4 1-44 15,1 4 20-15,-3-1-9 16,0-8-37-16,0 2 15 15,0-13-16-15,0-4 1 16,0-9-26-16,0-8-6 16,0-8-48-16,-5-6-59 15,2-2-123-15,0-14-252 0</inkml:trace>
  <inkml:trace contextRef="#ctx0" brushRef="#br0" timeOffset="-173708.98">2990 15731 350 0,'0'0'801'0,"0"0"-551"0,0 0-36 16,0 0 30-16,0 0-60 15,0 0-87-15,0 0-48 16,0 0 3-16,0 0-52 16,-2 0-1-16,-9 0 1 15,-7 6 19-15,-7 6 15 16,-4 0-33-16,-6 4 7 15,-5 5-1-15,-1-4-6 16,2 1-2-16,5 1-12 16,7-6 13-16,12 1-1 15,9-1-27-15,6-6 11 16,0 3-2-16,15-1 21 0,13 0-4 16,11 0 3-1,3 4-1-15,7-3 11 0,-2 4-10 16,-1 3 0-16,0 1 13 15,-11 0-2-15,-6-1-24 16,-9-2-5-16,-7 1-63 16,-6-10-139-16,-5-2-258 0</inkml:trace>
  <inkml:trace contextRef="#ctx0" brushRef="#br0" timeOffset="-171858.44">3013 15287 29 0,'0'0'1056'0,"0"0"-856"16,0 0-38-16,0 0-64 16,0 0 1-16,0 0-38 15,0 0-17-15,-104-44 16 16,79 37-18-16,-4-2 24 16,-4 4 35-16,-3 1-73 15,-5-5 33-15,1 4-25 16,-2 0-24-16,-3-4 16 15,1 1-28-15,-1-1 0 16,-1 1 12-16,-4 2 0 16,-1-1-20-16,0 2 8 0,0 4 0 15,-1 1-6-15,4 0 7 16,-2 0-1-16,4 0 6 16,-1 0 9-16,3 0-17 15,-4 0 3-15,4 0-1 16,-3 0 1-16,-1 0-1 15,0 0 0-15,2 0-1 16,-1 0-2-16,3 0 3 16,-2 0-7-16,5 3 7 15,-1 2 38-15,3 0-26 16,-1-1 0-16,2 5-3 16,1-4 2-16,0 4-3 0,4-4-8 15,2 3 0-15,2 1-4 16,0 1 17-16,3-2-8 15,3 2 11-15,1 2-15 16,4 2 36-16,2 0-37 16,6-3 15-16,-2 8-28 15,1 4 23-15,2 0-10 16,0 4 0-16,2-2 2 16,1 4-7-16,2 0 5 15,1-1-3-15,3 3-14 16,0-5 17-16,0 1 0 15,0 1-15-15,7-1-12 16,4-1 26-16,0 0-11 16,2-2 12-16,0 2-9 15,1-3 18-15,1 0-11 0,-1-1 2 16,-1 0 0 0,-1-2-17-16,1 0 14 15,1-2 3-15,-3-1-20 0,2 0 18 16,3-3 1-16,-3 5-9 15,4-6 10-15,4 1 5 16,-1 3-5-16,0-3 0 16,-1-5-5-16,2 8 11 15,-5-10-6-15,-1 8 0 16,1-5 1-16,-1-2 1 16,1 2-2-16,-1 2 0 15,4-6 0-15,-2 6 5 0,-1-2-5 16,1 1 0-16,1 4 0 15,-2-5 3-15,2 2-3 16,2 1 0-16,0-2 2 16,0 1 7-16,3-4-18 15,-2 3 9-15,2-3 0 16,-1 5 6-16,1-3-6 16,-2 3 0-16,0-4-8 15,-3 3 10-15,1-2-8 16,0 3 4-16,0-3 2 15,-1-2-7-15,3 1-3 16,-6 0 10-16,3 0 1 16,-1 0 11-16,4 0-21 0,-1 0 9 15,4-1 0 1,3 2-8-16,2-2 9 0,2 1-1 16,1 0 0-16,3-3 4 15,1 2-11-15,0-2-8 16,-3 2-27-16,2-1 41 15,-3-2-30-15,-2-4 15 16,2-1 5-16,-3 0-3 16,2 0 12-16,0 0-17 15,-2 0-34-15,2 0 53 16,-4 0-11-16,0-1 11 16,0 1 0-16,-1 0 0 15,2-5 0-15,0 2 0 0,0 3 0 16,2-8-5-1,1 4 11-15,0-2-6 16,-2 2 0-16,2-4 1 0,-1 2-4 16,-4 1 3-16,3-4-6 15,-2 1-9-15,2 0-7 16,-4-2-13-16,3-2-43 16,-4-3 7-16,4-3 52 15,-4 1-9-15,1-6 22 16,-1 1-13-16,0-6 14 15,1 6 5-15,-2-4 12 16,-2 3-6-16,-2-4 26 16,-3 6-26-16,-4-6-6 15,-3 1 10-15,-1 2-10 16,-4-6 0-16,-4 1 11 0,0 4-11 16,0-7 35-16,0-2-25 15,0 1 15-15,0-3 13 16,0 5-37-16,0 0 21 15,-8-1 0-15,2 5 12 16,-3-4 15-16,3 5-35 16,-2-5-13-16,0 4 30 15,-1 1-11-15,-2-2-5 16,-2 1 9-16,-3 1 35 16,-4-2-8-16,0 2-50 15,-4 0 5-15,-3 0-6 16,2 2-1-16,1 1 0 0,-1 6-61 15,-8-1-41-15,4 3-109 16,0 8-121-16</inkml:trace>
  <inkml:trace contextRef="#ctx0" brushRef="#br0" timeOffset="-169494.54">5183 11991 666 0,'0'0'265'0,"0"0"-130"0,0 0-9 16,0 0-63-16,0 0-12 15,0 0-36-15,0 0 9 16,40-15 34-16,-25 5-7 16,6-1-28-16,-4-3 40 15,4-2-28-15,-4 0 14 16,3-4-4-16,-2 0-7 16,3-2 16-16,-4 0-27 15,1-5-16-15,-3 5 46 16,1 0-29-16,-5 2 34 15,-2 7-18-15,-4 3-12 16,-3 3 34-16,1 6-41 16,-3 1-18-16,0 0 11 15,0 5 8-15,0 12-24 16,0 5 24-16,0 6-12 0,0 0 33 16,0 3-39-16,0 1-7 15,0 1-2-15,0-6-2 16,0-2-49-16,0-4-67 15,0-6-195-15,-3-9-65 0</inkml:trace>
  <inkml:trace contextRef="#ctx0" brushRef="#br0" timeOffset="-168810.14">5350 11466 529 0,'0'0'381'15,"0"0"-179"-15,0 0-76 16,0 0 9-16,0 0-55 16,0 0 5-16,-136 31 7 0,108-6 0 15,1 3 47-15,0 6-48 16,2 6-30-16,3 7 26 15,4 0-57-15,5 6 12 16,6 1-25-16,5-1-17 16,2 0 11-16,0-3-11 15,11-3-12-15,11-6-6 16,9-1 18-16,7-2-6 16,7-3-5-16,4-8-12 15,4 0 15-15,1-7-19 16,2-8-16-16,-1-4 42 15,1-6-36-15,2-2 36 16,-2 0 1-16,-1-10 0 0,-2-6 20 16,1-2-20-1,-4-7 0-15,-4 0 20 0,-1-9-12 16,-5-4 29 0,-9-10 19-16,-6-10-14 0,-12-9 32 15,-11-8-28-15,-2-2-25 16,-2 1 43-16,-18 5-53 15,-9 11-4-15,-4 8-7 16,-6 10-1-16,-8 9-11 16,-4 10-4-16,-6 7-39 15,-2 5 10-15,-23 11-133 16,18 0-114-16,8 0-196 0</inkml:trace>
  <inkml:trace contextRef="#ctx0" brushRef="#br0" timeOffset="-167121.08">7659 12431 1106 0,'0'0'307'0,"0"0"-202"16,0 0 8-16,0 0-58 16,0 0-1-16,118-81 6 15,-91 59-47-15,-4 0-2 16,-2-4 8-16,-5-1 3 16,-3 4-22-16,-5 1 11 15,-3 5 23-15,-5 6 6 0,0 4-26 16,0 7 11-16,0 0-25 15,0 0 9-15,-2 14-9 16,-5 13 12-16,1 9 8 16,1 5 49-16,5 7-35 15,0-1 3 1,0 1-6-16,0 1-9 0,9-5-37 16,0-6 15-16,-3-10-65 15,-1-7-41-15,2-20-103 16,-5-1-32-16,2-4-402 0</inkml:trace>
  <inkml:trace contextRef="#ctx0" brushRef="#br0" timeOffset="-166745.33">7694 12059 803 0,'0'0'198'15,"0"0"-72"-15,0 0-4 16,0 0 1-16,0 0-33 16,0 0-39-16,0 0 39 15,-122 49-52-15,111-34 33 16,-1 2-20-16,3-1-38 15,1 0 25-15,0-4-38 0,6-2 0 16,2-4-10-16,0-6-29 16,0 0 39-16,5 0 33 15,8 0-14-15,-2 0 14 16,1-3-33-16,-3-3-19 16,-5 1-7-16,0-1-76 15,-2-1 38-15,0 2-44 16,1-1-56-16,2-4 18 15,-1 2-113-15,-2 1-98 0</inkml:trace>
  <inkml:trace contextRef="#ctx0" brushRef="#br0" timeOffset="-165977.62">7761 12362 1018 0,'0'0'277'16,"0"0"-114"-16,0 0-10 15,0 0-39-15,0 0 20 16,0 0-15-16,0 0-84 16,-71-82 32-16,71 66-61 0,0-1 2 15,0 4-5-15,8 3-2 16,11 0-1-16,-2 4 10 15,5 1-9-15,1 4 20 16,2 1-21-16,-2 0 0 16,2 0-8-16,-2 12 24 15,-1 4-16-15,-7 1 11 16,-2 8-10-16,-5-1 24 16,-8 4-19-16,0 0-6 15,0 3 56-15,-18 0-45 16,-3-1 40-16,0 1 7 15,-2-3-21-15,3-3 18 0,7-5-25 16,2-3-20-16,6-5 9 16,2-2-18-16,3-4-1 15,0-2 2 1,14-4 7-16,11 0 16 0,8 0-23 16,9 0-1-16,2-4 9 15,4-6-10-15,-4-2-16 16,-3 2-52-16,-10-3-61 15,-4-8-69 1,-10 1-277-16,-5-1-109 0</inkml:trace>
  <inkml:trace contextRef="#ctx0" brushRef="#br0" timeOffset="-165508.02">7725 12006 1028 0,'0'0'250'0,"0"0"-105"16,0 0-36-16,-120 3-11 16,87 7 55-16,1 4-66 15,1 5 35-15,4 2-31 16,5 6-32-16,4 5 23 15,12 4-59-15,6 8 16 0,0 4 3 16,11 4-35 0,16 4 35-16,6 0-42 0,6 3 13 15,13-5-17 1,4-2 11-16,9-6-14 0,1-6 4 16,5-6-24-16,4-8 21 15,0-9-44-15,-2-10-11 16,-1-7 61-16,-5-1-34 15,-5-26 34-15,-8-7 0 16,-8-12 0-16,-10-10 39 16,-10-8-15-16,-12-9-9 15,-11-1 66-15,-3-2-68 16,-12 7 15-16,-19 8-22 16,-7 12 2-16,-11 13-16 15,-6 14-30-15,-12 13-60 0,-36 11-17 16,14 17-212-1,7 10-53-15</inkml:trace>
  <inkml:trace contextRef="#ctx0" brushRef="#br0" timeOffset="-164822.55">5924 13614 1139 0,'0'0'331'15,"0"0"-209"-15,0 0-33 16,0 0 27-16,0 0-53 16,0 0-38-16,121-23-25 15,-119 34-7-15,-2 5 1 16,-2 2-3-16,-20 1 9 15,-5 2 18-15,1-1-17 16,3 0 27-16,8-4 1 16,11-1-29-16,4 4 21 15,10-9-21-15,24 3 1 16,8-5 9-16,5 5-1 0,-1 1-9 16,-5-2 0-16,-8 2 0 15,-13 4-1-15,-13 0 1 16,-7 0 0-16,0 2-16 15,-17-4 29-15,-4-2-19 16,-5-4 6-16,1-8-51 16,-2-2-60-16,7-16-51 15,5-7-325-15</inkml:trace>
  <inkml:trace contextRef="#ctx0" brushRef="#br0" timeOffset="-164443.65">5936 13349 1350 0,'0'0'279'15,"0"0"-102"-15,0 0-81 16,-119 67 13-16,89-22-32 16,3 5-30-16,4 8 27 15,8 0-37-15,9 6-13 16,6 5 26-16,0-1-31 15,15-5-19-15,16 0 0 16,12-5 0-16,10-8-1 16,5-7-18-16,8-7-14 15,6-16 30-15,4-12-75 0,0-8 64 16,2-14-12-16,-2-26 16 16,-10-14 10-1,-12-21 7-15,-14-7 28 0,-23-8 48 16,-15-4-81-16,-2 1 35 15,-21 9-14-15,-13 12-2 16,-8 17-21-16,-5 24-12 16,-4 17-53-16,-1 14 1 15,-12 30-200-15,15 10-56 16,5 2-1159-16</inkml:trace>
  <inkml:trace contextRef="#ctx0" brushRef="#br0" timeOffset="-163883.1">7262 14618 937 0,'0'0'240'0,"0"0"-152"16,0 0-33-16,0 0-3 15,-129 116 43-15,111-88-39 16,7-1-6-16,4-5-31 16,7-4-18-16,0 0 8 15,3-10-9-15,14 2-20 16,7-10-18-16,5 0 25 16,5 0-16-16,3-6 7 15,4-6-13-15,1-6-3 16,-4 0-55-16,-3-3-73 15,-10 5 30-15,-9 4 136 16,-7 7 66-16,-9 2 134 0,0 3 9 16,0 0-40-16,-5 12-48 15,-1 11-32-15,3 4 24 16,3 9-112 0,0 0 18-16,3-2-19 0,8-1-75 15,2-13-90-15,-1-6-73 16,-4-14-341-16</inkml:trace>
  <inkml:trace contextRef="#ctx0" brushRef="#br0" timeOffset="-163510.52">7293 14418 461 0,'0'0'1047'0,"0"0"-812"0,0 0-96 16,-149 14 17-16,107 12-59 15,6 9 27-15,5 8-70 16,6 12-22-16,5 6 11 16,9 8-31-16,7 4 1 15,4 4-13-15,0-3-1 16,24-7 0-16,14-4 1 16,8-9-41-16,12-7 29 15,7-5-41-15,6-14 7 16,3-11-24-16,-1-10-56 15,1-7 93-15,-5-22-3 16,-2-18 21-16,-5-14 15 16,-8-13 27-16,-14-8 64 15,-11-8 41-15,-16-8-31 16,-13-3-8-16,0 2-50 0,-24 6-41 16,-15 13-4-16,-9 21-4 15,-14 25-43-15,-52 27-84 16,11 8-155-16,-2 19-287 0</inkml:trace>
  <inkml:trace contextRef="#ctx0" brushRef="#br0" timeOffset="-162228.43">10111 14493 121 0,'0'0'775'0,"0"0"-578"0,0 0-28 15,0 0-30-15,0 0-6 16,0 0 19-16,0 0-98 16,-19-3 12-16,10 19 20 15,-1 4-11-15,2 6 25 16,-1-2-52-16,5 0-18 0,1-2 5 16,3-4-23-16,0-6-12 15,7-2 0-15,10-4 7 16,6-2 12-16,4 1-19 15,-1-2 0-15,2 3 0 16,-7 6 14-16,0 2-20 16,-9 1 12-16,-2 6 4 15,-10 2 32-15,0-1-11 16,-7 1 19-16,-15 2 34 16,-3-5-73-16,1-4 41 15,-1-5-45-15,3-2-7 16,-1-5 0-16,6-4-63 15,1-2-14-15,3-36-40 16,4 1-392-16,5 2-329 0</inkml:trace>
  <inkml:trace contextRef="#ctx0" brushRef="#br0" timeOffset="-162087.1">10065 14524 98 0,'0'0'1120'0,"0"0"-890"16,0 0-103-16,0 0 32 15,0 0-50-15,129-71-63 16,-86 61-39-16,12-1-7 16,-10 2-170-16,-12 1-177 0</inkml:trace>
  <inkml:trace contextRef="#ctx0" brushRef="#br0" timeOffset="-161677.66">10116 14247 214 0,'0'0'1212'0,"0"0"-1007"16,-134 11 19-16,72 0-67 15,1 9-14-15,1 6-21 16,5 6-51-16,4 8 20 16,8 9-62-16,8 5-11 15,10 8 7-15,14 4-2 16,9 6-23-16,2 0 0 15,13 3 0-15,19-1-6 0,10-6-5 16,14-4-20-16,8-14 19 16,7-7-41-16,10-14 25 15,1-8-29-15,2-14 7 16,1-7 9-16,-2-3 18 16,-1-24 23-16,-4-13 9 15,-9-14 0-15,-9-11 22 16,-10-12 34-16,-19-7-4 15,-14-7 18-15,-15-1-41 16,-2 6-12-16,-27 2-9 16,-14 12-17-16,-13 12-1 15,-13 13-27-15,-10 15-39 16,-58 6-45-16,19 12-376 16,5-3-236-16</inkml:trace>
  <inkml:trace contextRef="#ctx0" brushRef="#br0" timeOffset="-161116.78">8157 13415 39 0,'0'0'1194'16,"0"0"-992"-16,0 0-89 16,0 0-40-16,-87 108 17 0,81-73-26 15,4 0 7-15,2 4 14 16,0-3-61-16,8-2 3 15,13-6-2-15,4-5-24 16,-2-6-2-16,2-9 0 16,-2-6-34-16,-3-2 20 15,-7 0 30-15,-9-12-12 16,-4-7 5-16,0 2 6 16,-22-3 17-16,-4 2-31 15,-3 4 9-15,0 3 4 16,2 4-13-16,4 4 0 15,8 3-119-15,6 0-88 16,4 0-53-16</inkml:trace>
  <inkml:trace contextRef="#ctx0" brushRef="#br0" timeOffset="-160709.45">7881 13218 439 0,'0'0'1013'0,"0"0"-853"15,0 0-15-15,-108 109-35 16,87-59-9-16,7 6-3 0,10 8-20 16,4 4-31-1,0 3 26-15,12 1-64 0,17 0 1 16,8-2-10-16,14-6-11 15,11-4-15-15,10-7-45 16,6-14 16-16,2-10 7 16,0-17-62-16,-2-12 63 15,-9-6 29-15,-4-34 18 16,-12-13 24-16,-5-14 12 16,-11-27 54-16,-14-23 57 15,-23-24-87-15,0 13 17 16,-27 31-35-16,-8 31-41 15,-6 33 1-15,-12 2-2 16,-21 11-65-16,-59 20-45 16,16 13-154-16,6 17-245 0</inkml:trace>
  <inkml:trace contextRef="#ctx0" brushRef="#br0" timeOffset="-160076.53">5675 15490 1525 0,'0'0'389'16,"0"0"-301"-16,0 0 33 15,0 0-43-15,132 0-43 16,-86-7-35-16,-3 1-56 16,-9 2-44-16,-11-3 43 15,-9 5-34-15,-9 2 63 16,-5 0 25-16,0 13 3 16,0 8 87-16,-7 4-11 15,3 9 5-15,2 2 19 16,2 4-76-16,0-5 30 0,0 2-42 15,0-1-4-15,6-6-8 16,1-2-9-16,-3-8-62 16,-4-4-68-16,0-8-177 15,0-3-163-15</inkml:trace>
  <inkml:trace contextRef="#ctx0" brushRef="#br0" timeOffset="-159958.33">5778 15699 591 0,'0'0'673'0,"0"0"-531"16,0 0-96-16,0 0-12 16,0 0-30-16,167-76-4 15,-118 64-113-15</inkml:trace>
  <inkml:trace contextRef="#ctx0" brushRef="#br0" timeOffset="-159562.62">5735 15222 1386 0,'0'0'399'15,"0"0"-252"-15,-113 32-29 16,71 1 23-16,10 13-71 16,3 7-4-16,9 15-30 15,7 2-24-15,6 8 32 16,7 3-44-16,0-2 8 15,13-4-7-15,16-3-1 16,12-5-1-16,10-7-19 16,9-4-9-16,6-11 5 0,7-3-29 15,0-13-17-15,-1-11 10 16,-6-18-57-16,-3-3 95 16,-11-34 22-16,-2-18 14 15,-13-14 69-15,-10-13 15 16,-11-21-14-16,-16-20 18 15,0 7-94-15,-11 18 8 16,-11 20-16-16,2 22-19 16,-5 2 7-16,-2 4-89 15,-6 10-94-15,8 18-101 0,8 8-463 16</inkml:trace>
  <inkml:trace contextRef="#ctx0" brushRef="#br0" timeOffset="-155487.78">1636 10978 476 0,'0'0'378'0,"0"0"-247"16,0 0-70-16,-158 33-49 15,111-13-12-15,7-3-191 0</inkml:trace>
  <inkml:trace contextRef="#ctx0" brushRef="#br0" timeOffset="-153824.86">11999 11332 702 0,'0'0'248'0,"0"0"-126"15,0 0 38-15,0 0-22 16,0 0-36-16,0 0 11 15,0 0-30-15,0-9 12 16,0 9-40-16,0 0-9 16,0 0 15-16,0 0-40 0,0 0-15 15,0 19 94 1,-2 7-39-16,-6 7-2 0,0 10-2 16,-3 6-23-16,1 2 30 15,2 1-61-15,3 0 7 16,1-4-20-16,4-7-3 15,0-13-38-15,0-12-36 16,0-13-63-16,0-9-21 16,0-18-50-16,0-5-348 0</inkml:trace>
  <inkml:trace contextRef="#ctx0" brushRef="#br0" timeOffset="-153517.78">11943 11383 639 0,'0'0'393'15,"0"0"-176"-15,0 0-47 16,0 0-19-16,0 0-84 16,0 0 29-16,0 0 69 15,54 49-121-15,-33-19 22 16,8 2 22-16,0 2-26 16,0 2-13-16,3-3-26 15,-3 1-15-15,-5-9 23 16,-1-5-16-16,-8-7-15 15,-1-12 20-15,-5-1 10 16,-5-1 29-16,0-21-53 16,-4-8 0-16,0-7 22 15,0-5-7-15,0-2-39 0,0 2 18 16,-6 4-15-16,1 7 8 16,1 10-57-16,2 11-53 15,0 6-156-15,2 4-371 16</inkml:trace>
  <inkml:trace contextRef="#ctx0" brushRef="#br0" timeOffset="-153352.59">12382 11550 755 0,'0'0'373'0,"0"0"-195"16,0 0-67-16,0 0-64 15,131 1-15 1,-95-1-32-16,-10 0-119 0,-5 0-703 0</inkml:trace>
  <inkml:trace contextRef="#ctx0" brushRef="#br0" timeOffset="-153156.65">12540 11437 1300 0,'0'0'314'0,"0"0"-116"16,0 0-3-16,0 0-41 0,-34 135-99 15,28-95-33-15,2-2-12 16,-1 1-10-16,1-3-58 16,4-7-166-16,0-7-124 15,0-9-345-15</inkml:trace>
  <inkml:trace contextRef="#ctx0" brushRef="#br0" timeOffset="-152828.6">12732 11262 766 0,'0'0'665'0,"0"0"-438"16,0 0-135-16,0 0 79 15,0 0 18-15,0 0-119 16,19 132 40-16,-14-86-44 16,-3 3-28-16,-2-4 45 15,0 4-81-15,0-6 33 16,0-1-30-16,0-3 4 15,-9-7-18-15,3-9-48 16,-1-7-51-16,3-7 16 16,4-9-194-16,0-12 9 15,0-12-345-15</inkml:trace>
  <inkml:trace contextRef="#ctx0" brushRef="#br0" timeOffset="-152513.49">13061 11337 1209 0,'0'0'391'15,"0"0"-134"-15,0 0 0 16,0 0-160-16,0 0-88 16,0 0 75-16,0 0-82 15,-137 27 32-15,105-5-9 16,6 1-24-16,7 2 46 15,6-1-41-15,8 2 3 0,5 0 31 16,0 1-19-16,0-2-18 16,3 0-3-16,6-4 1 15,-3 2 21-15,6-6-22 16,-1-1 0-16,3 1-23 16,7-5 18-16,2-5-20 15,4 0-75-15,13-7-84 16,-9 0-192-16,-4-3-1022 15</inkml:trace>
  <inkml:trace contextRef="#ctx0" brushRef="#br0" timeOffset="-152346.55">13126 11578 1156 0,'0'0'297'0,"0"0"-223"0,0 0 6 15,0 0-34-15,0 0-46 16,147 6-13-16,-118-1-96 16,-6-1-171-16</inkml:trace>
  <inkml:trace contextRef="#ctx0" brushRef="#br0" timeOffset="-152163.09">13260 11501 1132 0,'0'0'495'0,"0"0"-355"16,0 0 61-16,0 0-92 15,0 0-51-15,0 0-58 16,-29 113-47-16,29-77-147 16,0-8-194-16,0-6-563 15</inkml:trace>
  <inkml:trace contextRef="#ctx0" brushRef="#br0" timeOffset="-151881.59">13443 11596 1303 0,'0'0'381'0,"0"0"-203"0,0 0 43 15,0 0-154-15,0 0 3 16,104-102-39-16,-91 86-14 15,-1 4 37-15,-6 4-31 16,-1 1-4-16,-1 7 22 16,0 0-15-16,-1 0-22 15,2 13 32-15,-3 12-20 16,-2 4 39-16,0 7-49 16,0 6-5-16,0 1-1 15,-2-1-25-15,-14 5-54 16,1-8-152-16,1-13-355 0</inkml:trace>
  <inkml:trace contextRef="#ctx0" brushRef="#br0" timeOffset="-150598.25">13443 11122 222 0,'0'0'845'15,"0"0"-613"-15,0 0-94 16,0 0 30-16,0 0-39 15,0 0 24-15,0 0-49 0,-55-53-34 16,34 45 38 0,-6 0-61-16,-4-1-22 0,-3 4 40 15,-3 0-57-15,-1 2 12 16,-5-2-20-16,3 3-1 16,-2-3 1-16,-1-2 14 15,1-1-13-15,2 3 21 16,-3-4-11-16,2 3-11 15,-7-2 0-15,0 3 7 16,-4-4-5-16,-1 4-2 16,0-3 0-16,-1 2 9 15,2-3-8-15,2 3-2 16,0 0 1-16,6 2 0 16,-1 3 7-16,2-2-7 0,3 3 0 15,-2 0 9 1,3 0 0-16,-2 0-18 15,1 0 8-15,0 7 1 0,-1 0 2 16,4 4-2-16,-1-1 0 16,1-1-8-16,-1 1 20 15,-1 0-25 1,-1 1 4-16,3-1 9 0,1-1 0 16,3 2-4-16,4-2 4 15,4 4 20-15,4 1-20 16,9 2-1-16,2 4-33 0,4 4 34 15,1 2-8 1,1 2 14-16,2 2-6 16,0 4 0-16,0 2 17 15,0 1-11-15,2 3-6 0,0 1-12 16,0 4-15-16,0 1 24 16,0 0-13-16,6 2-11 15,3-2 14-15,2-2-2 16,5-2 3-16,4-2 3 15,5 0-13-15,3-2 29 16,6-3-14-16,4-1 7 16,1-4 0-16,3-2-16 15,8-2 0-15,1-4-15 16,4 0 11-16,6-4 3 16,1 1 16-16,8-4 1 15,-1 1 0-15,2-1 10 16,0-2-10-16,3 1 0 15,-2 3-6-15,1-4 19 16,2 1-14-16,-1 0 1 0,1-1 0 16,2-5-12-16,1 0 12 15,0-2 0-15,-3-4-1 16,0 0 7-16,-1 0-7 16,-3 0 1-16,4-2 0 15,-4 0 6-15,-1 0-6 16,1-4 0-16,-1-10-4 15,-3-7 12-15,-3-6-8 16,-5-5 0-16,-6-11 9 16,-9-7 0-16,-8-8 0 15,-14-7 15-15,-11-4 44 16,-11-3-48-16,0 1 25 16,-15 6-16-16,-19 2-3 0,-8 5-26 15,-9 6-18-15,-5 5 18 16,-4 7 0-16,-11 11-42 15,-7 4-10-15,-51 15-91 16,17 9-154-16,8 1-274 16</inkml:trace>
  <inkml:trace contextRef="#ctx0" brushRef="#br0" timeOffset="-149514.79">12188 12635 1084 0,'0'0'349'16,"0"0"-179"-16,0 0-63 15,0 0 58-15,0 0-17 16,0 102-56-16,0-60-45 16,0 4 39-16,0-2-73 15,0-1 18-15,0-3-31 16,0-8 0-16,0-8 0 16,0-8-51-16,0-10-38 15,0-6 30-15,-2-4-64 16,-7-20-70-16,0-10 56 0,2-6-1 15,1-9 81-15,4-1 3 16,2 0 27 0,0 2 8-16,0 8 38 15,0 13 11-15,4 6 44 16,7 11 9-16,5 10-10 0,5 0 1 16,4 2 34-16,4 18 24 15,5 6-82-15,1 8 43 16,1 4-16-16,0 0-12 15,-1 3-2-15,3-5-36 16,-2-4-27-16,-5-6 21 16,-5-12-20-16,-5-8-1 15,-8-6 12-15,-7-5-2 16,-2-17 11-16,-4-10-21 16,0-2 0-16,0 0-8 15,-8 2-75-15,6-2-42 0,2 10-171 16,0 9-69-16</inkml:trace>
  <inkml:trace contextRef="#ctx0" brushRef="#br0" timeOffset="-149340.39">12834 12797 1285 0,'0'0'346'0,"0"0"-208"16,0 0 16-1,0 0-94-15,148 0-26 0,-117 0-34 16,0 0-170 0,-9 0-93-16,-9 0-564 0</inkml:trace>
  <inkml:trace contextRef="#ctx0" brushRef="#br0" timeOffset="-149179.91">13013 12695 1177 0,'0'0'303'0,"0"0"-186"16,0 0 69-16,0 0-32 16,0 0-92-16,0 120-51 15,0-79-11-15,0 9-70 16,0-9-173-16,0-8-523 0</inkml:trace>
  <inkml:trace contextRef="#ctx0" brushRef="#br0" timeOffset="-148796.98">13320 12507 758 0,'0'0'492'0,"0"0"-334"16,0 0 27-16,0 0 55 16,0 0-75-16,0 0-26 15,40 142 14-15,-33-100-116 16,-3 4 58-16,-2-2-58 15,-2-2-23-15,2-4 8 16,-2-2-22-16,0-5 0 16,0-7 0-16,0-6-83 15,0-6-2-15,0-12-155 16,0 0-270-16,2 0-350 0</inkml:trace>
  <inkml:trace contextRef="#ctx0" brushRef="#br0" timeOffset="-148499.98">13587 12537 1298 0,'0'0'291'15,"0"0"-176"-15,0 0 100 16,0 0-98-16,-136 54-60 15,101-29 26-15,4 4-69 16,6-3 51-16,9 2-41 16,7-5-23-16,9 2 31 15,0-1-32-15,3-2 0 0,15 0 21 16,9 0-20-16,4-3-2 16,4-2 1-16,7-4-72 15,1-3-24-15,8-9-146 16,-8-1-52-16,-10 0-371 0</inkml:trace>
  <inkml:trace contextRef="#ctx0" brushRef="#br0" timeOffset="-148270.72">13761 12815 1185 0,'0'0'338'0,"0"0"-166"15,0 0 8-15,0 0-104 16,156-4 22-16,-104 4-98 16,-8 0-22-16,-4 8-54 15,-9-8-145-15,-13 0-29 16,-12 0-356-16</inkml:trace>
  <inkml:trace contextRef="#ctx0" brushRef="#br0" timeOffset="-148112.33">14006 12695 416 0,'0'0'931'0,"0"0"-708"0,0 0-65 15,0 0 38-15,0 0-81 16,-18 113-78-16,18-82-37 15,0 8-49-15,0-9-279 16,2-8-306-16</inkml:trace>
  <inkml:trace contextRef="#ctx0" brushRef="#br0" timeOffset="-147728.53">14180 12625 1121 0,'0'0'301'0,"0"0"-169"16,0 0-28-16,0 0 42 16,0 0-88-16,0 0 17 15,0 0-43-15,123 6-30 16,-104 16 40-16,0 4-30 15,-11 3-10-15,-3 0 65 16,-5 0-66-16,0 4 51 16,-13 0-4-16,-12 0 0 0,-4-2 40 15,0-4-40 1,6-3-1-16,10-3 11 0,13-5-21 16,0 0-38-16,29-2 1 15,18-4-10-15,13-1-9 16,6-6-100-16,0-3-67 15,5 0-26-15,-17-6-19 16,-19-8-368-16</inkml:trace>
  <inkml:trace contextRef="#ctx0" brushRef="#br0" timeOffset="-146074.02">12072 12362 918 0,'0'0'327'0,"0"0"-217"0,0 0 24 16,0 0 38-16,0 0-91 16,0 0 10-16,0 0-40 15,-129 104-27-15,111-77 34 16,-2 2-40-16,2 4 37 16,1 1 19-16,-1 2-74 15,2 3 32-15,2-2-32 16,2 3 1-16,2 0-10 15,4 2 9-15,1-4-19 16,5 1-11-16,0-3-33 16,0-4 37-16,13-3-6 15,7 2 1-15,8-5 18 16,1 3-2-16,4-4-5 16,0 1-20-16,1-2-20 15,-1 1 51-15,0-1-20 0,-2-3-13 16,3-1 40-16,-4-2-12 15,4-4 6-15,3 0 8 16,0-1 0-16,3-4 19 16,3 2-19-16,3-1 0 15,4 0 0-15,0 0 9 16,6 2-9-16,5-3 0 16,3 2 1-16,1-3 9 15,3 0-10-15,0-2 0 16,-3-1 33-16,-5 0-25 15,-2 1 49-15,-3 2 1 16,-4 0-37-16,1 2 32 16,-2 1-53-16,2-3 0 15,4 3-2-15,0-1 2 0,2 0 0 16,-1-2-22-16,1-3-6 16,-4 2 27-16,-3 1 1 15,-4-2 0-15,2 3 3 16,-3-3 10-16,6 0-26 15,2-3 12-15,-2 1-23 16,4 0-30-16,0-4-20 16,-2 0 68-16,-6 0-22 15,2 0 19-15,-8 0 1 16,1 0 8-16,-6-8 0 16,1 0 1-16,-5-4-1 15,3-4 0-15,0-1 0 0,0-10 20 16,-3-1-38-1,-2-4 19-15,-4-2-1 0,-5-2 34 16,-6 0-25-16,-3-2 68 16,-6 0 8-16,-3-1-61 15,-4-3 24-15,0 2-42 16,0 2 3-16,0-1 17 16,0 4-4-16,-6 1 17 15,-12 2 25-15,-5 0-48 16,-6 2 28-16,-4-1-22 15,-7 5-21-15,-5 1 32 16,1 2-26-16,0 2-7 16,-1 2 0-16,0 1-6 0,2 2-1 15,-1 2-8-15,-3 0-17 16,1 1 15-16,-6 0-5 16,2-1 21-16,-4 2-5 15,-2 0-28-15,0 0 32 16,-2 0-34-16,5 0 35 15,2 0-26-15,1-3-41 16,8 4 10-16,0-3 57 16,-1-1 2-16,4 4 28 15,-6-1-29-15,-4-1 0 16,-5 3 30-16,-1 2-5 16,-6 1-25-16,3-2 0 15,6 2 14-15,-2-2-21 0,7 3 7 16,0-3 0-1,2 0 0-15,-1-1 10 0,-1 0-10 16,-4 2 0-16,-7-2 13 16,0 1-2-16,-4 2-11 15,-1 0 0-15,3-4-2 16,2 3 10-16,6-2-16 16,4-3 5-16,1 6 3 15,0-1 8-15,-2 6 3 16,1 2-2-16,-6 0 13 15,0 0-22-15,2 9-1 16,11 4-71-16,5 9-144 0,13-1-57 16,15-4-863-16</inkml:trace>
  <inkml:trace contextRef="#ctx0" brushRef="#br0" timeOffset="-144977.99">12986 13762 1487 0,'0'0'517'0,"0"0"-503"15,0 0-14-15,0 0-267 16,0 0 18-16,0 0-77 0</inkml:trace>
  <inkml:trace contextRef="#ctx0" brushRef="#br0" timeOffset="-144831.3">12988 14047 1011 0,'0'0'782'0,"0"0"-673"0,0 0-52 16,0 0-57-16,0 0-50 16,0 0-150-16,0 0-349 15</inkml:trace>
  <inkml:trace contextRef="#ctx0" brushRef="#br0" timeOffset="-144704.65">12924 14446 909 0,'0'0'506'0,"0"0"-394"0,0 0 30 16,0 0-16-16,0 0-50 16,0 0-76-16,-7 101-86 15,7-88-175-15</inkml:trace>
  <inkml:trace contextRef="#ctx0" brushRef="#br0" timeOffset="-144087.65">12153 15379 1237 0,'0'0'380'0,"0"0"-302"16,0 0-23-16,0 0 135 16,0 0-74-16,-14 129 0 15,14-80-51-15,0-1-43 0,0-2 24 16,0-6-46-16,1-4-25 15,2-9 13-15,-3-15-145 16,0-7-48-16,0-10 3 16,-3-18-81-16,-5-8-270 0</inkml:trace>
  <inkml:trace contextRef="#ctx0" brushRef="#br0" timeOffset="-143825.83">12061 15468 393 0,'0'0'504'15,"0"0"-255"-15,0 0-104 16,0 0-92-16,0 0-9 15,0 0 63-15,0 0-18 16,79-24 9-16,-47 57-1 16,1 2-25-16,8 5 9 0,1 1-40 15,3-1-11-15,2-5 13 16,-2-8-20-16,-8-10-21 16,-5-13 59-16,-10-4 10 15,-11 0 3-15,-7-21-34 16,-4-12-15-16,0-2-14 15,-2-5-5-15,-11 5-12 16,3 4-42-16,4 8-60 16,6 13-32-16,0 6-219 15,0 4-824-15</inkml:trace>
  <inkml:trace contextRef="#ctx0" brushRef="#br0" timeOffset="-143659.36">12665 15638 1245 0,'0'0'331'0,"0"0"-235"15,0 0-45-15,124 0 0 16,-72 0-1-16,2 0-50 16,10 5-6-16,-12 3-92 15,-15-4-235-15</inkml:trace>
  <inkml:trace contextRef="#ctx0" brushRef="#br0" timeOffset="-143474.65">12924 15574 1267 0,'0'0'483'0,"0"0"-402"0,0 0-12 15,0 0 72-15,0 0-35 16,-21 121-65-16,19-89-22 15,0 3-19-15,2 7-110 16,0-11-142-16,0-7-372 16</inkml:trace>
  <inkml:trace contextRef="#ctx0" brushRef="#br0" timeOffset="-143049.85">13277 15440 1255 0,'0'0'239'16,"0"0"-138"-16,0 0-87 15,0 0 30-15,0 0 16 16,0 0-14-16,0 0 17 16,135-17-4-16,-118 34-8 15,-5 7 15-15,-10 10-53 0,-2 2 10 16,-12 1-1-16,-15 7 8 16,-6-4 38-16,-3 0-20 15,1-4-2-15,8-8 65 16,7-2-64-16,13-5-1 15,7-6-13-15,4-3-22 16,23-4 24-16,6-1-35 16,6-3 0-16,0-4-11 15,-2 0-44-15,-4 0-25 16,2-9-90-16,-10-1-197 16,-2-2-237-16</inkml:trace>
  <inkml:trace contextRef="#ctx0" brushRef="#br0" timeOffset="-142803.83">13750 15462 1219 0,'0'0'607'15,"0"0"-465"-15,0 0-107 16,0 0 123-16,0 0-44 15,0 144-18-15,7-91-26 16,-3 0-51-16,0-4-2 16,-1-4-8-16,-3-3-9 15,0-11-11-15,0-5-75 16,0-13-83-16,2-8-205 0,2-5-459 16</inkml:trace>
  <inkml:trace contextRef="#ctx0" brushRef="#br0" timeOffset="-142428.56">14100 15540 901 0,'0'0'306'0,"0"0"-232"15,0 0 12-15,0 0 25 0,-129 21-3 16,98-3 10-16,-1 0 15 16,6 3 16-16,3 2-52 15,8 1-60-15,1 2 35 16,10-1-71-16,4-4 33 16,0 3-16-16,4-2-18 15,23-1 30-15,10-4-30 16,13-3 0-16,5-1 17 15,8-6-11-15,-5-3-6 16,-3-2 30-16,-12 2-17 16,-12-4-13-16,-16 0-88 15,-15 0-40-15,0 0-111 16,-13 0-267-16</inkml:trace>
  <inkml:trace contextRef="#ctx0" brushRef="#br0" timeOffset="-141739.1">11867 15083 846 0,'0'0'279'15,"0"0"-152"-15,0 0 5 16,0 0 16-16,0 0-50 15,0 0-15-15,0 0 35 16,-2 107-67-16,2-92 28 0,0 6-1 16,0-4-31-16,0 3 29 15,0 4-45-15,-5 1-1 16,1 0 5-16,-2-6-18 16,1-9-17-16,3-2 0 15,2-3 8-15,0-5-8 16,0 0-15-16,0 0-24 15,0-11-40-15,7-7-278 16,3 1-489-16</inkml:trace>
  <inkml:trace contextRef="#ctx0" brushRef="#br0" timeOffset="-140212.5">12462 15159 613 0,'0'0'374'0,"0"0"-248"16,0 0-35-16,0 0 38 15,0 0-80-15,0 0 44 16,0 0-10-16,-80-44-13 15,67 40 45-15,-5 2-36 16,-2 2-22-16,-5 0 28 16,-4 0-84-16,-4 0 55 15,-6 0-23-15,-5 0-24 16,-3 0 37-16,-1 6-15 16,-2 2 13-16,6 1 49 15,1 0-92-15,5-1 39 0,3 6-25 16,1-4-6-16,1 4 3 15,2 3-12-15,0 1 0 16,2 0 4 0,0 4 18-16,2 0-28 0,2 4 6 15,6 1 0-15,1 2-3 16,3 5 3-16,3-4 0 16,1 2 3-16,5 0 6 15,3 1-16-15,3 1 7 16,0-2-2-16,0 2-17 15,11 1 21-15,2 4-2 16,3 1 0-16,-1 0-6 16,1-2 0-16,-1 2-3 15,6-3-13-15,-1-2 1 16,9-3 11-16,2-5-20 16,7-5-10-16,2-4 37 15,3 0-6-15,-1 4 9 0,0-5 0 16,1 2 3-16,1-5 5 15,5 3-14-15,2-2 6 16,7 1-26-16,4-3 25 16,3-2-20-16,5 1 15 15,-2-4-15-15,1 6 35 16,-2-4-14-16,1 2 0 16,-2 2 0-16,-3 0-9 15,-2-6-29-15,2 6-26 16,2-6 63-16,-1-2-76 0,3 3 34 15,0-1-12 1,-1-3 37-16,2 4 18 16,-6 0 12-16,1 0 17 15,-1-2 9-15,1 4-23 0,1-7-24 16,3 0 9-16,-1-4-1 16,1 0-8-16,1 0 9 15,-4-4 0-15,0 0 1 16,-1-7 14-16,-3 8-15 15,-2-6 25-15,-3 0 7 16,1-5 21-16,2-2-37 16,-4-7-15-16,0-4 33 15,-6-4-15-15,-6-1-13 16,-5 1-6-16,-11-8 6 16,-8 7 23-16,-8 0-17 0,-6-4 26 15,-4 6 11-15,0-6-34 16,0-1 5-16,-12-2-6 15,-1-1-13-15,1-1 24 16,1 1-18-16,-2-4 5 16,-1 4 4-16,-6 0 1 15,-4 4-13-15,-2-1-4 16,-6 1 1-16,-3 5 11 16,2 1-5-16,-2 3-7 15,2 1 20-15,2 2-19 16,-3 7 32-16,1-6-33 0,-5 0 8 15,-1 6 13-15,-7-5-15 16,-4 4-6-16,-2 0 0 16,-7-1 13-1,0 2-22-15,-3 3 9 0,-2 1 0 16,3 1-13-16,1 2 35 16,0-2-22-16,-1 2 0 15,1 1 0-15,0-1-15 16,-2 1 15-16,1 1 0 15,-1 0-10-15,2 2 19 16,0-3-15-16,5 0 6 16,3-1 0-16,0-1-12 15,4 3 12-15,1-3 0 16,-3 1-12-16,0 4 21 16,-2 2-15-16,-4 2 6 0,-2 2 0 15,-1 0 9-15,-1 0-9 16,2 0 0-16,0 0-17 15,-2 0 17-15,2 0 0 16,-1 0-17-16,-12 0-38 16,16-4-102-16,9-5-244 0</inkml:trace>
  <inkml:trace contextRef="#ctx0" brushRef="#br0" timeOffset="-136074.95">163 11383 137 0,'0'0'736'0,"0"0"-478"16,0 0-52-16,0 0-58 16,0 0 2-16,27 118-66 15,-16-91-2-15,0-4-32 16,-2 2-27-16,0-5 14 15,-2-2-37-15,-3-1 0 16,-2-4-12-16,1-1-7 16,-3 0-86-16,0-4-57 0,0-1-139 15,0-6-356-15</inkml:trace>
  <inkml:trace contextRef="#ctx0" brushRef="#br0" timeOffset="-135304.78">32 11365 186 0,'0'0'926'0,"0"0"-645"15,0 0-157-15,0 0 34 16,0 0-16-16,0 0-44 15,0 0 22-15,105-46-30 16,-65 34-15-16,-1 1-9 16,1 0-51-16,-3 4-30 15,-6 0 15-15,-10 4-59 16,0 3-62-16,-10 0-204 16,-6 0-264-16</inkml:trace>
  <inkml:trace contextRef="#ctx0" brushRef="#br0" timeOffset="-134801.56">451 11353 977 0,'0'0'383'15,"0"0"-272"-15,0 0-20 0,0 0-20 16,0 0-63-16,0 0-4 16,0 0-4-16,62-70 0 15,-60 66 12-15,-2 3-6 16,0 1 20-16,0 0-9 16,0 0-16-16,0 0 29 15,0 1-5-15,0 12 16 16,0 4 69-16,0 7-88 15,0 5 26-15,0 5-8 16,0 0-29-16,0 2 23 16,3-1-34-16,3 1-48 15,0-3 11-15,-3-3-144 16,-3-2 20-16,0-6-60 16,0-4 8-16,-7-5 97 15,-6-5 48-15,-1-4 68 0,3-1 177 16,2-3 3-16,6 0 45 15,3 0-18-15,0 0-71 16,0 0-31-16,0 0-88 16,8 0-10-16,7 0-10 15,8 0 3-15,10 0-149 16,-2 0-232-16,-2 0-340 0</inkml:trace>
  <inkml:trace contextRef="#ctx0" brushRef="#br0" timeOffset="-133849.58">2001 11004 182 0,'0'0'617'16,"0"0"-461"-16,0 0 76 16,0 0-104-16,0 0-27 15,0 0-5-15,-125-10-19 0,99 10 47 16,-3 0-51 0,-3 0-30-16,-1 0 31 0,-5 3-73 15,-6 4-2-15,-1 4-61 16,-9 0-33-16,-33 7 28 15,12-3-90-15,6-1-912 16</inkml:trace>
  <inkml:trace contextRef="#ctx0" brushRef="#br0" timeOffset="-131188.75">2747 11524 611 0,'0'0'201'16,"0"0"-87"-16,0 0 23 0,0 0-65 15,0 0 37 1,0 0-24-16,0 0-43 0,37-6 37 15,-32 6-40-15,5 0 13 16,-1 0 21-16,2 0-63 16,4 0 28-16,4 0-12 15,5 0-5-15,4 6 11 16,7 0-32-16,7 3 19 16,4-2 6-16,6 1-3 15,5 2-31-15,4-2 15 16,1 0-6-16,7 1 13 15,2-2-4-15,5 1 9 16,3 0-1-16,-2 0 4 16,4 0-21-16,-2 1 1 15,0-2-1-15,0 3 25 16,-2-2-24-16,-4 1 11 0,-1-2-2 16,-5 2 0-16,-1-2 12 15,-3-1-22-15,-5 1 1 16,-5-2 43-16,-2 1-38 15,-6-2 20-15,-3 2-11 16,-2-1-15-16,1-1 31 16,-6 2-31-16,-2-5 1 15,-6 2-1-15,-7-2 12 16,-6-1-13-16,-6 0 1 16,-7 0 0-16,5 0-15 15,-2 0 15-15,6 0-52 16,5 0 51-16,7 0-59 0,5 0 22 15,2 0-21-15,0 0 4 16,-7 0 49-16,-6 0-9 16,-11 0-1-16,-5 0-48 15,-5 0-237-15,-13 0-283 0</inkml:trace>
  <inkml:trace contextRef="#ctx0" brushRef="#br0" timeOffset="-130117.61">5824 12241 504 0,'0'0'210'0,"0"0"-87"15,0 0 26-15,46 125-16 16,-31-81-43-16,3 4 31 16,-1 5-48-16,1-2 17 15,-3 3-3-15,2-1-58 0,-2 0 54 16,1-2-42 0,-1-1-32-16,3-1 54 0,-2-5-41 15,-1-1 24 1,-2 0-6-16,1-1-24 0,-1-2 22 15,-1-2-38-15,-1-4 8 16,-4-4 11-16,4-4-6 16,-5-4-3-16,1-3-10 15,-1-6 10-15,-1-2 6 16,-2-4-16-16,-1-2 0 16,-2-1-20-16,2-3 33 15,-2-1-19-15,0 0 6 16,2 0-44-16,3-17-23 15,-1-6-195-15,-1-3-388 0</inkml:trace>
  <inkml:trace contextRef="#ctx0" brushRef="#br0" timeOffset="-129369.29">6279 13291 2 0,'0'0'751'0,"0"0"-603"0,0 0-82 16,0 0 40-16,0 0 8 15,0 0 50-15,0 0-86 16,63-26 0-16,-41 15-18 15,5 0-12-15,4-4 23 16,5-1-31-16,3-3 14 16,3-3 47-16,6-5-81 15,3-1 34-15,2-4-7 16,2-2-21-16,4-6 32 16,1-2-48-16,5-3-9 15,-1 0 33-15,3-4-22 16,3 3-13-16,-4 0 1 15,-1 4 0-15,-1 2 5 0,-1 4-5 16,-10 4 0-16,-6 2-3 16,-12 6 31-16,-6-1-28 15,-8 6 19-15,-8 1-9 16,-4 1 15-16,-2 3-25 16,-3 2 0-16,0 5-1 15,-2 0-16-15,-2 5 0 16,0 2-70-16,0 0-96 15,0 0-153-15,-8 0-484 0</inkml:trace>
  <inkml:trace contextRef="#ctx0" brushRef="#br0" timeOffset="-127319.97">8340 12578 892 0,'0'0'195'0,"0"0"-110"15,0 0 12-15,0 0-7 16,0 0 18-16,0 0-21 16,25 107-16-16,-19-70 63 15,1 6-43-15,-1 1-5 16,4 3-15-16,-1-1-26 16,-1-1 26-16,-1 2-35 0,2-2 0 15,-2-6 16-15,-5-5-23 16,0-6-29-16,-2-8 6 15,0-6-4-15,0-5 17 16,0-8-19-16,0-1-24 16,0 0 3-16,0 0-200 15,0-10-295-15</inkml:trace>
  <inkml:trace contextRef="#ctx0" brushRef="#br0" timeOffset="-126314.33">8532 13116 591 0,'0'0'387'0,"0"0"-236"16,0 0-46-16,0 0 68 15,0 0-111-15,0 0 18 16,0 0-7-16,118-72-2 16,-78 56 12-16,5 0-20 15,3 0-3-15,4-4 46 16,2 0-86-16,4-4 39 0,4 0-21 16,0-1-16-16,3 0 12 15,-3-4-28 1,1-1 10-16,-1 0 3 0,-2-4-5 15,0 0-14-15,-2-1 6 16,-3 2-5-16,1 1 29 16,0 0-24-16,-1 2-3 15,2-1 14-15,1 4 11 16,-3-1-36-16,3 2 8 16,2-1 0-16,2-1-9 0,1 2 13 15,-1 2-4 1,3-1 5-16,-3 2 15 0,0-1-21 15,-1 2 1 1,-1 0-2-16,-2-2-17 0,-2 0 35 16,0-1-16-16,-3 1 0 15,0 1 14-15,0-1-17 16,2 1 3-16,-3 3 0 16,0 2-8-16,-5 2 17 15,-1 2-9-15,0 1 0 16,-5-2 2-16,-1-2 10 15,3 5-12-15,-3-3-3 16,-2 1-14-16,3 0 31 16,-4 2-14-16,-4 0 0 15,1 2 6-15,-5-1-1 0,-4 1-5 16,-6 1 0-16,-3-1-8 16,-3 2 16-16,-3-3-8 15,-2 4 0-15,1-3 6 16,-1 2-20-16,4-1 14 15,1-1 0-15,3 2-24 16,-3 0 0-16,-4 2 12 16,-6 5-16-16,-8 1-68 15,-19 0-181-15,-9 0-269 0</inkml:trace>
  <inkml:trace contextRef="#ctx0" brushRef="#br0" timeOffset="-125803.5">10241 12065 854 0,'0'0'335'0,"0"0"-168"15,0 0-12-15,0 0 46 16,0 0-84-16,0 0-67 16,0 0 27-16,4 3-37 15,14-2 38-15,4 3-33 16,7 1-23-16,5 3 37 16,1-1-59-16,1 6 1 15,0 0 23-15,-3 4-11 16,-6-1-22-16,-7 1 9 15,-12 4 0-15,-8-2 3 0,0 2 8 16,-19 1 2-16,-12 2 40 16,-9 0-32-16,-3 2-42 15,-1-5 21 1,-16 10-120-16,12-9-129 0,6-6-380 16</inkml:trace>
  <inkml:trace contextRef="#ctx0" brushRef="#br0" timeOffset="-124801.08">5756 12494 735 0,'0'0'535'0,"0"0"-400"0,0 0 6 15,0 0 22-15,0 0-55 16,0 0-29-16,0 0-47 15,0-1-17-15,0 1 61 16,0 0-48-16,0 0 44 16,9 5 0-16,8 12-22 15,1 2 24-15,4 4-34 16,3 3-38-16,1 0 46 16,2-4-40-16,-1-4 7 15,-5-3-9-15,0-13-5 16,-4-2 39-16,-1 0-23 15,4-15-17-15,-2-15 16 0,1-8-16 16,1-11-1-16,-2-1-36 16,-1-1-61-16,-1 4-18 15,-2 2-201-15,-5 16-80 16,2 11-613-16</inkml:trace>
  <inkml:trace contextRef="#ctx0" brushRef="#br0" timeOffset="-124123.75">6740 12802 1189 0,'0'0'348'0,"0"0"-115"0,0 0-79 15,0 0-8-15,0 0-96 16,0 0-38-16,0 0 57 15,61 30-38-15,-28-21-13 16,2 0 38-16,1 0-35 16,-6 0-19-16,0 1-2 15,-9-2 0-15,-6 2 16 16,-8 0-16-16,-5 0 0 16,-2 2-1-16,0 1 20 15,-14 2-32-15,-7 1 13 16,-4 1-38-16,-6 4-51 0,8-1-171 15,5-4-252-15</inkml:trace>
  <inkml:trace contextRef="#ctx0" brushRef="#br0" timeOffset="-122555.63">10171 12062 859 0,'0'0'354'0,"0"0"-158"16,0 0 2-16,0 0-82 15,0 0 1-15,0 0-80 16,0 0 11-16,21 0-1 16,-7 0-25-16,-1 6 26 15,2-1 36-15,5 4-72 16,0-2 19-16,5 4-31 16,1-2 1-16,3 4 13 15,-2-3-6-15,0-2-3 16,0-1-4-16,-5 2 10 15,-5-6-7-15,0 2-4 16,-7-1-1-16,-1-3-16 16,-4 2 17-16,-1-2 0 0,-1-1-1 15,-3 0 2-15,0 3 3 16,2-3-4-16,-2 0-31 16,0 0 13-16,0 0 5 15,0 0-2-15,0 2-13 16,0-2-3-16,0 2 19 15,0 0 1-15,2-2 3 16,-2 2-22-16,0 0 36 16,0-2-15-16,0 1 3 15,0 2 6-15,-4-2 27 16,-3 2-19-16,2-1-7 16,1-1 20-16,1-1-11 0,1 3-10 15,0-1 1 1,2-2 0-16,-2 1 37 0,-2 4-27 15,-1-1 7-15,1 2 41 16,-3 2-46-16,-3 5 6 16,2 1 5-16,-3 7-6 15,0 5 22-15,0 2-39 16,-1 4 0-16,4 2 38 16,-1-1-13-16,-1-6-26 15,4-3 0-15,-1-5 12 16,3-5 29-16,0-6-41 15,2-5 15-15,-2 0 24 16,4-1-8-16,0-2-41 0,0 0 10 16,0 0 0-1,0 0-11-15,0 0-35 0,0 0-27 16,0 0-129-16,0-6-530 0</inkml:trace>
  <inkml:trace contextRef="#ctx0" brushRef="#br0" timeOffset="-121428.18">13589 11195 227 0,'0'0'913'0,"0"0"-661"15,0 0-148-15,0 0-67 16,0 0 16-16,0 0-51 16,0 0 2-16,-96-90 5 15,84 82 0-15,-2 4-18 0,-8 2-16 16,4 2-190-16,-5 0-278 16</inkml:trace>
  <inkml:trace contextRef="#ctx0" brushRef="#br0" timeOffset="-118726.7">6012 15227 967 0,'0'0'539'0,"0"0"-419"16,0 0 20-16,0 0-12 15,0 0-41-15,0 0 46 16,-51-41-121-16,40 31 21 15,-1 2-33-15,-6 5-38 0,-30 3-21 16,3 7-217-16,-4 8-100 0</inkml:trace>
  <inkml:trace contextRef="#ctx0" brushRef="#br0" timeOffset="-115656.13">3339 15968 423 0,'0'0'316'16,"0"0"-231"-16,0 0 16 15,0 0 0-15,0 0-28 16,0 0-37-16,0 0-35 16,0 0 17-16,0 0-17 15,0 0 21-15,0 0-22 16,0 0 0-16,0 0 0 16,0 0-3-16,0 0 18 0,0 0-1 15,0 0 21-15,0 0-15 16,0 0 17-16,0 0-28 15,0 0-8-15,0 0 30 16,0 0-31-16,0 0 13 16,0 0-6-16,0 0-6 15,0 0 29-15,0 0-30 16,0 0 1-16,0 0 41 16,0 0-26-16,4 0 22 15,0-5-12-15,1 5-18 16,-1-4 15-16,0 3-23 15,1 1 0-15,0-3-9 16,-1 2 11-16,-2 1-2 0,3 0 13 16,-5-5 0-16,2 5 38 15,-2 0-31-15,0 0-4 16,0 0 29-16,0 0-32 16,0 0-13-16,0 0 0 15,0 0-3-15,0 0-10 16,0 0 8-16,4 0 5 15,0 0-7-15,3 0 14 16,5-3-9-16,-2 3 2 16,7-4 0-16,0 2-7 15,1 2 4-15,5-3 3 16,0 2-10-16,2 1 11 16,2-5-1-16,2 1 0 0,0 4 0 15,4-4 14 1,1 0-12-16,1 0 24 0,3 2 10 15,3-2-12 1,-2 0-33-16,3 4 9 0,3 0 0 16,2-3-7-16,0 3-12 15,-1 0 19-15,-1 0-1 16,2 0 4-16,0 0-15 16,-3 0 12-16,3 0 0 15,-3 0-9-15,4 0 18 16,-4 0-9-16,3 0 14 15,1 0-13-15,2 0 15 16,-1 0-16-16,0-3 0 0,2 3-7 16,-2 0 7-1,2 0 0-15,-1 0-1 0,0 0-1 16,-2 0-11-16,1 0 13 16,-3-1 0-16,2-1-13 15,-2-2 15-15,1-1-2 16,-4-1 2-16,5 2 4 15,-3 0 24-15,2 4-30 16,-5-4 1-16,2 0 8 16,-3 4 8-16,-6-4-17 15,-6 4 0-15,-9-2 1 16,-9 2 1-16,-6 0-2 16,-5 0-53-16,0 0 43 15,-11 0-110-15,-5 0-118 0</inkml:trace>
  <inkml:trace contextRef="#ctx0" brushRef="#br0" timeOffset="-115053.16">4339 15668 947 0,'0'0'280'0,"0"0"-185"16,0 0-27-16,0 0 41 15,0 0-56-15,0 0-42 0,0 0 56 16,-11 23-38-1,11-15 25-15,0 2 11 0,0-3-27 16,8 8 34-16,8 3-44 16,6-1-22-16,5 2 4 15,8 2 11-15,3-2-21 16,6-1 0-16,1-2 7 16,-2 0-17-16,-5-4 2 15,-9 0 8-15,-7 2-7 16,-11-4 4-16,-11-2 3 15,0 7 15-15,-18-2 14 16,-17 5 48-16,-12 4-60 16,-6 1 11-16,-1-2 23 0,5 2-51 15,6-2-13-15,17 2-100 16,8-4-124-16,16-6-88 16</inkml:trace>
  <inkml:trace contextRef="#ctx0" brushRef="#br0" timeOffset="-114165.05">6259 15527 753 0,'0'0'360'15,"0"0"-211"-15,0 0-79 16,0 0 8-16,0 0 24 16,0 0-80-16,0 0-1 0,145-87 4 15,-105 61-3-15,3-2 27 16,3-2-24-16,3-2-9 16,0-6 29-16,-2 1-37 15,-1 1 15-15,-1 5-1 16,-3-4 4-16,-6 7 26 15,-3 5-20-15,-4 0-16 16,-6 5 38-16,-3 0-53 16,-3 6 22-16,-5-4-23 15,-1 6 9-15,-4 2-21 16,-2 2 2-16,-3 2-65 16,-2 2-4-16,0 2-118 15,0 0-78-15</inkml:trace>
  <inkml:trace contextRef="#ctx0" brushRef="#br0" timeOffset="-113768.45">6636 15132 948 0,'0'0'248'0,"0"0"-159"15,0 0 0-15,0 0-9 16,0 0-16-16,0 0 58 0,0 0-49 16,9 23 1-16,-3-13-33 15,5 2-23-15,-1 2 27 16,-4 0-45-16,1 3 12 15,-5 1 5-15,-2 4-5 16,0-4 0-16,0 0 0 16,-5 0-11-16,-1-1 49 15,-1-2-49-15,5 3 9 16,2-1-10-16,0-4-23 16,0 1-6-16,9-1-59 15,20-7-99-15,0 1-13 16,-2-7-429-16</inkml:trace>
  <inkml:trace contextRef="#ctx0" brushRef="#br0" timeOffset="-112910.78">7912 14766 892 0,'0'0'338'16,"0"0"-203"-16,0 0-52 16,0 0 55-16,0 0-38 15,0 0-47-15,0 0 74 16,77-12-40-16,-44 12 0 0,7 0-32 16,4 0-36-16,7 0 29 15,5 0-46-15,5 0-1 16,1 0 17-16,0 0-1 15,-1 0-17-15,-3 0 5 16,0 0-4-16,-1 0 23 16,1 0-17-16,-2 3-5 15,2-3 9-15,-2 1-9 16,-1-1-2-16,2 0 6 16,4 0-6-16,-1 0 9 15,-2 0-9-15,-2 0 0 16,-5 0-1-16,-4 0 10 15,-7-1-9-15,-4-2 0 0,-3 1 0 16,-4-2 0 0,-4 4 0-16,-6-4 0 0,-7 4-15 15,-10-1-10 1,-2 1-25-16,-5-3-84 0,-12-1-195 16,-6 1-190-16</inkml:trace>
  <inkml:trace contextRef="#ctx0" brushRef="#br0" timeOffset="-112573.78">8824 14614 927 0,'0'0'201'0,"0"0"-201"0,0 0 37 16,0 0 54-16,0 0 2 15,0 0 16-15,0 0-42 16,100-4 14-16,-64 8 71 16,1 9-117-16,2 1 12 15,-2 5-28-15,-7 4-13 16,-9-2 22-16,-11 5-27 15,-10-4 6-15,-5 3 34 16,-26-4-28-16,-10 5-13 16,-1-7 0-16,-1 3-73 0,10 0-48 15,14-8-127 1,9-2-418-16</inkml:trace>
  <inkml:trace contextRef="#ctx0" brushRef="#br0" timeOffset="-111472.65">10626 14905 74 0,'0'0'872'0,"0"0"-750"15,0 0-17-15,0 0-13 16,0 0-7-16,0 0-1 15,0 0-52-15,-11-14 12 16,11 14 31-16,0 0-56 16,0 0 44-16,0 0-32 15,0 0-15-15,0 0 46 16,0 0-56-16,0 0 25 0,0 0 4 16,0 0-25-16,0 0 42 15,5 8-34-15,5 2-17 16,4 3 52-16,-1 0-53 15,3 1 20-15,2 3-7 16,2 2-12-16,2 0 33 16,2-2 0-16,3 5-34 15,2 0 29-15,2 0-23 16,5-4 10-16,0 2-4 16,0 1-4-16,-3-4 6 15,0 2-14-15,1-2 0 0,-3 2-19 16,-2-1 32-1,0 0-13-15,-2-2 0 16,-6-2 8-16,1 0-1 0,-3-4-7 16,-2-2 0-16,-1 2-14 15,0-3 23-15,-6-3-9 16,2 2 0-16,-5-3 0 16,-3-1 17-16,-4 0-17 15,3-2 0-15,-3 0 17 16,0 0-16-16,0 0-2 15,0 0-29-15,0 0-62 16,0 0-92-16,-3 0-149 16,-3 0-393-16</inkml:trace>
  <inkml:trace contextRef="#ctx0" brushRef="#br0" timeOffset="-109967.21">10693 14954 75 0,'0'0'318'0,"0"0"-114"15,0 0-10-15,0 0-44 16,0 0 26-16,0 0-31 16,0 0-38-16,0-5 11 15,0 5-63-15,0 0 15 16,0 0 18-16,0 0-32 15,0 0 9-15,0 0-27 16,0 0-18-16,0 0 43 16,0 0-52-16,0 0 19 15,0 0-11-15,0 0-19 16,0 0 23-16,0 0-20 16,4 10 4-16,6-1 9 0,-2 4-4 15,3 1-12 1,1-1 5-16,-1 0 3 0,-1-1 11 15,2 2-19-15,-1-7 0 16,3 4 3-16,-1-5 8 16,1 2-11-16,0 0 3 15,5 2 8-15,0-2 9 16,2 2-20-16,-1 0 6 16,2 1-6-16,0-1 10 15,-1-1-10-15,0 4 0 16,0-4 0-16,-1 1 3 15,-3-1-3-15,-1-1 0 16,-3 0 0-16,-1-2 12 16,-1 2-12-16,-2-4 12 15,2 6-12-15,0-7 9 16,0 3-9-16,-1 3 0 0,-2-5 11 16,1 2 17-16,-3 2-29 15,0-4 2-15,0 2 0 16,-2-2 16-16,1 4-16 15,3-4-1-15,2 0 14 16,-1 6 6-16,1-2-33 16,4-3 13-16,-3 3 0 15,-2-4 23-15,0 1-14 16,-2-1-6-16,-1 2 24 16,1-2-15-16,2 0-5 15,0 0-7-15,0 2 0 16,0 3 7-16,2-8-1 15,-2 5 6-15,1 0-12 0,0-2 11 16,1 0 7-16,3 2-18 16,-1 2 0-16,0-3-13 15,0-4 24-15,-2 4-11 16,-1-1 0-16,-4-1 1 16,-1-3 11-16,-5 0-12 15,2 0 0-15,-2 0-10 16,0 0 10-16,0 0 0 15,0 0 0-15,2 0 8 16,-2 4-7-16,2-4-1 16,-2 0 0-16,2 0-7 15,-2 0 16-15,0 0-9 0,2 0 0 16,-2 0 1-16,0 0-15 16,0 0 4-16,0 0-2 15,3 0-3-15,-3 0-48 16,2 0 43-16,0 0-14 15,-2 0 2-15,3 0 31 16,-3 0-80-16,0 0-57 16,0 0-90-16,-3 0-451 0</inkml:trace>
  <inkml:trace contextRef="#ctx0" brushRef="#br0" timeOffset="-109257.54">10813 15230 690 0,'0'0'400'15,"0"0"-256"-15,0 0 27 16,0 0-52-16,0 0 44 16,0 0-57-16,0 0-68 15,-6-4 31-15,6 4-26 16,0 0-15-16,2 0 48 15,9 0-65-15,5 0 26 0,-1 0-20 16,7 0-16-16,1 0 15 16,4 6-16-1,2 2 0-15,-2-5 0 0,-2 3 2 16,0 3-3-16,-4-5 1 16,-1-3 0-16,-7-1 6 15,-2 0 0-15,-4 0-1 16,-2 0 61-16,-1 0-59 15,0-5 41-15,-2-5-32 16,3-2 6-16,-3-2 21 16,-2-3-35-16,0-1 17 0,0-4 10 15,0-2-20-15,0-4-30 16,0 2 15 0,-2 0-41-16,-3 2 33 0,-1 3-94 15,-1 9-38-15,-7-1-56 16,3 7-149-16,0 6-948 15</inkml:trace>
  <inkml:trace contextRef="#ctx0" brushRef="#br0" timeOffset="-107941.34">12331 15071 654 0,'0'0'143'16,"0"0"-48"-16,0 0 69 15,0 0-86-15,0 0 39 16,0 0-26-16,0 0-28 0,-22-17 22 15,17 12-38 1,0 3-12-16,1 2 38 0,-3-4-63 16,1 0 23-16,-2 2 26 15,0 0-5-15,1 0-5 16,-1 2-25-16,-1-2 11 16,1 2 12-16,0 0-31 15,0-2-4-15,1 2 3 16,-3 0-14-16,1 0 32 15,-1 0-33-15,-2 0 46 16,1 0 4-16,-3 0-49 16,3 0 24-16,-1 0-25 15,0 0 0-15,3 0-8 16,-2 0 16-16,0 0-8 16,0 0 10-16,0 0-10 0,-1 0 30 15,-1 2-30-15,2 4 0 16,-3 0-14-16,2-2 31 15,0 3-17 1,-1 0 0-16,1-2 8 0,1 4-10 16,1-1 2-16,-4-4 0 15,3 0-6-15,-3 2 18 16,1 2-12-16,0-2 0 16,-1 2 6-16,-3-2-7 15,1 1 1-15,-1 2 0 16,3-1-18-16,1 2 18 15,-2-4-8-15,7 5-8 16,2-1-25-16,-2-3 16 16,6 5-70-16,2 5-97 15,0-5-5-15,0-3-541 0</inkml:trace>
  <inkml:trace contextRef="#ctx0" brushRef="#br0" timeOffset="-105536.39">7266 14564 504 0,'0'0'236'0,"0"0"-48"15,0 0 7-15,0 0-131 16,0 0 5-16,0 0 7 15,0 0-31-15,-2 2 23 16,2-2-22-16,0 0 5 16,0 0 51-16,0 0-74 15,0 0 32-15,0 0-22 16,0 0-6-16,0 0 19 16,0 0-51-16,0 0 0 15,0 0 17-15,-2 0 10 16,0 4-10-16,0 2 19 15,-2 1-10-15,3-1 25 0,-4 1-42 16,-2 3 28 0,-1 2 23-16,-1 3-53 0,-3-4 24 15,2 5-31-15,-1-2 1 16,-1-2 8-16,1 0 6 16,1 2-14-16,2-8 2 15,-1 6 21-15,3-8-24 16,0 5 0-16,0-4 7 15,0 4 8-15,1-4-5 16,-1 4-8-16,2-6-2 16,-1 3 10-16,0 3-8 15,3-5-2-15,0 0 0 0,2 0-15 16,0-4 25 0,0 1-10-16,0-1 0 0,0 0 9 15,0 0-4-15,0 0-5 16,0 5 0-16,0-5-11 15,0 4 25-15,0-3-14 16,0 3 0-16,0 4 1 16,0-3 21-16,0-4-22 15,0 2 0-15,0-3-22 16,0 1 33-16,0-1-11 16,0 0 0-16,0 0 1 15,0 3-1-15,0 1 0 16,-2 2 0-16,2-2-6 15,0 0 18-15,0 0-12 16,0 2 0-16,0-6-2 0,0 0-14 16,0 0 16-1,0 0 0-15,4 0 7 0,3 0 10 16,4 0-31-16,0 0 16 16,1 0-2-16,3-4 27 15,1-2-27-15,3 2 0 16,6 0 35-16,0-6-9 15,4 3-23-15,0-2-3 16,0 0 12-16,-2 4 12 16,-1-5-23-16,-2 2 4 15,-1 2 15-15,-3 2 4 16,-7-1-24-16,-4 3 0 16,-4 1 0-16,-3 1-15 15,0 0 25-15,-2 0-10 16,0 0 0-16,0 0 12 0,0 0-22 15,0 0 10-15,0 0-2 16,0 0-27-16,0 0 29 16,0 0 0-16,0 0-13 15,0 0-41-15,0 0 17 16,0 0-66-16,-2 0-112 16,-7 0-73-16,0 0-56 15,5 0-415-15</inkml:trace>
  <inkml:trace contextRef="#ctx0" brushRef="#br0" timeOffset="-105085.7">7424 14662 449 0,'0'0'358'0,"0"0"-111"16,0 0-166-16,0 0 28 16,0 0-45-16,0 0-31 15,0 0 19-15,-2 0-8 16,2 0 11-16,0 0 44 0,0 0-66 16,0 0 68-1,-2 2 29-15,0 8-58 0,0 2 17 16,2 2-48-16,-3 2-18 15,3 2 48-15,0 2-58 16,0 5 26-16,0-2-4 16,0 4 1-16,0 3 10 15,0-1-23-15,0 5 19 16,0-5 17-16,0 1-40 16,0-3 5-16,0-8-12 15,0-3-9-15,0-5-2 16,0-4 1-16,0-7-2 15,0 0 0-15,0 0-22 16,0 0-10-16,0 0-76 16,0 0-110-16,0-9-179 0,-2-8-989 15</inkml:trace>
  <inkml:trace contextRef="#ctx0" brushRef="#br0" timeOffset="-102376.39">3281 13366 644 0,'0'0'199'16,"0"0"5"-16,0 0-23 16,0 0-35-16,148 45-59 15,-103-34 5-15,1 6 49 16,4-1-75-16,-1 1 27 15,0 0-27-15,0-1-32 0,0 2 17 16,-2-2-23-16,-1 0-6 16,-1 2 56-16,-1 0-77 15,4 2 43-15,-4 1-25 16,1 0-18-16,1-1 21 16,1 1-22-16,2-1 0 15,1-2 19-15,5 2-6 16,-3 2-13-16,7-2 0 15,-3 4 0-15,2-1 9 16,-2 4-9-16,-3-1 0 16,0 2-6-16,1-2 21 0,-2-2-16 15,-6-2 1-15,1-1 0 16,-3-2 7-16,-1-1 8 16,-1-1-14-16,-2 1 1 15,2-3 16-15,-1 2-20 16,-2 1 2-16,4 0 0 15,-3-2-6-15,0 2 18 16,3-2-7-16,-1-2-5 16,2 2 13-16,1-2-13 15,-5-2 0-15,-6 2 1 16,-1-6-10-16,-11 0 23 16,-8-2-13-16,-7-4-1 15,-3-2-21-15,-4 0 20 16,0 0-62-16,-9 0-146 15,-10-2-301-15</inkml:trace>
  <inkml:trace contextRef="#ctx0" brushRef="#br0" timeOffset="-101857.54">4139 14002 1000 0,'0'0'243'0,"0"0"-81"16,0 0-22-16,0 0-15 15,0 0-20-15,0 0-64 16,0 0 31-16,97-22-33 16,-57 19 5-16,2-3 23 15,5-1-42-15,5-3 12 16,-4-4 44-16,2 1-79 0,-10-2 58 15,-7-1-1-15,-8 3-38 16,-12-4 22-16,-6 1-22 16,-7-6 23-16,0-9 13 15,-9-6-50-15,-9-7 29 16,-2-4-36-16,2-5-14 16,3-1 6-16,8 4-53 15,7-10-22-15,0 12-81 16,11 11-387-16</inkml:trace>
  <inkml:trace contextRef="#ctx0" brushRef="#br0" timeOffset="-100871.95">10395 13569 15 0,'0'0'861'15,"0"0"-689"-15,0 0-44 16,127-44 27-16,-71 28 27 16,8-2-89-16,5-1 31 15,5 0-28-15,4-1-20 16,-1 1 20-16,-1-2-48 16,-3 3-3-16,-1-2 30 15,-1-1-75-15,-4 2 35 0,0-3-20 16,-3 0 6-16,-1-1 4 15,-5 2-24-15,-5 1 9 16,1-1 17-16,-5 3-9 16,-2 3-18-16,-5 1 0 15,-7 2 0-15,-6 3 0 16,-6 1 0-16,-10 2 0 16,-6 4 0-16,-7 0-6 15,0 2 6-15,0 0-54 16,0 0-65-16,-16 0-150 15,-6 0-131-15,-2 2-403 0</inkml:trace>
  <inkml:trace contextRef="#ctx0" brushRef="#br0" timeOffset="-100509.92">11197 13144 461 0,'0'0'715'0,"0"0"-576"16,0 0-96-16,0 0 50 15,0 0 34-15,0 0-43 16,0 0-7-16,118-10-20 16,-90 10 14-16,-5 0-4 0,-5 5-39 15,-9 10-16-15,-9 5 56 16,0 9-66-16,-13 4 49 15,-16 8-16-15,-7-2-34 16,-3 4 39-16,2-1-18 16,1-4-1-16,7-5 29 15,7-3-41-15,11-7-10 16,7-5 1-16,4-2-25 16,4-4 19-16,19 0-50 15,6-4-47-15,10-2-83 16,-5-1-170-16,-12-4-307 0</inkml:trace>
  <inkml:trace contextRef="#ctx0" brushRef="#br0" timeOffset="-100034.58">9136 13676 1662 0,'0'0'322'0,"0"0"-237"15,0 0-62-15,0 0-23 16,0 0-35-16,0 0-176 16,0 0-73-16,87-18-234 0</inkml:trace>
  <inkml:trace contextRef="#ctx0" brushRef="#br0" timeOffset="-99909.89">9562 13652 1104 0,'0'0'498'0,"0"0"-365"16,0 0-98-16,0 0 17 16,0 0-52-16,0 0-162 15,0 0-233-15</inkml:trace>
  <inkml:trace contextRef="#ctx0" brushRef="#br0" timeOffset="-99776.73">9815 13636 1152 0,'0'0'585'0,"0"0"-487"16,0 0 2-16,0 0-68 16,0 0-32-16,0 0-91 15,0 0-438-15,36 0-589 0</inkml:trace>
  <inkml:trace contextRef="#ctx0" brushRef="#br0" timeOffset="-97477.3">3797 11422 836 0,'0'0'175'0,"0"0"-19"16,0 0-24-16,0 0 6 16,0 0 0-16,0 0-6 15,0 0 16-15,20-28-44 0,-20 28-22 16,0-2 25 0,0 2-95-16,0 0 28 0,0 0-17 15,0 0-15-15,0 0 29 16,0 0-37-16,0 0 1 15,0 0 14-15,2 0 16 16,0 5-23-16,2 5 10 16,4 2-7-16,-1 3 12 15,-1-2-22-15,5 4 5 16,-1-3 3-16,2 4 7 16,5-2-18-16,-2 5 3 15,1-4-1-15,1 3 0 16,-2-1-2-16,3-2 2 0,-2 1 1 15,0-2 17-15,-3-2-25 16,3-1 7-16,-5-4-2 16,0-2-20-1,-2-3 23-15,0-1-1 0,-4 0 0 16,-1-2 6 0,0 1-12-16,-3 0-3 0,3-2 3 15,-4 2-6-15,2-2 18 16,-2 0-6-16,0 0 0 15,0 0 1-15,0 0 13 16,0 0-14-16,0 0-12 16,0 0-6-16,-11 0 19 0,-5 0-1 15,-6 4 6 1,-7 0-5-16,-4 5 24 0,-10 0-25 16,-3 4 0-16,-8 1-16 15,-4 4 7-15,-4 4 2 16,-3 0-25-16,5 2-33 15,-6 8-14-15,20-8-143 16,11-4-345-16</inkml:trace>
  <inkml:trace contextRef="#ctx0" brushRef="#br0" timeOffset="-76460.99">19810 6010 811 0,'0'0'174'0,"0"0"-52"16,0 0-44-16,0 0-16 16,0 0-15-16,0 0-20 15,7-25 11-15,-7 21 26 16,3 1-40-16,-3-2 59 16,0 4-3-16,0-4-22 0,0 4 15 15,0-2-52-15,0-1 11 16,-5 2 5-16,-4-2-36 15,2 3 21-15,-1-2-22 16,-2 1 0-16,1 0 14 16,3 0-4-16,-3 0 21 15,0 0-11-15,0-1-8 16,0 2 20-16,-2 0-29 16,0-2 9-16,0 1 4 15,-3 1-9-15,1-2-4 16,1 1-3-16,-3 2 6 15,2 0 7-15,-3 0-13 16,-2 0 0-16,0 0-13 16,0 0 26-16,-1 0-13 15,-3 0 0-15,-1 2 1 0,-3 4 7 16,0-1-8-16,3 2 0 16,-5 2 8-16,4-4 6 15,2 4-14-15,0-2 5 16,2 1-4-16,0 3 14 15,6-4-15-15,-2 1 0 16,5-1 5-16,1-1 4 16,0-1-9-16,1 4 0 15,-2-1 1-15,2 0-1 16,-2 2 2-16,0-1-2 16,0 1 7-16,-2 3 14 0,-1-1-21 15,-1 1 0 1,-5 4 6-16,4-3 6 0,-4 4-2 15,5-2-10-15,-4 0 22 16,6 0-7-16,2-2-17 16,2 2 2-16,0 0 0 15,5 0-4-15,-1 0 11 16,1-2-7-16,-1 2 0 16,2-2 9-16,-2 3-3 15,0-3-6-15,-2 0 0 16,0 2 8-16,3-3 0 15,0 2-8-15,-1-1 0 0,3 0 1 16,2 1 14 0,-2 1-15-16,2-2 0 0,0 3-11 15,0 2 25-15,0-2-14 16,0-1 0-16,0 1 13 16,0-2-12-16,0-1-1 15,0 2 0-15,2 0-6 16,3 2 18-16,1 0-12 15,-4 0 0-15,2 0 1 16,1 0 14-16,0 3-15 16,-1-4 0-16,3 3-3 15,-3 0 12-15,3-1-9 16,0 1 0-16,-3-3 0 16,3 0 4-16,-1 0-4 15,1-4 0-15,0-1 9 0,0 2 2 16,1 0-11-1,1 0 0-15,3 0 13 0,1 1-10 16,1-3-3-16,-1 3 0 16,0-1 3-16,0 0 14 15,0 0-23-15,4 2 6 16,-2-1 0-16,3 0-11 16,-1-1 22-16,3 0-11 15,1-2 0-15,0 1 4 16,4-3-5-16,2-1 1 15,-2-1-2-15,-1-2-13 16,-2 1 26-16,3-3-11 16,2 2 0-16,-1-5 1 15,3 3 2-15,3 1-3 16,-3-3 0-16,2 2-18 0,2-2 24 16,-2 1-6-16,1 1 0 15,-1-2 1-15,-2 1 1 16,0-3-2-16,0 0 0 15,0 0-19-15,2 0 29 16,0 0-10-16,3 0 0 16,-1 0 0-16,2-6 5 15,1 0-5-15,3-2 0 16,-4-2-18-16,0-3 28 16,3 0-10-16,-2-3 0 15,-3 0 0-15,2-2 0 16,-2-3 0-16,-2 0 0 15,0-4-12-15,-3 0 13 16,-1-2-2-16,-2 4 1 0,-3-4 0 16,-1 3 0-16,-7-1 0 15,-3 2 0-15,-1-4 14 16,-3 1-4-16,-1 1-10 16,-2-1 2-16,-2-4 11 15,3 2-10-15,-2-3-3 16,-1-1 0-16,0 4 4 15,-2 0 12-15,0 0-16 16,0 2 0-16,0 2 0 0,0 0 3 16,0 1 3-1,-4 1-6-15,-6 3 12 0,2-3-1 16,-1 0 1-16,-3-1-12 16,2 1 0-16,-3-1 3 15,-1 0 8-15,1-1-10 16,-6 0-1-16,1 1 6 15,1-2 15-15,-3 3-21 16,0 0 1-16,-2 0 5 16,1 2 6-16,0 0-12 15,0 1 0-15,0 1 6 16,2 0 3-16,-1 0-9 16,0 0 0-16,0 3-5 15,0 0 20-15,-3 4-15 16,-1 0 0-16,-4 5 4 0,-7 2-18 15,-7 4 9-15,-7 0-48 16,-6 0 24-16,-44 15-138 16,17 2-169-16,2-2-674 0</inkml:trace>
  <inkml:trace contextRef="#ctx0" brushRef="#br0" timeOffset="-74942.03">19323 6389 1008 0,'0'0'350'0,"0"0"-167"15,0 0 18-15,0 0-98 16,0 0-8-16,0 0-36 16,0 0-37-16,-47-29 12 15,26 29-20-15,0 7-6 16,-2 7 57-16,-2 3-64 16,3 3 39-16,5 3-12 0,5-1-27 15,5-1 25-15,5-4-26 16,2 1 0-16,0-3-9 15,9-7-19-15,11-3 2 16,3-5-13-16,3 0-2 16,1-16 16-16,-1-6-35 15,-1-6-3-15,-5 0 40 16,-2-7-75-16,-7 2 73 16,-2-4 6-16,-5 0 19 15,-1 2 9-15,-3 3-7 16,0 5 12-16,0 10 34 15,0 7-20-15,0 8 32 16,0 2-60-16,0 0-3 16,0 0 3-16,-3 16 0 15,-4 8 66-15,-1 4 4 0,-1 8-42 16,0 2 43-16,5 4-38 16,2 0-32-16,2-2 48 15,0-2-49-15,2-5 13 16,8-3-13-16,4-7 8 15,-1-6 5-15,-1-7-13 16,1-4 0-16,0-6-19 16,3 0 29-16,2 0-10 15,0-14 0-15,0-2 3 16,0-4-12-16,4-5 9 16,-2 2 0-16,-5-5-25 0,-1 0 18 15,-5 2 7 1,-3 2 0-16,-4 3 7 0,-2 5 7 15,0 5-13 1,0 2 6-16,0 3 13 0,-6 4-5 16,-5 2-15-16,-3 0 9 15,-1 0 7-15,-1 12 27 16,1 6-19-16,1 1 1 16,3 3 32-16,7 0-37 15,4 0-6-15,0 2-14 16,0-4 1-16,13-2-1 15,5-3-33-15,4-7-7 0,0-3 15 16,3-4-104-16,0-1-22 16,1 0-104-16,1-13-73 15,-7-1-80-15,-4-2-248 0</inkml:trace>
  <inkml:trace contextRef="#ctx0" brushRef="#br0" timeOffset="-74740.58">19697 6447 324 0,'0'0'277'16,"0"0"-87"-16,0 0-24 15,0 0 24-15,0 0-15 16,0 0-27-16,0 0 19 16,4 12 10-16,-4 13-63 15,0 6 38-15,0 7-87 16,0 4-6-16,0 2-29 16,0-2-29-16,0-1-2 15,0-7-20-15,0-6-59 0,0-9 2 16,5-6-176-16,-3-13-9 15,0-5-25-15,-1-13-294 0</inkml:trace>
  <inkml:trace contextRef="#ctx0" brushRef="#br0" timeOffset="-74503.16">19690 6442 793 0,'0'0'318'15,"0"0"-171"-15,0 0 11 16,0 0-95-16,0 0 28 15,0 0-2-15,0 0-28 16,107-89-4-16,-89 89-30 16,-3 0 6-16,-6 14 39 15,-7 8-59-15,-2 2 28 16,0 2-20-16,-4 0 13 0,-13-5 17 16,-4 0-43-16,-4-5 6 15,6-4-14-15,3-6-22 16,9-6-112-16,7 0-132 15,0 0-81-15</inkml:trace>
  <inkml:trace contextRef="#ctx0" brushRef="#br0" timeOffset="-74116.14">19966 6418 1275 0,'0'0'385'0,"0"0"-251"16,0 0-21-1,0 0-16-15,0 0-71 0,0 0-14 16,0 0 36-16,-15 113-39 16,23-93-9-16,2-2 4 15,1-2 2-15,0-4 14 16,2-2-20-16,0-6 0 15,-1-4 23-15,5 0-2 16,-4-4-15-16,-1-14 20 0,-5-8-24 16,-4-2 29-1,-3-4-9-15,0 1 10 0,0 1 16 16,-1 5-29-16,-12 5-34 16,1 5 15-16,-3 5-28 15,1 6-19-15,3 4-71 16,0 0-57-16,7 4-112 15,-1 5-407-15</inkml:trace>
  <inkml:trace contextRef="#ctx0" brushRef="#br0" timeOffset="-73742.16">20321 6309 1164 0,'0'0'304'0,"0"0"-131"16,0 0-39-16,0 0-77 15,0 0-11-15,0 0-37 16,0 0 1-16,-3 7 93 16,3 9-39-16,0 8 51 15,0 5-34-15,-2 4-37 16,0 3 11-16,0 1-25 0,2-3-24 16,0-2 7-16,0-5-13 15,0-8-21-15,0-3-38 16,0-6-43-16,0-8-50 15,0-2-192-15,0 0-38 0</inkml:trace>
  <inkml:trace contextRef="#ctx0" brushRef="#br0" timeOffset="-73598.52">20240 6454 1249 0,'0'0'393'0,"0"0"-251"0,0 0 6 15,0 0-87-15,0 0-29 0,139-45-32 16,-102 36-227 0,-10 1-434-16</inkml:trace>
  <inkml:trace contextRef="#ctx0" brushRef="#br0" timeOffset="-72375.92">20372 6194 560 0,'0'0'315'0,"0"0"-139"15,0 0-23-15,0 0-56 16,0 0-62-16,0 0-7 16,0 0-28-16,-2 0 0 0,2 0 36 15,0 0-4 1,0 0 29-16,0 2 3 0,0 2 0 15,0 2 23-15,-3 4-5 16,-1 0-53-16,-5 4 34 16,0 2-42-16,0 4 40 15,-2 2-9-15,0 2-23 16,1 1 19-16,2 0-30 16,-1 3-12-16,3 1 58 15,-2-1-63-15,1 0 23 16,1-2-8-16,2-1-15 15,-2 0 27-15,3-2-28 0,-2-2 0 16,5-3 17-16,0-2-5 16,0-2-12-1,0-1 0-15,0-4 0 0,0-3-10 16,0-2 4-16,0-3-12 16,0-1 8-16,5 0-86 15,2 0 12-15,2 0-51 16,-3-1-116-16,0-11-38 15,0 0-545-15</inkml:trace>
  <inkml:trace contextRef="#ctx0" brushRef="#br0" timeOffset="-72109.63">20185 6436 423 0,'0'0'686'0,"0"0"-466"16,0 0-70-16,0 0 56 16,0 0-51-16,0 0-82 15,0 0-7-15,13-38-48 16,10 34 26-16,3-1-13 16,2-2-30-16,5 3 23 15,-5-2-24-15,-1 2-30 16,-3-1 29-16,-3 1-99 15,-4-5-103-15,-5 3-96 16,-8-2-424-16</inkml:trace>
  <inkml:trace contextRef="#ctx0" brushRef="#br0" timeOffset="-71517.19">20394 6198 591 0,'0'0'325'0,"0"0"-157"0,0 0-112 15,0 0 14-15,0 0-24 16,0 0-32-16,0 0 65 16,-2 6-36-16,-3 1 12 15,-1 4 6-15,-1 1-1 16,0 2 32-16,-2 2-19 15,3 2-33-15,-3 3 39 16,2-2-48-16,0 1 12 16,-1 2-5-16,-1 0-6 15,-1 1 29-15,2 0-31 0,-3-1-14 16,1 3 61-16,3-1-63 16,1-2 17-16,2-2-10 15,0 0-20-15,4-4 38 16,0-2-39-16,0-4 0 15,0 0 2-15,0-3 5 16,0-4-7-16,0 0 0 16,0-3 0-16,0 1-5 15,0-1 5-15,2 0-7 16,2 0-3-16,4 0-95 16,5 0-20-16,2 0-137 15,1 0-72-15,-4 0-260 0</inkml:trace>
  <inkml:trace contextRef="#ctx0" brushRef="#br0" timeOffset="-71393.53">20356 6636 1162 0,'0'0'296'0,"0"0"-210"15,0 0-86-15,0 0-63 16,0 0-347-16</inkml:trace>
  <inkml:trace contextRef="#ctx0" brushRef="#br0" timeOffset="-69967.14">17114 5073 967 0,'0'0'338'0,"0"0"-143"15,0 0-56-15,0 0-54 16,0 0 26-16,-134 11-67 16,103 10 17-16,0 5-17 0,5 4 15 15,8 4 4-15,9 2-42 16,9 5-19-16,0 1 20 15,15-2-10-15,16-6-24 16,7-5 12-16,5-6-13 16,3-13-11-16,-1-10-46 15,-3 0 58-15,-4-16-10 16,-7-15 11-16,-6-11 11 16,-11-3 13-16,-8-7 11 15,-6-6 47-15,0-1-58 16,-8 3 6-16,-11 6-19 15,-1 10-17-15,3 14-28 16,-6 18-67-16,8 8-187 16,5 0-19-16</inkml:trace>
  <inkml:trace contextRef="#ctx0" brushRef="#br0" timeOffset="-69432.53">19784 4794 948 0,'0'0'245'0,"0"0"-164"16,0 0 103-16,0 0-75 15,0 0 45-15,0 0-15 16,0 0-23-16,-120-60-53 15,101 60-50-15,-1 13 19 16,-2 8 49-16,0 9-69 16,8 4 52-16,10 7-54 0,4-1 2 15,9-2-8 1,22-3 5-16,11-4-9 0,6-12 0 16,2-7-25-16,0-12 25 15,-6 0-25-15,-9-20 25 16,-8-17 6-16,-9-9 1 15,-11-8 1-15,-7-3 0 16,0 1 3-16,-23 4-10 16,0 8-1-16,-6 12-41 15,-5 18 5-15,10 10-226 16,7 4-279-16</inkml:trace>
  <inkml:trace contextRef="#ctx0" brushRef="#br0" timeOffset="-68834.19">22482 4309 985 0,'0'0'612'0,"0"0"-387"15,0 0-96-15,-117-11-60 16,86 11-8-16,2 13-33 0,8 8-10 15,5 6 48-15,9 7-60 16,7 7 17-16,5-2-22 16,24-1 0-16,10-1 4 15,11-9-5-15,6-8-36 16,3-10 28-16,2-10-62 16,-8-8 53-16,-6-20-16 15,-9-13 30-15,-16-6 3 16,-13-7 1-16,-9-3 8 15,-9 5 12-15,-24 6-21 16,-16 12-2-16,-49 20-66 16,5 10-253-16,1 4-239 0</inkml:trace>
  <inkml:trace contextRef="#ctx0" brushRef="#br0" timeOffset="-68197.33">18081 6586 1141 0,'0'0'340'0,"0"0"-237"16,0 0-43-16,-154 17 47 15,104 5-39-15,-2 10 32 16,5 6 26-16,7 9-125 16,13 3 26-16,12-2-5 15,13 0-15-15,2-8-7 16,17-7-13-16,17-10-14 16,6-13 8-16,4-10-45 15,2-8 35-15,-2-25 1 16,-9-14 28-16,-8-9-5 15,-16-9 11-15,-11-3 2 16,0 6 16-16,-17 8 1 0,-6 14-42 16,0 20 17-16,-10 20-88 15,8 10-146-15,2 14-294 16</inkml:trace>
  <inkml:trace contextRef="#ctx0" brushRef="#br0" timeOffset="-67727.58">18926 7828 1045 0,'0'0'566'0,"0"0"-429"16,0 0-88-16,-136 57-27 15,102-25-6-15,10 5 68 16,15 6-46-16,9 3 22 0,3-3-57 15,29-4-3 1,6-5-1-16,7-12-26 0,1-10-17 16,2-12 44-1,-6-2-81-15,-9-28 80 0,-8-12 1 16,-13-12 13-16,-12-8 45 16,-4-9-36-16,-22-1-5 15,-10 6 39-15,-4 10-50 16,-2 14 12-16,5 16-18 15,5 13-75-15,21 13-14 16,8 0-148-16,3 4-314 0</inkml:trace>
  <inkml:trace contextRef="#ctx0" brushRef="#br0" timeOffset="-67309.11">21120 7753 1232 0,'0'0'304'0,"0"0"-276"16,0 0 58-16,-140 58 3 15,127-28-26-15,13-3 60 16,4 4-123-16,25-5 0 16,13-4-31-16,7-8-5 15,1-10 17-15,-4-4-43 16,-10-11 52-16,-12-18-6 15,-17-10 32-15,-7-3 59 16,-3-5 11-16,-19-3 1 16,-2-1-19-16,8 4-56 15,10 0-12-15,14-20-43 16,24 15-264-16,11 4-315 0</inkml:trace>
  <inkml:trace contextRef="#ctx0" brushRef="#br0" timeOffset="-66934.27">22498 6286 1603 0,'0'0'328'15,"0"0"-213"-15,-119-10-78 16,74 10-14-16,6 6 78 16,7 22-64-16,12 9 25 15,11 7-37-15,9 4-24 16,5-1-2-16,26-4-18 0,12-9-19 16,5-8 27-16,4-14-80 15,-6-10 35-15,-3-2 22 16,-12-24 21-16,-8-16 13 15,-15-13 1-15,-8-6 0 16,0-5 44-16,-16-2-29 16,-7 7-11-16,-4 9-5 15,0 15-6-15,-2 18-57 16,8 13-272-16,8 4-45 0</inkml:trace>
  <inkml:trace contextRef="#ctx0" brushRef="#br0" timeOffset="-66467.52">22805 7799 214 0,'0'0'1013'0,"0"0"-763"0,0 0-150 16,-122 37-52-16,85-9 48 15,9 5 20-15,10 1-25 16,11 3-2-16,7-2-89 16,7-6 10-16,20-6-20 15,8-13-28-15,7-10-3 16,1 0-38-16,-3-22-48 16,-11-14 76-16,-14-10 51 15,-12-7 35-15,-3-2 87 16,-18-1-84-16,-13 3 33 0,-5 8-21 15,5 7-42-15,4 9-8 16,27-3-61-16,0 10-227 16,11 0-368-16</inkml:trace>
  <inkml:trace contextRef="#ctx0" brushRef="#br0" timeOffset="-66001.73">24100 5698 1151 0,'0'0'237'0,"0"0"-161"16,0 0 62-16,0 0-23 16,0 0-7-16,0 0-8 15,0 0-62-15,-29-45-31 16,15 46 21-16,-4 16-21 16,-6 3 30-16,-4 4-18 15,4 6-10-15,7 4 29 16,5 2-23-16,10 2-14 15,2 0-1-15,12-4 0 16,19-6 0-16,7-9-34 16,8-13-36-16,3-6 33 0,-2-8-24 15,-7-17 55-15,-8-9-25 16,-15-2 53 0,-13-3-22-16,-4 4 34 0,-13 1-11 15,-22 8-23-15,-42 6-41 16,9 10-220-16,-3 3-346 0</inkml:trace>
  <inkml:trace contextRef="#ctx0" brushRef="#br0" timeOffset="-59552.66">18995 6463 497 0,'0'0'408'0,"0"0"-228"16,0 0-91-1,0 0-15-15,0 0-16 0,0 0-33 16,0-19 26-16,0 19-40 16,0 0 27-16,0 0 10 15,0 0 11-15,0 0 52 16,0 0-32-16,0 0-27 15,-4 0 26-15,-6 0-78 16,-1 0 27-16,0 3-4 16,-5 0-5-16,-3 4 27 15,-1-1-29-15,-3 2 2 16,-4 0 55-16,-4-1-64 16,-5 1 7-16,-3 5 13 15,-9-1-9-15,-7 3 12 16,-3-1-30-16,-4 3 5 0,-2-1 39 15,-4 0-23 1,1-2-18-16,1 0 7 0,-3-3-1 16,4 2 15-1,3-3-19-15,8-2 8 0,5 0 38 16,9-4-42-16,7 1 17 16,4-4-28-16,8 0 7 15,6-1 14-15,3 3-20 16,8-3-1-16,4 0 0 15,0 0-24-15,0 0 24 16,0 0-27-16,0 0-24 16,0 0 50-16,12-3-51 15,1-5-25-15,9-11-121 16,1 3-206-16,-6 2-232 0</inkml:trace>
  <inkml:trace contextRef="#ctx0" brushRef="#br0" timeOffset="-58242.77">18010 6555 856 0,'0'0'205'15,"0"0"-60"-15,0 0-74 16,0 0-34-16,0 0 5 16,-141-126 69-16,110 83 34 15,-2-5-25-15,-1-8-75 16,-3-9 51-16,-3-4-66 16,-7-6 30-16,-7-5-13 0,-3-4-8 15,-1 0 23 1,-2-2-43-16,4 0-13 15,2 1 28-15,10 5-6 0,1 6-28 16,3 8 29-16,5 11-17 16,-2 11 25-16,3 8-36 15,-1 9 0-15,6 10 9 16,8 5-9-16,5 6-2 16,5 4-19-16,7 2-11 15,1 0-16-15,3 2-59 16,0 14-35-16,5 8-77 15,8-2-93-15,3-4-38 0</inkml:trace>
  <inkml:trace contextRef="#ctx0" brushRef="#br0" timeOffset="-57737.54">17291 5320 1281 0,'0'0'264'0,"0"0"-149"15,0 0-86-15,0 0-29 16,0 0 36-16,0 0 27 15,136-36 50-15,-54 30-56 0,29 0-39 16,27 4 24-16,31 2-31 16,10 0-2-16,-5 0 6 15,-12 0-14-15,-17 2 21 16,-6-2-22-16,-22 0 0 16,-25 0-14-16,-26 0 12 15,-1-6 1-15,7 0-4 16,5-5-4-16,6 1-1 15,-12-1 8-15,-11 0 2 16,-10 0 3-16,-15-2-1 16,-10-1-2-16,-8 2 0 15,-3-2 1-15,-6 2 11 16,1 2-12-16,-4 5 0 0,-3 1-2 16,-2 4 2-1,0 0-13-15,0 0-35 0,0 0-31 16,0 0-47-16,0 0-85 15,-2 0 45-15,-1 0-50 16,-1 0-184-16</inkml:trace>
  <inkml:trace contextRef="#ctx0" brushRef="#br0" timeOffset="-57234.42">19748 5126 371 0,'0'0'505'0,"0"0"-320"16,0 0-91-16,0 0-18 0,0 0-5 15,0 0 24-15,0 0-40 16,-13 33 110-16,-3 1-51 15,-6 12 22-15,-1 13-7 16,-1 10-43-16,-1 10-19 16,1 7 29-16,4 2-95 15,2-4 40-15,3-3-19 16,6-7 3-16,4-11 5 16,2-12-30-16,3-8 0 15,0-17-1-15,0-11-3 16,0-6-3-16,0-9-41 15,0 0-14-15,0-12-49 16,5-10-192-16,0-3-272 0</inkml:trace>
  <inkml:trace contextRef="#ctx0" brushRef="#br0" timeOffset="-56334.84">18373 4951 856 0,'0'0'199'0,"0"0"-25"0,0 0-123 16,0 0 27-16,0 0-4 15,0 0 92-15,0 0-43 16,-107-12-77-16,107 12-1 15,0 0-29-15,0 8 9 0,4 4 53 16,17 0-67 0,10 3 27-16,11 4-7 0,12 1-31 15,10 2 32-15,3 2-32 16,0 2 0-16,-6 5-6 16,-15 0 6-16,-15 3-6 15,-22 4-11-15,-9 1 17 16,-29 1 29-16,-22 0-4 15,-18 2-25-15,-13 0 0 16,-45 14-153-16,17-8-115 16,10-8-265-16</inkml:trace>
  <inkml:trace contextRef="#ctx0" brushRef="#br0" timeOffset="-55703.56">17406 5893 1026 0,'0'0'283'0,"0"0"-201"15,0 0 45-15,0 0-58 16,0 0 7-16,0 0-29 15,0 0-25-15,0-8 21 16,0 8-19-16,0 0 17 16,0 0 19-16,0 1-54 15,-7 10 55-15,-1 1-15 16,-1 2-37-16,-3-1 22 16,4 3-30-16,-1-2-1 0,-3-1 6 15,4 1 6-15,-1 3-12 16,-3-4 0-16,6-1 1 15,-1 0-4-15,2-5 3 16,4-4-27-16,1-3 6 16,0 0-114-16,0 0-4 15,13-10 58-15,7-9-18 16,2-7-33-16,0-1 32 16,1-1 71-16,0 3 16 15,0 2-33-15,4 5 46 16,0 2 10-16,2 6 23 15,2 4 18-15,2 6-50 16,1 0-1-16,24 14 0 16,-11 8-134-16,2 0-449 0</inkml:trace>
  <inkml:trace contextRef="#ctx0" brushRef="#br0" timeOffset="-55492.41">18313 6316 1109 0,'0'0'229'0,"0"0"-116"15,0 0-113-15,0 0 0 16,0 0-2-16,0 0-12 15,0 0-60-15,2 98-102 0,3-83-446 0</inkml:trace>
  <inkml:trace contextRef="#ctx0" brushRef="#br0" timeOffset="-53970.48">20250 5984 1234 0,'0'0'271'0,"0"0"-217"15,0 0 7 1,0 0-60-16,0 0 35 0,115-98 50 16,-45 63-10-1,13-7 5-15,11-8-58 0,24-17-14 16,25-25 22-16,20-22-30 15,6-11 7-15,-13 6-8 16,-33 24 13-16,-39 27-29 16,-17 17 16-16,-12 4 0 15,10-3-18-15,5-8 27 16,3-5-9-16,-9 6 1 16,-3 2-1-16,-8 3 13 15,-3 6-13-15,-6 2 0 16,-2 4-9-16,-6 6 18 15,-5 8-17-15,-9 5 8 16,-10 9-57-16,-12 10-13 16,0 2-117-16,-16 0-315 0</inkml:trace>
  <inkml:trace contextRef="#ctx0" brushRef="#br0" timeOffset="-53637.05">21009 5157 1101 0,'0'0'307'16,"0"0"-252"-16,0 0-46 15,0 0-3-15,153-22 45 0,-76 10-32 16,4 0 72-16,2 6-51 15,-10 4-29-15,-12 2 4 16,-21 0-15-16,-20 19 0 16,-20 8 7-16,-7 9 62 15,-30 7 55-15,-7 2-45 16,-4 2-32-16,11-7 26 16,10-6-61-16,18-8-12 15,9-10-47-15,40-16-85 16,12 0-118-16,8-8-315 0</inkml:trace>
  <inkml:trace contextRef="#ctx0" brushRef="#br0" timeOffset="-53106.52">22598 4411 819 0,'0'0'237'0,"0"0"-130"16,0 0 11-16,0 0-7 15,-21 141 4-15,15-76 6 16,-3 14 4-16,-7 23-1 15,-3 31-64-15,-6 27 24 16,2 9-18-16,5-12-34 16,3-18 23-16,7-38-55 15,-4-23 21-15,1-22-2 16,-2-6-18-16,-5 4 30 16,-3 3-31-16,0-2 7 0,3-12-7 15,1-14 0-15,7-11 0 16,5-6-15-16,3-11-38 15,2-1 1-15,0 0-90 16,0-4-152-16,0-5-100 0</inkml:trace>
  <inkml:trace contextRef="#ctx0" brushRef="#br0" timeOffset="-52659.47">22430 6214 694 0,'0'0'346'0,"0"0"-145"0,0 0-122 15,0 0 34 1,0 0-29-16,147-72 24 0,-82 44 68 16,13-4-114-16,27-7 5 15,24-5-35-15,22 2-21 16,10 2 27-16,-14 12-15 15,-11 8 14-15,-36 8-18 16,-17 4-3-16,-18 1-26 16,-15 1 10-16,4 1-6 15,-3 2-16-15,-6-4-6 16,-16 3-42-16,-18 0-43 16,-13-2-103-16,-23 2-24 15,-8-1-319-15</inkml:trace>
  <inkml:trace contextRef="#ctx0" brushRef="#br0" timeOffset="-52444.89">23282 5784 1136 0,'0'0'279'16,"0"0"-254"-16,0 0 22 15,0 0-47-15,0 0 162 16,0 0-64-16,129 23 21 15,-94-11-61-15,3 0-43 16,-4-2 11-16,-5 0-26 16,0-2-22-16,-7-2 16 15,-2 1-185-15,-9-4-16 16,-2 0-159-16</inkml:trace>
  <inkml:trace contextRef="#ctx0" brushRef="#br0" timeOffset="-51897.68">24042 5895 781 0,'0'0'288'0,"0"0"-204"16,0 0-6-16,0 0 20 16,-145 94-3-16,98-49 91 15,-6 11-39-15,-8 13-67 0,-3 8 48 16,-3 7-86 0,-3 9 51-16,-7 17-23 0,-12 20-20 15,-16 23 24-15,-4 0-74 16,17-28 6-1,21-31 0-15,22-34 2 0,5-7-8 16,-8 3 8-16,-2 4 1 16,-1 5 1-16,8-15-10 15,16-12 0-15,9-16-8 16,13-8 8-16,9-13-54 16,0-1-44-16,0 0-23 15,20-28-123-15,0 2-149 16,-5 0-439-16</inkml:trace>
  <inkml:trace contextRef="#ctx0" brushRef="#br0" timeOffset="-51404.65">22793 7375 1041 0,'0'0'285'0,"0"0"-196"0,0 0 5 16,0 0 33-1,-153-66 14-15,106 45 22 0,-6 0-54 16,-5-4-45-16,-11-2 8 15,-12-3-32-15,-25-11-31 16,-37-6 51-16,-36-10-59 16,-16-1 39-16,1 8-20 15,13 6 3-15,23 3 29 16,11 4-16-16,29 5-27 16,29 1 53-16,26 9-48 15,17-1 0-15,-3-6 10 16,4 1-23-16,2-2 26 15,14 6-26-15,14 8 1 16,7 4-2-16,5 8-2 16,3 2-24-16,0 2-47 0,3 0-25 15,14 0 61-15,6 2-49 16,1 8-67-16,5 5-85 16,20 8-141-16,-9-2 19 15,0-4-332-15</inkml:trace>
  <inkml:trace contextRef="#ctx0" brushRef="#br0" timeOffset="-50919.52">21735 6669 423 0,'0'0'335'16,"0"0"-83"-16,0 0-39 0,0 0-96 16,0 0 36-16,0 0-43 15,0 0 11-15,-100 50-33 16,55-31-34-16,-8 3 18 16,-4-3-34-16,3-1 3 15,11 1 59-15,15-3-77 16,16-2-12-16,12 3-11 15,4 6 0-15,30 2 3 16,13 10 4-16,9 3-6 16,2 4-1-16,-3 0-36 15,-6 0-158-15,-1 7-95 16,-17-11-12-16,-14-13-244 0</inkml:trace>
  <inkml:trace contextRef="#ctx0" brushRef="#br0" timeOffset="-50245.3">20396 7104 920 0,'0'0'228'0,"0"0"-119"16,0 0-44-16,0 0 48 16,0 0 24-16,0 0-5 15,0 0-56-15,-7-22-76 16,34 22 60-16,2 2-9 16,2 17-10-16,0 9 47 15,1 8-18-15,1 8 5 16,7 10 42-16,5 6-116 15,4 4 46-15,4-1-32 16,5-2 9-16,0-5-12 16,-2-3-12-16,-2-7 0 15,-6-8 6-15,-8-8 1 16,-9-6-14-16,-8-6-11 0,-9-6-28 16,-5-5 19-16,-7-5-47 15,-2-2-36-15,0 0-41 16,-11-17-198-16,-10-8-204 15,-3 2-493-15</inkml:trace>
  <inkml:trace contextRef="#ctx0" brushRef="#br0" timeOffset="-49959.02">20372 7455 1298 0,'0'0'265'0,"0"0"-207"16,0 0-29-16,0 0-29 16,0 0 118-16,0 0-18 15,144 20 18-15,-81-10-81 16,1-3-33-16,-4-6 15 16,-2-1-3-16,-8 0-16 15,-10-5 0-15,-7-11 11 16,-13-7-7-16,-9-1-4 15,-7-2 0-15,-4 2-22 16,0 4-29-16,-6 7-15 16,-9 13-135-16,3 0-148 15,1 0-760-15</inkml:trace>
  <inkml:trace contextRef="#ctx0" brushRef="#br0" timeOffset="-49539.07">21127 7897 512 0,'0'0'625'0,"0"0"-463"15,-165-20-11-15,85 11-104 16,-7 1 132-16,-24 2-26 0,-30 2-34 16,-35 4 1-16,-11 0-82 15,2 0 9-15,16 0-4 16,24 13-21-16,24-4 30 16,28 1-33-16,28-4-12 15,17 0 64-15,-1 0-44 16,7-2-2-16,5 2-12 15,15-3-12-15,13-2 2 16,5-1-3-16,4 0-62 16,0 0 35-16,0 0-97 15,0 0 28-15,9 0-20 16,2 0-93-16,9-14-16 16,-2 5-65-16,-2-1-419 0</inkml:trace>
  <inkml:trace contextRef="#ctx0" brushRef="#br0" timeOffset="-49055.41">20067 7686 186 0,'0'0'292'0,"0"0"-89"16,0 0 5-16,0 0-19 15,0 0-11-15,0 0 1 16,0 0 5-16,0 0-101 16,-47 8 8-16,13 5-8 15,-6 6-33-15,-5 2 52 16,-3 2-57-16,-2 4 37 0,6-2-8 16,9 2-27-1,12-4 14-15,15-1-61 0,8-2 4 16,21 1-4-16,33-3 8 15,37 1 24-15,3-3-17 16,8 1-13-16,1-3-4 16,-23-4-48-16,-2-3-64 15,-20-5-47-15,-24-2-336 16,-24 0-1032-16</inkml:trace>
  <inkml:trace contextRef="#ctx0" brushRef="#br0" timeOffset="-48629.75">19022 7860 1128 0,'0'0'403'16,"0"0"-202"-16,0 0-137 16,0 0-25-16,60-110-21 15,-29 67 36-15,5-7 50 0,-1-5-63 16,1-8 15-1,-1 2-46-15,-2-6-4 0,-4 3 43 16,1 0-48-16,-8 6-1 16,-2 8 0-16,-4 10 17 15,-5 9-22-15,-4 13 5 16,-7 9-14-16,0 6 2 16,0 3-48-16,-4 0-64 15,-15 17-5-15,-14 14-96 16,3 0 11-16,2-3-149 0</inkml:trace>
  <inkml:trace contextRef="#ctx0" brushRef="#br0" timeOffset="-48387.6">19006 7331 1094 0,'0'0'238'0,"0"0"-102"15,0 0-113-15,0 0 24 16,0 0 15-16,0 0 42 15,0 0 52-15,136-30-110 16,-87 28 5-16,-2 2 9 16,-5 0-15-16,-7 12 36 15,-8 12-31-15,-11 4-14 16,-14 4 13-16,-2 2-35 16,-9 4-28-16,-19 1-3 0,-22 12-107 15,5-8-192 1,5-7-236-16</inkml:trace>
  <inkml:trace contextRef="#ctx0" brushRef="#br0" timeOffset="-47909.32">19995 5897 329 0,'0'0'0'15,"0"0"-2"-15</inkml:trace>
  <inkml:trace contextRef="#ctx0" brushRef="#br0" timeOffset="-42276.63">20254 6032 153 0,'0'0'400'0,"0"0"-208"16,0 0-68-16,0 0-14 15,0 0 39-15,0 0-16 16,0 0-38-16,-65-60 20 0,51 54-83 15,4-1 13-15,-1 1-16 16,3 2-13-16,2-2 29 16,-1 2 8-16,1 0-14 15,-6 0-18-15,-1 2-20 16,-8-2-1-16,-1 4 9 16,-4-2-9-16,-3 2 23 15,-2 0-8-15,2 0 8 16,2 0 61-16,5 0-71 15,5-1 37 1,0-2-22-16,5 0-11 0,-2-2-4 16,1 1-13-16,-1 2 0 15,-3-2 2-15,-6 2 8 16,-4 2-19-16,-3 0 9 16,0 0 0-16,-3-2-11 15,-3 2 19-15,2 0-8 16,4-2 0-16,1 2 17 15,4 0-16-15,1 0-1 0,4 0 1 16,-1 0 8-16,1 0-8 16,-2 0-1-16,0 0 0 15,-1 6 8-15,-4 4-13 16,0 1 5-16,-2 1 0 16,4-3 0-16,0 1 6 15,4-2-6-15,9 1 0 16,0-6 2-16,5 3 1 15,1-1-3-15,-1 0 0 16,1 1-5-16,-2 1 11 0,2-3-6 16,-3 1 1-16,3 4-1 15,-6-1 20-15,3 2-20 16,3-1 0-16,-4 0 12 16,4 1 0-16,-3-3-12 15,1 4 7-15,0 1-5 16,0 1 30-16,-1 0-32 15,0 1 6-15,0 0-5 16,0 2 5-16,3 0-12 16,-1 0 6-16,2 2 0 15,1 0 2-15,-1 1-2 16,-1-2 0-16,1 4 0 16,-1-3 7-16,-2 1-7 15,2 0 0-15,-3-3 0 0,3-1 10 16,-2-1-10-16,2 1 0 15,2-1 2-15,-1 0 15 16,3 1-18-16,2 0 1 16,0 4 0-16,0-5 10 15,0 5 0 1,0-2-10-16,0 0 15 0,0 1 6 16,0-1-21-16,0 2 0 15,0-2 0-15,0-4-3 16,0-1 10-16,0 2-7 15,2-2 0-15,7 0 1 16,0 2 13-16,0 0-14 16,0 1 0-16,-1 0 12 15,0 2-6-15,-2-2 0 16,1 2-6-16,-3-2 1 0,3 1 8 16,-3 3-9-16,3-2 0 15,0-3-13-15,2 3 22 16,-1-4-9-16,2-3 0 15,1-1 0-15,-1-1 12 16,2 0-12-16,-1 2 1 16,1-2 13-16,-2 2-3 15,-1 2-11-15,1-2 0 16,-4 2 6-16,3-1 3 0,-3 2-9 16,4-3 0-16,-1 0-12 15,-1-1 14 1,6-2-2-16,-3 1 0 0,4-2 0 15,-1 0-3-15,1 2 3 16,3 1 0-16,-3-2-3 16,4 3 4-16,-1-2-1 15,-3 1 1-15,3-2-1 16,-1-1 3-16,2 0-3 16,-2 1 0-16,1-4-5 15,3 1 20-15,-4 3-21 16,3-3 7-16,1-1-1 15,-4 1 0-15,1 0-2 16,-3 1 2-16,1-2-1 0,-1 2 16 16,1-1-24-1,-1-3 9-15,6 2 0 0,4-3-9 16,-2 2 11 0,2-2-2-16,2 0 0 0,-2 0 9 15,-1 0-15-15,1 0 6 16,-1 0-2-16,0 0-13 15,-1 0 21-15,0 0-6 16,0 0 0-16,0 0 1 16,1 0-2-16,-1 0 1 15,1 0 0-15,1-5-17 16,-1 4 26-16,-1 1-9 16,-2-3 0-16,2 2 1 0,-3-1 1 15,3-3-2-15,-4 4 0 16,0-2-18-16,0 0 25 15,-1 0-7-15,0-2 0 16,0 0 0-16,0 0-3 16,-1-2 3-16,1 1 0 15,0 1-10-15,0-2 18 16,2-3-9-16,-2 2 1 16,0 1 0-16,-1-1-2 15,-1 2 2-15,-4-3 0 16,5-1-12-16,0 3 18 15,1-4-6-15,3 1 0 16,-2-2 0-16,2 0-4 16,-1-2 4-16,0-1 0 15,-2-2-6-15,-1 1 7 0,4-1-1 16,-3-2 0-16,-1-2 0 16,1 4 0-16,-5-6-10 15,1 4 10-15,-1-3-2 16,-4-4 7-16,-1-1-11 15,2 0 6 1,-6-2 0-16,-2-1-9 0,1 3 4 16,-3-3 5-16,0 3 5 15,0 2 8-15,0-4-15 16,0 2 2-16,-7 0 0 16,1 1-8-16,-1 1 9 15,0 2-1-15,-2 3 7 16,-2-1-1-16,0 3-1 15,-6 0-5-15,2-2 0 16,-4 0-2-16,-1 1 11 0,-4-2-4 16,6 1-5-16,-3 0 6 15,1 0 8-15,3 0-14 16,-2 2 0-16,2 2 3 16,-1 0 3-16,1-1-4 15,-4 3 1-15,1-2 4 16,-3 2 3-16,4 1-10 15,-6-1 0-15,3-3-8 16,-2 4 21-16,-1-3-14 16,-2-1 1-16,0 1 0 15,-2 0-2-15,0 2 2 0,0 0 0 16,2 2-8-16,-2 0 8 16,-2 0 0-1,2 0 0-15,-2 3 2 0,0-4 1 16,0 3-3-16,2 0 0 15,-5 2-15-15,1 2 8 16,0 2 7-16,-5 2-9 16,2 2 9-16,-1 0-2 15,0 0-2-15,0 0 4 16,-1 0 8-16,0 0 6 16,3 0-16-16,1 0 2 0,2 0 0 15,3 0 0 1,4 0-8-16,-2 4 8 15,2 4-1-15,0 3 8 0,-2 2-7 16,4 1 0-16,0 2 1 16,1 0-13-16,1 2 14 15,4-1-2 1,-4 2 6-16,4 1 9 0,-3 0-21 16,-3 1 6-16,2-3 0 15,0 2-18-15,-1-1 25 16,-1 1-7-16,1 1 3 15,2 1 9-15,2 2-11 16,1 0-1-16,1 1 0 16,1 0-18-16,4 0 24 15,3 0-6-15,4-3 0 16,0 2 0-16,2-1-5 16,2 1 5-16,-3 2 0 15,3 2-10-15,-2 0 19 16,2 2-9-16,0 0 0 15,0 2 1-15,0 1 1 0,0-4-2 16,0 1 0-16,0-4-5 16,0-2 13-16,0-4-8 15,0 1 0-15,0-2 0 16,0 0-10-16,5 1 10 16,1-1 0-16,6 4-5 15,-4-3 13-15,3-1-10 16,1 2 2-16,1-2 0 15,2 2-7-15,1-2 7 16,2-5 0-16,0 3-6 0,2-2 3 16,3-3 2-16,0 1 0 15,4-1 1-15,-2-1 1 16,2-2-1-16,-3 1 0 16,-2 1-2-16,3-4 15 15,-3 3-19-15,-1 0 6 16,0 3 0-16,0-2-1 15,1 2-6-15,-2-1 7 16,2-2 4-16,1-1 6 16,0 1-11-16,3-4 1 15,2-2 0-15,1 1-16 0,0-3 23 16,0-1-7 0,0 2 0-16,0-2 10 15,-2 2-11-15,0-1 1 16,-3 0 0-16,0-2-13 0,1 0 20 15,0 0-7-15,0 0 0 16,-1 0 1-16,2 0 5 16,0-4-6-16,0-3-2 15,0 4-14-15,-1-2 24 16,-1 4-8-16,-1-4 0 16,1 4 1-16,1-3-3 15,4 0 2-15,0-2 0 0,4-2-13 16,1-2 13-1,-1-2 0-15,0-1 0 16,1 2 6-16,-3-3-12 16,0-3 6-16,-4 3 0 15,0-2-4-15,-2 0 5 16,-5 0-1-16,4-4 0 0,-2 0 6 16,-2-4-1-16,0 0-5 15,0-2 0-15,2 0-9 16,-2 2 15-16,1-2-6 15,-2 3 0-15,-3 0 0 16,-1 1 1-16,-1-1-1 16,-5 2 0-16,0-4 5 15,-2 1 15-15,-3-2-20 16,-3-2 0-16,3-2 2 0,-4 0 5 16,0-4-7-16,0 0 0 15,0 0 0-15,0-1 12 16,0 2-19-1,0 0 7-15,-11 4 0 0,-3 2-5 16,-3 1 5 0,-8 2 0-16,-6 2-1 0,-10 0-33 15,-5 2 16-15,-8 0-47 16,-8 4-59-16,-38 4-52 16,13 2-206-16,4 5-574 15</inkml:trace>
  <inkml:trace contextRef="#ctx0" brushRef="#br0" timeOffset="-39141.04">999 11472 116 0,'0'0'282'0,"0"0"-182"0,0 0-70 15,0 0-4-15,0 0-25 16,0 0 0-16,-7 121 10 15,7-96-9-15,4 3 9 16,1 2-10-16,0 1-1 16,1-1 12-16,3 0-1 15,2 0 2-15,0-1 15 16,4 4-27-16,4 1 1 16,1 2-2-16,2 0 6 15,4 0-15-15,20 6 9 16,-9-7-37-16,1-10-72 0</inkml:trace>
  <inkml:trace contextRef="#ctx0" brushRef="#br0" timeOffset="-32326.31">15771 7636 1005 0,'0'0'205'0,"0"0"-117"16,0 0-50-16,0 0-26 15,0 0 14-15,0 0 41 16,0 10 17-16,14-4 41 15,1 2-55-15,3 2-19 16,1 0-17-16,4 0-11 16,2 0 41-16,1 1-31 15,2 0-10-15,5 1 40 16,2-3-35-16,4-2 11 16,2-1-12-16,4-1-9 15,-1-2 21-15,3-3-39 0,3 0 9 16,0 0 18-16,6 0-18 15,0 0 2-15,2 0-11 16,-2-4 6-16,1 0 10 16,1 1-16-16,-2-1 0 15,0-1-11-15,0 1 23 16,2-2-12-16,-3 2 0 16,3-4 1-16,0-1 4 15,0-1-5-15,0-3 0 16,-2-1-6-16,2-1 7 15,-4 3-1-15,0-4 0 16,-2 2 1-16,-1 1-1 16,-2-3 0-16,3 1 0 0,-2-3 2 15,4 0-2-15,0 1 0 16,-1-3-5-16,0-1 5 16,1 1 0-16,-5-2-1 15,-2 0 1-15,-2 0-6 16,-3-1 9-16,-3 0-5 15,2-1 2-15,-2 2 0 16,4 0-7-16,4-1 5 16,2 1 2-16,0 1 0 15,1-2 17-15,-2-1-26 16,1 3 9-16,-4-4 0 16,-3 2-6-16,-4-4 13 15,-2 4-7-15,-7-4 0 16,-5 4 5-16,-4 0-17 0,-2 3-13 15,-7 6-55-15,-7 6 34 16,-4 6-88-16,-13 2-86 16,-18 14-82-16,-7 6-350 15</inkml:trace>
  <inkml:trace contextRef="#ctx0" brushRef="#br0" timeOffset="-31223.82">16416 8113 811 0,'0'0'186'0,"0"0"-118"16,0 0-63-16,0 0 6 15,0 0 28-15,0 0 60 16,0 0-17-16,94-28-18 15,-60 19-26-15,1 4 10 16,4-5-8-16,0 2 5 16,4 0 44-16,2-2-52 15,-1-1 6-15,1 0-18 16,3-3-10-16,0 0 34 0,0 0-28 16,4-4-5-16,-5 1 51 15,-1-1-45 1,-4 3 18-16,1-2-12 0,-3 1-27 15,0-1 30-15,0 0-31 16,2-1 1-16,1 0 3 16,1 0 7-16,-2-3-11 15,1 7 0-15,-1-3 1 16,0 0 11-16,-1 7-12 16,-1-3 0-16,2 1-9 15,-1 0 19-15,1 0-10 16,1 0 0-16,1-2 1 0,0-3 2 15,-1 3-3-15,-1-1 0 16,-2-4 0-16,-4 3 1 16,-5 1-1-16,0-1 0 15,-2-1 2-15,-3-1-4 16,1 0 2-16,-2 0 0 16,0-2 5-16,-1 2 1 15,0-3-6-15,1 4 0 16,-1-1 1-16,3-1-1 15,0 4-5-15,-2-1 5 16,1-2 2-16,1 2 11 16,-1-2-23-16,1 0 10 15,2 2 0-15,0 0-8 16,0 2 17-16,0 0-9 16,-2 2 0-16,0 0 13 0,-3 1-13 15,-2-1 0-15,-1 1 0 16,-6-3 6-16,1-3-5 15,-3-1 21-15,1 1-10 16,-1 0-10-16,-2 1 12 16,0 2-14-16,-2 2 0 15,-3 4-6-15,-1 2 15 16,-2 4-9-16,-3 0 0 16,0 2 6-16,0 0-12 15,0 0-3-15,0 0-63 16,-3 0 27-16,-10 6-72 15,-2 4-53-15,-22 8-37 16,4-4-109-16,0-2-691 0</inkml:trace>
  <inkml:trace contextRef="#ctx0" brushRef="#br0" timeOffset="-30892.36">18338 7014 986 0,'0'0'323'0,"0"0"-60"0,0 0-163 15,0 0-15 1,0 0-8-16,0 0 20 0,0 0 5 16,80 12-62-16,-31-8 0 15,4 0-3-15,7-2-18 16,0 0-16-16,-4 2-2 15,-4 3-1-15,-13 0 0 16,-7 3-6-16,-14 4-3 16,-12 3 2-16,-6 6 11 15,0 6-4-15,-18 7 21 16,-11 4-15-16,-9 4-12 16,-6 2 0-16,-1 2-91 15,-15 18-104-15,14-12-143 16,8-5-409-16</inkml:trace>
  <inkml:trace contextRef="#ctx0" brushRef="#br0" timeOffset="-27689.79">2182 11003 651 0,'0'0'219'0,"0"0"-152"16,0 0-44-16,0 0 3 16,0 0 13-16,0 0 35 15,0 0 36-15,-30-25-83 16,26 23 24-16,0-2-37 15,2 0 7-15,-5 3 16 0,2-2-9 16,-1 3 30 0,-5 0-6-16,-2 0-37 0,1 0-15 15,-6 0 0-15,1 0 1 16,-4 3-1-16,1 1 10 16,-2 1-10-16,2 1 30 15,3-1-29-15,-1-2 23 16,-1 0-24-16,4-2 7 15,-1-1 21-15,-1 3-27 16,-1-3 8-16,-2 2-9 16,-2 2 2-16,-1-3 4 15,1 6-6-15,-2-3 0 16,1 2 16-16,-1-1-9 0,3 1 15 16,-1 1-4-1,4-2-5-15,1 2 22 0,1-3-35 16,3 2 0-16,-3-2 5 15,3 2 6-15,-3-2-11 16,3 2 0-16,-5 0 1 16,1 2 15-16,-2 0-16 15,-1 3 0-15,-2-3 6 16,2 2 8-16,0 3-14 16,0-3 0-16,2 0 2 15,0-3 10-15,0 3-12 16,2-1 0-16,1-1-1 15,-1 0 9-15,1 3-9 0,1-7 1 16,1 5 0-16,-3-3 26 16,3 2-26-16,-2 0 0 15,1 1 4 1,-1 2 18-16,1 1-22 0,-1 0 9 16,-1 3-2-16,1-2 18 15,1-1-25-15,3 2 13 16,-1-3 15-16,4-1-4 15,-1 0-19-15,3-2 4 16,-2-1 0-16,4 2 22 16,-3-1-30-16,3 1-1 15,-2 4 13-15,-1-2 6 16,2 1-19-16,-2 3 0 16,1 1 0-16,-3-3-3 0,2 4 9 15,0-3-6 1,3-1 0-16,2 2 9 0,0-3-13 15,0 3 4-15,2-7 0 16,-3 5-6-16,3 1 15 16,0-1-9-16,-2 0 0 15,0-1 1-15,0 2 5 16,2 0-6-16,0 0 0 16,0 0-18-16,0 1 26 15,0 0-8-15,0 2 0 16,0-1 0-16,0 4 3 15,2 0-3-15,5 0 0 16,-3 0-10-16,2 2 17 16,1-4-7-16,0 0 0 15,0-2-16-15,1 0 16 0,-1-3-19 16,2-2 19-16,0-1-26 16,0 0 24-16,2 1 2 15,0-2 0-15,-2-1 9 16,0 2-15-16,2-2 6 15,-2 0 0-15,3 2-3 16,1-1 11-16,-4-2-8 16,6 1 0-16,-4 0 1 15,3 1-9-15,-1-3-3 16,0 2 11-16,1 0 7 16,-1-1 2-16,1 0-11 15,-4-2 2-15,4 1 0 16,-1-1-1-16,-2-1-7 15,3-2 8-15,-1-1-8 16,3-1 20-16,-1 3-14 0,1-3 2 16,-4 0 0-16,5 0-7 15,-4 2 8-15,1 2-1 16,1-3 3-16,-1 2 10 16,3-3-14-16,1 0 1 15,0 0-8-15,4 0-8 16,-1 0 24-16,0 0-8 15,0 0 0-15,-1 0 7 0,-3-4-3 16,2 2-4 0,-4 0 0-16,1 0-7 0,-1-1 10 15,3 0-3-15,3-1 0 16,0-1 1-16,2-1 3 16,-1 1-4-1,0-2 0-15,0 4-10 0,1 0 19 16,-4 2-9-16,0 1 0 15,-3-3 0-15,-1 3 5 16,3-1-5-16,1-3 0 16,1-2-5-16,3-2 11 15,2-1-6-15,-1 0 0 16,3 0 2-16,-3 1-1 16,-1 1-1-16,-1 1 0 15,-2 0-4-15,-2 1 13 16,2-1-10-16,-2 2 1 15,2-2 0-15,0-3 2 0,2 1-2 16,1-3 0-16,-2-1-8 16,2 2 14-16,-1 1-7 15,-2 2 1-15,0-1 0 16,-3 2-3-16,0 0 3 16,-3 0 0-16,1-1-6 15,-1 2 17-15,-2-2-20 16,1-4 9-16,3-1 0 15,0-1 0-15,0 1-4 16,-1 1 4-16,-1 3 0 16,-1-2 12-16,-3 1-21 15,2 2 9-15,-1-2 0 16,1 0-16-16,-4-3 8 0,0-3 8 16,5 0 0-1,-5-2-21-15,1-1 20 0,3 0-7 16,-4 0 8-1,1 0-10-15,1 2 11 0,-2-1-1 16,-1-2 0-16,-3-1 10 16,-2 3 0-16,-2-6-10 15,0 3 0-15,0-2 46 16,-8-2-40-16,-11-2 25 16,-2-5-16-16,-4 0-15 15,-2-6 14-15,3 0-14 16,-1-3 0-16,3 1-25 0,2 5 15 15,2 8 3-15,2 8-12 16,4 8-18-16,-5 4-12 16,-5 6-146-16,3 0-45 15,0 10-170-15</inkml:trace>
  <inkml:trace contextRef="#ctx0" brushRef="#br0" timeOffset="-26516.39">13037 11003 202 0,'0'0'684'0,"0"0"-557"16,0 0-57-16,0 0-46 15,0 0-14-15,0 0 41 16,0 0-12-16,-96-35 34 16,79 34 25-16,-4-2-91 15,-14 3-14-15,3 0-45 16,-1 0-155-16</inkml:trace>
  <inkml:trace contextRef="#ctx0" brushRef="#br0" timeOffset="-22391.63">3029 10950 405 0,'0'0'161'0,"0"0"-133"15,0 0-5-15,0 0-15 16,0 0 11-16,0 0 56 16,0 0 20-16,11-25 48 0,-11 25 28 15,0-3-75-15,0 3 6 16,0 0-41-16,0 0-8 16,0 0 24-16,0 0-29 15,0 0 8-15,-2 0 71 16,-7 0-76-16,-1 6-2 15,-5 9-6-15,-3 3 10 16,-7 5 10-16,-2 4-25 16,-4 1-1-16,-4 4 23 15,-3 0-48-15,3 0 6 16,-1-3-18-16,5-6-15 16,6-3-31-16,9-8-77 15,8-6-99-15,5-5-136 0</inkml:trace>
  <inkml:trace contextRef="#ctx0" brushRef="#br0" timeOffset="-22005.83">2737 11031 696 0,'0'0'327'0,"0"0"-118"0,0 0-105 15,0 0-33-15,0 0 53 16,0 0-24-16,0 0 8 15,-52 122 44-15,41-88-92 16,3 1 25-16,0-1-19 16,5-5-29-16,3-2-11 15,0-7-26-15,0-9 0 16,17-4-25-16,3-7 33 16,6 0-17-16,6-4 9 15,2-14-62-15,-1 2-35 16,3-4-211-16,-7 6-57 15,-8 1-930-15</inkml:trace>
  <inkml:trace contextRef="#ctx0" brushRef="#br0" timeOffset="-18545.89">8432 13072 582 0,'0'0'262'15,"0"0"-159"-15,0 0-77 16,0 0 11-16,0 0-37 0,0 0 23 16,0 0 13-16,2 0-27 15,-2 0 14-15,2 0-23 16,2 0 9-16,1 0-1 16,-1 0 0-16,3-4-7 15,4-4-1-15,2-2-1 16,7 0-8-16,3-4-1 15,7-2 7-15,5-3-21 16,2 2 24-16,6-1-78 16,3-2-2-16,4-2-9 15,3-1 8-15,5 0-14 16,2-4 1-16,29-6-56 16,-15 4-6-16,-9 6-55 0</inkml:trace>
  <inkml:trace contextRef="#ctx0" brushRef="#br0" timeOffset="-14655.88">13908 11296 588 0,'0'0'354'0,"0"0"-193"0,0 0-55 16,0 0-31-16,0 0 27 15,0 0-8-15,0 0 17 16,-31-34 2-16,27 28-85 15,-1 1 6-15,-2-1-2 16,3-2-15-16,-3 0 33 16,-4 0-18-16,0 1-32 15,-4-2 56-15,-6-1-54 16,-1 2 25-16,-3 0-13 0,1 0-13 16,-5 1 24-16,2-2-25 15,1-1 0-15,-1 2 37 16,2-4-29-16,-2 2 3 15,1-2 3-15,-1 0-14 16,-2 2 24-16,2 2-24 16,1-1 0-16,-1 2 3 15,0-2 4-15,0 2-7 16,1 0 0-16,1-1 1 16,1 1 14-16,-1-1-15 15,-2 0 0-15,2-1-9 16,-3 2 18-16,2 1-10 15,-4 1 1-15,-1 1 0 16,0 0 2-16,-2 0-2 0,-1 1 0 16,3-1-9-16,0 0 13 15,-2 0-11-15,6-1 8 16,-2 4-1-16,0-3 0 16,2 2 0-16,0-1 0 15,0 1 7-15,0 1 11 16,-2 1-25-16,2-3 7 15,2 1 0-15,-2 1-8 16,-2-2 8-16,2 2 0 16,-2 1 3-16,0-3 12 15,-2 3-22-15,2-1 7 16,-3 1 0-16,1 0-3 16,2 0 14-16,-2 0-11 0,2 0 0 15,-2 8 12 1,0-2-6-16,2 0-6 15,2 1 0-15,0-1-1 0,1 2 11 16,-1-2-10-16,1-2 0 16,3 3 1-16,-2-4 8 15,0 3-9-15,2-1 0 16,0 3-14-16,-2-1 25 16,1 1-11-16,2 5 0 15,-3-1 1-15,1-1 8 16,1 2-9-16,4-1 0 15,-2-3-15-15,3 4 24 16,3-1-9-16,2 0 0 0,-3 1 1 16,3 2 6-1,-3 2-7-15,1-2 0 0,1 1-13 16,1 3 20-16,1-2-7 16,4 1 0-16,1 1 1 15,1 2 1-15,-2-1-2 16,2 3 0-16,1-2-3 15,1 2 9-15,0-2-8 16,2 1 2-16,2-1 0 16,0-2-1-16,0 2-1 15,0-1 2-15,0-2-3 16,0 3 14-16,0-2-20 0,0 1 10 16,2-1-1-1,2 2 0-15,2-2-2 0,1 0 2 16,0-1 0-16,0 1 9 15,4-4-10-15,-1 2 1 16,2 1-2 0,1-4-13-16,-1 1 10 0,1 0 5 15,1-4 0-15,-3 2 10 16,-1-3-16-16,0 0 6 16,-1-2 0-16,-1-2-15 15,1 0 15-15,0 0 0 16,0 1-1-16,2-2 2 15,1-2 5-15,-2 3-6 16,3 1 0-16,1-1 0 16,1 0 11-16,1 2-11 0,-3-2 0 15,1-1 1 1,-1 4 9-16,-1-1-10 0,1 0 0 16,0 0-15-16,1 1 25 15,1-2-10-15,1 0 0 16,1 2 1-16,2-3 1 15,-1 0-2-15,1 0 0 16,2-2-16-16,-3 2 24 16,-1-1-8-16,-3-3 0 15,-1 3 1-15,-2-1-1 16,1 2 0-16,-2 0 0 16,1 0-4-16,3 0 11 15,-1-2-7-15,3 1 0 16,1-1 1-16,-2-2 11 15,4 2-12-15,-1-1 0 0,0 1-6 16,-1 3 8-16,-1-3-2 16,2-1 0-16,0 1 0 15,-3 0 5-15,1-1-5 16,-1 0 0-16,1 2-1 16,-1-1 12-16,1 2-21 15,-5-5 11-15,1 3-1 16,1 1 0-16,-2-4-5 15,3 3 5-15,0 0 1 16,3 0 15-16,0 2-29 16,4-3 13-16,1 0-2 15,1 0-13-15,0-1 13 16,2 2 2-16,-2-2 0 0,1 2 9 16,0-3-11-16,-2 2 2 15,3-2-3 1,0 2-14-16,0-1 18 0,-2 0-1 15,4 0 0-15,-2 0 11 16,-2-2-19-16,-2 2 8 16,0 2 0-16,-3-3-17 15,-1 2 25-15,0-1-8 16,2-2 0-16,1 0-6 16,0 0-5-16,2 0 7 15,-2 0-2-15,1 0-17 16,-2 0 33-16,-1 0-11 0,1 0 1 15,-2 0 0 1,-3 0-2-16,-1 0 2 0,0 0 0 16,1 0-11-16,-2 0 18 15,7 0-7-15,-2 0 0 16,6-5 0-16,1 0-4 16,1 1 4-16,2 0 0 15,0-1-6-15,1 4 7 16,1-3-1-16,-2 2 0 15,-1-2 0-15,-1 1 5 16,-2 0-5-16,-2-1 0 16,-2-1-14-16,-1 2 12 15,-3-1 1-15,1-3 1 16,-3 3 0-16,0 1-2 16,-1-1 2-16,1 0 0 0,-2-2-1 15,0 2 12-15,0-1-19 16,1-1 9-16,-4 0-1 15,3 1 0-15,0-3-3 16,1 1 3-16,-2 0-1 16,4-1 18-16,-3 1-25 15,3-3 8-15,-1 2 0 16,1 0-9-16,1-1 10 16,-2-4-1-16,-1 3 0 15,1-5 14-15,-2 3-16 16,0-5 2-16,-2-4 0 15,0 3 5-15,0-5 3 16,-5 2-8-16,1-2 5 0,-3-2 1 16,-2 3 6-1,0-1-12-15,0-1 0 0,0-1 10 16,0-1-2-16,0 2-1 16,0 0 9-16,0 0-16 15,0 1 25-15,-2 5-25 16,-3-3 6-16,-1 3 0 15,2-2 3-15,-2 2-9 16,0-2 0-16,-1 0 1 16,-1 0 7-16,-2 2-8 0,-1 2 0 15,1 0 4 1,-7-1 8-16,2 3-12 16,-3-1 0-16,1-2 0 0,-1 3 11 15,-3-2-11-15,4 0 0 16,-1 0 1-16,1 1 9 15,3 0-10-15,1 0 0 16,-3 4 0-16,3 1 17 16,-3 0-16-16,-2 0 9 15,-2 1 12-15,-3 2-16 16,0 0-6-16,-2-4 1 16,0 3-1-16,0-3 18 15,1 4-18-15,-3-3 0 0,1 2 35 16,-1 2-9-1,-2-2-26-15,-1 2 1 0,2 0 17 16,-3 1-8-16,2 2-10 16,-2-3 0-16,2 3 9 15,2-4 6-15,0 1-16 16,2-1 1-16,4 2 0 16,-4-2-18-16,0 1 27 15,1 1-9-15,-2 1 0 16,-3-2 15-16,-3 3-16 15,-2 2 1-15,1-2 0 16,-1 3-17-16,1-1 29 16,0 1-12-16,-3 0 0 15,3-2 6-15,-3 0-7 16,3-3 1-16,0 4 0 0,-2-2-12 16,0 2 19-16,2-1-7 15,-3-1 0-15,3 1 2 16,-1 1 1-1,3-4-3-15,0 4 0 0,2-6-9 16,0 3 16-16,4-2-7 16,-2 1 0-16,6 1 1 15,-4-2 4-15,3 0-5 16,-3 1 0-16,0 1-11 16,2 2 19-16,-2 1-9 15,0 1 1-15,0 0 0 16,2 0 2-16,-2 0-2 15,2 0 0-15,1 0-3 16,0 0 9-16,0 0-7 0,1 1 1 16,-1 4 0-16,0 1 1 15,-1 0-1-15,-1 1 0 16,-1 1-1-16,2 2 15 16,-2 0-23-16,2 1 16 15,6 1-7-15,1-1 12 16,3 1-12-16,1-4 0 15,5 3 0-15,1-1 13 16,2 1-26-16,2 0 11 16,0 3 2-16,-2 4-7 15,4 1-20-15,0 6-11 16,0 0 14-16,0 20-117 16,0-9-73-16,0-1-469 0</inkml:trace>
  <inkml:trace contextRef="#ctx0" brushRef="#br0" timeOffset="-5983.28">7897 1788 401 0,'0'0'266'0,"0"0"-167"15,0 0 41-15,0 0-54 16,0 0 3-16,0 0 34 16,101-1-52-16,-79 1-17 15,-7-3 23-15,-2 3-57 16,1 0 28-16,1 0-25 16,-1 0-11-16,3 0 17 15,3 0-20-15,1 0 20 16,4 0 1-16,-2 0-17 15,4 0-13-15,2 0 0 16,2 4 1-16,3 2 32 16,1-2-22-16,6 3 18 0,3-4-10 15,3 3-19-15,2-1 14 16,2 0-14-16,1 2 0 16,-4-1-6-16,2-1 15 15,-2 4-4-15,4-3-5 16,-1 1 7-16,4 0-5 15,3-1-2-15,3 0 0 16,1-2-10-16,2 3 21 16,2 0-11-16,-4-1 0 15,3 0 0-15,-1 0 9 16,3 0-9-16,0-2 0 0,2 2-6 16,0 0 8-1,-2-1-2-15,0 4 0 0,-3-3 1 16,-1 2 6-16,-5 0-7 15,-5 0 0-15,-4 1-6 16,-2-4 15-16,-4 3-9 16,8-4 0-16,-1 0 1 15,6 0 5-15,6-2-6 16,5 2 0-16,5 0 12 16,1 0 4-16,3 1-23 15,2 1 14-15,0-4-7 16,-2 4 37-16,0-1-28 15,-3-1-2-15,0 0-7 16,-1-4 18-16,-3 0-26 16,2 0 8-16,-4 0 0 15,-4 0 2-15,2 0-2 0,-5 0 0 16,-5 0 6-16,1 0 5 16,-5 0-12-16,0 0 1 15,0 0 0-15,-1 0-12 16,0 0 9-16,0 0 3 15,-1 0 1-15,4 0 17 16,3 0-19-16,4 0 1 16,5 0 0-16,1-2-8 15,4-2 9-15,-1 2-1 16,2 0 0-16,1-1 10 16,3 2-13-16,0-1 3 15,4-2-3-15,0 0-11 0,6 1 22 16,0-4-8-1,2 3 0-15,0-2 9 0,0 0-16 16,-4 2 7-16,3-2-4 16,-1 2-7-16,-3-1 11 15,1 3 0-15,-3-1-10 16,2 1-11-16,3-2 20 16,-2 0-15-16,-1 0 16 15,0 0-21-15,-3-2 23 16,-4 4-2-16,-4-2 0 15,3 4 0-15,-3 0-6 16,3 0 6-16,2 0 0 16,2 0-4-16,4 0 5 15,5 0-1-15,-2 0 0 16,0 0 1-16,-3 0 0 0,-2 0-1 16,-5 0 0-16,4-3-1 15,-4 0 4-15,0 0-3 16,4 0 1-16,-1-1-1 15,0 3 3-15,0-4-3 16,2 3 0-16,1 2-2 16,-3-2 2-16,2-1 0 15,-2 2-1-15,2-1 1 16,-4 0-1-16,-1 0-2 16,-1 2 3-16,2 0 19 0,-1 0 1 15,1 0-20 1,3 0 0-16,-2 0 1 0,-1 0-13 15,2 0 8-15,2 0 4 16,0 2 0-16,1 0 16 16,1 0-16-16,2-1 0 15,0-1 0-15,4 0 1 16,-1 3-1-16,1-3 0 16,-2 2 0-16,1 0 0 15,0 0 0-15,0 1 0 16,0-2 0-16,-3 0-13 15,-1 4 23-15,-3-4-10 16,-2 4 0-16,-4-1 0 16,-3-2 2-16,0 2-2 15,-2-2 0-15,0 2-16 16,0 0 17-16,0 0-1 0,0 0 0 16,3 0 9-16,-1 2 0 15,0 0-9-15,1 0 0 16,-3-2-6-16,2 2 13 15,-5-2-7-15,-3 0 0 16,-3 0 1-16,-4 0-1 16,-3-2 1-16,1 1-1 15,-1 0 27-15,1 0-21 16,2-1-6-16,4 1 0 16,2 3 10-16,1-2-14 0,-3 2 4 15,-2 0 0 1,-2-2 9-16,-6 0 1 0,-3 0-10 15,0-2 15-15,-2 1 1 16,-1 0 14 0,2 1-30-16,4 0 0 15,-1-2-1-15,3 2 11 0,-6-2-11 16,1-2 2-16,-3 2-1 16,-4-2 5-16,-1 0-5 15,-4 0 0-15,1 0-1 16,-3 0-34-16,21 0-22 15,-10 0-147-15,-3 0-119 0</inkml:trace>
  <inkml:trace contextRef="#ctx0" brushRef="#br0" timeOffset="-5854.58">21952 2149 1674 0,'0'0'0'0,"0"0"-367"0</inkml:trace>
  <inkml:trace contextRef="#ctx0" brushRef="#br0" timeOffset="947.78">7349 2628 796 0,'0'0'390'0,"0"0"-194"15,0 0 7-15,-7 133-67 16,7-87-59-16,7 0 48 15,6-1-65-15,-1-5-14 16,-2-5-13-16,-3-2-17 16,-5-10 17-16,-2-4-33 15,0-10-42-15,0-2 30 16,0-7-117-16,-6 0-22 16,-3-7-247-16</inkml:trace>
  <inkml:trace contextRef="#ctx0" brushRef="#br0" timeOffset="1275.84">6743 2510 1262 0,'0'0'283'15,"0"0"-148"-15,0 0-77 16,0 0-21-16,0 0 10 16,0 0 48-16,172-18 22 15,-97 18-4-15,8 0-101 16,2 0 26-16,1 0-17 0,-1 0-20 16,-9 0 19-16,-12 0-19 15,-13 0-1-15,-16 0 0 16,-14 0-43-16,-13 0-20 15,-5 0-62-15,0 0-78 16,-3 0-71-16,0 0-353 0</inkml:trace>
  <inkml:trace contextRef="#ctx0" brushRef="#br0" timeOffset="1867.53">8251 2404 1054 0,'0'0'304'0,"0"0"-129"16,0 0-71-16,0 0 10 16,0 0-4-16,-141 6-24 0,108 10 27 15,-3 2-63 1,1 4-19-16,4 0 28 0,2 3-46 16,6-1-4-16,8-3-9 15,9 3-15-15,6-2 9 16,0 1-6-16,17-1 12 15,12-2 0-15,8 0 3 16,11-2-10-16,3-2-11 16,2 0 18-16,1-3 0 15,-5 2-13-15,-2 1 13 16,-8 0-2-16,-2 4 18 16,-10-1-17-16,-10 0 1 15,-8 1 0-15,-9 1 19 16,0-3 0-16,-9-2 12 15,-18 1 49-15,-6-3-50 16,-7 0 30-16,-5-2-22 0,-1-3-27 16,-4-4 44-16,4-1-55 15,-1-4 10-15,7 0-10 16,4 0-6-16,9-4 5 16,9-10-69-16,14-5-29 15,4-3 22-15,29-21-149 16,11 7-270-16,0 2-344 0</inkml:trace>
  <inkml:trace contextRef="#ctx0" brushRef="#br0" timeOffset="2284.99">8808 2420 948 0,'0'0'253'0,"0"0"-90"16,0 0 15-16,0 0-15 0,0 0-3 15,0 0-83-15,0 0-39 16,-15 12 90-16,15 14-77 16,0 6 54-16,0 8-46 15,0 7 1-15,1 3 2 16,2 4-32-16,1 3 7 16,-1-1 2-16,1-5-16 15,2-5-23-15,-1-8 0 16,0-8-1-16,-3-12-14 15,-2-7-18-15,2-10-16 16,1-1-15-16,3-19-82 16,0-10-173-16,2-3-295 0</inkml:trace>
  <inkml:trace contextRef="#ctx0" brushRef="#br0" timeOffset="2598.5">8853 2336 1028 0,'0'0'317'0,"0"0"-213"16,0 0 18-16,0 0-49 16,126-30-4-16,-75 30 18 15,5 0-56-15,-2 4-21 16,-4 12 30-16,-8 8-23 15,-9 2 1-15,-8 4 14 16,-10 2-4-16,-11-1 61 0,-4-4-28 16,-4 1-23-16,-25-1 33 15,-11-4-45-15,-14-1-8 16,-8-1-18-16,-7-3-1 16,-4-2-63-16,-39-6-128 15,18-4-294-15,10-4-373 0</inkml:trace>
  <inkml:trace contextRef="#ctx0" brushRef="#br0" timeOffset="3281.74">6932 2470 487 0,'0'0'247'0,"0"0"-105"15,0 0 21-15,0 0-27 16,0 0-35-16,0 0-15 15,0 0 36-15,-29-7-82 16,29 7 45-16,0 0-17 16,0 0-2-16,0 0 36 15,0 0-26-15,0 0-26 16,0 0 21-16,2 0-70 16,18 0 48-16,12 0 2 15,7 0-21-15,13 0 17 0,8 0-46 16,4 0 20-1,8 0 32-15,4 0-39 0,4 0-4 16,0 0-9-16,1-5 8 16,-8-1-2-16,-4 2-6 15,-9-2-1-15,-14 2 5 16,-9 0 7-16,-15 2-13 16,-11 0 1-16,-9 2 0 15,-2-3-1-15,0 3-2 16,-2-1-26-16,-9-1 8 15,-5-1-75-15,1 2 18 16,-10 0-103-16,3 1-159 16,1 0-160-16</inkml:trace>
  <inkml:trace contextRef="#ctx0" brushRef="#br0" timeOffset="3881.7">7384 2469 705 0,'0'0'227'0,"0"0"9"0,0 0-131 16,0 0-9-16,0 0 13 15,0 0-12-15,0 0 14 16,-18 0-70-16,14 0-27 16,-1 1 29-16,-3 3-27 15,1 0-3-15,-2 4 22 16,2 0-16-16,3 0 24 15,0 4-21-15,-1 0-6 16,0 3 50-16,1 2-66 16,2 2 47-16,-3 3-16 15,3 2 11-15,0 4 7 0,0 2-22 16,2 6 1 0,0-1 43-16,0 7-61 0,0-3 20 15,4 4-20-15,5-2 5 16,3 1 22-16,-2 1-36 15,-1-3 10-15,-2 0 17 16,-2-1-9-16,-3-2-5 16,-2-5-14-16,0-3 0 15,0-8 7-15,0-2 3 16,0-9-4-16,0-5-3 16,0-1 11-16,0-4-5 15,0 0-9-15,0 0-52 16,0 0 28-16,2-8-109 0,4-11-93 15,3-6-346-15</inkml:trace>
  <inkml:trace contextRef="#ctx0" brushRef="#br0" timeOffset="4535.49">6811 2574 561 0,'0'0'195'0,"0"0"-29"16,0 0-44-16,0 0 2 16,0 0-7-16,0 0-9 15,0 0 11-15,8-10-57 16,3 9 37-16,2-4-29 15,5 4-27-15,4-5 3 0,7 1-34 16,7 0-2-16,3-4 37 16,6 1-47-16,6 0 29 15,1 0-11-15,2 2-18 16,3-2 36-16,1 2-35 16,0 0 12-16,0-2-13 15,-2 3 12-15,-2-4-14 16,-8 3 2-16,-1 2 0 15,-10 0 0-15,-3 0 6 16,-8 2 3-16,-6 0 2 16,-8 0-10-16,0 0 27 15,-6 2-28-15,-2-2 0 16,-2 0 13-16,3-1-4 16,-1 2-9-16,-2-4 0 15,2 3-20-15,-2-1 14 0,0 1-33 16,0-2-5-16,0 0 42 15,0 0-86-15,0 0-83 16,-7-2-57-16,-5 2-80 16,-5 0-513-16</inkml:trace>
  <inkml:trace contextRef="#ctx0" brushRef="#br0" timeOffset="5101.25">7355 2510 367 0,'0'0'109'16,"0"0"-22"-16,0 0 7 16,0 0-1-16,0 0 1 15,0 0 7-15,0 0-34 16,-20 18 12-16,18-14-6 16,0 1-7-16,0-4 13 0,2 3-30 15,-3 2 13-15,1 0 15 16,0 4 2-16,0 0 20 15,2 4-32-15,0 2-39 16,0 3 48-16,0 3-44 16,0 0 18-16,0 5-2 15,2-2-11-15,0 2 18 16,3 6-21-16,-3-1-13 16,-2 2 52-16,0 4-53 15,0 0 16-15,0-2-16 16,0 3-20-16,0-8 34 15,0-1-34-15,0-4 7 16,0-3 6-16,0-9 1 0,2-4-14 16,0-6 0-16,-2-2 0 15,0-2 11-15,2 0-11 16,-2 0-31-16,0-13 20 16,0-6-135-16,5-23-42 15,0 3-154-15,-1 1-287 0</inkml:trace>
  <inkml:trace contextRef="#ctx0" brushRef="#br0" timeOffset="5731.02">7355 2464 567 0,'0'0'291'0,"0"0"-139"16,0 0-49-16,0 0 4 15,0 0-36-15,0 0-15 16,0 0 21-16,0 0-46 16,0 0 17-16,0 6-36 15,0 2-11-15,0-2 53 16,2 2-29-16,1 1 26 15,-3-2 10-15,0 4-29 0,0 0 55 16,0 5-20-16,0 1-38 16,0-2 37-16,0 6-54 15,0 1 23-15,-3 2-15 16,3 2-3-16,0 2 21 16,0 4-38-16,0-2 1 15,0 3 33-15,3 0-28 16,-1-1 19-16,2 3-9 15,1-3-7-15,0-1 25 16,-1 1-34-16,0-4 8 16,3-1 24-16,-1-2-19 15,4-4-13-15,-4-3 0 16,3-3 8-16,-2-2-4 16,-3-3-4-16,1-2 0 15,-4-4-4-15,-1 1 5 0,3-4-1 16,-3-1 0-1,0 0 1-15,0 0 0 0,0 2-1 16,0-2 0-16,0 0-16 16,0 3 3-16,3-3 13 15,-3 0-11-15,0 0-11 16,0 0-1-16,0 0-47 16,0 0-20-16,0 0 29 15,0-9-173-15,0-9-110 16,0-4-981-16</inkml:trace>
  <inkml:trace contextRef="#ctx0" brushRef="#br0" timeOffset="6472.64">6940 2496 555 0,'0'0'165'15,"0"0"8"-15,0 0-52 16,0 0-24-16,0 0 31 16,0 0-39-16,0 0-26 15,-25-16 28-15,19 14-63 0,0 2 46 16,-3 0-43-16,-2 0 8 16,-3 0 9-16,-1 0-41 15,-1 0-7-15,3 4 36 16,2 2-26-16,-1-2-1 15,4 0-8-15,2 2 18 16,0-4 1-16,2 2-19 16,0-2-1-16,-1 1 13 15,1-3 9-15,2 1-22 16,-2-1 1-16,2 0 0 16,2 0 20-16,0 0-21 15,0 0 0-15,0 0 12 16,0-6 4-16,0-1-13 0,6-2-3 15,3 1-2-15,-3 2-12 16,1 2 21-16,-2 1-7 16,-1 3 0-16,0 0-10 15,0 0 3-15,1 0-52 16,-1 0-42-16,4 0 4 16,-2 0-56-16,14 0-12 15,0 5-115-15,1-5-259 0</inkml:trace>
  <inkml:trace contextRef="#ctx0" brushRef="#br0" timeOffset="7105.62">8384 2480 116 0,'0'0'566'0,"0"0"-313"15,0 0-77-15,0 0-27 16,0 0-21-16,0 0 8 15,0 0 27-15,0-6-44 16,3 3-49-16,-3 2 47 16,0 1-72-16,0-1 23 15,0-2-35-15,-9 1-32 16,-8-2-2-16,-4 2-12 16,-6-2 13-16,-4 0-16 15,-11-4-84-15,9 2-197 16,6-3-366-16</inkml:trace>
  <inkml:trace contextRef="#ctx0" brushRef="#br0" timeOffset="10082.25">11675 2619 517 0,'0'0'712'0,"0"0"-564"16,0 0-66-16,0 0 94 15,0 0-79-15,0 0 27 16,3 104-39-16,-3-64-19 16,0 10 30-16,0 13-40 15,0 10 20-15,0 24-13 16,0-5-30-16,0 2 22 15,0 1-29-15,0-21-25 16,-3 2 41-16,-1-12-41 0,0-14 7 16,-1-14-8-16,1-14-9 15,2-14-6-15,2-8-50 16,0-16-52-16,0-16-81 16,0-4-415-16</inkml:trace>
  <inkml:trace contextRef="#ctx0" brushRef="#br0" timeOffset="11030.04">12402 2923 87 0,'0'0'373'16,"0"0"-153"-16,0 0-90 0,0 0 11 15,0 0 17-15,0 0-57 16,0 0-23-16,2 0 1 15,-2 0-32-15,0 0 39 16,0 0-4-16,0 0 11 16,0 0 34-16,0 0-45 15,0 0 10-15,0 0-18 16,0 0-41-16,-10 0 10 16,-4 0-17-16,1 0-25 15,-6 3 61-15,-4 0-46 0,-3 3 15 16,-7 0-5-16,-5 5-20 15,-8 0 32 1,-6 3-38-16,-6 3 0 0,-4-1 48 16,-3 3-32-16,1 0-7 15,1 2 12-15,10-7-20 16,11 3 43-16,10-3-37 16,12-2-6-16,7-2 7 15,3 0-2-15,6 0-7 16,2-3 1-16,0 0 0 15,2-1-10-15,0-2 10 16,0 2 0-16,0-2-18 16,2 0 30-16,12 0-12 0,1 2 3 15,5-1 3 1,4-1 4-16,1-1-10 0,4 1 0 16,0 0-7-16,0 2 20 15,2 0-22-15,-2 2 10 16,2 5-1-16,1 0 6 15,3 4-6-15,6 3 0 16,3 1 8-16,8 3 4 16,3 5-21-16,5 1 9 15,0 2 0-15,0-2-8 16,-6 2 2-16,-7-3 6 16,-11-8 0-16,-10-3-33 15,-8-3 31-15,-9-11-41 16,-4 0-16-16,-3-1 59 15,-2-3-46-15,0 0-19 0,0 0-84 16,0-14-355-16,0-2-496 0</inkml:trace>
  <inkml:trace contextRef="#ctx0" brushRef="#br0" timeOffset="11579.57">11509 2689 725 0,'0'0'293'0,"0"0"-151"16,0 0 22-16,0 0-64 15,0 0 32-15,0 0 41 16,0 0-116-16,-12-32 12 0,12 32-28 15,0 0 9-15,0 0 11 16,0 0-26-16,0 0 0 16,0 0 8-16,-2 4-27 15,-3 16 30-15,1 10-5 16,-2 14-14-16,-1 10 19 16,-2 14-33-16,0 11 0 15,-2 7 23-15,-3 22-21 16,3-10-3-16,-2 2-12 15,2-2 0-15,2-17-15 16,1 1 16-16,2-9-2 16,4-13-8-16,0-16-41 15,2-16 19-15,0-14-65 16,0-14-78-16,0-24-10 16,0-16-160-16,0-11-638 0</inkml:trace>
  <inkml:trace contextRef="#ctx0" brushRef="#br0" timeOffset="12279.33">11312 2671 1128 0,'0'0'220'0,"0"0"-87"16,0 0-91-1,0 0 15-15,0 0-28 16,0 0 113-16,166-52-9 0,-69 43-53 16,32 3-5-16,32 3-53 15,11-2-13-15,-12 5 11 16,-19 0-7-16,-35 0-13 16,-21 0 0-16,-18 0 1 15,-9 0-1-15,2 3 0 16,2 5 0-16,1 2-8 15,-18 0 19-15,-12 2-22 16,-14 0 6-16,-7 1 5 16,-10 4 3-16,-2 1-2 15,0 6 23-15,-2 2 23 16,-7 8-32-16,2 4 2 0,5 10-8 16,2 4-7-1,0 6 12-15,4 5-14 16,10 1 0-16,4 6 5 0,0 0 7 15,-3 3-18-15,1-1 6 16,-3-4 0-16,-4 0-12 16,-2-3 19-16,-5-2-7 15,-2-5 0-15,0-5 15 16,-2-5-16-16,-14-6 1 16,-5-6 0-16,-4-4-9 15,-7-10 9-15,-8-4 0 16,-9-8 19-16,-11-4-17 15,-12-6 29-15,-13 0-31 0,-26 0 1 16,-34 0 32-16,-21-9-33 16,-6-2 19-16,16-1-1 15,35-2-16-15,39 4 49 16,18 0-51-16,10 0 8 16,-4-2 20-16,-4-2-16 15,-1 0-13-15,12 0 1 16,9 4-36-16,13 2 13 15,13 2-57-15,16 1-90 16,7 1-345-16,15 1-1064 0</inkml:trace>
  <inkml:trace contextRef="#ctx0" brushRef="#br0" timeOffset="15038.77">7993 12058 67 0,'0'0'354'16,"0"0"-144"-16,0 0-119 16,0 0-35-16,0 0 55 15,0 0-42-15,0 0 21 16,-49-29 32-16,40 28-23 16,-1-2 9-16,1 3-23 15,-1 0-24-15,-4 0 57 16,3 0-83-16,-6 0 16 15,5 0-35-15,-1 0-7 16,-3 0-9-16,1 0-41 0,-18 0-86 16,6 0-61-16,-4 0-694 0</inkml:trace>
  <inkml:trace contextRef="#ctx0" brushRef="#br0" timeOffset="29343.62">15929 12926 788 0,'0'0'266'0,"0"0"-133"16,0 0-6-16,0 0 14 15,0 0-38-15,0 0-18 16,4-67 47-16,-4 64-56 16,3 0 17-16,-3 3-1 15,0 0-23-15,0 0 15 16,0 0-50-16,0 0-33 0,2 15 66 16,3 11-30-16,-3 14 53 15,2 10-32-15,3 7-12 16,-3 6 27-16,0 1-53 15,1-2-20-15,0-3 22 16,-3-9-16-16,-2-8-12 16,0-9-13-16,0-14-46 15,0-7 11-15,0-10-51 16,0-2-20-16,0-36 20 16,0-6-488-16,0-6-492 0</inkml:trace>
  <inkml:trace contextRef="#ctx0" brushRef="#br0" timeOffset="29551.58">15751 12843 1113 0,'0'0'536'0,"0"0"-415"16,0 0 93-16,0 0-78 15,0 0-86-15,0 0 11 16,0 0-41-16,75-18-2 15,-45 18-10-15,3 4-8 16,0 6-1-16,1 1-60 16,0 0-95-16,10 7-37 15,-9-3-162-15,-3-1-269 0</inkml:trace>
  <inkml:trace contextRef="#ctx0" brushRef="#br0" timeOffset="30525.07">16196 13321 842 0,'0'0'368'0,"0"0"-241"0,0 0-73 15,0 0 56 1,0 0-47-16,0 0-10 0,0 0 71 16,21-12-106-1,-13 0 32-15,1-2-11 0,1-3-26 16,-4-1 43-16,1-2-31 16,-1-1 13-16,-4-2 35 15,2 1-66-15,0 1 26 16,-2 7-22-16,0-1-9 15,0 5 14-15,-2 4-16 16,2 1 0-16,0 5-7 16,5 0 7-16,-1 0-9 0,6 9 13 15,-1 5-4 1,0 5 15-16,3 2-6 0,-4 5 14 16,0 2 59-16,1 4-82 15,-7 3 54-15,3-1-23 16,-1-4-16-16,2-3 21 15,-2-6-26-15,3-5-10 16,-1-5 3-16,2-9 8 16,1-2-22-16,3 0 8 15,1-5-16-15,3-13 4 16,1-6-19-16,0-4 13 16,-2-1-19-16,-1 0-10 15,-3 0 49-15,-4 5-24 16,0 5 13-16,-2 1-7 15,-3 3 27-15,0 8-8 0,-2 0 0 16,-2 3 1 0,0 4 2-16,0 0-3 0,0 0 0 15,0 0 1-15,0 6 16 16,0 11 20-16,0 0 20 16,0 8-24-16,0 1 32 15,8 0-44-15,-2 0-5 16,3-1 34-16,3-2-42 15,-2-3-8-15,3-2 0 16,2-6 16-16,-1-2-12 16,2-7-4-16,2-3 0 15,0 0-9-15,0-11-11 16,-3-11-2-16,1-2-15 16,-3-6-18-16,-4 0 37 15,-3-2-14-15,0 6 32 0,-4 3-27 16,0 10 36-16,-2 6-9 15,2 4 8-15,-2 3-1 16,2 0 5-16,0 0-6 16,3 5 23-16,-1 11 60 15,4 6-88-15,-2 3 54 16,-3 1-27-16,5 2-12 16,-2-2 18-16,-1-1-33 15,2-2-1-15,2-4 0 16,-3-6-48-16,1-3 10 15,2-6-54-15,4-4-84 16,-2 0-185-16,1-8-540 0</inkml:trace>
  <inkml:trace contextRef="#ctx0" brushRef="#br0" timeOffset="31000.74">17025 13258 383 0,'0'0'20'15,"0"0"-20"-15</inkml:trace>
  <inkml:trace contextRef="#ctx0" brushRef="#br0" timeOffset="31342.34">17025 13258 874 0,'152'-65'281'0,"-152"61"-161"0,0-1-3 16,-7 1 20-16,-3 2-43 16,-2 1-25-16,-6 1 58 15,-6 0-45-15,-3 1 37 16,-4 14-18-16,0 4-29 15,2 8 27-15,4 0-41 0,7 5-11 16,9 3 49 0,9-2-95-16,0 2 38 15,23-5-24-15,12-2-14 16,7-10-2-16,7-8-14 0,5-10-57 16,21-16 3-16,-14-14-200 15,-8-8-301-15</inkml:trace>
  <inkml:trace contextRef="#ctx0" brushRef="#br0" timeOffset="32009.55">17355 13072 1190 0,'0'0'372'0,"0"0"-240"16,0 0 22-16,0 0-103 15,0 0-25-15,0 0-20 16,0 0-6-16,82-102 0 16,-72 72-12-16,-10-4 10 15,0 0-5-15,0-1 14 16,-12 7 11-16,-1 6 20 16,-1 8-4-16,1 6 30 15,2 8-49-15,0 0-15 16,2 14 59-16,2 15-33 15,3 10 36-15,4 11-9 16,0 9-32-16,2 7 37 16,13 2-43-16,4 4-6 15,-2-1 50-15,1-3-46 16,-3-8-13-16,1-7 0 0,-3-12-1 16,-3-9-10-16,-4-14-3 15,-1-9-24-15,-3-9 37 16,2 0-44-16,-2-23 29 15,0-10-32-15,6-14-25 16,-2-7 21-16,5-5-51 16,3 5-24-16,1 6 49 15,3 8-19-15,2 11 64 16,0 6-4-16,-5 10 20 16,-1 6 2-16,-3 6 15 15,-7 1 0-15,-4 0-8 16,0 7 34-16,-2 11-26 0,-15 2 70 15,-7 2 15-15,3 0 16 16,-1-1 2-16,4 0-6 16,7 1 30-16,7 0-126 15,4 3 36-15,0-1-29 16,6 0-7-16,9 0 6 16,4-4 7-16,-2-2-14 15,2-3 0-15,5-7-22 16,-3-5-21-16,16-3-106 15,-6-8-247-15,-2-10-452 0</inkml:trace>
  <inkml:trace contextRef="#ctx0" brushRef="#br0" timeOffset="33293.82">18146 13144 914 0,'0'0'305'0,"0"0"-155"0,0 0-1 15,0 0-29-15,0 0-26 16,0 0-58-16,0 0-26 16,76-76 44-16,-51 49-48 15,-6-2 28-15,1-3 13 16,-7-1-22-16,-1 2 25 15,-8 1-24-15,-1 3-15 16,-3 5 23-16,0 6-13 16,0 4-21-16,-3 6 19 15,-8 5-18-15,0 1 2 16,0 0-2-16,-3 13-1 16,1 11 50-16,1 6-34 15,2 9-16-15,0 5 9 0,7 7 7 16,1 4 3-16,2 3-19 15,0-2 1-15,4-1 8 16,9-4 13-16,3-4-22 16,-1-6 0-16,-1-6 0 15,-3-7-2-15,-3-6-3 16,0-8 5-16,-4-7 0 16,-4-2 3-16,2-5-10 15,-2 0 7-15,0-12-2 16,0-12-10-16,0-9-4 15,0-9 16-15,0-3 0 16,0-5-37-16,5 4 25 16,5 1-35-16,2 9 16 15,1 6 13-15,3 7 14 16,1 8 3-16,4 5-1 0,-2 2 2 16,2 4-7-16,-5 4 7 15,-3 0 0-15,-5 0-6 16,-3 0 7-16,-5 6-1 15,0 8 0-15,-3 1 7 16,-14 2 5-16,-8 5 6 16,1 0-18-16,-5 2 56 15,2 2-47-15,5-1 41 16,6-2-7-16,8 1-42 16,8-2 29-16,0-1-30 0,6-2 1 15,17 2 40-15,3-4-28 16,6 0-13-16,3-3 13 15,1-6-11 1,-3-3-4-16,-2-5-10 0,-2 0-53 16,2-1-53-16,-8-13-267 15,-6-2-438-15</inkml:trace>
  <inkml:trace contextRef="#ctx0" brushRef="#br0" timeOffset="45305.46">19917 12982 405 0,'0'0'346'0,"0"0"-99"0,0 0-75 15,0 0-5-15,0 0-53 16,0 0-38-16,0 0 72 15,0 0-32-15,0 0 20 16,0 0-25-16,0 0-51 16,3 0 14-16,3 0-46 15,6-6-28-15,3-4 25 16,1 0-18-16,3-5-7 16,0 0 0-16,-2-3-7 15,1 0-5-15,-5-3-4 16,-1 4 16-16,-6 1-30 15,-1-1 35-15,-3 7-6 16,-2 4 1-16,0 2-17 16,0 4 17-16,0 0-19 0,0 0 0 15,0 9 13-15,-7 8 12 16,-3 8 32-16,0 3 5 16,6 2-15-16,1 3 13 15,3 0-24-15,0-1-16 16,0-2 34-16,11-4-16 15,1-4-26-15,-1-9 7 16,1-2-1-16,-2-9-9 16,-1-2-40-16,5-6-48 15,-3-12-72-15,-1-6-401 0</inkml:trace>
  <inkml:trace contextRef="#ctx0" brushRef="#br0" timeOffset="45796.14">19944 12578 1121 0,'0'0'263'16,"0"0"-90"-16,0 0-15 15,0 0-23-15,0 0-45 16,0 0-39-16,-129 47 22 15,111-13-30-15,5 6-34 16,-1 8 59-16,5 7-55 16,5 4 21-16,-1 6-28 0,5 0 3 15,0 4-5-15,5-2-4 16,15-5-22 0,6-8 1-16,8-6 8 0,7-11-5 15,3-10 6-15,3-10-19 16,4-11 23-16,2-6-29 15,3-3 32-15,4-17-24 16,-2-10 17-16,3-4 12 16,-2-4 0-16,-3-8 1 15,-5-5 19-15,-13-8-12 16,-9-2 0-16,-13-5 35 16,-12-1-24-16,-4 3-8 15,-6 3 23-15,-19 4-8 0,-6 7 14 16,-10 10-40-1,-5 8 0-15,-3 8 0 0,-6 8-13 16,-1 8-27-16,-2 8-63 16,-16 0-51-16,17 18-147 15,11 0-399-15</inkml:trace>
  <inkml:trace contextRef="#ctx0" brushRef="#br0" timeOffset="46779.85">20057 12709 863 0,'0'0'293'15,"0"0"-128"-15,0 0-116 16,0 0 7-16,0 0-7 16,0 0-4-16,0 0 44 15,16-6-22-15,-14 4-21 16,1 2 51-16,-1 0-78 15,-2 0 25-15,1 0-22 16,-1 0-21-16,3-2 8 16,1 2-9-16,2 0 0 15,-2 0-15-15,-2 0 17 16,-2 0-2-16,0-2 6 0,-2 2 17 16,-15-2 33-16,5 2 20 15,-2-2-6-15,5 2 46 16,7-2-114-16,2 2-4 15,0 0-56-15,13 0-9 16,18 0-19-16,-4 0-196 16,0 0-335-16</inkml:trace>
  <inkml:trace contextRef="#ctx0" brushRef="#br0" timeOffset="47488.4">20701 12882 449 0,'0'0'136'0,"0"0"-78"16,0 0 28-16,0 0 38 0,0 0 151 15,0 0-143 1,0 0-12-16,-100-18-31 16,100 18-9-16,0-3-11 0,0 1-68 15,0 2 40 1,0 0 43-16,5-1-78 0,6 1 60 16,4-2-16-16,8-2-6 15,10-2 13-15,14-1-28 16,15 0 13-16,35-6 44 15,38 2-60-15,48-6 33 16,17 1-32-16,-1 5-4 16,-23-1 23-16,-34 5-45 15,-30 3-2-15,-30 0-4 16,-29 2-52-16,-19 0 3 16,-10 2-65-16,-10 0-90 0,-19 0-16 15,-26 0 24-15,-13 0-115 16</inkml:trace>
  <inkml:trace contextRef="#ctx0" brushRef="#br0" timeOffset="47887.38">21075 12677 1196 0,'0'0'229'0,"0"0"-136"15,0 0-8-15,0 0 74 16,0 0-90-16,0 0-6 16,0 0 43-16,81-5-87 15,-39 10 35-15,5 5-34 16,-5 4-19-16,-1 0 10 15,-12 2-11-15,-12 2-10 16,-12-1-5-16,-5 2-1 16,-20-1 16-16,-21 4 55 15,-5-1 1-15,-3 1 22 16,5-3-14-16,8-3-8 16,11 0-19-16,11 1-37 15,12-3-1-15,2 0-66 16,10-2-63-16,50-6 11 15,-3-4-168-15,5-2-398 0</inkml:trace>
  <inkml:trace contextRef="#ctx0" brushRef="#br0" timeOffset="48687.43">22644 12651 472 0,'0'0'231'0,"0"0"-79"16,0 0 21-16,0 0-11 15,0 0 1-15,0 0-78 16,0 0 20-16,-15-26-30 15,13 26 0-15,0 0 6 16,-1 0-43-16,-1 0-11 16,-1 0 12-16,-2 10-1 15,-1 6 59-15,1 4-33 16,3 4-53-16,1 2 36 0,3 5-38 16,0-2 8-16,0 4-17 15,0-1 5-15,12 1-5 16,1 2 0-16,3-2 0 15,-1 2 19-15,-1-1-19 16,-4-3 23-16,-3 2-2 16,-3-3-20-16,-4-1 42 15,0-6-27-15,-4-2-8 16,-11-4 64-16,-3-3-54 16,-5-1 24-16,4-7-10 15,-6-3-11-15,0-3 27 16,0 0-48-16,2 0 6 15,-2-14 1-15,2-8-7 16,6-1-13-16,3-8-23 0,10-3-34 16,4 0 17-16,0-16-110 15,13 8-343-15,5 3-102 0</inkml:trace>
  <inkml:trace contextRef="#ctx0" brushRef="#br0" timeOffset="48835.56">22553 12516 1215 0,'0'0'363'16,"0"0"-316"-16,0 0-47 0,0 0-80 16,0 0-118-16,0 0-473 15</inkml:trace>
  <inkml:trace contextRef="#ctx0" brushRef="#br0" timeOffset="49638.91">22620 12302 902 0,'0'0'243'0,"0"0"-90"16,0 0-31-16,0 0 6 15,0 0-9-15,-122-22 1 16,93 22-28-16,-5 3-8 16,1 8 52-16,-6 5-62 15,-3 2 4-15,0 6-23 16,-3 5-27-16,1 2 15 15,6 3-30-15,6 1-12 16,9 3 54-16,7-2-42 16,7 6-7-16,5 0 0 15,4 4 10-15,0 2-13 16,0 2-3-16,0 0 0 16,0 0 22-16,0 1-22 0,2-3-1 15,6 0-1-15,3-4-20 16,7 0 21-16,4-2 1 15,8-2 0-15,3 0 4 16,3-3-3-16,6-3-2 16,1-4-6-16,1-2 7 15,3-4-1-15,-4-2-8 16,2-6 9-16,3-2-18 16,-6-6 4-16,3-3 8 15,-1-5-5-15,1 0 11 16,-1 0 0-16,3-11-6 15,2-5 6-15,-2-6 0 16,-3-2 6-16,1-6-7 16,-5-3 1-16,0-2 0 0,-7-5-11 15,-3-3 17-15,-2-1-6 16,-5-2 5-16,-5-2 11 16,-5 0-16-16,-4-2 0 15,-5-2 1-15,-4 1 3 16,0 4 5-16,0 0 1 15,-13 1 26-15,-5 4-33 16,-2 2 31-16,-4 2-34 16,-3-1 11-16,-4 4 8 15,-8 1-13-15,2 1 0 16,-6 3 1-16,-1 4-1 16,-1 4-1-16,-1 2-5 15,-4 1-18-15,2 6 1 16,-1 3-12-16,-5 4-13 15,1 4-29-15,-25 2-98 0,13 4-302 16,5 6-445-16</inkml:trace>
  <inkml:trace contextRef="#ctx0" brushRef="#br0" timeOffset="50350.41">22575 12501 798 0,'0'0'302'0,"0"0"-115"15,0 0-33-15,0 0-108 16,0 0 5-16,0 0 26 16,0 0-25-16,-8 2 37 15,3-1-46-15,1 2-8 16,-1-3 59-16,0 0-94 15,3 0 39-15,0 0-4 16,2 0-6-16,0 0 30 16,0 0-59-16,0 0-21 15,0 0 12-15,0 0-46 16,0 0 43-16,0 0-3 16,0 0-27-16,0 0 1 15,0 0-117-15,-2 0-90 16,-9 0-624-16</inkml:trace>
  <inkml:trace contextRef="#ctx0" brushRef="#br0" timeOffset="54037.86">15519 12829 424 0,'0'0'282'0,"0"0"-106"15,0 0-39-15,0 0-18 16,0 0-12-16,0 0-35 16,0 0-18-16,0 0-9 15,0 0-18-15,0 0 30 16,0 0-15-16,0 0-21 15,0 0 31-15,0 0-27 16,0 0 4-16,0 0-3 0,0 0-1 16,0 0 16-16,0 0-18 15,0 0 1-15,0 0 21 16,0 0-17-16,0 0-3 16,9 0-9-16,7 0-15 15,1 0 12-15,1 0-13 16,5 4 1-16,-2-1 8 15,4-2-8-15,2 1 15 16,0 0-9-16,2 0 8 16,0 2 14-16,2-1-10 15,2-1-10-15,3-2 19 0,1 1-28 16,5-1 11 0,1 0 7-16,-1 0-17 0,1 0 16 15,-3 0-11-15,-2 0-6 16,-5 3 11-16,-4 0-10 15,-2-1-1-15,-2 2 2 16,-5-1 4-16,-5-2-7 16,-1 2 1-16,-3-3 0 15,-5 1 16-15,1-1-2 16,-4 0-14-16,-3 3 0 16,2-3 11-16,-2 0 5 15,0 0-16-15,0 0 0 16,0 0 7-16,0 0-7 15,0 0 0-15,0 0-26 16,0 0-42-16,0 0-61 0,-7 2-203 16,-11-2-501-16</inkml:trace>
  <inkml:trace contextRef="#ctx0" brushRef="#br0" timeOffset="64575.1">16063 13984 1092 0,'0'0'411'0,"0"0"-195"16,0 0-112-16,0 0 40 16,0 0-40-16,0 0-44 15,100 44 11-15,-75-28-28 0,2 2-11 16,2 7 30-16,2 7-44 16,3 0 29-16,5 8-6 15,1 4-22-15,1 2 15 16,0 2-18-16,1 0-7 15,1-2 12-15,-1-3-19 16,0-7-2-16,-3-4 0 16,-6-6 1-16,-4-8-1 15,-9-5-36-15,-4-7-41 16,-3-6 4-16,-4 0-147 16,-2 0-286-16</inkml:trace>
  <inkml:trace contextRef="#ctx0" brushRef="#br0" timeOffset="65102.3">16724 13922 204 0,'0'0'861'0,"0"0"-687"15,0 0-112-15,0 0-6 16,0 0 10-16,0 0-20 15,0 0-12-15,-41 0-27 16,34 0-1-16,-5 0 43 16,-1 0-7-16,-1 2 21 15,-3 7-6-15,-3 2-6 16,-5 7 16-16,-6 4-7 16,-3 10 9-16,-1 9 28 15,-7 4-28-15,-1 8 24 16,-3 6-18-16,-2 2-20 15,2-3 12-15,-1 0-27 0,1-6-9 16,3-2 3-16,5-9-17 16,5-13-16-16,4-4 1 15,2-6-1-15,4-6-1 16,4-6-8-16,-2-4-43 16,6-2-1-16,8-2-87 15,5-14-94-15,2-4-311 0</inkml:trace>
  <inkml:trace contextRef="#ctx0" brushRef="#br0" timeOffset="65616.89">17288 13883 584 0,'0'0'734'0,"0"0"-538"0,0 0-46 15,0 0 14-15,-147 61 37 16,107-19-77-16,0 11 15 15,0 9-49-15,7 6-1 16,4 8-11-16,10 2-31 16,9 1-17-16,7-4 6 15,3 0-24-15,0-7-24 16,13-5 9-16,8-7-43 16,1-11-48-16,18-5-98 15,-7-17-352-15,-1-15-1028 0</inkml:trace>
  <inkml:trace contextRef="#ctx0" brushRef="#br0" timeOffset="66453">17264 14377 833 0,'0'0'380'16,"0"0"-222"-16,0 0-42 15,0 0-35-15,0 0-11 16,0 0-33-16,111-111-36 15,-76 74 12-15,-4-5-4 16,-6-4-4-16,-5-2 6 16,-7 2 13-16,-5 1 14 15,-8 7-4-15,0 8 17 16,0 6 58-16,0 10-74 16,-8 7-5-16,2 2 26 15,2 5-34-15,-3 0 9 0,1 0-22 16,-4 14-8-16,1 15 30 15,1 10-24-15,-2 16 21 16,6 2 8-16,2 12-18 16,2 3 19-16,0-2-20 15,0-1 1-15,6-8 4 16,6-4-14-16,-1-9-8 16,-3-10 0-16,1-7 6 15,-2-10-5-15,0-6-1 16,-5-10 0-16,-2-5 0 15,0 0 3-15,0-10-10 0,0-14-2 16,0-10-21 0,0-8 21-16,2-6-28 0,6-2-6 15,5 1-2-15,5-1-39 16,1 8 41-16,4 6 15 16,2 8-29-16,1 10 32 15,0 4-14-15,1 8 18 16,-2 1 15-16,-5 5-6 15,-7 0 10-15,-8 0-3 16,-5 9 5-16,0 5 1 16,-11 1 14-16,-14 8 32 15,-4-4 19-15,0 2-8 16,-2-1 39-16,6 0-23 16,6-2-30-16,3 0 13 15,7-4-48-15,3 0 7 0,6 0-1 16,0-2-14-16,0 1 21 15,0-3-22-15,10-1 0 16,6 3-11 0,4-6 6-16,0 3-13 0,5-5-31 15,0 0-54-15,17-4-64 16,-7 0-210-16,-4 0-462 0</inkml:trace>
  <inkml:trace contextRef="#ctx0" brushRef="#br0" timeOffset="66624.56">18056 14426 1249 0,'0'0'320'0,"0"0"-130"16,0 0 9-16,0 0-48 0,-26 126-18 16,8-89-86-1,0-4-17-15,3-3-20 0,1-5-10 16,10-11-53-16,2-3-134 15,2-11-402-15</inkml:trace>
  <inkml:trace contextRef="#ctx0" brushRef="#br0" timeOffset="67054.02">18400 14199 1088 0,'0'0'519'0,"0"0"-347"16,0 0-36-1,0 0-45-15,0 0 22 16,0 0 6-16,0 0-42 16,0 86 2-16,0-56-13 0,2 2-18 15,3 0 29-15,-4-2-65 16,2-2 22-16,1-3-14 15,1-7-8-15,-1-5 6 16,4-9-18-16,-2-4-20 16,7 0 5-16,12-25-87 15,-3-11-85-15,-2-9-637 16</inkml:trace>
  <inkml:trace contextRef="#ctx0" brushRef="#br0" timeOffset="67176.97">18391 13990 1141 0,'0'0'622'0,"0"0"-413"0,0 0-74 16,0 0-131-1,0 0-4-15,0 0-372 0,0 0-612 0</inkml:trace>
  <inkml:trace contextRef="#ctx0" brushRef="#br0" timeOffset="67576.42">18799 14440 1182 0,'0'0'514'16,"0"0"-437"-16,0 0-23 16,0 0 37-16,0 0-18 15,0 0-23-15,-62 107-50 16,59-80-20-16,3-10-117 16,0-6-190-16</inkml:trace>
  <inkml:trace contextRef="#ctx0" brushRef="#br0" timeOffset="68066.42">19142 14143 622 0,'0'0'640'0,"0"0"-514"15,0 0-36-15,0 0 6 16,0 0 36-16,0 0 25 15,0 0-53-15,-2 102-34 16,9-66 36-16,3 2-49 0,4 4 8 16,-1 2-20-16,0 0-28 15,-1 3 7 1,-4 0-23-16,-1 1-1 0,-7-5 24 16,0 0-14-16,0-6 8 15,0-7 10-15,-7-3 9 16,-3-9 27-16,-6-9-9 15,-2-5-13-15,2 1 6 16,-1-5-39-16,-1 0-18 16,0-23 7-16,5-7-66 15,4-38-47-15,7 6-127 16,2-4-440-16</inkml:trace>
  <inkml:trace contextRef="#ctx0" brushRef="#br0" timeOffset="68192.67">19157 14044 861 0,'0'0'1005'0,"0"0"-758"16,0 0-139-16,0 0-28 15,0 0-80-15,0 0-46 16,0 0-258-16,7-42-523 0</inkml:trace>
  <inkml:trace contextRef="#ctx0" brushRef="#br0" timeOffset="68702.16">19469 13673 1008 0,'0'0'276'0,"0"0"-43"16,0 0-59-16,0 0-12 15,0 0-47-15,0 0-90 0,0 0-3 16,0-5-15-16,0 6 6 15,12 12 29-15,3 4 3 16,8 10-1-16,1 0 40 16,3 11-63-16,4 7 19 15,0 5-20-15,-2 5 1 16,-5 6-12-16,-8 6-8 16,-9-1-1-16,-7 2 26 15,-5 0-25-15,-19-2 30 16,-10-7 2-16,-3-2 0 15,-4-11 26-15,3-4-16 0,3-9 6 16,6-7-4 0,8-8-45-16,8-7 16 0,5-7-16 15,6-4-43 1,2 0-5-16,2-11-58 0,15-11-45 16,3-4-483-16</inkml:trace>
  <inkml:trace contextRef="#ctx0" brushRef="#br0" timeOffset="69023.62">20015 14022 1252 0,'0'0'275'15,"0"0"-104"-15,0 0-24 16,0 0 43-16,0 0-31 16,0 0-63-16,0 0-16 15,150 0-44-15,-108 0-23 16,1 0-1-16,-4 0-12 15,-3 0-35-15,-7 0-68 0,-11 0-133 16,-7 0-247 0,-11 0-398-16</inkml:trace>
  <inkml:trace contextRef="#ctx0" brushRef="#br0" timeOffset="69219.75">20004 14195 1311 0,'0'0'638'0,"0"0"-395"16,0 0-53-16,0 0-66 16,0 0-66-16,0 0-20 15,121 0-31-15,-75-4-7 16,1 0-19-16,8 0-105 16,-12-1-85-16,-7 4-486 0</inkml:trace>
  <inkml:trace contextRef="#ctx0" brushRef="#br0" timeOffset="69836.12">20797 14087 1437 0,'0'0'365'0,"0"0"-256"16,0 0-55-1,0 0 44-15,0 0-61 0,0 0-21 16,0 0 9-16,125-98-15 16,-105 81-8-16,-6 2 17 15,-3 2 12-15,-7 3 16 16,-2 6-13-16,-2 2 2 15,0 2 8-15,0 0-38 16,0 0-8-16,0 11 2 16,0 12 0-16,0 5 27 15,0 10-2-15,0 6-1 16,0 3 26-16,0 0-43 16,5 3 1-16,2-5-8 0,-3 2-10 15,1-6 9 1,-5-4-22-16,0-5-6 0,0-7 18 15,-19-6-27 1,-5-4 37-16,-8-3-8 0,-1-8 9 16,-2-1-2-1,3-2 8-15,8-1 19 0,6 0 24 16,7 0-23-16,9 0 12 16,2 0-17-16,0 0-19 15,18 0 14-15,9 0-15 16,8 0 13-16,9 0-3 15,4 0-5-15,1-4 4 16,-3 1-10-16,-6-3 6 16,-9-1-12-16,-6 2 8 15,-11-1-2-15,-8 2 0 16,-3 1-11-16,-3 2-7 16,0-8-84-16,0 3-166 15,-7-1-669-15</inkml:trace>
  <inkml:trace contextRef="#ctx0" brushRef="#br0" timeOffset="70811.28">21426 14121 1684 0,'0'0'331'0,"0"0"-282"0,0 0-49 15,0 0-96-15,0 0-275 16,0 0-109-16</inkml:trace>
  <inkml:trace contextRef="#ctx0" brushRef="#br0" timeOffset="70982.1">21509 14386 1820 0,'0'0'475'0,"0"0"-435"16,0 0 15-16,0 0-55 15,0 0-104-15,0 0-283 16,0 0-545-16</inkml:trace>
  <inkml:trace contextRef="#ctx0" brushRef="#br0" timeOffset="71793.95">22047 13772 1508 0,'0'0'327'0,"0"0"-220"16,0 0-31-16,0 0 35 16,0 0-16-16,0 0-6 15,-13 136-35-15,13-94-37 0,0 5 18 16,0-1-23-1,0 0-6-15,0 0-6 0,5-4-53 16,-1-3-35-16,-2 3-101 16,-2-13-152-16,0-11-152 0</inkml:trace>
  <inkml:trace contextRef="#ctx0" brushRef="#br0" timeOffset="72350.89">21894 14027 1320 0,'0'0'478'15,"0"0"-324"-15,0 0-81 0,0 0 18 16,0 0-75 0,0 0-7-16,0 0-9 0,158-20-143 15,-119 20-203-15,-10 1-460 0</inkml:trace>
  <inkml:trace contextRef="#ctx0" brushRef="#br0" timeOffset="73036.28">22134 14216 1031 0,'0'0'400'0,"0"0"-134"15,0 0-95-15,0 0-6 0,0 0-122 16,0 0-43-1,0 0-18-15,83-89-4 0,-61 64-5 16,-4 3 27-16,-3 4 2 16,-3 4 8-16,-6 9-3 15,-1-1 36-15,-5 6-23 16,2 0 23-16,-2 0-30 16,2 6 0-16,0 8 58 15,0 7-35-15,2 2-1 16,3 0-5-16,0 2-23 15,2-5 13-15,0-2-20 16,2-6 2-16,0-3-15 16,1-6 10-16,1-3-15 15,5 0-16-15,-1 0-48 16,4-12-10-16,-4-6-76 16,-1-2-10-16,-3 0 56 15,-3-2 36-15,-6 5 80 0,0 4 6 16,-4 2 60-16,0 7 14 15,0 2 15-15,0 2-43 16,0 0 14-16,0 0-59 16,0 0 28-16,0 11 33 15,0 7 17-15,0 0 14 16,0 0-24-16,0 0-29 16,0-1 19-16,7 0-59 15,1-3 18-15,4-3-6 16,-1-9-12-16,5-2 0 15,-1 0-22-15,6 0-28 16,-2-15-20-16,1-5-58 16,-1-2-30-16,-4-4 44 0,-7 7 36 15,2 2 78-15,-8 4 8 16,2 7 51-16,-4 5 49 16,0 1-73-16,3 0 3 15,-1 0-20-15,2 10 64 16,0 4-33-16,4 4-29 15,0 4 1-15,3-4-21 16,5 0-58-16,13-4-101 16,-4-4-196-16,1-3-735 0</inkml:trace>
  <inkml:trace contextRef="#ctx0" brushRef="#br0" timeOffset="73275.13">22978 14091 1303 0,'0'0'366'16,"0"0"-130"-16,0 0-109 15,0 0-70-15,0 0-20 16,0 0 3-16,0 0-9 16,-64 56 15-16,64-34-26 15,4 0-14-15,17-2 25 16,5-4-31-16,8-2-1 15,1-10-30-15,5-4-64 16,14-16-34-16,-9-14-180 0,-10-4-256 0</inkml:trace>
  <inkml:trace contextRef="#ctx0" brushRef="#br0" timeOffset="73468.35">23261 13796 1204 0,'0'0'329'0,"0"0"-96"16,0 0-97-16,0 0-74 15,0 0-28-15,0 0 83 16,0 0-29-16,-15 134-45 16,15-87 23-16,0-2-65 15,0 2 2-15,4-5-3 16,7-6-47-16,1-6-70 16,5-12-78-16,-1-10-122 15,-1-8-59-15</inkml:trace>
  <inkml:trace contextRef="#ctx0" brushRef="#br0" timeOffset="73666.89">23424 13962 1460 0,'0'0'297'16,"0"0"-69"-16,0 0-32 15,0 0-89-15,0 0-31 16,0 0-43-16,-113 86-32 15,113-60 17-15,0 1-18 16,10-6-9-16,11-2-16 16,26-9-46-16,-8-6-69 15,-1-4-379-15</inkml:trace>
  <inkml:trace contextRef="#ctx0" brushRef="#br0" timeOffset="74381.67">23990 14007 1235 0,'0'0'223'0,"0"0"-80"16,0 0-60-16,0 0-39 15,0 0-6-15,0 0-31 16,0 0 2-16,87-111 10 16,-74 75 19-16,-3 0 4 15,-6-4-15-15,-4 2-8 16,0 6 14-16,0 5-8 15,0 9 42-15,0 8 6 16,-4 6-35-16,2 4-23 16,-2 0-15-16,2 18 0 15,2 14 10-15,0 12 2 16,0 7 3-16,0 7 10 0,0 6-6 16,8-6 19-1,2 5-30-15,0-11-2 0,1-2 7 16,0-10-13-16,-3-11-1 15,2-12-16-15,-6-9-26 16,3-8 28-16,-3 0 0 16,5-17 8-16,2-10-43 15,4-9-12-15,2-4-9 16,-2-2-59-16,1 4-38 16,-3 3 93-16,1 11 39 15,-8 8 36-15,-2 6 34 16,-1 6-18-16,-3 4 28 15,0 0 2-15,0 0-16 0,0 0 8 16,-11 14 20-16,-3 5 32 16,1 0-31-16,1 3-35 15,6 2 7-15,6 0-21 16,0 5-1-16,11-8 15 16,18 2-24-16,7-3 0 15,6-8-27-15,-2-4-64 16,3-8-96-16,-12-8-80 15,-12-8-595-15</inkml:trace>
  <inkml:trace contextRef="#ctx0" brushRef="#br0" timeOffset="75010.87">23275 13830 1069 0,'0'0'300'0,"0"0"-113"16,0 0-61-16,0 0-17 16,0 0-52-16,0 0-23 15,0 0-15-15,120-44-9 16,-91 28 22-16,-11 2-16 16,-6-2-10-16,-10 3 66 15,-2 4-49-15,-12 5-4 16,-14 4-19-16,-8 0-58 15,-19 26-92-15,6 4-153 16,5 2-421-16</inkml:trace>
  <inkml:trace contextRef="#ctx0" brushRef="#br0" timeOffset="75764.1">20512 14790 712 0,'0'0'399'0,"0"0"-194"0,0 0-119 15,0 0 33-15,0 0 35 16,0 0-59-16,0 0-22 16,14-29-19-16,-12 42 59 15,-2 11 25-15,0 8-33 16,0 9-47-16,0 4 7 16,0 5-28-16,0-1-18 15,0 1-8-15,0-10 3 16,0-4-28-16,0-5 2 15,0-10-80-15,0-5-65 16,2-7-230-16,0-9-320 0</inkml:trace>
  <inkml:trace contextRef="#ctx0" brushRef="#br0" timeOffset="75910.89">20327 15029 1179 0,'0'0'567'0,"0"0"-341"15,0 0-128-15,0 0-78 16,0 0-20-16,127-63-44 16,-75 59-228-16,-8 4-329 0</inkml:trace>
  <inkml:trace contextRef="#ctx0" brushRef="#br0" timeOffset="76219.2">20648 15136 1081 0,'0'0'411'0,"0"0"-138"0,0 0-142 15,0 0-104-15,0 0-27 16,0 0-71-16,0 0-8 16,82-93 39-16,-68 75 40 15,-5 4 8-15,-3 7 26 16,-1 2 32-16,-3 3 10 15,0 2-19-15,3 0 3 16,-1 0-10-16,3 15 7 16,-1 8 38-16,3 3-48 15,1 0-17-15,0 0-17 0,7 2-13 16,-2-10-37 0,7-4-78-16,16-11-101 0,-3-3-115 15,-1 0-563-15</inkml:trace>
  <inkml:trace contextRef="#ctx0" brushRef="#br0" timeOffset="76568.78">21150 14933 1373 0,'0'0'506'0,"0"0"-348"16,0 0 7-16,0 0-30 15,0 0-89-15,-123 35-9 16,109-12-12-16,5 2-7 0,5 2 9 15,4-5-27-15,0 0-2 16,0-7 1-16,13-6-41 16,3-5 12-16,4-4-26 15,0 0-21-15,0-10-29 16,1-12-88-16,-4-6 8 16,-1 0 40-16,-7 5 41 15,-3-2 105-15,-2 12 48 16,-4 2 133-16,3 10 24 15,-3 1-79-15,0 0-63 16,0 4-18-16,0 13-32 16,5 5 27-16,-1 6-26 0,3-1-13 15,3-4-2-15,9 4-95 16,-2-10-152-16,1-7-259 16</inkml:trace>
  <inkml:trace contextRef="#ctx0" brushRef="#br0" timeOffset="77519.56">21350 14916 16 0,'0'0'1420'16,"0"0"-1186"-16,0 0-155 15,0 0-79-15,0 0 0 16,0 0 30-16,0 0-30 15,34 73 35-15,-28-41 9 0,-1-6-7 16,1 2 10-16,-2-6-27 16,3-4-19-16,-2-8 18 15,2-3-18-15,-3-7-1 16,0 0 0-16,3 0 9 16,2-13-9-16,2-10-9 15,0-4-19-15,1 1 26 16,-2-2-33-16,-1 4 35 15,-1 5 1-15,-4 9 30 16,0 6 27-16,-3 1-4 16,9 3-26-16,4 0 9 0,5 0-37 15,8 0 25 1,2 0-20-16,5 0-3 16,-3 0-4-16,-2 0 2 15,-5 0-22-15,-6 0 22 0,-4-6-50 16,-8-10 43-16,-6 1-36 15,0 2 13-15,0-5 18 16,-2 5 12-16,-11 4 16 16,1 1 35-16,-1 3-35 15,2 4 18-15,0 1-29 16,2 0 1-16,1 4 8 16,0 12-3-16,2 1 9 15,1 6 4-15,1-1-2 16,4 4 22-16,0 0-35 0,0-2 3 15,0 2 13-15,4 0-24 16,7-8-2-16,3 0-5 16,1-4 0-1,3-2 4-15,0-8-8 0,2-4 10 16,0 0-6-16,2 0 6 16,0 0-19-16,-1-12 19 15,-6 2-9-15,1-6 9 16,-3-2 0-16,-1-1 0 15,1-4-11-15,-3 2 8 16,2-8 3-16,-3 4 0 16,-1 0 2-16,-3 5-2 15,2-1 0-15,-2 7 0 16,-1 5 1-16,0 1-1 16,1 3-9-16,-1 5-8 0,3 0-11 15,0 0 20-15,1 0-8 16,1 13 16-16,1 3-12 15,-4 2 23-15,-2 5-11 16,1 4 0-16,-3 3 12 16,0 0 0-16,-2 0 7 15,0-4-9-15,0-8 55 16,0-4-40-16,5-6 32 16,0-2-10-16,0-6-7 15,7 0-9-15,4 0-31 16,3 0-15-16,4-9-30 15,4-20-123-15,-5 5-160 16,-4 0-387-16</inkml:trace>
  <inkml:trace contextRef="#ctx0" brushRef="#br0" timeOffset="78145.19">22455 14816 1190 0,'0'0'392'0,"0"0"-172"16,0 0-97-16,0 0-57 0,0 0-54 16,0 0 10-1,0 0-14-15,-100 35-2 0,89-15 22 16,9 2-3-16,2 3 6 15,0 6-31-15,2-3-6 16,13 4 5-16,1 2-69 16,0-6-8-16,-1 3 6 15,-6-8-17-15,-5-2 44 16,-4-4-14-16,0-7 24 16,0-1 34-16,-11-5 2 15,0-4 27-15,-2 0-5 16,6 0 4-16,3-10 27 15,4-3-41-15,0-3-7 0,0 1-6 16,17-6-19-16,6 1 3 16,6 0-31-16,4 1-8 15,0-2-2-15,1 1 3 16,-3-2 26 0,-2-1 17-16,-2 2 22 0,-5-6 18 15,-6 6 76-15,-8-2 13 16,-6 8-6-16,-2 3-27 15,0-1 13-15,-15 8-16 16,-5 5-66-16,-4 0 7 16,-1 1-10-16,5 20-12 15,3 0 57-15,7 8-14 16,8 1 5-16,2 5-10 16,4-4-26-16,17 3 8 15,3-4-21-15,1-8-29 0,1-3-2 16,-1-12-70-16,2-7-53 15,-5 0-136-15,-5-4-205 0</inkml:trace>
  <inkml:trace contextRef="#ctx0" brushRef="#br0" timeOffset="78576.7">23052 14812 1347 0,'0'0'274'0,"0"0"-113"15,0 0-43-15,0 0-21 16,0 0-45-16,0 0-7 16,-120 35 11-16,108-17-45 15,8-2 25-15,4 2-20 16,0-1-3-16,12 4-13 16,7 0 0-16,6-2 0 15,0 8 0-15,-1-6-14 16,-4 1 13-16,-4 0-5 0,-10-4 6 15,-4 0 34-15,-2-4 3 16,0-1 1-16,-13-4 26 16,-9-3-29-16,2-1-3 15,0-3-32-15,0-2-75 16,7 0-71-16,3-5-405 0</inkml:trace>
  <inkml:trace contextRef="#ctx0" brushRef="#br0" timeOffset="79990.39">23656 14802 550 0,'0'0'325'15,"0"0"-126"-15,0 0-37 16,0 0-82-16,0 0-48 16,0 0 26-16,0 0-45 15,0 0 32-15,0 0 13 0,0 0-1 16,0 0 21 0,0 9-11-16,0-4-29 0,0 8 59 15,0 1-20-15,0 4 3 16,0 4-6-16,-2 4 9 15,-3 0-8-15,3 1-16 16,2 2-10-16,0 1 31 16,0-4-61-16,4-4 19 15,7-4-22-15,3-3-4 16,-3-9-12-16,1-3-7 16,1-3-18-16,1 0-2 15,6-18-87-15,-3-6-117 16,-2 2-356-16</inkml:trace>
  <inkml:trace contextRef="#ctx0" brushRef="#br0" timeOffset="80255.1">23593 14680 781 0,'0'0'641'15,"0"0"-553"-15,0 0-37 16,0 0-35-16,0 0-16 16,0 0 0-16,0 0-10 15,76-3-28-15,-73 6 37 16,-3 1 1-16,0 2 30 16,-16-6 40-16,1 0 13 15,-1 0 40-15,7 0-19 16,5 0-67-16,4 0-37 0,6 0-154 15,14 0-123-15,2 1-806 0</inkml:trace>
  <inkml:trace contextRef="#ctx0" brushRef="#br0" timeOffset="80715.14">23913 14985 851 0,'0'0'270'0,"0"0"-148"15,0 0-60-15,0 0 12 0,0 0 25 16,0 0-15-16,137-17-11 15,-87 15-6-15,-2 2 59 16,4 0-22-16,-6 0-28 16,-5 0-43-16,-8 0-27 15,-8 0-6-15,-13 0-1 16,-5 0-75-16,-7 0 21 16,0-7-70-16,-13 2-138 15,-5 0-385-15</inkml:trace>
  <inkml:trace contextRef="#ctx0" brushRef="#br0" timeOffset="81003.15">24075 14829 175 0,'0'0'1064'0,"0"0"-889"15,0 0-102-15,0 0-33 16,0 0-19-16,0 0 60 15,0 0 14-15,35 30-70 16,-14-15 5-16,-2 6-19 16,-3 0 5-16,-7 4 1 15,-7 0 5-15,-2-2 10 16,0-1 2-16,-8-4-22 16,-6 0 21-16,-2-7-2 15,4-4-25-15,0-1 0 16,5-2-6-16,7-2-91 0,0-2-133 15,2 0-149-15</inkml:trace>
  <inkml:trace contextRef="#ctx0" brushRef="#br0" timeOffset="81630.6">24696 14824 677 0,'0'0'247'16,"0"0"-108"-16,0 0 7 0,0 0-58 15,0 0-38-15,0 0 5 16,0 0 44-16,-4 23-53 16,4-5 31-16,0 4-14 15,0 4-11-15,4 6 10 16,5-2-26-16,1 4-1 16,0 0 18-16,1-4-18 15,1 2-1-15,-3-5-19 16,-3 0-14-16,-2-4 34 15,-1-6-17-15,-3-3 16 0,0-1 27 16,0-3 9 0,-5-3 17-16,-8-1-14 15,-5-1-24-15,-1-1 25 16,-2-4-37-16,1 0-6 16,0 0-10-16,4 0-19 0,6-6 8 15,-2-6-10 1,7-6-49-16,3-5 3 0,2-17-86 15,2 4-155-15,15 0-297 0</inkml:trace>
  <inkml:trace contextRef="#ctx0" brushRef="#br0" timeOffset="81870.69">24746 14633 1318 0,'0'0'234'0,"0"0"-59"0,0 0-29 15,0 0-124-15,0 0-22 16,0 0-29-16,0 0 7 16,-2-11 11-16,-4 11 11 15,2 0 8-15,0 2-8 16,-7 10-22-16,1-2-166 15,2 2-352-15</inkml:trace>
  <inkml:trace contextRef="#ctx0" brushRef="#br0" timeOffset="82834.42">24065 14811 535 0,'0'0'377'0,"0"0"-98"15,0 0-66-15,0 0-61 0,0 0-19 16,0 0-53 0,0 0-1-16,-6 0-26 0,6 0 11 15,0 0 5-15,0 0-10 16,0 0 20-16,0 0 20 15,0 0-51-15,0 0 9 16,0 0-15-16,0 0-17 16,0 0 6-16,0 0-22 15,0 0 10-15,0 1-7 16,0 5-4-16,2 6 13 16,6-1-21-16,0 3 1 15,3 2 22-15,3 0-22 16,-1-2 15-16,1-2-16 15,-1 2 0-15,-3-8-2 16,0 2-2-16,-1 0 4 0,-3-6-6 16,-4 2 6-16,3-1 0 15,-5-2 0-15,0-1 1 16,0 3-7-16,0-3 6 16,0 0-17-16,0 0 11 15,0 0-9-15,0 0 15 16,0 0 0-16,0 0 0 15,0 4 2-15,0-2-2 16,-3 2 0-16,-1 1 0 16,-2 3 0-16,-3 0 0 15,-1 3 1-15,4-3-1 16,-5 9 13-16,3 1-13 16,-4 0 0-16,-1 4 6 15,-3-4 10-15,1 4-16 16,-4-2 14-16,4 1-8 15,-1-3 19-15,5-5-15 0,5-4-8 16,1-5 13-16,3-3-8 16,2-1-8-16,0 0 1 15,0 0-7-15,0 0-8 16,0-1-42-16,16-21-54 16,-1 0-189-16,3 1-622 0</inkml:trace>
  <inkml:trace contextRef="#ctx0" brushRef="#br0" timeOffset="83297.75">24010 14989 101 0,'0'0'722'0,"0"0"-537"0,0 0 22 16,0 0-81-16,0 0-19 15,0 0-49-15,0 0-13 16,-9 0 15-16,9 0 1 16,0 0 12-16,5 0 28 15,2 0-32-15,3 0 10 16,6 0-24-16,4 0-19 16,7 0 1-16,4 0-23 15,4 0-12-15,6 0 7 16,-1 0-9-16,-2 0-1 15,-9 0-30-15,-9 0-57 16,-9 0-32-16,-11 0-79 16,0 0-32-16,0 0-778 0</inkml:trace>
  <inkml:trace contextRef="#ctx0" brushRef="#br0" timeOffset="84815.77">19793 14377 778 0,'0'0'614'16,"0"0"-500"-16,0 0 1 15,0 0-43-15,0 0-8 16,0 0 6-16,-67 125-25 15,67-87 10-15,0 5 21 16,0-2-18-16,2 7 10 16,13-4-24-16,3 6-35 15,5-4 31-15,-4 7-39 16,2-7 11-16,-6 1-6 0,-3-6-5 16,-8-5 8-1,-4-5-9-15,0-6 0 0,-11-3 6 16,-9-3-5-1,-11-4 5-15,-5 1 4 0,-2-2-9 16,2-1 18-16,5 1-19 16,9-6 0-16,6 2-16 15,14-5 9-15,2 4-27 16,2 3 4-16,21 2 11 16,6-4 10-16,6 5-13 15,3 6-12-15,-3 1 33 16,-3 8-69-16,-8 0 21 15,-10 9 2-15,-5 0 10 0,-9 9 37 16,0-2 38-16,-12 7 34 16,-3-3 32-1,-1 3-53-15,1 0 30 0,1-3-9 16,3 2-14-16,2-7 0 16,5 0-24-16,2 0-15 15,2 1 5-15,0-2-22 16,0 0-2-16,0-7 0 15,0-2 1-15,2-1 6 16,0-6-7-16,0-2-7 16,-2 1 5-16,2-8-71 15,1 1 1-15,3-9-109 0,3-3-303 16,3-8-513-16</inkml:trace>
  <inkml:trace contextRef="#ctx0" brushRef="#br0" timeOffset="85053.67">20078 15887 1898 0,'0'0'317'0,"0"0"-200"15,0 0-39-15,0 0-60 16,0 0 25-16,151-18-25 0,-93 18-18 16,-6 0-45-16,-4 0-156 15,-12 8-358-15,-16 2-773 0</inkml:trace>
  <inkml:trace contextRef="#ctx0" brushRef="#br0" timeOffset="85212.31">20156 16070 1134 0,'0'0'821'0,"0"0"-694"15,0 0-90-15,0 0-37 16,0 0 0-16,169-27-198 16,-109 14-142-16,-6 5-659 0</inkml:trace>
  <inkml:trace contextRef="#ctx0" brushRef="#br0" timeOffset="85554.62">20670 15819 1101 0,'0'0'335'0,"0"0"-165"15,0 0-39-15,0 0 8 16,0 0-29-16,-71 104-52 15,67-69-9-15,4 3-11 16,0 0-19-16,6-2 24 16,17-4-34-16,6-5 1 15,8-10-10-15,5-7-17 16,0-10 16-16,1 0 0 0,-5-20 1 16,-5-14 2-16,-8-6 4 15,-11-9 62-15,-10-1 19 16,-4-4-23-16,-2 0 6 15,-23 10-35-15,-4 8-8 16,-6 15-27-16,-3 8-10 16,-5 13-56-16,-1 2-85 15,9 21-185-15,8-4-340 0</inkml:trace>
  <inkml:trace contextRef="#ctx0" brushRef="#br0" timeOffset="85785.96">21347 16192 1433 0,'0'0'351'0,"0"0"-143"16,0 0 5-16,0 0-83 15,0 0-56-15,0 0-44 16,0 0-30-16,-73 114-50 16,53-99-175-16,5-12-434 0</inkml:trace>
  <inkml:trace contextRef="#ctx0" brushRef="#br0" timeOffset="86323.33">22205 15837 1377 0,'0'0'269'15,"0"0"-138"-15,0 0-49 16,-118 28 16-16,94-12 9 0,8 5-23 16,12 4-84-16,4 2 23 15,4 0-4-15,21 4-19 16,6-7 0-16,5 2-10 16,-1-12-8-16,-3-6-1 15,-6-8-5-15,-8 0 24 16,-11-10 0-16,-7-12 10 15,0-8 20-15,-12 1 2 16,-7-1 7-16,-2 4-4 16,4 4-35-16,5 6-15 15,12 4-52-15,0 4-145 16,0 4-329-16</inkml:trace>
  <inkml:trace contextRef="#ctx0" brushRef="#br0" timeOffset="86555.29">22408 15597 1160 0,'0'0'638'0,"0"0"-494"16,0 0-55-16,0 0-24 15,0 0-23-15,0 0 44 16,0 0-8-16,-17 142 2 15,21-79-71-15,7 0 12 16,2-1-21-16,-2 1 0 16,1-5-36-16,-7-10-109 15,-5-7-110-15,0-14-57 0,0-12-192 16</inkml:trace>
  <inkml:trace contextRef="#ctx0" brushRef="#br0" timeOffset="87555.82">22386 15896 1144 0,'0'0'225'16,"0"0"-150"-16,0 0-12 16,127-80-44-16,-82 63 10 15,-3-1-4-15,-2-4-18 16,-9 2-7-16,-13-3 10 16,-9 2 45-16,-9 3 33 15,-2 0 14-15,-23 10 17 0,-4 2-30 16,-2 6-39-1,-1 0 13-15,6 10-7 0,6 12-19 16,8 10 31-16,6 8-41 16,6 4 16-16,0 4-12 15,10 7-22-15,7-5 16 16,1 0-25-16,-3-6-18 16,-1-5 18-16,-5-8-32 15,-3-12 19-15,-1-6-8 16,-3-9-11-16,0-4 31 15,0 0-9-15,5-17-35 16,2-6-8-16,4 1 3 16,5-4 18-16,3 4-38 15,0-1-94-15,2 8-2 16,-3 3 69-16,0-2 48 0,-4 10 49 16,-3-1 0-1,-2 5 19-15,-2 0 51 0,0 0-6 16,0 9 18-16,0 5-22 15,-1 4 11-15,3 0 9 16,3 0-74-16,-1 0 19 16,1-2-10-16,1-6-15 15,3-2 20-15,3-8-11 16,0 0-6-16,2 0-3 16,2-18-15-16,-1-4-13 15,-4-4-19-15,-2-4-43 16,-5-3 44-16,-7 1 7 15,-6 6 39-15,0 0 23 16,-2 6-7-16,-15 9 47 16,-3 4-11-16,-3 5-7 0,1 2-1 15,4 0-19-15,5 13 0 16,2 4 28-16,6 1-31 16,5 8 24-16,0-3-18 15,0-1-22-15,9 0 28 16,8-3-33-16,4 0 0 15,-1-3-1-15,2-2-15 16,1-6 5-16,2-2-17 16,-3-6 1-16,6 0 20 15,-3-8-8-15,2-9 6 16,0-2-6-16,-5 0-7 16,-4 1 21-16,-8 0 0 15,0 4 2-15,-8 1 21 16,0 0-17-16,-2 3 28 0,0 6-16 15,0-3-18-15,0 4 8 16,2 2-8-16,3 1-12 16,1 0 2-16,2 0-8 15,-2 0 17-15,1 0 0 16,-3 1-1-16,2 13 2 16,-1 4 17-16,2 5 3 15,0 0 23-15,3 8-43 16,4 1 8-16,4 2 5 15,2-6-1-15,3-6 40 16,-4-4-28-16,-1-10-23 16,-3-8-2-16,6-14-80 15,-5-12-105-15,-5-4-355 0</inkml:trace>
  <inkml:trace contextRef="#ctx0" brushRef="#br0" timeOffset="88298.67">23693 15873 1189 0,'0'0'216'15,"0"0"-138"-15,0 0-30 16,0 0-4-16,0 0 71 16,0 0-6-16,0 0-44 15,45 63-14-15,-34-41-9 16,3 1-6-16,1 0 14 15,1-1-49-15,2-5 14 16,0-6-6-16,-1-3-8 16,-3-8 24-16,1 0-7 15,-1-4 1-15,-1-14-10 0,3-4-9 16,-3-3 0-16,1 4-7 16,-3-2-20-16,-3 5 17 15,0 6-3-15,-6 6 13 16,0 2 0-16,0 4-3 15,0 0 3-15,1 0 0 16,0 0 0-16,4 14 25 16,0-1-16-16,2 5 1 15,0 0 15-15,0 3-10 16,2-2-15-16,0-5 0 16,0 0 12-16,3-2-7 15,1-8-4-15,1-2-1 16,-2-2 31-16,8 0-21 0,0-10-20 15,0-12-3-15,0 0-37 16,1-9 41 0,-6 4-38-16,1-1 47 0,-2 2 1 15,-3 3 0-15,-4 9 48 16,-3 2 14-16,-2 6-14 16,-2 6 35-16,-2 0-47 15,4 0-10-15,0 11-6 16,3 6 31-16,2 5-6 15,-2 4-24-15,2-3-22 16,-3 0 15-16,1-5-15 16,-5-2-46-16,-2-5-52 15,0-7-129-15,0-4-366 0</inkml:trace>
  <inkml:trace contextRef="#ctx0" brushRef="#br0" timeOffset="88438.14">24277 15618 1639 0,'0'0'336'0,"0"0"-194"0,0 0-133 15,0 0-9-15,0 0-365 16,0 0-1160-16</inkml:trace>
  <inkml:trace contextRef="#ctx0" brushRef="#br0" timeOffset="89095.22">24683 15721 1311 0,'0'0'383'0,"0"0"-132"16,0 0-151-16,0 0 9 15,0 0-5-15,0 0-58 16,0 0-3-16,-105 14-35 16,78 0-1-16,4 3 23 0,4 2-20 15,9 2 14-15,4 2-15 16,6 0-2-16,0-2-14 16,8 4-2-16,9 0-33 15,6 1 35-15,1 2-48 16,-2-1-12-1,-2-5 1-15,-9 0 11 0,-6-4 32 16,-5-8 2-16,0-2 21 16,-5-5 21-16,-8-3-9 15,0 0 23-15,3 0 2 16,4-3-37-16,4-11 25 16,2-2-25-16,0-1-11 15,6-2 11-15,17-3-50 16,6-1-38-16,4-1-35 0,3 2-3 15,-3 4 64-15,-2 1 16 16,-4-2 46-16,-2 2 17 16,-7 4 4-16,-5-1 43 15,-4 0 9-15,-7-2-14 16,-2 2 31-16,0 0-25 16,-13 4-5-16,-10 5 29 15,-1 3-82-15,-3 2 26 16,3 0-9-16,4 17 1 15,7 5 22-15,5 4-10 16,6 7 9-16,2 2 8 16,0-3-54-16,10 3 28 15,5-9-13-15,5 2-14 0,2-10-2 16,0-1-11-16,3-6-52 16,6-11-24-16,-4 0-156 15,-7 0-446-15</inkml:trace>
  <inkml:trace contextRef="#ctx0" brushRef="#br0" timeOffset="90940.28">24260 15566 719 0,'0'0'284'0,"0"0"-81"16,0 0-90-16,0 0 16 15,0 0-77-15,0 0 12 16,0 0 26-16,-29 0-21 16,29 0 4-16,0 0-35 15,0 0-38-15,0 0-50 16,0 0-125-16,0 0-319 0</inkml:trace>
  <inkml:trace contextRef="#ctx0" brushRef="#br0" timeOffset="93131.59">23629 15793 838 0,'0'0'276'0,"0"0"-95"0,0 0-87 16,0 0-23-16,0 0-39 15,0 0 3-15,0 0 10 16,12 0 17-16,-8 0 32 16,0 5 21-16,1 1-36 15,-1 5 11-15,3-1-26 16,0 6-24-16,1-1 7 15,3 6-22-15,1 0-3 16,3 0 11-16,-1 2-4 16,-1-2 5-16,1 2-20 15,-1-5-12-15,-2 4 39 16,3-5-32-16,-2 6 7 0,5-5-15 16,-5-6 0-1,2 2 19-15,-1-4-20 0,-2-6 0 16,-3 1 0-1,-4-5 6-15,-2 0-6 0,0 0 6 16,-2 0-4-16,0 0 17 16,0 0 7-16,0-5-25 15,0-9-1-15,0-4 1 16,0 0-2-16,0 0-8 16,0-2-13-16,0-3 21 15,0 0-23-15,0 1 0 16,2-6 18-16,3 1-37 15,-1 1 30-15,2 8 3 16,0 1 10-16,-2-2 0 16,-2 11 0-16,0-2 0 0,1 1 20 15,-1 7-14-15,2-3-6 16,-2 4 0-16,0-4 0 16,-2 5-1-16,2-4-4 15,4 4 5-15,-4 0-1 16,2-4 1-16,-2 4 0 15,3 0 0-15,-3 0 0 16,-2 0-6-16,2 0-15 16,0 4 21-16,0 0 3 15,0 7 8-15,1 0-11 16,0-1 0-16,1 2 1 0,0 3 11 16,-1-2-11-1,0-1 6-15,2 3 19 0,0-2-15 16,2 1 14-16,-1 3-25 15,1-4 7-15,2 1-8 16,0 0 8-16,2-1 1 16,0-4-2-1,1 4-5-15,-2-9 19 0,1 6-20 16,-1-6 0-16,-4 2 9 16,-2 1-3-16,3-2-2 15,-4-1 8-15,4-2-12 16,-5 2 15-16,2 0-15 15,0-4 0-15,1 0 22 16,-1 4-22-16,0-4 15 0,-2 4-6 16,4-4-8-1,-2 0 8-15,-2 4-9 16,3-4 0-16,-3 0-2 0,-1 0 10 16,2 0-8-16,1 2 1 15,1-2-1-15,0 0 10 16,1 0-10-16,3 0 0 15,0 0 2-15,0 0 4 16,0 0-12-16,-1 0 6 16,4-6 0-16,-1-2 0 15,0-6 0-15,1-4 0 16,-2 0-2-16,3-4-7 16,-1 0 8-16,1-4-12 0,-1 3-4 15,-1 2 16 1,-5 4-11-16,-4 1 12 0,0 6 6 15,-2-2 7 1,0 6-14-16,0 2 1 0,0 0-6 16,0 4-3-16,0 0-7 15,0 0 3-15,0 0 5 16,0 0-10-16,0 0 17 16,0 0 1-16,0 0 0 15,0 0-1-15,0 0 2 16,0 0-1-16,0 0 0 15,0 0 0-15,0 0 8 16,0 0-8-16,0 0-11 16,0 0-1-16,0 0 11 15,0 0 1-15,0 0 0 0,0 4 1 16,0 2-1 0,3 3 0-16,-1-1 0 0,-2 5 9 15,3-3 0 1,-1 7-9-16,0-4 0 0,2 1 1 15,1 5 16-15,-1-2 1 16,0 4-12-16,1-2 30 16,-3 4-35-16,1-5 23 15,1 0-4-15,-2-2-4 16,0-3 8-16,3 2-23 16,-3-11 11-16,-2 0 2 15,2-2-7-15,-2-2-8 16,0 0 1-16,0 0-38 15,0 0-45-15,2-2-145 16,-2-6-545-16</inkml:trace>
  <inkml:trace contextRef="#ctx0" brushRef="#br0" timeOffset="93251.74">24449 16056 1846 0,'0'0'356'15,"0"0"-356"-15,0 0-188 0</inkml:trace>
  <inkml:trace contextRef="#ctx0" brushRef="#br0" timeOffset="96369.46">15953 13890 205 0,'0'0'364'16,"0"0"-151"-16,0 0-70 15,0 0-63-15,0 0-43 16,0 0 7-16,0 0-43 15,0 0 2-15,3 0 3 16,-3 0 26-16,2 0 41 16,0-1 23-16,0-2-22 15,0 3 20-15,-2-2-21 16,0 2 33-16,3 0-11 0,-3 0-28 16,0 0-5-16,0 0-33 15,0 0-23-15,0 0 25 16,0 0-30-16,0 0 21 15,0 0 5-15,0 0-5 16,0 0 17-16,0 0 18 16,0 0-15-16,0 0 27 15,0 0-60-15,0 0 12 16,0 0-17-16,0 0 5 16,0 0-6-16,7 0 6 15,4 0-9-15,2 6 0 16,5 16-44-16,-4-1-126 15,-1 0-403-15</inkml:trace>
  <inkml:trace contextRef="#ctx0" brushRef="#br0" timeOffset="107007.19">20065 12534 152 0,'0'0'324'15,"0"0"-175"-15,0 0-87 16,0 0-4-16,0 0-19 16,2 3-12-16,0-3 25 0,0 2-17 15,0-2-1-15,-2 2-5 16,0-2-19-16,2 0 8 15,-2 2-17-15,0-2 8 16,0 0 43-16,3 0 14 16,-3 0 30-16,0 0-11 15,0 0-22-15,0 0 2 16,0 0-24-16,0 0-24 16,0 0 33-16,0 0-29 15,2 0 38-15,-2 0 2 16,0 0-6-16,0 0 30 0,0 0-28 15,0 0-6 1,0 0 18-16,0 0-56 0,0 0 13 16,0 0-4-16,0 0-16 15,0 0 21-15,0 0-26 16,0 0 5-16,0 0 36 16,-2 0-41-16,-5 0 16 15,-5 1-17-15,2 2 1 16,-3 1 12-16,-3 0-13 15,0 0 0-15,3-1 11 16,0 1-1-16,4 1-12 16,4-4 2-16,0 2 0 15,3-3 0-15,2 2-12 16,0-2 12-16,0 0-1 16,0 0-10-16,0 0 4 0,0 0-12 15,0 0-30-15,-2 1-49 16,0 2-105-16,-3 0-15 15,1 4-91-15,2-3-555 0</inkml:trace>
  <inkml:trace contextRef="#ctx0" brushRef="#br0" timeOffset="112861.67">21033 12659 484 0,'0'0'413'0,"0"0"-143"16,0 0-74-16,0 0-35 16,0 0-81-16,0 0 4 15,-13 0-14-15,13 0-27 16,0 0 20-16,0 0 3 16,0 0 14-16,0 0 27 15,0 0-57-15,0 0 14 0,0 0-27 16,0 0-12-16,0 0 9 15,0 0-24-15,0 0 14 16,0 0-2-16,0 0-14 16,5 0 5-16,8 0-1 15,1 0-11-15,-1 0 25 16,1 0-26-16,-2 0 21 16,-1 5 1-16,3-4-16 15,-3 3 18-15,3-1-24 16,-1 4 0-16,0-3 6 15,3 0-4-15,-1 0-2 16,-1 0 1-16,-1 0 7 16,-1 2 0-16,-4-3-8 0,-2 0 0 15,1 0-6 1,-2-2 8-16,0 0-2 0,-1 2 0 16,3 0 0-1,-3 0 11-15,2-1-11 0,4 2 0 16,-1 0-6-16,-3-2 7 15,4 2-1-15,-5-2 0 16,0 0 9-16,0 0-4 16,-3-2-5-16,-2 2 0 15,2-2-7-15,-2 3 8 16,2-3-1-16,-2 0 0 16,0 1 0-16,2-1 8 0,-2 0-8 15,0 0 0 1,3 0-2-16,-3 0 3 0,2 3-1 15,1-3 0-15,1 2 0 16,3-1 0-16,1 4 0 16,-1-4 0-16,2 3-1 15,-4-2 3-15,-1 0-3 16,0-2 1-16,-2 2 0 16,1-2-7-16,-3 0 1 15,0 0 6-15,0 0 0 16,0 0-2-16,0 0 1 15,0 0-12-15,0 0-25 16,0 0 24-16,0 0-35 0,-11 0-43 16,-2 0-10-1,-1 0-20-15,-6-4 28 0,2-2 22 16,-4 0 15-16,1 0 56 16,4 0-31-16,-4-2-25 15,7 2-25-15,-3 0 21 16,5 0 48-16,0 1 0 15,-1 3 13-15,0-3 0 16,-1 1 0-16,1 0 19 16,-1 0 10-16,3 0 16 15,-3 0 1-15,4 0-19 16,1 0-26-16,-1 2 27 16,4 2-20-16,2-2-3 15,-1 2 4-15,3-2-8 16,2 2 22-16,-2 0-1 0,2-3-12 15,0 3 11-15,0 0-21 16,0 0-1-16,0 0-13 16,0 0-27-16,0 0 41 15,0 0-10-15,6 0 10 16,3 0-6-16,1 5 6 16,0 1 0-16,1-2 0 15,5 2 1-15,-3 2 9 16,6-1-9-16,1 0-1 15,1-1 8-15,2 0-8 16,2 0 0-16,-4 0 0 16,0-2 0-16,-3-2 0 0,-5 0-1 15,-1 0 1 1,-7-2-5-16,0 3 12 16,0-3-8-16,-3 1 1 15,0-1-9-15,2 3 0 0,-1-3 5 16,-1 2 4-16,1-1 0 15,-1 1-17-15,-2 1 15 16,0-3 2-16,0 1-4 16,0-1-5-16,0 1 18 15,0-1-7-15,0 0 9 16,0 3-11-16,-2-1 22 16,-6 0-13-16,4 3-9 15,-2-2 28-15,-5 5-26 16,-1 0 21-16,-5 3-4 0,-1 2-4 15,-5 3 48-15,1 0-19 16,-2 4-13-16,1 1 25 16,1-1-34-16,1 0 29 15,4-2-12-15,2-2-17 16,3-4 16-16,6-3-37 16,1-4 0-16,3-3-2 15,0-1-5-15,2-1-72 16,0 0-120-16,0 0-201 0</inkml:trace>
  <inkml:trace contextRef="#ctx0" brushRef="#br0" timeOffset="121819.65">20753 14199 765 0,'0'0'263'0,"0"0"-62"15,0 0-59-15,0 0-42 16,0 0-33-16,0 0-5 16,0-6 7-16,0 4 23 15,0 2 4-15,0 0-2 16,0 0 11-16,0 0-55 16,0 0 18-16,0 0-12 15,0 0-19-15,0 0 12 0,0 0-21 16,0 0-3-16,0 0 12 15,0 0-20 1,0 0-14-16,0 0 10 0,-2 0 2 16,2 0 5-16,-3 0-20 15,3 0 0-15,0 0 1 16,0 0 8-16,0 0-9 16,0 0 2-16,0 0-1 15,0 0-2-15,0 0-4 16,0 0 5-16,0 0-3 15,0 0 15-15,0-2-12 0,0-2 0 16,7-4 0 0,11-3-11-16,4 4 10 0,0-7 0 15,5 2 0 1,2-7-87-16,-4 2-126 0,-10-2-360 0</inkml:trace>
  <inkml:trace contextRef="#ctx0" brushRef="#br0" timeOffset="123007.09">18607 13351 1300 0,'0'0'362'0,"0"0"-244"15,0 0-70-15,0 0-16 16,0 0-32-16,0 0-61 15,0 0-178-15,14-23-24 0</inkml:trace>
  <inkml:trace contextRef="#ctx0" brushRef="#br0" timeOffset="124950.49">20699 14169 628 0,'0'0'330'0,"0"0"-105"0,0 0-63 16,0 0-61-16,0 0-25 15,0 0-14-15,0 0 32 16,0 0 2-16,0-3-35 16,0 3 2-16,0 0 31 15,0-1-49-15,4 0 7 16,4-2-24-16,-1 1-18 15,1-2 12-15,3 0-20 16,0 0 11-16,5-2-4 16,2-2-3-16,-3-1 0 0,5 0-6 15,-1-1 1-15,-2 0-7 16,1-2 16-16,-1 0-10 16,-3 2 5-16,1-7-4 15,-3 3 12 1,1-1-13-16,-2 2 0 0,1-5-15 15,-4 2 15-15,-1 2 0 16,-2 0 0-16,-1 4 6 16,1 2 2-16,-3 2-8 15,0 2 1-15,0 0 8 16,-2 2-8-16,0 2-1 16,0 0 16-16,0 0-7 15,0 0 25-15,0 0-33 0,0 0 0 16,0 0-1-1,0 0 1-15,0 0-1 16,0 0 0-16,0 0 5 0,0 0-5 16,0 0 0-16,0 0 2 15,0 0 2-15,0 0 10 16,0 10 2-16,0 4 18 16,0 4-18-16,0 0 4 15,0 5-1-15,0-1-18 16,0 1 38-16,-2 4-33 15,0-4 9-15,0 4 0 16,2 3-14-16,-3-5 21 16,1 4-6-16,0-2-14 15,0 4 20-15,2-3-15 16,0-1-8-16,0 2 2 0,0-7 0 16,0 1-1-16,0-6-12 15,0-1 12-15,0-1 6 16,0-4 1-16,0-3-8 15,0 1 1-15,0-3 0 16,0-2-7-16,0 0 9 16,0-4-2-16,0 0 4 15,0 0 8-15,0 0-9 16,0 0-3-16,0 0 0 16,0 0 3-16,0 0-2 15,-7 0-1-15,-4 0 0 16,-8 0 0-16,-2 0-7 15,-4 0 2-15,1 0-1 16,1-4-8-16,4 2 12 0,2 0 1 16,5 2-17-16,-2 0-24 15,5 0 12-15,-1 0-66 16,10 0-36-16,0 0-49 16,0 8-180-16</inkml:trace>
  <inkml:trace contextRef="#ctx0" brushRef="#br0" timeOffset="126177.57">24090 13833 409 0,'0'0'546'0,"0"0"-367"15,0 0-1-15,0 0-18 16,0 0-45-16,0 0-66 15,0 0 36-15,37-36-18 0,-27 29-46 16,3 0 12 0,-1-2-21-16,1 1 0 0,-2-5 24 15,3 1-30-15,-6 1 20 16,1-1 30-16,-4-3 7 16,-5 6 19-16,0-1 16 15,0 2-39-15,0 1-13 16,-14 2-46-16,-1 3-8 15,-3-1-42-15,-7 3-36 16,-2 0-21-16,-4 0-54 16,-24 9-40-16,10 3-1 15,1 2-500-15</inkml:trace>
  <inkml:trace contextRef="#ctx0" brushRef="#br0" timeOffset="132509.87">20138 16080 743 0,'0'0'204'16,"0"0"-5"-16,0 0-99 15,0 0 5-15,0 0-18 16,0 0-51-16,0 0 0 16,0 0 8-16,0 0-3 15,0 0 46-15,0 0-20 16,0 0 34-16,0 0-15 16,0 0-22-16,0 0-6 15,0 0-30-15,0 0-12 0,0 0 33 16,0 0-48-16,0 0 27 15,0 0-12-15,-2 0-15 16,-5 0 27-16,5 0-27 16,-2 0 17-16,-4 0 1 15,2 0-18-15,1 0 31 16,-1 0-14-16,0 4-18 16,-2-4 29-16,4 0-28 15,-1 0 6-15,5 0 0 16,0 3-7-16,0-3 7 15,0 0-7-15,0 0 0 16,0 0-9-16,0 0 9 16,0 0 0-16,0 0-1 15,0 0-18-15,0 0 18 16,0 0-7-16,0 0 8 0,0 0-8 16,6 0 16-1,5 0-8-15,-1 0 0 0,3 0 8 16,1 0-4-16,1-3-4 15,-1 3 0-15,-1 0-7 16,1-4 13-16,-1 4-6 16,0-1 0-16,5 1 0 15,0-3 9-15,1 3-9 16,4-2 0-16,2 2-3 16,-3 0 4-16,-2 0-1 15,-2-4 0-15,-5 4 0 16,-2-4 6-16,-4 4-5 15,0 0-1-15,-3-4 13 16,-2 4-11-16,1 0-2 16,-3 0 1-16,2 0-1 15,0-4 0-15,0 4-3 0,3 0 3 16,-2-2-9-16,1 2-3 16,0 0 2-16,0-2-17 15,-1 2-1-15,1-2 9 16,-3 2-36-16,2-4-33 15,-3-1-40-15,0-1-147 16,0 3-249-16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1T01:56:57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5232 8218 1028 0,'0'0'217'0,"0"0"-164"0,0 0 7 16,0 0-47-16,0 0 17 16,0 0 49-16,-15-39-17 15,10 34 49-15,-2-1-22 16,1-1-54-16,-3 3 26 16,-3 0-55-16,-3 0 13 15,-1 2-3-15,-3 2-15 16,-4 0 41-16,-4 0-24 0,-2 0-17 15,0 0 57 1,-4 0-58-16,0 0 41 0,-1 0 0 16,-3 0-19-1,-2 0 7-15,1 0-24 0,-4 2-4 16,3 4 12-16,-2 0-13 16,1 5 0-16,0-2 12 15,1 3-12-15,4 4 40 16,4-1-38-16,0 3 18 15,6 0 8-15,1 0-28 16,2 1 0-16,1 2 6 16,2-1-4-16,-4 2 8 15,1 1-9-15,-1 1 0 16,-3 3 23-16,2 1 2 16,-3 0-26-16,2 2 0 0,2 1 20 15,3 2-20-15,3 0 3 16,2-4-3-16,3 3 4 15,1 1 12-15,5-1-16 16,1 0 0-16,2-2 1 16,1-3 15-16,2 2-15 15,0-3 0-15,0 0-1 16,2-2 20-16,10 2-28 16,3-1 8-16,1-1-2 15,5-3-19-15,-2 3 23 16,4-2-2-16,-1 0 0 15,2 1 13-15,0-1-13 16,6-2 0-16,-1 2 2 16,2-4-8-16,0 2 13 0,4-3-7 15,3 0 0 1,3-1 16-16,1 1-14 0,3-3-2 16,-1 3 0-16,3-4-5 15,2-4 14-15,0-1-10 16,-1-2 1-16,2-6 0 15,2 0 3-15,-4 0-3 16,4-4 0-16,1-8-16 16,-4 0 16-16,0-2-2 15,-6 2-4-15,1 0 11 16,-4-2-6-16,-2 0 1 16,-1-3 0-16,4-4-3 15,-1-3 5-15,0-4-2 16,1-2 0-16,-2-3 0 15,-1 2 6-15,-2-4-6 0,-3 1 0 16,-2 0-2 0,-2 0 12-16,-4 1-11 0,-5-5 1 15,-5-1 0-15,-1-3 0 16,-7 0 0-16,-5-5 0 16,-2 1-7-16,0-2 29 15,-2 0-22-15,-12 0 0 16,-1-3 0-16,-5 1 3 15,2 0 6-15,-7 5-9 16,-4 1 21-16,-4 5-3 16,-7 3-5-16,-5 5-13 15,-3 2 6-15,-2 5-27 16,-1 2 21-16,2 8-9 16,-2 4-31-16,-20 10-72 0,10 0-110 15,8 0-380-15</inkml:trace>
  <inkml:trace contextRef="#ctx0" brushRef="#br0" timeOffset="8444.84">904 4110 1046 0,'0'0'275'0,"0"0"-120"16,0 0-9-16,0 0-40 15,0 0-30-15,0 0 19 0,-4-28-45 16,-2 27-32-16,-5-2 49 16,-5 2-47-16,-3 1 16 15,-6 0-10-15,-8 0-18 16,-5 4 28-16,-5 10-13 16,-2 4-23-16,1 4 50 15,2 2-50-15,4-1 30 16,9 4-5-16,4-1-24 15,11 2 28-15,8 0-29 16,6-2 0-16,0-4-23 16,10-2 21-16,11-6 2 15,10-5 0-15,5-7 6 16,5-2-6-16,3-2 0 16,3-19 0-16,-3-4-10 0,3-4-11 15,-5-3-23-15,-6-2 0 16,-7 0-5-16,-7 0 27 15,-11 2-15-15,-4 4 31 16,-4 7-23-16,-3 6 29 16,0 4 0-16,0 9 7 15,0 2-6-15,0 0-2 16,0 2-88-16,-3 16 89 16,-2 7 26-16,3 5-20 15,0 8 35-15,2 4-9 16,0 6-24-16,0 4 53 0,0 5-55 15,12 2 22 1,5 2-7-16,1-3-12 0,2-1 6 16,-2-4-15-1,-3-6 1-15,-3-4 11 0,-4-9-6 16,-1-11-6-16,-7-7 0 16,0-7-1-16,0-7-7 15,0-2 8-15,-11 0 0 16,-7 0 27-16,-4-7-27 15,0-13 0-15,-1-3-10 16,6-6 10-16,1-4 0 16,5-3 0-16,3-1 1 15,8-6-16-15,0-3 15 16,10-2-10-16,15-2-8 16,8 1-25-16,5 5 42 0,2 3-24 15,-3 5 25-15,-2 7-8 16,-7 3 8-16,-8 4 0 15,-4 4 0 1,-5 3 9-16,-5 2 20 0,-3 4-8 16,-1 4-2-16,-2 0 64 15,0 5-76-15,0 0 12 16,0 0-13-16,0 0-6 16,0 0 13-16,0 7-7 15,4 3-2-15,1 1 27 16,1 2-29-16,3 1-2 15,3 2 7-15,1 0-7 0,5 0 0 16,6-2-71 0,21-7-81-16,-5-6-153 0,-2-1-193 15</inkml:trace>
  <inkml:trace contextRef="#ctx0" brushRef="#br0" timeOffset="9750.2">1627 4078 1360 0,'0'0'484'0,"0"0"-332"16,0 0-26-16,0 0-55 15,0 0 7-15,0 0-26 16,-123 68-43-16,111-46 38 16,0 2-46-16,7-3 5 15,5-3-6-15,0-4-29 0,0-2 28 16,9-2-52-16,7-8-38 15,1-2 89-15,4 0-83 16,1-8 18-16,1-12-51 16,-4-2-52-16,0-1 85 15,-9 4 14-15,-1 3 71 16,-7 6 4-16,-2 4 33 16,0 2 101-16,0 4-38 15,0 0-55-15,0 0 13 16,0 0-44-16,0 4 11 15,3 4 45-15,-1 3-59 16,5 0-8-16,2-1-3 16,1-3-33-16,6-1-21 0,1-6-67 15,2 0-48 1,1 0 22-16,7-17-127 0,-3-10-235 16,-4 4-136-16,-4 5 604 15,-14 12 41-15,-2 3 548 16,0 2-235-16,0 1-28 15,0 0-167-15,3 1-49 16,-1 18 27-16,2 6 16 16,3 12 14-16,1 5-37 15,6 4 4-15,1 4-10 16,4 3-67-16,-1-8 3 16,-1 0-19-16,-1-12-47 15,-6-6 18-15,0-14-27 0,-8-9-5 16,-2-4 61-16,0-1 13 15,0-24-13-15,-9-8-17 16,-6-10 17-16,-1-7-12 16,-1-5 13-1,1 0-1-15,5 1 0 16,3 6 1-16,6 6 12 0,2 9-12 16,0 7-1-16,0 8 13 15,8 4-12-15,7 9-1 16,3 2 0-16,1 3 0 15,0 0 17-15,-2 21-17 16,-3 2 0-16,-3 5-9 16,-7-1-20-16,-4-1 0 15,0-7-4-15,-4-3 33 0,-14-5 37 16,-3-5 20-16,1-6-14 16,3 0 36-16,5 0-71 15,6-14 3-15,6-6-11 16,0-4 0-16,2-6-19 15,21-9-31-15,6-1 49 16,4-1-23-16,3-2 18 16,1 3 6-16,-2 0 0 15,-2 2 0-15,-7 2 31 16,-4-1-30-16,-6 6 36 16,-7 2 46-16,-5 7-67 15,-4 4 38-15,0 7-27 16,0 4-20-16,-2 3-14 0,-9 4-2 15,-3 0 9-15,2 0-6 16,-2 4 14-16,1 14 11 16,2 7-19-16,1 4 0 15,8 8 24-15,2 5-18 16,0 4-6-16,4 2 10 16,12 0-2-16,2-2 32 15,0-2-40-15,0-5 11 16,-3-7 3-16,-4-9-4 15,-1-7-10-15,-6-7 0 16,-2-3 12-16,0-6-21 16,-2 0 9-16,3 0 0 15,3-2-21-15,1-13-27 16,2-4-60-16,4-4 13 16,1 0-17-16,1 2 13 0,1 5 9 15,-3 6 81-15,-1 4 3 16,-1 6 12-16,-3 0 41 15,4 0 14-15,-1 13-14 16,2 3 25-16,1 5-3 16,1 2-6-16,3-1 30 15,2-3-78-15,0-2 31 16,0-5-20-16,3-6-20 16,-4-6 15-16,1 0-21 15,3-35-33-15,-6-3-109 16,-5-7-518-16</inkml:trace>
  <inkml:trace contextRef="#ctx0" brushRef="#br0" timeOffset="36570.68">4592 4275 553 0,'0'0'238'15,"0"0"-70"-15,0 0-70 16,0 0 9-16,0 0-14 15,-4-14-3-15,4 14 37 0,0 0-80 16,0 0 46-16,0 0 18 16,0 0-18-16,0-2 8 15,0 2-39-15,0 0-2 16,0 0 46-16,0 0-105 16,0 0 44-16,0 0-25 15,0 0-12-15,0 0 7 16,0 0-14-16,0 0-1 15,0 0 2-15,0 0-2 16,0 0-9-16,0 0-40 16,0 0-63-16,0 2-33 15,6 8-97-15,4 0-112 0</inkml:trace>
  <inkml:trace contextRef="#ctx0" brushRef="#br0" timeOffset="39916.91">4935 10709 1303 0,'0'0'272'0,"0"0"-118"16,0 0-103-16,0 0 58 16,0 0-35-16,0 0-31 0,0 0-31 15,-15-13-12 1,13 13-21-16,-2 0-36 0,-4 16-92 15,-3 8-9-15,-7 20-75 16,1-6-150-16,1-2-634 0</inkml:trace>
  <inkml:trace contextRef="#ctx0" brushRef="#br0" timeOffset="40054.3">4744 11185 901 0,'0'0'241'0,"0"0"-166"15,0 0-28-15,0 0-46 16,-42 115 8-16,35-59-18 16,0-9-78-16,5-3-206 0</inkml:trace>
  <inkml:trace contextRef="#ctx0" brushRef="#br0" timeOffset="40219.03">4695 12086 1313 0,'0'0'268'0,"0"0"-244"16,0 0-16-16,0 0-8 15,-51 132-2-15,51-98-23 16,9 24-94-16,11-10-120 16,-1-3-412-16</inkml:trace>
  <inkml:trace contextRef="#ctx0" brushRef="#br0" timeOffset="40377.61">4664 12962 1228 0,'0'0'288'0,"0"0"-187"15,-40 106-44-15,27-54-10 16,1 2-12-16,7 6-35 16,5 4-47-16,0 3-56 15,10 27-72-15,10-18-145 16,0-8-553-16</inkml:trace>
  <inkml:trace contextRef="#ctx0" brushRef="#br0" timeOffset="40512.65">4633 14141 1031 0,'0'0'274'16,"0"0"-157"-16,-39 134-33 16,29-76 5-16,3 5 19 0,7-4-102 15,0 2-6-15,2 19-47 16,13-14-133-16,2-7-171 0</inkml:trace>
  <inkml:trace contextRef="#ctx0" brushRef="#br0" timeOffset="40680.21">4717 15480 781 0,'0'0'224'16,"-6"141"-98"-16,-13-53-32 15,0 9 76-15,-1 2 16 16,2-11-98-16,4 6-16 15,4-4-72-15,7-5-29 0,3 14-46 16,0-19-118-16,9-17-348 16</inkml:trace>
  <inkml:trace contextRef="#ctx0" brushRef="#br0" timeOffset="40846.85">4703 17195 1088 0,'0'0'514'0,"0"0"-472"16,0 0-40-16,0 0 9 16,3 126 53-16,-1-96-64 15,7-6-21-15,3-1-131 0,12-8-29 16,-4-5-93-16,0-6-294 16</inkml:trace>
  <inkml:trace contextRef="#ctx0" brushRef="#br0" timeOffset="41412.68">5143 11011 1360 0,'0'0'289'16,"0"0"-226"-16,0 0 18 15,0 0-54-15,0 0 20 16,0 0-47-16,0 0-112 15,-56-49-92-15,74 48 0 16,11-3 57-16,4 0-137 0</inkml:trace>
  <inkml:trace contextRef="#ctx0" brushRef="#br0" timeOffset="41587.33">5560 10862 806 0,'0'0'892'0,"0"0"-743"15,0 0-130-15,0 0-5 16,0 0 8-16,0 0-14 16,131-61-16-16,-77 59-62 15,44 2-111-15,-13 0-75 16,-4 0-320-16</inkml:trace>
  <inkml:trace contextRef="#ctx0" brushRef="#br0" timeOffset="41736.55">7251 10837 1160 0,'0'0'248'16,"0"0"-200"-16,142 0-33 15,-82-3-24-15,-4 1 10 16,0 0-1-16,2 2 0 16,31-2-3-16,-11 0-107 15,-5-2-685-15</inkml:trace>
  <inkml:trace contextRef="#ctx0" brushRef="#br0" timeOffset="41894.11">8739 10864 942 0,'0'0'1027'0,"0"0"-891"0,0 0-118 16,116-10-18-16,-82 6-4 15,-3 4-45-15,0 0 31 16,27 1-115-16,-10 14-86 15,4 0-107-15</inkml:trace>
  <inkml:trace contextRef="#ctx0" brushRef="#br0" timeOffset="42059.71">9947 11041 1345 0,'0'0'378'0,"0"0"-320"16,0 0-56-16,0 0-2 15,0 0-102-15,0 0 45 16,0 0-52-16,131 14-29 16,-111-4-91-16,1 0-279 0</inkml:trace>
  <inkml:trace contextRef="#ctx0" brushRef="#br0" timeOffset="42254.1">10664 11273 1654 0,'0'0'358'0,"0"0"-358"0,0 0-127 15,0 0 39 1,0 0 28-16,0 0 44 0,0 0-29 16,76 63-72-16,-51-37-121 15,-5-2-329-15</inkml:trace>
  <inkml:trace contextRef="#ctx0" brushRef="#br0" timeOffset="42389.1">10904 11646 677 0,'0'0'312'0,"0"0"-79"15,0 0-73-15,36 108-41 16,-29-71 19-16,-2 5-116 16,-5 1 24-16,0 7-46 15,0 3-10-15,-5 5-57 16,-13 33-71-16,2-16-136 15,3-4-496-15</inkml:trace>
  <inkml:trace contextRef="#ctx0" brushRef="#br0" timeOffset="42542.96">10989 13084 1141 0,'0'0'246'0,"0"0"-192"15,0 144-5-15,0-75-48 16,-2 3 13-16,-12 0-6 15,-1 2-8-15,1 25-15 16,8-17-92-16,2-12-403 0</inkml:trace>
  <inkml:trace contextRef="#ctx0" brushRef="#br0" timeOffset="42709.25">10958 14618 1144 0,'0'0'236'15,"0"0"-137"-15,9 112-89 16,-6-63-3-16,3 1 3 16,-3-2 9-16,-3 4-38 15,0 27 9-15,-12-21-142 16,-1-1-389-16</inkml:trace>
  <inkml:trace contextRef="#ctx0" brushRef="#br0" timeOffset="42861.71">10817 15593 1303 0,'0'0'406'0,"0"0"-330"0,0 0-76 16,-25 142-9-16,25-96 9 15,0 2 32-15,0 0-3 16,0 2-29-16,0-5-60 16,10 20-33-16,-1-10-162 15,0-5-444-15</inkml:trace>
  <inkml:trace contextRef="#ctx0" brushRef="#br0" timeOffset="42991.12">10784 16623 1197 0,'0'0'623'0,"0"0"-448"16,0 0-175-16,0 0-144 0,0 0-40 16,0 0 72-16,0 0 4 15,-27 50-235-15</inkml:trace>
  <inkml:trace contextRef="#ctx0" brushRef="#br0" timeOffset="43559.78">4985 16820 1066 0,'0'0'506'16,"0"0"-369"-16,0 0-3 15,0 0 22-15,0 0 2 16,0 0-7-16,0 0-79 0,-54 0-26 15,54 0-7-15,0 0-39 16,2 0-25-16,39 6-88 16,-1 2-236-16,4-5-506 0</inkml:trace>
  <inkml:trace contextRef="#ctx0" brushRef="#br0" timeOffset="43728.15">6221 16906 1650 0,'0'0'227'0,"0"0"-227"15,0 0-104-15,150 0 104 16,-95 0-16-16,43 0-41 16,-13 0-126-16,-3 8-329 0</inkml:trace>
  <inkml:trace contextRef="#ctx0" brushRef="#br0" timeOffset="43895.78">7944 16900 1536 0,'0'0'239'16,"0"0"-182"-16,149-30-25 16,-97 26-7-16,-4-2-12 15,-3 2 17-15,-1 4-30 16,35 0-17-16,-13-4-203 15,-1 0-667-15</inkml:trace>
  <inkml:trace contextRef="#ctx0" brushRef="#br0" timeOffset="44030.91">9653 16816 1670 0,'0'0'504'15,"0"0"-504"-15,140 0-14 16,-67 0-148-16,5 0-137 15,7 0 68-15,-22 4-156 16,-17-4-660-16</inkml:trace>
  <inkml:trace contextRef="#ctx0" brushRef="#br0" timeOffset="44181.51">10385 16822 1091 0,'0'0'691'0,"0"0"-574"16,0 0-117-16,0 0-56 15,0 0 1-15,0 0 37 16,0 0-17-16,72-6-26 16,-74 2-50-16,-14-6-599 0</inkml:trace>
  <inkml:trace contextRef="#ctx0" brushRef="#br0" timeOffset="45128.21">794 10856 1028 0,'0'0'250'0,"0"0"-64"0,0 0-47 16,0 0-53-16,0 0-55 16,0 0-31-16,0 0-172 15,0 14 69-15,0 10-31 16,3-1-217-16</inkml:trace>
  <inkml:trace contextRef="#ctx0" brushRef="#br0" timeOffset="45264.84">785 11551 664 0,'0'0'147'0,"0"0"-147"16,0 0-32-16,-7 145-51 0,7-104-173 15</inkml:trace>
  <inkml:trace contextRef="#ctx0" brushRef="#br0" timeOffset="45962.17">965 16190 195 0,'0'0'167'0,"0"0"-76"16,0 0 19-16,0 0-32 15,0 0-22-15,0 0-56 16,0 0-17-16,54 0-645 0</inkml:trace>
  <inkml:trace contextRef="#ctx0" brushRef="#br0" timeOffset="48952.23">4381 3776 451 0,'0'0'346'16,"0"0"-188"-16,0 0-33 16,0 0-73-16,0 0 8 0,0 0-20 15,0-6-11-15,0 3 25 16,0 2 7-16,0 1 27 16,0 0 61-16,0 0-74 15,0 0-2-15,0 0-8 16,-3 0-38-16,3 0-25 15,-2 0-2-15,2 0 0 16,-2 0-10-16,2 0 11 16,-2 0-2-16,-2 0 1 15,1 5 0-15,-3 6 39 0,2 0-29 16,-4 3-4 0,2 5 18-16,-1 1-5 0,3 1-19 15,0 6 10-15,-4 0 8 16,4 6 2-16,0 1-18 15,-3 2-2-15,1 0 14 16,-2-1 9-16,0-3-21 16,1-5-2-16,-2 1 9 15,2-1 32-15,-2-2-29 16,3-2 13-16,-3-1 4 16,2-3-23-16,-2-2 13 15,3-4-19-15,1-6 11 16,1-3-4-16,-1 2-6 15,3-2-1-15,-1 0 0 16,-1 0-1-16,4-2-17 0,0 0-72 16,0-2-191-1,2-2-10-15,12-11-226 0</inkml:trace>
  <inkml:trace contextRef="#ctx0" brushRef="#br0" timeOffset="50351.8">4316 3846 955 0,'0'0'247'0,"0"0"-86"15,0 0-43-15,0 0-27 16,0 0-60-16,0 0-30 16,0 0 16-16,4-20 4 15,6 14-21-15,1-2 7 16,0 0 6-16,-2 0 54 16,2 0-16-16,0 2 0 15,0 0 15-15,0 1-54 16,3 4 20-16,-1-2-27 15,3 3 5-15,-3 0 13 0,2 0-23 16,1 0 10-16,-3 0-3 16,0 0-6-16,-1 3 23 15,-2 0-24-15,-2 1 0 16,1 3 19-16,-1 1-18 16,2 0 9-16,1 2-10 15,0 1 9-15,0 2-19 16,-2 1 7-16,0-2-9 15,-5-2-14-15,1 0 16 16,-5-4 10-16,0-2-12 16,0 0 12-16,0-2 13 15,0 2 9-15,0 0-19 16,-5 1 85-16,-1 2-87 16,-5 3 30-16,-3 0-19 15,1 2-11-15,0 0 23 0,-3-1-23 16,1 2-1-1,-1-1 35-15,-3 1-18 0,2-2-17 16,-1 1 1-16,-1 0 17 16,0 1 4-16,-1-2-22 15,5 2 0-15,0-6 14 16,5 1 0-16,4-3-15 16,3-2 1-16,1-3 0 15,0 3 11-15,0-3-5 16,0 0-6-16,0 0 7 15,2 0 12-15,0 0-26 16,0 0 7-16,0 0-24 16,0 0 14-16,0 0-8 15,0 0 5-15,0 0 13 16,0 0-16-16,0 0 16 0,8 0 0 16,1-3 9-16,2 0 3 15,3-2-5-15,1 1-7 16,1 3 0-16,-1-3 7 15,-1 1 4-15,1 3-11 16,-1 0 0-16,-1 0-3 16,1 0 12-16,-4 0-9 15,3 0 0-15,-3 0 1 16,-1 0 10-16,-1 0-11 16,-2 3 0-16,2 1-8 0,-1 0 14 15,-1-1-6 1,3 3 0-16,0 0 8 0,-2 2 0 15,2-2-8-15,-5 2 0 16,1-1-16-16,-1-1 24 16,-1 2-8-16,-3-2 0 15,2-1 0-15,-2 2 9 16,0-1-9-16,0-1 0 16,0 2 2-16,0-1 7 15,0-3-9-15,0 3 0 16,-5 1 7-16,-4-3 26 15,-2 0-20-15,0 2 14 16,-3-2 20-16,1 1-35 16,-3-3 6-16,1 4-14 15,-1-2-2-15,1 3 32 0,1-5-34 16,-1 2 14-16,-1-4 18 16,1 2-32-16,-3-2 39 15,2 0-17-15,-2 0-22 16,1 0 52-16,-1 0-44 15,3 0 11-15,-1 0-3 16,3 0-15-16,1 0 25 16,-1 0-26-16,1 0 2 15,0 0 17-15,5 0-9 16,0 2-1-16,0-2 7 16,5 0-15-16,-1 2 25 15,3-2-26-15,0 0 0 16,0 0-14-16,0 0 15 0,0 0-1 15,0 0 1 1,0 0-1-16,0 0 3 0,0 0-3 16,0 0-35-16,0 0 26 15,0 0-95-15,0 2-14 16,0 4-32-16,7 0-87 16,3 0-387-16</inkml:trace>
  <inkml:trace contextRef="#ctx0" brushRef="#br0" timeOffset="61767.15">960 10931 211 0,'0'0'566'0,"0"0"-366"16,0 0-98-16,0 0 21 16,0 0-34-16,-2 0-33 15,2 0 5-15,0 0-32 16,0 0 18-16,0 0 46 16,0 0-83-16,0 0 31 15,0 0-41-15,0 0-37 16,-4 12-101-16,0 2-69 15,-3 0-175-15</inkml:trace>
  <inkml:trace contextRef="#ctx0" brushRef="#br0" timeOffset="68027.86">2135 6729 829 0,'0'0'333'15,"0"0"-210"-15,0 0-22 16,0 0-82-16,0 0 15 15,0 0-17-15,34 0 11 0,-15 0 15 16,2 0-34-16,-4-6-9 16,1-1 33-16,-3-2-24 15,-3 1-9-15,-3-2 10 16,-5 2-4-16,0 0 17 16,-2 1-15-16,-2 2 28 15,0 1 65-15,0 2-95 16,0 2 52-16,0 0-13 15,0 0-17-15,0 0 9 16,0 0-24-16,0 11 16 16,0 4 74-16,-2 6-77 15,2 2 38-15,0 5-17 0,0-2-20 16,0 1 11 0,8-1-35-16,0-6 3 0,1-6-6 15,3-4-9-15,-1-8-9 16,4-2-50-16,7-22-76 15,-2-11-141-15,-2-1-594 0</inkml:trace>
  <inkml:trace contextRef="#ctx0" brushRef="#br0" timeOffset="68156.52">2358 6515 912 0,'0'0'389'0,"0"0"-274"15,0 0-115-15,0 0-78 16,0 0-306-16</inkml:trace>
  <inkml:trace contextRef="#ctx0" brushRef="#br0" timeOffset="68613.55">2251 6334 1003 0,'0'0'298'15,"0"0"-150"-15,0 0 5 16,0 0-77-16,-121-6 58 16,98 6-5-16,-4 0-43 0,0 14-5 15,0 11-59 1,-4 6 9-16,2 7 24 0,0 11-48 15,4 2 37-15,6 5-33 16,5 3-5-16,9 1 22 16,5 1-22-16,0 1 1 15,19 0-7-15,12-4 6 16,12-2-15-16,9-10-1 16,11-8-48-16,3-10 56 15,5-12-58-15,-2-12 36 16,-1-4-1-16,-1-15-32 15,-5-21 49-15,-4-13-18 16,-5-11 19-16,-8-9-7 16,-14-8 28-16,-18-24-1 15,-13 9 9-15,0-3-22 16,-30 4 46-16,-9 20-46 0,-10-1-35 16,-31 12-11-16,11 20-284 15,7 16-329-15</inkml:trace>
  <inkml:trace contextRef="#ctx0" brushRef="#br0" timeOffset="69312.75">2057 6360 537 0,'0'0'242'0,"0"0"-22"15,0 0-112 1,0 0 1-16,0 0-9 0,0 0-7 16,27-106 26-16,-27 74-39 15,-4 0-35-15,-8-4 51 16,-1-2-95-16,-5-5 32 15,-2-1-8-15,-2-1-16 16,-6-3 35-16,-2 1 0 16,-6 0-12-16,-7 3 72 15,-3 1-73-15,-8-1-1 16,-6-3 26-16,-4-3-23 16,-3 2 10-16,-2-2-42 15,0 1 14-15,-1 4 34 0,2 5-37 16,0 8 10-1,4 4 0-15,4 8-3 0,2 7-2 16,4 8-17-16,6 3 0 16,3 2-14-16,7 0 34 15,11 0-21-15,7 0 1 16,8 3 0-16,9 1-12 16,1-1 8-16,2-2 4 15,0 2 0-15,0-1-6 16,0 0 0-16,0 0-18 15,0-2-32-15,0 2 25 16,0-2-74-16,4 0-78 16,14 0-59-16,-1 0-100 15,0 0-491-15</inkml:trace>
  <inkml:trace contextRef="#ctx0" brushRef="#br0" timeOffset="69931.7">1552 5229 950 0,'0'0'196'0,"0"0"-87"15,0 0-5-15,0 0-31 16,0 0 27-16,0 0 35 15,0 0-57-15,-21 9 2 16,5-4-32-16,-3 1-30 16,-4 2 46-16,-4 2-15 15,-4 1 8-15,-4-1-22 0,-5 2-11 16,-5-2 11 0,-1 2-35-16,0-2 0 0,7-2 22 15,7-2-7-15,10-2-5 16,11-2-10-16,9 0-7 15,2-2 5-15,0 0-42 16,0 0 44-16,2 0 22 16,7 2-8-16,2 3-14 15,0 4 11-15,2 3 0 16,6 6 20-16,-2 4-8 16,5 6-22-16,5 2 62 15,4 4-63-15,1 5 21 0,1-1-10 16,-2-2-3-16,-2-3 12 15,-9-7-20-15,-4-5-57 16,-7-3 25-16,-7-8-232 16,-2-4-115-16</inkml:trace>
  <inkml:trace contextRef="#ctx0" brushRef="#br0" timeOffset="72579.13">524 4932 78 0,'0'0'339'15,"0"0"-238"-15,0 0-75 16,0 0-26-16,0 0-59 16,0 0 13-16,0 0 15 15,0-25 31-15,0 22 1 16,0 0 27-16,0 0 83 15,0 0-32-15,0-1-25 16,0-1-7-16,0 4-41 16,0-2 14-16,0 2-14 15,0 1 4-15,0-3 41 16,0 3-11-16,0-1 32 0,0-2 66 16,-2 0-96-16,2 0 21 15,0-1-29-15,-2 0-23 16,0 3 31-16,-1-4-19 15,1 4-5-15,-2-4 44 16,2 4-52-16,-6-1 31 16,4-2-14-16,0 1-2 15,-3 3 30-15,-1 0-26 16,-2 0 11-16,1 0 6 16,-1 0-33-16,-4 0 30 15,-2 0-29-15,0 9 14 16,1-2 14-16,-1 3-23 0,1 3-3 15,3-1 18-15,-1 0-15 16,2 1-10-16,0 4-9 16,0-1 9-1,1 2 11-15,2 2-18 0,1 0 6 16,1 4-2-16,-1-2 5 16,2 5-1-16,3-4-10 15,0 4 0-15,2 0 0 16,0-1 11-16,0 2-9 15,0 1 3-15,0-1 5 16,4-2 1-16,6 2-11 16,-2-2 0-16,3-2-15 15,0 0 28-15,5-2-13 16,0-2 17-16,1-2-16 16,2-2 22-16,-2 0-23 0,3-4 0 15,-2-1 0-15,0-4 0 16,2-3 0-16,1-2 0 15,2-2 1-15,2 0 19 16,2 0-20-16,0-8 0 16,0-6 0-16,-3-2 9 15,2-1-9-15,-3 0 0 16,1-1 1-16,-3-3 11 16,0 2-12-16,-2-1 0 15,-2-2 15-15,-1 0 13 16,-3-2-22-16,-1-4 22 15,-2-3 9-15,-1-3 23 16,1-1-49-16,-2-5 14 0,-3 5 29 16,-3-1-46-16,-2 0 56 15,0 2-20-15,0 0-25 16,-7 2 62-16,-9 1-56 16,-1 1 12-16,-3 4 3 15,0 2-32-15,0 4 28 16,-1 4-36-16,4 6 1 15,-3 2-26-15,-1 4 14 16,-1 3-10-16,-2 1-23 16,-4 0-31-16,-13 19-20 15,6 4-118-15,4-4-393 0</inkml:trace>
  <inkml:trace contextRef="#ctx0" brushRef="#br0" timeOffset="82678.03">8311 6144 601 0,'0'0'608'16,"0"0"-462"-16,0 0-6 16,0 0-43-16,0 0-15 15,0 0-15-15,0 0-32 0,0 0 12 16,0-2-47-16,0-2 6 15,0 2-21-15,0 0-29 16,0 2-67-16,-11 0-56 16,-2 0-320-16</inkml:trace>
  <inkml:trace contextRef="#ctx0" brushRef="#br0" timeOffset="84123.4">6420 6184 320 0,'0'0'381'15,"0"0"-150"-15,0 0-53 16,0 0-56-16,0 0-6 15,0 0 33-15,0 0-67 16,0-4 21-16,0 2-42 16,0 0-37-16,0-1 17 15,0 2-25-15,0-1 1 16,0 2-1-16,-2 0-5 16,2 0-22-16,0 0-3 15,0 0-105-15,0 0-16 16,0-3-209-16</inkml:trace>
  <inkml:trace contextRef="#ctx0" brushRef="#br0" timeOffset="84849.67">7300 6119 708 0,'0'0'260'15,"0"0"-157"-15,0 0-6 16,0 0-22-16,0 0-11 16,0 0 23-16,0 0-25 15,0 0-7-15,0 0 41 0,0 0-83 16,0 0 28-16,0 0-3 16,0 0-22-1,0 0 29-15,0 0-27 0,0 0-1 16,0 0 33-16,0 0-35 15,0 0-15-15,0 0 14 16,0 0-13-16,0 0 7 16,0 0-8-16,0 0-40 15,0 0 1-15,0 0-116 16,0 0 34-16,0 0-78 16,0 0-207-16</inkml:trace>
  <inkml:trace contextRef="#ctx0" brushRef="#br0" timeOffset="85252.59">8218 6142 358 0,'0'0'370'15,"0"0"-190"-15,0 0-133 16,0 0-45-16,0 0-2 16,0 0-39-16,0 0-33 15,-7 0 9-15,7 0-54 16,5 0-549-16</inkml:trace>
  <inkml:trace contextRef="#ctx0" brushRef="#br0" timeOffset="89190.73">8721 6114 375 0,'0'0'777'0,"0"0"-580"16,0 0-140-16,0 0-57 0,0 0-9 16,0 0-81-16,0 0-53 15,0 18-48-15</inkml:trace>
  <inkml:trace contextRef="#ctx0" brushRef="#br0" timeOffset="91831.76">259 7874 477 0,'0'0'367'0,"0"0"-194"0,0 0-25 16,0 0-32-16,0 0-67 15,0 0 10-15,0 0-37 16,49-70-19-16,-27 48 17 16,1-3-8-16,-5 0-12 15,2-1 9-15,-5 2-9 16,-6-1 29-16,-7 6-18 15,-2 0-10-15,0 4 56 16,-2 4-55-16,-9 6 11 16,0 3-13-16,0 2-35 15,-1 0 35-15,1 14 3 0,3 8 6 16,0 8 34-16,4 6-34 16,4 6 20-16,0 8-6 15,0 0-5-15,0 2 11 16,6-2-28-16,2-3 18 15,1-9 4-15,-5-6-5 16,0-10-18-16,-3-8 0 16,-1-8 1-16,0-6 30 15,0 0-5-15,0-5-7 16,0-14-19-16,0-10-59 16,0-2 26-16,0-4-28 15,0-1-33-15,4 4 62 16,9 5-48-16,0 4-5 15,1 5 21-15,-2 4 23 16,-2 3 40-16,-3 8-5 0,-4 1 6 16,-1 2 20-16,-2 0-4 15,0 0 28-15,0 0 11 16,0 0 2-16,0 5 52 16,-2 4-13-16,-1-1-44 15,0 2 30-15,1 2-72 16,2 1 18-16,0-2-24 15,0 1 7-15,0 1-22 16,5-4 3-16,6 0-38 16,0-4 45-16,5 1-144 15,11-3 22-15,-8-2-65 16,0-1-299-16</inkml:trace>
  <inkml:trace contextRef="#ctx0" brushRef="#br0" timeOffset="91981.35">600 7878 1085 0,'0'0'252'16,"0"0"-178"-16,0 0-22 15,0 0-52-15,0 0 2 16,0 0-4-16,0 0-96 16,123-54-76-16,-108 48-341 0</inkml:trace>
  <inkml:trace contextRef="#ctx0" brushRef="#br0" timeOffset="92180.82">600 7878 1066 0,'107'-124'298'0,"-114"127"-170"16,1 12-45-16,-4 3-5 15,4 3 11-15,4 6-86 16,-1 2-3-16,3-3-35 15,0-1-93-15,0-5 16 16,3-4-46-16,5-7-143 16,0-7-185-16</inkml:trace>
  <inkml:trace contextRef="#ctx0" brushRef="#br0" timeOffset="92498.01">823 7547 825 0,'0'0'241'0,"0"0"-73"16,0 0-32-16,0 0-66 15,0 127 17-15,4-88 31 16,3 2-41-16,-1 2 16 16,2-4-68-16,-2-1 10 0,0-4-27 15,1-4 0-15,-3-7-10 16,-2-7 2-16,2-5-77 16,-2-5-12-16,2-6-81 15,-2 0-68-15,0-8-131 0</inkml:trace>
  <inkml:trace contextRef="#ctx0" brushRef="#br0" timeOffset="92825.93">1083 7493 1283 0,'0'0'279'0,"0"0"-146"16,0 0-71-16,0 0 3 15,0 0-4-15,-118 104-36 16,96-73 32-16,2-2 29 16,5 2-85-16,5-6 33 15,6 0-34-15,4-3-4 16,0-2-10-16,0-1 8 15,0-4 6-15,8-1 0 16,9 1-8-16,1-5-5 0,1-5-85 16,6 1-23-1,10-6-43-15,-3 0-87 0,-3 0-113 0</inkml:trace>
  <inkml:trace contextRef="#ctx0" brushRef="#br0" timeOffset="92998.47">1164 7790 727 0,'0'0'613'16,"0"0"-445"-16,0 0-21 15,0 0-134-15,0 0 21 16,0 0-2-16,0 0-31 16,129-43-1-16,-105 36-121 0,-1 1-71 15,-7 0-21 1,-6 2-168-16</inkml:trace>
  <inkml:trace contextRef="#ctx0" brushRef="#br0" timeOffset="93175.09">1356 7654 172 0,'0'0'960'0,"0"0"-726"16,0 0-156-16,0 0-29 15,0 0 30-15,0 0-69 16,0 0 15-16,-26 74-25 15,26-53-85-15,0-2-44 16,5-5-145-16,6-6-139 0</inkml:trace>
  <inkml:trace contextRef="#ctx0" brushRef="#br0" timeOffset="93623.88">1356 7654 1169 0,'142'-10'284'16,"-142"15"-150"-16,0 9 4 16,-4 11-25-16,-4 3-6 15,4 5-57-15,2-4-16 16,2-1 19-16,0-4-42 16,0-4-11-16,0-6 0 15,0-4-11-15,0-6 11 16,0-4-47-16,0 0 8 15,2 0 30-15,2-14-105 0,-2-9-60 16,2-7 47-16,-4-1 24 16,0-2 42-16,0-1 0 15,0 5 61-15,0 5 9 16,0 8-8-16,2 4 65 16,4 4-4-16,1 6-17 15,1 2 10-15,4 0-23 16,2 0 12-16,5 11 20 15,1 5-64-15,0-4 32 16,5 3-27-16,-1-5 2 16,6-4 27-16,-1-6-33 15,-3 0 11-15,-4-2-12 16,-4-18-2-16,-7-4 1 0,-9-3-53 16,-2-9-69-1,-15 9 0-15,-5 4-209 0</inkml:trace>
  <inkml:trace contextRef="#ctx0" brushRef="#br0" timeOffset="94374.24">869 7244 884 0,'0'0'182'0,"0"0"-68"16,0 0-43-16,0 0 22 15,-125-9-26-15,92 9 28 16,-2 1 13-16,-3 12-51 16,-5 3 3-16,-1 2 0 15,0 4-34-15,-4 2 59 0,4 2-60 16,-1 4 11-16,3 2-9 16,5 3-18-16,0 2 8 15,6 2-17-15,5 2 14 16,6 1-26-16,3 3 13 15,9-1-1-15,8 3 0 16,0-4 13-16,0 1-14 16,18-1 1-16,6-2 0 15,7-1-6-15,6 1 19 16,0-2-13-16,7-1 0 16,6 1-4-16,4-3 2 15,0-1-12-15,4-2 14 16,3-5-19-16,-1-6 19 15,2-6 0-15,3-5-2 16,5-10-22-16,1-1 23 0,4-1-24 16,3-20 25-1,7-3-12-15,1-8 19 0,1-2-7 16,-2-6 6-16,-6-4-4 16,-6-4 15-16,-6-4-16 15,-12-5 10-15,-8-5 40 16,-13-4-43-16,-15-7 20 15,-12-4-5-15,-7-1-2 16,-4 1 45-16,-21 7-38 16,-6 8 6-16,-8 11-16 15,0 8-8-15,-8 9-20 16,-1 10-6-16,-8 10-73 16,-2 14 18-16,-7 0-135 0,-31 42-44 15,14 2-53-15,9 2-932 16</inkml:trace>
  <inkml:trace contextRef="#ctx0" brushRef="#br0" timeOffset="94804.73">1266 7982 606 0,'0'0'341'16,"0"0"-194"-16,0 0-40 15,0 0-2-15,0 0-56 16,0 0 50-16,0 0-50 16,64 19-26-16,-43-1 30 15,1 1-29-15,3 4 24 16,-1-2 22-16,3 4-46 16,-5-1 21-16,1 0-45 0,-2-3 16 15,-2 0-20-15,-4-2 4 16,-4-6-18-16,-4-3-49 15,-5-4-13-15,-2-4 4 16,0-2-65-16,-9 0-124 16,-10 0-127-16</inkml:trace>
  <inkml:trace contextRef="#ctx0" brushRef="#br0" timeOffset="95057.05">1335 8278 668 0,'0'0'169'16,"0"0"-68"-16,0 0-13 16,0 0 19-16,0 0-62 15,0 0 36-15,138 73-39 0,-104-61-25 16,-1 1 17-16,0-7-21 16,-2-2-2-16,-4-4 47 15,-2 0-57-15,-7-6 75 16,0-14-1-16,-4-2-24 15,-6-4-39-15,-4-3-12 16,-4 3-60-16,0-2-4 16,0 6-140-16,0 8-90 0</inkml:trace>
  <inkml:trace contextRef="#ctx0" brushRef="#br0" timeOffset="95586.64">2017 8432 20 0,'0'0'903'0,"0"0"-699"16,0 0-34-16,0 0-133 15,0 0 25-15,0 0-24 16,0 0-18-16,65-60-20 16,-54 44 0-16,-4 2 0 15,0 1 7-15,-3 3 16 16,-4 4-14-16,0 5 7 16,0 1 3-16,0 0 45 15,0 0-37-15,0 0 13 16,0 1-7-16,0 11 18 0,0 5 52 15,0 3-51-15,0 0-33 16,6-2 37-16,1 0-56 16,1-4 14-16,0-4-14 15,-2-2-50-15,5-8-35 16,-4 0-139-16,0 0-294 0</inkml:trace>
  <inkml:trace contextRef="#ctx0" brushRef="#br0" timeOffset="95737.75">2086 8143 884 0,'0'0'673'0,"0"0"-560"16,0 0-113-16,0 0-26 0,0 0-150 15,0 0-163-15</inkml:trace>
  <inkml:trace contextRef="#ctx0" brushRef="#br0" timeOffset="96242.43">2008 7982 892 0,'0'0'228'0,"0"0"-64"15,0 0-64 1,0 0-6-16,0 0 56 0,-123 9-27 16,98 8-68-16,2 4 43 15,-4 1-44-15,4 3 16 16,1 6-18-16,4 5-34 16,5 2 29-16,5 7-47 15,7 7 13-15,1 2-1 16,0 2-11-16,20 0-1 15,7-1 0-15,7-4-22 16,1-1 22-16,5-4-38 16,5-5-30-16,3-6 61 15,2-4-85-15,4-8 43 16,-2-8 16-16,4-9-33 0,2-6-14 16,0-6-50-16,0-24 72 15,0-14 58-15,-6-9-79 16,-4-10 65-16,-12-1 14 15,-12-5 29-15,-15-3 71 16,-9 0 30-16,0-1-5 16,-17 1 32-16,-10 6-126 15,-6 8 36-15,-4 6-39 16,-3 10-28-16,0 8-13 16,-4 10-76-16,-17 18-105 15,11 6-61-15,2 0-259 0</inkml:trace>
  <inkml:trace contextRef="#ctx0" brushRef="#br0" timeOffset="96514.85">2099 8175 913 0,'0'0'0'0,"0"0"-628"0</inkml:trace>
  <inkml:trace contextRef="#ctx0" brushRef="#br0" timeOffset="101138.61">2035 4969 153 0,'0'0'823'15,"0"0"-648"-15,0 0-52 0,0 0-8 16,-103 116-40-16,74-73 40 16,2 5-13-16,-4 7-25 15,-4 10 43-15,-3 9-52 16,-8 12 16-16,-1 2-9 15,-5 4-26-15,3-6 25 16,2-10-47-16,10-9-26 16,3-13 30-16,10-10-14 0,5-12-14 15,6-10-3 1,4-7 1-16,2-8 5 0,3-3-6 16,2-1-51-16,-2-3 25 15,-5 0-156-15,2-12-166 16,-2-5-203-16</inkml:trace>
  <inkml:trace contextRef="#ctx0" brushRef="#br0" timeOffset="101415.29">1001 5544 1015 0,'0'0'289'0,"0"0"-144"0,0 0-76 16,0 0 22-16,0 0 4 16,178 40 69-16,-48-7-27 15,32 4-33-15,9 0 16 16,-31-7-63-16,-35-9-27 16,-37-4 0-16,-11-5-29 15,1 2 11-15,-2-2-12 16,-4 2-48-16,-21-6 32 15,-21 1-96-15,-10 2-113 16,-15-1-295-16,-9 2-215 0</inkml:trace>
  <inkml:trace contextRef="#ctx0" brushRef="#br0" timeOffset="102148.47">1077 7977 950 0,'0'0'345'0,"0"0"-244"16,0 0-25-16,0 0 14 15,0 0 12-15,143 58 58 16,-81-36-65-16,11 0 35 0,8 0-40 16,3-1-22-16,3-4 6 15,-2-1-62-15,-7-2-3 16,-11 0-9-16,-15-2-37 16,-11-2 15-16,-16-2-37 15,-10-2-48-15,-8-3-33 16,-7-3-148-16,0 0-8 15,-7-15-429-15</inkml:trace>
  <inkml:trace contextRef="#ctx0" brushRef="#br0" timeOffset="102488.55">1924 7657 58 0,'0'0'1111'0,"0"0"-982"15,0 0-30-15,0 0-14 16,-116 146 10-16,78-89 74 16,-7 8-23-16,-6 9-23 15,-2 3 30-15,-5 8-99 16,-7 1 10-16,1-1-30 15,-1-4-1-15,3-6 1 16,6-12-15-16,8-6-9 16,11-11 13-16,6-9-23 15,6-7-1-15,5-8-53 16,4-8-23-16,6-4-32 0,-2-8-161 16,3-2-76-16,1 0-364 0</inkml:trace>
  <inkml:trace contextRef="#ctx0" brushRef="#br0" timeOffset="102765.81">863 8637 1139 0,'0'0'481'15,"0"0"-338"-15,0 0-143 0,0 0 19 16,131-88 6-16,-35 43 34 16,5 4 53-16,5 0-25 15,5 1-31-15,-15 9 28 16,7-2-74-16,-10 4-16 16,-12 8 6-16,-17 2-99 15,-12 5 6-15,-14 3-60 16,-16-4-34-16,-12 3 39 15,-10 1-189-15</inkml:trace>
  <inkml:trace contextRef="#ctx0" brushRef="#br0" timeOffset="103066.61">1889 7806 1079 0,'0'0'320'0,"0"0"-227"16,0 0-8-16,0 0-20 16,-113 104 27-16,74-61 84 15,-6 7-55-15,-5 2-8 16,-5 2-26-16,-3-2-70 0,-2 0-1 15,-1-3-16-15,4-5-55 16,1-7 32-16,7-2-128 16,-9-7-100-16,13-8-119 15,8-12-475-15</inkml:trace>
  <inkml:trace contextRef="#ctx0" brushRef="#br0" timeOffset="103279.02">1058 8289 1154 0,'0'0'245'15,"0"0"-178"-15,0 0 14 16,164-36 41-16,-91 26 26 16,10 0 10-16,-1 3-117 0,2 3 9 15,-3-2-50-15,-4-3-62 16,-3 1-68-16,6-5-146 15,-18 2-52-15,-16 1-607 0</inkml:trace>
  <inkml:trace contextRef="#ctx0" brushRef="#br0" timeOffset="103907.09">1955 7827 522 0,'0'0'657'0,"0"0"-503"0,0 0-127 16,0 0-21 0,0 0 23-16,0 0 38 0,-128 126 81 15,90-80-11-15,-4 4-61 16,-3 0 30-16,1 2-79 16,-3-2 3-16,-1 2-30 15,-6 2-72-15,-33 22-85 16,14-13-121-16,4-9-276 0</inkml:trace>
  <inkml:trace contextRef="#ctx0" brushRef="#br0" timeOffset="104506.49">1037 7943 810 0,'0'0'303'0,"0"0"-210"16,0 0-74-16,0 0 5 0,0 0-17 15,0 0 46-15,0 0-4 16,93 4-10-16,-42-4 9 15,7 0-15-15,12 0 23 16,3-11 50-16,5-4-68 16,3-3 23-16,1 0-45 15,-5-3-15-15,-3 1-2 16,-7 4-4-16,-11-1-90 16,-12 5-14-16,-15-3-55 15,-11 5-2-15,-11 2-214 0</inkml:trace>
  <inkml:trace contextRef="#ctx0" brushRef="#br0" timeOffset="104727.89">1669 7743 937 0,'0'0'214'16,"-44"101"-149"-16,11-31-25 16,-5 15-31-16,-5-2 7 15,-1 0 64-15,-3-1-63 16,-2-4 19-16,-11 19-36 16,13-20-91-16,5-18-235 0</inkml:trace>
  <inkml:trace contextRef="#ctx0" brushRef="#br0" timeOffset="111919.31">13651 11115 26 0,'0'0'654'15,"0"0"-475"-15,0 0-50 16,0 0-37-16,0 0-69 15,0 0 8-15,-126-34 4 16,104 29-4-16,2 0 11 0,-1 1-17 16,-3 1 5-1,0-2 47-15,-3-1-71 0,-6 1 19 16,-3 1-25-16,-5-1 6 16,-1 0-8-16,-1 2 2 15,-1-2 0-15,2 3-17 16,2-1 17-16,2 1-1 15,5-2 0-15,0 1 1 16,5-1 11-16,-1 3-11 16,2-5 0-16,-2 2-6 15,0-3 6-15,0 1 0 16,1-2-7-16,-1 4 7 16,0 0-1-16,2 0-10 15,1 4 11-15,3 0 0 0,0 0 16 16,4 0-16-16,1 0 1 15,1 0-1-15,0 0 8 16,0 0-8-16,-3 0 0 16,-3 0-1-16,-1 0 10 15,0 0-10-15,-5 0 1 16,2 0-4-16,0 0-6 16,-2 0 11-16,4 3-1 15,1 2 7-15,2 1-6 16,2 0-2-16,1 3-6 15,2-1-13-15,-1-1 5 0,3 2 17 16,-3-2-2 0,3-3 0-16,-2 2 8 0,0 3-9 15,1-1 1-15,-1 0 0 16,1 0-10-16,-2 0 11 16,-2 1-1-1,2 0 13-15,-5 1-7 0,2-2 17 16,-4 2-22-16,0-3 0 15,3 4 33-15,2-5-20 16,2 2-14-16,3 1 0 16,1-3 1-16,3-2 16 15,1 3-16-15,-3 1-1 16,5 2 13-16,-3 0 0 16,-3 2-14-16,4 4 1 15,-4 0 0-15,-1 2 0 0,1 2-3 16,-1 0 3-16,1 0 0 15,0 2 13-15,4-1-22 16,0 1 9-16,2 0 0 16,1 2-6-16,1 0 14 15,0 1-8-15,6 0 8 16,0 0 5-16,0 0-8 16,0 0-5-16,0 0-7 15,12 1-4-15,5-2 13 16,1 1-2-16,3-2 9 15,-1-1-2-15,-2 2 12 16,-1 1-19-16,1-1 1 16,-2 0 7-16,-1 2 4 15,2 0-8-15,-5-1-4 16,7-2 6-16,-2 1-3 16,3-4-3-16,3 2 0 0,1-4 3 15,2 0 7-15,1 1-10 16,2-3 0-16,0-1 6 15,3-1-7-15,-1 1 1 16,0-1 0-16,2-3 4 16,3 2-4-16,1-5 0 15,6 0 0-15,2-2 2 16,6 0 2-16,3-2-4 16,1 0 0-16,5 0-3 0,2 0 15 15,6-1-18 1,3 3 6-16,6-1-23 15,6 3-18-15,33 4-49 0,-20 0-65 16,-15 0-249-16</inkml:trace>
  <inkml:trace contextRef="#ctx0" brushRef="#br0" timeOffset="114819.51">3385 4810 508 0,'0'0'247'0,"0"0"-156"16,0 0-58-16,0 0 30 16,0 0-19-16,0 0 29 15,0 0-1-15,-63 94-26 16,57-71 2-16,2-3-29 16,2 0-18-16,-2 2 42 0,4 0-43 15,0 1 6 1,0 0-6-16,12 1 0 0,1 0 9 15,4 0-9-15,5-2 0 16,-5 3-15-16,1-3 25 16,-3-3-10-16,-1 3 10 15,-5 0-9-15,-7 2 21 16,-2 1-22-16,0 1 0 16,0-1 48-16,-11 2-48 15,-7-1 36-15,-2-2-7 16,-6-1-4-16,-1 0 29 15,-4-4-28-15,0-2-13 0,-1-5 38 16,6-2-38-16,5-4 8 16,6-4-7-1,3-2-7-15,8 0-7 0,4 0-27 16,0-2 12 0,0-8-1-16,0 0 2 0,2 2 13 15,7 2 1-15,5 1-6 16,-1 2-4-16,1 3 0 15,1 0-2-15,3 3 4 16,-3 10-4-16,1 6 11 16,-1 4 1-16,1 4 0 15,-1 0-9-15,0 5 15 16,-1 3-6-16,-2-2 0 16,-5 6 9-16,-5 1 13 15,-2 2 8-15,0 4 5 0,0 3 66 16,-11-2-31-16,-1 4 13 15,6-5-24-15,0-1-30 16,5-2 11-16,1-5-19 16,0-6-12-16,0-4 49 15,0-4-51-15,0-6 21 16,5-2-2-16,-1-2-6 16,0-2 30-16,1-1-34 15,0-2-7-15,-3 1 10 16,2 1-13-16,1-2-6 15,-1 2 1-15,0-2 0 16,1 0 5-16,-1-4-6 16,-2-1 0-16,1 1 3 15,-1-5 9-15,-2 1-12 16,2-1 1-16,-2 0 5 16,0 2 1-16,0-2-7 15,0 0 0-15,0 0 0 0,0 0 16 16,0 0-16-16,0 0 0 15,0 0 0-15,0 0-2 16,0 0 3-16,0 0-1 16,0 0 6-16,0 0 10 15,0 0-17-15,0 0 1 16,0 0 0-16,0 0-22 16,0 0 32-16,0 0-10 15,0 0 0-15,0 0 8 16,0 0 11-16,0 0-19 15,0 0 0-15,0 0-6 0,0 0 14 16,0 0-8-16,0 0 0 16,0 0 0-16,0 0 5 15,0 0-5-15,0 0 0 16,0 0-30-16,0 0 38 16,0 0-16-16,0 0 5 15,0 0-12-15,0 0 8 16,0 0 0-16,0 0 7 15,0 0-34-15,0 0 34 16,0 0-6-16,0 0 4 16,0 0-10-16,0 0 12 15,0 0-25-15,0 0 25 0,0 0-9 16,0 0-3 0,0 0 6-16,0 0 0 0,0 0 3 15,0 0-7-15,0 0 11 16,0 0-1-16,0 0 22 15,0 0 5-15,0 0-27 16,0 0 0-16,0 3 7 16,0-2 16-16,0 5-22 15,0 1 10-15,0 0 5 16,0 0-2-16,0-1-9 16,3-1-5-16,1 0 0 15,-2 1-12-15,0-5 12 16,0 2 0-16,-2-1-1 0,0-2 10 15,0 0-15-15,0 0 6 16,0 0-59-16,5-17 7 16,-1-8-151-16,1-7-323 15</inkml:trace>
  <inkml:trace contextRef="#ctx0" brushRef="#br0" timeOffset="115383.59">3541 4814 453 0,'0'0'352'15,"0"0"-160"-15,0 0-104 16,0 0 37-16,0 0-47 15,0 0 25-15,0 0-28 16,-73-22-11-16,60 22 34 16,3 0-50-16,-6 9-35 15,-1 6 19-15,-4 5-31 16,2 3-1-16,-1 0 0 0,1 4-10 16,4 0-7-1,7 10-87-15,4-9-67 0,4-1-191 0</inkml:trace>
  <inkml:trace contextRef="#ctx0" brushRef="#br0" timeOffset="118023.13">3510 6579 681 0,'0'0'326'0,"0"0"-112"0,0 0-85 16,0 0-16-16,0 0 46 15,0 0-70-15,0 0-10 16,-11-4-36-16,9 4-24 15,-4 4 37-15,2 16-18 16,0 12 8-16,-1 12 52 16,5 12-63-16,0 10 6 15,5 9-4-15,11 3-25 16,5-2 19-16,6-5-31 16,2-8-11-16,0-10-5 15,5-13-92-15,9-8-78 16,-8-12-134-16,-4-12-82 0</inkml:trace>
  <inkml:trace contextRef="#ctx0" brushRef="#br0" timeOffset="120022.15">13026 7150 884 0,'0'0'380'16,"0"0"-152"-16,0 0-145 15,0 0-6-15,0 0-47 0,0 0-28 16,0 0 57-16,73-19-50 16,-48 6 6-16,-3 1-14 15,1-2 0-15,-6-1 12 16,-1-2-13-16,-5-1-15 16,-3 2-2-16,-4 1 25 15,-4 3-8-15,0 3 24 16,0 3 9-16,0 4 36 15,-4 2-22-15,0 0-38 16,0 6 36-16,-3 16-15 16,-1 4 81-16,2 6-22 15,2 4-47-15,4-2 34 16,0-1-45-16,0-4-9 0,15-4 2 16,1-6-24-1,0-6-1-15,-1-12-56 16,14-4-59-16,-4-19-42 0,-2-7-328 0</inkml:trace>
  <inkml:trace contextRef="#ctx0" brushRef="#br0" timeOffset="120148.49">13284 6797 1475 0,'0'0'320'16,"0"0"-320"-16,0 0-32 15,0 0-284-15,0 0-815 0</inkml:trace>
  <inkml:trace contextRef="#ctx0" brushRef="#br0" timeOffset="120591.12">13007 6492 1288 0,'0'0'552'15,"0"0"-420"-15,-137 55-24 16,81-18-4-16,5 7-45 16,11 9-11-16,6 11 42 15,10 10-89-15,8 27 23 16,11-5-24-16,5 5 8 0,0-3-8 16,21-14 0-1,5 6 0-15,12-7-13 0,9-9 4 16,11-10 7-1,11-11-29-15,10-9-6 0,8-13-7 16,11-19-48-16,-1-12 48 16,6-10 16-16,-3-31-94 15,-4-16 36-15,-12-13 20 16,-3-30 66-16,-17-36 4 16,-22-36-2-16,-23-14 36 15,-19 8 31-15,-27 27-17 16,-7 49 45-16,-1 27-17 15,1 25-41-15,-6 14 34 16,-9 0-54-16,-13 2-19 0,-10 6-1 16,-3 16-91-16,-1 12 3 15,-23 28-132-15,18 15-155 16,14 7-355-16</inkml:trace>
  <inkml:trace contextRef="#ctx0" brushRef="#br0" timeOffset="121585.82">13641 7610 965 0,'0'0'246'16,"0"0"-127"-16,0 0-35 15,0 0-75-15,0 0 21 16,0 0 57-16,-5 101 36 15,41-74 12-15,9-1-50 16,8 3-57-16,13-4 35 16,9-2-42-16,4-4 27 15,4-5-6-15,4-6-14 16,2-5 25-16,-2-3-33 16,1-3 0-16,0-12 24 15,1-9-24-15,-4-5-20 16,-2-5 14-16,-6-2-12 0,-3-2 34 15,-7-7-22 1,-5 0-2-16,-6-8 13 16,-10-4-3-16,-10-6-22 0,-11-2 0 15,-13-6 0-15,-12-1 21 16,0-3-19-16,-19 3 20 16,-14 4 15-16,-8 2-13 15,-5 6-24-15,-8 4 1 16,0 3 0-16,-3 7 20 15,-3 2-12-15,-5 4-7 16,-7 8-2-16,-5 1-5 16,-11 8-2-16,-7 5 5 15,-1 6 2-15,3 4-3 0,10 6 17 16,17 2-15 0,14 0 1-16,16 0 0 0,10 0 3 15,7 10-3-15,2 4 0 16,1 2 3-16,-1 4 9 15,1 0-10-15,1 0-2 16,1 0 0-16,3-3-1 16,7-4 1-16,-1-3 0 15,3-2-14-15,0-3 28 16,0 0-14-16,-4-1 0 16,0 1 1-16,0-2 7 15,-3 1-8-15,1 1 0 16,4-4 10-16,2-1-1 15,2 0-10-15,0 0 1 16,0 0-33-16,0 0-3 0,4 0-42 16,15-6-5-16,22-8-59 15,0 0-411-15,-3 3-238 16</inkml:trace>
  <inkml:trace contextRef="#ctx0" brushRef="#br0" timeOffset="122137.81">15216 6573 1117 0,'0'0'296'15,"0"0"-125"-15,0 0-92 16,0 0-19-16,0 0 41 16,0 0-60-16,0 0 39 15,-4-28-30-15,1 25-22 0,-7 3 60 16,-7 0-55-16,-7 0-32 15,-12 0 46-15,-6 0-32 16,-11 9 1-16,-5 5-1 16,-5 2-3-16,3 0 21 15,4-2-5-15,12 0 6 16,11-4 29-16,10-2-42 16,12 0-22-16,2 0 1 15,4 0 0-15,5 3-7 16,0-3-14-16,0 5 21 15,0-1-1-15,12 5 2 16,8 0-1-16,4 4 10 16,1 2-10-16,2 7 69 15,-2 5-38-15,-6 3 12 16,-3 4-19-16,-3 0-17 16,-1 0 4-16,-4-4-11 0,-3-6-43 15,-1-2 37-15,5-1-108 16,-2-12-58-16,2-4-425 0</inkml:trace>
  <inkml:trace contextRef="#ctx0" brushRef="#br0" timeOffset="125380.89">6194 7182 149 0,'0'0'101'15,"0"0"-13"-15,0 0 4 16,0 0 2-16,0 0-67 16,0 0 25-16,0 0-26 15,-8-15-13-15,8 12-13 16,0 2-14-16,0-2-30 15,-2 2 0-15,-1 1-31 16,1 0-39-16,0 0 26 0,0 0 27 16,2 0 61-16,0 0 40 15,0 0 64-15,0 0-7 16,0 0 38-16,0-5 21 16,0 1-55-16,0 1 0 15,0-3 45-15,0 1-17 16,0 0-12-16,0 2-6 15,0-1 18-15,0 2 47 16,0 2-47-16,0-2-34 16,0 2 25-16,0 0-99 15,0 0 22-15,0 0-43 16,0 0-8-16,0 0-5 16,0 0-46-16,0 0-48 15,0 7-11-15,13 2-109 0,5-1-15 16,1-2-116-16</inkml:trace>
  <inkml:trace contextRef="#ctx0" brushRef="#br0" timeOffset="131182.75">16203 16790 783 0,'0'0'348'16,"0"0"-242"-16,0 0 26 15,0 0 36-15,0 0-16 16,0 0 26-16,0 0-102 16,-11-18 35-16,11 18-22 0,0 0-32 15,0 0 2 1,0 0-42-16,0 0-17 0,13 0 37 16,18 0-16-16,16 0 4 15,20 0 11-15,31 0-7 16,41 8 5-16,38 5-28 15,15 6 5-15,2-1 11 16,-13 0 0-16,-19-6-29 16,2 2 7-16,0-1 0 15,-8 0 3-15,-9-7 7 16,-7 2-10-16,-28-4 0 16,-25-4 11-16,-21 0-31 15,-15 0 20-15,5 0-25 16,-7 0 15-16,-8 0-14 15,-15 0-16-15,-20 0-19 0,-6 0-15 16,-32 0-15-16,-7 0-238 16,-8-8-221-16</inkml:trace>
  <inkml:trace contextRef="#ctx0" brushRef="#br0" timeOffset="131614.76">17139 16615 1159 0,'0'0'211'16,"0"0"-100"-16,0 0 57 15,0 0 22-15,0 0-55 16,0 0-91-16,0 0-22 16,13-4 57-16,12 4-49 15,8 12 46-15,9 2-37 16,5 0-26-16,5 8 40 16,-4 1-53-16,0-1 10 15,-9 3-10-15,-14 0-10 16,-16-3-17-16,-9 4-42 0,-29-5 69 15,-25 2 1 1,-15 1-1-16,-11 2 36 0,0-5 10 16,2-2-20-1,11 4 5-15,11-6-31 0,16 1-37 16,11 0 9-16,21 8-186 16,8-8-278-16,0-4-530 0</inkml:trace>
  <inkml:trace contextRef="#ctx0" brushRef="#br0" timeOffset="134250.01">15960 16758 920 0,'0'0'388'15,"0"0"-185"-15,0 0-8 16,0 0-22-16,0 0-81 15,0 0-71-15,0 0-10 0,76-45 4 16,-43 28 4-16,1-6-25 16,-5 5 6-16,-9 0 0 15,-7 6-10-15,-6 2 20 16,-7 6-7-16,0-1 34 16,0 5-37-16,0 0 2 15,-5 0-2-15,-8 19 0 16,-3 7 47-16,1 6 9 15,-1 3 9-15,3 1-9 16,4-4-4-16,4-2 5 16,5-3-57-16,0-4 5 15,0-8-27-15,12 0 22 16,-1-11-6-16,2-4-61 0,3 0-17 16,9-13-45-16,-8-4-241 15,-1-5-405-15</inkml:trace>
  <inkml:trace contextRef="#ctx0" brushRef="#br0" timeOffset="134436.96">16123 16423 658 0,'0'0'727'0,"0"0"-612"16,0 0-73-16,0 0-42 0,0 0-79 16,0 0-122-16,0 0-609 15</inkml:trace>
  <inkml:trace contextRef="#ctx0" brushRef="#br0" timeOffset="134867.67">16123 16423 1013 0,'-103'-106'298'0,"73"106"-172"16,0 0-26-16,-6 0 49 0,1 13-37 16,-1 13-27-16,-3 6-42 15,-7 17-11-15,4 5 69 16,0 16-23-16,8 6-35 15,13 0 17-15,11 4-50 16,10-3-5-16,14-5-5 16,25-6-7-16,18-7-6 15,11-11 2-15,13-12-21 16,8-14 19-16,3-12-95 16,1-10 13-16,-5-15 22 15,-5-24 5-15,-12-11 51 16,-11-12 17-16,-10-31 6 15,-19-33 106-15,-25-35-56 16,-6 9 30-16,-12 32-28 16,-15 39 14-16,0 37-7 0,-4 0-34 15,-7 8-16-15,-5 5-15 16,3 12-53-16,-8 19-43 16,9 14-160-16,10 8-252 0</inkml:trace>
  <inkml:trace contextRef="#ctx0" brushRef="#br0" timeOffset="135479.97">19249 16848 1031 0,'0'0'259'16,"0"0"-89"-16,0 0-68 15,0 0-69-15,0 0 27 16,0 0 36-16,0 0-4 16,16 132-36-16,-1-78-33 0,1 5 30 15,-3-5-24-15,-7 0 8 16,-6-6 32-16,0-4-60 15,-4-12 36-15,-15-9 0 16,-6-10-8-16,-2-9 26 16,-2-4-52-16,0-9-11 15,2-18 0-15,5-13-65 16,11-8-15-16,11-25-106 16,11 11-312-16,13 4-530 0</inkml:trace>
  <inkml:trace contextRef="#ctx0" brushRef="#br0" timeOffset="135588.04">19249 16848 660 0,'51'-143'21'16,"-63"134"-21"-16</inkml:trace>
  <inkml:trace contextRef="#ctx0" brushRef="#br0" timeOffset="135965.07">19265 16548 544 0,'0'0'756'15,"0"0"-584"-15,0 0 20 16,-161 8-29-16,110 19-77 0,2 9 37 16,2 8-90-1,4 15 2-15,8 3-31 16,10 6 8-16,10 9 4 0,13 2-16 15,2 1 0 1,8 5 19-16,24-2-19 16,13 0-1-16,10-3-9 0,11-10-9 15,8-5 11-15,2-13-43 16,4-12 0-16,3-16 45 16,-3-20-54-16,-4-4 49 15,-5-28 5-15,-6-25 6 16,-7-28 34-16,-9-33 0 15,-23-28 34-15,-19-12 40 16,-7 2-99-16,-31 36 7 16,0 28-16-16,4 25-27 15,-6 13 15-15,-8-4-63 16,-41-13-74-16,6 10-122 16,2 13-439-16</inkml:trace>
  <inkml:trace contextRef="#ctx0" brushRef="#br0" timeOffset="138248.87">4016 7397 631 0,'0'0'280'16,"0"0"-122"-16,0 0-54 16,0 0 36-16,0 0-60 15,0 0 9-15,0-28-2 0,0 26-20 16,0 0 20-16,2 2-22 16,-2 0-5-16,0 7 48 15,0 18-23-15,0 19 31 16,0 17-42-16,0 29-49 15,-14 31 30-15,-1 24-33 16,1-10-16-16,6-27 31 16,0-37-18-16,8-25-19 15,0-1 0-15,0-1 5 16,0-4-13-16,0-18-35 16,0-15-75-16,0-7-18 15,3-43-193-15,6-5-74 16,-5-6-536-16</inkml:trace>
  <inkml:trace contextRef="#ctx0" brushRef="#br0" timeOffset="139163.47">3931 7403 622 0,'0'0'525'0,"0"0"-393"0,0 0-68 16,0 0-26-16,0 0 49 15,0 0 22-15,0 0-22 16,125-10 17-16,-85 10-77 15,8 0 16-15,7 0-21 16,11 0 0-16,5 0 48 16,7 0-69-16,5 0-1 15,-1 0 15-15,-2 0-14 16,-4 0-1-16,-11 0 0 16,-11 2 1-16,-17 6 12 15,-12-2-13-15,-10 2 0 0,-9-1-13 16,-2-2 29-1,-4 1-16-15,0 2 17 0,0 1-11 16,0-2 31-16,0 3-37 16,0 0 0-16,0 3 6 15,0 1 4-15,4-1-10 16,2 6 0-16,1-1 0 16,1 4 8-1,2 2-8-15,-3 2 0 0,-1 3-1 16,0 6 20-16,-1 1-25 15,0 4 6-15,-1 2 0 16,-1 2-6-16,-3-1 12 16,0 1-6-16,0-4 3 15,0-2 9-15,0-4-12 16,0-5 0-16,0 0 0 0,0-5 18 16,-7-2-17-1,2-3 7-15,0 0 8 0,-1-5-15 16,2-1 19-16,-3-4-20 15,1-2 0-15,-4-3 8 16,-3 1 1-16,-3-1 7 16,-5 2 0-16,-11-1-15 15,-4 1 22-15,-8-2-23 16,-8-1 0-16,-8 0-1 16,-7-3 14-16,-6 0-13 15,-7 0 13-15,-4 0-12 16,3 0 50-16,3 0-45 0,2 1 20 15,8 2 47 1,5 0-57-16,4 1-10 16,13 3 13-16,8-3-5 0,11-1 30 15,12 0-38 1,7-3-6-16,7 0 0 0,1 0-24 16,0 0 6-16,0 0-16 15,9 0 10-15,2 0-1 16,2 0-62-16,3 0-52 15,4 0-59-15,-4 0-178 16,-4 1-188-16</inkml:trace>
  <inkml:trace contextRef="#ctx0" brushRef="#br0" timeOffset="142072.97">16119 16477 747 0,'0'0'513'0,"0"0"-323"15,0 0-28-15,0 0-59 16,0 0 5-16,0 0-67 0,0 0-19 16,5 0 65-16,1 0-49 15,-4 0 27-15,-2 0-22 16,0 0-13-16,0 0 18 16,0 0-48-16,0 0 6 15,-8 0 9-15,-2 0-8 16,-1 4-14-16,2 0 14 15,5-4-7-15,1 2 0 16,3-2-37-16,0 0-55 16,9 2-97-16,9-2-156 15,2 2-293-15</inkml:trace>
  <inkml:trace contextRef="#ctx0" brushRef="#br0" timeOffset="142837.93">17299 16651 795 0,'0'0'383'0,"0"0"-220"15,0 0 39-15,0 0 7 16,0 0-72-16,0 0-23 16,0 0-67-16,-5-5 9 15,5 5 29-15,16 2-28 16,5 5 3-16,3 7-39 16,5-2-21-16,5 6 30 15,1 1-20-15,3-1-10 16,-3 0 1-16,-1 0-1 15,-5 0 7-15,-7 0-7 16,-7-4-23-16,-3-2 8 16,-8 2-6-16,-4-6 5 15,0 2-18-15,0-2 34 16,-13 2 1-16,-11 6 0 0,-7-2 11 16,-7 3 53-1,-9 6-49-15,-5 3 18 0,-6-2-6 16,-6 6-20-16,1-2 21 15,5-2-29-15,8-3 0 16,12-5-1-16,11-5-2 16,13 0-25-16,14-7-54 15,16-6-157-15,17 0-110 16,9 0-326-16</inkml:trace>
  <inkml:trace contextRef="#ctx0" brushRef="#br0" timeOffset="148978.03">23248 9249 938 0,'0'0'187'15,"0"0"-83"-15,0 0-61 16,0 0-4-16,0 0-28 15,0 0 38-15,-5-6-16 16,5 6-33-16,0 0 0 16,0 0 37-16,0 0-35 15,0 0 57-15,-1 0 11 16,1 0 11-16,-2 0 27 16,-3 6-38-16,0 11 42 0,1 5-45 15,-1 10-28-15,3 2 41 16,2 6-48-16,0-2-31 15,0-2 39-15,16-3-39 16,2-5 18-16,0-8-19 16,1-6-16-16,-1-8 14 15,1-6-54 1,-2 0-74-16,1-34-87 0,-5-2-176 16,-4-5-316-16</inkml:trace>
  <inkml:trace contextRef="#ctx0" brushRef="#br0" timeOffset="149089.96">23288 9050 962 0,'0'0'341'0,"0"0"-236"15,0 0-85-15,0 0-20 16,0 0-171-16,0 0-98 16</inkml:trace>
  <inkml:trace contextRef="#ctx0" brushRef="#br0" timeOffset="149322.87">23558 9541 965 0,'0'0'320'0,"0"0"-214"16,0 0-77-16,0 0-29 16,-46 110-18-16,42-86-54 15,4-6-57-15,0-10-396 0</inkml:trace>
  <inkml:trace contextRef="#ctx0" brushRef="#br0" timeOffset="149699.43">23852 9264 584 0,'0'0'305'0,"0"0"-197"16,0 0-21-16,0 0-13 15,0 0 26-15,0 0 62 16,0 0-19-16,11 73-18 16,-4-36 12-16,-3 6-74 15,2 3 40-15,-2-1-20 16,-2 2-3-16,-2-3-14 0,0-6-44 15,0-6-9-15,0-8-2 16,-2-5 1-16,-6-10-24 16,2-6-15-16,-5-8-66 15,2-17-152-15,0-7-376 16</inkml:trace>
  <inkml:trace contextRef="#ctx0" brushRef="#br0" timeOffset="149825.79">23807 9092 1111 0,'0'0'302'0,"0"0"-198"0,0 0-104 16,0 0-61-1,0 0-29-15,0 0-144 0,143-50-535 0</inkml:trace>
  <inkml:trace contextRef="#ctx0" brushRef="#br0" timeOffset="150148.43">24204 8968 324 0,'0'0'761'0,"0"0"-553"16,0 0-114-16,0 0 14 0,0 0 18 16,0 0-31-1,0 0 3-15,71 107 31 0,-61-58-110 16,-6 5 28-16,-2 4-11 15,-2 2-2 1,0 2 25-16,-14-2-44 0,-10-2 2 16,-2-5 7-16,-6-3-8 15,1-8-16-15,2-4 13 16,0-4-11-16,2-3-1 16,-2-4-1-16,-4-3-34 15,0 1 8-15,-5-6-149 16,-20-2-85-16,11-7-82 15,5-6-368-15</inkml:trace>
  <inkml:trace contextRef="#ctx0" brushRef="#br0" timeOffset="150613.76">23420 8855 639 0,'0'0'217'0,"0"0"-68"16,0 0-32-16,0 0-23 15,0 0-9-15,0 0 68 16,0 0-62-16,-138-10 43 16,99 30-45-16,0 10-17 15,-6 14 49-15,-1 10-37 16,-4 13-15-16,1 5 37 15,3 6-96-15,2 0 36 16,17 1-25-16,11-2-5 16,13 0 12-16,3-3-28 15,29-4 0-15,13-6-1 16,10-4-62-16,5-6-32 16,19 2-160-16,-13-17-128 0,-10-11-508 15</inkml:trace>
  <inkml:trace contextRef="#ctx0" brushRef="#br0" timeOffset="152228.6">6992 8097 822 0,'0'0'256'0,"0"0"-111"16,0 0-53-16,0 0 23 16,0 0 33-16,0 0 31 15,0 0-43-15,-31 0-55 16,31 0 4-16,0 0-50 16,0 0-35-16,0 0 32 15,0 0-23-15,12 4 51 16,7 4-23-16,6 2 6 0,8-3 13 15,7 2-56-15,5-3 18 16,1-2 1-16,2 0-11 16,-9-2-16-16,-7 0 7 15,-6 0-39-15,-10-2 18 16,-5 2-58-16,0 2-116 16,-4-2-148-16,0 0-482 0</inkml:trace>
  <inkml:trace contextRef="#ctx0" brushRef="#br0" timeOffset="152839.65">8151 8262 1154 0,'0'0'352'0,"0"0"-260"16,0 0-38-16,0 0-45 15,0 0 55-15,0 0 53 16,0 0-63-16,100 13-29 16,-62-9-25-16,7-4-19 15,1 0-62-15,21 0-129 16,-11 0-12-16,-6 0-191 0</inkml:trace>
  <inkml:trace contextRef="#ctx0" brushRef="#br0" timeOffset="153295.87">9410 8251 1132 0,'0'0'351'0,"0"0"-274"16,0 0-36-16,0 0-34 15,0 0 31-15,131 0 139 16,-73 0-104-16,7 0 0 16,1-2-33-16,-1-2-34 15,-7 1 0-15,-11 0-6 16,-13-1-50-16,-15 4 49 0,-9-2-92 15,-10 2 25 1,-6 0-90-16,-15 0-41 0,-7 0-331 0</inkml:trace>
  <inkml:trace contextRef="#ctx0" brushRef="#br0" timeOffset="164573.15">2476 6259 646 0,'0'0'316'0,"0"0"-123"0,0 0-40 16,0 0 4-16,0 0-42 15,-130-19-38-15,97 19-17 16,0 0-46-16,-3 13-28 16,5 0-17-16,-9 7-119 15,7-2-84-15,6-4-569 0</inkml:trace>
  <inkml:trace contextRef="#ctx0" brushRef="#br0" timeOffset="166056.17">640 4794 408 0,'0'0'198'0,"0"0"-28"0,0 0-47 16,0 0-37-16,0 0 30 15,0 0-41-15,0 0 35 16,-29-20-40-16,23 20-12 16,-4-2 39-16,1 0-28 15,1 0-37-15,-6 2 26 16,1 0-39-16,0 0-18 16,-3 0-1-16,1 4 2 15,-1 4 12-15,1 0-13 16,-2 2 5-16,2 2 13 15,-2 1 12-15,0-2-24 16,2 2 16-16,-5 0-11 0,2 1 23 16,0 3-33-1,1-1-1-15,1 2 17 0,1-2-2 16,3 0-25-16,5 2 9 16,1-1 0-16,4 4 10 15,0 1-10-15,2 0 0 16,0 2 26-16,0 0-7 15,0 0-28-15,0 0 9 16,0 1 0-16,4-1-16 16,7 2 26-16,6 2-10 15,3-2 9-15,3 2-2 16,2-4-2-16,1 1-5 0,1-4 0 16,-1-3-19-1,3-6 30-15,-2-5-11 0,0-4 0 16,0-3 6-1,2 0 12-15,0-4-18 0,0-9 0 16,0-2-3-16,2-1 11 16,-2 0-8-16,2-2 0 15,1-4 11-15,-1-2-3 16,-2-2-8-16,0-2 0 16,-6-3 10-16,0 0 5 15,-5-4-15-15,-3-3 22 16,-3 0-10-16,-3-2 38 15,-3 1-32-15,-4 4-8 0,-2 5 63 16,0 4-72 0,0 2 29-16,-13 6-11 0,-3 1-13 15,-1 1 16-15,-1 5-22 16,-3-1 0 0,0 3-1-16,0 1 1 15,3 2-1-15,5 2 0 0,0 2 1 16,6 0 12-16,3 2-12 15,1 0 0-15,1 0-1 16,2 0 13-16,0 0-23 16,-3 0 11-16,3 0-25 15,-1 0 15-15,-1 0-1 16,0 0 11-16,2 0 8 16,-2 0 8-16,2 0-16 15,0 0 0-15,0 0-15 0,0 0 6 16,0 0-15-1,0 0 17-15,0 0 0 0,0 0-57 16,0 0-27-16,0-2-143 16,0-1-143-16,0 2-536 0</inkml:trace>
  <inkml:trace contextRef="#ctx0" brushRef="#br0" timeOffset="166691.01">1112 5191 1039 0,'0'0'149'0,"0"0"-148"15,0 0 40-15,0 0 15 16,0 0 44-16,58 107 70 16,-18-63-46-16,9 6 13 15,16 4-33-15,11 3-41 0,8-1 41 16,10 2-67 0,1-7 1-16,4-2-36 0,-3-7 7 15,-9-9 5 1,-12-4-14-16,-12-9 0 0,-18-8-21 15,-19-6-2-15,-17-4-45 16,-9-2 5-16,0 0 6 16,-27-32-91-16,-4 4-130 15,0-6-287-15</inkml:trace>
  <inkml:trace contextRef="#ctx0" brushRef="#br0" timeOffset="166975.72">2184 5195 1084 0,'0'0'176'0,"0"0"-12"15,-125 115-30-15,63-59-2 16,-7 6 88-16,-3 2-92 15,1 4-19-15,0-1-54 16,4-5-33-16,3-4 1 16,6-8-22-16,6-8 6 15,8-6-7-15,3-10-50 16,6-5-1-16,2-18-108 0,8-3-182 16,8 0-62-16</inkml:trace>
  <inkml:trace contextRef="#ctx0" brushRef="#br0" timeOffset="167195.31">1364 5195 1166 0,'0'0'336'15,"0"0"-68"-15,0 0-110 16,0 0-82-16,0 0-36 15,0 0-40-15,0 0-32 16,0 14 31-16,2 3-115 16,3 2-36-16,2 12-54 0,-3-7-58 15,2-2-125-15</inkml:trace>
  <inkml:trace contextRef="#ctx0" brushRef="#br0" timeOffset="174744.92">8465 13289 130 0,'0'0'359'0,"0"0"-223"15,0 0-81-15,0 0-16 16,0 0 62-16,0 0-26 15,0-17 0-15,0 14-40 16,0 0 4-16,0-1 8 16,0 0-16-16,0 0 12 15,0 3 37-15,0-4-60 16,0 1 28-16,0 3-31 16,0-2-15-16,-2 2 11 15,0 1-13-15,-3-3 0 16,3 1-1-16,0 2 13 15,2 0-21-15,-3 0 9 0,3 0-39 16,0 0 38 0,0 0-50-16,0 0 43 0,0 0 2 15,-2 0 3-15,2 0 3 16,0 0 0-16,-2 0-8 16,2 0 7-16,0 0-95 15,0 0-164-15,0 0-117 0</inkml:trace>
  <inkml:trace contextRef="#ctx0" brushRef="#br0" timeOffset="176293.97">13591 11137 205 0,'0'0'180'0,"0"0"-84"16,0 0-59-16,0 0-17 16,0 0 60-16,0 0-4 15,0 0 18-15,-96-48 39 0,77 40-88 16,-3 0 21 0,-1 0-20-16,-4 0-25 0,-2-1-17 15,-4 4-4-15,-3-4-129 16,-6 1 38-16,-5-1-57 15,-3 0 51-15,-6 0 43 16,-5-3 54-16,-1 0 57 16,0-2 8-16,-1 2-1 15,5 2 43-15,2-1-64 16,3 5 31-16,4 1-50 16,0 0-23-16,5 3 6 15,0 2-6-15,3 0 10 16,3 0 11-16,-3 0-5 0,4 8-19 15,1 2 4 1,1 2-2-16,-1 2 6 0,3 3-5 16,0 1 20-16,-2 4-8 15,0 1-4-15,-3 2-10 16,-2 3 1-16,-3 0-12 16,4 2-4-16,1 1 25 15,2 2-18-15,5-1-11 16,2 0-117-16,2 1 66 15,3-3 25-15,6 2 46 16,4-3 3-16,6 2-2 16,6 0-2-16,2 3 1 15,0-1-6-15,6 3 5 16,12 2-51-16,1 1-52 16,6 3-10-16,0-1-13 0,4 6 59 15,5-1 68-15,3 0 12 16,10 1 32-16,6-6-31 15,34 11-13-15,-13-12-37 16,-5-8-74-16</inkml:trace>
  <inkml:trace contextRef="#ctx0" brushRef="#br0" timeOffset="181305.89">8091 13221 103 0,'0'0'121'15,"0"0"-95"-15,0 0-16 16,0 0 71-16,0 0-25 15,0 0-17-15,0 0-15 0,-93 1-3 16,76 5 46-16,0 5-35 16,-1-2 0-16,-3 0-12 15,4 0-17-15,-1 2 11 16,3-1-14-16,-1 0 0 16,3 0 32-16,-1 2-2 15,3 2 9-15,2 4-21 16,3 2-8-16,-2 2 20 15,6 4-19-15,2 4-10 16,0 2-2-16,0 3-15 16,0 7 1-16,2 0 13 15,6 4-7-15,0 2 7 16,1 2-6-16,3 0 8 0,-1-3 1 16,4 1 11-16,1-4-22 15,6-6 10-15,2-7-35 16,7-6 34-16,4-9-50 15,4-4-12-15,28-10 34 16,-9-2-108-16,-4 0-96 0</inkml:trace>
  <inkml:trace contextRef="#ctx0" brushRef="#br0" timeOffset="181894.75">6354 12396 227 0,'-52'116'0'15,"-2"7"-48"-15</inkml:trace>
  <inkml:trace contextRef="#ctx0" brushRef="#br0" timeOffset="183552.48">8280 13243 97 0,'0'0'210'0,"0"0"-109"16,0 0-23-16,0 0 49 15,0 0 36-15,0 0-31 16,0 0-105-16,-35 1-14 16,35-1 12-16,10-5 92 15,6-4-19-15,2 4-56 16,2-4 3-16,3 0-33 15,-4 0-5-15,4 0 10 0,-1-2-15 16,0-1-2-16,0 2 7 16,3-2-7-16,2 1 13 15,0-2-6-15,2-1 0 16,4 2 43-16,3-2-43 16,1-2 19-16,1-1-16 15,3 3-3-15,-2-5 18 16,1 1-25-16,-1 2 13 15,-4 0 3-15,1 2 9 16,-3 1-22-16,-2 4 4 16,-2 0 5-16,-2 2 14 15,2 1-25-15,-2 0 17 16,1 0-9-16,3-2 10 16,2 0-21-16,-4-2 2 15,4 0 0-15,-2-2-14 0,0-1 15 16,0 3-1-16,1-2 3 15,-1 3 7-15,2-4-6 16,-2 3-4-16,1 0 0 16,1 0-10-16,-2-2 19 15,0 0-16-15,0 2 7 16,1-1-8-16,-1-2-2 16,-2 3 10-16,-2-2 0 15,2 2-7-15,-6 0 14 16,4 2-7-16,0 0 0 0,-2 2 1 15,2-3 9-15,0 3-10 16,-1-1 0-16,2-1-7 16,2-2 14-16,-1-3-7 15,0 1 0 1,-3 1-16-16,3-3 15 0,-2 0-20 16,0 0 21-16,0-1-14 15,2 4 21-15,-2-4-7 16,1 1 2-16,1-2-2 15,2-1 19-15,-2-2-19 16,2-2 0-16,1 2-6 16,-1-1 13-16,2-2-7 15,-2 2 0-15,4-1 0 16,-2-4 2-16,2 2-2 0,5 2 0 16,5-3 2-16,4 0 7 15,2 2-15-15,0-5 7 16,3 4-1-16,2-4 8 15,-3 0 3-15,0 0-11 16,3 1 59-16,-2-1-58 16,-1 4 56-16,1 1-27 15,-3 0-5-15,2-1 15 16,-3 6-40-16,-4-3 11 16,-6 2-8-16,-5 4 10 15,-10 0-20-15,-7 4 7 16,-7 3 0-16,-7 6-1 15,-4-2 2-15,0 2-2 16,0 1-40-16,-33 0-101 0,-2 0-86 16,-7 7-277-16</inkml:trace>
  <inkml:trace contextRef="#ctx0" brushRef="#br0" timeOffset="184207.04">10136 12096 848 0,'0'0'245'0,"0"0"-136"16,0 0-28-16,0 0-13 16,0 0 22-16,0 0 61 15,0 0-100-15,0-13 13 16,0 13-20-16,0 0 1 16,0 0 21-16,-2 0-22 15,-7 0 15-15,-2 10-2 16,-3 0-41-16,-1 1 4 15,3-2-19-15,2 1 17 16,3-2-18-16,0 1 1 0,2-3-1 16,1 0 9-16,2-2 9 15,2-2-19-15,0-2 1 16,0 0-17-16,0 0 4 16,0 0 11-16,11 0 2 15,5 0 10-15,6 0-2 16,5 0 11-16,1 0-18 15,9 0 7-15,5 0 31 16,7 0-38-16,2 0 15 16,7 0-16-16,-2 0 2 15,-3 14 8-15,-9 4-10 16,-6 6 0-16,-11 5 0 16,-13 7 7-16,-12 3 7 15,-2 5-3-15,-6 5 7 0,-23 1 40 16,-8 1-30-16,-3-1-16 15,0 3 50-15,1-6-62 16,2-3 24-16,8-4-24 16,5-9-34-16,8-3-18 15,6-6-87-15,5-6-197 16,0-8-394-16</inkml:trace>
  <inkml:trace contextRef="#ctx0" brushRef="#br0" timeOffset="185652.57">4125 6381 821 0,'0'0'229'0,"0"0"-85"15,0 0-15-15,0 0 8 16,0 0 7-16,0 0-14 16,0 0 2-16,-23-22-100 0,23 19 22 15,0 3-50 1,0 0 5-16,0 0 15 0,8 0-1 16,7 0 44-16,9 0 6 15,5 7-56-15,7 0 23 16,6 1-40-16,7 3 12 15,5 0 4-15,6 2-15 16,0-4 33-16,3 1-24 16,-6-1-8-16,-6-3 15 15,-9-3-17-15,-9 1 1 16,-16-1-7-16,-9-1 13 16,-5-2-14-16,-3 2-6 15,0 0-47-15,0 2 9 16,-7 0-88-16,-8 4-95 0,1-2-31 15,3-2-340-15</inkml:trace>
  <inkml:trace contextRef="#ctx0" brushRef="#br0" timeOffset="194133.91">17511 16837 508 0,'0'0'220'0,"0"0"-40"16,0 0-64-16,0 0-15 16,0 0-11-16,0 0-57 15,0 0 27-15,0 0 9 16,0 0 15-16,-4 0 30 15,-1 0-36-15,-4 0-27 16,-2 0 24-16,-5 0-49 16,-3 0 9-16,-4 6-11 0,-4 7 15 15,-2 1 23-15,-2 3-20 16,-2 2-5-16,-1-1 49 16,-1 0-62-1,-3 4 31-15,1 0-14 0,0 0-22 16,2 0 20-16,-1 0-19 15,3-4 6-15,4 0 5 16,4-4-21-16,5-1-10 16,5-8 1-16,5 4-1 15,3-9 0-15,5 4-2 16,2-4-29-16,0 0 16 0,0 0-90 16,0 0 6-1,16-13-67-15,22-19-135 0,-5 0-33 16,1 2-676-16</inkml:trace>
  <inkml:trace contextRef="#ctx0" brushRef="#br0" timeOffset="195566.06">17254 16499 475 0,'0'0'144'16,"0"0"-57"-16,0 0-32 16,0 0 51-16,0 0-3 15,0 0 8-15,0 0-11 16,-35-22-46-16,26 22 4 16,1 0-6-16,-4 0 0 15,3 0 48-15,1 0-8 16,0 0 26-16,3 0-29 15,4 0-25-15,-2 0 15 0,3 0-46 16,0 8 0-16,0 2 60 16,0-1-74-16,0 4 26 15,0-3-22-15,0 6 19 16,12 2-2-16,5 4-13 16,4 1-3-16,6 4 23 15,2-1-38-15,3-2 19 16,5 2-12-16,-2-4-15 15,3 1 15-15,-3-5-10 16,-1 0-4-16,-2 0 3 16,-7-6 13-16,-4-2-18 15,-8-3 0-15,-1-1 0 0,-6-1-7 16,-2-1 16-16,1 0-9 16,-3 0 0-16,0-4-23 15,-2 2 17-15,0 2-22 16,0-4-14-16,0 0 41 15,0 0-26-15,0 4 27 16,0-4-9-16,0 4 9 16,-6 1 16-16,-5-3-16 15,-3 1 0-15,3 5 3 16,-2-4 10-16,1 6-13 16,-3-2 0-16,-5 7 0 15,-3-2 26-15,-8 5-25 16,-4 3 0-16,-5 6 61 0,-5-5-60 15,-1 6 38-15,-2-2-7 16,6-4-17-16,3 1 24 16,7-10-28-16,8-4-12 15,8 1 12-15,7-10-6 16,5 4-12-16,4-4-10 16,0 0-41-16,0 0 29 15,0 0-23-15,0 0 1 16,4-14 48-16,5 0-75 15,4-3 33-15,0-1-17 16,3 0 8-16,0 1 24 16,0 2-2-16,3 1 31 15,4 6-22-15,1 1 22 0,3-4-9 16,0 7 10 0,0-4-1-16,-5 6 0 0,-2-2 3 15,-7 0-3-15,-6 4 0 16,-5 0 15-16,-2 0-15 15,0 0 16-15,-12 0-1 16,-11 14 34-16,-8 2-48 16,-8-2 24-16,-3 4 9 15,-3-3-25-15,3-2 27 16,0 0-11-16,7-4-24 16,8-5 32-16,9 1-27 15,13-5-12-15,5 0-42 16,9 0-55-16,24 0 59 15,12-14 8-15,6-4-54 16,3-5 12-16,-3 5-57 0,-5 3 94 16,-9-4 30-16,-11 9 11 15,-8 2 39-15,-11 2-15 16,-7 6 58-16,0 0 54 16,-5 0-108-16,-12 0 1 15,-6 0-13-15,1 1-10 16,-3 12 12-16,4-3-18 15,2-2 0-15,6-3 0 16,6 1 0-16,7-6-16 16,0 0-48-16,4 0-32 15,15 0 14-15,1 0 41 16,-1 0 41-16,-3 0-10 0,-5-3 26 16,-6 0-16-16,-3 3 14 15,-2 0 14-15,0 0 13 16,0 0-31-16,0 0-8 15,0-5-2-15,2 1-60 16,1 0-13-16,-1-2-108 16,0-6-7-16,0 6-57 15,-2-6-519-15</inkml:trace>
  <inkml:trace contextRef="#ctx0" brushRef="#br0" timeOffset="196884.73">17134 16506 613 0,'0'0'267'16,"0"0"-115"-16,0 0-32 16,0 0 20-16,0 0-69 15,0 0-8-15,0 0 6 16,-2 0 4-16,2 0 10 0,0 0-42 16,0 0-24-16,-2 0 42 15,-1 0-59-15,-1-2 27 16,2 2-12-16,0 0 16 15,0 0 26-15,2 0-32 16,0 0 0-16,0 0-17 16,0 0 25-16,15 5-33 15,9 13 31-15,5 3-13 16,5 2 6-16,3-1-18 16,0 0 11-16,-4 5 35 15,-2-6-43-15,-6-3 26 16,-5 0-10-16,-4-8 0 15,-8 3-2-15,-3-9-22 16,-3-3-1-16,-2 3 14 0,0-4-2 16,0 0-14-16,-11 0 2 15,-9 0-15-15,-7-8 8 16,-3-2-14-16,-3-7 21 16,0 2-10-16,4-3 19 15,2 3-11-15,8 0 2 16,3 5 0-16,7-2-6 15,3 7 8-15,3 4-2 16,3-3 0-16,0 4 6 16,0 0-6-16,0 0 0 15,0 0 0-15,0 0-5 16,3 5 11-16,9 12 2 16,5-3-7-16,2 4-1 0,4 4 27 15,-1 0-27-15,3 1 0 16,-4-2-15-1,0-1 30-15,-3 1-16 16,-3-1 1-16,1 2 0 0,-5-6 5 16,0 2-5-16,-2-4 0 15,-2-1-20-15,-1-4 4 16,-1 1 15-16,-1-2-6 16,-4-4-18-16,0-2 24 15,0 2-24-15,0-4 25 16,-2 5-6-16,-13-5 12 15,-6 2-6-15,-3 3 7 16,-1-1-6-16,-4-2 24 0,1 6-24 16,-1 0 0-1,0 2 19-15,0 2 8 0,2-2-27 16,4 4 0-16,6-6 10 16,3 6-11-16,5-6 0 15,4-4 0-15,4 2 0 16,1-6-33-16,0 0 12 15,4 0-14-15,16 0 0 16,8 0 17-16,6-6-29 16,7-6-11-16,-1-2 10 15,-3 0-37-15,-1 2 47 16,-7 2 5-16,-9 7 33 0,-7-2-2 16,-7 5 4-1,-6 0 56-15,0 0 29 0,-8 0-29 16,-9 0-8-16,-10 8-38 15,-4 6-11-15,-3 0 40 16,-1 2-26-16,2-2 16 16,4 4-22-16,0 0-3 15,8-4 1-15,8-5-7 16,4-5-32-16,9 1 1 16,0-5-110-16,7 0 24 15,12 0-3-15,4 0-20 16,-3-5 73-16,-2 1-4 15,-7-5 42-15,-6 9 13 16,-5 0 32-16,0 0 37 16,-8 0 19-16,-11 0-52 0,-4 9 11 15,0 0-24-15,2 4-7 16,5-8 0-16,5 4-6 16,8-9-19-16,3 0-52 15,3 0-96-15,17-5-13 16,2-4-117-16</inkml:trace>
  <inkml:trace contextRef="#ctx0" brushRef="#br0" timeOffset="197599.1">17179 16696 33 0,'0'0'67'0,"0"0"-21"15,0 0 32-15,0 0 21 16,0 0 7-16,0 0-24 15,0 0 26-15,-23-27 26 16,17 21-37-16,-3 2 23 0,2 0-12 16,-2 0-45-1,1-1-11-15,0-4-3 0,2 5-10 16,-1-2 23-16,1 2-4 16,4 0-4-16,-1 0 30 15,1 4-39-15,2 0 34 16,0-4-18-16,0 4-20 15,0 0 12-15,0-5-53 16,0 4 10-16,0 1-26 16,7-4 16-16,6 1 0 15,1-2 0-15,1 1 1 16,1 4 13-16,1 0-7 16,6 0-7-16,-1 0 28 0,1 9-13 15,0-2-16 1,-2 3 2-16,-1-2-1 0,-7-4 0 15,-6 2-10-15,-2-6 10 16,-5 4-3-16,0-4 16 16,0 0 10-16,-7 0-17 15,-11-4-6-15,-2-6-1 16,-3-8-12-16,2 2 13 16,-2 2 2-16,-2 0 11 15,3 1-19-15,0 0 6 16,4 7-9-16,4 2 1 15,8 0-3-15,4 4 11 16,2 0-45-16,0 0-102 16,8 0 45-16,15 0 49 15,4 0-2-15,2 0 39 0,-3 0-45 16,4 0-33-16,-8 6-93 16,-7-4-170-16</inkml:trace>
  <inkml:trace contextRef="#ctx0" brushRef="#br0" timeOffset="197742.72">17217 16539 29 0,'0'0'349'15,"0"0"-137"-15,0 0-98 16,0 0-34-16,0 0-33 16,0 0-47-16,0 0-10 15,-34 0-110-15,43 0-53 0</inkml:trace>
  <inkml:trace contextRef="#ctx0" brushRef="#br0" timeOffset="197915.25">17345 16687 48 0,'0'0'641'0,"0"0"-641"16,0 0-329-16</inkml:trace>
  <inkml:trace contextRef="#ctx0" brushRef="#br0" timeOffset="205214.37">21212 17102 1088 0,'0'0'343'0,"0"0"-124"16,0 0-109-16,0 0-9 15,0 0-79-15,2 0 8 16,11 0-3-16,3 0-10 16,-1 0 13-16,1-5 18 15,-1-4-41-15,-1 0 13 16,-1-3-19-16,-1-3-1 15,-3 1 0-15,-3-1 6 16,-4 4-6-16,3-3 4 16,-5 6 9-16,0 4-13 15,0-1 0-15,0 4 0 0,0 1-9 16,0 0 15-16,0 0-6 16,0 0 1-16,0 10 0 15,0 12 66-15,0 4-11 16,5 6-30-16,1 4 51 15,1 0-53-15,1-1 5 16,0 0-27-16,3-6-2 16,-5-11-2-16,-2-2-64 15,1-10-52-15,2-6-34 16,-2-19-190-16,-1-8-303 0</inkml:trace>
  <inkml:trace contextRef="#ctx0" brushRef="#br0" timeOffset="205485.65">21337 16804 1167 0,'0'0'488'0,"0"0"-333"16,0 0-44-16,0 0 27 15,0 0-91-15,0 0-32 16,-119-2-14-16,99 20-1 15,3-1-13-15,-4 6-3 16,4-2-8-16,1 0-2 16,3 1-24-16,3-6-1 15,6-2 19-15,4-4-110 16,0-1-3-16,7-9 11 16,22 0 44-16,0-9-62 0,-5-5-188 0</inkml:trace>
  <inkml:trace contextRef="#ctx0" brushRef="#br0" timeOffset="205718.03">21337 16804 1141 0</inkml:trace>
  <inkml:trace contextRef="#ctx0" brushRef="#br0" timeOffset="206064.1">21337 16804 1141 0,'-179'-123'278'0,"154"123"-51"0,-4 5-14 0,-4 18-92 16,0 11 4-16,2 7-62 15,-1 12-13-15,5 10 42 16,8 1-68-16,3 10 28 16,10-1-18-16,6 7-33 15,0 0 26-15,12-3-27 16,17 2 0-16,12-7-13 16,8-5 5-16,9-13-5 0,8-10-11 15,4-12 0 1,3-18 23-16,1-14-25 0,0 0 16 15,-3-24-15-15,-5-16 29 16,-3-14-5-16,-10-12 2 16,-11-11-1-16,-10-7 23 15,-14-4-14-15,-14-2 9 16,-4 0 41-16,-6 10-59 16,-21 3 41-16,-9 11-8 15,-3 12-5-15,-4 10-19 16,1 8-9-16,-4 14-6 15,1 8 0-15,3 9-96 16,2 5 11-16,5 6-64 16,-7 32-126-16,11-5-91 0,6-5-387 15</inkml:trace>
  <inkml:trace contextRef="#ctx0" brushRef="#br0" timeOffset="206443.04">21363 16874 720 0,'0'0'319'0,"0"0"-186"16,0 0-24-16,0 0 42 16,0 0-47-16,0 0 32 15,0 0-53-15,0 0-57 16,25-22-20-16,-25 22-6 16,0 0 0-16,0 0 56 15,0 0-21-15,-12 0 78 16,-3 0-37-16,-1 0-38 15,3 0 19-15,5 0-46 16,0 0-5-16,6 0-6 16,2 0-123-16,0 0-114 15,2 0-280-15,10 0-771 0</inkml:trace>
  <inkml:trace contextRef="#ctx0" brushRef="#br0" timeOffset="207134.72">21755 16772 713 0,'0'0'337'0,"0"0"-166"15,0 0-45-15,0 0 57 16,0 0-61-16,0 0 3 16,0 0-8-16,36-54-65 15,2 32 5-15,18-11 48 0,11-1-78 16,15-2 38-1,12-8-36-15,6 4 8 0,2-2 8 16,-2 6-36-16,-3 6 20 16,-13 0-11-16,-15 7-6 15,-18 8-23-15,-15 6 11 16,-18 2-40-16,-14 1 20 16,-4 1-63-16,-4 5-51 15,-38 0-150-15,1 0-123 16,-1 6-196-16</inkml:trace>
  <inkml:trace contextRef="#ctx0" brushRef="#br0" timeOffset="207429.92">22068 16374 1060 0,'0'0'286'0,"0"0"-165"16,0 0-50-16,0 0 57 15,0 0 5-15,146-6-76 16,-88 6-6-16,0 0 2 16,-2 0-22-16,-9 0 0 15,-13 6-31-15,-15 7 0 16,-13 1-17-16,-6 0-1 16,-2 8 18-16,-21 3 11 15,-6 2-10-15,-1 5 16 16,1 1-17-16,3-2 0 15,5 3 0-15,8 2-85 0,5-5-9 16,8 6-108-16,0-2-59 16,0-13-397-16</inkml:trace>
  <inkml:trace contextRef="#ctx0" brushRef="#br0" timeOffset="207746.1">21871 17074 940 0,'0'0'302'0,"0"0"-264"15,0 0 19-15,0 0 78 16,147 0 46-16,-68 0-68 15,25 5-2-15,32 0-22 16,25-1-16-16,5 5 21 16,-27-8-64-16,-39-1 7 15,-35 0-27-15,-17 0-10 16,-1 0-19-16,-5 0-83 16,-19 0-150-16,-19 0-83 15,-4-5-359-15</inkml:trace>
  <inkml:trace contextRef="#ctx0" brushRef="#br0" timeOffset="207969.53">22477 16981 1114 0,'0'0'172'0,"0"0"-171"15,0 0 60-15,0 0 42 16,0 0 23-16,141 9 7 15,-103 1-63-15,-5 7-26 16,-6-4 20-16,-12 5-51 16,-13 4-26-16,-2 1 10 15,-19-1-32-15,-20 0-83 16,-38 6-114-16,10-6-29 16,3 0-60-16</inkml:trace>
  <inkml:trace contextRef="#ctx0" brushRef="#br0" timeOffset="208311.42">21881 17339 730 0,'0'0'497'0,"0"0"-420"0,0 0-64 16,0 0 49-1,0 0 112-15,0 0-8 0,0 0-33 16,153 120-18-16,-86-84-53 16,4 5 0-16,0-5-31 15,-1 4-30-15,-4-6 27 16,-7-1-28-16,-9-8-9 15,-11-3-46-15,-13-8-30 16,-10-4-20-16,-12-6-113 16,-4-4 26-16,-15 0-17 15,-8-4-476-15</inkml:trace>
  <inkml:trace contextRef="#ctx0" brushRef="#br0" timeOffset="208586.95">22101 17405 859 0,'0'0'341'0,"0"0"-271"15,0 0-5-15,0 0 60 16,0 0 20-16,0 0-15 16,0 0-83-16,65 81-19 15,-63-50 40-15,-2 4-57 16,0-3 46-16,-11-4 10 15,-12-3-23-15,-4-2 9 0,-2-4-37 16,0-6-6 0,3-1-10-16,8-6-19 15,4-6-89-15,10 0-169 16,4 0-68-16,0-2-896 0</inkml:trace>
  <inkml:trace contextRef="#ctx0" brushRef="#br0" timeOffset="209350.95">23050 16204 712 0,'0'0'342'0,"0"0"-187"16,0 0-32-16,0 0 30 16,0 0-4-16,0 0-19 0,0 0-70 15,-80-58-12 1,55 58 26-16,0 0-52 0,-2 0 29 15,4 4-4-15,0 6 12 16,3 4 16-16,7 6-49 16,2 4-11-16,4 2 6 15,7 6-8-15,0-2-19 16,9-2 8-16,13-1-2 16,7-9 0-16,4-4-5 15,0-10 5-15,4-4-9 16,-6 0 18-16,-5-23-10 15,-1-3 1-15,-9-5 0 16,-10-6 0-16,-6 1 8 16,0 0-8-16,0 7 0 15,-6 10-28-15,-6 5-11 16,-1 14-63-16,-7 8-402 16,0 19 227-16,4 2-731 0</inkml:trace>
  <inkml:trace contextRef="#ctx0" brushRef="#br0" timeOffset="209928.87">23248 16980 189 0,'0'0'821'16,"0"0"-611"-16,0 0-104 0,0 0 20 16,0 0-11-16,0 0-20 15,-127-30 17-15,94 40-29 16,3 10 4-16,4 4 33 15,6 2-97-15,10 6 35 16,10 3-32-16,0 1-2 16,12-4-18-16,19-2-6 15,12-7 0-15,3-6-1 16,4-7-15-16,-2-10 4 16,-3 0-15-16,-9-14 27 15,-9-12 7-15,-12-6 0 16,-10-4-4-16,-5 1 13 15,-2 7-16-15,-25 10-15 0,-4 6-88 16,-27 12-102-16,6 0-117 16,6 14-71-16</inkml:trace>
  <inkml:trace contextRef="#ctx0" brushRef="#br0" timeOffset="210631.34">22760 17748 804 0,'0'0'262'0,"0"0"-73"16,0 0-3-16,0 0-29 15,0 0 2-15,0 0-8 16,0 0-97-16,-69-69 20 16,51 69-13-16,-1 0-1 15,-4 0-19-15,3 13-30 16,-2 9 15-16,0 8 32 16,3 2-51-16,9 4 23 0,5 4-30 15,5-4-1 1,5-6-15-16,21-3 2 0,10-13-6 15,6-5 0-15,3-9-34 16,-3-3 15-16,-2-21 8 16,-11-11 27-16,-7-1-3 15,-13-5 14-15,-7-4 0 16,-2 9 1-16,-4 2-8 16,-16 6-12-16,-11 2-99 15,2 12-245-15,4 2-206 0</inkml:trace>
  <inkml:trace contextRef="#ctx0" brushRef="#br0" timeOffset="211390">21451 17325 464 0,'0'0'599'16,"0"0"-378"-16,0 0-7 15,0 0 4-15,0 0-89 16,0 0-3-16,0 0-39 16,77-4-32-16,-54 0-29 15,-5-2-26-15,-1-1-60 16,-8-12-29-16,-2-4-202 15,-7 2-277-15</inkml:trace>
  <inkml:trace contextRef="#ctx0" brushRef="#br0" timeOffset="-214349.43">20175 16294 907 0,'0'0'279'0,"0"0"-104"16,0 0 7-16,0 0-72 15,0 0-10-15,-118 49-8 16,103-18-13-16,2 4 13 16,12 1-29-16,1 4-32 15,0-4 7-15,18 4-28 16,9-8-20-16,4-6 0 15,1-12-1-15,1-10 10 16,0-4 0-16,-4 0 1 16,-4-26 44-16,-8-10-33 15,-7-4 0-15,-8-8 7 16,-2 2 9-16,0 2 10 16,-16 8-37-16,1 8 0 15,-3 7-1-15,3 15-51 0,1 6-46 16,-4 0-138-16,7 18-126 15,0 1-475-15</inkml:trace>
  <inkml:trace contextRef="#ctx0" brushRef="#br0" timeOffset="-213946.51">20213 16459 1005 0,'0'0'169'0,"0"0"-85"16,0 0 77-16,0 0-1 15,0 0-22-15,0 0 10 16,150 126-46-16,-95-88 43 16,3-2-53-16,3-3-60 0,-8-3 6 15,-11-6-38-15,-10-8-11 16,-12-2 2-16,-12-10-26 15,-8 0-24-15,0-2-60 16,0 5-139-16,-10 2-55 16,-6-3-362-16</inkml:trace>
  <inkml:trace contextRef="#ctx0" brushRef="#br0" timeOffset="-213502.7">19859 17267 810 0,'0'0'270'0,"0"0"-111"15,0 0-60-15,0 0 18 16,0 0-2-16,0 0 3 16,163-49-25-16,-93 36-21 15,3-1 3-15,4 0 37 16,6 5-78-16,0-3 32 0,-4 3-29 15,0-1-6-15,-6 2-10 16,-9-6-20-16,-3 5-1 16,-10-4 12-16,-7 4 4 15,-9-1-23-15,-10 6 7 16,-8-4-28-16,-9 8-5 16,-6 0-83-16,-2 0-36 15,-4 0-104-15,-11 0-255 0</inkml:trace>
  <inkml:trace contextRef="#ctx0" brushRef="#br0" timeOffset="-212569.86">20109 17034 570 0,'0'0'312'16,"0"0"-153"-16,0 0 6 16,0 0 7-16,0 0 34 15,0 0-83-15,0 0 24 16,-81-44-50-16,60 44-38 16,-4 0 17-16,-4 14-32 15,0 12 16-15,1 0 17 16,10 11-55-16,4-6 33 15,11 6-55-15,3-3 1 16,7-2-19-16,18-10 18 16,6-4 0-16,4-14 0 15,1-4 0-15,-2 0 6 16,2-22-6-16,-9-4 1 16,-6-6 18-16,-5-3-13 0,-9 3 3 15,-5 5-9-15,-2 4-18 16,0 5 2-16,-7 14-73 15,-9 4-70-15,-7 15-149 16,0 11-93-16,3 1-583 0</inkml:trace>
  <inkml:trace contextRef="#ctx0" brushRef="#br0" timeOffset="-212070.25">19874 18227 712 0,'0'0'357'0,"0"0"-256"0,0 0 28 16,133-72-17-16,-77 42-8 15,10-6 42 1,3-8-3-16,6-6-23 0,4-8 8 15,-4 0-82-15,-3-4 29 16,-5 3-22-16,-9 5-5 16,-10 6-8-16,-7 8-26 15,-10 8 0-15,-7 6-1 16,-6 4 11-16,-7 8-24 16,-4 5 6-16,-2 4 7 15,-3 1-13-15,-2 4 0 16,0 0-22-16,0 0 10 15,0 0-89-15,0 0 23 0,0 0-89 16,-14 9-100-16,-3 4 28 16,-4-3-290-16</inkml:trace>
  <inkml:trace contextRef="#ctx0" brushRef="#br0" timeOffset="-211702.23">20289 17664 675 0,'0'0'562'0,"0"0"-469"16,0 0-42-16,0 0 76 15,119 0-57-15,-77 0-29 16,-3 0 20-16,-2 15-38 16,-6 6 27-16,-7 2-9 15,-8 4-21-15,-12 3 26 16,-4 2-29-16,0 4 29 16,-20-1 78-16,-9 0-30 15,-2 2-4-15,-3-7-47 16,5-6-41-16,8-2-2 15,5-8-8-15,9-5-79 16,7-9-77-16,0-15-309 16,0-12-213-16</inkml:trace>
  <inkml:trace contextRef="#ctx0" brushRef="#br0" timeOffset="-211248.39">20483 16964 709 0,'0'0'322'0,"0"0"-110"15,0 0 58-15,0 0-22 16,0 0-71-16,0 0-140 16,0 0-2-16,-28-6-2 15,43 21 7-15,8-2-18 16,0 5-21-16,6 4 22 15,-2 4 1-15,-4 2-5 16,-6 3-21-16,-10 0 2 0,-7 0 0 16,0-3 7-16,-20-6-6 15,-13-4 33-15,-5 0 2 16,-3-10-25-16,6 2-22 16,6-10-10-16,14 0-118 15,7-6-63-15,8-11-371 0</inkml:trace>
  <inkml:trace contextRef="#ctx0" brushRef="#br0" timeOffset="-210726.79">20753 16780 548 0,'0'0'402'15,"0"0"-169"-15,0 0-29 16,0 0 15-16,0 0-130 16,0 0 70-16,0 0-49 15,62 28-34-15,-33-16 2 16,0 2-37-16,-2 0-18 16,-10-2-19-16,-3 2-4 15,-7-4-38-15,-7-2-55 0,0 2-130 16,-11-2-135-16,-5-4-554 15</inkml:trace>
  <inkml:trace contextRef="#ctx0" brushRef="#br0" timeOffset="-210269.01">20429 16740 747 0,'0'0'225'16,"0"0"-62"-16,0 0-11 16,0 0-34-16,0 0 49 15,0 0-36-15,0 0-17 16,58 0-28-16,-35 0-18 16,-1 0 16-16,1 0-50 15,-2 0-25-15,2 0 44 16,-5-4-35-16,-3-5 19 0,-2 0-3 15,-5-5-12-15,-4-9 44 16,-4 5-48-16,0-3-18 16,0-2 23-16,-6 5-23 15,-8 2-26-15,3 6-69 16,-12 6-131-16,8 4-314 16,-1 0-670-16</inkml:trace>
  <inkml:trace contextRef="#ctx0" brushRef="#br0" timeOffset="-209750.57">20214 16298 2 0,'0'0'525'16,"0"0"-339"-16,0 0 10 0,0 0-14 15,0 0-30 1,0 0-37-16,0 0 8 0,-91-27-34 16,72 40 32-16,-1 5-22 15,-1 9 6-15,-2 0-8 16,5 5-39-16,5 7 9 16,8-4 8-16,5 7-74 15,0-11 7-15,20-1-8 16,7-6-10-16,2-8 9 15,4-15-12-15,0-1 13 16,-4-8 17-16,-2-25 0 16,-6-5-7-16,-8-4 2 15,-9 2-12-15,-4 0 17 16,0 6-17-16,-4 14-14 16,-14 12-36-16,-18 8-137 0,0 18-177 15,3 4-274-15</inkml:trace>
  <inkml:trace contextRef="#ctx0" brushRef="#br0" timeOffset="-208986.07">20117 17098 684 0,'0'0'226'0,"0"0"-55"16,0 0-16-16,0 0-19 16,0 0-27-16,0 0-5 15,0 0 25-15,-29-75-96 16,19 69 14-16,-5 6-18 15,-2 0 18-15,-3 0 9 16,1 0-17-16,-2 3 17 16,-1 7 38-16,4 8-77 15,0 4 47-15,5 1-26 0,4 4-8 16,6 0-20-16,3-1-10 16,0-4 0-16,14 1 1 15,9-6 0-15,1-3-2 16,3-7-22-16,2-7 1 15,0 0 21-15,-3-2-9 16,-3-21 10-16,-6-3 12 16,-7-6 4-16,-6-3-15 15,-4 3-1-15,0 5 0 16,-14 0-12-16,-3 13-1 16,-8 6-37-16,-4 8-56 0,-15 14-213 15,3 12-36-15,4 2-464 16</inkml:trace>
  <inkml:trace contextRef="#ctx0" brushRef="#br0" timeOffset="-208320.04">19946 17995 611 0,'0'0'346'16,"0"0"-168"-16,0 0 16 15,0 0-54-15,0 0-8 16,0 0-55-16,0 0 28 16,-50 40-14-16,32-14-24 15,-1 2-20-15,3 5 48 16,5 0-74-16,5-1 19 15,6 1-14-15,0-4-17 16,2-2-9-16,14-3-15 16,8-8 15-16,3-6 0 15,0-10-25-15,2 0 13 16,-5-4 21-16,1-14-9 16,-8 0 4-16,-5-8-3 15,-3-3-1-15,-9 0 22 16,0-8-8-16,0 5-22 0,-18-3 8 15,-2 8-38-15,-2 5-30 16,-8 8-74-16,4 6-135 16,5 6-205-16</inkml:trace>
  <inkml:trace contextRef="#ctx0" brushRef="#br0" timeOffset="-207430.03">20098 17038 789 0,'0'0'336'15,"0"0"-160"-15,0 0-34 16,0 0-25-16,0 0-66 16,0 0-34-16,0 0-4 15,-52 2 24-15,30 10-27 0,0 6 51 16,-2 0 9 0,-1 5 6-16,7-1-8 0,5 1-43 15,4 0 14-15,9-1-8 16,0 0-11-16,0-4-20 15,15-5 8-15,5-5-7 16,3 1-1-16,-1-9-4 16,0 0 4-16,-1 0 5 15,-4-4 15-15,-3-4-20 16,-3-2 8-16,-5-2-7 16,2-2 36-16,-6 0-37 15,-2-4 19-15,0-5-10 16,0 2 4-16,0 3-13 0,0 0 0 15,-8 0-29 1,0 5 11-16,1 3-67 0,1 2-67 16,6-2-135-16,0-2-63 15,0 2-520-15</inkml:trace>
  <inkml:trace contextRef="#ctx0" brushRef="#br0" timeOffset="-206596.57">20238 16405 704 0,'0'0'224'0,"0"0"-51"16,0 0-27-16,0 0-72 15,0 0-10-15,0 0-32 16,0 0 14-16,-87 26 56 15,69-10-36-15,0 4 36 16,-1 4-18-16,1 6 6 16,3 3-13-16,1 0-20 15,5 3-29-15,7-4-16 16,2-6-5-16,0-3-14 16,2-5-18-16,11-9-8 15,5-4-35-15,3-5 37 16,4 0 31-16,2-5 0 0,-2-13-24 15,-2-8 17-15,-8-2-21 16,-4-6 19-16,-8-2-2 16,-3 1 12-16,0 6-1 15,-7 3 13-15,-5 4-4 16,-1 7-9-16,-1 2 0 16,-1 5 3-16,1 4-16 15,-3 0 13-15,-1 4-8 16,-1 0 1-16,0 0 14 15,5 8 1-15,6 0-8 0,8 2-40 16,0-2-1 0,0-2-110-16,8-2 68 0,6 0 67 15,-3 0 16-15,1-4 10 16,-4 0-1-16,-3 0 17 16,-1 0 36-16,-4 0-28 15,2 0 7-15,-2 0-41 16,0 0-47-16,0 4-91 15,0 2-206-15,0 3-302 0</inkml:trace>
  <inkml:trace contextRef="#ctx0" brushRef="#br0" timeOffset="-206405.09">20154 16491 785 0,'0'0'289'0,"0"0"-289"16,0 0-109-16,0 0-249 0</inkml:trace>
  <inkml:trace contextRef="#ctx0" brushRef="#br0" timeOffset="-205104.01">20472 16940 833 0,'0'0'245'0,"0"0"-45"15,0 0 6-15,0 0-18 16,0 0-60-16,0 0-37 15,0 0 1-15,0 0 17 0,0 0-67 16,0 0 31 0,0 0-35-16,0 0-20 0,0 0 29 15,4 0-22-15,9 6 21 16,8 2-11-16,1 6-34 16,1-2 22-16,1 2-23 15,0 0 2-15,1 1 11 16,-5-4-7-16,0-1-6 15,-6-2 0-15,-8-2 1 16,-2-2-7-16,-4 1 6 16,0-2-20-16,0 1 9 15,-6 6 22-15,-12 3 17 0,-5 5-9 16,0 0-4-16,-6 4 4 16,-3 2-19-1,1 2-7-15,0 0-11 0,4-3-41 16,0 8-67-16,9-10-167 15,5-6-475-15</inkml:trace>
  <inkml:trace contextRef="#ctx0" brushRef="#br0" timeOffset="-204433.33">20495 16950 705 0,'0'0'369'16,"0"0"-191"-16,0 0-48 15,0 0-46-15,0 0-26 16,0 0 38-16,0 0-39 16,60 18 13-16,-39-6-46 0,0-2-17 15,1 4 9-15,-6-1-16 16,-3-4-1-16,-2 3-12 16,-2-2-48-16,-5 4 45 15,-2-6-16-15,-2 6 3 16,0 0 29-16,0 6 14 15,-15-1 49-15,-5 5-13 16,-2 2-20-16,-7-1-30 16,-18 17-19-16,7-11-201 15,3-1-332-15</inkml:trace>
  <inkml:trace contextRef="#ctx0" brushRef="#br0" timeOffset="-203196.27">20067 17070 179 0,'0'0'736'0,"0"0"-563"15,0 0-11-15,0 0-59 16,0 0-12-16,0 0-14 16,0 0-50-16,-60-3 51 15,44 15 10-15,-4 2-20 0,-3 4 46 16,3 0-42-16,1 4 3 16,1 0 0-16,5 6-46 15,1-6 26-15,5 4-46 16,7-4-9-16,0 2 24 15,0-2-24-15,0-10-11 16,15 2-6-16,6-9 17 16,1-5-6-16,3 0 6 15,2 0 0-15,-1-13-3 16,-1-5 3-16,-5-6 0 16,-5-2-16-16,-5 0-1 15,-8-3 16-15,-2 8-11 16,0-5 12-16,0 8-13 0,-2 0 13 15,-10 0 0-15,3 0-13 16,1 4 1-16,0 2 11 16,2 1-16-16,4 7-1 15,2 0 17-15,0 4-89 16,0 0-18-16,6 0 73 16,8 0 32-16,1 4 3 15,-1 6 6-15,-2 7 8 16,1 1 45-16,-7 0-47 15,-4 4 30-15,-2 2-5 16,0 2-25-16,-2-4 24 16,-14-4-17-16,-1 0 2 15,-6-7 55-15,3-5-58 0,0-1 26 16,4-5-20-16,1 0-9 16,4-5-4-1,2-8-11-15,2-5 0 0,7-4-8 16,0-4-25-16,2 4 18 15,16 8-41-15,2 0-20 16,1 5 36-16,-4 9-7 16,-1 0 47-16,-3 0-16 15,-1 0 32-15,-6 5-16 16,-4 8 2-16,-2 6 15 16,0-3 20-16,0 2-36 15,-10-4-1-15,-4-5 47 16,3 0-32-16,-1-1-30 0,3-8-11 15,-1 6-86-15,3-6-196 16,2 4-502-16</inkml:trace>
  <inkml:trace contextRef="#ctx0" brushRef="#br0" timeOffset="-200338.19">16134 15159 439 0,'0'0'364'16,"0"0"-195"-16,0 0-20 0,0 0-20 16,0 0-73-16,0 0 5 15,0 0-46-15,-13-7 16 16,6 7 73-16,-4 0-36 16,-5 0 32-16,1 0-15 15,-6 0-22-15,0 11 12 16,-4 2-36-16,0 4-1 15,1 3 41-15,6 7-73 16,4-4 43-16,8 5-21 16,4 1-17-16,2-1 16 15,0 3-16-15,17-6-10 16,10 4 9-16,3-4 4 16,7-6-22-16,1-2 8 15,4-4-35-15,-2-8 34 0,1-5-26 16,-4 0 18-1,-3 0-7-15,-3-14-27 0,-4-7 34 16,-7-2 9-16,-9-4 1 16,-7-4 19-16,-4-3-18 15,0-2 29-15,-2 1 19 16,-11 2-34-16,-5 1-6 16,0 10-2-16,-4 0 9 15,0 9-6-15,-4 7-11 16,2 2 0-16,-2 4-6 15,-5 0 21-15,-3 6-26 16,0 11 11-16,3-3 0 16,4 8 0-16,8 0-3 0,7 0 3 15,8 0 0-15,4 2-11 16,0 1 11-16,9 2-1 16,9-3 1-1,4 0-8-15,3-2 18 0,2-4-10 16,2-4 0-16,-1 1-6 15,-3-9-1-15,-7-1-1 16,-5 1 2-16,-4-6-1 16,-6 0 14-16,-3 0 1 15,0 0 12-15,0 0-6 16,-10 0 4-16,-3-6-18 16,-5-5 0-16,-2-8-4 15,0-3 11-15,2 0-5 0,3-9-2 16,4-4 0-16,6 3-3 15,5 0 3-15,0 0-19 16,5 6 7-16,14 5-4 16,6 7 1-16,4 5-2 15,0 4-3-15,0 5 10 16,-2 0 1-16,-2 5 9 16,-4 17-10-16,-6 0 23 15,-5 10-13-15,-6 0 0 16,-4 2 9-16,0 2 2 15,-11-9-11-15,-9 0 0 16,-7-11 48-16,-4-5-38 0,-2-4 37 16,-1-5-26-1,1-2-20-15,4 0 36 16,4-14-37-16,6-8 0 0,7-2 10 16,8-2-10-16,4-1-1 15,0 2-19-15,14 0-32 16,12 8 25-16,3 5-39 15,0 2-1-15,2 10 45 16,-4 0-54-16,-3 1 60 16,-1 16-4-16,-6 4 20 15,-5 4 5-15,-6 0-5 16,-6 0 0-16,0-4 42 16,-4-4-35-16,-16-9 62 15,-9-2-10-15,-3-2 2 16,-1-4 1-16,2 0-39 0,2-18-2 15,9 1 12 1,7-6-23-16,10-4-20 0,3-2-1 16,9 1-20-16,16 4-13 15,6 4-37-15,2 10 14 16,-2 1 60-16,-1 9-36 16,-4 0 42-16,-1 9-3 15,-8 9 4-15,-4 5 16 16,-3 7-14-16,-10 1 4 15,0 1 13-15,0-2 0 16,-21-2-7-16,-2-9 14 16,-6-4 5-16,-5-5 25 15,3-10-42-15,0 0 20 0,5 0-2 16,7-14-30 0,8-7 21-16,11-2-23 15,0-3-20-15,4-2 11 16,17 8-22-16,5 2 3 0,1 8 19 15,-1 3-28-15,-1 6 36 16,-2 1-22-16,-6 0 18 16,-1 3-9-16,-7 14 21 15,-5-1-7-15,-4 1 0 16,0 0 2-16,-4-3 12 16,-15-4-13-16,-4-3-1 15,0-2 45-15,5-5-37 16,5 0 16-16,7 0-23 15,6-6-1-15,0-5-12 16,4-4-48-16,15 1-35 0,3 5 33 16,1 2-24-16,-2 6 54 15,-6 1 14-15,-1 0 18 16,-6 0 9-16,-3 4-8 16,-5 9 7-16,0-1 54 15,-5 0-52-15,-15-3 44 16,-5-2-8-16,2-6-25 15,-2-1 15-15,7 0-36 16,3 0 1-16,7-4 5 16,6-9-6-16,2-1-12 15,5 0-51-15,17 1-35 16,3 0 39-16,4 5-45 0,-3 2 34 16,-3 6 59-16,-8 0 16 15,-4 0-5-15,-6 0 19 16,-5 10 11-16,0 0 46 15,-12 1-18-15,-9 0-8 16,-6-3 47-16,0-4-85 16,2-4 17-16,3 0 3 15,2 0-15-15,6-12 9 16,8-2-21-16,4 0-4 16,2-4-2-16,0 3-47 15,8 4-5-15,9 5-42 16,0 4-18-16,5 2-113 15,-3 0-52-15,-6 4-546 0</inkml:trace>
  <inkml:trace contextRef="#ctx0" brushRef="#br0" timeOffset="-199238.94">16275 15320 864 0,'0'0'206'15,"0"0"-81"-15,0 0 21 16,0 0 27-16,0 0-12 16,0 0-104-16,0 0 7 0,57-80-18 15,-37 62 6-15,5 1-8 16,4-2-26-16,2-2 14 16,2 2 18-16,5-4-49 15,2 2 32-15,5-6-33 16,1-1 0-16,4 2-4 15,3 2 18-15,0 6-14 16,3 5 24-16,0 6-24 16,0 7 46-16,0 0-31 15,2 0-15-15,-1 16 59 16,1 6-43-16,4 6 28 0,1 2-15 16,2 4-16-1,0 4 24-15,1 3-13 16,3 0-11-16,-2 4 43 15,-5-1-55-15,-6-1 30 16,-12-5-18-16,-7-11-2 0,-16-4 5 16,-7-12-16-16,-7-3 0 15,-5-6 11-15,-2-2-1 16,0 0-17-16,-2 0 7 16,-17-9-49-16,-2-3-14 15,-6-7-58-15,-25-8-85 16,8 4-173-16,-1 0-304 0</inkml:trace>
  <inkml:trace contextRef="#ctx0" brushRef="#br0" timeOffset="-198866.46">17083 14935 165 0,'0'0'750'0,"0"0"-581"16,0 0 38-16,0 0-28 16,0 0-34-16,0 0-18 15,0 0-120-15,2-19 40 16,14 19-2-16,4 11-32 16,5 1 14-16,4 0-5 15,2 3-3-15,-2 0-10 0,-2-1 5 16,-6-1-15-16,-5-9 1 15,-9 0 0-15,-3 1 1 16,-2-5-1-16,-2 0 0 16,0 0 25-16,0 0-3 15,0 0-23-15,0 0 1 16,0 0-7-16,-4 0-31 16,-10 0-62-16,-1-5-55 15,-14-3-31-15,4-1-145 16,4 1-324-16</inkml:trace>
  <inkml:trace contextRef="#ctx0" brushRef="#br0" timeOffset="-198392.19">17360 14771 629 0,'0'0'507'15,"0"0"-362"-15,0 0 79 16,0 0-7-16,0 0-92 15,0 0-2-15,0 0-101 16,-9-13 17-16,9 21 18 0,0 9-4 16,0 2 15-16,0 3-43 15,4 6-19-15,9 3 27 16,8 1-17-16,3 4-15 16,-2-2 4-16,-2 2-4 15,-9-8 6-15,-9-2-7 16,-2-8 0-16,-21-2 35 15,-20-6-34-15,-10 0 55 16,-7-3-16-16,0-6-13 16,4 3 10-16,8-4-31 15,10 0-5-15,10 0-2 16,10 0-95-16,11 5 2 16,5 8-204-16,19-3-238 15,4 3-318-15</inkml:trace>
  <inkml:trace contextRef="#ctx0" brushRef="#br0" timeOffset="-196372.1">18150 15414 567 0,'0'0'320'15,"0"0"-93"-15,0 0-49 16,0 0 25-16,0 0-54 16,0 0-20-16,-131-30-22 15,97 30-25-15,-3 0 19 16,-3 0-35-16,-3 6-9 15,3 8 40-15,5 0-78 16,6 4 17-16,8 4-11 16,10 0-19-16,7 0 9 15,4 3-15-15,7 5 0 16,17-7-5-16,8 3 5 0,7-3-9 16,3-5-13-1,6-6-19-15,-2-6 30 0,-1-6-37 16,-5 0 48-1,-3 0-27-15,-8-14 17 0,-6-4 10 16,-7-9 0-16,-9 1 16 16,-7-2 21-16,0-3-25 15,-7 0-2-15,-13 3 14 16,-5 6-11-16,-2 5-23 16,0 4 10-16,-2 7 0 15,3 2-1-15,4 4-34 16,4 0 22-16,5 0 1 15,6 0-66-15,2 0 23 16,5 4-27-16,0 0-13 16,0 2-53-16,0-6 57 0,9 4 64 15,4 2 19-15,6 0 13 16,0 4-5-16,1 0 1 16,-1 8 5-16,-6 4 51 15,-3 4-34-15,-6 2 34 16,-4 2 14-16,0-6-42 15,-22-1 35-15,-4-6-1 16,-4-4-23-16,2-9 62 16,1-4-69-16,4 0 21 15,7-8-10-15,5-16-43 16,5-2 16-16,6-10-17 16,0-1-13-16,12 3 0 0,9 2-14 15,7 7 3-15,-1 6-7 16,2 5 25-16,0 5-2 15,-3 8 8-15,1 1 0 16,-4 0-11-16,-4 12 22 16,-1 4-11-16,-9 6 0 15,-7 0 1-15,-2 2 0 16,-6-2-1-16,-21 0 0 16,-4-5 13-16,-5-3-7 15,-1-4 46-15,1-10-22 16,7 0-1-16,2 0 28 15,9-5-57-15,5-9 7 16,11-4-19-16,2-4 8 16,0 4-7-16,15-3-20 15,8 6-12-15,3 5 36 0,3 3-27 16,0 6 34-16,0 1-17 16,1 0 23-16,-7 1-6 15,0 16 0-15,-7-2 0 16,-5 2-3-16,-9 0 3 15,-2-1 0-15,-2-1-18 16,-21-5 27-16,-6-1-9 16,-2-9 28-16,0 0-9 15,4 0 29-15,5-5-36 16,4-13-1-16,9 0 1 16,7 0-12-16,2 0 0 15,5 0-18-15,17 0-22 16,4 7 12-16,3 2-18 15,0 8 46-15,-4 1-18 16,-3 0 20-16,-2 0-12 0,-6 7 10 16,-6 7 0-16,-6 4 0 15,-2 0-9-15,0 0 9 16,-10-4-4-16,-17-2 26 16,-4-2-22-16,-6-6 1 15,3-4 25-15,0 0 11 16,7 0-28-16,7-4 12 15,9-9-18-15,9-1-2 16,2 1-2-16,9-1-30 16,13 2-8-16,2 6 13 0,3-2-21 15,0 8 47-15,-3 0-14 16,-3 0 16-16,-6 0-3 16,-1 0 1-16,-8 10 0 15,-4 3-6-15,-2-4 15 16,0 3-9-16,-16-6 33 15,-5-2-16-15,-6 0 25 16,0-4-34-16,2 0-7 16,8 0 35-16,1 0-36 15,10-8-1-15,6 2-17 16,0-6-13-16,10 6-21 16,15-1-38-16,4 2-31 15,2 5 93-15,-2 0-5 0,-6 0 32 16,-6 9 2-1,-5-2-1-15,-10 7 35 0,-2-5-16 16,-5 0 38-16,-21-1 39 16,-3-2-53-16,-2-2 13 15,4 0-16-15,3-4-24 16,12 0 23-16,7 0-39 16,5 0-72-16,0 0-17 15,20 0-173-15,-1 0-247 0</inkml:trace>
  <inkml:trace contextRef="#ctx0" brushRef="#br0" timeOffset="-192073.85">20185 16383 1279 0,'0'0'286'0,"0"0"-157"15,0 0 13-15,0 0-82 16,0 0 23-16,0 0-29 16,-130 66-1-16,113-56 33 15,5-7-42-15,6-3-32 16,1 0 41-16,5 0-44 16,0 0 8-16,0-15-17 15,0 1-13-15,7-1 7 16,11 2-7-16,1 5-7 15,3-1 3-15,4 8 2 16,-2 1 14-16,-4 0-6 16,-2 0-6-16,-7 18 5 0,-2 4 0 15,-6 2 8-15,-3 6 2 16,0 1 16-16,-19-4-15 16,-8-1 33-16,-2-6-1 15,-4-4 26-15,4-6-38 16,2-6-5-16,6-4 16 15,7 0-33-15,5-4-2 16,9-14 1-16,0-4-27 16,4-6 20-16,19-3-42 15,4 6-9-15,0 6 58 16,-4 10-71-16,2 1 46 16,-7 6 7-16,-3 2 2 0,-3 0 10 15,-3 18 6-15,-3 0 0 16,-4 9 30-16,-2 0-18 15,0-5 1-15,-6 0 9 16,-12-4 13 0,-2-8 19-16,-2-2-22 15,-1-8-8-15,4 0 3 0,5 0-15 16,7-18-24-16,7 0 12 16,0-9-31-16,19 2-8 15,2 3-33-15,2 4 4 16,-3 8 43-16,-5 10-89 15,-1 0 21-15,-7 0-109 16,-7 40-9-16,0-5-6 16,-7 10-326-16</inkml:trace>
  <inkml:trace contextRef="#ctx0" brushRef="#br0" timeOffset="-191481.7">19901 17093 654 0,'0'0'563'0,"0"0"-405"0,0 0-2 15,0 0 36-15,0 0-23 16,0 0-97-16,0 0-14 16,-8 18-6-16,-1-9-27 15,3 0 19-15,-2-1-42 16,4-7 5-16,2 3 25 16,-1-4-31-16,3 0 20 15,0 0-21-15,0 0 0 16,0-9-1-16,13 0-26 15,4 5 4-15,1-1 8 16,-1 5 11-16,-1 0 4 16,-1 0 0-16,-1 0 0 15,-5 14 12-15,-5 8-3 16,-4 0-9-16,0 6 49 16,-2-2-36-16,-16 3 25 0,-2-8-8 15,-4-3 10-15,-1-7 24 16,0-2-36-16,4-9-9 15,0 0 39-15,10-9-48 16,4-8 8-16,5-5-18 16,2-4-21-16,0 3 21 15,14 0-33-15,1 7-13 16,3 5 46-16,-1 4-74 16,-1 2 42-16,-5 5-14 15,-1 0-37-15,-6 5-13 0,-4 29-127 16,0-2-73-1,0 0-48-15</inkml:trace>
  <inkml:trace contextRef="#ctx0" brushRef="#br0" timeOffset="-190897.68">19882 18187 358 0,'0'0'774'16,"0"0"-572"-16,0 0-64 16,0 0 3-16,0 0-28 15,0 0-22-15,0 0-81 16,0 30 40-16,2-20-36 16,-2 2 25-16,0-2 43 15,-4 4-22-15,-15-1 10 16,1-3 11-16,-1-3-63 15,3 0 34-15,7-5-34 0,5-2-17 16,4 0-1 0,0 0-15-16,2-9-13 0,16-3 3 15,4 3-43-15,5 0 31 16,2 8-11-16,-5 1 9 16,-1 0 38-16,-6 0-18 15,-5 10 19-15,-8 7 37 16,-4 2-7-16,0 3 42 15,-9 4-25-15,-11-3-13 16,-2-4 43-16,-1-7-49 16,6-2 11-16,3-6-10 15,5-4-29-15,5 0-1 0,4 0-83 16,0-32-82 0,9 2-135-16,7-2-598 0</inkml:trace>
  <inkml:trace contextRef="#ctx0" brushRef="#br0" timeOffset="-190139.22">19906 18263 565 0,'0'0'245'0,"0"0"-118"16,0 0 29-16,0 0 4 16,0 0-23-16,0 0-58 0,0 0 3 15,-10 0-10 1,10 0-31-16,0 0 15 0,3 0 66 15,1 0-84-15,6-1 31 16,3-7-15-16,9-1 1 16,5 0 19-16,5-5-62 15,5-3-6-15,3-1 36 16,1 0-30-16,3 0-3 16,0-4 1-16,3-1-9 15,1 2 23-15,-6-8-24 16,0 4 0-16,-5-11 10 15,0 0-2-15,-4-5-9 0,-2-3 1 16,3 0 0 0,-3 2 9-16,0 2-9 15,0 6 0-15,0-1-1 0,-2 6 11 16,-2-1-16-16,-7 3 12 16,-2 0 0-16,-3 0 15 15,-3 5-21-15,-4 4 10 16,-3 8 29-16,-3 2-23 15,-2 4-4-15,1 4-12 16,-1 0 6-16,0 0-6 16,0 0-5-16,0 0 5 15,0 0-1-15,0 0-28 16,0-5-10-16,8-18-94 16,-1 5-125-16,-1-4-334 0</inkml:trace>
  <inkml:trace contextRef="#ctx0" brushRef="#br0" timeOffset="-188935.92">21388 16704 565 0,'0'0'297'0,"0"0"-95"16,0 0-76-1,0 0-24-15,0 0 9 0,0 0-32 16,0 0-20-16,-120-23 2 16,99 23-17-16,-1 0 35 15,2 0-24-15,-2 0 10 16,-1 0 30-16,2 2-44 16,-4 7 5-16,2-2-15 15,1 3-21-15,0 3 36 16,2 1-41-16,-3 4-14 15,1 4 23-15,2 0-5 16,0 6-19-16,3-2 1 16,-1 3-1-16,1 4 34 15,5-1-32-15,1-2 7 0,3 2 22 16,2-2-18-16,4 2-13 16,-1 0 0-16,3-1 1 15,0-3 8-15,0 2-9 16,0-3 0-16,0 4-3 15,0-3-2-15,0 1 4 16,9 4 1-16,3-3-5 16,-1 2-7-16,3-2 9 15,1-2 3-15,1 2-19 16,-1-6 31-16,-2 2-22 16,3-3 10-16,-3-1 0 15,1 0-2-15,-1-8-7 16,1 3 9-16,1-2-13 0,1-3 20 15,1 3-13-15,1-8 7 16,0 7-1-16,-2-6 17 16,-3-2-17-16,1 3 0 15,-2-2-8-15,7-1 20 16,-2-6-12-16,8 4 2 16,-1-4 14-16,1 0-9 15,2 0-7-15,-2 0 0 16,-4-4 9-16,2-1 4 15,-3 0-14-15,2 2 1 16,-2-10 0-16,1 3 3 16,0 0-3-16,-1-6 0 15,3 2-1-15,2-4 18 16,-6 0-18-16,4-4 1 0,-3 0 0 16,-3 0-1-16,2-6 5 15,0-3-4 1,-1-1 2-16,-3-4 15 0,4-2-24 15,-3 1 7-15,-1-2 0 16,0-3-4-16,-1-2 5 16,-1 0-1-16,-1-1 3 15,-6 5 21-15,-6 0-17 16,0 1 7-16,0-3-14 16,-9 7 41-16,-9-1-40 15,-7 5 14-15,-1 0-15 16,0 9-9-16,-1 4 9 0,-2 8-23 15,2 2-34-15,-2 2 9 16,2 6-63 0,-4 0-69-16,4 6-199 0,8 6-465 0</inkml:trace>
  <inkml:trace contextRef="#ctx0" brushRef="#br0" timeOffset="-185990.75">22916 16150 841 0,'0'0'191'0,"0"0"-87"0,0 0-12 16,0 0 16-16,0 0-37 15,0 0-13-15,0 0 49 16,-56-19-88-16,52 19 32 15,-3 6 22-15,1 11-9 16,-1 6 8-16,2 0-38 16,5 7 2-16,0-2 13 15,0 2-43-15,0 3-8 16,8-6 2-16,4 4 0 16,2-5-10-16,2-8 8 15,2 0 2-15,3-8-19 16,4-2 46-16,4-8-27 15,4 0 13-15,1-8-1 16,-1-12 2-16,-4-2-14 16,-6-8 0-16,-7-2 22 15,-12-4-10-15,-4 1 27 0,0-5-5 16,-12 4 12-16,-9 4-46 16,-6 10-21-16,-2 7-42 15,-14 15-54-15,5 0-241 16,7 6-309-16</inkml:trace>
  <inkml:trace contextRef="#ctx0" brushRef="#br0" timeOffset="-185245.51">23228 16980 821 0,'0'0'414'16,"0"0"-242"-16,0 0-57 16,0 0-29-16,0 0-32 0,0 0-16 15,0 0-11-15,-94-40-2 16,81 40 77-16,-1 0-56 15,-1 0 7-15,-1 14-9 16,3 0-2-16,0 8 33 16,4 0-41-16,0 4-28 15,5-2 32-15,4 2-31 16,0 1-14-16,2-4-2 16,20 4-7-16,4-9 15 15,6-6-33-15,4-2-7 16,-3-6 34-16,1-4-31 15,-5-4 29-15,0-14-10 16,-5-4 19-16,-6-6 10 16,-4 2-9-16,-8-6-1 15,-6 5 38-15,0 1-36 16,-6 4-4-16,-17 8 1 16,-4 10-102-16,-24 4-75 0,4 0-143 15,2 12-412-15</inkml:trace>
  <inkml:trace contextRef="#ctx0" brushRef="#br0" timeOffset="-184515.27">22769 17731 611 0,'0'0'357'16,"0"0"-177"-16,0 0-25 15,0 0-40-15,0 0 74 0,0 0-62 16,0 0-15-1,-98-41-31-15,78 41-30 0,-2 0 7 16,-3 0 32-16,0 6-65 16,2 8 22-16,-2 2-22 15,2 6-1-15,5 3 19 16,3-4-42-16,9 9 22 16,4-2-15-16,2 3-7 15,0 4-2-15,17-2-8 16,7 3 9-16,8-2-12 15,1-6 12-15,5-6-10 16,0-10 8-16,-3-10-39 16,-3-2 34-16,-3-18-13 15,-7-10-31-15,-9-12 33 16,-4-4-23-16,-9 0 11 0,0-19-47 16,-6 9-188-16,-13 10-86 15</inkml:trace>
  <inkml:trace contextRef="#ctx0" brushRef="#br0" timeOffset="-131628.47">6324 13311 734 0,'0'0'326'0,"0"0"-89"16,0 0-49-16,0 0-52 15,0 0 0-15,0 0-70 16,-38-36 8-16,31 30-11 15,1-1-24-15,-3 3 20 16,-3-1-35-16,-1 0-17 16,-3 1 45-16,1 3-40 0,-3 1 13 15,3-3 19-15,-3 3-26 16,-1-1 29-16,4 1-27 16,-1-3-19-16,3 3 54 15,0 0-47-15,-1 0 16 16,-1 0-18-16,-1 0 11 15,-1 0-15-15,-1 4-2 16,-1 3 1-16,0-1-3 16,1-1 14-16,-3 2-9 15,2 0-3-15,1 1 22 16,1 3-23-16,0-1 1 16,2 0 0-16,1 1-15 15,4 1 21-15,-4 1-6 16,3 1 3-16,-2 0 16 15,-1 0-8-15,3 2-11 16,-3 0 9-16,1 0 4 0,3 2-13 16,0-1 0-16,1 0 0 15,5-1 11-15,0 2-11 16,-1-2 0-16,3-2 0 16,-1 2-16-16,1 1 26 15,0-1-10-15,-2 0 13 16,-1 2 5-16,1 1-18 15,2 2 0-15,0-1 0 16,2 2-9-16,0-4 9 16,0 2 0-16,0-2-1 15,0-1 14-15,8 2-19 0,-1-3 6 16,2 2 0 0,-2-2-4-16,-1 2 5 0,1 0-1 15,-1-2 6 1,-1 2 17-16,2-2-23 0,-3 2 0 15,3 1-3-15,-1-4-12 16,4 3 8-16,-2-1 7 16,3-3 4-16,1 1 8 15,-1 1-18-15,0-1 6 16,0 1 0-16,0-1-2 16,3 4 2-16,-1-3 0 15,0-3 0-15,3 0 9 16,-1 1-11-16,1-4 2 15,1 0 0-15,2 0-9 0,1 0 6 16,2-4 3-16,0 1 0 16,1-1 12-1,1-3-12-15,0 1 0 0,1-3-4 16,2-1 3-16,-3 0-16 16,3 0 17-16,0 0-6 15,-3-8 1-15,3-5-1 16,-2 1 3-16,-1-5-8 15,-1 2 11-15,-2-1-15 16,2-4 15-16,-3 0-13 16,0-4-11-16,-2 0 23 15,-2-2-6-15,-1-2 7 16,-4-7-1-16,3 1-5 0,-3-1 6 16,-3 0 6-16,2-3 7 15,-4 2-13-15,-1 2 6 16,-3 4 3-16,-2 0 20 15,0 2-21-15,0 0 1 16,-11-3 17-16,-5 0-11 16,-6-4-15-16,-2-1 0 15,-1-2 0-15,-4 4-2 16,0 2 2-16,-2 5-43 16,-3 8 28-16,-24 5-148 15,10 6-112-15,1 2-602 0</inkml:trace>
  <inkml:trace contextRef="#ctx0" brushRef="#br0" timeOffset="-130284.08">5873 12191 352 0,'0'0'329'16,"0"0"-77"-16,0 0-75 15,0 0-40-15,0 0 1 0,0 0-103 16,0 0 13 0,-13-1-2-16,13 1-12 0,0 0 31 15,0 0-31-15,0 0-14 16,-2 0 56-16,2 0-60 15,0 0 41-15,-2 0 0 16,2 0-13-16,-3 0 15 16,3 0-30-16,-2 0-23 15,2 1 46-15,0 11-50 16,0 3 18-16,0 6 4 16,0 2-23-16,0 1 49 15,0 4-43-15,7-2-6 16,0 0 35-16,0 2-21 15,-1-1-15-15,3-2 13 16,-3 4-7-16,2-3 34 16,-2 1-30-16,1 2-8 0,1-2 36 15,2 0-24-15,1 1-8 16,-1-2-5-16,2 2 5 16,-3-2 16-16,2-2-22 15,-4-1 0-15,0 0 0 16,-3-3 12-16,0-1 0 15,-2-1 12-15,1-3-24 16,-1 3 28-16,0 0-28 16,1 3 7-16,1-2-8 15,-2 2 8-15,1-1-7 16,-1-2 0-16,0 2 12 16,-2-2-13-16,2 2 1 0,-2 0 0 15,2 0-9-15,0 0 24 16,3 2-15-1,2 0 0-15,0 0 1 0,-1 1 5 16,1-4-6-16,-3-1 0 16,3-1-6-16,-2-2 17 15,-3 2-11-15,2-3 0 16,0-2 1-16,1 0 18 16,-1-5-19-16,-2 2 1 15,1-5 25-15,0 1-20 16,-3 0 19-16,2 2-4 15,0-2-20-15,-2 1 36 16,2 0-37-16,-2 0 0 16,2 0-5-16,-2 0 14 0,2-2-9 15,0 1 0-15,-2-4 0 16,3 1 9-16,-3-2-9 16,0 0 0-16,2 0 6 15,-2 0 2-15,0 0 2 16,0 0-8-16,0 0 5 15,0 0-14-15,0 0 7 16,0-3-58-16,0-12 17 16,0-1-89-16,-9-18-38 15,3 3-213-15,-4-1-642 0</inkml:trace>
  <inkml:trace contextRef="#ctx0" brushRef="#br0" timeOffset="-129858.54">5974 12779 136 0,'0'0'30'0,"35"129"-30"15</inkml:trace>
  <inkml:trace contextRef="#ctx0" brushRef="#br0" timeOffset="-128239.18">6379 13377 358 0,'0'0'163'0,"0"0"-20"16,0 0-13-16,0 0-40 15,0 0 4-15,0 0-77 16,0 0-17-16,-6 1-6 16,6-7-17-16,-5 0 12 0,1 4-13 15,-6-3 24-15,4 1 74 16,-3 1-31-16,1 3 61 16,-2 0-11-16,2 0-22 15,-1 0-15-15,2 0-8 16,2 0-22-16,3 0 43 15,0 0-69-15,2 0 13 16,-2 0-2-16,0 0-5 16,2 0 49-16,-3 0-18 15,3 0-14-15,0 0 25 16,0 0-35-16,0 0-13 16,0-1 22-16,0-1-14 15,0 0 43-15,5-2-22 0,4 0-9 16,4-4 23-1,3-1-28-15,4 2-15 0,2-3 1 16,1-1 9-16,-2 0 11 16,2 0-21-16,2 0 0 15,-1-3 31-15,-2 1-18 16,0 1-13-16,1 1 1 16,-4-2 7-16,0 4 7 15,-3-3-15-15,-1-1 0 16,-2 2-3-16,3-2 12 0,-3 3-9 15,1 0 0 1,-1 0 7-16,1 0-11 0,-4 0 4 16,3 0 0-16,1 0-6 15,-3 2 15-15,1 2-9 16,-1 0 0-16,-3 0 0 16,4 2 4-16,-2-2-4 15,2-2 0-15,-1 0-7 16,2 0 9-16,1-2-2 15,-1 0 0-15,2 0 8 16,-3 0-7-16,1-1-1 16,-1 5 0-16,-4-1-1 15,2 1 2-15,1 2-1 16,-3-2 10-16,5-1-9 16,1 2 19-16,1-4-20 0,4 2 0 15,1-5-3 1,2 0 10-16,0-2-7 0,3 0 0 15,-4 1 12-15,0 1-2 16,-3 2-10-16,-3 3 9 16,-1 1 10-16,-1-3-3 15,5 1-16-15,2-2 0 16,4-1 6-16,8-4-1 16,1-3-5-16,2 1 0 15,-1-2-8-15,0 1 17 16,-8 5-9-16,-1-2 0 15,-7 3 1-15,-3 2 17 16,-1-1-18-16,-6 4 1 16,1-1 27-16,-5 0-13 15,2 2-14-15,-4 0-1 0,0 2 6 16,-2 2 1-16,0-1-7 16,0 3-50-16,0 0-29 15,-27 0-150-15,0 0-111 16,-2 5-428-16</inkml:trace>
  <inkml:trace contextRef="#ctx0" brushRef="#br0" timeOffset="-127589.77">6780 12753 385 0,'0'0'101'0,"0"0"-6"15,0 0-16-15,0 0 4 16,0 0 60-16,0 0-35 16,0 0 9-16,-23 0-1 0,19 0-26 15,4 0 13-15,-2 0-20 16,0 0-31-16,-1 5 44 16,0-2-68-16,-2 1-9 15,1 2-3-15,0 1-15 16,2-2 51-16,-4 1-2 15,4-2-33-15,2 0 48 16,0-2-49-16,0 1 29 16,0 1 1-16,0-1-34 15,4 2 40-15,10-1-37 16,5-1-3-16,4-1 33 16,6 0-20-16,7-2 9 15,5 0-25-15,1 0 12 0,-1 0-8 16,0 0-13-1,-5 4 0-15,-7 4-6 16,-10 2 12-16,-5 7-6 0,-5 5 7 16,-7 4 0-16,-2 6 41 15,0 8-5-15,-2 6-17 16,-13 7 50-16,-1-3-46 16,-2 0-4-16,-2-6-11 15,4-9-15-15,1-6-12 16,2-8-62-16,-5-6-114 15,5-8-300-15,1-7-421 0</inkml:trace>
  <inkml:trace contextRef="#ctx0" brushRef="#br0" timeOffset="-125639.78">6373 13395 431 0,'0'0'182'0,"0"0"-143"16,0 0 11-16,0 0-49 15,0 0 11-15,0 0-12 16,0 0 7-16,-60-2 18 16,53 0 109-16,3 0-1 15,4 2-12-15,0-2-83 16,0 2-38-16,0-2 0 0,0 2-24 15,0-2 24 1,0 2 12-16,0-2-11 16,0 2 33-16,0 0-33 0,0-3 16 15,0 2-3-15,11-4-14 16,0 2 0-16,7-2-9 16,0-2-7-16,3-3-1 15,4 2 18-15,0-4-1 16,2 0 0-16,2-5 1 15,0-3-2-15,4 0-17 16,-2-5 9-16,0-1 2 16,1-1 14-16,-6 0-5 15,-1-2-2-15,1 1 0 16,-3 4-10-16,-3 2 10 16,-1 2 0-16,0 0-6 0,3 1 7 15,0 2-1-15,5-1 9 16,2-1-2-16,2 0 11 15,-2 1 0-15,2 0-10 16,-4 1 38-16,-2 4-21 16,-3-2 18-16,-2 6-2 15,-4-1-25-15,-1 1 21 16,-3 2-18-16,-2-2-10 16,1 3 49-16,3-3-30 15,3-3-8-15,2-1-16 16,5-1 7-16,3 0-1 15,1 0-10-15,1 0 1 16,-4 2 13-16,-3 2-13 0,-3 1 37 16,-4 2-5-1,-2 1-20-15,1 0 18 0,-1 0-31 16,-3 0 0-16,2-2 4 16,-1 0 6-16,-1 3-10 15,-4-2 6-15,-2 3 0 16,1 2 16-16,-5 2-22 15,2-2 0-15,-2 2-1 16,0 0 11-16,0 0-10 16,0 0 0-16,0 0-19 15,0 0 18-15,0 0-33 16,0 0-63-16,-17 0-34 16,-4 0-152-16,-4 4-368 0</inkml:trace>
  <inkml:trace contextRef="#ctx0" brushRef="#br0" timeOffset="-125331.54">6572 13091 494 0,'0'0'167'0,"0"0"-139"16,0 0-5-16,0 0-23 16,0 0-4-16,0 0-30 0,0 0-85 15,-27 49-50-15,19-39 79 16,-3 0 90-16,-1 1 29 16,-2-2 71-16,1 0-50 15,1-4 12-15,1 1-31 16,5-2-12-16,1 3-19 15,1-2-39-15,-1 1-40 16,0 0-45-16</inkml:trace>
  <inkml:trace contextRef="#ctx0" brushRef="#br0" timeOffset="-124873.97">6426 13240 412 0,'0'0'186'0,"0"0"-75"16,0 0-16-16,0 0-30 15,0 0 58-15,0 0-48 0,0 0-41 16,76-44-8-16,-54 31-15 15,1-4 1-15,2 1 46 16,0 0-50-16,2-2 42 16,2 2-16-16,-2 0 3 15,2 2 12-15,0 0-14 16,0-1-2-16,5 2 14 16,-1-1-33-16,2-3-21 15,3 2 7-15,3-5-16 16,1-1 15-16,-2 2-14 15,0-3 15-15,-2 0-1 16,-2 2 26-16,-5 1-20 16,-2 1 30-16,-2 3 18 15,0-2 3-15,-1 1-31 16,1 2-4-16,1-2 12 0,1 0-15 16,-2 3-18-16,-2 0 0 15,-3 1 2-15,-4 4 12 16,-4-1-14-16,-8 6 0 15,-2-1 28-15,-1 3-12 16,-1-2 29-16,-2 3-4 16,0-2-14-16,1 2-15 15,-1-1-12-15,3-2 0 16,0 3-6-16,-3 0-66 16,0 0-22-16,0 0-104 15,-12 0-114-15,-5 0-377 0</inkml:trace>
  <inkml:trace contextRef="#ctx0" brushRef="#br0" timeOffset="-124222.72">6616 12797 565 0,'0'0'255'0,"0"0"-61"16,0 0 21-16,0 0-26 16,0 0-16-16,0 0-48 15,0 0 4-15,-31-6-109 16,31 6 28-16,0 0-11 16,0 0-24-16,0 0 21 15,6 0 13-15,8 0-11 16,3 6 0-16,6 6-22 0,4-2-14 15,4 3 2 1,2-2-2-16,5-1 26 0,-1 1-26 16,2-3 2-16,-3-2-12 15,-1-2 7-15,-2-4 1 16,-1 0-17-16,-1 0-10 16,-4 0 28-16,-5 1-11 15,-7-1-7-15,-2 3 4 16,-5-2-1-16,-6-1 16 15,0 3 0-15,-2-3 1 16,0 1 18-16,0-1-19 16,0 3 0-16,0-1-15 15,0 4 23-15,0 0-8 16,-6 5 10-16,-4 4-4 16,3 1 14-16,-1 4-20 0,3 0 0 15,1 0-13-15,-1 3 13 16,3-2-18-16,-7 9-61 15,3-6-173-15,-3-2-75 16</inkml:trace>
  <inkml:trace contextRef="#ctx0" brushRef="#br0" timeOffset="9851.56">2039 10987 62 0,'0'0'227'0,"0"0"-128"16,0 0-32-16,0 0-60 16,0 0 16-16,0 0-14 15,0 0 1-15,2 0 1 0,0 0-4 16,-2 0 40 0,2 0 52-16,-2 0-14 0,0 0 38 15,0 0-16-15,0 0-32 16,0 0-13-16,0 0-24 15,0 0-9-15,0 0 35 16,0 0-64-16,0 0 33 16,0 0-24-16,0 0 4 15,0 0 0-15,0 0-13 16,0 0 0-16,0 0 15 16,0 0-7-16,0 0-8 15,0 0 0-15,0 0 9 16,0 0 6-16,0 0-15 0,0 0 0 15,0 0 10 1,0 0 0-16,0 0-10 0,0 0 6 16,0 0-5-16,0 0 9 15,0 0-3-15,0 0-4 16,0 0 47-16,0 0-49 16,0 0 20-16,0 0-20 15,0 0 21-15,0 0-6 16,-4 0-16-16,2 0 0 15,-2 0-9-15,-1 0 5 16,3 0 3-16,-2 0 2 16,-3 0-1-16,2 0 1 15,1 0-1-15,-1-3 1 16,1 3 8-16,-2-2-8 16,1 2-1-16,-2-1 6 0,3 1 3 15,-1 0 23-15,-1 0-32 16,1 0 0-16,1 0 17 15,-3 0-6-15,0 0-11 16,3 0 2-16,-3 0 13 16,3 0 0-16,-2 0-15 15,-4 0 0-15,1 0-7 16,-1 0-10-16,-4 0 16 16,1 0-10-16,-3 0 11 15,-2 0 6-15,0 0-6 16,0 0 0-16,1 1-15 15,1 1 24-15,5 1-9 16,0-1 0-16,4-2 1 16,-1 1 5-16,5-1-6 0,-4 0 0 15,3 0 3-15,-2 3 5 16,-2-3-8-16,2 1 0 16,-1 2 0-16,-5 1 8 15,4-2-8-15,-3-1 0 16,-1 2 2-16,1-2 4 15,1-1-8-15,-2 3 2 16,1-2 0-16,-2 2 4 16,1-1-4-16,2 2 0 15,1-1 10-15,-4-1-9 16,3 0-1-16,-1 2 0 16,0-2 0-16,-2 3-1 15,1-1 1-15,-1 1 0 0,-1 2-9 16,1 2 5-1,0-4 4-15,-3 1-1 0,1 0 1 16,1 0 11-16,-1 0-11 16,0 0 0-16,1-2-7 15,0 2 12-15,1 0-5 16,-3 0 0-16,3-1 0 16,-1 1 6-16,1 1-6 15,0-1 0-15,-1 0-3 16,2-2 3-16,0 3-1 15,3-4 0-15,1 3 2 16,-2-1 11-16,0 1-12 16,3 1 0-16,-2-1-9 0,2 0 10 15,-2 2-1 1,0-2 0-16,1 1 0 0,-4 4 0 16,-1-3 0-1,1 0 0-15,-1 2 2 16,2-1-2-16,2-4 0 0,-2 3-1 15,5-2 10-15,-4 0-4 16,4 2-5-16,-1-2 0 16,-2 5-10-16,2-4 10 15,-2 5 0-15,1-2-1 16,1 2 2-16,-2-2 7 16,2 0-8-16,1 1 0 0,-1-4-12 15,1 3 11 1,-2-1 1-16,4-2 0 0,0 4 11 15,-1-3-8-15,3 0-3 16,0 0 0-16,0 0-8 16,0 0 10-16,-2-2-2 15,2 4 0-15,0-3 1 16,0 4 5-16,0-1-6 16,2 0 0-16,-2 1-9 15,2-4 11-15,0 1-2 16,0 2 0-16,0-4 6 15,0 2-4-15,0 1-2 16,0-3 0-16,0 1-13 16,0 1 14-16,0 0-1 15,0 0 0-15,0 1 9 0,2 1-9 16,2 0 0-16,-2-1 0 16,4 1-10-16,-4-1 17 15,2-1-7-15,1 1 0 16,-3 0 1-16,2 1 2 15,-2-1-3-15,1 4 0 16,4-4-4-16,-3 4 5 16,0-3-1-16,3 0 0 15,-3-2 8-15,3 0-4 16,0 0-4-16,0-2 0 16,-2 2-9-16,0-1 14 15,2 0-5-15,-2 1 0 16,2 0 1-16,-1 2 6 15,3-3-7-15,0 2 0 16,-1-1-2-16,2 0 8 0,0-2-6 16,0 0 0-16,1 0 2 15,0 0 6-15,0 1-8 16,0 0 0-16,-1-1-5 16,-2 2 6-16,1-2-1 15,0 3 0-15,-2-3 2 16,2-1 6-16,-2 1-8 15,3-2 0-15,0 2-4 16,-2-2 10-16,3 0-6 16,-1 2 6-16,-4-2-5 15,3 1 15-15,-3-1-16 0,2-1 1 16,-4 1 2 0,2 0 8-16,1 1-11 0,2-2 7 15,0-1-5 1,0 2 20-16,-1 0-22 15,4-2 0-15,-1 2 16 0,0 1-9 16,-2-1-7-16,0 2 0 16,2-3 9-16,-2 1-5 15,-2 0-4-15,1 1 0 16,2 0-4-16,-1-1 4 16,-1 0 0-16,1 1 4 15,1 1 2-15,-2-2 2 16,1-2-8-16,3 2 0 15,-4-1-3-15,3 1 4 0,-1 3-1 16,0-5 0-16,1 2 8 16,-1 0-4-16,1-3-4 15,-4 2 0-15,6 1-10 16,-4-2 17-16,1-1-7 16,2 2 0-16,-1-1 0 15,-3-1 10-15,4 2-10 16,-3-1 0-16,0-1-11 15,-1-1 13-15,2 3-2 16,1-1 0-16,-1-2 6 16,2 0-2-16,-1 2-4 15,3-2 0-15,-3 0-9 16,-1 2 11-16,2-2-2 0,-3 0 0 16,2 0 6-1,0 0-5-15,0 0-1 0,0 0 0 16,3 0-6-16,-3 0 7 15,2 0-1-15,0 0 0 16,0 0 10-16,1 0-11 16,1 0 1-16,-1 0 0 15,-1-2-10-15,1 0 16 16,-3 0-6-16,1 2 0 16,-4-3 1-16,3 2 3 15,-2 1-4-15,3-2 0 16,-4-1-13-16,1 2 19 15,3-1-6-15,-4-1 0 0,3 0 1 16,1 0 7 0,1-2-8-16,3 1 0 0,-1 0-13 15,1-2 19-15,-1-1-6 16,1 4 0-16,-5-1 1 16,0 2-1-16,-2-2 0 15,0 2 0-15,-3-1-10 16,4 2 11-16,-1-2-1 15,-1-1 0-15,1 1 1 16,1-1 6-16,-2 0-7 16,3-1 0-16,-1 1-12 15,-2 3 18-15,1-3-6 16,-3 2 0-16,2-1-5 16,-2 2-7-16,1-1 12 15,-1-1-3-15,-2 2-8 16,4-2 11-16,-2 0 0 0,1-2-1 15,2 3 8-15,0-2-7 16,0 0 0-16,-3 2-12 16,3-2 3-16,0 2 10 15,-2 0-1-15,-1 0 0 16,1-1 0-16,0 2-7 16,-2 0 7-16,-1-1-3 15,2-1-5-15,-1 2 9 16,1-4-2-16,2 3 1 15,-2-2 0-15,1 0 1 16,1 0-1-16,0 0-11 16,0 2-5-16,-1-2 16 0,1 0-2 15,0 0-5-15,0 2-3 16,-2-3 1-16,1 0 5 16,-1 1 2-16,0 0-7 15,1-2 11 1,-3 2-2-16,2 0 0 0,2-2 1 15,0 0-5-15,-1-3 4 16,2 4 0-16,0-3-10 16,0 2 10-16,0-2 0 15,-3 2 0-15,4-1-2 16,-4 2 2-16,1-1 0 16,-2 0-1-16,3 2-14 15,-1-2 15-15,-3 2 0 0,3-2-1 16,-3 0 1-16,0-2-8 15,2 2 8-15,0-2 0 16,-2 0-1-16,1 2 1 16,-1 0-1-16,0-1-1 15,4-1-2-15,-4 1 3 16,3-1 1-16,-3-2-9 16,0-2-4-16,4 1 13 15,-6-3 0-15,2 3-1 16,-2-5 2-16,3 0 3 15,-3-1-4-15,4 0-3 16,1-4-9-16,0 2 12 16,2 5 0-16,-3-1 0 0,-1 3 1 15,-1 2 4-15,-4 3-5 16,0-4 0-16,0 3-2 16,0-2 3-16,0 0-1 15,0-1 3-15,0-2 6 16,0-4-10-16,-2 2 1 15,-3-1 0-15,3 0-7 16,-2 0 8-16,0 3-1 16,-2 2 14-16,1-2-12 15,0 4 20-15,0-2-16 16,-1 1-5-16,-1 0 23 16,-1 0-23-16,0 1 5 15,2-4 1-15,-1 1 4 16,-1 1-10-16,0-4-1 15,0 1-1-15,-3 0-12 0,-1 0 20 16,1 0-7-16,-2 0 6 16,-1 3 6-16,1-2 1 15,0 3-13-15,0 0 9 16,-1 0-3-16,1 0 2 16,-1 0-5-16,3 2-3 15,2-2 12-15,-2-1-12 16,1 2 0-16,0-1 0 15,-4 0-5-15,-1 0 13 16,-3-1-8-16,3 2 34 16,-3 0-33-16,0 2 30 0,0-1-31 15,3 2 13-15,-1 0-10 16,3 0-3-16,-3-2 0 16,3 2 10-1,-3-2-2-15,1 1 2 0,-1 1-10 16,-2 3 2-16,0-2 14 15,0 4-9-15,1 1-4 16,1 0 5-16,3 0 5 16,-3 0-13-16,3 0 0 15,0 0 0-15,-3 0-8 16,1 0 9-16,-2 0-1 16,1 0 8-16,1 0 8 15,-3 0-16-15,1 0 0 16,-1 0 2-16,0 0 15 15,0 0-16-15,-2 0-1 0,2 0 16 16,-2 0-3-16,3 0-14 16,-2 0 1-16,1 1 0 15,3 1 6-15,-1 1-5 16,3-1-1-16,0-1 26 16,-1-1-17-16,1 3-9 15,2-3 0-15,0 1 10 16,0 1-10-16,1-2 0 15,2 3 0-15,-1-2 10 16,-3 2 2-16,4 1-19 16,-3 0 7-16,-1-1 0 15,-1 1-2-15,2 3 2 0,0-4 0 16,0 1 0-16,2 1 18 16,2-3-18-16,0 2 0 15,1-3 0-15,2 2-2 16,-3-1 2-16,2 0 0 15,0 0 0-15,1-1 15 16,0 2-23-16,0-2 8 16,-3 3 0-16,3-1-9 15,-2 1 9-15,1-2 0 16,2 1 12-16,-4-2-2 16,1 0-10-16,-2 1 0 15,2 2 0-15,-3-2 7 16,3 1-7-16,-4-1 0 15,4 2 13-15,1-3 2 16,1 2-15-16,0-3 15 0,1 0-4 16,2 1-3-16,-2-1-8 15,3 0 0-15,-3 3-1 16,1-3 12-16,0 2-19 16,0-2 10-16,0 0-2 15,-1 2 0-15,1-2-3 16,2 0 3-16,-2 2 3 15,2-2 6-15,-2 0-9 16,2 0 0-16,0 0 0 16,0 0 0-16,0 0-9 15,0 0 9-15,-2 0 0 0,2 0 6 16,0 0-6 0,0 0 0-16,0 0 0 0,0 0 0 15,0 0 0-15,0 0 0 16,0 0-8-16,0 0 19 15,0 0-19 1,0 0 8-16,0 0 0 0,0 0 3 16,0 0-3-16,0 0 0 15,0 0-8-15,0 0 8 16,0 0-1-16,0 0-7 16,0 0 8-16,0 0 0 15,0 0-12-15,0 0 12 0,0 0-2 16,0 0-7-1,0 0 8-15,0 0-7 0,0 0-10 16,0 0 18-16,0 0-30 16,0 0 7-16,0 0 12 15,0 0-82-15,0 0-4 16,0 8-69-16,0 0-67 16,0 0-45-16</inkml:trace>
  <inkml:trace contextRef="#ctx0" brushRef="#br0" timeOffset="16775.56">1598 11051 22 0,'0'0'120'0,"0"0"4"16,0 0-54-16,0 0-25 15,0 0-9-15,0 0 0 16,-5 0 3-16,5 0-14 15,-1 0-8-15,-2 0 19 16,3 0-36-16,-2 0 12 16,0 0-10-16,2 0 0 15,-2 0 7-15,2 0 14 16,-3 0 16-16,1 0 20 16,2 0-25-16,-3 0-5 15,1 0-17-15,2 0-12 0,-2 0-10 16,2 0-17-16,-2 0 27 15,2 0-15-15,0 0 30 16,0 0-11-16,-2 0 13 16,2 0 1-16,0 0-6 15,0 0-11-15,0 0-1 16,-2 0 0-16,-3 0-5 16,1 0-5-16,-3 2-1 15,-1 2 11-15,1 0 11 16,0 0-11-16,-3 0 1 15,4 0-1-15,-1-1-7 16,-1 3-8-16,-2 3-17 16,4-1-7-16,-3 0 11 15,1 0 10-15,-2-1 17 16,1-1 0-16,1 3-36 0,-2-1-8 16,4-2-33-16,-3 2 32 15,-2-2 19-15,-1 0 19 16,-5 2-3-16,1-2-66 15,3 0-169-15</inkml:trace>
  <inkml:trace contextRef="#ctx0" brushRef="#br0" timeOffset="17743.58">1386 12043 18 0,'0'0'79'16,"0"0"-36"-16,0 0 13 0,0 0-17 16,0 0-17-16,0 0 3 15,0 0-24-15,87 21 4 16,-74-17-5-16,1-1 0 15,-1-1 0-15,1 3 0 16,-3-1 0-16,3-3 14 16,-1 2-13-16,0-2 6 15,1 1 8-15,-2 0-8 16,5-2-4-16,-2 2-3 16,3-2 0-16,-3 3-1 15,1-2-7-15,1 2 8 16,-1-3-1-16,3 2 0 15,-4-1 1-15,1 2-1 16,-2-1 1-16,3 2 2 16,-2-2-2-16,3-1 0 15,0 2-1-15,2-3 0 0,-3 0 1 16,4 0-13-16,-1 0-10 16,7 0-41-16,-5 0-14 15,-2 0-24-15</inkml:trace>
  <inkml:trace contextRef="#ctx0" brushRef="#br0" timeOffset="22774">13961 11259 386 0,'0'0'189'0,"0"0"-101"15,0 0-39-15,0 0 8 16,0 0-10-16,0 0-15 0,0 0 16 16,-24 0-41-16,22 0 52 15,-3 0-8-15,1-2 8 16,-1 1-8-16,-3-2-21 15,1 1-2-15,-2 0 15 16,2 0-33-16,-1 0 8 16,1 2-4-16,0-2-1 15,0 0 9-15,-1-2-22 16,-1 0 2-16,1 2 11 16,0-3-13-16,-1 4 0 15,1-2 1-15,0 2-1 16,2-1 10-16,-3 1-10 0,-3-2 1 15,1 2 11-15,1-4 3 16,-2 3-12-16,1-2 14 16,-2 0 8-16,0 0-3 15,4 2-22-15,-3-2 0 16,-1 2 14-16,0-4-14 16,-5 1-7-16,-3 1 7 15,2 0-26-15,-6 0 26 16,0-3-10-16,1 3 10 15,0-2 2-15,-1 0-1 16,3 0-1-16,-1-1 0 16,2 4 1-16,-3-3 5 0,5 2-6 15,-1 0 0 1,-2-2-6-16,1 2 6 16,-3 0-7-16,2 0 1 0,0-2-4 15,-3 1 9-15,4 1 1 16,2-1 0-16,1 1 2 15,1-1 11 1,3 0-13-16,1 1 2 0,-1 0-1 16,3 0 12-16,-2 0-13 15,-1 0 0-15,1-1-7 16,-3-1 7-16,-1 3-1 16,-4-1-6-16,1-2 7 15,-4 2-2-15,2 0-6 16,-3 0 8-16,0 2 3 15,1 0-3-15,1 0 0 0,1-1-1 16,0 2 1-16,3 1 0 16,-2-3 0-16,3 3 0 15,1-1 1-15,-2-4 1 16,0 3-2-16,-1-2 6 16,-3 2-5-16,4-2-1 15,-4 3 0-15,1 1 0 16,-1 0-3-16,1 0 4 15,2 0-1-15,0 0 0 16,-1 0 0-16,2 0 4 16,-2 0-4-16,4 0 0 15,-1 0 1-15,1 0 1 16,1 0-2-16,-2 0 0 16,2 0 3-16,1 0 4 15,-3 0-7-15,5 0 0 0,-3 0 0 16,1 0 2-16,1 1-2 15,1 2 0-15,-1 0 1 16,-1 0 9-16,1 0-10 16,1 2 0-16,-4-1-2 15,3-3 2-15,-2 4 0 16,3-1 6-16,-3 0-5 16,1 0 10-16,-1 0-11 15,-1 0 1-15,2 1 15 16,2-3 1-16,-1 0-8 15,2 2-9-15,1 1 16 16,1-1 3-16,2-1-19 16,-3 1 0-16,1 1 1 15,1 1 15-15,-1 0-16 16,0 0 2-16,-1-1-2 0,3 1 24 16,-1-1-24-16,-1 1 2 15,2-2 15-15,1 2-7 16,1-2-10-16,-2 3 0 15,0-2 6-15,-1 1-6 16,1 0-5-16,-2 2 5 16,1 0 8-16,1 2-7 15,0-2-1-15,1 2 1 16,3-4 0-16,0 0 3 16,0 0-4-16,2-2 0 0,0 2 1 15,-4 0 0-15,2 0-1 16,2 1 11-16,-3 2-11 15,3-1 6-15,0 0-6 16,2 1 0-16,0-1 13 16,-2 1-3-16,2-1-10 15,-2 3 1-15,0-2 7 16,2 2-3-16,-3-2-5 16,3 2 0-16,-2 0 7 15,2 2 6-15,0 0-14 16,0 1 2-16,0 3 0 15,0-1 11-15,0 0-12 16,0-1 0-16,0 0 12 0,0 1 7 16,0-1-19-1,0-2 0-15,0 1 6 0,0-1-6 16,2 0 0-16,-2 1 0 16,3 0 3-16,-3-1 9 15,2-3-13-15,0 3 1 16,0-3 0-16,2 3 0 15,-1-2-2-15,1-1 2 16,-2 3 2-16,3-2 13 16,0 1-24-16,-1 2 15 15,-2-1-6-15,2-2 0 16,0 1-1-16,1 1 1 16,-1-1-6-16,4-2 20 15,-2-1-14-15,-1 1 0 16,-1-1 0-16,2 0-1 0,0 1 1 15,-2 1 0-15,2 1 0 16,1-2 8-16,-1 0-9 16,4-3 1-16,-3 2 0 15,-1 1-1-15,0-2-4 16,2 1 5-16,-2-1 1 16,-1 1 7-16,1-1-9 15,-2 0 1-15,-1-2 0 16,1 0-2-16,-2-1-2 15,3 1 4-15,0-1 0 16,-1 1 9-16,0 2-9 16,1 0 0-16,-1 0 0 15,3 2-6-15,0-3 6 16,-3 2 0-16,3-1-1 0,-1-2 7 16,-1 1-6-16,2-1 0 15,-5-5-13-15,0 5-34 16,-2 0-110-16,0-3-164 0</inkml:trace>
  <inkml:trace contextRef="#ctx0" brushRef="#br0" timeOffset="24828.73">7814 13800 230 0,'0'0'88'16,"0"0"-38"-16,0 0-12 15,59 122-36-15,-40-94 16 16,5-4-4-16,1-4-4 0,4-6 6 15,-1-6-9 1,7-3-5-16,-2-5 2 0,2 0-4 16,3-9-10-16,12-14-61 15,-8-2-119-15,-6 2-18 0</inkml:trace>
  <inkml:trace contextRef="#ctx0" brushRef="#br0" timeOffset="27355.75">8209 13331 166 0,'0'0'136'0,"0"0"-122"16,0 0-10-16,0 0 2 16,0 0-6-16,0 0 36 15,0 0 25-15,-20-19 21 0,20 19-3 16,0 0-1-16,0 0 10 15,0 0-57-15,0 0 15 16,0 0-3-16,0 0-20 16,0 0 15-16,0 0-21 15,0 0-8-15,0 0 4 16,0 0 0-16,0 0-13 16,0 0 17-16,0 0-16 15,0 0 18-15,0-1-19 16,0-3 0-16,0 2 8 15,8-2-7-15,2 0-1 16,-1 1 8-16,-1 0-6 16,1-1 22-16,3-3-23 0,0 2 0 15,2-1 43-15,-1-2-44 16,-2 1 28-16,3 1-7 16,-1 1-13-16,-1-2 13 15,-1 4-21-15,-1-2 1 16,0 2 1-16,1-1 0 15,-3-1-2-15,4 0 3 16,-1 1 4-16,0-3 12 16,0 1-18-16,0 1 1 15,3-1 37-15,-3 0-38 16,2 0 9-16,1-1 8 16,-1 1-18-16,1 1 21 15,-4 0-19-15,4 1-1 16,-1 0 15-16,-2-2-8 15,3 2-8-15,-3 1 1 0,0-4-1 16,0 1 12-16,2 0-10 16,-1 0-1-16,1-2 34 15,-2 3-26-15,3-4-9 16,-3 3 10-16,5 0-1 16,-3 0 13-16,1 0-20 15,-2 0-2-15,1-3 7 16,-1 4-1-16,-1-1-6 15,1-2 0-15,-4 2 2 16,3 2 6-16,1-2-8 16,-1 2 0-16,-1-2 9 15,2 1-9-15,-1 0 0 0,2-1 1 16,1 0-1 0,-1 0 11-16,-1 0-11 0,1 0 0 15,-5 2-2-15,2-1 3 16,-2 2-1-16,1-1 0 15,3-2 1-15,-1 2 13 16,1-3-14-16,2 2 0 16,-1-1-1-16,3 0 7 15,-5 0-7-15,3 0 1 16,-3-1 0-16,-2 3 0 16,2-1 0-16,0 0 0 15,-2 0 5-15,3 1-5 16,-2-1 0-16,1 2 0 0,0-1 1 15,3-1-2 1,-2 1 0-16,1 0 1 0,-3 1-2 16,4-4 3-1,-1 3-1-15,1-2 0 0,1 1 1 16,-1-1-2-16,-1-3 0 16,2 3 1-16,-1 2-6 15,-1-2 15-15,1 1-18 16,1-2 9-16,3 1 0 15,0 0 4-15,0-1-4 16,0-2 0-16,-3 1-5 16,1 2 12-16,-4-1-7 15,2 1 0-15,-2 1 0 16,-1 2 0-16,-3-4 0 16,3 3 0-16,-1 0-4 0,0-2 13 15,4 0-10-15,-1 0 2 16,3 0-1-16,-2-2 0 15,4 2-1-15,-1-2 1 16,1 0 22-16,0 0-15 16,0-1-7-16,0 3 0 15,-1-1 2-15,1 1 10 16,-3 2-12-16,4-2 0 16,-1 2 1-16,-1-2 8 15,4 0-10-15,-6 1 1 16,3-1 0-16,-3 2 0 15,3-1 6-15,-2-1-6 0,2-1 0 16,0 2 9-16,-1-1-10 16,1 0 1-16,0 0 0 15,-2 1 1-15,-3 0-1 16,0 1 0-16,-2-2 2 16,3-1 15-16,-1 2-17 15,0-3 0-15,1-1 3 16,1 3 14-16,1-3-17 15,1 0 9-15,2 0 4 16,1-2 1-16,-1 1-14 16,2 0 8-16,-1 0-7 15,0 2 5-15,-2 1-4 16,-1-2-2-16,4 1 16 16,-5 0-4-16,1 2-12 15,-1-2 0-15,-3 1 0 0,1 0-2 16,1 1 9-16,1-2-7 15,-1 0 11-15,1 0 3 16,1-1-14-16,2 2 0 16,-2-1 0-16,1-2-4 15,-1 2 5-15,4-3-1 16,-1 4 3-16,0-1 8 16,-3 0-11-16,2 0 0 15,-4 1 0-15,1 1-7 16,-1 0 14-16,1 0-7 15,0 1 1-15,2-3 14 0,-3 2-17 16,1-2 2 0,1 2 0-16,-1-2-9 0,-1-1 10 15,-1 4-1 1,1-3 5-16,2-1 6 0,-2 2-11 16,1-3 0-16,1 1 0 15,-1 2-4-15,1-4 4 16,2 4 0-16,-3-2 3 15,1 2 6-15,-1-2-7 16,-1-1-2-16,-1 2-6 16,1-2-2-16,-2 3 10 15,3-6-2-15,0 1 4 16,1 0 4-16,4-1-6 16,0-2-2-16,0 1 0 15,1 0-10-15,-2 0 11 0,0 2-1 16,1-1 0-16,-4 3 10 15,-1 1-9-15,-1-1-1 16,1 2 0-16,-1-5-7 16,1 2 15-16,5-6-8 15,2 2 0-15,2-1 1 16,0 0 2-16,0-1-3 16,-3 4 3-16,4 0-3 15,0 1 1-15,4 3 6 16,-5 0-7-16,-1 2 10 15,-6 0-7-15,-2 3-3 16,-8 0-1-16,-3 2-1 0,-3 2 4 16,-2 0-2-16,0 0 0 15,0 0-4-15,0 0 3 16,0 0-65-16,-2 0-155 16,-7 0-311-16</inkml:trace>
  <inkml:trace contextRef="#ctx0" brushRef="#br0" timeOffset="30349.19">12818 10311 332 0,'0'0'131'0,"0"0"-50"0,0 0-12 16,0 0 40 0,0 0-50-16,0 0-16 0,0-20-18 15,0 17-17-15,0 2 33 16,0 1-16-16,0 0-24 15,0 0 11-15,0 0-11 16,0 0-1-16,0 0 0 16,0 0-13-16,0 0-1 15,0 0-50-15,0 0-51 16,0 0 1-16,-4 0-16 0,0 0-357 16</inkml:trace>
  <inkml:trace contextRef="#ctx0" brushRef="#br0" timeOffset="31355.83">12331 10984 189 0,'0'0'118'16,"0"0"-96"-16,0 0-22 16,0 0-2-16,0 0 2 15,0 0 49-15,0 0 3 16,-107 42 0-16,92-37 17 0,1-2-4 15,-1 2 18-15,1-1-36 16,1 1-19-16,-1 0-5 16,1 1-15-16,-1 0-8 15,1 2 2-15,0 0 9 16,1 0 10-16,1 2-15 16,0 2-5-16,-2-1 3 15,0 2-4-15,-1 1 0 16,-1 2-7-16,1 0-3 15,-1 0 10-15,1 1 0 16,1-2 0-16,1 1-2 16,1 3-11-16,1-2-13 15,0 3-30-15,1-2-15 0,1 9 21 16,1-5-34 0,0-4-144-16</inkml:trace>
  <inkml:trace contextRef="#ctx0" brushRef="#br0" timeOffset="39308.85">8529 13266 110 0,'0'0'112'0,"0"0"-83"16,0 0-29-16,0 0-8 15,0 0-37-15,0 0 22 16,0 0-5-16,17-9 28 15,-13 5 1-15,2 2 28 16,1-2 3-16,-1 0-12 16,0 1 5-16,-2 2 6 15,-2-2-12-15,0 1 32 16,0 1 16-16,-2-2-2 0,3 0 5 16,1 1-27-1,0-5-29-15,0 3 17 0,4-2-30 16,-2 2 8-16,1 0-8 15,-1 0 0-15,1 2 7 16,-2 1-8-16,2-3 0 16,-3-1 1-16,0 1-1 15,-2 1 0-15,2-2 0 16,1 1 0-16,0 0-1 16,2 0 2-16,-1 0 0 15,3 1 15-15,0-2-6 16,2 1-6-16,0 0-4 0,-1 0 0 15,0 1 0 1,-3-2-11-16,3 1 11 0,-4 0-2 16,0 0 15-16,-1-2-9 15,1 2 22-15,4-5 18 16,-2 3-5-16,1-1-22 16,3 1-7-16,-1 0 2 15,-3 0-4-15,4 2-8 16,-3-2 0-16,-1 0 1 15,4 2-3-15,-3-2 4 16,-1 2-2-16,3-2 17 16,1 0-10-16,-1 0-7 15,-3 0 0-15,4 0 1 0,-1 0-4 16,-3 2 4 0,2-2-1-16,-1 0 4 0,-3 2 3 15,4-2-7-15,-2 2 0 16,1 0 1-16,3-3 5 15,1 4-5-15,0-3-1 16,1 0 7-16,1-1-1 16,1 0-6-16,1 0 0 15,-1 0-1-15,-1-1-5 16,1 0 6-16,-1-1 0 16,-1 4 3-16,1-2 6 15,-1 0-8-15,-1-1-1 16,3 2 0-16,-3-2-5 15,6-1 5-15,-4 4 0 16,1-3 0-16,1-1 7 0,-1 1-10 16,1 0 3-16,2 1 0 15,-5-2 1-15,3 3 0 16,-4 0-1-16,3 2 0 16,-3-2 1-16,1 0-1 15,1 0 0-15,-1-2 0 16,1 2-8-16,1-2 16 15,-1 2-8-15,1 0 0 16,-3-2-1-16,3 2-8 16,-1 0 9-16,1-2-10 15,-1 2 9-15,1 0 1 16,0-1-7-16,2 1 6 16,-1-1-4-16,3-1 5 15,1 2 0-15,0-4 0 16,2 2-7-16,-3 0 7 0,3-2 0 15,-5 2 0-15,2 2 1 16,-5-2 3-16,1 2-4 16,-3 0 0-16,1 2 3 15,-1-2-1-15,3 0 5 16,1-2 3-16,1 0-10 16,-1-1 17-16,2 0-17 15,-1 0 0-15,-1 1 7 16,1 1-6-16,-3-1 12 15,2 1 6-15,0 2-17 0,1-1 21 16,-3-3-23 0,3 1 0-16,1 0-1 0,-4 1 7 15,3-2-6-15,-3 2 0 16,1-2 1-16,-1 1 11 16,1 1-12-1,-1 0 0-15,1 0 6 0,2 1 1 16,0-3-7-16,-1 1 0 15,4 2 1-15,-1-2 4 16,-3 2-5-16,1 0 0 16,2-1-9-16,-2-2 16 15,2 3-7-15,0-4 0 16,0 2 1-16,-1-2 6 16,0 0-7-16,1-2 0 15,1 2-6-15,0-1 6 0,2 3 0 16,-1-3 0-16,-2 3-12 15,-2 0 11-15,-1-1 1 16,-3 3 0-16,1 0-1 16,-1 1 1-16,1-3 0 15,2 2 0-15,-2-2 2 16,1 2 4-16,-1-2-6 16,3 2 0-16,0-2-6 15,0 1 7-15,0 0-1 16,-1-1 0-16,1 0 1 15,3 2 2-15,-4-1-3 16,1 1 0-16,-3 1-4 16,1-2 5-16,2 1-1 0,-2-1 0 15,-1-2 4-15,3 3-4 16,-1-2 0-16,1 0 0 16,1 0 0-16,0 0-5 15,2 1 5-15,-1-2 0 16,-3 1 0-16,0 0-7 15,4 1 7-15,-5 2 0 16,1-1 4-16,-1 0-4 16,-3 0 0-16,1 2 0 15,-4-2 0-15,0 2 5 16,-3-2-5-16,-3 2 0 16,3 0 1-16,-3-2 6 0,3 1-7 15,2-4 0 1,0 3-19-16,2-2 6 0,3 0-1 15,-2 1 14-15,0 0-9 16,1 2-7-16,-4-2 10 16,0 3 5-16,-2 0-6 15,-3 0 1-15,0-2 6 16,1 1 0-16,-1-1-2 16,1 0-12-16,0 0-11 15,1-1-24-15,1 1 6 16,-3 0 23-16,0 0 7 15,2 2 13-15,-2 1-9 16,-2 2 3-16,0 1 6 0,-2 0 1 16,0 0 0-1,2 0-1-15,-2 0-13 0,0 0-52 16,0 0 16-16,0 0-15 16,0 0 51-16,0 0-1 15,0 0 14-15,0 0 14 16,0 0 5-16,0 0 0 15,-8 0 7-15,-4 6-25 16,1-1 9-16,0 4-1 16,-3-1-3-16,4 0 7 15,-2-1-13-15,-1 1 9 16,2 1 20-16,2-1-29 16,-2 2 25-16,-2-2-11 15,-1 1-2-15,1 0 8 16,-5 1-11-16,0 1 2 0,-4 0 2 15,-1-1-1-15,-1 0 12 16,-1 0 2-16,1 0-11 16,2-3-4-16,1 3-11 15,2-1 16-15,1 1 12 16,3-2-21-16,-2 1 6 16,5-5 6-16,-2 3-19 15,1-1 18-15,1 0-18 16,-1 2 1-16,-1-2-1 15,-1 1 0-15,-3 1 0 16,-2-1-1-16,0 1-7 16,-3 0 7-16,0 1 2 0,-2-2 2 15,0 2 8 1,3-3-2-16,2 2 2 0,0-1-11 16,2 1 1-16,0 1-5 15,-2-1 4-15,3 0 0 16,-4 2 0-16,-1 0 7 15,-1 0-7-15,-1 0 0 16,0 0-3-16,-1 0 2 16,0 0 1-16,4-2-1 15,-4 1 1-15,0 2 0 16,-2 1 6-16,1 1-6 16,-1-2-4-16,1-1 3 15,1 2 2-15,0-1-1 16,3-3 13-16,1 3-7 15,2-1 11-15,1-2-17 0,3 3 2 16,-1-3 3-16,-2 1-5 16,2-1 0-16,-3 2-1 15,1-2 2-15,-5 2 2 16,4 0-3-16,-4 0 0 16,3-2 11-16,0 2-10 15,2-1 17-15,0-1-2 16,1 1-15-16,-2 0 12 15,2-1-13-15,-1 2 0 16,-3-2-4-16,4 2 5 16,-5-2-1-16,-1 2 3 15,2 0 3-15,-2-3 5 16,3 4 4-16,0-3-5 16,2 2 22-16,3-2-25 15,-1-2-7-15,1 1 0 0,-1 2 6 16,1-3-4-16,-2 0-2 15,2 3 0-15,-3-2-3 16,2 0 4-16,1 2-1 16,-1-1 0-16,-1-2 8 15,-2 2-3-15,4 0-5 16,-3 0 0-16,1 2-13 16,-2-2 21-16,1 0-8 15,1 0 0-15,-1 0 0 16,-2-3 0-16,0 4 0 15,0-1 0-15,0 2-4 16,2 0 5-16,-1 1-1 16,0-4 0-16,-1 4 0 0,0-2-6 15,-2 2-4-15,1-2 10 16,0 2-13-16,-2-4 14 16,3 4-1-16,1-4 0 15,0 4 7-15,-1-3-14 16,3 2 7-16,-5 0 0 15,5 0-13-15,0-3 13 16,-1 2 0-16,0 1 0 16,0-4 0-16,3 2-4 15,1 0 4-15,-2 0 0 0,1 0-16 16,2 0 11 0,-3 0 3-16,3 0 1 0,-1-1-17 15,-1 2 18-15,1-1-23 16,1 0-10-16,0-2 32 15,-1 2-57-15,1 1 43 16,-1-4 5-16,1 3 4 16,-1-2 5-16,1 0 1 15,1 0 0-15,0 1 9 16,1-1-8-16,2-3-1 16,0 2 0-16,0 0 1 15,0-1 3-15,0 2-4 16,2-2 0-16,1 2 2 15,-1-1-2-15,0-2 0 16,1 3 0-16,-1-2 0 0,1-2 11 16,1 2-3-16,1-1-7 15,1-2-2-15,1 1 0 16,2-2 0-16,0 2-2 16,0-2 3-16,0 0-6 15,0 0 5-15,0 0 1 16,0 0-12-16,0 0 11 15,5-4 1-15,6-4 0 16,0 0 0-16,2-4-6 16,3 2 6-16,0-5 0 15,1 4-6-15,1-5 2 16,3-1 3-16,0 3-1 16,2-5 2-16,1 1-1 15,-1 0-4-15,1 2-17 16,-2 0 21-16,-1 2-30 0,0 0 30 15,2-1-11-15,-1 2 12 16,1 1 0-16,-2-2-1 16,4 0 1-16,2 0-1 15,0 0-2-15,2 0 3 16,-2-3 0-16,0 4 0 16,-4-1 6-16,0-1-6 15,-1 1 0-15,0-2 12 16,1 3-6-16,-1-2-7 15,1 1 1-15,-2 1 0 0,2-2 1 16,-1 3-1-16,-2 0 0 16,2 1-2-16,-1-2 2 15,-2 3-1-15,1 0 1 16,1 0 0-16,-2 3 13 16,4-4-13-16,2-1 2 15,1 2 6-15,1-5 0 16,4 2-8-16,1-1 0 15,-3 0 0-15,2 1-2 16,-4 4-1-16,-1-1 3 16,-4 1 0-16,3 0 7 15,0 0-7-15,-1 0 0 16,2-2-17-16,-1 4 16 16,2-4-19-16,-5 4 20 15,-2-2-1-15,0 3 6 0,-4-2-7 16,1-1 2-16,2 1-3 15,-2-1 1-15,1-1 2 16,-1 2 0-16,2 0 0 16,-1 2 2-16,1-1-2 15,2 0 0-15,-3 1 1 16,1-2-7-16,0 0 7 16,-2 1-1-16,1 0 0 15,-3 0 7-15,1 0-6 16,-1-1-1-16,1 2 1 15,-3 0 17-15,3-3-17 16,-3 3 9-16,3 1-2 16,-3-1-8-16,1 0 13 0,1 0-13 15,-1 0 0-15,1 0-1 16,2-3 2-16,0 2-1 16,1 1 10-16,-2-2 3 15,4 1 12-15,-2 2-25 16,3-1 9-16,0-2-9 15,3-1 0-15,-2 4 0 16,3-3 0-16,-1-1 1 16,1 2-2-16,-2-2 1 15,-2 3-10-15,2 2-3 16,-3-2 8-16,2 1 5 16,-2-4 0-16,1 4-2 15,-2-5 2-15,-1 1 0 16,3 1 0-16,0-2 2 0,2-2-2 15,-3 2 0-15,2-2 5 16,0 0 2-16,-1 2-9 16,0 0 2-16,2 0 0 15,-3-2 9-15,3 2-9 16,-4-1 15-16,-1 4-15 16,0-3 6-16,0 0 0 15,0-2-6-15,2 0 0 16,2 0 16-16,-1 0-15 15,-3 2 11-15,1-1-12 16,-2 6 1-16,2-4 3 16,-6 6-4-16,-2-1-25 15,-2 0 24-15,-3 0-15 0,1 0 16 16,3 0-10 0,-2-1 1-16,1-1 8 0,3 0 1 15,-2 1-3-15,1 0-10 16,-3 1 14-16,-2 3-1 15,-2-2 0-15,-4 2 7 16,3 1-4-16,-3 0-3 16,0 0 0-16,0 0-3 15,0 0 9-15,0 0-6 16,0 0 1-16,0 0 6 16,-9 0-14-16,-3 5 7 15,-1 4 0-15,-5 0-1 16,1 2-3-16,-6 3 4 0,1-3 1 15,0 3 7 1,-3 3 11-16,1-1-9 0,-3 1-8 16,-2 2-4-1,-2 1 1-15,-1 2 1 0,-1-1 0 16,-2 0-7-16,-5 1-6 16,-3 2-11-16,-6 0-8 15,-2 0 25-15,-2-1-22 16,1-1 29-16,5-3 14 15,5 0 25-15,9-6 19 16,6 0-41-16,4-4-16 16,5 2-1-16,1-1-3 15,-3 0-7-15,0 2-18 0,-2-2 5 16,-1 2 22 0,-3 0 0-16,4-2 1 0,-3-2-3 15,2 2 5-15,1-2-2 16,0-2 27-16,2 2-4 15,-1 0-7-15,2 0-16 16,1-1 0-16,1 4 4 16,-4-1-4-16,1 0 0 15,-3 1-1-15,2-3 1 16,-3 4 0-16,-2-3 0 16,1 1 0-16,0 1 7 15,0-1 6-15,0 0-7 16,3-1 6-16,-1 0-6 15,1-2-6-15,0 4 0 0,-1-6 0 16,2 4-1-16,-2-1 8 16,1 0-7-16,1 1 0 15,2 0 15-15,1-2-2 16,0 2-13-16,0-1 0 16,3 2 4-16,-3-3 3 15,0 2-7-15,2-3 0 16,-2 0 0-16,3 0 12 15,-1 0-12-15,1-1 24 16,-1 0 10-16,5 1-26 16,-3-2 3-16,6 2-11 15,-3-2 1-15,2 0-2 16,-4 2-5-16,6-2 6 0,-2 0 0 16,-3 1 10-1,2-3-10-15,1 1 0 16,-1 0 2-16,4 0-11 15,2-1 10-15,1-2-1 0,3 0 0 16,0 2-30-16,0-2 14 16,0 0-6-16,0 0 1 15,0 0 19-15,0 0-17 16,0 0 4-16,0 0 14 16,7 0-18-16,7 0 9 15,1-8-38-15,3 1-5 16,-3-2 37-16,3-1-12 15,2 2 27-15,0-2 1 0,3-2-10 16,1 0 9 0,5-2 1-16,2-3-1 0,3 0-1 15,2-1 2-15,1-3 0 16,1 3-2-16,0 3 4 16,-4-2 3-16,-1 4-5 15,-4-1 0-15,-3 2 6 16,-1-1 1-16,-1 2 3 15,3-3 1-15,0-1-11 16,4-1 14-16,5-2-14 16,-1-2 0-16,5 2 12 15,1-1 2-15,-1-2 46 16,-3 3-13-16,3 2-13 16,-3 0-5-16,-2 4-29 0,-4 2 8 15,-2 0-11-15,-2 2 3 16,-3 0-14-16,-1 0-5 15,-1-1-14-15,-1 2 26 16,-2-4-9-16,-1 4 6 16,-1-1 2-16,0 0 10 15,-2-1-2-15,0 1 10 16,3 1-9-16,-2-2 16 16,1 1-17-16,4-1 0 15,-1 0-7-15,-1 1 10 16,2 0-3-16,-1 0 0 15,0 0 1-15,0 2 7 16,-2-2-8-16,-3 2 0 0,-3 2-7 16,-1 0 13-16,0 0-6 15,-2 0 0-15,0 0 1 16,2 0 0-16,3-1-1 16,-1 1 3-16,0 0-7 15,3-3 11-15,-1 1-8 16,3 0 1-16,-2 2 0 15,-3 0 4-15,0-1-4 16,-1 4 0-16,-1-3-13 16,2-1 13-16,0 3 0 15,0-4 8-15,1-1-7 16,-1 3 6-16,1 0-7 16,-5 0 0-16,-1 0-6 15,0 2 7-15,-4 0-1 16,-4-1 1-16,2 3 0 0,-2 0 23 15,0 0-8 1,0-2-16-16,0 2 0 0,0 0-32 16,0 0-67-16,0 0-109 0</inkml:trace>
  <inkml:trace contextRef="#ctx0" brushRef="#br0" timeOffset="39483.38">11335 11914 91 0,'0'0'776'0,"0"0"-760"0,0 0-16 16,0 0-206-16,0 0-50 0</inkml:trace>
  <inkml:trace contextRef="#ctx0" brushRef="#br0" timeOffset="44903.38">8494 13221 380 0,'0'0'175'0,"0"0"-70"0,0 0-14 16,0 0 4 0,0 0 5-16,0 0-42 0,0 0-15 15,0 0-24-15,0 0-18 16,0 0 17-16,0 0-11 16,0 0 38-16,0 0 18 15,0 0-28-15,0 0 13 16,0 0-34-16,0 0-12 15,0 0 17-15,0 0-19 16,0 0 1-16,-2 0 12 16,2 0-13-16,0 0 13 15,-2 0-11-15,0 0 4 0,-1 0 12 16,-2 0-18-16,0-3 1 16,4 1 6-16,-4 0-7 15,1 0 20-15,0 2-20 16,2-1 2-16,-3-2-1 15,0 3 5-15,1 0-6 16,-1-1 0-16,-1 1 2 16,1 0 4-16,-1 0-6 15,-1 0 0-15,0 0-3 16,-2 0 4-16,1 0-1 16,0 0 1-16,0 0-1 15,0 0 8-15,1 0-8 16,-3 0 0-16,1-3-5 0,-1 3 11 15,0 0-6-15,-1 0 0 16,3 0 2-16,-4 0 18 16,3 0-20-16,-2 0 0 15,0 0-8-15,2 0 18 16,-2 0-10-16,-1 0 0 16,2 0 7-16,-3 0-3 15,-1 0-4-15,1 0 0 16,-1 0-6-16,3 0 7 15,-3 0-1-15,3 0 0 16,3 0 7-16,-4 0-4 16,1 0-3-16,3 3 0 15,-4 1-4-15,3-3 4 0,1 3 0 16,-4 1-1 0,1 1 2-16,-2-3 8 0,-1 3-9 15,1 1 0-15,-1-2-8 16,4 0 14-16,-1-1-6 15,-1 1 0-15,3-1 7 16,-1 1-1-16,2 1-6 16,0-3 1-16,1 4-3 15,-2-3 8-15,2 2-6 16,0 0 0-16,1 2 0 16,-3-3 16-16,2 4-16 15,-2-3 0-15,1 2 16 16,1-2-5-16,0-2-11 15,2 2 9-15,3-2-9 16,0 1 21-16,0-3-21 16,0 4 0-16,0 0 9 15,-1 3-9-15,1-1 0 0,-2 2 12 16,0 0-11-16,1 0 30 16,-2 0-23-16,3-2-7 15,-2 0 20-15,2 0-10 16,2-2-12-16,-3 0 1 15,3 0 0-15,-2 2 5 16,2 0-5-16,-2 2 0 16,0 1 12-16,0 0 0 15,-2 1-12-15,0 3 1 16,0-3 0-16,2-1 17 0,0 1-18 16,2 1 0-1,0-2 3-15,0 0-2 16,0 0-1-16,0 3 0 0,0-2 1 15,0 2 11-15,0 0-12 16,0-2 0-16,0 3 12 16,2-3 7-16,4 2-19 15,2-1 0-15,-2 2 0 16,1 0 5-16,-1-4 2 16,2 1-7-16,-3-4 13 15,3 2 2-15,-2-4-15 16,-2 3 9-16,4-2-8 15,-2-1 11-15,1 2-12 0,-1-2 0 16,3 0 0 0,-2 0 18-16,2 0-19 0,0 0 1 15,-3 0 0-15,4 2-5 16,-4-2 6-16,0 0-1 16,1 0 4-16,1-1 3 15,-2-2-7-15,1 3 0 16,-3-1 0-16,2 2 5 15,4 2-5-15,-1-2 1 16,-1 1 2-16,6 0 6 16,-3 2-5-16,3-2-4 15,-3 2 3-15,-1-2-16 16,-2 0 25-16,3-2-12 16,-3 1 0-16,1-1 7 15,-2-2-10-15,0 0 3 0,1 0 0 16,-1 2 0-16,0-5 0 15,2 3 0-15,-3 1 0 16,3-2 12-16,1 3-15 16,0-2 3-16,1 3 0 15,-1-3 3-15,-1 2-3 16,-1-2 0-16,2 0 0 16,-4-2 2-16,1 2-2 15,-1 0 0-15,-2-1 0 16,3 2-3-16,3-1 9 15,-4 0-6-15,3 2 0 16,0-4 1-16,0 4-4 0,0-4 3 16,-1 2 0-1,2 0 0-15,-4 1 6 0,3-4-7 16,0 3 1-16,-2-2 0 16,-1-2-1-16,-1 1 1 15,-1-1 0-15,2 0-2 16,0 0 10-16,-1 0-8 15,3 0 0-15,0 0 1 16,0 0 3-16,0 0-4 16,1 0 1-16,0 0-14 15,2-3 13-15,2-2-1 16,1-4-1-16,-3 1-15 16,2-2 11-16,-1-3 6 15,-1 4-9-15,0-1-10 16,-4-2 2-16,-1 2 16 15,1-4-13-15,-3 2-18 16,1-2 32-16,-2-2 0 0,1 0 0 16,-2-1-17-16,-1 3 14 15,2 2 3-15,0-2-7 16,-3 1-2-16,0-1 9 16,2-1-7-16,-2-3-8 15,0 1 1-15,0-4-5 16,0 4 10-16,2-4 8 15,-2 0-2-15,0 2 2 16,0-1 1-16,0 1 0 16,0-4-12-16,0 3 12 0,0 0-1 15,0-3-14-15,-4 3-3 16,-2 2 17 0,1 0 1-16,0 0 0 0,-2-2-7 15,-2 2 7 1,1-2-1-16,-2-2 0 0,1 2-12 15,1 0 12-15,-4 0 1 16,3 0 0-16,1 2-6 16,-1 0 7-16,0 0-1 15,0 0 2-15,0-2-2 16,-2 2 9-16,2 0-9 16,-2 2 0-16,-3-1 21 15,0 2-8-15,-1-1-6 0,-2 1 3 16,-1 1-3-16,0 0-1 15,-2 2-6-15,2 0 0 16,-2 0 17-16,0 3-1 16,-3 0-13-16,2 1-2 15,-2 2 5-15,1 0 7 16,-3 2-12-16,3 2-1 16,0 2 37-16,-1 0-26 15,2 0 8-15,-4 0-6 16,3 2-13-16,-1 6 39 15,4 0-37-15,-2 0 15 16,3 1-3-16,3-2-1 16,1 1-13-16,1 0 0 15,4-2 9-15,3-2 6 16,-2 1-15-16,6-2 0 0,0-3 6 16,2 3 3-16,0-3-11 15,0 0 2-15,0 0-64 16,23 0-53-16,8 0-27 15,7 0-145-15</inkml:trace>
  <inkml:trace contextRef="#ctx0" brushRef="#br0" timeOffset="45130.91">8660 13090 339 0,'0'0'0'16,"0"0"-153"-16</inkml:trace>
  <inkml:trace contextRef="#ctx0" brushRef="#br0" timeOffset="45433.03">8660 13090 68 0,'-95'46'82'0,"83"-43"-5"16,2-2-15-16,-1-1 14 0,-2 1-25 16,1 2-8-1,-1-1 9-15,2 0 29 0,2 3-5 16,2-4-1-1,1 1-14-15,4-2-34 0,-1 0 12 16,3 2-23-16,0-2-16 16,0 0 19-16,0 0-18 15,0 0 5-15,0 0-6 16,0 0-1-16,0 0 1 16,0 0 0-16,3 0-9 15,5 0 0-15,3 0-1 16,7 0-3-16,3-8-13 0,0-3-47 15,8-4-20 1,18-9 14-16,-7 7 10 0,0-4-8 0</inkml:trace>
  <inkml:trace contextRef="#ctx0" brushRef="#br0" timeOffset="45992.99">11609 11744 1023 0,'0'0'200'0,"0"0"-200"16,0 0-90-1,0 0-131-15,0 0-129 0</inkml:trace>
  <inkml:trace contextRef="#ctx0" brushRef="#br0" timeOffset="46119.01">11609 11744 745 0,'82'-44'0'15,"-75"40"-241"-15</inkml:trace>
  <inkml:trace contextRef="#ctx0" brushRef="#br0" timeOffset="46243.58">11885 11703 929 0,'0'0'0'0</inkml:trace>
  <inkml:trace contextRef="#ctx0" brushRef="#br0" timeOffset="46795.75">11646 11775 914 0,'0'0'0'0,"0"0"-136"0</inkml:trace>
  <inkml:trace contextRef="#ctx0" brushRef="#br0" timeOffset="46957.17">11646 11775 1096 0,'-2'-4'204'16,"-5"4"-204"-16,6 0-19 15,1 5-217-15,1 0 14 16,13-2-71-16</inkml:trace>
  <inkml:trace contextRef="#ctx0" brushRef="#br0" timeOffset="117801.27">2766 11508 12 0,'0'0'489'0,"0"0"-351"15,0 0 4-15,0 0-17 16,0 0-16-16,0 0 5 0,4-11-78 15,-4 11 16 1,0 0-34-16,0 0 8 0,0 0-7 16,0 0-9-16,0 0 27 15,0 0 1-15,0 0 10 16,0 0 22-16,0 0-30 16,0 0-2-16,0 0-7 15,0 0-25-15,0 0 15 16,0 0-21-16,0 0 8 15,0 0 9-15,0 0-2 16,0 0 8-16,0 0-6 16,0 0-16-16,0 0 19 15,0 0-20-15,0 0 0 16,2 0-10-16,2 0 16 16,4 0-6-16,-4 0 0 0,0 0 7 15,1 0-1 1,1 0-6-16,-1 0 0 0,-1 0-1 15,1 0 2-15,0 0-1 16,-1 0 10-16,-2 0-9 16,0 0 9-16,0 0-10 15,5 0 0-15,-2 0-5 16,4 0 15-16,-1 0-10 16,1 0 0-16,1 0 1 15,-2 3 4-15,0-3-5 16,1 1 0-16,1-1-4 15,-3 0 10-15,-1 2-6 16,0-2 7-16,4 0-7 16,-3 0 15-16,1 0-15 15,2 0 6-15,1 0 10 0,2 0-8 16,0 0-5-16,-2 0-3 16,1 0 1-16,1 0 12 15,-4 0-13-15,-1 0 0 16,-3 3-13-16,0-1 22 15,-1 0-9-15,-2-2 0 16,-2 2 7-16,2-2-5 16,2 0-2-16,3 2 0 15,3-2-6-15,-2 0 8 16,3 0-2-16,1 2 0 16,-4-2 7-16,1 2-5 15,-1-2-2-15,-2 2 0 0,-4 0-8 16,3-2 17-1,-1 0-9-15,-2 2 0 0,5-2 1 16,-2 0 5-16,4 2-6 16,1-2 0-16,4 0-5 15,1 0 16-15,-1 0-11 16,-1 0 0-16,0 0 1 16,1 0 6-16,-5 2-7 15,1-2 0-15,0 2-11 16,1 1 20-16,-3-2-9 15,4-1 0-15,-1 3 2 16,1-3 2-16,-1 2-4 16,-3-2 0-16,3 1-5 0,-4-1 6 15,2 3-1 1,-2-2 0-16,-1 1 7 0,4 2 2 16,-2-3-9-16,3 4-6 15,1-1-4-15,3-2 19 16,1 2-9-16,1-2 0 15,2 0 1-15,-1 0 1 16,-3 2-2-16,-2-2 0 16,-1 0-6-16,-4 1 7 15,1-2-1-15,-2 2 0 16,2-1 7-16,0-1-3 16,-1 2-4-16,4-2-12 15,1 1-6-15,-1-1 17 16,1 2 1-16,-3-2-1 0,0 2 2 15,-1-1-1-15,-1 0 0 16,2 0-4-16,-2 0-8 16,5 0 13-16,1 0-1 15,1 0 0-15,6-2 5 16,1 2-14-16,2-2-1 16,1 2-11-16,-3 2 14 15,-3-2-2-15,-2 3 9 16,-3-4 0-16,-1 2 1 15,-3-1 0-15,2-1-1 16,-1 2 0-16,3-3-7 16,1 0 8-16,3 0-1 15,2 0 0-15,2 0 6 0,1 0-4 16,-2 0-2-16,0 0 0 16,-1 0-8-16,-3 0 9 15,4 0-1-15,-3 1 0 16,1 3 7-16,2-2-10 15,1 2 3-15,2 0 0 16,1-2-4-16,2 0 5 16,0 0-1-16,-1 1 0 15,-1-2 1-15,-1 2 11 16,-2-2-12-16,2-1 0 16,2 2 2-16,-1 0-1 15,5 0-1-15,-1 1 0 16,2-1 6-16,0-2-1 0,4 1-5 15,-7-1 0 1,1 3-8-16,-3-1 9 0,1-1-1 16,-4 3 2-16,-1 0 5 15,-4 1 1-15,0-1-8 16,-5-3 0-16,3 3-5 16,-3 1 17-16,1-4-10 15,-1-1 22-15,2 3-22 16,-1-3 24-16,1 0-13 15,-1 0-13-15,-1 1 27 16,-4 2-26-16,-1-2 5 16,2-1 2-16,-4 2-7 15,2-2 20-15,-2 0-14 0,-2 3-7 16,1-1 35 0,-3-2-33-16,-2 1 10 0,2-1-3 15,-2 0-5 1,0 3 14-16,0-3-11 0,0 0-6 15,0 0-2 1,0 0-30-16,-9 0-142 0,1-3-174 0</inkml:trace>
  <inkml:trace contextRef="#ctx0" brushRef="#br0" timeOffset="125419.73">6297 13333 598 0,'0'0'166'0,"0"0"-94"15,0 0-23-15,0 0 8 16,0 0-20-16,0 0 11 16,118-68-32-16,-84 51-16 15,4-3 30-15,4-1-10 16,3-6-5-16,1 0-14 15,3-4-1-15,4-1-10 16,30-17-30-16,-12 11-96 0,-3 3-136 16</inkml:trace>
  <inkml:trace contextRef="#ctx0" brushRef="#br0" timeOffset="126455.95">8822 13247 155 0,'0'0'324'0,"0"0"-198"16,0 0-69-16,0 0-49 15,0 0 0-15,0 0 1 16,0 0 5-16,-94 1-10 16,78 5-3-16,-6 6 6 15,2-1-7-15,2-4-49 0</inkml:trace>
  <inkml:trace contextRef="#ctx0" brushRef="#br0" timeOffset="127349.06">8471 13284 401 0,'0'0'103'16,"0"0"-25"-16,0 0-12 15,0 0 6-15,0 0 26 16,0 0 8-16,0 0-17 0,127-62 52 15,-108 54-79-15,1 1 7 16,2 0-11-16,0 0-34 16,1-2-3-1,1 2-13-15,2-2-7 0,1 1 8 16,0-2 1-16,0 1-10 16,0 2 2-16,2-3-2 15,-2 0 35-15,-1 0-8 16,2 2-14-16,-1 1 16 15,0-2-27-15,0-1-2 16,4 2 0-16,0-2-4 16,1 2-5-16,-1-2 9 0,0 2-17 15,-4-2 4 1,-2 2-4-16,-1 0 17 0,0-1 0 16,3 4 0-16,0-3-1 15,0-2 1-15,4 1 0 16,-2 0-8-16,2-1 8 15,-2 2 0-15,-1-2 0 16,0 2 3-16,-4 0 6 16,0 2-9-16,-3 0 1 15,-1-1-5-15,-4 2 5 16,4-4-1-16,-1 1 0 16,4-4 10-16,1-2-15 15,3-2 5-15,2-1 0 16,0-4 0-16,0 1 0 15,-2 0 0-15,-1 0 0 0,-1 4 7 16,-3 0 8-16,1 4-15 16,-4 0 1-16,2 1-4 15,-3-2 12-15,1-1-9 16,-1-2 0-16,0 0-12 16,4-2 11-16,1-1-20 15,4 0 16-15,0-3-12 16,1 2 27-16,1 0-10 15,0 0 0-15,2 2-13 16,0 2 2-16,2-1-83 16,2-2-59-16,-2 5 4 15,0-7-28-15,5-11 99 16,-9 4 34-16,-4 0-26 0</inkml:trace>
  <inkml:trace contextRef="#ctx0" brushRef="#br0" timeOffset="127622.93">11493 11703 97 0,'0'0'368'0,"0"0"-217"16,0 0-28-16,0 0-47 16,0 0-34-16,0 0-42 15,0 0-40-15,124-64-174 0</inkml:trace>
  <inkml:trace contextRef="#ctx0" brushRef="#br0" timeOffset="155325.16">5632 11447 453 0,'0'0'216'0,"0"0"-99"16,0 0-59-16,0 0-9 15,0 0-42-15,0 0 13 16,0-13 44-16,0 13-21 16,0-2 90-16,0 2 1 15,0 0-37-15,0 0 1 16,0 0-42-16,0 0-4 15,0 0 7-15,0 0-58 16,0 0 22-16,0 0-23 16,0 0-13-16,0 0 12 15,0 0-6-15,0-2 7 16,0 2 11-16,0 0 5 16,0-2-16-16,0 2 2 15,0-2-1-15,0 2 6 0,0-3-6 16,-1 2-1-16,-3 1 2 15,-1-3-2-15,3 3-9 16,-5 0 0-16,2-1-14 16,1 1 11-16,-2 0-5 15,-1-2 17-15,0 2-2 16,0 0 11-16,-1-2-9 16,1 2 9-16,-3 0 2 15,4 0-5-15,0 0-6 16,-1 0 0-16,3 0 0 15,-4 0-1-15,2 0-1 16,-1 0-4-16,1 0 5 16,-4 0 1-16,2 0-13 15,-3 0 13-15,-1 0 2 0,-2 0 0 16,2 0-3-16,-2 0 1 16,1 0 0-1,-3 2 0-15,3 0 0 0,-1-1 0 16,1 2-1-16,3 1 0 15,-2 0 1-15,1 0 0 16,-1-1 0-16,2 4 0 16,-1-4 0-16,-1 1 0 15,0 1-1-15,2-2 6 16,-1 2-5-16,0-3 1 16,2 2-1-16,-3 0 13 15,4-2-13-15,-1 0 0 16,0 2 28-16,2 0-15 15,-2 0-10-15,1 0 17 16,0 2-12-16,0 0 10 16,-3 2-17-16,1 0 10 0,0 0 28 15,1 2-31-15,0 0 0 16,0 0-6-16,2-2 12 16,-1 2 14-16,1 2-27 15,0-2 0-15,2-2 12 16,-1 2-6-16,2-2-7 15,-3 0 2-15,2 1 4 16,-3 1 20-16,5 1-25 16,-1 3 0-16,-1 1 18 15,1 0-13-15,-1 2-6 0,0-2 1 16,3-1-1-16,-2 3 16 16,0-4-16-16,-1 0 0 15,1-3 9-15,2-1 3 16,0 0-12-16,2 0 7 15,-3 0-1-15,3 1 18 16,0 1-23-16,0-3 16 16,0 5 7-16,0 1-12 15,0-2-12-15,0-1 7 16,3 4-6-16,1-5 16 16,3 2-17-16,-1-2 0 15,0 0 6-15,4 2 0 16,-3 0-6-16,1-1 3 0,1 0 3 15,0-1 3-15,0 1-9 16,0-1 0-16,2-1 3 16,-2-1-3-16,2 1 0 15,-1-2 0-15,0 0 2 16,1-1 12-16,0-2-14 16,1-1 0-16,1 3 3 15,-2-2-2-15,2-1-1 16,1 1 5-16,0 2 2 15,1-2-1-15,0 1-6 16,1 4 0-16,0-3-5 16,2 2 6-16,-3-3-1 15,1 2 1-15,1-1-1 16,-1-1 8-16,-1-1-8 16,-1-1 0-16,-1-1-7 0,1-2 7 15,-3 1 0-15,2-1 0 16,-1 0 1-16,-2 0 6 15,7 0-7-15,-2 0 0 16,3 0-6-16,-1 0 7 16,4 0-1-16,-1 0 0 15,-1 0 11-15,2-3-8 16,-1-4-3-16,-3 4 0 16,2-1-3-16,-4-3 4 15,1 3-1-15,-1 1 0 16,-1-1 1-16,-1 0 0 15,3-1-1-15,-3 2 0 0,-2-1-10 16,2-1 16 0,0 1-6-16,-1-1 0 0,1 1 1 15,1-2-4-15,-1-1 3 16,-2 1-3-16,3-1-19 16,-4 1 13-16,-1-3 9 15,3 1 0-15,-3 0 0 16,1 1-8-16,2-1 8 15,-1-2 0-15,1-1-13 16,-4-1 1-16,1 1 12 16,-3-2 0-16,2-1 1 15,-2-2-1-15,-1 0 0 16,-1-2 0-16,0-3 3 0,-4-2 9 16,0 1-12-16,0-2 12 15,0 0-11-15,0 0 26 16,0-1-25-16,-4 1-2 15,-3-2 43-15,-1 2-41 16,-2-2 23-16,2 0-2 16,-1 0-22-16,-3 0 29 15,-1 0-6-15,-3 1-11 16,1-2 39-16,-5 4-52 16,0 0 31-16,0 3-10 15,-1 2-15-15,2 5 29 16,-1 3-35-16,0 2 9 15,0 4-22-15,-5 3-4 16,-4 1-14-16,-2 0-28 0,-5 0-73 16,-15 23-82-16,7 4-98 15,5-3-746-15</inkml:trace>
  <inkml:trace contextRef="#ctx0" brushRef="#br0" timeOffset="157075.44">6196 13309 788 0,'0'0'389'0,"0"0"-169"16,0 0-91-16,0 0 1 15,0 0-34-15,0 0-20 16,0 0-53-16,-61-52-6 0,54 46 72 16,-4 2-54-1,-1 0 47-15,-1 1 23 0,-1 3-83 16,-1 0 28-16,2 0-25 16,-1 0-17-16,1 0 17 15,-1 0-25-15,1 0 0 16,-1 3 6-16,4 1 13 15,-1 0-19-15,-3 2 0 16,1-1 8-16,1 5 11 16,-1 1-18-16,3 0-1 15,-4 4 8-15,1-2 5 16,1 2-13-16,-1-3 0 0,2 3 1 16,2-4-6-1,-1 1 11-15,2-2-6 0,2-2 15 16,-2 2-3-16,4 2-6 15,-2 0-6-15,-1 0 1 16,3 2 8-16,-1 2-3 16,1-2-5-16,3 0 5 15,-1 0 12-15,0 0-18 16,0 1 0-16,-3 2 0 16,1-3 5-16,0 3 1 15,-2 1-2-15,2 0 10 16,2-1 0-16,2 2-11 15,0-4-3-15,0 3 0 16,0-1 0-16,0 1 1 16,0-2-1-16,0 2 9 15,0-1 4-15,0 2-13 16,6-3 0-16,2-1 0 0,-2 2 5 16,3-1-5-16,1 0 0 15,0 0 9-15,3 2 0 16,-1-1-10-16,-2 4 1 15,2-5 0-15,0 0-6 16,-2 1 6-16,1-1 0 16,0 0 1-16,-2-7 12 15,2 4-14-15,-1-4 1 16,1 1 0-16,-3 1-5 16,2-1 5-16,-1-1 0 15,0-1-8-15,2 1 17 16,0 1-10-16,-1-2 1 15,2 2-2-15,-1-4-5 0,0 0 2 16,-2 0 5 0,2-2-1-16,3 0 4 0,-1 2-3 15,0-2 0-15,3 0 0 16,-1 0-1-16,1-2-5 16,-1 1 6-16,1-3-6 15,-3 1 7-15,4-1-2 16,-5 0 1-16,5 0 0 15,-7 0-6-15,4 0 3 16,-1 0 3-16,-2 0-1 0,1 0 7 16,-1 0-7-1,0-1 1-15,0-2 0 0,-2-1 0 16,0 2 0-16,4-4 0 16,0 2-1-16,1 0 6 15,-2-3-7-15,5 1 2 16,-2 0 0-16,1-1-1 15,-1-1-9-15,2-2 10 16,-5 2-1-16,4-3-5 16,-3 3 5-16,4-4 1 15,-5-1 0-15,5-2-1 16,-4 2 1-16,-3-5 0 16,2-4 10-16,-3-2 1 15,-5-2-11-15,-4-5 1 16,0-3 5-16,0-4 9 0,-6-4-15 15,-15 0-6-15,0-3-1 16,-4-3-56-16,-2 4-54 16,-11-12-100-16,5 11-180 15,4 2-665-15</inkml:trace>
  <inkml:trace contextRef="#ctx0" brushRef="#br0" timeOffset="159674.96">8101 12035 217 0,'0'0'574'0,"0"0"-377"0,0 0-25 16,0 0-37-16,0 0 37 15,0 0-115-15,0 0 13 16,-37-42 16-16,30 38-38 16,-1 2 28-16,0-2-51 15,2 2 17-15,-3 0 22 16,0-2-55-16,0 0 25 15,-2 2-19-15,-1-2-14 16,2 3 34-16,-5-1-35 16,1 2 1-16,-1 0 6 15,-1 0-5-15,-2 0-2 16,2 0 3-16,-1 0 4 16,3 0 0-16,1 0-7 15,1 0 0-15,4 0 21 0,0 0-15 16,3 0 0-16,-3 0 10 15,2 0-16-15,-3 0 18 16,1 0-18-16,-2 0 0 16,1 0 4-16,-1 0-2 15,-3 3-2-15,3 3 0 16,-4 2 9-16,3-2 0 16,-2 2-9-16,2-2 1 15,-2 3 9-15,-1-3-1 16,3-1-9-16,1 1 9 15,2 0-9-15,1 0 22 16,-1 0-22-16,-1 0 1 16,1 3 23-16,0-3-12 0,1 1-12 15,-1 4 3-15,0-4 3 16,1 4 10-16,1-3-16 16,0-1 0-16,2 1 12 15,-4 1-1-15,4-1-7 16,-1-1 11-16,1 4-14 15,2-3 21-15,-2 2-22 16,-1-2 1-16,0 2 13 16,1-1-2-16,-1 4-5 15,1-1 15-15,0 0-22 16,2 0 30-16,0 0-30 16,2-2 1-16,0 2 13 0,0-1-2 15,0 0-12 1,0-1 0-16,0 0 7 0,0 2 5 15,0 0-12-15,0 0 0 16,0 1-1-16,0-1 13 16,0-1-12-16,4 1 0 15,0 0 1-15,0-2 9 16,1-1-10-16,-1 1 0 16,1-2-12-16,2 2 13 15,-1-3-1-15,1 4 0 16,-1-2 8-16,2 1 0 15,-2 1-8-15,2-2 0 16,-1 2-11-16,1-3 19 0,-2 0-8 16,1-2 0-1,-1-2 1-15,1 0 3 0,-2 2-4 16,1-3 0-16,-1 3-8 16,1 1 10-16,-2-1-2 15,4 2 0-15,-2-2 6 16,1 2-3-16,-1-2-3 15,1 0 0-15,0 0-13 16,0-2 23-16,-1 2-10 16,1-2 0-16,2 3 1 15,-2-4 3-15,1 2-4 16,-1 0 0-16,2-1-12 16,0 2 18-16,-1-2-6 15,1-2 0-15,3 2 1 0,-3-2 7 16,3 2-8-16,-4-2 0 15,3 0-9-15,1 2 9 16,1-1 0-16,0-2 0 16,1 1 11-16,-2-2-9 15,2 0-2-15,-3 3-2 16,2-3-13-16,-1 0 17 16,-2 1-2-16,2-1 0 15,-3 0 6-15,2 1-7 16,1-1 1-16,-2 0-2 15,1 0-11-15,3 0 19 16,-3 0-6-16,3 0 0 16,-3 0 0-16,2 0 3 15,3 0-3-15,-3 0-3 16,0 0-9-16,-2 0 13 0,0-2-1 16,-1-1 0-16,-4 3 8 15,1-2-5-15,-1 2-3 16,2-1-1-16,0-2-13 15,1 1 20-15,3 0-6 16,-3 0 0-16,3-2 2 16,-2 2 4-16,-2 2-6 15,3-2 0-15,-2 0-12 16,0 0 13-16,0 0-1 16,2-2 2-16,1 2 5 15,-2-2-3-15,-1-2-4 16,3 2 0-16,-4 0-12 15,-1 1 13-15,-1-2-1 16,2 3 0-16,-4-2 12 16,3 0-11-16,-1 2-1 0,0-4 0 15,2 2-12-15,1 0 13 16,-1-2-1-16,0 0 0 16,0 0 10-16,-1 2-10 15,-3 0 0-15,3 0 0 16,-5 0-9-16,3 2 10 15,-1-5-1-15,1 1 0 16,-1-1 9-16,0-2-9 0,1-2 0 16,-1-1-5-1,1-2-5-15,2-3 10 0,-3 3 0 16,-2 1 0-16,2-2 3 16,-1 2-4-16,-2 3 1 15,-1-2-1-15,0-1-11 16,0 3 13-16,0-2-1 15,0 0 0-15,0 0 12 16,0-2-11-16,0 0-1 16,0-2 0-16,0 0-12 15,-4-2 20-15,2 0-8 16,-4-2 0-16,2-2 12 16,-1 2-18-16,0-3 6 15,1 4 0-15,-1 0-9 16,-1 2 10-16,1 0-1 0,-4 1 0 15,0 2 12-15,1 3-13 16,-3-2 1-16,-3 1 0 16,1 2 0-16,-3-2 1 15,-1 0-1-15,-2-1 4 16,-1-2 14-16,-2-1-12 16,-2 3-6-16,-3 0 0 15,0 3 15-15,-2 0-14 16,-2 3-1-16,-1 6 0 15,-1 1-24-15,-4 0-1 16,-26 16-101-16,7 6-270 16,5 0-838-16</inkml:trace>
  <inkml:trace contextRef="#ctx0" brushRef="#br0" timeOffset="161778.51">8374 13257 116 0,'0'0'718'0,"0"0"-546"15,0 0-92-15,0 0 25 16,0 0 1-16,0 0-57 16,0 0-14-16,-50-39 52 15,42 35 6-15,-1-2-16 16,-3 2 9-16,-1 0 24 15,2 0-18-15,-3 2-18 16,-1 2-19-16,1-1-17 16,4 1-26-16,-3 0-2 15,-1 0-4-15,3-3 0 16,-5 3 31-16,3 0-37 16,-1 0 24-16,1 0 16 15,-1 0-28-15,1 0-20 0,0 0 8 16,2 0 0-16,0 4 7 15,-2 0-7-15,3 2 1 16,-1-2 1-16,0 0 4 16,0 2-7-16,0-2 1 15,-1 2 0-15,2-1 13 16,1 1-13-16,-3-2 0 16,1 1 17-16,1 4-2 15,-2-4-15-15,3 4 19 16,1-3-19-16,-2 0 14 15,3 0-14-15,3-1 1 16,0 2 9-16,0-3-4 16,-1 2-6-16,0-1 0 15,3 4 0-15,-3-1 8 0,-1 2-8 16,2 2 0-16,-3 4-1 16,0-2 10-16,2 2-9 15,-1-1 0-15,2 2 0 16,-4 1 11-16,5-4-11 15,-2 0 1-15,2 0 12 16,3-2-3-16,0-1-10 16,0 0 6-16,0-1-5 15,0 0 18-15,0 1-19 16,0 0 0-16,0-1 10 16,0 4-1-16,0-2-9 0,0 2 1 15,0 3-1-15,0-1 14 16,3 0-14-16,2 0 0 15,1 2 2 1,1 0-2-16,-1 2 0 0,4-2 1 16,-4-2 0-16,3 1 11 15,0-2-12-15,0 3 0 16,2-6-3-16,0-1 9 16,1 6-6-16,-2-4 0 15,-1 0 0-15,3 1 9 16,-1 0-9-16,-1-2 0 15,2 2-3-15,-3-1 3 16,1-4-1-16,2 2 1 16,-3-2 0-16,0-1 0 15,0 0 0-15,0 1 0 0,-1-4-1 16,0 1 1-16,3 0 0 16,-3 0 0-16,3 3 1 15,-1-5-2-15,0 1 1 16,1 4 0-16,1-8-14 15,-1 3 20-15,1 1-13 16,-2-4 1-16,1 1 5 16,3-2 0-16,-3 0-8 15,3 0 9-15,-1 0-10 16,0 0 2-16,1 0 7 16,-2 0 1-16,2 0-6 15,-1 0 6-15,1 0 0 16,1 0 0-16,1-3-10 0,0-3 11 15,0 2-1 1,-1-5 0-16,-1 1 1 0,-4 3 3 16,-1-4-4-16,2 3 0 15,-2 3-7-15,0-6 7 16,0 1 0-16,0 1 0 16,2-1-7-16,-3-1 1 15,2 3-4-15,-1 0 10 16,0 0-12-16,-3 1 12 15,-1-4-6-15,2 2 5 16,-1 2-2-16,1-3 2 16,-3 2 1-16,1-6 0 15,0 0-20-15,-1 0 15 0,0-2 4 16,-1-2 1-16,-1-1 0 16,0-2 3-16,0-4-3 15,0 2 0-15,0 1 4 16,-2 0-2-16,0 4-2 15,0-1 0-15,0 5 7 16,0 1-4-16,0-1-3 16,0-4 15-16,0 0-21 15,0-2 6-15,0 0 0 16,-2-3 12-16,-2 1 3 16,-3-4-9-16,1 0-6 15,2 2 0-15,-4-1 2 16,4 4 5-16,-3-1-7 15,-1 4 10-15,0 0-4 0,-3-1 11 16,3 3-7 0,-4-1-9-16,1-3 19 0,-2-1-8 15,-1 1-12-15,-1 1 0 16,-3-2 1-16,1 4-11 16,-1 0 10-16,-5 3-14 15,-4 3 8-15,-4 5-65 16,-29 4-22-16,9 0-228 15,0 0-747-15</inkml:trace>
  <inkml:trace contextRef="#ctx0" brushRef="#br0" timeOffset="202277.76">5916 11043 622 0,'0'0'188'0,"0"0"-97"15,0 0-58-15,0 0-33 16,0 0-22-16,0 0-57 16,-9-15-63-16,7 15-129 15,2-2 179-15,-2 0 74 16,0-3 17-16,-3-2-57 0</inkml:trace>
  <inkml:trace contextRef="#ctx0" brushRef="#br0" timeOffset="203963.63">5780 10918 880 0,'0'0'345'0,"0"0"-173"16,0 0-28-16,0 0-50 16,0 0 0-16,0 0-30 15,0 0-63-15,13-40 17 16,1 34-8-16,-4 2 2 0,2 0 4 15,0 2-1-15,-4 0-15 16,1 2 38-16,-5 0-28 16,1 0 13-16,-2 0-10 15,-3 0-12-15,0 6 30 16,0 9-5-16,0 3-11 16,0 1 35-16,-12 6-30 15,-1 0 4-15,2-3 0 16,1-4-23-16,3-1 25 15,4-8-26-15,1-2 0 0,2-5 2 16,0-2-2-16,0 0-15 16,8 0 9-16,8 0 6 15,4 0 5 1,0-6-5-16,0 0 0 0,-4 1-10 16,0 5 17-16,-6 0-7 15,-3 0 12-15,-2 15 4 16,-2 5 59-16,-3 1-12 15,0 4-22-15,0-1 45 16,-4 0-58-16,-7-4 3 16,-3 0-14-16,4-3-17 15,-1-10-64-15,4-4-177 16,0-3-553-16</inkml:trace>
  <inkml:trace contextRef="#ctx0" brushRef="#br0" timeOffset="205272.8">5321 13377 1265 0,'0'0'382'0,"0"0"-210"15,0 0-68-15,0 0-51 16,0 0-7-16,0 0 15 16,0 0-24-16,-35 62 17 15,33-43-28-15,-1-6-25 16,3-1 29-16,0-4-30 16,0-2 0-16,3 0-1 15,7-4-9-15,6 2-3 16,2-2 13-16,2 1-3 15,0-1-9-15,0 3 18 0,-2 1-6 16,-7 0 0-16,-2 2 1 16,-5 3 11-16,-4 1 33 15,0 1 12-15,0 1 49 16,0 3-61-16,-9-3-4 16,1 0-23-16,1-4-18 15,3-7-12-15,-1-3-111 16,-6-3-94-16,2-21-263 15,-3-5-1061-15</inkml:trace>
  <inkml:trace contextRef="#ctx0" brushRef="#br0" timeOffset="205396.87">5326 13311 1028 0,'0'0'636'0,"0"0"-379"16,0 0-122-16,0 0-25 15,0 0-8-15,158-117-59 0,-102 97-43 16,28-10-75-16,-15 6-294 15,-6 1-593-15</inkml:trace>
  <inkml:trace contextRef="#ctx0" brushRef="#br0" timeOffset="206346.61">8467 11372 55 0,'0'0'1289'16,"0"0"-1061"-16,0 0-97 15,0 0 41-15,0 0-63 16,0 0-33-16,0 0 12 16,-118 1-79-16,103 16 25 15,1 5-12-15,1 0-4 16,4 0 10-16,6 0-28 16,3-4 9-16,0-4-9 0,10-6-9 15,7-8 0-15,6 0-13 16,-1-2-25-16,1-17 2 15,-4 0-58-15,-1-6 44 16,-9 4 45-16,-3-2-30 16,-3 8 34-16,-3 0 10 15,0 8 0-15,0 3 74 16,0 4-37-16,0 0-17 16,0 0-20-16,4 0-3 15,3 10 3-15,4 6 0 16,5 6 0-16,-1 4 48 15,1 4-30-15,-3 6 18 0,0 2 1 16,-5 3-21 0,-8-2 11-16,0 2-27 15,-10-1-36-15,-40 11-31 16,0-8-145-16,-4-7-569 0</inkml:trace>
  <inkml:trace contextRef="#ctx0" brushRef="#br0" timeOffset="207719.01">9020 13489 1235 0,'0'0'487'0,"0"0"-316"16,0 0-100-16,0 0 11 15,0 0-57-15,0 0-18 16,0 0 49-16,-60 84-33 15,37-52 23-15,1 0 31 16,2-1-43-16,2-5 18 16,5-2-25-16,4-6-26 15,5-5 23-15,1-2-23 16,3-5-1-16,0-2 0 0,0-2 9 16,18-2-10-16,5 0 1 15,8 0 0-15,2-2 3 16,5-10 3-16,-1-5-5 15,-3 3-1-15,-5-4-52 16,-5 3 7-16,-5-3-33 16,-9-3-45-16,-1 2 31 15,-9-2-6-15,0 3 8 16,0 3 0-16,-4 2 31 16,-7 2 59-16,-3 5 7 15,5 1 23-15,3 5 90 16,2 0-61-16,-1 0 1 15,3 0 13-15,-1 5 2 0,-1 14 39 16,-1 12-11-16,-1 7-54 16,-1 6 16-16,1 6-57 15,1 5-8-15,0 20-30 16,1-11-191-16,-2-9-569 0</inkml:trace>
  <inkml:trace contextRef="#ctx0" brushRef="#br0" timeOffset="210931.31">1228 10774 669 0,'0'0'397'0,"0"0"-126"16,0 0-114-16,0 0-86 15,0 0-19-15,0 0-11 16,0-23-28-16,0 22 54 15,0 0-23-15,0-2 19 16,-2 1 43-16,-2 1-28 16,-6 1-16-16,1 0-43 15,-1 0-18-15,-4 0 14 16,-1 7 1-16,-4 7-16 16,4 4 0-16,-1 1 1 15,5 4 5-15,7 2-6 0,4-2 0 16,0 1-2-1,0 1-5-15,15-6 6 0,8-2-9 16,4-7-3-16,6-6 7 16,2-4-9-16,3 0 15 15,1-10-6-15,-4-11 8 16,-1-2-4-16,-5-4 2 16,-10 1 0-16,-7-1 1 15,-8-3 0-15,-4 5 25 16,0-1 39-16,-16 2-64 15,-8 5-2-15,-5 6-60 16,-27 12-98-16,9 1-108 0,0 0-605 16</inkml:trace>
  <inkml:trace contextRef="#ctx0" brushRef="#br0" timeOffset="-214696.22">5916 11259 679 0,'0'0'190'0,"0"0"-76"15,0 0-2-15,0 0-43 16,0 0 11-16,0 0-57 16,0 0 9-16,18-18-31 15,-18 18-1-15,0-2 38 16,0 2 24-16,0 0 28 0,0 0 18 16,0 0-45-16,0 0 23 15,0 0-16-15,0 0-22 16,0 0 22-16,0 0-34 15,0 0 26-15,0 0-1 16,0-2-50-16,0 2 25 16,-4 0-13-16,-2 0-9 15,0 0 43-15,-3 0-55 16,3 0 14-16,-4-2 36 16,2 2-40-16,-1-2 25 15,0 0-36-15,4 0 11 16,-1-1-24-16,1 2-6 0,1 1-17 15,-2 0-52 1,-6 0-241-16,3 0 77 0,3 0-660 0</inkml:trace>
  <inkml:trace contextRef="#ctx0" brushRef="#br0" timeOffset="-213826.62">5928 11214 925 0,'0'0'488'0,"0"0"-296"0,0 0-58 16,0 0 11-16,0 0-68 15,0 0-47-15,0 0-4 16,0 0-13-16,0 0 3 16,0 0 55-16,0 0-54 15,0 0 26-15,0 0-30 16,0 0-5-16,0 0 4 15,0 0-12-15,0 0 0 16,0 0-1-16,0 0 2 16,0 0-2-16,0 0-26 0,0 0-16 15,0 0 7-15,0 0-25 16,0 0 14-16,0 0 46 16,0 0-17-16,0 0 18 15,0 0 2-15,0 0-2 16,0 0 14-16,0 0-14 15,0 0-21-15,-4 0-86 16,2 7-90-16,0 3-178 0</inkml:trace>
  <inkml:trace contextRef="#ctx0" brushRef="#br0" timeOffset="-211595.67">6163 13307 916 0,'0'0'299'0,"0"0"-118"16,0 0-55-16,0 0-51 15,0 0-35-15,0 0-21 16,0 0 3-16,-15-24-13 16,11 19-9-16,-2-1 6 15,-2 3 7-15,-1-1 39 16,-2 0-8-16,0 1-32 16,-2 3 3-16,1 0-15 15,1 0-19-15,2 0 13 16,0 0-15-16,0 0 20 0,1 0-10 15,1 0 11-15,-2 0 20 16,2 0-17-16,-4 0-6 16,2 0 0-16,-2 0 3 15,-2 0 0-15,1 3-6 16,1 1 6-16,1 0-3 16,0-1 18-16,-1 2-15 15,3-2 0-15,-2 1-3 16,-1 1-4-16,3 0 7 15,-2 2 0-15,-1-1 17 16,0-1-6-16,2 4-11 16,-3-2 1-16,4 4 10 15,2-3 11-15,-2 2-10 16,4-1-11-16,0 3 20 0,-1-1-9 16,3 3-12-16,-2-2 0 15,2 2 1-15,0 0 9 16,-1 1-10-16,-1-1 0 15,3 3 23-15,-1-1-10 16,0-2-5-16,0 2-7 16,2 1 0-1,0 0 17-15,0 0-12 0,0-1-1 16,0 1 9-16,-2 0-1 16,-1-1-9-16,1 0 10 15,2 0-12-15,0-1 28 0,0 2-29 16,0-3 21-1,0 2 4-15,0-2-25 0,0 0 17 16,0 1-18-16,0-2 9 16,0 1 13-16,2-4-19 15,1 3 21-15,1-5 1 16,0 1-25-16,4 1 28 16,-2 1-25-16,1-2 4 15,-1 3 14-15,-2-2-20 16,1 4-1-16,2-6 3 15,-2 3 8-15,-1 0-4 16,2 1-7-16,1-2 0 16,0 0 0-16,0 0 6 15,1-2 0-15,-1 2 0 16,2-1-4-16,0 0 8 0,-3 0-10 16,3-1 0-1,-1 0-3-15,-2 2 5 16,1-4-2-16,-3 1 0 15,2 2 7-15,0-1-2 0,-2-2-5 16,2 2 0-16,1 2-3 16,-2-7 9-16,6 3-3 15,-2 1-2-15,-3-1 5 16,0 0 6-16,0 0-12 16,0 0 0-16,1-1-4 15,-1 0 11-15,1-2-7 16,2 3 0-16,-2-1 1 15,1-1 10-15,1 0-11 16,2-2 0-16,1 4-2 0,-1-6 13 16,0 4-11-16,2-2 0 15,-1 1 0-15,-4-2 0 16,1-1 0-16,1 2 0 16,-6-2-9-16,2 0 10 15,-1 3-1-15,-1-3 0 16,3 2 1-16,2-2 10 15,0 0-11-15,2 0 0 16,-2 0-19-16,0 0 15 16,-3 0 4-16,1 0-1 15,0 0 2-15,-2 0 0 0,1 0-1 16,-2 0 0-16,5 0-10 16,-2 0 17-16,4 0-7 15,0 0 0-15,3 0-4 16,-1 0-2-16,-1-2-7 15,1-4 13 1,-3-1-16-16,0 1 8 0,1 2 8 16,-3-2 0-16,0-1 1 15,0 0-1-15,1 0 0 16,0-2 0-16,2-3-2 16,-4 0-2-16,2 0 3 15,0-2-7-15,2-2-9 16,-2-2 17-16,0-1-15 15,0 1 15-15,-1 5-15 16,-1-6 11-16,-3 0 3 16,2-2 0-16,-2 0 1 15,-2 2-1-15,0-9 1 16,-2 2 0-16,2-2 3 0,0 0 10 16,3-1-14-16,-1-1 1 15,-2 4 0-15,0 1 15 16,-2 0-14-16,0 0 18 15,0 0 33-15,0-2-52 16,-13-2 47-16,-4-3-16 16,3-2 0-16,-4-2 7 15,-1 0-37-15,-2 2 20 16,-1 0-5-16,-2 3-8 16,-1 4-14-16,-4 3 6 0,-4 3-2 15,-3 6-16 1,-2 4-37-16,-15 11-68 15,6 0-117-15,7 0-311 0</inkml:trace>
  <inkml:trace contextRef="#ctx0" brushRef="#br0" timeOffset="-209661.02">5359 13649 658 0,'0'0'288'16,"0"0"-137"-16,0 0-62 15,0 0 33-15,0 0-9 16,0 0-21-16,0 0-20 16,0-5 19-16,0 5 17 15,0 0 0-15,0 0-14 16,0 0-37-16,0 0 27 15,0 0-43-15,0 0-25 0,0 0 34 16,0 0-39-16,0 0 8 16,0 0-6-16,0 0-12 15,0 0 29-15,0 0-23 16,-4 0-5-16,-1 0 27 16,-3 0-23-16,0 0 0 15,0 0 7-15,-1 0-12 16,-1 0 17-16,0 0-18 15,1 2 0-15,2 1 14 16,-2 0-5-16,2-3 6 16,3 0 3-16,0 1-18 15,2-1 61-15,-1 0-35 16,3 0-25-16,0 0 26 0,0 0-15 16,0 0-12-16,0 0 0 15,0 0 6-15,0 0-3 16,0 0-3-16,0 0 0 15,0 0-4-15,0 0 4 16,0 0 0-16,0 0 0 16,0 0-3-16,0 0-6 15,0 0 9-15,0 0 0 16,0 0-14-16,0 0 12 16,0 0-5-16,0 0 7 15,0 0 0-15,0 0 1 16,0 0-1-16,0 0 0 15,0 0-4-15,0 0 4 16,0 0 0-16,0 0-1 16,0 0-36-16,0 0-17 0,0 0-52 15,0 0-107-15,0 0-96 16,7 0-613-16</inkml:trace>
  <inkml:trace contextRef="#ctx0" brushRef="#br0" timeOffset="-207252.87">8361 12087 960 0,'0'0'351'0,"0"0"-201"16,0 0-43-16,0 0 25 15,0 0-49-15,0 0-61 16,0 0 33-16,-29-28-20 16,21 22 40-16,0 0 45 15,-1 0-67-15,-5-2 28 16,3 0-47-16,-4 2-23 15,1-1 39-15,-1 1-50 16,-1-1 12-16,3 1-6 16,-1 2-5-16,1-2 12 15,-1 2-13-15,1 0 0 16,-3 0 14-16,3-1-5 0,-5 4-9 16,3 0 0-1,-5-1 6-15,2-1 1 0,-4 3-7 16,1 0 0-1,0 0-4-15,-2 0 14 16,3 0-10-16,3 0 0 0,1 0 1 16,0 0 12-16,2 0-13 15,-1 0 6-15,1 0 20 16,-1 3-19-16,1-1-7 16,1 0 0-16,0 3 3 15,0 0 0-15,2 0-3 16,1 1 0-16,2-2-3 15,1 0 4-15,1-2-1 16,-2 0 0-16,1 0 6 16,1 3 0-16,-2-2-6 15,-4 2 0-15,1 0-4 0,0 1 4 16,-3 2 0-16,4-2 0 16,1 2 0-16,-3-2 2 15,4 3-2-15,-1-2 0 16,-1 2-2-16,2-1 3 15,-1-1-1-15,-1 2 0 16,2 1 0-16,-1 1 1 16,1 2-1-16,-2-2 0 15,1 1 0-15,1 1 8 16,-2 1-14-16,4 0 6 16,-1 0 0-16,1 2-2 15,-1 0-1-15,1-2 3 16,0 0-6-16,2 1 14 15,0-2-10-15,0-1 2 16,1-2 0-16,1 3-1 16,2-3 1-16,0 3 0 0,0 1-1 15,0 1 10-15,0 0-10 16,0 3 1-16,0 0 0 16,0 3-8-16,0-1 4 15,7 0 4-15,-1 0-12 16,3 0 3-16,0-4 9 15,0-2-33-15,0-2 13 16,-1-4 19-16,2 0-16 0,-2 0 17 16,3-1-1-1,1-2 7-15,-1 3-7 0,3-2 1 16,-1 0-2 0,0 2-11-16,3-2 19 0,-1 0-6 15,1 0 0-15,-3 0 3 16,3 0-9-16,-3 0 6 15,3 0 0-15,1-2-12 16,-1-2 12-16,3 2 0 16,-4-2 0-16,1 0-15 15,-1 0 14-15,-2 1 1 16,1 0-10-16,-4 1-7 16,2 0 18-16,-3-1-1 15,2 2 0-15,0-3-11 16,0 2 11-16,0-2 0 15,1 0-3-15,-1 0-10 16,-3-2 14-16,4 2-1 0,-1-2 0 16,-1 0 9-16,3 0-5 15,4 0-4-15,-1 0-2 16,-1 0-5-16,-1 0 7 16,-1 0 0-16,-2 0 0 15,2 0 2-15,-2 0 4 16,3 0-6-16,1 0-3 15,1 0-14-15,-1-2 17 16,0-2 0-16,1-2-1 16,1 2-7-16,-5 0 1 15,2-1 7-15,-3 3 0 0,-2-1-7 16,0 0 14 0,0 0-7-16,0-1 0 0,0 2 0 15,0-2-9 1,0 0 9-16,1 0-12 0,0 0-4 15,-1 0 10-15,-1 2 5 16,2-3 1-16,-5 2 0 16,1-2-1-16,0 0 1 15,1-1 0-15,0 0-17 16,2 0 24-16,-3 0-7 16,3-1 0-16,-2 1-15 15,-3 0 6-15,1 4-28 16,-1-5 13-16,0 3 8 15,-1-2-1-15,1-4 16 0,1 0 1 16,-3-2 0-16,3 0 7 16,-5-4 0-16,0 0-6 15,0-1 23-15,0 2-16 16,0-3-8-16,0 0 0 16,0-1 3-16,0 1-4 15,0-2 1-15,0 1 0 16,-2-2-8-16,-10-1 23 15,-1 0-15-15,-1 1 13 16,1 2-13-16,2-1 21 16,-1 0-21-16,6 0 0 15,-1-1-2-15,3 3 11 16,-2 3-9-16,-2-2 6 0,2 2-5 16,-5 1 36-1,-3-1-36-15,-1 4 20 0,-1-4 1 16,1 3-21-16,-4 0-1 15,2 0 1-15,-3 2-1 16,-3-1 21 0,0 0-19-16,-4 3 14 0,-4 0 13 15,-1 0-18-15,1 4-11 16,-2 1 0-16,-2 3-27 16,-17 0-40-16,9 0-215 15,3 0-307-15</inkml:trace>
  <inkml:trace contextRef="#ctx0" brushRef="#br0" timeOffset="-203193.22">8467 13316 796 0,'0'0'327'16,"0"0"-123"-16,0 0-59 15,0 0-49-15,0 0-49 16,0 0-29-16,0 0 51 15,0-45-8-15,-6 36-4 0,-1 1 62 16,0 1-56 0,-4-1 16-16,0 2-29 0,-1-2-13 15,-1 1 6-15,0 0-42 16,0 0-1-16,2 1 3 16,-1 1-2-16,3-2-1 15,-1 1 0-15,-2 3 0 16,1-2 2-16,0 1-1 15,-5 0-1-15,3 2 8 16,-3 0-7-16,3 0-2 16,-3 0 1-16,3 0 0 15,-3 1-7-15,3-4 13 16,1 3-6-16,-1-3 0 16,3 4 1-16,-2 0 19 15,1 1-20-15,0-3 7 0,-1 3 5 16,4 0-12-16,1 0 8 15,0 0-2-15,-2 0 1 16,1 3 3-16,-1 2-10 16,0 1 0-16,0 0-4 15,0-2 5-15,0 2-1 16,0-1 2-16,-1 1 7 16,1 0-6-16,-1 0-3 15,1 1 0-15,1 1-5 16,-2 0 6-16,2 2-1 15,-1 1 0-15,2 0 8 16,-2 2-11-16,0-1 3 16,3 2 0-16,-4-3-5 15,1 2 13-15,3-4-8 0,0 3 0 16,1-1 1-16,0-1 1 16,1 0-2-16,1 0 0 15,1 2-12-15,-2-2 13 16,2 2-1-16,-2 0 2 15,-1 2 11-15,-2-2-14 16,2 2 1-16,1 0 0 16,-2-2 4-16,3 0 5 15,1-2-9-15,-1 1 10 16,3-2-9-16,0 1 22 16,0-2-16-16,0 3-6 0,0 1 10 15,0-1-3 1,0 3-8-16,0 0 0 0,0 2 0 15,0-2 12 1,0-1-12-16,0-1 0 0,3-1-4 16,2 2 5-16,1-1-1 15,-2-1 0-15,4 2 0 16,-4 1 3-16,3 0-3 16,-3 2 0-16,2 0 3 15,1 0 3-15,3 0-7 16,-2-2 1-16,1 2 0 15,0-2-1-15,2-2 1 16,-2 0 0-16,3-1-6 16,-4-2 13-16,1 1-8 15,-3-2 1-15,4 3 0 16,-4-4-1-16,3 3-1 0,1 0 2 16,-1 0 6-16,3 3-6 15,0-4 0-15,1 2-1 16,-2-1 1-16,3-2-1 15,-4-1-7-15,2 4 8 16,-3-5-2-16,-1 2 14 16,1-3-18-16,1 4 6 15,-2-5 0-15,1 2-2 16,1 0 1-16,0 0 1 16,3-2-1-16,-1 0 5 15,-1 0-5-15,-3 2 1 0,2-6 0 16,-3 4-10-16,-1-2 9 15,0 0 1-15,4 0 1 16,-1 1 9-16,1-2-17 16,4-1 7-16,-1 0 0 15,1 0-2-15,1 0 3 16,-4 0-1-16,3 0 0 16,-3 0 8-16,1 0-9 15,-2 0 1-15,-1 0-1 16,3 0-11-16,-4 0 13 15,1 0-1-15,0 0 0 16,2-4 2-16,0 0-8 16,3-2-3-16,-3 0-27 15,2-2 29-15,-1-2-8 16,1-1 7-16,-2 0 7 0,0-1-6 16,2-3 6-16,-1 2 0 15,-1 0-11-15,-3-5-1 16,4 2-2-16,-3-2-4 15,-3 1 18-15,1-4 1 16,-2 0-6-16,-5 4 6 16,0-5 0-16,0 3-1 15,0-4 10-15,0 2-1 16,0-2 7-16,0-4-4 16,0-3 5-16,0 5-16 15,0-4 0-15,0 3-11 16,0 0 22-16,-2 0-7 15,-6 2 11-15,-2-2-6 16,-1 2 31-16,-5-4 10 16,-2 0-38-16,-2 0 40 0,0 2-40 15,-3-1 25-15,2 4-17 16,-2 1-20-16,3-1 28 16,-2 2-28-16,-1-2 0 15,1 3-17-15,2 0 13 16,-4 4-12-16,1 4-14 15,-4 6-71-15,0 6 0 16,-12 0-116-16,3 16-118 16,7 0-401-16</inkml:trace>
  <inkml:trace contextRef="#ctx0" brushRef="#br0" timeOffset="-201756.81">9030 13537 692 0,'0'0'214'0,"0"0"-80"0,0 0-28 15,0 0-3-15,0 0 17 16,0 0-43-16,0 0 0 15,0 0 9-15,0 0-32 16,0 0 40-16,0 0-13 16,0 0-39-16,0 0 14 15,0 0-55-15,-2 0 21 16,-6 0-21-16,1 4 5 0,-1 4 3 16,-4 1-9-16,3-2 0 15,1 3 4-15,-4 2 4 16,3 3-5-16,1-2 6 15,-4 1-9-15,3 1 19 16,1-1-19-16,-2 0 0 16,3-2 18-16,3 1-17 15,-2-2 5-15,1 1-6 16,-2-2 0-16,3-1 2 16,-3-1-2-16,1 1 0 15,1-3 21-15,1 2-20 16,-1 0 12-16,2-2-7 15,1 0-6-15,2 0 17 16,0-2-17-16,0 2 2 16,0-4-18-16,0 0 22 0,0 0-6 15,0-2 0 1,2 0 10-16,10 0-10 0,1 0 0 16,1 0 0-16,1 0 6 15,4-2-6-15,0-6-1 16,4 0 1-16,1 0 0 15,-1 0 23-15,0 0-15 16,0 0-2-16,-3 2 20 16,-4-1-15-16,-2 4-11 15,-5-2 13-15,-1 4-12 16,-6 0 10-16,0 1-11 16,-2 0 9-16,2 0-18 15,-2 0 9-15,0 0-6 0,0-3-62 16,0 3-23-16,0-4 15 15,0-1-64-15,0 0-1 16,0-3 9-16,-4-1-57 16,-6 0 22-16,5 0 52 15,-2 2 51-15,2 0 64 16,3 2 30-16,2 5 70 16,0-4 42-16,0 4-33 15,0 0-15-15,0 0-15 16,0 0-33-16,0 9 97 15,0 9-18-15,0 5-10 16,0 4 28-16,0 4-75 16,0 3-15-16,0-4-19 15,-2 0-24-15,0 0-10 0,-1-2-9 16,-3 2-107-16,2-7-115 16,-3-10-396-16</inkml:trace>
  <inkml:trace contextRef="#ctx0" brushRef="#br0" timeOffset="-198584.47">8298 13491 208 0,'0'0'112'0,"0"0"-112"0</inkml:trace>
  <inkml:trace contextRef="#ctx0" brushRef="#br0" timeOffset="-197334.07">8133 11976 179 0,'0'0'371'0,"0"0"-142"15,0 0-60-15,0 0-20 16,0 0-63-16,0 0 11 16,0 0-22-16,-58-29-16 15,45 29 10-15,-3 0-10 16,1 0-38-16,-4 0 44 16,0 0-64-16,-1 0 16 0,-3 0-10 15,4 0-1-15,-2 0 2 16,3 0-8-16,3 0 0 15,-1 2-13-15,1 0 14 16,-1-2-2-16,0 2 1 16,-2 3-48-16,1-1 48 15,-3 3-22-15,-1 0 22 16,0 2-10-16,-2 1-3 16,-2 1-1-16,1-2 8 15,2 1-28-15,0-2 26 16,3 0 8-16,2 0 0 0,1 1 39 15,3-3-39 1,1 3 18-16,1 1-9 0,3 3 1 16,-4 0-10-1,3 1 0-15,-1 3-10 0,1-4-8 16,-1 0 11 0,2 1 5-16,0-3 2 0,2 1 0 15,2 1-9-15,-1 1 9 16,1 2-11-16,2 2 2 15,0 1-29-15,2-2 18 16,0 3-43-16,0-3 4 16,0-2 28-16,6 1 2 15,3-1-11-15,5-4 5 16,-1 5-94-16,3 1-15 16,-3 0 47-16,3 3 81 15,-1 2-57-15,3 3 45 0,1 1 2 16,4-1 12-16,15 6-27 15,-7-8-9 1,0-2-154-16</inkml:trace>
  <inkml:trace contextRef="#ctx0" brushRef="#br0" timeOffset="-195643.61">11766 11031 499 0,'0'0'0'16,"0"0"0"-16,0 0 42 15,0 0 83-15,-130 84-27 16,111-60-50-16,6 1-45 15,3 2 24-15,2 0-21 16,3 0 1-16,5 1-7 16,0 0-21-16,0 0 4 15,0 2 7-15,0-3-19 16,5 1 17-16,16 8-8 0,-3-6 1 16,1-4-135-16</inkml:trace>
  <inkml:trace contextRef="#ctx0" brushRef="#br0" timeOffset="-195318.75">12442 11969 232 0,'0'0'214'0,"0"0"-171"15,0 0 45-15,149 20-43 16,-99-12 46-16,0-2 19 16,0 0-48-16,-2 1 3 15,2 0-22-15,-6 1-2 16,1-2 37-16,-3 0-55 15,-1-2-16-15,1 2-7 16,20-1-107-16,-10-1-74 16,-6-2-230-16</inkml:trace>
  <inkml:trace contextRef="#ctx0" brushRef="#br0" timeOffset="-193039.02">5924 11303 958 0,'0'0'362'0,"0"0"-234"15,0 0-89-15,0 0-18 16,0 0-21-16,0 0-31 16,0 0 31-16,6 11-124 15,-6 8 34-15,0 1-49 16,0-1-173-16</inkml:trace>
  <inkml:trace contextRef="#ctx0" brushRef="#br0" timeOffset="-192465.55">6259 13549 1137 0,'0'0'190'0,"0"0"-190"15,0 0-119-15,0 0-56 0</inkml:trace>
  <inkml:trace contextRef="#ctx0" brushRef="#br0" timeOffset="-184992.57">5834 11256 637 0,'0'0'330'0,"0"0"-179"0,0 0-3 16,0 0-44-16,0 0-38 16,0 0-15-16,0-9 30 15,0 9-56-15,0 0 24 16,0 0-18-16,0 0-9 16,0 0 35-16,0 0-12 15,0 0 5-15,0 0 7 16,0 0-56-16,0 0 21 15,0 0-22-15,0 0 1 16,0 0 0-16,0 0 0 16,0 0-1-16,0 0 2 0,0 0 9 15,0 0-11-15,0 0 0 16,0 0 0-16,0 0-12 16,0 0 21-16,0 0-9 15,0 0 0-15,2 0 6 16,3 0-18-16,-1 0 12 15,2 0-6-15,-1 0-9 16,-1 0 15-16,1 0-14 16,0 0 2-16,-2 0-1 15,4 0 1-15,-2-2-32 16,1 0-19-16,4-2 43 16,-4 0-37-16,1 0 12 15,-3-1 26-15,0 0-17 16,4 2 15-16,-6-3-12 15,2-1-11-15,-2 1-33 0,-2 0 5 16,0-2 14-16,0-1 1 16,0 1 20-16,0-3-7 15,0-1-9-15,0-2-14 16,0 1 66-16,0-2-14 16,0 1 15-16,0 1 0 15,-2 2 1-15,0-1 17 16,0 3 8-16,0 4 29 15,-6-2 42-15,4 1-68 16,-2 4 59-16,1-3-30 0,-1 3-41 16,-2 0 1-1,4-1-18-15,-3 2-12 16,1 1-1-16,0 0-42 0,-2 0 42 16,-3 0-38-1,-4 0-41-15,1 0-59 0,1 0-161 16</inkml:trace>
  <inkml:trace contextRef="#ctx0" brushRef="#br0" timeOffset="-184086.01">5660 10918 544 0,'0'0'184'16,"0"0"-120"-16,0 0-12 0,0 0-36 16,0 0 0-16,0 0-5 15,0 0-10-15,-9 7 36 16,9-7 35-16,0 0 40 15,0 0 30-15,0 0-41 16,0 0-17-16,0 0-33 16,0 0-38-16,0 0 10 15,0 0-23-15,0 0 2 16,5 0-1-16,5 0 1 16,1 0-2-16,3 0 8 15,-1-4-6-15,1 0-4 16,-3 1 0-16,3 1-73 15,-1-2-22-15,-4 0-104 0,2 3-321 0</inkml:trace>
  <inkml:trace contextRef="#ctx0" brushRef="#br0" timeOffset="-133268.96">1889 11119 388 0,'0'0'85'16,"0"0"-85"-16,0 0 0 15,0 0 56-15,0 0 16 16,0 0 4-16,-2-16-9 0,2 16-33 16,-2-2-32-16,-2 0 40 15,-3 0-24-15,1 0-3 16,-6 2-9-16,1-2-6 16,0 2-104-16</inkml:trace>
  <inkml:trace contextRef="#ctx0" brushRef="#br0" timeOffset="-132135.94">391 11416 892 0,'0'0'372'0,"0"0"-193"16,0 0-40-16,0 0-5 16,0 0-31-16,0 0-5 0,0 0-64 15,2-15-10-15,-2 15-24 16,2 0-47-16,9 0-85 16,0 0-94-16,5 0-606 0</inkml:trace>
  <inkml:trace contextRef="#ctx0" brushRef="#br0" timeOffset="-129775.03">2138 10946 700 0,'0'0'177'0,"0"0"-40"15,0 0-78-15,0 0-31 16,0 0 19-16,0 0-47 16,0 0 19-16,2-14 62 15,0 13 51-15,-2 1-7 16,0 0-38-16,0 0-20 16,0 0 27-16,0 0-92 15,0 0 10-15,0-3-12 16,0 3 1-16,0 0-1 15,-4-2 0-15,-2 2 0 0,0-1 1 16,-3-2 8 0,1 3-9-16,-6 0 0 0,-1 0-9 15,-1 0 3-15,-3 0-4 16,0 0 10-16,1 0-9 16,0 0 9-16,0 0 0 15,3 0 0-15,-1 0 1 16,5 0 10-16,-3 0-10 15,6 0-1-15,-3 0 33 16,1 0-20-16,2 0-13 16,-1 0 16-16,-5 0-7 15,1 0 14-15,0 0-17 0,-3 0 0 16,-2 0 30 0,3 3-25-16,-1 0-3 15,1 1-8-15,4-2 8 0,-3 3 4 16,3-1-11-16,-1-3-1 15,-1 4 27-15,-3 0-14 16,-3-1-12-16,-1 2 0 16,-3 2 0-16,-1-2-2 15,0 3 1-15,1-3 0 16,3 0 5-16,2-1-4 16,2-1-1-16,5 3 0 15,3-5 8-15,1 2 2 16,-2 0-10-16,2-1 0 0,-3 1 29 15,0 3-23 1,-1-2-6-16,0 2 0 0,-3 1 0 16,1-2 13-16,0 2-13 15,0-3 0-15,2-1 2 16,1 1 5-16,4-3-7 16,-1 2 12-16,1-2 9 15,-4 4 2-15,2-2-23 16,-3 2 0-16,-3 2 12 15,1-2-2-15,-1 1-10 16,1 0 1-16,-1-1 5 16,1 2 13-16,2-2-19 15,2 0 0-15,-2 0 10 16,5-1 0-16,-3 1-10 16,-1 3 0-16,2-3 2 0,-1 2 5 15,2-1-6-15,-2-1-1 16,2-3 8-16,1 2 1 15,-4 2-9-15,4-1 0 16,-3 2 7-16,1 1-6 16,-2-1 1-16,-1-1-2 15,3 3 1-15,-4 2 14 16,1-2-22-16,0 5 7 16,0-1 0-16,0 0-5 15,2-1 5-15,-3 1 0 16,4 3 7-16,-1-4 5 15,-2 3-12-15,4 1 0 16,-2-2-6-16,-1 2-6 0,0-1 18 16,1-3-6-1,1 4 0-15,0-3 9 16,2-2-15-16,1-1 6 0,3 2-2 16,0 1-10-16,0 1 13 15,0-2-1-15,0 3 0 16,-1-1 14-16,0-2-15 15,1-1 1-15,0 0 0 16,2 3-14-16,0-6 14 16,0 4 0-16,0-6 0 15,0 1 2-15,0 0 1 16,0 1-3-16,0-1 0 16,4 2-7-16,2 0 8 15,-2 2-1-15,0 2 0 0,3 0 1 16,-3 1 8-1,2 2-9-15,2-1 0 0,-2-3-9 16,3 2 10-16,-3-5-1 16,4-2 0-16,1-2 8 15,-5-1-7-15,4 1-1 16,-4 3 0-16,1-3-10 16,-3 2 11-16,3 0-1 15,0 1 0-15,2-2 9 16,-3 0-6-16,5 2-3 15,1-1 0-15,1 0-11 16,1 3 12-16,1-4-1 16,3 2 9-16,-3-2-8 0,1-1 8 15,-1 0-9 1,-1-1 0-16,-1 1 0 0,-1-2 10 16,-1-1-10-16,2 3 0 15,1 1 1-15,3-3 5 16,3 0-6-16,1 1 0 15,2-3-7-15,2 2 14 16,0 1-7-16,-1-1 0 16,1-2 8-16,-1 2-11 15,-2-2 3-15,3 2 0 16,-4-3-3-16,0 3 10 16,-1 1-7-16,1-1 0 15,0 0 6-15,2-3-4 0,1 3-2 16,4-4 0-16,0 0-11 15,6 0 12-15,-1 0-1 16,1 0 0-16,1 0 7 16,-2-5-5-16,1-2-2 15,-1 1 0-15,-2 1-5 16,-2-1 6-16,-2 0-1 16,-4 2 0-16,-1 2 2 15,-2-2 2-15,0-1-4 16,1 1 0-16,0 0-6 15,4-1 7-15,2-4-1 16,2 2 0-16,0-2 6 16,2 3-10-16,-4 0 4 15,-4 2 0-15,0 2-11 16,-5 0 8-16,0 0-4 0,0 0-5 16,-3-2 5-16,3 0-7 15,0-2 14-15,0-1 0 16,2-2-8-1,0-1 9-15,2 0-1 0,0 0 0 16,1-1 0-16,-1-4 3 16,0 1-3-16,-1-4 0 15,1 2-6-15,-2-4 7 16,0-2-1-16,-1 0 0 16,-3-6 0-16,3-3 5 15,-4-2-5-15,-1-8 0 16,-6-1-3-16,1-4-4 15,-5-4 7-15,-4-2-19 0,0 0 19 16,0-1 1 0,-17 6-1-16,-3 0 1 15,-6 3 2-15,-2 5-3 0,-5 8-24 16,-23 5-108-16,7 8-75 16,0 8-341-16</inkml:trace>
  <inkml:trace contextRef="#ctx0" brushRef="#br0" timeOffset="-124857.96">8737 13385 842 0,'0'0'279'16,"0"0"-69"-16,0 0-12 16,0 0-37-16,0 0-6 15,0 0-99-15,-9-19-46 16,9 19 21-16,0 0-31 16,0 0 0-16,0 0-6 0,0 0-134 15,5 0-6 1,8 0-124-16,3 0-379 0</inkml:trace>
  <inkml:trace contextRef="#ctx0" brushRef="#br0" timeOffset="-124693.14">9109 13366 727 0,'0'0'593'15,"0"0"-593"-15,0 0-3 16,0 0-53-16,0 0 33 15,0 0 12-15,0 0 9 16,120-21-46-16,-84 17-66 16,-4 0-161-16</inkml:trace>
  <inkml:trace contextRef="#ctx0" brushRef="#br0" timeOffset="-124396.5">10192 13365 179 0,'0'0'736'0,"0"0"-560"0,0 0-95 16,0 0-65-16,0 0-16 15,0 0-3-15,0 0 0 16,133 24-114-16,-115-20-68 16,3 0-65-16</inkml:trace>
  <inkml:trace contextRef="#ctx0" brushRef="#br0" timeOffset="-124248.6">10697 13495 783 0,'0'0'136'16,"0"0"-136"-16,0 0-77 15,0 0-164-15,0 0 13 0,0 0 153 0</inkml:trace>
  <inkml:trace contextRef="#ctx0" brushRef="#br0" timeOffset="-124059.29">11150 13676 992 0,'0'0'260'15,"0"0"-116"-15,0 0-94 16,0 0-3-16,0 0-38 15,0 0-1-15,0 0 10 0,80 64-18 16,-53-46-125 0,0 0-115-16</inkml:trace>
  <inkml:trace contextRef="#ctx0" brushRef="#br0" timeOffset="-123872.72">11685 14071 909 0,'0'0'201'16,"0"0"-180"-16,0 0-21 15,0 0-102-15,0 0-25 16,0 0 75-16,0 0 23 16,104 100 29-16,-79-78-13 15,-8-4-35-15,2-2-653 0</inkml:trace>
  <inkml:trace contextRef="#ctx0" brushRef="#br0" timeOffset="-123691.02">12039 14443 1209 0,'0'0'345'16,"0"0"-294"-16,0 0-51 15,0 0-80-15,0 0-2 16,0 0 59-16,0 0 17 0,29 63-12 15,-21-47-78-15,4 1-40 16,3 6-74-16,-4-5 100 16,1-1-248-16</inkml:trace>
  <inkml:trace contextRef="#ctx0" brushRef="#br0" timeOffset="-123433.36">12228 14758 637 0,'0'0'260'0,"0"0"-39"0,0 0-48 15,0 0-34-15,0 0-14 16,0 0-76-16,0 0 15 16,18 58-39-16,-13-50-3 15,-1 1 1-15,0-1-23 16,3 2 1-16,0-4 9 16,0 2 3-16,-3-5-14 15,2 3 1-15,-1 1 0 16,-3-1 0-16,3-2-2 0,-1 0 2 15,1 0 0-15,-1 2-14 16,0-6-15-16,1 0-44 16,2 0-132-16,-5 0-315 0</inkml:trace>
  <inkml:trace contextRef="#ctx0" brushRef="#br0" timeOffset="-122991.16">12099 14915 849 0,'0'0'324'0,"0"0"-226"15,0 0-31-15,0 0 6 16,0 0 1-16,0 0 0 15,0 0-48-15,29 0 2 16,-14 0-28-16,3 1 0 16,3 5 10-16,0-1-4 15,0-1-4-15,1 2 3 16,-2 2 1-16,2-4-5 16,-1 1-1-16,1-4 0 0,-2 2-4 15,2-3 14-15,-1 0-10 16,-4 0 15-16,-1 0 2 15,-5-9 34-15,-3-1 38 16,-1-2-17-16,-2-6 20 16,-5-3-26-16,0 1 2 15,0-1-23-15,0-2-36 16,0 0-9-16,0 5-50 16,0 1-48-16,0 3-40 15,-2 5-116-15,-6 0-642 0</inkml:trace>
  <inkml:trace contextRef="#ctx0" brushRef="#br0" timeOffset="-118680.19">5620 12462 129 0,'0'0'132'16,"0"0"-132"-16,0 0-150 0</inkml:trace>
  <inkml:trace contextRef="#ctx0" brushRef="#br0" timeOffset="-118102.8">5691 12159 565 0,'0'0'208'0,"0"0"-45"15,0 0-65-15,0 0-65 16,0 0 50-16,0 0-46 0,0 0-9 15,20-22-13 1,-11 18-14-16,0 3 10 0,-1-3-11 16,0 2 0-16,-2-1-7 15,-1 3 8-15,-5 0-1 16,0 0 9-16,0 0 30 16,0 0 44-16,0 0-28 15,2 3 1-15,2 12 18 16,3 10-53-16,0 5 11 15,4 8-9-15,5 8-8 16,-2 7 12-16,5 4-16 16,1 7 8-16,0 4 36 15,0 3-46-15,2 1 36 16,1 2 0-16,-3-2 5 16,-1-1-15-16,0-1-21 0,-4-6-12 15,-4-2 57-15,-2-7-58 16,-2-8 43-16,-5-9-9 15,-2-5 5-15,0-12 14 16,0-4-42-16,0-8-10 16,0-2 33-16,0-3-20 15,2-2-16-15,-2-2 1 16,2 0 0-16,-2 0-1 16,3 0-22-16,1 1-24 15,3 2-15-15,6-3-75 16,1 1-63-16,-1-1-145 0</inkml:trace>
  <inkml:trace contextRef="#ctx0" brushRef="#br0" timeOffset="-117168.18">6295 13477 606 0,'0'0'147'16,"0"0"-115"-16,0 0 23 16,0 0-20-16,0 0 5 15,0 0 7-15,0 0-46 16,51-34 11-16,-43 26 3 0,2 0 8 16,-1 2 3-16,2-4 9 15,0 2-34-15,2-4 22 16,3-1-23-16,4-1 1 15,2-5 8-15,7-4-9 16,2-2-1-16,4-7-10 16,7-3 11-16,2-5 36 15,7-2-35-15,2-4 54 16,7-2-8-16,3-3 25 16,3 1 2-16,4-1-22 0,-3 1-21 15,2-3 23 1,-5 3-40-16,-1 2-1 15,-3 2 0-15,-4 6-13 0,-7 8 6 16,-7 6-6-16,-9 10 0 16,-8 3-6-16,-10 6 7 15,-5 2-1 1,-6 1 13-16,-2 4 19 0,-2 0 24 16,0 0-48-16,0 0 3 15,3 0-22-15,1 0 4 16,-2 0-7-16,2 0-13 15,1 0 0-15,-2 0 26 16,-3 0-31-16,2 4-30 16,-2 1 11-16,0-1-74 15,0-1 41-15,2 2-129 0,-2-5-805 16</inkml:trace>
  <inkml:trace contextRef="#ctx0" brushRef="#br0" timeOffset="-116458.34">8351 12672 202 0,'0'0'742'0,"0"0"-609"0,0 0-97 15,0 0-16-15,0 0 50 16,0 0-14-16,0 0 36 16,20-19-33-16,-20 19-21 15,0 0 11-15,0 0-33 16,0 0 13-16,3 6 43 16,1 10-51-16,0 8 19 15,1 6 12-15,0 7 4 16,-1 11 11-16,0 2-23 15,3 4-15-15,-3 2 52 0,3 3-54 16,0-2 50-16,0 1-23 16,1-3-27-16,-1-7 17 15,2-6-26 1,-2-8-9-16,-3-10 17 0,0-9-9 16,-1-4-17-16,-2-7 10 15,-1-2-9-15,0-2 30 16,3 0-31-16,-3 0-7 15,0-5-9-15,0-7-220 16,0-2-239-16</inkml:trace>
  <inkml:trace contextRef="#ctx0" brushRef="#br0" timeOffset="-114709.68">8594 13378 776 0,'0'0'181'0,"0"0"-146"0,0 0-14 15,0 0 95-15,0 0-42 16,0 0 16-16,0 0-25 15,12-23-26-15,-9 20 13 16,7 2-27-16,0-3 7 16,4 0-2-16,2 0-30 15,4-1 4-15,2-1-4 16,0 3 0-16,1-1 11 16,3-1-10-16,-1 1-1 15,4 3 7-15,0-1 6 16,0-2 2-16,2 0-5 0,3-3-3 15,1 2 49 1,5 0-45-16,3-1 10 0,5 0 36 16,4 3 23-16,-1-1-29 15,2 0-34-15,-1 1-16 16,0 2 18-16,-2-2-17 16,0 3 10-16,-4 0-4 15,-1 0-2-15,-3 0 7 16,0 0-13-16,3 0 6 15,-1 0 19-15,1 4-23 16,-1 3 14-16,1-1-4 16,-3 0-11-16,-2 0 18 15,-3 2-19-15,-2-1 2 16,-2 0 18-16,-1 0-20 16,1 2 6-16,2-3-5 0,1 0 1 15,2 2 23 1,2 0-25-16,2-2 0 0,-2 3 12 15,3-2-11-15,-3 0-1 16,-7 2 15-16,-2-1-15 16,-4 2 31-16,-2 0-22 15,-2 0-8-15,2 2 23 16,2 0-23-16,5 0 7 16,-1-1-7-16,4 4 5 15,2 0 3-15,-2-3-9 16,1-1 0-16,-3 3 7 15,-2-1-1-15,0 0 1 0,-2 4-1 16,3 3 6 0,1-3 0-16,5 4-12 0,0 1 0 15,0-2-3-15,-3-3 14 16,1 4-11-16,-3-1 6 16,-4-2-5-16,-4 2 23 15,-3-1-24-15,-2 0 1 16,0 1 20-16,1 2-20 15,-2 4 12-15,6 0-10 16,2 4 6-16,0 2 5 16,4 0-14-16,-2 1 0 15,0-1 2-15,-2 0 7 16,-2-2 9-16,0 0 5 0,-2 0-17 16,-3 1 27-1,2 5-33-15,2-5 1 0,1 3 23 16,4 4-14-16,2 0-10 15,1 0 0-15,-3 1 9 16,0 1-2-16,-5-4-7 16,-2 1 0-16,0 1-1 15,1-3 16-15,-4 1-15 16,4 0 14-16,-3 1-13 16,0-7 17-16,0 2-18 15,-2 0 0-15,0-6 4 16,2 1 5-16,-3 0-9 15,1-6 0-15,-1-2 8 0,-8 0-1 16,3-8-7-16,-2-1 0 16,-6-4 5-16,0-2-4 15,-1-2-1-15,-3 0 0 16,2-2 6-16,-2 4 0 16,0-4-6-16,0 0 0 15,0 0-16-15,0 0-18 16,0 0-50-16,0 0-70 15,0 4-76-15,-5 1-63 16,-11-2-222-16</inkml:trace>
  <inkml:trace contextRef="#ctx0" brushRef="#br0" timeOffset="-114291.7">11894 15052 611 0,'0'0'661'16,"0"0"-541"-16,0 0-21 15,0 0-29-15,0 0-11 16,0 0 17-16,0 0-4 16,47-21-8-16,-33 21 12 15,7 0-61-15,0 0 24 16,6 12-5-16,1 0-15 15,3 2 22-15,5 0-32 16,4 0-9-16,0 0 29 0,3-2-16 16,-1-3 33-1,-1-4-8-15,1-1-27 0,-7 1 26 16,-6-5-14-16,-7 0-5 16,-4-10 58-16,-2-7-54 15,-3-9 15-15,-4-6-12 16,0-4-24-16,-4-4 12 15,1-4-13-15,-2 0-41 16,3 4 1-16,0 7-64 16,-2 6-21-16,-3 7 6 15,-2 5-79-15,0 7-162 0</inkml:trace>
  <inkml:trace contextRef="#ctx0" brushRef="#br0" timeOffset="-113351.32">11966 14935 725 0,'0'0'258'0,"0"0"-106"15,0 0-74-15,151 50 2 16,-102-31-6-16,0-2-41 16,-1-3 11-16,0-2 5 15,-6-7-40-15,-5-5 36 16,-5 0 9-16,-6-3-15 16,-7-17 55-16,-6-5-21 15,-6-7-32-15,-7-1-41 16,0-13-91-16,-10 8-122 15,-5 4-613-15</inkml:trace>
  <inkml:trace contextRef="#ctx0" brushRef="#br0" timeOffset="-112316.86">11422 14879 1187 0,'0'0'107'0,"0"0"-107"16,0 0-570-16</inkml:trace>
  <inkml:trace contextRef="#ctx0" brushRef="#br0" timeOffset="-111166.53">2375 11264 1252 0,'0'0'218'16,"0"0"-150"-16,0 0-68 0,0 0-68 15,0 0-127-15,0 0-530 0</inkml:trace>
  <inkml:trace contextRef="#ctx0" brushRef="#br0" timeOffset="-109896.99">14180 11442 593 0,'0'0'198'16,"-169"-127"-88"-16,62 59-110 16,-7 2-276-16</inkml:trace>
  <inkml:trace contextRef="#ctx0" brushRef="#br0" timeOffset="-108150.64">2178 10874 637 0,'0'0'122'0,"0"0"0"16,0 0 43-1,0 0-1-15,0 0 31 0,0 0-87 16,0 0-36-16,0-30 20 15,0 30-74-15,0 0 12 16,0 0-14-16,0 0-10 16,0 0 8-16,0 0-13 15,0 0-1-15,0 0 9 16,0-1-9-16,-7 1-1 16,-3 0-27-16,-5 0-4 15,-3 0-53-15,-1 0-49 16,-6 0-28-16,2 0 120 15,1 0-6-15,0 0 32 16,2 0 16-16,2 0 10 16,3 1-10-16,-4-1 0 15,2 5-1-15,-1-3-11 16,-5 3 9-16,2 1-7 0,-4 0 7 16,0 0 2-16,-2-2-75 15,6 0 41-15,-2 1 33 16,1-3-8-16,-1-1 20 15,4 2 14-15,-4-2 26 16,1 1 4-16,-3 2-38 16,1 4-16-16,-3 2-68 15,-4 3 33-15,0-1-76 16,0-1 110-16,0 2 1 16,-1-4-1-16,1 2 1 15,2-1 0-15,0 0 10 16,2 0-10-16,-2 1-97 15,2 2 80-15,3-1 17 16,0 2-1-16,-1-3-7 0,3 2 6 16,-1-1-13-16,4 3 15 15,-2-5 0-15,3 3 12 16,3-1 17-16,1 0 21 16,-1-1-17-16,2 2-21 15,-1 1 1-15,-1 2 29 16,1 0-41-16,-3 2 30 15,-1 2-18-15,-3 3 7 16,0 0-11-16,0 4-2 16,3 0 20-16,1 3 1 0,5 3-15 15,6 3-10 1,1 4 11-16,5 4 5 0,0 1-6 16,2 4-13-16,19-1 0 15,4-2-1 1,8-1-18-16,5-3 17 15,3-7 0-15,9 2 2 0,6-5 0 16,4-2 0-16,7-2-6 16,8-5 5-16,6-2-87 15,41-11-41-15,-18-5-67 16,-8-5-594-16</inkml:trace>
  <inkml:trace contextRef="#ctx0" brushRef="#br0" timeOffset="-108072.19">2207 11851 575 0,'0'0'255'16,"151"-111"0"-16,-107 61-140 0,4-9-73 15,-9-12-42 1,-14-36-52-16,-16 22-94 0,-9 13-39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1T01:54:39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466 242 116 0,'0'0'961'0,"0"0"-648"16,0 0-115-16,0 0-83 15,0 0-45-15,0 0-20 16,-2-23 18-16,2 21 20 16,0 2-46-16,0 0 42 15,0 0 6-15,0 0-11 16,-2 0 2-16,2 0-22 16,0 0-13-16,0 0 26 15,0 0-63-15,0 0 14 0,0 0-14 16,0 0-8-16,-3 0 12 15,3 0-13-15,0 0 0 16,-2 0 6-16,2 0-6 16,0 2 0-16,0 9-10 15,0 10 8-15,0 6 1 16,9 9 1-16,4 11 0 16,3 3-6-16,0 6 21 15,-1 0-24-15,3 0 9 16,-3-2 0-16,2-4 4 15,-5-7-4-15,2-9 0 16,-5-11 4-16,0-8 7 16,-3-7-11-16,-1-8 5 15,2 0-4-15,-1-6 35 16,3-17-18-16,5-10 6 0,-1-12-12 16,1-5-5-16,-1-4 11 15,-2 1-18-15,0 5-5 16,2 5-5-16,-1 11-6 15,1 7-23-15,0 4-18 16,3 6-34-16,13 9-32 16,-2 5-197-16,-2 1-247 0</inkml:trace>
  <inkml:trace contextRef="#ctx0" brushRef="#br0" timeOffset="914.72">1170 594 821 0,'0'0'537'16,"0"0"-370"-16,0 0-24 15,0 0-4-15,0 0-37 16,0 0 5-16,0 0-68 16,-98-19-38-16,84 39 24 15,1 2-16-15,3 5-7 0,0 0 4 16,6-3-5-16,4-2-2 16,0-3-5-16,2-7-24 15,13-7-10-15,8-5-43 16,3 0 31-16,1-11-90 15,0-14-72-15,-2 0-14 16,-3-5-17-16,-7-1 63 16,-3 8 182-16,-7 1 139 15,-3 9 136-15,-2 5-79 16,0 8-38-16,0 0-60 16,0 0-85-16,0 10-3 15,4 9 5-15,2 0-15 16,3 1 17-16,3 2-1 0,1-1 18 15,1-3 26 1,1-4-19-16,3-2-6 0,-3-5 2 16,1-4-21-16,-1-3 7 15,1 0-5-15,2-17-6 16,-4-2 16-16,-1-4-27 16,-2 0 5-16,-2 2 0 15,-5 2-5-15,3 3 10 16,-3 1-11-16,1 7 0 15,-1 0-2-15,1 6-2 16,-1 2-9-16,1 0 2 16,-1 0 11-16,2 10 29 15,2 2-6-15,0 3-6 16,1 4 24-16,3 2-40 0,-1-4 11 16,-1 1-4-16,0 0 0 15,1-1 15-15,-3-6-17 16,4-1-6-16,-3-5 6 15,2-4 7-15,5-1-13 16,1 0 0-16,6-13-9 16,-3-9-34-16,3-5-10 15,-8 0 10-15,-5 4 42 16,0 3 1-16,-6 8 9 16,-4 4 43-16,0 6 13 15,0 2 6-15,0 0-37 16,0 0-6-16,0 0-13 15,0 9-9-15,2 6 10 0,3 3-4 16,-1 3-11-16,3-4 18 16,0 1-19-16,-3-3-11 15,3-4-39-15,1-6-83 16,4-5-108-16,-1-6-120 16,-5-10-1224-16</inkml:trace>
  <inkml:trace contextRef="#ctx0" brushRef="#br0" timeOffset="1028.41">1731 413 1425 0,'0'0'561'0,"0"0"-425"15,0 0-86-15,0 0-50 16,0 0-214-16,0 0-506 0</inkml:trace>
  <inkml:trace contextRef="#ctx0" brushRef="#br0" timeOffset="1499.72">2109 588 1243 0,'0'0'365'0,"0"0"-165"16,0 0-44-16,0 0-65 0,0 0 25 16,0 0-26-16,-114-15-63 15,98 30 0-15,3-2-19 16,4 5 13-16,5 2-16 16,4-1-5-16,0-4 0 15,0 0-31-15,14-8-46 16,7 0 25-16,1-7-17 15,5 0 1-15,0-8-26 16,-3-10-81-16,-1 0 62 16,-6 2 74-16,-5 1 39 15,-4 7 50-15,-5 2 87 16,-2 6 36-16,-1 0-55 16,0 0-50-16,3 0-18 0,1 8-16 15,3 4-6-15,0 0 7 16,4-2-35-16,2-2-16 15,3-5-33-15,4-3-47 16,9-15-68-16,-6-13-174 16,1-1-573-16</inkml:trace>
  <inkml:trace contextRef="#ctx0" brushRef="#br0" timeOffset="1888.7">2342 306 1107 0,'0'0'485'0,"0"0"-322"15,0 0-93-15,0 0-48 16,0 0 50-16,0 0 6 0,4 127-10 16,4-83 10-1,-2 0-56-15,1-2 2 0,1-6-8 16,-1-5-14-16,-2-12-2 16,-1-5-2-16,1-7-23 15,-3-7 15-15,4 0-11 16,1-8 12-16,5-15-8 15,1-1-92-15,3-3-14 16,1 4 28-16,1 4 29 16,-1 8 22-16,2 5 2 15,-3 6 42-15,-3 0-1 16,0 17 1-16,-2 10 43 0,-6 5-1 16,-5 2 33-16,0 0 15 15,0-4-25-15,-16-6 49 16,-4-3 2-16,-2-9-36 15,-1-6-9-15,4-6-49 16,0 0-22-16,4-8-38 16,4-33-158-16,4 7-171 15,5 0-487-15</inkml:trace>
  <inkml:trace contextRef="#ctx0" brushRef="#br0" timeOffset="2717.07">2803 605 1243 0,'0'0'231'0,"0"0"-110"16,0 0-9-16,0 0 22 16,0 0-40-16,69-138-27 15,-55 96 1-15,-5 0-32 16,-8 0-16-16,-1 2 30 15,0 8-49-15,-6 7 27 16,-2 9 15-16,-4 11 0 16,3 5-14-16,1 0-29 15,-1 3-5-15,2 19-1 16,0 8 2-16,1 9 4 16,4 2 12-16,-1 7 4 15,3 1 12-15,0-2-10 0,3 0-3 16,9-4 7-1,5-5-21-15,0-6 4 0,3-6-5 16,-3-6-6-16,4-8-4 16,-5-6 4-16,-1-6 1 15,3 0 4-15,-3-5 2 16,1-13-7-16,-3-5 6 16,1-6-5-16,-3 1-1 15,-4 1 12-15,-3 4-4 16,-2 5 5-16,-2 5-7 15,2 2 22-15,-2 5-22 16,0 4 8-16,0 0 1 16,0 2-9-16,0-2 0 15,0 2-1-15,0 0-4 16,0 0 3-16,0 0 2 0,0 0 0 16,0 0-15-16,0-4 15 15,0 0-7-15,3-1-18 16,-1 0-5-16,1-1 29 15,-1 0-13-15,0 0 14 16,-2-2-4-16,0 0 4 16,0-1 0-16,0 3 6 15,0 0 0-15,0 5 16 16,-2 1-9-16,-5 0-12 16,0 0 3-16,-4 0-4 15,0 0 0-15,-3 6 0 16,1 4-1-16,2 4 1 0,-2 0-1 15,4 3 1 1,-1 4 33-16,6-2-26 0,2 6 4 16,2-2 4-16,0-2-14 15,14 2 13-15,10-6-12 16,5 1-2-16,9-3 0 16,0-5-11-16,2-5 10 15,-3-5-43-15,-3 0-33 16,7-4-53-16,-12-12-237 15,-6-1-298-15</inkml:trace>
  <inkml:trace contextRef="#ctx0" brushRef="#br0" timeOffset="3049.02">3378 458 42 0,'0'0'1335'0,"0"0"-1032"15,0 0-154-15,0 0-78 16,0 0-24-16,0 0-26 16,0 0-14-16,-62 44 27 15,62-25-33-15,0 2-1 16,0 0 0-16,11 4-8 16,7-4-14-16,4 1-22 15,0-2-13-15,3 0 41 16,-5 1-22-16,-5-5 38 0,-4 2 2 15,-3-5 14-15,-8-3 35 16,0-1-3-16,0-5-1 16,-8-4 45-16,-7 0-50 15,-5 0 0-15,2 0-42 16,7-6-38-16,9-23-163 16,2 1-161-16,0 0-752 0</inkml:trace>
  <inkml:trace contextRef="#ctx0" brushRef="#br0" timeOffset="3227.13">3958 569 1122 0,'0'0'1072'16,"0"0"-888"-16,0 0-181 15,0 0-3-15,0 0-296 16,0 0-547-16</inkml:trace>
  <inkml:trace contextRef="#ctx0" brushRef="#br0" timeOffset="3347.81">3977 800 1612 0,'0'0'288'15,"0"0"-288"-15,0 0-205 0,0 0-656 16</inkml:trace>
  <inkml:trace contextRef="#ctx0" brushRef="#br0" timeOffset="3948.2">5466 258 1385 0,'0'0'483'0,"0"0"-353"15,0 0-30-15,0 0-53 16,0 0-47-16,0 0 19 15,0 0 0-15,84 75 6 16,-39-39 36-16,4 6-36 16,2-1 22-16,-3 6-20 15,-4 0-11-15,-4 1 6 16,-7-4-22-16,-6-2 1 16,-7-9-2-16,-7-2-40 0,-3-9-40 15,-6-11-92 1,-2-2-221-16,-2-9-423 0</inkml:trace>
  <inkml:trace contextRef="#ctx0" brushRef="#br0" timeOffset="4256.85">6001 251 1355 0,'0'0'499'0,"0"0"-358"16,0 0-42-16,0 0-47 15,0 0-2-15,0 0-7 0,0 0 16 16,-116 90 19-16,87-50-30 16,-3 4 8-16,-3 2-23 15,-1 0-12-15,1-2 10 16,1-6-30-16,8-7 6 15,3-6-7-15,6-4-10 16,1-8-12-16,5 0-57 16,-1-12-90-16,4-1-117 15,1 0-257-15</inkml:trace>
  <inkml:trace contextRef="#ctx0" brushRef="#br0" timeOffset="4604.62">6475 301 1189 0,'0'0'623'0,"0"0"-421"0,0 0-108 16,0 0-34 0,0 0 10-16,-129 34-38 0,107-11 44 15,6 8-17-15,-2 3 0 16,1 4-10-16,1 3-29 16,5 2-4-16,4 0 3 15,3-1-17-15,4-5-4 16,0 2-20-16,2-7-37 15,25 4-54-15,-1-10-177 16,-1-10-298-16</inkml:trace>
  <inkml:trace contextRef="#ctx0" brushRef="#br0" timeOffset="5296.78">6545 663 98 0,'0'0'1441'15,"0"0"-1206"-15,0 0-117 16,0 0-2-16,0 0-28 16,0 0-47-16,0 0-8 15,62-88 18-15,-38 57-30 16,-4-4-3-16,-4 1 29 15,-7 0-39-15,-5 4 26 16,-4 4-8-16,0 4-5 16,0 6 18-16,0 6-25 15,0 4-14-15,-2 2 0 16,0 4-9-16,2 0 8 0,-2 0-6 16,2 0-17-16,0 14 14 15,-2 12-1-15,2 6 11 16,0 10 0-16,0 2 9 15,0 6-9-15,4 1 6 16,7 1 4-16,3-4 1 16,-1-2-11-16,1-8 0 15,-2-6 7-15,-3-10-7 16,1-8 0-16,-6-8-6 16,0-6 5-16,-2 0-7 0,1-17 7 15,1-14-18 1,2-13-13-16,6-6-77 0,-1-7-30 15,3 4-84-15,1 5 31 16,1 10 146-16,-1 13 11 16,-4 7 35-16,-1 10 3 15,-8 4-2-15,-2 4-1 16,0 0 24-16,0 1 11 16,-10 14 83-16,-7 6 5 15,-1 0-14-15,0 3-22 16,2-1-25-16,5 2 5 15,5-1-38-15,4-2-23 16,2 0 18-16,0-1-24 16,0-2 0-16,8-2-11 15,8-6-46-15,2-2-5 0,19-8-61 16,-3-1-128-16,-2 0-289 16</inkml:trace>
  <inkml:trace contextRef="#ctx0" brushRef="#br0" timeOffset="5439.39">7206 708 980 0,'0'0'711'15,"0"0"-511"-15,0 0-52 16,0 0-7-16,0 0-47 16,0 0-94-16,0 0-73 15,-71 113-190-15,71-107-415 0</inkml:trace>
  <inkml:trace contextRef="#ctx0" brushRef="#br0" timeOffset="5813.39">7498 589 1066 0,'0'0'365'0,"0"0"-182"15,0 0-15-15,0 0-70 16,0 0-7-16,0 0 40 15,0 0-14-15,0 42-14 16,0-18-17-16,0 1-23 16,0-2 11-16,5 0-59 15,-1-5-3-15,2-4-12 16,1-3-8-16,0-9-35 16,11-2-68-16,-2-11-129 15,-5-10-277-15</inkml:trace>
  <inkml:trace contextRef="#ctx0" brushRef="#br0" timeOffset="5927.09">7467 369 933 0,'0'0'854'0,"0"0"-612"0,0 0-136 16,0 0-76-16,0 0-30 16,0 0-254-16,0 0-351 0</inkml:trace>
  <inkml:trace contextRef="#ctx0" brushRef="#br0" timeOffset="6213.35">7835 712 1164 0,'0'0'653'0,"0"0"-482"16,0 0-123-16,0 0-18 16,0 0-7-16,0 0-23 15,0 0-10-15,-62 50-55 16,62-41-140-16,0 0-77 0</inkml:trace>
  <inkml:trace contextRef="#ctx0" brushRef="#br0" timeOffset="6586.78">8116 505 1461 0,'0'0'335'15,"0"0"-210"-15,0 0-103 16,0 0 9-16,0 0 25 16,0 0 24-16,0 0-5 0,2 122-20 15,8-82-23-15,1 5 24 16,3 1-55-16,-3 0 26 15,-1 2-12-15,-2-2-14 16,-3-2 14-16,-3-3-14 16,-2-5-1-16,0-4 17 15,-6-10-8-15,-7-4 34 16,-4-7 14-16,-1-6-18 16,1-5 5-16,-4 0-44 15,-1-12 0-15,4-14-46 16,-2-35-83-16,7 5-155 15,6-2-485-15</inkml:trace>
  <inkml:trace contextRef="#ctx0" brushRef="#br0" timeOffset="6711.94">8064 324 1420 0,'0'0'567'15,"0"0"-461"-15,0 0-106 16,0 0-24-16,0 0-298 15,0 0-838-15</inkml:trace>
  <inkml:trace contextRef="#ctx0" brushRef="#br0" timeOffset="7352.23">8434 284 573 0,'0'0'234'16,"0"0"-143"-16,0 0-15 15,0 0 41-15,0 0 37 0,0 0-22 16,0 0-50 0,0-1-35-16,0-2-1 0,0 3 2 15,0 0-4-15,0-2 16 16,0 2-34-16,0 0 18 16,0 0-9-16,0 0-17 15,0 0 18-15,0 0-23 16,0 0 2-16,0 0 8 15,0 0-11-15,0 0 10 16,0 0-22-16,0 0 1 16,0 0 10-16,0 0-10 15,0 0 0-15,0 0 18 16,0 0-6-16,0 0 14 16,0 0-26-16,4 0 0 15,5 0 25-15,0 2-20 0,2 6-3 16,2 1 0-16,1 2 3 15,-1 1-1-15,-1 5-5 16,1-2 0-16,-2 6 10 16,-2 1-3-16,-2 4 14 15,-3 5 10-15,-2 6 1 16,-2 5 8-16,0 4 0 16,-2 4-5-16,-13 3 23 15,-4-1-49-15,1-4 16 16,-1-4-11-16,-2-10-14 15,-5-6-20-15,1-12-135 16,5-10-246-16</inkml:trace>
  <inkml:trace contextRef="#ctx0" brushRef="#br0" timeOffset="8349.09">5604 609 846 0,'0'0'374'15,"0"0"-207"-15,0 0-71 16,0 0-66-16,0 0-9 16,0 0 5-16,0 0 16 15,0 0 38-15,0 0 22 0,-2 0-10 16,0 2 14 0,-3 2-42-16,1 0-4 0,-7 4-12 15,2 1-17-15,-2 3 11 16,-3 2-18-16,-1 1-9 15,-1 0 26-15,0 1-33 16,1-3 24-16,0-1 8 16,1 1-29-16,3-6 23 15,2 2-18-15,2-2-10 16,2-5 12-16,1 1-11 16,2-1-7-16,0-2 0 15,2 1-1-15,0-1-5 16,0 0-33-16,0 0-47 15,0 0-16-15,0 0-143 0,6-8-143 0</inkml:trace>
  <inkml:trace contextRef="#ctx0" brushRef="#br0" timeOffset="11146.42">9456 291 980 0,'0'0'384'16,"0"0"-178"-16,0 0-53 15,0 0-10-15,0 0 44 16,0 0-101-16,7-13 17 16,-5 11-51-16,-2 0-23 15,0 2 29-15,0 0-37 16,0 0 19-16,0 0 12 0,0 0-33 16,0 0-29-16,0 0 10 15,-9 0-39-15,-6 0 38 16,-10 2 2-16,-8 9 13 15,-10 3-6-15,-5 4 9 16,-10 4-5-16,-5 6-12 16,-3 2 2-16,1 4 23 15,3 2-23-15,8 4 32 16,9 2 2-16,17 1-29 16,14-4 15-16,14-1-22 15,0 1 0-15,20-3-13 16,14 0 26-16,6-4-13 15,7-2 5-15,3-5-5 0,0-8-26 16,1-5-43 0,-4-8-36-16,-4-4 67 15,5 0-168-15,-12-10-172 0,-12-8-458 16</inkml:trace>
  <inkml:trace contextRef="#ctx0" brushRef="#br0" timeOffset="11354.28">8933 633 1647 0,'0'0'360'0,"0"0"-219"16,0 0-3-16,0 0-53 0,0 0-84 16,0 0 0-1,0 0 54-15,89-14-39 0,-31 14-32 16,6 0-27-16,7 0-76 15,33 0-37-15,-19 0-196 16,-8 0-53-16</inkml:trace>
  <inkml:trace contextRef="#ctx0" brushRef="#br0" timeOffset="12016.78">10206 394 58 0,'0'0'1246'0,"0"0"-963"16,0 0-130-16,0 0-54 16,0 0-20-16,0 0-21 15,0 0-47-15,-25-5-11 16,13 5 25-16,-1 0-25 16,-5 2 28-16,1 8-12 15,-2 2 46-15,6 2-39 0,2 3-14 16,4-5 13-16,7 3-22 15,0-1-1-15,0 0-6 16,9 0 7-16,7-2 9 16,2 2-9-16,-1-1 1 15,0 0 30-15,-2 1-6 16,-5 2-25-16,0 2 6 16,-4 2-6-16,-1 0 0 15,-5 3 0-15,0-1 0 16,0-4-2-16,-2-1 27 15,-9-2-16-15,1-3 24 16,4-1-33-16,-1 0 31 16,1 1-30-16,2-2-1 15,1 2 0-15,3-2-4 0,0-3 3 16,0 2-12 0,0-1 0-16,11 0 4 0,0 1 18 15,1 0-3-15,-4-1 6 16,-3 0-5-16,-5 0-14 15,0 0-1-15,0 3-1 16,0-4-19-16,0 1 0 16,0 2-78-16,0-4-163 15,0 1-52-15,0-7-525 0</inkml:trace>
  <inkml:trace contextRef="#ctx0" brushRef="#br0" timeOffset="12452.42">10632 565 1485 0,'0'0'501'16,"0"0"-313"-16,0 0-76 15,0 0-72-15,0 0-25 16,0 0 10-16,0 0-25 16,-64 18 31-16,45 4 6 0,-2 6 5 15,5 2-29-15,7 2 2 16,5 3 1-16,4-3-10 16,0 0-12-16,23-2 6 15,8-4-18-15,7-5 4 16,3-6-58-16,9-9 65 15,-4-6-6-15,1 0-22 16,-7-22 33-16,-4-6-15 16,-12-6 17-16,-10-5 12 15,-11-6-11-15,-3 1 27 16,-10 0-4-16,-14 3-23 16,-7 11-2-16,-2 9-33 15,-15 15-102-15,11 6-129 16,8 0-306-16</inkml:trace>
  <inkml:trace contextRef="#ctx0" brushRef="#br0" timeOffset="12670.68">11143 732 152 0,'0'0'1115'16,"0"0"-752"-16,0 0-65 16,0 0-40-16,0 0-190 15,0 0-21-15,-51 126-19 16,33-98-28-16,-2-1-57 0,5-6-292 16,5-9-226-16</inkml:trace>
  <inkml:trace contextRef="#ctx0" brushRef="#br0" timeOffset="13228.06">11440 595 631 0,'0'0'1050'0,"0"0"-774"0,0 0-135 16,0 0-41-16,0 0-70 15,0 0-24-15,0 0 21 16,104-110-26-16,-81 92 23 16,-6 3 13-16,-3 4-21 15,-5 5 44-15,-5 2-25 16,-4 4-23-16,2 0 40 15,-2 0-43-15,2 6-9 16,6 12 0-16,-2 10 1 16,2 4 25-16,1 8-26 15,-1 1 1-15,0 5 24 0,-3-5-25 16,-3 0-8 0,-2-7-10-16,0-4-34 15,0-8 32-15,-9-5-49 0,-7-2 3 16,-1-5 50-16,-1-2-27 15,-3-1 43-15,6-4 6 16,7-2 2-16,0-1 20 16,8 0 4-16,0 0-8 15,0 0-24-15,16 0 27 16,9 0-27-16,6 0 22 16,2 0-7-16,3 0-9 15,-7-1-6-15,-2 0 0 16,-8-1-1-16,2-7-175 15,-7 1-184-15,-4-2-515 0</inkml:trace>
  <inkml:trace contextRef="#ctx0" brushRef="#br0" timeOffset="13861.71">11985 361 992 0,'0'0'377'0,"0"0"-217"0,0 0-16 15,0 0-12 1,0 0-42-16,0 0 0 0,0 0-47 15,89-9-32-15,-62 12 43 16,-4 5-52-16,-7 0 23 16,-5-1-15-16,-9 6-9 15,-2-2-2-15,0 6 1 16,-13 1 0-16,-1 0 108 16,-4 2-82-16,2 1 25 15,3 0-20-15,4-3-24 16,2 2 17-16,3-4-24 15,4-1 1-15,0-2-13 0,0-3-2 16,11-4-25 0,9 0 1-16,4-4 14 0,5-2-1 15,0 0-37 1,-2 0 10-16,-4 0 52 0,-8-6-56 16,-6 4 56-16,-7 0 1 15,-2 2 40-15,0 0 41 16,-6 0-81-16,-10 0 11 15,-1 2 53-15,0 10-53 16,7 5 28-16,0 2-40 16,8 6 9-16,2 0 5 15,0 6-14-15,0-1 14 16,0 4 8-16,2 0-16 16,6 4 35-16,-2-1-36 15,-4-4 5-15,0 1 48 0,-2-5-39 16,0-5-4-1,0-4-15-15,-10-7-50 0,-25-5-4 16,4-3-126-16,-2-5-511 0</inkml:trace>
  <inkml:trace contextRef="#ctx0" brushRef="#br0" timeOffset="15460.84">10323 206 637 0,'0'0'489'0,"0"0"-342"15,0 0-31-15,0 0 32 0,0 0-76 16,0 0 33-16,0 0 16 16,0-6-11-16,-2 6 21 15,-3 0-38-15,1 0-59 16,-2 0 24-16,-4 0-42 15,1 0-16-15,-1 0 13 16,-4 0-12-16,-1 0 23 16,-4 4-24-16,4 5 0 15,-5-2 35-15,3 1-14 16,0 1-21-16,-1-2 15 16,3 4-8-16,2-2 8 15,-1 3-14-15,3 0-1 16,2 1 29-16,0-1-12 15,3-1-17-15,-1 3 5 0,1 3-4 16,-2-3 4-16,4-2 4 16,-2 2-9-16,1-3 9 15,1 4 13-15,-1-1-32 16,3 0 10-16,2 0-19 16,0-4 4-16,0 0 4 15,0-1 11-15,0-2-1 16,5 0-5-16,3 0-6 15,1 1 11-15,3 0-11 16,-1 1 6-16,-1-1 12 16,2 1 0-16,-1 1-6 0,-5 0 1 15,3 1 5 1,1-2-6-16,-2 1-3 0,-1 0-17 16,-1-2 22-16,0 0-2 15,-5-1 0-15,-1-1-15 16,0 1 8-16,0 1-4 15,0 3 11-15,-11-1-13 16,0-1 35-16,-2 1-20 16,-3 1 11-16,-2-4-10 15,1 2 23-15,-5-2-26 16,1-2 0-16,-1-1 0 16,2 0 11-16,5-2-11 15,3-2 7-15,8 0-7 16,4 0 6-16,0 0-6 15,0 0-34-15,0 0 32 0,0 0-82 16,0 0 66-16,2-2 3 16,4-2 15-16,6 0 26 15,1-1-26-15,3 4 0 16,1-1 6-16,4 2 6 16,-1 0-13-16,-1 0 1 15,0 0 0-15,-6 2-6 16,1 8 3-16,-6 0 3 15,-1 2-1-15,-3 0 22 16,-2 1-18-16,0 4-3 16,1-2 10-16,-3 6 23 0,3-3-33 15,-2 2 18 1,4-2-14-16,-3 1 10 16,0-2-10-16,-2-1-4 0,0 0 1 15,0-2 10-15,0 0-11 16,0 0 24-16,0 1 7 15,-4-1-19-15,-1 0 31 16,1-1-39-16,-1 1 5 16,3-1 21-16,0 1-22 15,2 0-1-15,0-2-1 16,0-2 3-16,0 1 2 16,0 0-11-16,4-1 0 15,5 0-17-15,0 1 19 16,0-6-2-16,3 3 0 15,-2-4 6-15,1 0 21 0,1-2-21 16,-1-2-6-16,-3 2 28 16,2-2-16-16,-3 0-12 15,-1 0 3-15,-2 0 3 16,1 0 8-16,-3 0-14 16,1 0 0-16,-3 0-12 15,0 0-12-15,0 0-6 16,0 0-40-16,0-4-80 15,-8-4-421-15</inkml:trace>
  <inkml:trace contextRef="#ctx0" brushRef="#br0" timeOffset="17177.82">10393 263 605 0,'0'0'327'0,"0"0"-58"16,0 0-79-16,0 0-50 15,0 0 8-15,0 0-107 16,0 0 22-16,0-39 8 16,-2 35-24-16,-4 1 0 0,0-1 0 15,-1 2 25-15,1-1 28 16,-2 1-88-16,0 0-2 15,-1 0-10-15,-2 0 1 16,-3 2 47-16,-3 0-47 16,-3 0 15-16,-1 0 47 15,0 0-56-15,-2 4 26 16,1 3-29-16,3-1 15 16,2 1 6-16,-1-1-19 15,5 4 9-15,-1 1 2 16,3 1-10-16,3 1 9 15,-1-1-16-15,2 1 1 0,2-1-1 16,1-1 7-16,0 2-7 16,1-1 0-16,1 2 8 15,2 0-1-15,-2 0-7 16,2 0 1-16,0 0-1 16,0 0 12-16,0-1-13 15,0 2 1-15,0-3-17 16,0 0 8-16,0-1 9 15,7-1 0-15,-1 1 0 16,1-3 13-16,-3 2-13 16,3 0 0-16,2 0 12 15,0 0-19-15,2 2 7 16,0-1 0-16,0-3-24 16,0 5 20-16,0-3 4 15,-2 1 0-15,-1-3 6 0,-2 2-13 16,-2-5 7-1,-2 4 0-15,-2-4-9 0,0-1 10 16,0 1-2-16,0 1-7 16,0-2-3-16,0-1 10 15,0 2-25-15,-8 0 26 16,-4 2 17-16,-1-1 1 16,-3 2-5-16,3-2-4 15,0 0-8-15,1-2 14 16,2-1-8-16,-2 0-7 15,1-3 6-15,-2 0 12 16,1 0-18-16,-1 0 0 16,2 0 1-16,0 0 0 0,2 0-1 15,3-3 0-15,4 2 0 16,-2-1-9-16,4-1-1 16,0 3-8-16,0-1-28 15,0-1 39-15,4-1-17 16,2 0 24-16,3 0 0 15,-1 2 10-15,4 1-3 16,-1 0-7-16,0 0 6 16,3 0-4-16,-4 0 7 15,4 0-9-15,-3 6 0 0,2 4 10 16,1-2-4 0,-1 1-6-16,-2 4 0 0,3-3-13 15,0 0 13 1,-4 2 0-16,1-2-1 0,-3 1-8 15,-4-3-3-15,-2 1 6 16,-2 1 6-16,0-2-10 16,0 1 11-16,0-1-1 15,0 3 15-15,0 1-14 16,-6 1 22-16,-2-1-23 16,2 1 0-16,-1 1 27 15,1 1-9-15,-2-2-18 16,2 3 1-16,-1-1 6 15,-2-1 6-15,2-3-7 16,1 1-3-16,-1-2 32 0,3 1-18 16,0-4-3-1,-1 1-7-15,3 1-7 16,2-1 9-16,0-2-9 16,0 1 0-16,0 2 0 15,0-3 12-15,0 2-12 0,0 0 0 16,0-1 0-16,7 2-6 15,-1-1 6-15,3 2 0 16,0-2-1-16,2 2-2 16,2-5 2-16,3 4 1 15,-1-6 0-15,1 2-6 16,-3-3 14-16,1 0-8 16,-5 0 7-16,-1 0-1 15,2-2 13-15,-3 2-19 16,-3 0 0-16,2-2-12 15,-1 0 13-15,-1 0-1 0,1 0 0 16,-3 0 1-16,1 0 14 16,-3 0-15-16,0 0 0 15,0 0-9-15,0 0 5 16,0 0-32-16,0 0-29 16,-10-4-90-16,1-2-368 0</inkml:trace>
  <inkml:trace contextRef="#ctx0" brushRef="#br0" timeOffset="19842.4">5510 273 696 0,'0'0'317'0,"0"0"-143"16,0 0-105-16,0 0-22 16,0 0-31-16,0 0 10 15,0-17 62-15,0 17-8 16,0-1 83-16,0 1 18 15,0 0-24-15,0 0-10 16,-2 0-73-16,2 0-30 16,0 0-4-16,0 0-19 15,0 0-20-15,0 0-1 16,0 0 1-16,0 0 1 0,0 0 4 16,-2 0 10-16,2 0 36 15,0 0-39-15,0 0 39 16,0 0-47-16,0 0 8 15,0 0-4-15,0 0-9 16,0 0-1-16,0 0-7 16,0 1 0-16,4 10 2 15,7 0 6-15,5 3 0 16,-1 2-12-16,6 0 18 16,1 1-6-16,3 0 0 15,-1 3 1-15,3-2 18 16,0 3-19-16,-1-1 0 15,-1-1-8-15,-5 4 9 0,0-3-1 16,-2-2 2 0,-1 3 5-16,-3-4 0 0,1-1-7 15,-3 1 0 1,1-4-9-16,-2 1 27 0,1 1-18 16,-1-3 0-16,-1-1 1 15,0 2 2-15,1-3-3 16,-4-3 0-16,4 2-1 15,-5-2 2-15,-1 0-1 16,-1-3 2-16,0-2-2 16,-2-2 6-16,1 1-6 15,0-1 0-15,-1 0-15 16,0 3 11-16,0-3-2 16,0 0 6-16,-2 1 0 15,3-1 0-15,-3 0-57 0,0 0-21 16,0-5-5-16,0-12-235 15,-3-2-708-15</inkml:trace>
  <inkml:trace contextRef="#ctx0" brushRef="#br0" timeOffset="20710">6036 240 643 0,'0'0'495'16,"0"0"-319"-16,0 0-67 16,0 0 6-16,0 0-69 0,0 0 27 15,0 0 5 1,-2-2 19-16,0 2 32 0,0 0-29 15,-3 0-55-15,1 0-45 16,-1 0 24-16,-4 0-24 16,-2 4 34-16,0 6-9 15,-4 1 12-15,-2 0-30 16,0 2 18-16,-3-2 42 16,0 2-66-16,0 0 46 15,0 1-21-15,-2 0-25 16,2 1 38-16,-3 1-38 15,4 0 11-15,-2-1-6 16,1 2 4-16,-3-3 2 16,4 2-12-16,-4-2 1 15,3 0 12-15,-2-1-6 16,0 0 8-16,-1 1 3 16,2 1-12-16,-2-3 27 15,1 3-33-15,4 0 0 0,0-5 6 16,2 3 3-16,2-3-9 15,2 1 0-15,-2-2 7 16,1 0 3-16,-1 1-10 16,1 2 0-16,0-2 18 15,2-1-8-15,2 0-10 16,-1-1 0-16,4-1 2 16,0 0 8-16,1-3-10 15,1 2 0-15,0-4-3 16,1 2 13-16,0-2-10 0,3-1 0 15,-2-1 1-15,2 3 6 16,0-3-7-16,0 0 0 16,0 0-7-16,0 0 0 15,0 0 6-15,0 0-16 16,0 0-16-16,0 0 11 16,0 0-38-16,0 0-9 15,0 0 37-15,2 0-104 16,14-6-44-16,-1-3-103 15,4-1-114-15</inkml:trace>
  <inkml:trace contextRef="#ctx0" brushRef="#br0" timeOffset="21992.37">5447 746 337 0,'0'0'320'0,"0"0"-170"16,0 0-46-16,0 0 19 15,0 0-9-15,0 0 1 0,0 0-15 16,-28 20-22-1,28-20 28-15,0 0-48 0,0 0 36 16,0 0-26-16,2 0-52 16,14-8 22-16,4-6-17 15,9-4-20-15,6-5 31 16,4 0-31-16,3-2-2 16,0 1-4-16,-2 2 5 15,-4 2-9-15,-9 2 9 16,-9 3 0-16,-5 8-20 15,-9 3 14-15,-4 4 6 16,0 0 0-16,0 0 1 16,-6 0 2-16,-8 0 4 15,-1 4-5-15,-3 3 22 16,-3 6-12-16,2-1 4 0,-1 1 6 16,-3-2 3-16,1 3 10 15,-2-2-34-15,-1 2 10 16,0 0 3-1,2-2 5-15,-2 0-16 0,2 0-3 16,1-1 7-16,0-4 26 16,4 1-23-16,0-2 16 15,5 0-12-15,2-1-4 16,1-1-4-16,6-4-6 16,4 0-34-16,0 0 34 15,0 0-63-15,0 0-3 16,12-9-56-16,1-4-12 0,3-4 76 15,3 0 11 1,2-2-2-16,1 1 11 0,0 0-36 16,2 2 32-16,-3 4 40 15,-4 3 2-15,-5 3 12 16,-3 1-11-16,-7 3 10 16,-2 2 55-16,0 0-40 15,0 0 7-15,-11 2-24 16,-7 10 33-16,-3 2 44 15,2 3-19-15,-4 1-18 16,1 0 35-16,0 0-70 16,0 1 44-16,-1-1-17 15,4 3-29-15,-2-6 16 0,5 1-27 16,5-5-1 0,2-3 19-16,5-2-13 0,1-2-12 15,3-2-5 1,0-2-9-16,0 0 10 0,3 0-37 15,8 0 47-15,6-8 42 16,6-4-41-16,2-2 24 16,2-3-25-1,-1 0 4-15,4-2-15 0,0 1-1 16,0 0 12-16,-3 0 0 16,1 3-4-16,-4-2 4 15,3 1 0-15,-2 0 0 16,-1 2-6-16,0-2 16 15,1 2-10-15,2 1 0 16,-2-2 1-16,-1 1-9 0,1 0 5 16,-3 0-61-16,-2 2 47 15,0-1-35-15,-4 3 43 16,-4 3 7-16,-2-1 2 16,-1 2 2-16,-2 2-2 15,4-3-7-15,2 1-10 16,1 0 5-16,-1 0 12 15,2-1 0-15,1-1-3 16,-3 1-4-16,0 0 5 16,-4 1 2-16,0 1-1 15,-4 1 9-15,-5 4-8 16,0 0 0-16,0 0 9 16,0 0-18-16,0 0-24 15,0 0-58-15,0 0 8 16,-5 0-88-16,-6 6 81 0,-2 5 7 15,-7 1-55-15,-22 9-19 16,2 2-74-16,4-3-359 0</inkml:trace>
  <inkml:trace contextRef="#ctx0" brushRef="#br0" timeOffset="22782.57">5461 695 548 0,'0'0'379'0,"0"0"-184"15,0 0-79-15,0 0-40 16,0 0 10-16,0 0-47 16,116-80-1-16,-85 60 8 15,3-2-27-15,1-2 45 16,2 2-23-16,-2-3 1 15,-2 4 44-15,1-2-39 16,-1 2 10-16,-2 1 2 16,1-1-27-16,-3 2 17 15,-5-2-48-15,-1 6 12 16,-8-2 9-16,-2 6-10 16,-6 0-8-16,-2 6-4 15,-3 3 7-15,0 2-15 0,-2 0-19 16,0 0-50-16,0 0-1 15,0 0-65-15,0 0 32 16,0 0 0-16,-4 3-45 16,-10 10-4-16,-1 0 117 15,-4 4 43-15,2-2 26 16,1 0-7-16,1-1-12 16,3-4 27-16,6-3-4 15,1-1 2-15,3-3-26 16,2-1 11-16,0-2 67 15,0 0-84-15,0 0 0 16,9-2 2-16,7-8 41 16,1 0-13-16,4-3-29 0,1-1-1 15,0 1 8 1,0 0 12-16,0-1-21 0,1 3 1 16,-3-1 0-16,-2 3 6 15,-5 1 0-15,-7 4-4 16,0 4 30-16,-6 0-24 15,0 0-8-15,0 0-13 16,0 0-73-16,0 8 60 16,0-1-63-16,-2 0 40 15,-5-3 47-15,6 1 2 16,-1-2 19-16,0-3-4 16,2 3-15-16,0-3 31 15,0 0-25-15,0 0-12 16,0 0-4-16,0 0 4 0,0 0 5 15,0 0 2 1,0 0 27-16,0 0 58 0,0 0-50 16,0 0 12-16,0 0-48 15,0 0-27-15,-5 0-74 16,-3 0-54-16,-2 0-169 0</inkml:trace>
  <inkml:trace contextRef="#ctx0" brushRef="#br0" timeOffset="23749.03">5421 230 869 0,'0'0'303'0,"0"0"-195"0,0 0-14 16,0 0 0-16,0 0-55 16,0 0 1-16,0 0-33 15,-2-10-6-15,2 10 64 16,0 0-36-16,0-1 41 15,0 1 2-15,0 0-18 16,0 0 10-16,0 0-45 16,0 0-19-16,2 0 43 0,10 7-32 15,1 5-2-15,2 2 10 16,5 3-17-16,1 2 33 16,0 1-24-16,2 0-5 15,2 3 19-15,-1-3-1 16,1 0-18-16,-3 0 7 15,2 0-7-15,-1-2 13 16,-1 0-19-16,0 0 0 16,-2-2 1-16,-1 0 20 15,-4-4-21-15,-2 1 0 16,-1-3 6-16,-4 1 14 16,3-1-20-16,-1-2 13 15,-2 0 1-15,1 2-4 0,3-1-10 16,-2-2 0-1,1-1 1-15,-1 0-9 16,-2 0 19-16,1 0-11 0,-3-1 5 16,0-1 7-16,-2-1-3 15,0 1-9-15,-1 0 0 16,1 3 15-16,0-2-14 16,0 0 8-16,4 1-9 15,-2-2 9-15,-1 2 1 16,-1-3-10-16,0 1 0 15,-2 0-2-15,1-1 15 16,0 1-8-16,-1-4-1 16,0 2-2-16,-2-2 16 15,2 0-18-15,-2 1 0 16,0-1-1-16,2 0 2 0,-2 0-1 16,0 0 0-1,3 0 9-15,-3 0-5 0,0 0-4 16,0 0 0-16,0 0-16 15,0 0-36-15,0 0-1 16,2 0-15-16,2 0-82 16,0 0-64-16,1 0-127 0</inkml:trace>
  <inkml:trace contextRef="#ctx0" brushRef="#br0" timeOffset="23891.4">6030 764 1026 0,'0'0'737'0,"0"0"-568"16,0 0-169-16,0 0-22 15,0 0-199-15,0 0-632 0</inkml:trace>
  <inkml:trace contextRef="#ctx0" brushRef="#br0" timeOffset="49025.5">758 3511 588 0,'0'0'239'0,"0"0"-6"15,0 0-77-15,0 0-41 16,13-22 39-16,-11 18 10 16,1 0 7-16,-3 0-31 15,0 0-21-15,0 0 18 16,0 2-35-16,0-2-44 15,0 0 29-15,-7 2-85 16,-8-1 19-16,-5 3-21 16,-7 0 0-16,-7 0 20 15,-3 11-19-15,-6 9 0 0,-1 6 76 16,0 8-76 0,1 9 48-16,5 7-11 15,9 3-23-15,9 5 13 16,11 0-28-16,9-1 0 15,4-7-1-15,27-4-2 0,12-10 2 16,6-9 1-16,5-16-52 16,4-11 19-16,1-2-44 15,24-52-61-15,-16 4-119 16,-14-2-466-16</inkml:trace>
  <inkml:trace contextRef="#ctx0" brushRef="#br0" timeOffset="49404.23">1132 3596 1237 0,'0'0'491'0,"0"0"-285"15,0 0-60-15,0 0-51 16,0 0-38-16,0 0-29 15,0 0 34-15,-120 21-26 16,93 11-21-16,2 7 68 16,8 5-50-16,8 1 14 15,9 4-30-15,0-4-9 16,22-3-12-16,14-9 4 16,4-8 0-16,5-10-6 15,0-13 6-15,-5-2-6 16,-7-22-4-16,-11-18-17 0,-9-6 18 15,-11-8 9-15,-2-1 0 16,-10 5-15-16,-15 5-9 16,-2 8-11-16,5 11-29 15,0 12-167-15,6 6-295 16,7 6-876-16</inkml:trace>
  <inkml:trace contextRef="#ctx0" brushRef="#br0" timeOffset="49840.64">1415 3699 907 0,'0'0'599'0,"0"0"-487"0,0 0-7 16,0 0 134-16,0 0-94 15,0 117-17-15,0-74-20 16,0-4-78-16,0-1 13 16,0-8-43-16,0-8 9 15,0-7-11-15,0-11 11 16,0-4-9-16,0-4 21 16,0-23-21-16,5-13-27 15,6-8-35-15,2-2 1 0,6 0 23 16,2 8-23-16,4 9 33 15,0 11 22-15,-1 10 6 16,1 10 9 0,-6 2 6-16,4 5-2 0,-3 16 89 15,-2 10-57-15,-7 2 29 16,4 4-19-16,-4 1-40 16,-1-2 28-16,-4-5-43 15,1-6-38-15,-1-6 10 16,2-13-184-16,-4-6-273 15,0 0-225-15</inkml:trace>
  <inkml:trace contextRef="#ctx0" brushRef="#br0" timeOffset="50239.85">2117 3677 1277 0,'0'0'169'15,"0"0"-12"-15,0 0-52 16,0 0 3-16,0 0-7 16,0 0-45-16,-120-11-25 0,89 34 1 15,4 4-32 1,6 0 28-16,11 1-22 0,10 3-6 15,0-1 0-15,22 2 8 16,14 0 17-16,6 2-13 16,5-1-6-16,-5-2 15 15,-9-5-21-15,-11-2 12 16,-10-8 19-16,-12-3 17 16,-7-5 68-16,-24-2 22 15,-11-5-86-15,-5-1 13 16,0 0-65-16,7-7 8 15,12-15-22-15,12-13-97 16,16-36 5-16,10 6-191 16,15-2-393-16</inkml:trace>
  <inkml:trace contextRef="#ctx0" brushRef="#br0" timeOffset="50450.3">2351 3427 1177 0,'0'0'360'15,"0"0"-174"-15,0 0 72 16,0 0-41-16,22 128-54 16,-17-66-26-16,-1 10-62 15,-1 5-40-15,3-1 6 16,1-2-26-16,2-10-30 16,-3-7-10-16,4-17-57 15,-6-13 6-15,-4-27-143 16,-2-3-288-16,-14-25-140 0</inkml:trace>
  <inkml:trace contextRef="#ctx0" brushRef="#br0" timeOffset="50573.28">2204 3673 1136 0,'0'0'654'0,"0"0"-472"0,0 0-89 16,0 0-80-16,0 0 23 15,0 0-36-15,138-30-150 16,-93 30-382-16</inkml:trace>
  <inkml:trace contextRef="#ctx0" brushRef="#br0" timeOffset="50886.24">2594 3986 1553 0,'0'0'383'0,"0"0"-240"16,0 0-76-16,0 0-66 15,0 0 7-15,0 0 8 16,43-144 38-16,-22 102-39 16,4 4-15-16,0 3 1 15,-3 11 5-15,-5 6 9 16,2 9-14-16,-1 4 37 16,-1 5 44-16,1 2-81 15,4 20 60-15,0 10-8 16,-1 8-14-16,0 9 5 15,-2 2-44-15,-1-1 6 0,-1-1-6 16,4-8-29-16,3-7-40 16,23-22-81-16,-4-8-323 15,-2-4-78-15</inkml:trace>
  <inkml:trace contextRef="#ctx0" brushRef="#br0" timeOffset="51435.95">3242 3712 1719 0,'0'0'316'0,"0"0"-182"16,0 0-91-16,-123 17-5 15,88 6 117-15,8 4-80 16,10 4-19-16,10 5-56 0,7 2 5 16,0-1-19-1,20 1-7-15,7-9-19 0,4-4 39 16,2-12-97-16,3-9 18 15,-1-4-28-15,2-12-20 16,-4-18-14-16,0-5-23 16,-4-4 39-16,-6 3 110 15,-6 6 6-15,-8 8 10 16,-5 8 114-16,-1 8 89 16,-3 6 13-16,0 0-88 15,0 1-61-15,0 20 44 16,0 7-76-16,0 8 26 0,0 2-41 15,0-2-6 1,11-1-14-16,4-8-14 16,5-4-21-16,3-10 26 0,2-11-100 15,4-2-10-15,0-15-61 16,2-18-113-16,0-7 16 16,-5-2-228-16,-6 0 102 15,-1 8 403-15,-11 8 156 16,-3 8 259-16,-3 9-77 15,-2 8-3-15,0 1-102 16,0 0-130-16,0 17 7 16,0 10 2-16,0 3-54 15,0 4-9-15,2-2-49 0,-2 0-19 16,2-3 19 0,0-12-109-16,0-4-99 0,-2-13-419 15</inkml:trace>
  <inkml:trace contextRef="#ctx0" brushRef="#br0" timeOffset="51541.16">3614 3649 370 0,'0'0'1568'15,"0"0"-1312"-15,0 0-169 16,0 0-87-16,0 0-124 16,0 0-437-16</inkml:trace>
  <inkml:trace contextRef="#ctx0" brushRef="#br0" timeOffset="52603.92">3962 3788 1709 0,'0'0'335'0,"0"0"-205"0,0 0-83 15,0 0-22-15,0 0-9 16,0 0 41-16,9 125-56 16,2-92 60-16,-2-1-60 15,0-3 10-15,-3-10-11 16,-3-7-11-16,-2-6 10 16,5-6-19-16,-2 0-36 15,7-24 47-15,2-8-95 16,3-3 37-16,2-4 24 0,2 5-1 15,-2 8 38 1,-1 4-14-16,-1 7 20 0,-3 10 45 16,-1 3-10-16,-1 2 46 15,-5 0 2-15,2 18-15 16,3 8 28-16,-3 8-29 16,3 4-21-16,3 2 42 15,3-2-75-15,4-4-13 16,3-9 0-16,1-11-1 15,2-14-15-15,-1 0-2 16,1-31-26-16,-1-17 42 16,-1-14-110-16,-4-11 66 15,-6-26-31-15,-1 8-9 0,-4 0-13 16,-1 4-5-16,-3 29 104 16,0 6 57-16,-4 18 5 15,-2 17 55-15,0 11-30 16,0 6-35-16,0 4-17 15,0 27-34-15,-4 13 63 16,-4 14 16-16,2 12-71 16,3 4 37-16,3 2-46 15,0-4 17-15,0-6-29 16,7-9 12-16,-1-11-27 16,0-12-3-16,-6-16-20 15,0-12 2-15,0-6-69 16,-25-13 7-16,-8-20-45 15,-8-9 37-15,1-2 118 0,5-1 57 16,8 9 38-16,8 11 44 16,15 2-52-16,4 9-47 15,4 3-14-15,29 1-16 16,11 1-10-16,14 1 0 16,11 0-54-16,4 2-32 15,5-2-60-15,-2 0 109 16,-2 1 3-16,-13-4 43 15,-12 3-9-15,-14 0 0 16,-20 0 1-16,-13 0 73 16,-2 2 45-16,-9 0-31 15,-13 2 13-15,-7 4-91 16,-2 0 39-16,-3 0-30 0,3 16-11 16,2 6 11-16,4 3-19 15,8 4 0-15,5 3-1 16,12 1-11-16,0 2 12 15,16 2-21-15,16-1 21 16,5 2-6-16,5-3-4 16,3-2 10-16,-7-1-9 15,-5-1 34-15,-10-6-25 16,-12-2 16-16,-11-6-7 16,0 0 57-16,-27-4-24 15,-9 1 11-15,-1-1-51 16,1-3-2-16,5-3-69 15,2 2-62-15,6-3-127 16,6-1-382-16</inkml:trace>
  <inkml:trace contextRef="#ctx0" brushRef="#br0" timeOffset="53469.11">192 4467 932 0,'0'0'298'0,"0"0"-137"16,0 0-30-16,0 0-10 15,0 0 32-15,0 0 8 16,0 0-88-16,12 0-36 16,7 0 63-16,8 0-81 15,8 0 27-15,10 3-17 16,9 0-20-16,11 3 31 0,8 0-19 16,10 2-20-16,10 1 28 15,25-1-6-15,29 2-19 16,33 2 8-16,12-5-3 15,-7 2 9 1,-9-3-18-16,-18-3 0 0,10 1 16 16,0-1 15-16,4-1-31 15,9-2 9-15,4 4 21 16,9-2-9-16,3 2-20 16,2 2 11-16,-1 0 3 15,1 0 1-15,-8 2-16 16,-5 0 1-16,-2 2-1 15,-7 0 23-15,-11 0-22 16,-12 0-1-16,-29-1 7 16,-30-4 12-16,-28-2-19 0,-11 3 0 15,2-1 0-15,0-1 0 16,-2 2 9-16,-14-2-9 16,-17-2 0-16,-9-2 10 15,-10 2-13-15,-6-2 3 16,0 0-56-16,-31 0-1 15,-5-8-251-15,-9-8-685 0</inkml:trace>
  <inkml:trace contextRef="#ctx0" brushRef="#br0" timeOffset="54934.92">359 1124 1046 0,'0'0'181'0,"0"0"-119"16,0 0-39-16,0 0 12 16,0 0 25-16,0 0 41 15,0 0 4-15,90-19-85 16,-73 19 34-16,3 0 2 15,5 0-20-15,2 0 33 0,2-3-31 16,6 3-23 0,7 0 43-16,8 0-49 0,3-1 10 15,7 1-1 1,4-2 12-16,4-1-6 0,5 2-24 16,5-2 10-16,2 2 21 15,3 1-19-15,2-3-12 16,-1 3 0-16,5-4 1 15,0 3-2-15,5-5 14 16,-3 2-9-16,0 0-2 16,0-1 13-16,-5 4-16 15,-1-4 1-15,-6 4 0 16,0-1-9-16,-4-2 15 16,1 1-6-16,-3 1 0 15,-2 1 1-15,4-2 7 0,-4 2-8 16,0-2 0-1,1-1-9-15,-1 3 21 0,-3-6-12 16,1 4 0 0,-6-1 1-16,-5-1 16 0,-5 4-8 15,-3-1-8-15,-4-1 58 16,-4 2-57-16,3-1 33 16,-5-1-17-16,1 2-17 15,-6-2 28-15,-4 1-28 16,1 2-1-16,-8 0 37 15,0 0-18-15,-6 0-16 16,0 0 15-16,-5 0-18 16,-2 0 32-16,-3-2-32 0,-2 2 0 15,-2 0 9 1,-4 0 6-16,3 0-27 0,-3 0 12 16,0-2-68-16,-3 0-117 15,-7-2-571-15</inkml:trace>
  <inkml:trace contextRef="#ctx0" brushRef="#br0" timeOffset="55779.18">5439 3909 1716 0,'0'0'491'0,"0"0"-412"16,0 0-27-16,0 0-52 15,0 0-133-15,0 0-362 16,-9 35 163-16</inkml:trace>
  <inkml:trace contextRef="#ctx0" brushRef="#br0" timeOffset="55919.67">5469 4229 1273 0,'0'0'772'0,"0"0"-528"16,0 0-100-16,0 0-40 15,0 0-104-15,0 0-71 16,0 0-103-16,-12 13-987 0</inkml:trace>
  <inkml:trace contextRef="#ctx0" brushRef="#br0" timeOffset="57403.52">6177 4157 42 0,'0'0'890'16,"0"0"-645"-16,0 0-128 15,0 0 14-15,0 0-17 16,0 0-31-16,4 0 62 16,-4 0-66-16,0 0-2 15,0 0-18-15,0 0-43 0,0 0-7 16,0 0-9-16,0 0 0 15,0 0 55-15,0 0-55 16,0 0-22-16,5-3-5 16,3-3-31-16,2 3 41 15,3 0-20-15,-2 2 37 16,-2 1-17-16,-3 0 33 16,-3 0-16-16,-3 0 16 15,0 7-15-15,-7 6 28 16,-13-3-2-16,0 0 50 15,0-5 44-15,4 0-96 16,7-4 37-16,3-1-41 16,6 0-21-16,0 0-43 0,0 0-75 15,9 0-80 1,1-7-77-16,0 1-715 0</inkml:trace>
  <inkml:trace contextRef="#ctx0" brushRef="#br0" timeOffset="58417.82">6932 3698 629 0,'0'0'351'0,"0"0"-141"16,0 0-64-16,0 0 14 15,0 0-99-15,0 0 28 16,0 0-37-16,0-16-45 16,0 16-7-16,0 0-7 15,0 0 7-15,0 0 2 16,0 0 20-16,0 6-5 15,0 12 64-15,0 10-1 16,-7 8 26-16,1 6-77 0,2 5-3 16,-2 0-7-16,2 1-17 15,4-1-4-15,0-4-39 16,0 5-111-16,0-9-10 16,2-13-176-16</inkml:trace>
  <inkml:trace contextRef="#ctx0" brushRef="#br0" timeOffset="58967.56">6874 3627 1160 0,'0'0'154'16,"0"0"-95"-16,0 0-38 16,0 0-20-16,0 0 25 15,118-26-19-15,-87 26-1 16,-2 6 4-16,-8 10-4 16,-11 4-7-16,-10 4 1 15,0 0-34-15,-13 2 34 16,-18 3 29-16,-4-5 30 15,-2-1 32-15,4-4-47 16,6-5 46-16,12-4-30 16,9-6-58-16,6-2-2 0,0 0-141 15,2-2 64-15,15 0 57 16,8 0-18-16,2 0 24 16,2 0-5-16,0 0 19 15,-5 0 1-15,0 0 11 16,-6 0 10-16,-7 15 14 15,-6-1-4-15,-5 9 63 16,0 1 13-16,-9 4-29 16,-11 0 54-16,-7 0-60 15,1-4 30-15,-3-1-16 16,4-6-32-16,2-4 19 16,8-2-74-16,4-5 11 0,6-1-23 15,5-4-92 1,0-1-117-16,10 0-129 15,5-13-361-15</inkml:trace>
  <inkml:trace contextRef="#ctx0" brushRef="#br0" timeOffset="59365.97">7297 3846 550 0,'0'0'745'15,"0"0"-581"-15,0 0-93 0,0 0 8 16,0 0-65-16,0 0 18 16,141-125-7-16,-117 92-18 15,-6-4 8-15,-8 1-5 16,-7 3 0-16,-3 2 62 15,0 9-27-15,-9 6 39 16,-8 8-44-16,-3 8-39 16,-3 0 47-16,1 8-38 15,2 18 3-15,2 8 52 16,3 10-23-16,3 10 28 16,6 7-2-16,4 5-37 0,2-1 16 15,0-2-47 1,16-5-16-16,5-8 8 0,6-10-103 15,16-13-49 1,-5-15-123-16,-3-12-200 0</inkml:trace>
  <inkml:trace contextRef="#ctx0" brushRef="#br0" timeOffset="59625.14">7712 3792 1117 0,'0'0'373'16,"0"0"-123"-16,0 0-62 16,0 0-93-16,0 0-20 15,0 0-36-15,0 0-31 0,-91 4-16 16,91 2-20 0,0-1-22-16,0-2 49 0,0-1-15 15,0 0 16-15,0-2 13 16,0 0 0-16,0 0-20 15,0 0 7-15,0 0-85 16,3 0-15-16,0 0-62 16,0 0-27-16,-3 0-323 0</inkml:trace>
  <inkml:trace contextRef="#ctx0" brushRef="#br0" timeOffset="60201.48">7661 3515 806 0,'0'0'488'0,"0"0"-285"16,0 0-55-16,0 0-15 16,0 0-35-16,0 0-26 15,-127-23 21-15,91 36-18 16,0 9 3-16,0 6 38 0,3 5-84 16,4 5 44-1,7 5-44-15,9 5-21 0,6 2 19 16,7 3-30-1,0-2 0-15,15-2-6 0,14-6-3 16,5-10-8-16,5-11-40 16,2-12-38-16,-1-10 22 15,-1-4-39-15,-4-24-5 16,-6-9-27-16,-5-12 20 16,-6-2 76-16,-7-6 4 15,-4 4 28-15,-5 7 16 16,-2 9 15-16,0 12 97 15,0 11 40-15,0 8-22 16,0 6 10-16,0 0-82 16,0 8-51-16,0 18 86 0,-2 10-41 15,0 11 15-15,-1 3-14 16,3 4-47-16,0-2 12 16,0-2-18-16,5-6-61 15,6-6 24-15,7-10-149 16,-5-12-282-16,2-9-694 0</inkml:trace>
  <inkml:trace contextRef="#ctx0" brushRef="#br0" timeOffset="60550.38">7983 3771 1500 0,'0'0'178'0,"0"0"-178"16,0 0 7-16,39-123-7 16,-22 71 32-16,-1 1 102 15,-3 1-60-15,-4 1-57 16,-7 10 16-16,-2 6-32 16,0 13 52-16,-6 11 35 15,-7 6-57-15,-3 3 3 16,-2 15 0-16,-2 17 0 15,-5 14 52-15,6 11-34 16,-2 10 8-16,11 1-15 0,2 4-32 16,8-5 25-1,0-4-38-15,21-4-57 0,10-11 42 16,6-10-118-16,35-24-64 16,-11-10-154-16,-7-4-451 0</inkml:trace>
  <inkml:trace contextRef="#ctx0" brushRef="#br0" timeOffset="61188.24">8376 3698 1560 0,'0'0'393'0,"0"0"-154"16,0 0-134-16,-138 5-4 16,97 15-13-16,10 5-24 0,10 4-3 15,4 6-51-15,13 3-3 16,4-2-14-16,2-5-23 15,21-2-11-15,6-8-44 16,6-10-16-16,3-11-17 16,-2 0-58-16,-1-18-80 15,-4-14 79-15,-6-4-19 16,-5 0 135-16,-9 1 61 16,-4 10 58-1,-5 6 102-15,-2 9 40 0,0 9 59 16,0 1-62-16,0 0-140 15,0 20 20-15,0 6 1 16,0 6-58-16,0 2 5 16,2-2-25-16,14-4-24 15,4-6-52-15,7-11-48 0,-1-11-52 16,1 0-130-16,0-17-3 16,-2-11-102-16,-5-6 34 15,-5 1 254-15,-1 0 123 16,-5 7 63-16,-1 8 168 15,-6 7 69-15,1 7-58 16,-3 4-58-16,0 0-114 16,0 21 146-16,0 5-40 15,0 2-80-15,-7 1-13 16,1-4-69-16,3-7-12 16,3-8-4-16,0-8-32 15,0-2 15-15,16-6-18 16,4-16-28-16,5-6-59 0,-1 0-28 15,0 2 89-15,-4 3 44 16,-4 9 38-16,-5 5 51 16,0 9 85-16,-2 0-58 15,3 3-3-15,0 17-36 16,0 4-24-16,1 5-24 16,-4 1-10-16,7 3-68 15,-3-10-176-15,-1-9-232 0</inkml:trace>
  <inkml:trace contextRef="#ctx0" brushRef="#br0" timeOffset="61667.16">9153 3688 1425 0,'0'0'351'0,"0"0"-205"15,0 0-43-15,0 0-49 16,0 0 15-16,0 0-14 16,0 0-27-16,-98 126 35 15,98-81-55-15,7-1 7 16,11 1-14-16,5-3 12 16,0-4-1-16,6-6-12 15,0-8-13-15,5-7-6 0,2-14-35 16,0-3 12-16,-1-8-1 15,1-18-12 1,-5-10 7-16,-2-6-27 0,-7-4 31 16,-9-2 32-16,-4 4 20 15,-6 6-8-15,-3 8 75 16,0 8 24-16,-12 7 7 16,-5 9-76-16,-3 6-9 15,1 0 42-15,2 13-61 16,3 15 56-16,8 5-30 15,6 10 3-15,0 6 8 16,0-1-39-16,18-2 0 16,1-5 9-16,4-7-9 15,-1-5-19-15,-2-13-78 0,5-16-97 16,-3 0-178-16,-7-9-953 16</inkml:trace>
  <inkml:trace contextRef="#ctx0" brushRef="#br0" timeOffset="62533.53">10125 3988 1181 0,'0'0'198'16,"0"0"-118"-16,0 0-56 15,0 0-23-15,140-75 17 0,-97 40-5 16,-8-1-14-16,-6 1 1 16,-10 4 0-16,-11 7 19 15,-8 6 10-15,0 7 58 16,0 11 9-16,-8 0-62 15,-4 15 51-15,3 14 7 16,5 16-13-16,4 13 27 16,0 8-55-16,0 8-3 15,15 4-5-15,1-2-20 16,1-4 19-16,-3-3-42 16,-3-7 0-16,-7-10-22 15,-4-10 20-15,0-11-5 16,-4-16-2-16,-11-11 9 15,-6-4 2-15,3-13-2 0,1-15 0 16,5-8-27-16,8-7 27 16,4-3-6-16,0-4-29 15,22-4-19-15,10-5 10 16,7-2-47-16,4-3-13 16,4-5 78-16,0 2-68 15,-3 0 56-15,-4-1 15 16,-4-1 23-16,-10 3 3 15,-5 0 5-15,-11 4-7 16,-4 6 103-16,-6 8-75 16,0 10 27-16,-6 8 11 15,-9 10-12-15,-1 9 6 16,1 11-60-16,-3 0-1 0,3 14 83 16,-1 19-82-16,3 9 66 15,2 12-17-15,1 8 3 16,6 8 14-16,2 4-25 15,2 3-9-15,0-2 11 16,0-2-27-16,14-7-34 16,5-8 17-16,8-13-77 15,25-21-27-15,-6-13-146 16,1-11-266-16</inkml:trace>
  <inkml:trace contextRef="#ctx0" brushRef="#br0" timeOffset="62794.28">10970 3762 1430 0,'0'0'365'0,"0"0"-120"15,0 0-111-15,0 0-31 16,0 0-56-16,0 0-29 16,-72 120 18-16,74-82-36 15,16-4 0-15,4-2-14 16,1-8 7-16,-5-10-11 15,-7-8-11-15,-3-6 29 16,-6-2 25-16,-2-22-4 16,0-6-20-16,-2-6-2 15,-11 1-6-15,-1-2-39 16,-1 3-115-16,7 8-216 16,0 8-159-16</inkml:trace>
  <inkml:trace contextRef="#ctx0" brushRef="#br0" timeOffset="63333.09">11187 3796 401 0,'0'0'856'15,"0"0"-598"-15,0 0 4 16,0 0-57-16,0 0-95 0,16 124-51 15,-8-91 36 1,2-2-76-16,1-1 9 0,-2-3-25 16,0-8 3-16,-2-2 6 15,-1-7-12-15,-1-9-9 16,3-1-12-16,2 0 17 16,1-14 4-16,2-7-32 15,-1-9-17-15,1-3 36 16,-4 2-30-16,2-4-1 15,-2 7 24-15,-3 3 23 16,2 10-3-16,-4 5 14 16,-2 6-1-16,2 4 3 15,-2 0-16-15,3 4 0 16,-1 10 49-16,3 6-33 16,0 3-11-16,-1 0 9 0,3-1-13 15,1-4 20-15,3-4-21 16,0-4 0-16,3-6 9 15,4-4 7-15,2 0-17 16,0-14 2-16,-1-7-1 16,0-8 6-16,-3 2-6 15,1-5 0-15,-6 3 19 16,-5 3 11-16,-1 2-17 16,-2 3-9-16,-3 6-3 15,0 2-2-15,0-1-72 16,-2 5-140-16,5 1-394 0</inkml:trace>
  <inkml:trace contextRef="#ctx0" brushRef="#br0" timeOffset="64035.32">12510 3771 977 0,'0'0'372'0,"0"0"-184"16,0 0 27-16,0 0-46 16,0 0-55-16,-130 6 39 15,96 13-37-15,1 2-42 16,4 6 33-16,6 5-100 0,10 1 41 15,9 0-48-15,4 1-6 16,7-3 4-16,22-8-45 16,13-5-62-16,11-12 1 15,39-6-143-15,-15-12-70 16,-5-7-173-16</inkml:trace>
  <inkml:trace contextRef="#ctx0" brushRef="#br0" timeOffset="64566.09">12855 3786 1314 0,'0'0'403'0,"0"0"-159"16,0 0-62-16,0 0-23 15,0 0-116-15,-123 14 24 0,116 9-55 16,5 8-12-16,2 1 3 16,0 2-3-16,13 0 0 15,5-2 0-15,2-5-10 16,1-6-15-16,-6-7-48 15,-1-5-26-15,-6-9 59 16,-4 0 27-16,-1-13 12 16,-3-13 1-16,0-4-22 15,0-5 21-15,0-1 1 16,0 3 0-16,0 5-27 16,0 4 28-16,6 9-2 15,6 5-13-15,1 10 5 16,0 0 8-16,1 0 1 0,-1 19 0 15,3 3 53 1,-3 6-52-16,3 0 33 0,-3-2-2 16,3-2-31-1,-5-7 44-15,-3-4-45 0,0-9 2 16,-2-4-1-16,3 0 17 16,2-10-18-16,7-11 0 15,2-6-47-15,2 1 30 16,-2 2-26-16,-4 4 43 15,-3 6-6-15,-4 6 32 16,-3 4-26-16,2 4 37 16,0 0-6-16,3 0 37 15,1 12-41-15,1 5-5 0,1 2-5 16,-1 2-17 0,-3-3-24-16,9-1-89 0,-6-7-209 15,1-5-238-15</inkml:trace>
  <inkml:trace contextRef="#ctx0" brushRef="#br0" timeOffset="64969.04">13495 3703 447 0,'0'0'725'16,"0"0"-524"-16,0 0-80 0,0 0 42 16,0 0-19-16,0 0 13 15,0 0-110-15,-50-12 20 16,34 28 18-16,1 4-65 16,3 5-11-16,8-1 2 15,4 4 4-15,0 2-15 16,4 0 0-16,12 0 1 15,-1 4 29-15,-1-2-30 16,-3 0 0-16,-2-4 9 16,-4-4-3-16,-1-5-6 0,-4-8 0 15,0-4 0 1,0-7 39-16,0 0-4 0,0 0-9 16,0-4-26-16,0-13-23 15,5-6-96-15,21-30-210 16,-2 5-4-16,3 0-572 0</inkml:trace>
  <inkml:trace contextRef="#ctx0" brushRef="#br0" timeOffset="65150.27">13759 3481 1332 0,'0'0'376'15,"0"0"-159"-15,0 0-25 16,0 0-85-16,-33 120 31 15,30-64-70-15,3 4-2 16,0 2-37-16,0 1-29 16,9-5-5-16,0-5-61 0,-2-12-80 15,-2-12-27-15,-3-14-183 16,-2-12-10-16</inkml:trace>
  <inkml:trace contextRef="#ctx0" brushRef="#br0" timeOffset="65264.14">13654 3717 1377 0,'0'0'393'0,"0"0"-235"16,0 0-148-16,0 0-10 15,0 0-88-15,125-29-207 0</inkml:trace>
  <inkml:trace contextRef="#ctx0" brushRef="#br0" timeOffset="65599.19">13928 3898 175 0,'0'0'917'0,"0"0"-757"15,0 0-121-15,0 0-9 16,0 0-8-16,0 0-22 0,0 0 0 15,93-116 7 1,-74 96-16-16,-3 1 24 0,-8 10-12 16,-1 4 48-1,-1 5-18-15,-1 0 61 0,0 3-2 16,-1 14 42-16,3 7 37 16,-1 7-73-16,3 3-27 15,3-1-36 1,-2 0-35-16,4-5-16 0,8-7-132 15,-4-11-137-15,-1-10-199 0</inkml:trace>
  <inkml:trace contextRef="#ctx0" brushRef="#br0" timeOffset="66154.27">14422 3743 1182 0,'0'0'300'0,"0"0"-61"15,0 0 32-15,-115 3-160 16,86 7 0-16,7 5-29 16,3 2-54-16,13 5-5 15,4 0-23-15,2 0 0 16,0 0-20-16,8-4-6 16,13-3-23-16,1-10-23 15,3-3-11-15,1-2-11 16,-1-3-121-16,-1-16 17 15,-3-2 76-15,-8 2 20 16,-3-1 102-16,-4 6 34 16,-4 1 46-16,-2 8 32 15,0 3 53-15,0 2 8 0,0 0-37 16,0 4-102-16,0 12 69 16,0 4-40-16,0 4-48 15,0 0 21-15,0-2-25 16,9-2-9-16,4-2-2 15,5-7-25-15,0-6-5 16,4-5-35-16,0 0-40 16,1-10-19-16,-2-10-74 15,0-4 86-15,-5 0 27 16,-5-2 28-16,-5 2 57 0,0 5 17 16,-2 8 65-1,-4 5 131-15,0 6-59 0,0 0-46 16,0 0-56-16,0 14 1 15,0 8 47-15,0 5-66 16,4 0-32 0,2 0-2-16,3 0-17 0,7-8-101 15,-5-8-211-15,2-11-361 0</inkml:trace>
  <inkml:trace contextRef="#ctx0" brushRef="#br0" timeOffset="66257.86">14650 3582 1028 0,'0'0'0'0,"0"0"-364"0</inkml:trace>
  <inkml:trace contextRef="#ctx0" brushRef="#br0" timeOffset="67081.8">14846 3792 48 0,'0'0'1189'16,"0"0"-976"-16,0 0-115 15,0 0 52-15,0 0-23 16,0 0-31-16,0 112 46 0,0-90-90 15,0-4-15-15,0-3-26 16,0-10-2-16,0-3 9 16,2-2-18-16,5 0 7 15,4-13-14-15,2-10-95 16,6-3-21-16,-4 0-9 16,0 2 20-16,-3 6 75 15,-3 3 13-15,-5 6 24 16,-1 7 46-16,-1 2-27 15,0 0 53-15,0 0-30 16,2 11 27-16,5 8 26 16,0 4-57-16,2-2-5 15,3 1 15-15,8-4-30 16,-2-6-19-16,3-8 2 0,1-4-1 16,0-2 0-16,1-22-22 15,-3-8-34-15,-2-8 55 16,-4-9-53-16,-3-5 53 15,-3-3 2-15,-4-4 10 16,1 3 42-16,-3 6-39 16,-3 12 45-16,-1 12 59 15,0 12-78-15,0 10 39 16,0 6-44-16,0 0-35 16,-8 22 56-16,2 10-13 15,-4 10 0-15,6 8-1 16,2 4-40-16,2 1 33 0,0-4-35 15,0-1 6 1,6-4-27-16,6-5 21 0,-3-11-44 16,-3-8-4-1,-4-14-31-15,-2-8 51 0,0-4-22 16,0-26-134-16,-17-8 67 16,-5-7 52-16,-3 4 65 15,3 2 63-15,6 11 31 16,8 11 59-16,8 6-65 15,0 7-55-15,15 4 18 16,16 0-29-16,10 0-21 16,-2 0 5-16,1 2 2 15,-6 5 4-15,-5-4-12 0,-7 0 0 16,-7-3-21 0,-5 0-22-16,-4 0 7 15,-1-5-41-15,-3-15-96 0,0 2-157 16,-2 0-204-16</inkml:trace>
  <inkml:trace contextRef="#ctx0" brushRef="#br0" timeOffset="68015.42">15652 3659 876 0,'0'0'312'16,"0"0"-163"-16,0 0 17 16,0 0-27-16,0 0 17 15,0 0-5-15,0 0-54 0,-2-4-50 16,-6 4-25-16,-3 0 12 15,-5 0 1-15,1 8 26 16,-1 2-39-16,5 5 12 16,4-1-34-16,4 4 0 15,3 0-15-15,0 4 21 16,18 0-12-16,5 2 0 16,2 2-9-16,-2 1 6 15,0-4 9-15,-7-2 0 16,-7-4 0-16,-7-5 12 0,-2 0-18 15,0-3 12 1,-18-2-6-16,-8 0 0 0,-7 2-10 16,-17 5-139-16,5-1-194 15,2-3-682-15</inkml:trace>
  <inkml:trace contextRef="#ctx0" brushRef="#br0" timeOffset="69333.69">9535 4078 909 0,'0'0'638'0,"0"0"-466"15,0 0-118-15,0 0-54 16,0 0-121-16,0 0-441 15</inkml:trace>
  <inkml:trace contextRef="#ctx0" brushRef="#br0" timeOffset="76132.42">19144 1742 93 0,'0'0'284'0,"0"0"-68"0,0 0-30 16,0 0 37-1,0 0-35-15,0 0-36 0,0 0-19 16,0 0 26-16,0 0-60 16,0 0 36-16,0 0-31 15,0 0-45-15,0 0 15 16,0 0-58-16,0 0 6 16,0 0-20-16,8-6 8 15,9 0 3-15,-2-4-13 16,5 0 0-16,0-2-6 15,3-2 7-15,-3-4-2 16,-2-4 1-16,4-2 0 0,-4 0 7 16,-1-1-7-16,-3 4-3 15,-3 3-10-15,-5 5 21 16,-1 2-8 0,-3 6 0-16,0 4 1 0,-2 1-11 15,0 0 8-15,0 0-33 16,0 0 33-16,0 6-27 15,-2 10 29-15,-7 6 59 16,1 3-11-16,-1 6 25 16,-1 3-35-16,6 1-16 15,4 4 26-15,0-3-24 16,0 1-24-16,0-6 28 16,7-3-18-16,2-6 35 15,-2-3-38-15,1-8-7 16,1-6 5-16,0-3-5 15,2-2-2-15,5 0-29 16,-1-10-31-16,8-18-91 0,-7 3-226 16,-3-3-538-16</inkml:trace>
  <inkml:trace contextRef="#ctx0" brushRef="#br0" timeOffset="76705.37">19556 1323 965 0,'0'0'311'0,"0"0"-192"16,0 0 6-16,0 0-76 15,0 0-28-15,0 0 20 16,0 0 27-16,-98-40 1 15,90 39 42-15,2 1-97 16,6 0-12-16,0 0-2 16,0 0-60-16,0 0 44 15,4 0 32-15,0 0-7 0,0 0 52 16,-4 0-55-16,0 0 29 16,0 0-35-16,0 1-14 15,0-1-14-15,-2 0-82 16,-2 0-75-16,2 0-222 0</inkml:trace>
  <inkml:trace contextRef="#ctx0" brushRef="#br0" timeOffset="77479.59">19358 1033 538 0,'0'0'553'0,"0"0"-387"0,0 0-60 16,0 0 16-16,-136-3-1 16,100 11 11-16,2 5 0 15,-1-1-68-15,2 3 20 16,-2 3-15-16,1 0-19 15,3 3 25-15,0-1-44 16,2 4-6-16,4 2 24 16,3 4-30-16,3 4 1 15,2 2-1-15,1 4 6 0,5 6 3 16,5 4-27-16,4 5-1 16,2 5 10-1,0 3 11-15,0 2-23 0,6 2 2 16,12-2 0-16,0 0-13 15,6-2 13-15,1-6 0 16,6-1-1-16,0-4 1 16,7-4-8-16,4-6 8 15,3-3-4-15,4-7-19 16,2-4 23-16,3-6-22 16,4-9-2-16,-3-4-20 15,5-7 43-15,-1-2-24 16,5-4-25-16,-2-12 42 15,-3-8-32-15,5-2 17 0,-6-6 8 16,-3-7-1-16,-1-5 8 16,-2-6 7-16,-6-7 1 15,-2-1-21-15,-1-9 42 16,-7-2-21-16,-3-1 0 16,-6 1 7-16,-7 2 27 15,-7 1 12-15,-6 6 1 16,-7 4 63-16,0 3-92 15,-3 5 28-15,-12 2-6 16,-9 2-18-16,-5 4 42 16,-9 2-52-16,-7 1-6 15,-1 4 25-15,-8 3-13 16,2 2-18-16,0 1 0 16,-2 7 0-16,2 2-9 15,-1 6 9-15,-2 6-26 0,-2 4 26 16,2 2-103-16,-1 0 12 15,-6 19-83-15,13 0-319 16,10 0-115-16</inkml:trace>
  <inkml:trace contextRef="#ctx0" brushRef="#br0" timeOffset="77958.33">19610 1225 1137 0,'0'0'408'0,"0"0"-166"0,0 0-70 15,0 0-41-15,0 0-125 16,0 0 35-16,0 0-41 16,-32-10 0-16,31 8 5 15,-4 2-5-15,0-2 8 16,1 2-8-16,-3 0-3 16,3 0-30-16,-3 0 11 15,-2 2-23-15,0 8-49 16,-6 5-106-16,1-4-48 15,3-1-123-15</inkml:trace>
  <inkml:trace contextRef="#ctx0" brushRef="#br0" timeOffset="79432.39">17328 2350 486 0,'0'0'172'0,"0"0"-34"16,0 0-28-16,0 0 16 16,0 0 31-16,0 0-29 15,0 0 4-15,-13-4-52 16,10 2-13-16,1-2 61 16,2 2-30-16,0 0 10 15,0 2-20-15,0-3-30 16,0 3 25-16,0-1-33 15,0 1-28-15,0-3 27 16,0 1-47-16,0-1-2 16,5-2 1-16,13-7 0 15,4 3 21-15,7-6-22 16,3 2 0-16,5-1 12 0,1-3 2 16,4 4-14-1,1-6 1-15,3 3 0 0,1-2 27 16,3-2-27-16,2 0-1 15,2 0 12-15,0-2-11 16,-1 0-1-16,3-2 1 16,-6 2 0-16,5 1-2 15,-2 2-1-15,-2-1 2 16,1 2 7-16,-2 0 11 16,4-1-19-16,0 2 1 15,-4-3 0-15,0 1-7 16,-8 5 8-16,-8 0-1 15,-10 4 0-15,-8 4 20 0,-10 3-20 16,-3 0 0 0,-3 2 1-16,0-4-5 0,0 3 5 15,0-1-2 1,0 0 1-16,0-1-67 0,-7 0-38 16,-9-2-290-16,-3 2-561 0</inkml:trace>
  <inkml:trace contextRef="#ctx0" brushRef="#br0" timeOffset="80151.45">17842 1858 963 0,'0'0'316'16,"0"0"-158"-16,0 0-73 15,0 0 22-15,0 0-30 16,0 0-48-16,0 0 25 15,-4-6-33-15,14 6 36 16,3 3 4-16,3 0-7 16,5 3 15-16,2 3-35 15,4 1-33-15,2 1 45 16,2-3-45-16,-1 3 8 16,2-1-7-16,-3-2 7 15,-2 0-1-15,-5 2-8 0,-2-4 0 16,-7 2-7-16,-3-2 16 15,-4 0-9-15,-4 2 0 16,-2 0 0-16,0 3-3 16,0 4 3-16,0 1 0 15,-8 2 11-15,-8 4-10 16,-2 1-1-16,-2 4 2 16,-5 3 14-16,-4 0 21 15,0 0-18-15,-2-1 0 16,2-4 67-16,5-3-86 15,6-4 26-15,7-5-14 16,4-4-12-16,5-5 0 16,2-1-27-16,0-3-55 15,0 0 0-15,11-7-229 0,9-10 37 16,5-6-420-16</inkml:trace>
  <inkml:trace contextRef="#ctx0" brushRef="#br0" timeOffset="80640.7">18558 1808 707 0,'0'0'538'0,"0"0"-439"16,0 0 15-16,0 0-10 15,0 0 9-15,0 0-53 16,0 0-35-16,11 0 27 15,5 0 38-15,4 0-89 16,2 0 42-16,3 0-43 16,2 0-8-16,8 0-84 15,-4-1-140-15,-6-4-403 0</inkml:trace>
  <inkml:trace contextRef="#ctx0" brushRef="#br0" timeOffset="81662.53">20204 1569 601 0,'0'0'309'0,"0"0"-218"16,0 0-68-16,0 0 22 16,0 0 51-16,0 0-27 15,0 0-24-15,10 5-16 16,7 3 52-16,4 0-80 0,8 2 56 15,4 4 17 1,9-1 10-16,10 4 18 0,6 2-4 16,8 0-17-16,8 1 12 15,10-1-68-15,25 8 40 16,25 3-49-16,24 2 10 16,-12-1 11-16,-31-5-27 15,-33-8 27-15,-21-2-17 16,5 0-10-16,8-1 15 15,6 4-25-15,-8-3 7 16,-15-4 14-16,-10-3-12 16,-13-3-18-16,-18-5 9 0,-12-1-71 15,-4 0 5 1,-12 0-235-16,-9-10-189 0,-3-2-216 16</inkml:trace>
  <inkml:trace contextRef="#ctx0" brushRef="#br0" timeOffset="82295.97">20922 1564 932 0,'0'0'249'16,"0"0"-90"-16,0 0-46 16,0 0-39-16,0 0 18 15,0 0-59-15,0 0 7 16,-9 0 55-16,9 6-49 0,0 6 25 16,0 2-33-16,0 3-15 15,12-3 55-15,1 5-65 16,5 1 5-16,1 0-9 15,6 2-8-15,0 0 14 16,2-1-15-16,-4-2 0 16,2 2 6-16,-5-4 4 15,-1-2-4 1,-8-4-6-16,-5 0 6 0,-6-5-2 16,0 1-4-16,-6 2 0 15,-19 1 23-15,-11 2-7 16,-11 1 49-16,-6 4-11 0,-5-4-28 15,0 4 21-15,9-3-22 16,9-4-6-16,11 0 2 16,9-4-21-16,11-1-9 15,5-4-26-15,4-1-48 16,0 0-4-16,4 0-107 16,12 0-339-16,-1-6-24 0</inkml:trace>
  <inkml:trace contextRef="#ctx0" brushRef="#br0" timeOffset="86929.52">19592 1251 408 0,'0'0'196'0,"0"0"-46"16,0 0-80-16,0 0 12 16,0 0-36-16,0 0 12 0,0 0 20 15,0 0-40 1,0 0 11-16,0 0 23 0,0 0-50 15,-5 0 69-15,1 0-57 16,-1 1-13-16,-3 4 35 16,1-3-32-16,-2 0 18 15,0 2 18-15,0-2-60 16,2 0 29-16,3-2-29 16,2 0 13-16,2 0-27 15,0 0-26-15,0 0-48 0,0 2 73 16,2-2-5-1,2 2 13-15,-2 0-14 0,1-2 21 16,-1 0 26-16,-2 0-24 16,0 2 37-16,0-2 5 15,0 0-27-15,0 0-4 16,0 0-13-16,3 2-81 16,3-2 11-16,-1 3-241 15,-3-3-452-15</inkml:trace>
  <inkml:trace contextRef="#ctx0" brushRef="#br0" timeOffset="88837.62">19452 1001 345 0,'0'0'114'15,"0"0"0"-15,0 0-38 16,0 0 38-16,0 0-20 16,0 0 10-16,0 0 77 15,-10-11-80-15,8 9 2 0,-2 0-14 16,-1 2-8-16,-1-2 17 16,-3 2-82-16,-2 0-8 15,-2 0-16-15,-8 0-51 16,-21 6-3-16,5 11-166 15,-2-5-643-15</inkml:trace>
  <inkml:trace contextRef="#ctx0" brushRef="#br0" timeOffset="102190.14">19429 986 392 0,'0'0'158'0,"0"0"-65"16,0 0-53-16,0 0-15 15,0 0 35-15,0 0-29 16,0-2 10-16,0 1 3 16,0-2-2-16,0 3 5 0,0 0 1 15,0 0 14-15,0 0 15 16,0 0-50-16,0 0 4 15,0 0-15-15,0 0-15 16,0 0 40-16,0 0-34 16,0 0-6-16,0 0 7 15,0 0-8-15,0 0-1 16,0 0-27-16,0 0-31 16,0 0 31-16,0 0-2 15,-4 0 30-15,2 0 26 16,-2 0-25-16,1 0 33 15,-2 0-5-15,3 0-12 16,-2 0 22-16,-1 0-19 16,3 0-19-16,-3 0 30 15,-1 0-12-15,1 0-29 0,-1 0 20 16,-1 0 11-16,1 0 17 16,-1 0-16-16,0 0 6 15,0 0 36-15,1 0-63 16,-1 0 39-16,1 0-5 15,-2 0-6-15,0 0 12 16,-1 0-41-16,-1 0 18 16,0 0 8-16,-1 0-13 15,-1 0 3-15,4 0-16 16,-3 4 6-16,1 0 10 16,1-2-15-16,-1 2 17 15,0 0-8-15,1 0-8 0,1 1 18 16,-1-1-20-1,0-1 0-15,2-1 4 0,1 2 4 16,-3-1 8 0,2-2 12-16,0 1-6 0,1 2-2 15,-1 0-18-15,-2 0 6 16,0 0 18-16,0 0-26 16,-1 1 0-16,0 1 0 15,1 0 1-15,1 1 17 16,-2 0-18-16,1-1 0 15,1-1-17-15,-2 2 18 16,2-1-1-16,-1 0 17 16,0-2-16-16,0 2 7 0,-1-2-8 15,5 2 0 1,-4 0 3-16,-1-2 3 0,4 3-6 16,2-5 2-16,-1 1-2 15,1 0 7-15,-1 2-1 16,2-4 13-16,-1 4 4 15,2-1-8-15,-4 2-8 16,1 0-7-16,-1 0 6 16,-2 3 16-16,2-4-22 15,2 3 17-15,-3 0 0 16,1 0-8-16,-2 0-9 16,2 2 0-16,-1 0 0 15,3-2 0-15,-3 0 0 0,2 2 9 16,-1-2-9-1,-1 1 1-15,3-1 2 0,-3 3-3 16,2 1 1-16,1 1-14 16,-1-2 13-16,0 3-1 15,4-4 0-15,-3 3 2 16,-1-1 8-16,1-1-9 16,-1 0 0-16,0 1-6 15,1-3 13-15,0-1 4 16,-1 2-11-16,1 1 0 15,0-1 0-15,1 2 0 16,1-2-13-16,2 0-3 16,0-1 8-16,0 0 8 15,0 0 0-15,0 0 0 0,0 1-1 16,0 1-1-16,0-3 2 16,0 5 5-16,0-3 2 15,0 3-7-15,0-5 0 16,0 5 1-16,0 1 12 15,0-2-13-15,0 2 0 16,0-2-4-16,0 2 11 16,0 2-7-16,0-2 0 15,2 2 0-15,1-2-11 16,-1-1 9-16,0 1 2 16,2-3 0-16,1 1 7 15,-3 1-16-15,2-3 9 16,1 2 0-16,-3-2-4 15,3-1 14-15,-3 1-10 16,3 1 2-16,-1 0 14 0,-2 0-16 16,-1-1 0-16,2 0 0 15,-1 0-9-15,3 2 10 16,-1-3-1-16,1 2 0 16,0-1 2-16,-1 0-12 15,0-3 7-15,1 4 3 16,-1-3 4-16,0 2 5 15,2-2-9-15,-2 3 0 16,0-3 1-16,0 5 8 16,1-1-9-16,-1-1 0 15,4 0-9-15,-6-1 16 16,2-2-7-16,0 1 0 16,-1-3 1-16,1-3-7 0,0 3 6 15,0-2 0-15,0 2-5 16,0 2 7-16,2-1-3 15,-1 0 1-15,1 2-17 16,4-2 16-16,-2 2-8 16,1-4 9-16,-3 4-25 15,4-4 6-15,-1 2 19 16,-3-2 0-16,3-1 0 16,0 1-1-16,-2-1-5 15,-1 0 6-15,3-1-16 0,0 1 4 16,0-1 3-1,0 1-27-15,3 0 21 16,-2-2 6-16,3 2-22 0,1-3 20 16,-1 2-2-16,3-1-30 15,-5-1 43-15,1-1 0 16,-1 2 11-16,-3 1-14 16,4-2 9-16,-3 2-1 15,-1-1-5-15,1-1 8 16,0 2-2-16,2-1-6 15,-2 0 0-15,3 2-15 16,-1-2 15-16,-1 0 0 16,4 0-12-16,-3-1 6 15,1-1-3-15,-1 3 0 16,-3-3 9-16,4 2-11 0,-3-2 18 16,1 0-8-16,0 0 1 15,1 2 0-15,0-2 7 16,0 0-7-16,-2 2 0 15,2-2-7-15,1 0-31 16,-2 0 17-16,-1 0 20 16,3 0-20-16,-4 0 11 15,3 0 10-15,1 0 0 16,1 0 6-16,-2 0 0 16,-2 0-6-16,0 0 0 15,-1 0 0-15,0 0 11 16,1 0-11-16,-3 0 0 15,3 0-13-15,0 0-3 16,2 0 2-16,0 0-15 16,1-4 0-16,-2 2 28 15,-1-2-21-15,3 0 22 16,-4 2 0-16,-1-2-3 0,2 0 3 16,-2 0 0-16,-1 2 9 15,1-1-12-15,-1 2 10 16,0-2-7-16,0 3 0 15,3-2-4-15,-3 1 3 16,4-4-34-16,-4 4 24 16,3-2-12-16,-3 2 25 15,4-1-2-15,-2 0 0 16,-1-3 7-16,0 4-1 16,0-2-6-16,0 2 0 15,-3-2-5-15,2 2 11 0,1 1-7 16,2-2 1-16,0 0 0 15,-3 0 4-15,3-2-4 16,1-1 0 0,-2 1-11-16,-1-1 27 0,1 1-16 15,2 0 0-15,-3-3 1 16,1 4 8-16,-1-1-9 16,2-3 0-16,-2 1 15 15,1 0-15-15,0 0 0 16,-2 0 0-16,1-2 0 15,-1 2 11-15,1-2-11 16,0 3 0-16,0-1 27 0,-3 0-15 16,2 0-12-1,-1-1 10-15,2 1-9 0,0-2-1 16,1-1-4-16,-1 4 4 16,-1-3-5-16,2 0 17 15,-2 2-12-15,1 0 0 16,-3-2 0-16,2-1-6 15,2 2 8-15,-2-1-2 16,1-2 12-16,-1 0-5 16,2-2-4-16,-2 2-3 15,-2 0 0-15,3 0 17 16,-3-1-16-16,4-1 11 16,-4 3-10-16,0-1-1 0,1 2 13 15,-1 0-14-15,0 2 0 16,-2 0 9-16,3 1-8 15,-2-4 21-15,1 1 2 16,-2-2-24-16,1-2 31 16,1-1-31-16,-2 2 0 15,2-1 10-15,-2 1 6 16,1 1-16-16,-1 3 2 16,0-4 5-16,1 4 9 15,-1-3-10-15,0 2-4 16,-2-3 71-16,0 1-73 15,0 0 29-15,0 0-12 16,0 0-16-16,0-2 24 16,0 2-25-16,3-2 0 15,-3 2 15-15,0 0 8 16,0 0-23-16,0 0 12 0,0-1 10 16,0 0 3-16,0 1-23 15,0 0-1-15,0-2 18 16,0 2-1-16,0 0-18 15,0 0 7-15,0 0 9 16,0 1 31-16,-3 1-38 16,1-1 6-16,-3-2 13 15,1 4-20-15,-1-2 17 16,1 0-13-16,-2-2-11 16,1 4 42-16,1-4-34 15,-4 4 10-15,4-4-1 16,-2 4-18-16,1-4 32 0,-1 3-32 15,-4 1 0-15,4-1 3 16,1-1 4-16,-1 1 2 16,2 0 3-16,-4 2-10 15,3 0 12-15,-1-2-14 16,0 3 0-16,0-4-14 16,-4 1 25-16,1 0-11 15,1-1 0-15,-4 2 7 16,1-3 15-16,0 0-22 15,0 0 1-15,0 0 6 16,0 0 5-16,-1 3-12 16,3-2 0-16,1 1 1 0,-2 2 10 15,2-2-11 1,1 2 0-16,-2 0-2 0,-1-2 10 16,2 0-16-16,0 2 8 15,-2-3 0-15,-1 2 5 16,1 1-5-16,-4-1 0 15,3-2-7-15,-1 1 23 16,3 2-16-16,1 2 0 16,-1-2 0-16,0 0-7 15,-2 0 5-15,2-2 2 16,-3 0 11-16,4 2 7 16,-1-2-18-16,0 2 0 15,0 0 0-15,2 1-3 0,-1 1 4 16,0 1-1-1,2-1 0-15,-3 1-3 0,1-1-3 16,-1 0-3-16,-1 2-10 16,2 0 6-16,-4 0 4 15,1 1 9-15,3 1-1 16,-6-3-38-16,0 3 2 16,-1 0-88-16,-21 0-117 15,3 0-142-15,-1 8-440 0</inkml:trace>
  <inkml:trace contextRef="#ctx0" brushRef="#br0" timeOffset="110405.55">6179 5051 549 0,'0'0'143'16,"0"0"-74"-16,0 0-57 15,0 0 27-15,0 0-29 16,0 0 36-16,0-28 20 16,0 26 31-16,0 0 7 15,0-2-59-15,0 2-22 16,0 0 25-16,0-2-47 16,0 2 22-16,0 0-15 15,0 0-7-15,0-1 30 16,0 2-12-16,0-1-5 0,0 2 69 15,0 0-56-15,0-3 13 16,0 3-16-16,0-1-22 16,0 1 41-16,0-2 0 15,-2 2 13-15,0 0 80 16,0 0-70-16,-1 0 51 16,0 0-23-16,3 0-48 15,0 0 14-15,0 0-38 16,0 0-13-16,0 0 34 15,0 0-18-15,0 0-25 0,0 0 7 16,0 0-7-16,0 0 7 16,0 0-6-16,10 0-1 15,7 2 23-15,10 4-2 16,11 0-21-16,13-2 6 16,14 0 0-16,9 0 28 15,6-2-23-15,2 2-11 16,-4-4 0-16,-2 2 19 15,-11-2-19-15,-9 0 0 16,-12 0-22-16,-15 0 10 16,-13 0-28-16,-10 2-18 15,-6-2-32-15,-20 0-115 16,-13 3-175-16,-5-3-368 0</inkml:trace>
  <inkml:trace contextRef="#ctx0" brushRef="#br0" timeOffset="111356.9">6228 4981 849 0,'0'0'218'15,"0"0"-90"-15,0 0-5 16,0 0-78-16,0 0 58 16,0 0-6-16,0 0-27 15,-61 0 35-15,59 3-55 16,2-2 21-16,0 3 5 16,0-1-40-16,0 2 9 15,0 1-22-15,0 2-22 16,0 2 0-16,14 3 18 15,6 0-19-15,6 1 18 0,6 3-11 16,8 0 21-16,5 3-28 16,4-1 1-16,2-4 23 15,2 3-23-15,-1-1 17 16,-4-2-17-16,-3 2 8 16,-9-4 3-16,-5 3-12 15,-8-1 0-15,-8-2-4 16,-9 2 4-16,-6 1 0 15,0 2-11-15,-6 4 11 16,-17 1 12-16,-10 8-12 16,-7-1 6-16,-4 2-6 15,-10 0 24-15,0 0-24 16,-6 0 6-16,-1 0 5 16,4-2-8-16,-3 2-3 0,5-3 0 15,3-4 21-15,7-2-5 16,10-5-16-16,4-2 0 15,9-2 0-15,8-5 0 16,5-2-3-16,7-3-17 16,2-1 18-16,0 2-54 15,0-1 56-15,7-2 0 16,6 2 1-16,5-2-3 16,4-2 9-16,10 0-7 15,5 0 2-15,5 0 19 16,8 0-18-16,3 0-3 0,3 0 8 15,9 0 28-15,4 2-36 16,2 0 21-16,5 0-11 16,-1 0 0-16,4 3 5 15,-4-4-15-15,0 1 0 16,-1 1 2-16,-7-2 6 16,-5 0-3-16,-8-1-5 15,-12 0 1-15,-11 3 7 16,-12-3-8-16,-13 2-18 15,-6-2 0-15,-11 4-50 16,-13-2-125-16,-8 0-191 0</inkml:trace>
  <inkml:trace contextRef="#ctx0" brushRef="#br0" timeOffset="115004.34">6072 6204 12 0,'0'0'1101'16,"0"0"-891"-16,0 0-46 15,0 0-137-15,0 0 23 16,0 0-39-16,0 0 2 15,74-88-13-15,-57 68 6 16,-1-1-6-16,-7 0 10 16,-3 1 11-16,-6 0-21 0,0 1 30 15,0 3 7-15,0 4 34 16,-4 4-61-16,-2 4-10 16,-3 4 0-16,1 0-53 15,-2 0 53-15,1 6 14 16,-4 8-13-16,6 4 60 15,0 0-40-15,3 5 29 16,2 0-12-16,2 4-25 16,0 0 16-16,0 2-29 15,8 1 6-15,4-4 22 16,1-2-19-16,-2-6 4 16,-3-3-10-16,0-8 9 15,-4-3 0-15,-4-2-12 0,2-2 1 16,-2 0 56-16,3 0-56 15,-1-6-2-15,3-7-23 16,5-4-26-16,2-3 36 16,0 2-28-16,6-1-15 15,0 2 56-15,2 3-62 16,1 4 43-16,-4 0 7 16,-3 4 10-16,-3 1 1 15,-5 4 2-15,-4 1 0 16,-2 0-8-16,0 0 8 15,-10 1 0-15,-11 14 81 16,0-1 4-16,-4 0-15 0,4 2-31 16,6-4 9-1,1 0 29-15,8-2-70 0,2 0 7 16,4-2-14-16,0 2 0 16,0 0 1-16,0 1 6 15,0 0-4-15,2 1-3 16,9-2-14-16,0 1 12 15,4-4-38-15,6-2-72 16,1-4-6-16,16-1-109 16,-5 0-43-16,-4-12-1104 0</inkml:trace>
  <inkml:trace contextRef="#ctx0" brushRef="#br0" timeOffset="115201.82">6600 6122 833 0,'0'0'982'0,"0"0"-748"15,0 0-85-15,0 0-88 16,0 0-51-16,0 0 15 16,0 0-25-16,49-5-20 15,-26 11-94-15,3 5-155 16,-4-3-20-16,-6-2-354 0</inkml:trace>
  <inkml:trace contextRef="#ctx0" brushRef="#br0" timeOffset="115371.4">6600 6122 1435 0,'47'118'520'0,"-47"-118"-399"0,0 0-50 15,4 0-71-15,17-8-45 16,16-4-44-16,-6 2-252 16,-2 0-315-16</inkml:trace>
  <inkml:trace contextRef="#ctx0" brushRef="#br0" timeOffset="115821.76">6957 6130 1202 0,'0'0'329'16,"0"0"-86"-16,0 0-131 15,0 0-45-15,0 0-13 16,0 0-31-16,0 0 8 16,95-91-31-16,-90 87 1 15,-5 3 6-15,2 1 5 16,-2 0-12-16,0 0 0 15,0 0 6-15,0 4 29 16,2 5-5-16,3 4-19 16,-1 0 6-16,1 4-11 15,-1 2-6-15,0 0 0 0,1 3-12 16,-3 4 3-16,0 2-74 16,-2 0-47-1,0 0 63-15,0-4-71 0,0-2 93 16,-13-4-8-16,2-4 53 15,0-5 65-15,4-6 72 16,3 0 10-16,4-3-2 16,0 0-120-16,0 0-25 15,11 0 4-15,11 0-4 16,5 0 59-16,0-5-59 16,-6 1 0-16,-3 1-40 15,-7-6-129-15,-5 4-112 16,-4-8-109-16</inkml:trace>
  <inkml:trace contextRef="#ctx0" brushRef="#br0" timeOffset="116653.51">6687 4403 1041 0,'0'0'336'0,"0"0"-183"16,0 0-73 0,0 0 25-16,0 0-88 0,0 0 33 15,0 0-17-15,-5-8-24 16,5 8 45-16,0 0-10 15,0 0 28-15,0 8 82 16,0 10-83-16,-2 9 19 16,0 4-28-16,-2 10-10 15,2 3 18-15,-1 2-33 16,1 0-7-16,2 1 13 16,0-6-21-16,0-1-10 15,0-6-2-15,0-5-9 16,0-8 12-16,0-7-7 15,0-5-6-15,0-3 0 16,0-6-35-16,0 0 4 0,0 0-34 16,0 0-59-16,0-29-112 15,5 2-423-15,-1-3-531 0</inkml:trace>
  <inkml:trace contextRef="#ctx0" brushRef="#br0" timeOffset="117386.79">6959 4516 679 0,'0'0'510'0,"0"0"-433"15,0 0-8-15,0 0-28 16,0 0-33-16,0 0 46 16,0 0-10-16,-5 10 15 15,-1-7 62-15,-4 2-41 16,0-1 34-16,-1 1-42 15,-3 0-9-15,-1 1 7 0,1 1-42 16,-1-1 2-16,-1 3 35 16,1-3-64-16,1 2 35 15,1-2-36-15,0 0 1 16,-1 1 11-16,3 0-5 16,-3-1-7-16,1 2 6 15,-1-2 13-15,3 2-13 16,3 1-6-16,-2-3 6 15,4-1 11-15,1-2-16 16,3 2-2-16,2-1 1 16,0-2-13-16,0-2 13 15,0 2-8-15,0-2 8 16,0 0-4-16,0 0 10 16,0 2-6-16,0 2 17 15,2-2-17-15,5 2 24 0,2-2-24 16,-2 2 0-16,2 1 7 15,-3-1 8-15,2-1-15 16,-4 1 31-16,2 2-22 16,2 2 20-16,3 0-2 15,-1 4-18-15,5-1 24 16,4 2-18-16,3-1-15 16,2 2 0-16,1-1 1 15,1 3 24-15,-1-5-25 16,-2 2 0-16,-4-4 4 15,-5-2 7-15,-6-1-12 16,-1-2 1-16,-7-3-1 0,0 2-1 16,0-3-62-1,-13 0-108-15,-3 0-360 0</inkml:trace>
  <inkml:trace contextRef="#ctx0" brushRef="#br0" timeOffset="118411.42">6132 6244 155 0,'0'0'219'0,"0"0"-81"0,0 0-58 15,0 0 22 1,0 0 38-16,0 0 47 0,0 0 15 16,6-4-73-16,-6 4-51 15,0 0 20-15,0 0-97 16,0 0 19-16,0 0-13 15,0 0-6-15,0 0 29 16,0 0-5-16,0 0-3 16,0 0 58-16,4 4-51 15,-4 6 63-15,0 0-33 16,0 2-3-16,0 3-9 16,0 0-37-16,0 1 32 15,0 3 18-15,0-4-58 16,0-1 29-16,0 1-15 15,0-6-15-15,0 0 48 0,0-3-27 16,0-2 16-16,0-4-16 16,0 0-13-16,0 0-18 15,0 0-4-15,0 0-101 16,0 0-98-16,0-6-186 0</inkml:trace>
  <inkml:trace contextRef="#ctx0" brushRef="#br0" timeOffset="120538.26">7809 4929 46 0,'0'0'843'16,"0"0"-604"-16,0 0-82 15,0 0-41-15,0 0-43 16,0 0-34-16,-19 0 28 0,14 0-58 16,3 0 27-1,0 0-2-15,2 0-24 0,-2 0 48 16,2 0-2-16,-2 0 1 16,-2 0 41-16,-2 0-98 15,0 0 34-15,-3 3-23 16,3 0-5-16,0-2 12 15,2 2-18-15,4-3 0 16,0 0-8-16,0 0-6 16,0 0-12-16,0 0 7 15,0 0 19-15,0 3 28 16,8 0-28-16,4 0 1 16,9 3 42-16,10-3-11 15,11 1-30-15,14-2 26 16,15 0 5-16,9 0 2 0,8 2-34 15,2 0-1-15,-1-2 7 16,-6 2 11-16,-7-1-33 16,-11-2 15-16,-13-1-47 15,-13 1-54-15,-18-1-141 16,-9 0-59-16,-12 0-353 16</inkml:trace>
  <inkml:trace contextRef="#ctx0" brushRef="#br0" timeOffset="121477.06">7752 5023 879 0,'0'0'236'16,"0"0"-96"-16,0 0-31 15,0 0 8-15,0 0-67 16,0 0 47-16,0 0-62 15,-2-2-34-15,2 2 47 16,9 0-28-16,1 2 25 16,6 6 2-16,3 2-19 15,0 4 55-15,8 0-34 16,4 3-48-16,7 2 46 0,3 4-46 16,5-2 9-1,3 3-10-15,2 2 10 0,5 1 0 16,-2 0-10-1,-3 2 0-15,-5-1-5 0,-4 0 14 16,-7 0-9-16,-7-2 0 16,-8-4-15-16,-4 0 5 15,-7-4-4-15,-7-2-32 16,-2-2 34-16,0 2-95 16,-13 0 106-16,-12 0 1 15,-6 2 0-15,-4 2 32 16,-8 2-21-16,-1 0-11 0,-6 3 21 15,2 0-15 1,-4 2-6-16,-2 0 0 0,4 6 0 16,-2 0-5-16,5 0 5 15,7-1 0-15,9-2-6 16,8-4 8-16,8-2-15 16,9-1 4-16,6-5 9 15,0-3-6-15,3-3-1 16,23-3 7-16,2-1 7 15,8-2 2-15,6-3-9 16,6-1 1-16,2-2 7 16,8 3 19-16,5-3-26 15,3 0 43-15,3 0 26 0,1 0-64 16,-3 0 26 0,-5 0-10-16,-4 0-22 0,-10-3 34 15,-7 1-22-15,-10 2-11 16,-9 0-1-16,-8 0-81 15,-10 0-41-15,-4 0-110 16,0 0-98-16</inkml:trace>
  <inkml:trace contextRef="#ctx0" brushRef="#br0" timeOffset="124070.2">8104 6330 876 0,'0'0'329'16,"0"0"-191"-16,0 0-86 15,0 0-10-15,0 0-30 16,0 0 15-16,0 6 36 16,0 5-12-16,-3 5 13 15,3 2 4-15,0 5-24 0,0 4 56 16,0 3-89-16,0 0 29 16,3 2-9-16,3 0-24 15,2-1 28-15,-2 0-34 16,-4-1 27-16,-2-5 37 15,0-6-65-15,0-3 80 16,-10-6-2-16,-9-4-4 16,4-6 5-16,-3 0-47 15,0 0-15-15,0-6-1 16,0-9-9-16,3-9-14 16,3-7-47-16,8-24-77 15,4 10-180-15,0 1-214 0</inkml:trace>
  <inkml:trace contextRef="#ctx0" brushRef="#br0" timeOffset="124207.8">8060 6102 1031 0,'0'0'794'0,"0"0"-574"15,0 0-220-15,0 0-63 16,0 0-263-16,0 0-43 0</inkml:trace>
  <inkml:trace contextRef="#ctx0" brushRef="#br0" timeOffset="124701.48">8521 6234 1035 0,'0'0'325'0,"0"0"-146"16,0 0-61-16,0 0-25 16,0 0-23-16,0 0 84 15,-134 19-32-15,110-4-41 16,-1 3-3-16,3 2-35 15,4 2 20-15,4 0-9 16,8 5-48-16,6 0 12 16,0 1-18-16,9 1 0 15,13-1-18-15,5-2 39 16,4-5-22-16,2-2 1 0,1-5-43 16,1-8 4-1,-4-3-85-15,7-3-116 0,-11-11-35 16,-7-5-87-16</inkml:trace>
  <inkml:trace contextRef="#ctx0" brushRef="#br0" timeOffset="124878.02">8416 6377 1378 0,'0'0'311'0,"0"0"-84"16,0 0-227-16,0 0 1 15,0 0 39-15,0 0-3 16,0 0-37-16,122-7-80 16,-83 7-209-16,-7-2-104 0</inkml:trace>
  <inkml:trace contextRef="#ctx0" brushRef="#br0" timeOffset="131665.37">9086 6078 378 0,'0'0'597'0,"0"0"-435"15,0 0-62-15,0 0-53 16,0 0-16-16,0 0 2 16,0-18-26-16,0 15 18 15,0 2-25-15,0-1 1 0,3 2 51 16,-3 0-6-16,0 0 28 15,0 0 9-15,0 0-4 16,0 0-3-16,0 0-60 16,-7 10-7-16,-6 10 121 15,-7 6-68-15,-5 10 24 16,-4 6 20-16,-2 6-33 16,0 4 8-16,2 4-39 15,2-3-28-15,5-3 12 16,2-6-10-16,4-7-16 15,5-10 0-15,2-7 0 16,4-6-1-16,4-6-25 16,1-6-32-16,0-2-9 15,0 0-119-15,1-8 34 0,19-28-114 16,-3 2-46-16,-3-1-433 16</inkml:trace>
  <inkml:trace contextRef="#ctx0" brushRef="#br0" timeOffset="131982.59">9129 6042 1039 0,'0'0'354'0,"0"0"-208"15,0 0-76-15,0 0-4 0,0 0 27 16,0 0 20-16,0 0-21 16,40 88-1-16,-27-57 13 15,1 6-39-15,1-1-22 16,-1 2 37-16,1 0-79 16,-1-1 23-16,-1-6-24 15,-2-2 10-15,-2-5-22 16,0-7-22-16,-2-2-55 15,-5-7 10-15,-2-7-156 16,0-1-36-16,-2 0-117 0</inkml:trace>
  <inkml:trace contextRef="#ctx0" brushRef="#br0" timeOffset="132185.4">8924 6347 1083 0,'0'0'297'0,"0"0"-87"15,0 0-45-15,0 0-32 16,0 0-48-16,0 0 20 16,0 0-13-16,120-67-63 15,-86 55-10-15,-3 3-7 16,0 0-12-16,-2 3-37 16,-2 2-79-16,2-2-184 15,-10 2-9-15,-2 0-433 0</inkml:trace>
  <inkml:trace contextRef="#ctx0" brushRef="#br0" timeOffset="132487.67">9338 5953 1018 0,'0'0'390'0,"0"0"-207"16,0 0-21-16,0 0-63 0,0 0-32 16,0 0 51-16,0 0-117 15,134-17 7-15,-110 17-8 16,-1 0-60-16,-5 0-33 15,-10 0-94-15,-1 0-34 16,-7 0-89-16</inkml:trace>
  <inkml:trace contextRef="#ctx0" brushRef="#br0" timeOffset="132674.78">9479 5889 719 0,'0'0'666'15,"0"0"-474"-15,0 0-29 0,0 0 5 16,0 0-128-16,0 0 93 16,0 0-67-16,-9 58-54 15,9-33-12-15,0 0-13 16,0 0-55-16,0 0-102 16,5-5-145-16,-1-8-390 0</inkml:trace>
  <inkml:trace contextRef="#ctx0" brushRef="#br0" timeOffset="133032.03">9853 5815 1223 0,'0'0'303'0,"0"0"-187"0,0 0 29 16,0 0-40-16,0 0-26 16,-114 96 47-16,95-62-29 15,3 5-11-15,0 0 31 16,7 7-115-16,1 2 35 15,8 1-36-15,0 2 12 16,0 0-13-16,0-1-6 0,10-4-30 16,4-1-23-1,-1-7-133-15,9-4-125 0,-3-12-41 16,-4-12-652-16</inkml:trace>
  <inkml:trace contextRef="#ctx0" brushRef="#br0" timeOffset="133374.44">10067 6172 1147 0,'0'0'363'0,"0"0"-78"16,0 0-184-16,0 0 28 15,0 0-41-15,0 0-15 16,0 0 28-16,-47 96-72 16,47-67 24-16,0 2 2 15,0 0-30-15,5-4 23 16,6 0-37-16,2-5-9 15,-2-4-4-15,2-6-21 16,1-6-63-16,8-6-82 0,-4-8-171 16,-5-13-149-16</inkml:trace>
  <inkml:trace contextRef="#ctx0" brushRef="#br0" timeOffset="133509.25">10054 6064 1307 0,'0'0'308'0,"0"0"-163"16,0 0-102-16,0 0-43 16,0 0-203-16,0 0-475 0</inkml:trace>
  <inkml:trace contextRef="#ctx0" brushRef="#br0" timeOffset="133987.14">10303 5839 1283 0,'0'0'393'0,"0"0"-177"16,0 0-124-16,0 0 53 15,0 0-55-15,0 0 14 16,0 0-37-16,88 50-39 15,-71-17 22-15,1 2-36 16,-5 10-4-16,-2 0 50 16,-2 5-46-16,-4 3 3 15,-2 1 21-15,0 1-20 0,-3-4 40 16,0-1-32 0,0 0-13-16,0-1 35 15,-4-3-26-15,-7-4-22 0,-3-3 9 16,1-2-1-16,-3-9 7 15,3-6-15-15,5-9 0 16,-2-2 0-16,6-6 19 16,1-4-19-16,3 1 1 15,0-2-1-15,0 0 6 16,0 0-6-16,0 0 0 16,0 0 0-16,0 0-22 15,0 0 20-15,0 0-37 16,0 0-29-16,0 0 20 0,0 0-61 15,-4 0-66-15,0 0-328 16,-4 0-482-16</inkml:trace>
  <inkml:trace contextRef="#ctx0" brushRef="#br0" timeOffset="-39284.06">8041 6102 340 0,'0'0'346'0,"0"0"-169"15,0 0-47-15,0 0 0 16,0 0 13-16,0 0-12 16,7-18 8-16,-6 16 9 15,-1 2 23-15,0 0-80 0,0 0 31 16,0 0-52-16,0 0-24 16,0 0-46-16,0 0-7 15,0 0-46-15,0 0-60 16,0 4-205-16,0 2-41 15,0-5-949-15</inkml:trace>
  <inkml:trace contextRef="#ctx0" brushRef="#br0" timeOffset="-33604.22">11281 5071 822 0,'0'0'226'16,"0"0"-67"-16,0 0-23 15,0 0-30-15,0 0 14 16,0 0-26-16,0-18-42 15,0 18 33-15,0 0-47 0,0 0 31 16,0 0-18 0,8 2 34-16,6 12 19 0,5 8-58 15,3 9-33-15,14 4 55 16,1 10-46-16,12 5 18 16,4 8-28-1,8 2-1-15,-1 2-3 0,0 0-8 16,-4-6-22-16,-10-2 10 15,-5-8-17-15,-10-7 12 16,-11-11-22-16,-6-9-26 16,-8-7-9-16,-4-5-68 15,-2-7-98-15,-2 0-82 16,-9-2-514-16</inkml:trace>
  <inkml:trace contextRef="#ctx0" brushRef="#br0" timeOffset="-33177.22">11887 4981 18 0,'0'0'652'16,"0"0"-411"-16,0 0-96 0,0 0 23 15,0 0-76-15,0 0 14 16,0 0 28-16,-54 47 17 16,29-22 4-16,-8 8-36 15,-4 9-27-15,-5 3 39 16,-8 11-66-16,-2 7 17 15,-9 4-17-15,1 0-21 16,2-1 26-16,9-4-70 16,9-10 14-16,11-8 0 15,8-9-2-15,8-13-24 16,5-8 9-16,5-6-65 16,3-8-9-16,0-4-62 15,9-18-91-15,6-6-418 0</inkml:trace>
  <inkml:trace contextRef="#ctx0" brushRef="#br0" timeOffset="-32790.94">12606 4889 335 0,'0'0'821'0,"0"0"-586"15,0 0-93-15,0 0 40 16,0 0-34-16,0 0-18 15,-124 15-2-15,98 20-43 16,-3 11-17-16,0 10 48 16,0 12-67-16,2 8 22 15,4 6-19-15,10 3-51 16,9 1 23-16,4-4-24 16,0-4-46-16,11-9 10 15,18 0-125-15,-7-16-96 16,0-19-412-16</inkml:trace>
  <inkml:trace contextRef="#ctx0" brushRef="#br0" timeOffset="-32020.05">12703 5454 1016 0,'0'0'554'16,"0"0"-493"-16,0 0-11 15,0 0 52-15,0 0-66 16,0 0 10-16,0 0-39 15,136-138-7-15,-105 92 36 16,-6-4-17-16,-8-4-8 16,-5-5 20-16,-10 5-15 15,-2 2 29-15,0 10-8 16,-2 8-2-16,-12 12 26 16,3 8-49-16,2 7-12 15,0 7 1-15,2 0 7 16,1 21 9-16,-1 12-2 15,3 15-3-15,-1 9 38 0,5 11-34 16,0 9-8 0,0 7 4-16,0 2-6 0,0-2 28 15,3-4-34-15,5-5 0 16,-1-13-2-16,1-12 3 16,-2-16-2-16,-2-14 1 15,-2-10-12-15,-2-10 4 16,0-2-5-16,0-25-6 15,2-12 17-15,5-14-72 16,4-6 29-16,7-10-41 16,2 6-16-16,2 7 53 15,0 7 5-15,3 12 14 16,0 9 30-16,-4 11-94 0,-2 5 40 16,-4 5 33-1,-4 6 21-15,-6 1 30 0,-5 0 24 16,0 5-6-16,-9 10 55 15,-16 5-58-15,-6 2 40 16,-2 2 2-16,0-1-19 16,6 2 13-16,4-2-42 15,12-2-24-15,4-1-5 16,7 0-9-16,0 0-2 16,5-1-6-16,10-2-7 0,6-2 13 15,0-6-45 1,4 1-14-16,2-4-4 0,14-4-172 15,-6-2-85-15,-1 0-194 0</inkml:trace>
  <inkml:trace contextRef="#ctx0" brushRef="#br0" timeOffset="-31835.24">13433 5536 1096 0,'0'0'625'15,"0"0"-420"-15,0 0-28 16,0 0-49-16,-31 117-33 16,20-81-73-16,3 0-21 15,5-4-1-15,0-5-87 0,3-10-71 16,0-7-337-16,0-10-363 16</inkml:trace>
  <inkml:trace contextRef="#ctx0" brushRef="#br0" timeOffset="-31444.3">13768 5264 392 0,'0'0'704'0,"0"0"-459"0,0 0-104 16,0 0 29-16,0 0-7 16,0 0-43-16,0 0-11 15,-9 25 72-15,5 0-115 16,-1 7 17-16,0 4-13 15,1 4 0-15,4-1-12 16,0 4-30-16,0-5-14 16,4-6-6-16,10-6-8 15,-1-9-20-15,1-11-56 16,3-6-43-16,8-26-41 16,-5-15-201-16,0-4-545 0</inkml:trace>
  <inkml:trace contextRef="#ctx0" brushRef="#br0" timeOffset="-31303.41">13844 5009 1220 0,'0'0'573'15,"0"0"-437"-15,0 0-45 16,0 0-91-16,0 0-65 16,0 0-227-16,0 0-90 0</inkml:trace>
  <inkml:trace contextRef="#ctx0" brushRef="#br0" timeOffset="-31063.59">14113 5536 1294 0,'0'0'532'0,"0"0"-439"16,0 0 32-16,0 0-72 15,0 0-9-15,0 0-7 16,-105 103-37-16,89-75-9 16,8-3-24-16,8-2-156 15,0-9-163-15,2-7-305 0</inkml:trace>
  <inkml:trace contextRef="#ctx0" brushRef="#br0" timeOffset="-30642.59">14478 5296 1232 0,'0'0'355'0,"0"0"-219"15,0 0-25-15,0 0-26 16,0 0 24-16,-44 102 39 0,44-52-98 16,0 11 13-16,0 3-23 15,2 2-23-15,11-1 14 16,1 2-30-16,1-4 10 15,-1-6-5-15,-1-3 11 16,-2-2-18-16,-4-7 1 16,-4-8 0-16,-3-7 18 15,0-9 4-15,-3-9 20 16,-17-6 49-16,-9-6-72 16,-4 0 36-16,-3-6-35 15,-2-17-14-15,2-6-12 16,8-11-61-16,5-11-33 0,23-51-28 15,0 12-243-15,7-6-503 16</inkml:trace>
  <inkml:trace contextRef="#ctx0" brushRef="#br0" timeOffset="-30516.38">14472 5086 1670 0,'0'0'511'0,"0"0"-389"16,0 0-39-16,0 0-83 15,0 0-16-15,0 0-108 16,0 0-220-16,71-39-609 0</inkml:trace>
  <inkml:trace contextRef="#ctx0" brushRef="#br0" timeOffset="-30226.58">14829 4659 1356 0,'0'0'498'0,"0"0"-371"15,0 0-32-15,0 0-22 16,0 0 43-16,0 0-37 16,137 161-48-16,-95-86 30 15,6 22-54-15,-9 30 18 16,-7 24-1-16,-18 7-15 0,-14-26 13 15,-3-33-22-15,-19-36 1 16,-12-7 11-16,-17 2-12 16,-62 31-53-16,5-11-113 15,-1-20-567-15</inkml:trace>
  <inkml:trace contextRef="#ctx0" brushRef="#br0" timeOffset="-26330.76">15642 5131 689 0,'0'0'568'0,"0"0"-287"16,0 0-113-16,0 0 12 16,0 0-39-16,0 0-46 15,-11-12-5-15,11 12-51 0,0 0-19 16,17 0 36-16,6 0-47 15,8 0 3-15,6 0-12 16,6 0 0-16,6 0 0 16,-2 0-55-16,-1 0-31 15,-6 0-11-15,-8 7-196 16,-12 1-89-16,-14 1-309 0</inkml:trace>
  <inkml:trace contextRef="#ctx0" brushRef="#br0" timeOffset="-26145.97">15639 5438 411 0,'0'0'1014'0,"0"0"-745"0,0 0-180 16,0 0 62-16,0 0-47 15,146 0-34-15,-96 0-3 16,0 0-67-16,-6 4-39 15,9 0-113-15,-13-2-205 16,-9-2-277-16</inkml:trace>
  <inkml:trace contextRef="#ctx0" brushRef="#br0" timeOffset="-25497.22">16473 4644 841 0,'0'0'266'16,"0"0"-37"-16,0 0-32 15,0 0-60-15,0 0 50 16,0 0-55-16,0 0-50 15,-3-14 0-15,3 14-55 0,0 0-19 16,19 0 54-16,9 0-50 16,13 0 30-16,11 0-17 15,14 6-25-15,9 2 36 16,10-2-36-16,4 3 1 16,-5-7-3-16,-5 3 1 15,-17-1-15-15,-13-4-21 16,-15 2-51-16,-17-2-22 15,-11 1-78-15,-6 2-19 16,-12-1 13-16,-15 2-115 16,-2 0-211-16</inkml:trace>
  <inkml:trace contextRef="#ctx0" brushRef="#br0" timeOffset="-24745.92">16604 4684 515 0,'0'0'126'0,"0"0"-6"15,0 0-32 1,0 0 21-16,0 0 42 0,0 0-1 15,0 0 20-15,-55-34-54 16,52 34 27-16,-2-2-42 16,5 2-36-16,0 0 6 15,0 0-54-15,0 0-17 16,0 0 19-16,0 0 2 16,0 0-8-16,0 0 29 15,3 5-26-15,6 3 36 16,2 4-36-16,7 5 3 15,4 0 40-15,7 2-53 16,2 3 16-16,10 4-12 16,3 1-9-16,5 3 25 15,2-1-26-15,1 3 7 0,-1 3-11 16,-2-3 11 0,-6 0-7-16,-8-4 0 0,-8 0 1 15,-8-4-1-15,-7-3 0 16,-8 2 0-16,-4-3-21 15,0 2 30-15,-20 0-9 16,-11 5 0-16,-9 1 9 16,-9 2 3-16,-7-1-12 15,-5 4 0-15,-1 0-6 16,-2-2 18-16,-1 2-13 16,3 0 1-16,8-3 0 15,8-5-3-15,12 0 3 0,12-5 0 16,13 1-15-1,9-3 0-15,0-3 14 16,17 2-8-16,17-2 9 16,11 0 12-16,15-5-12 0,15-2 0 15,31-6 30-15,27-2-14 16,25 0-13-16,8 0 18 16,-13-4-14-16,-36-2 38 15,-29-2-45-15,-24 3 0 16,-10 1-1-16,2 1 1 15,-8-2-6-15,-5 4-40 16,-23 1-72-16,-20 0-62 16,-13 6-171-16,-16 6-53 0</inkml:trace>
  <inkml:trace contextRef="#ctx0" brushRef="#br0" timeOffset="-23308.6">16475 6160 1209 0,'0'0'375'0,"0"0"-277"16,0 0-54-16,0 0-15 16,0 0-17-16,0 0-4 15,0 0 1-15,133-106-9 16,-102 75 5-16,-8-4-5 15,-7-4-42-15,-11 1 41 16,-5 5-34-16,0 2 35 0,-5 12 22 16,-11 6-15-16,-1 9-14 15,-2 4-2-15,1 0 9 16,3 18 20-16,4 10-19 16,2 6 45-16,9 10-1 15,0 5-3-15,0 5 11 16,11 4-19-16,6-1-33 15,0 0 33-15,0-6-21 16,-3-2-13-16,-3-11 3 16,-5-8 10-16,-2-10-17 15,0-9 4-15,-4-10 0 16,0-1 53-16,0-3-53 0,0-22-1 16,0-9-19-1,0-4-31-15,0-4 32 0,9 0-27 16,10 6-11-1,3 7 56-15,3 8-59 0,0 4-22 16,2 8-31-16,-6 4 34 16,-3 0 73-16,-5 5-7 15,-7 0 12-15,-6 0 1 16,0 0 14-16,-10 0 58 16,-13 10 24-16,-2 4-1 15,-4 2 26-15,4 1-36 16,2 2-32-16,10-1 28 15,7 1-68-15,6 0 14 16,0 1-27-16,0-2 2 16,13-1 10-16,7-2-12 0,0-3-10 15,2-2-5-15,3-2-61 16,0-3-45-16,10-5-129 16,-4 0 4-16,-7-5-300 0</inkml:trace>
  <inkml:trace contextRef="#ctx0" brushRef="#br0" timeOffset="-22020.52">17125 6119 1136 0,'0'0'536'16,"0"0"-401"-16,0 0-80 15,0 0-23-15,0 0 8 16,0 0-40-16,0 0-50 15,123 0-61-15,-98 0-167 0,-7 7-234 0</inkml:trace>
  <inkml:trace contextRef="#ctx0" brushRef="#br0" timeOffset="-21842.58">17154 6353 1390 0,'0'0'526'0,"0"0"-486"16,0 0 8-16,0 0-22 16,0 0-26-16,129-39-89 15,-77 19-280-15,-5 0-361 0</inkml:trace>
  <inkml:trace contextRef="#ctx0" brushRef="#br0" timeOffset="-21431.47">17593 6194 992 0,'0'0'503'15,"0"0"-306"-15,0 0-70 16,0 0-19-16,0 0-26 16,114-98-48-16,-94 71 4 15,-5 1-22-15,-5 5 3 16,-6 2 59-16,-4 8-42 15,0 4 35-15,0 6-19 16,0 1-51-16,0 0 0 0,0 13-1 16,0 12 0-16,0 5-3 15,0 4 13-15,0 6-10 16,0 0 0-16,0 3-7 16,0-2-14-16,0 0-39 15,-9-4-39-15,0-2 22 16,-4-7-31-16,-1-5 56 15,1-6 52-15,5-6 0 16,2-5 80-16,6-1-26 16,0-1-44-16,14 0 27 15,13 0-14-15,2-2 5 16,5-1-26-16,-5-1-2 16,-6 0-21-16,-2-3-89 0,-7-14-114 15,-8 0-145-15</inkml:trace>
  <inkml:trace contextRef="#ctx0" brushRef="#br0" timeOffset="-20326.27">16901 3673 542 0,'0'0'557'16,"0"0"-386"-16,0 0-22 15,0 0 39-15,0 0-34 16,0 0-48-16,0 0-54 0,-7 3 13 16,7 28 87-16,0 15-56 15,0 17 18-15,-4 11-31 16,-4 10-25-16,2 5 0 15,-2-4-52-15,5-6 1 16,1-10 4-16,2-10-4 16,0-13-14-16,0-12-1 15,0-12-35-15,0-12-31 16,0-10-50-16,21-15-46 16,2-18-78-16,4-7-529 0</inkml:trace>
  <inkml:trace contextRef="#ctx0" brushRef="#br0" timeOffset="-19959.57">17328 3689 1242 0,'0'0'344'0,"0"0"-197"16,0 0-1-16,-140 45-56 15,96-17-13-15,-2 3 38 16,4 4-86-16,7 1 26 16,6 3-16-16,11-4-11 15,9 1 5-15,9 0-33 16,0-2 0-16,7 0 9 16,13-2 16-16,7-1-25 0,4-1 28 15,2-5 3-15,3 4 36 16,-1-3-27-16,1-2 3 15,-3-3 23-15,-2 0-56 16,-2-3 1-16,-6-4-11 16,-1-2-11-16,-5-4-1 15,2 1-87-15,8-3-63 16,-2-1-150-16,-4-3-803 0</inkml:trace>
  <inkml:trace contextRef="#ctx0" brushRef="#br0" timeOffset="-18920.69">18436 4561 671 0,'0'0'333'0,"0"0"-132"15,0 0-62-15,0 0-43 0,0 0 33 16,0 0 65-16,0 0-36 16,-36-19-65-16,36 19-29 15,0 0-64-15,13 0 0 16,16 0 42-16,15 0 6 15,17 0 10-15,13 0-33 16,11-4-24-16,1-2 26 16,-1 3-20-16,-7 0 2 15,-14 3-9-15,-15-3-39 16,-18 3-14-16,-15 0-65 16,-14 0-35-16,-4 0 2 0,-22 0-167 15,-3 6-271-15</inkml:trace>
  <inkml:trace contextRef="#ctx0" brushRef="#br0" timeOffset="-18314.14">18541 4616 816 0,'0'0'173'0,"0"0"8"16,0 0-61-16,0 0-72 0,0 0 72 16,0 0 20-16,0 0-39 15,-1 0-2-15,1 0-49 16,0 0-5-16,0 0 25 16,0 0-37-16,0 0 40 15,14 6-7-15,5 6-28 16,11 0 18-16,7 3-56 15,10 4 9-15,3 1-4 16,3 4 2-16,2 0-7 16,-1 2 0-16,-5 1 6 15,-4-1-5-15,-8-2-1 16,-8-1 0-16,-8-2-23 16,-10 1 15-16,-9 0 7 15,-2 0-18-15,-5 6 19 16,-17 0 7-16,-9 6-7 0,-7 0 0 15,-9 4 16 1,-4 5-14-16,-7 0 17 0,-2 5-7 16,0 1-11-16,0-3 29 15,8-2-30-15,10 0 0 16,9-4 4-16,10-2 8 16,12-3-12-16,9-4 0 15,2-5 2-15,15-5 11 16,24-7-13-16,16-6 1 15,15-8 30-15,11 0-24 16,9-6-1-16,5-13-6 16,-3 1 2-16,-5 3 8 15,-12 2-10-15,-15 4-31 16,-17 0 9-16,-18 6-83 0,-16 3-10 16,-9 0-92-16,-5 13-176 15,-15 4-189-15</inkml:trace>
  <inkml:trace contextRef="#ctx0" brushRef="#br0" timeOffset="-17701.09">18729 6011 690 0,'0'0'257'0,"0"0"-109"0,0 0-57 16,0 0-75-16,0 0 88 15,0 0 40-15,0 0-32 16,29 31-12-16,-19-12-40 16,-1 6-27-16,-4 6 39 15,5 6-38-15,-3 5 24 16,0 4 1-16,-3 3-28 16,0 1 17-16,-2-5-17 0,1-4-8 15,-3-5 57 1,0-10-45-16,0-8 13 0,0-6 17 15,-9-6-31-15,-5-6 22 16,-5 0-56-16,-2-4 17 16,-1-16-37-1,4-10 8-15,2-9-37 0,8-8-42 16,8-41-122-16,0 8-285 16,0 9-957-16</inkml:trace>
  <inkml:trace contextRef="#ctx0" brushRef="#br0" timeOffset="-17575">18768 5855 375 0,'0'-8'1167'15,"-3"2"-946"-15,-4 0-221 16,5 2-36-16,2 4-152 16,5 0-137-16,11 0-449 0</inkml:trace>
  <inkml:trace contextRef="#ctx0" brushRef="#br0" timeOffset="-17264.45">19197 5897 1099 0,'0'0'481'16,"0"0"-296"-16,0 0-106 15,0 0-3-15,-135-13 32 16,110 13-10-16,3 11-1 0,2 11-56 16,4 6 10-1,4 6 15-15,11 4-57 0,1 5 49 16,0 1-36-16,18 2-11 16,8-2 5-16,7-4-7 15,4-2-9-15,3-6 0 16,-5-8-48-16,-2-8-4 15,-4-10-70-15,1-6-41 16,-10-20-115-16,-7-4-280 0</inkml:trace>
  <inkml:trace contextRef="#ctx0" brushRef="#br0" timeOffset="-17105.11">19043 6093 1330 0,'0'0'357'0,"0"0"-288"0,0 0-27 16,0 0-14-16,0 0-2 16,135-14-26-16,-79 4-84 15,-14 1-237-15,-7 1-635 0</inkml:trace>
  <inkml:trace contextRef="#ctx0" brushRef="#br0" timeOffset="-16814.53">19737 5839 198 0,'0'0'1162'0,"0"0"-880"16,0 0-141-16,0 0 33 15,0 0-110-15,-127 131 47 16,102-87-21-16,3 6-12 15,2 2-16-15,4-1-47 16,8-2-9-16,1-6-6 16,7-8-4-16,0-9-2 15,0-10-50-15,0-8-33 16,0-8-62-16,7 0-33 16,13-40-92-16,-1 0-42 15,0-2-571-15</inkml:trace>
  <inkml:trace contextRef="#ctx0" brushRef="#br0" timeOffset="-16593.7">19777 5873 742 0,'0'0'552'0,"0"0"-325"16,0 0 85-16,0 0-155 15,0 0-20-15,62 124-58 16,-40-78-29-16,1 1 11 15,-1-3-46-15,-2 0-14 16,-2-6-1-16,-3-6-19 16,-3-6-24-16,-5-8-30 0,-5-6-65 15,-2-12-88-15,-5 0-81 16,-13 0-79-16</inkml:trace>
  <inkml:trace contextRef="#ctx0" brushRef="#br0" timeOffset="-16437.27">19641 6150 1030 0,'0'0'363'16,"0"0"-203"-16,0 0 42 16,0 0-70-16,0 0-66 15,0 0 14-15,0 0-18 16,67-24-47-16,-38 17-15 16,0 2-78-16,6-9-45 0,-6 2-178 15,-4-1-92-15</inkml:trace>
  <inkml:trace contextRef="#ctx0" brushRef="#br0" timeOffset="-16164.42">19942 5713 1328 0,'0'0'402'16,"0"0"-287"-16,0 0-33 15,0 0-39-15,0 0-4 0,0 0 9 16,0 0-46-16,84-28-4 16,-70 28-23-16,-8 0-73 15,-1 0-128-15,-5 0-90 16,0 0-489-16</inkml:trace>
  <inkml:trace contextRef="#ctx0" brushRef="#br0" timeOffset="-15858.25">20392 5603 32 0,'0'0'1103'0,"0"0"-842"15,0 0-144-15,0 0-19 16,0 0 14-16,0 0 3 16,-127 83 0-16,109-40 5 15,2 7-35-15,8 6-16 16,3 4 17-16,5 2-80 15,0 1 9-15,0-1-15 0,7-8-18 16,8-6-25 0,5-10-88-16,14-12-152 0,-7-14-93 15,-3-11-412-15</inkml:trace>
  <inkml:trace contextRef="#ctx0" brushRef="#br0" timeOffset="-15578.72">20643 5905 636 0,'0'0'786'0,"0"0"-578"15,0 0-70-15,0 0 49 0,0 0-90 16,-13 109-4-16,13-76-25 15,0 2-34-15,10-1-1 16,7-6-33-16,-4-5-23 16,3-8 22-16,-1-9-65 15,6-6-41-15,-6-21-79 16,-4-4-326-16</inkml:trace>
  <inkml:trace contextRef="#ctx0" brushRef="#br0" timeOffset="-15481.69">20643 5745 1003 0,'0'0'410'16,"0"0"-278"-16,0 0-132 15,0 0-225-15,0 0-452 0</inkml:trace>
  <inkml:trace contextRef="#ctx0" brushRef="#br0" timeOffset="-15249.01">20888 5582 622 0,'0'0'612'15,"0"0"-318"-15,0 0-23 16,92 115-43-16,-63-61-82 16,-5 8-62-16,-5 3 29 15,-13 0-94-15,-6 2-8 16,0-8-11-16,-16-2-38 15,-13-10 18-15,-33 2-76 0,9-15-131 16,-1-10-318-16</inkml:trace>
  <inkml:trace contextRef="#ctx0" brushRef="#br0" timeOffset="-14722.25">19909 5721 823 0,'0'0'373'0,"0"0"-231"16,0 0-5-16,0 0-20 16,0 0-74-16,0 0-43 15,0 0-56-15,48-23-164 16,-48 14-877-16</inkml:trace>
  <inkml:trace contextRef="#ctx0" brushRef="#br0" timeOffset="-12778.11">17156 2270 795 0,'0'0'315'0,"0"0"-137"16,0 0-58-16,0 0-76 15,0 0-18-15,0 0-3 16,-10-6-16-16,10 6-7 15,-5 0 53-15,1 3 37 16,-6 7 24-16,2 5-19 16,-3 0-4-16,-1 4 2 15,-1 5-74-15,2 2 24 16,4 2-8-16,3 2-19 16,4-1 2-16,0-4-18 15,6-3 0-15,12-4-1 16,5-5-4-16,1-3-1 0,4-9-8 15,2-1-23-15,1 0 29 16,-4-4-11-16,0-12 19 16,-5-3-17-16,-9-4 20 15,-4-3-3-15,-6 2 6 16,-3 0-5 0,0 4 37-16,-10 1-10 0,-5 5-9 15,-5 3-6-15,-3 3-13 16,-3 2 0-16,0 4-4 15,-3 2 13-15,0 0-6 16,4 0-3-16,7 0 7 16,5 2-16-16,6 4 2 15,5 2-24-15,2-4-55 16,2 0-16-16,15 0 51 16,6-2-36-16,2 1 11 15,-3-1 75-15,-2 7-33 0,-4 3 34 16,-3 4 10-16,-5 8 13 15,-2 2 39-15,-6 2-26 16,0 0-12-16,-6-1 49 16,-13-5-33-16,-2-4 27 15,-1-8-14-15,3-5-22 16,-2-5 16-16,6 0-22 16,1-12-25-16,8-14 14 15,3-8-14-15,3-6-9 16,0-4-22-16,5 2-18 15,13 4 24-15,4 5-6 0,2 10 13 16,3 5 5 0,-2 8-1-16,-3 8 14 0,-4 2 0 15,-8 0 0-15,0 9 30 16,-8 12-11-16,-2 4-18 16,0 4 38-16,-8-1-38 15,-13 0 23-15,-1-4 6 16,2-4-23-16,2-7 36 15,2-4-22-15,5-7-15 16,5-2-6-16,4-4 0 16,2-16-20-16,0-6-14 15,0-4-19-15,10-1 30 16,9 4-41-16,2 4-6 0,4 9 47 16,-3 7-9-16,1 7 32 15,-6 0 0-15,-4 4 0 16,-5 16 28-16,-8 4 10 15,0 4 4-15,-3 2 46 16,-17-4-35 0,-5-1 15-16,-4-8-16 0,3-5-17 15,0-6 22-15,5-4-54 16,6-2 10-16,3 0-13 16,6-8 0-16,4-8-19 15,2-4-45-15,0 0-17 16,6 0-27-16,15 4-74 15,-5 6-126-15,-1 2-2 0</inkml:trace>
  <inkml:trace contextRef="#ctx0" brushRef="#br0" timeOffset="-10056.32">20989 4578 986 0,'0'0'520'0,"0"0"-301"16,0 0-38-16,0 0-46 15,0 0-53-15,0 0-55 16,0 0 64-16,69 28-29 15,-27 14 21-15,5 10-16 16,7 8-21-16,3 11 15 16,3 1-51-16,1 2 2 15,-6-4-24-15,-5-2-7 0,-12-10-20 16,-12-8-33 0,-8-12-25-16,-11-11 1 15,-7-17-90-15,0-8-217 0,0-2-162 16</inkml:trace>
  <inkml:trace contextRef="#ctx0" brushRef="#br0" timeOffset="-9785.46">21526 4498 772 0,'0'0'885'15,"0"0"-707"-15,0 0-60 16,-158 37 7-16,98 1-30 0,-3 15-20 16,-1 9 49-1,1 7-66-15,5 5-9 0,5 2-15 16,5-4-33-16,8-3 8 16,9-6-9-16,5-8-42 15,6-12 14-15,6-7-80 16,14-15-48-16,0-9-223 15,5-12-347-15</inkml:trace>
  <inkml:trace contextRef="#ctx0" brushRef="#br0" timeOffset="-9457.99">22068 4378 1292 0,'0'0'396'0,"0"0"-229"15,0 0-23-15,-110 111-13 16,75-50 5-16,0 9-57 15,9 6 29-15,4 8-58 16,11 0-49-16,11 0 20 0,0-4-21 16,2-7-33-16,13-11-9 15,3-12-78-15,5-15-48 16,-4-16-340-16,0-14-73 0</inkml:trace>
  <inkml:trace contextRef="#ctx0" brushRef="#br0" timeOffset="-8321.97">22203 4881 339 0,'0'0'1033'0,"0"0"-747"16,0 0-181-16,0 0-64 16,0 0-7-16,0 0-25 15,127-77-9-15,-98 51 1 16,-9-1 10-16,-8-7 4 15,-6 5-14-15,-6 0 10 16,0 2 65-16,-13 6-51 0,-3 10 6 16,-4 7-31-1,2 4 0-15,2 2 23 0,1 20-23 16,6 11 25-16,3 8 55 16,4 9-79-16,2 10 38 15,0 4-20-15,0 3-19 16,0-4 15-16,2 2-15 15,2-9 0-15,0-8 0 16,-1-12 12 0,-3-11-18-16,0-10 6 0,0-10 0 15,0-5 22-15,0 0-22 16,2-17-19-16,4-8 19 16,8-12-75-16,6-1 11 15,2-4-44-15,3 0-71 16,2 6 13-16,-8 4 81 0,-2 10 85 15,-3 7-24-15,-4 5 47 16,-6 7-23-16,-4-1 41 16,0 4 77-16,-2 0 35 15,-16 0-80-15,-7 0-17 16,-1 0 78-16,-1 4-83 16,5 6 23-16,6 4-31 15,7 0-33-15,5 5 22 16,4 2-32-16,0 3 0 15,2 0 15-15,12 0-1 16,3 0-15-16,3-1 1 16,3-6-21-16,-1-1 20 15,0-6-65-15,1-3-45 16,6-7-65-16,-6 0-198 16,-2-7-345-16</inkml:trace>
  <inkml:trace contextRef="#ctx0" brushRef="#br0" timeOffset="-8155.39">22725 5069 1088 0,'0'0'551'16,"0"0"-451"-16,0 0 99 16,0 0-82-16,0 0-74 15,0 0-3-15,0 0-40 0,-25 103-25 16,18-94-34-16,1-4-286 15,2-2-314-15</inkml:trace>
  <inkml:trace contextRef="#ctx0" brushRef="#br0" timeOffset="-6785.03">22885 4877 222 0,'0'0'308'0,"0"0"-88"16,0 0-56-16,0 0-86 15,0 0-42-15,0 0 32 16,0 0-44-16,0 0 14 16,0 0 14-16,0 0-4 15,0 0 16-15,0 0-11 0,0 0-25 16,0 0 44-16,0 0-35 16,0 0 38-16,0 0-3 15,0 0-15-15,0 0 26 16,0 0-7-16,0 0 19 15,0 12 13-15,6 3-72 16,2 4 17-16,-2 0-19 16,1 4-22-16,1 1 41 15,0 0-35-15,-2-1-10 16,-1 0 10-16,-1-3-16 16,2-4-4-16,-1-6-4 15,0-6-50-15,1-4-18 0,3-4-127 16,2-17-160-1,-4-6-441-15</inkml:trace>
  <inkml:trace contextRef="#ctx0" brushRef="#br0" timeOffset="-6685.42">22920 4644 1117 0,'0'0'303'0,"0"0"-282"15,0 0-21-15,0 0-364 0</inkml:trace>
  <inkml:trace contextRef="#ctx0" brushRef="#br0" timeOffset="-6426.86">23232 5059 980 0,'0'0'253'0,"0"0"-156"15,0 0 34-15,0 0-12 16,0 0-17-16,0 0-17 16,0 0-84-16,-24 63-1 15,15-49-68-15,4-1-132 0,2-5-117 0</inkml:trace>
  <inkml:trace contextRef="#ctx0" brushRef="#br0" timeOffset="-6020.33">23518 4827 823 0,'0'0'548'0,"0"0"-434"0,0 0-1 16,0 0 14-16,0 0 19 15,0 0-20-15,-29 126-40 16,29-76-12-16,0 2 3 15,9 4-77-15,5 5 43 16,-4-2-28-16,1 3-5 16,-1 1 18-16,-4-3-26 15,-4-6 11-15,-2-10 3 16,0-8 8-16,0-12-24 16,-6-12 1-16,-12-6 15 15,-3-6-16-15,2-4-36 16,-2-20-38-16,1-43-23 0,5 4-398 15,6-5-192-15</inkml:trace>
  <inkml:trace contextRef="#ctx0" brushRef="#br0" timeOffset="-5917.63">23444 4716 1106 0,'0'0'337'15,"0"0"-228"-15,0 0-109 16,0 0-78-16,0 0-264 0</inkml:trace>
  <inkml:trace contextRef="#ctx0" brushRef="#br0" timeOffset="-5633.88">23738 4421 1005 0,'0'0'360'0,"0"0"-149"0,0 0-108 16,0 0 2-16,0 0 90 15,0 0-94-15,96 125 8 16,-73-57-32-16,-8 12-20 16,-7 8 18-16,-4 3-46 15,-4-1-7-15,0-6-11 16,-14-5-11-16,-4-10-1 0,0-12-43 15,5-11-30 1,6-15-24-16,5-10-142 0,2-12-363 16</inkml:trace>
  <inkml:trace contextRef="#ctx0" brushRef="#br0" timeOffset="-5355.44">24220 4772 1437 0,'0'0'345'0,"0"0"-183"16,0 0-34-16,0 0-58 15,0 0-2-15,0 0-68 16,0 0 0-16,133-2-1 16,-110 2-145-16,-6 0-70 15,-8 0-171-15,-9 0-684 0</inkml:trace>
  <inkml:trace contextRef="#ctx0" brushRef="#br0" timeOffset="-5184.09">24229 4954 1086 0,'0'0'553'0,"0"0"-356"0,0 0-51 15,0 0-62-15,0 0 13 16,0 0-78-16,0 0-19 16,137-15-19-16,-96-1-242 15,-7-3-362-15</inkml:trace>
  <inkml:trace contextRef="#ctx0" brushRef="#br0" timeOffset="-4534.04">24792 4604 1267 0,'0'0'479'0,"0"0"-416"0,0 0 81 16,0 0-52-16,0 0-25 15,0 0 20-15,0 0-45 16,52-112-35-16,-44 96 49 16,-3 1-54-16,-1 6 38 15,-4 2-6-15,0 5-13 16,0 2 14-16,0 0-35 15,0 0 0-15,0 18 8 16,0 9 5-16,0 5 0 0,0 5-1 16,0 6-1-16,0 5 23 15,0 7-13-15,7 1-21 16,4 3 19-16,2 0-8 16,1-1-11-16,-4-2 0 15,3-5 0-15,-5-7-2 16,-3-4 2-16,-3-13 0 15,-2-4-10-15,0-10 10 16,0-3-1-16,-9-3-9 16,-11-4 10-16,-12-1 12 15,-3-2-12-15,-4 0 0 16,2 0-3-16,9 0 27 16,7 0-21-16,11 0 3 15,6 0 0-15,4 0-12 16,6 0 0-16,20 0 6 15,12 2 3-15,4-2 13 0,5 3-16 16,-5-3 1-16,-6 0 0 16,-7 0 26-16,-7-3-27 15,-6-3 6-15,-5 1 21 16,-4 1-11-16,-5 1-16 16,0 1 0-16,-2 2-14 15,0 0 6-15,0 0-86 16,0 0-60-16,-4 0-14 15,-12 0-502-15</inkml:trace>
  <inkml:trace contextRef="#ctx0" brushRef="#br0" timeOffset="-3516.98">22007 6067 1068 0,'0'0'397'15,"0"0"-166"-15,0 0-4 16,0 0-88-16,0 0-64 15,0 0-9-15,0 0-38 16,-9 33 23-16,9 7 52 16,9 10-51-16,0 7 8 0,2 2-5 15,3 3-24 1,1-1 19-16,2-4-50 0,5-4 8 16,-3-7-8-16,1-12 6 15,-2-8-6-15,-4-12 0 16,-2-12 1-16,0-2-6 15,-1-12 5-15,2-22-3 16,3-14-16-16,-3-14 28 16,5-25-10-16,5-22 1 15,0 3-38-15,0 9 27 16,2 19-20-16,-7 25 12 16,0 6-1-16,2 3 4 15,-10 15-6-15,-1 10-21 16,-4 12-28-16,-2 6 1 0,-3 1-122 15,0 6-207-15,-3 13 54 16,-13 6-290-16</inkml:trace>
  <inkml:trace contextRef="#ctx0" brushRef="#br0" timeOffset="-3321.49">21976 6404 393 0,'0'0'1342'0,"0"0"-1072"16,0 0-177-1,0 0 10-15,152-57-84 0,-95 42-10 16,3 3-18 0,8 6-85-16,-16 2-164 0,-13 4-337 15</inkml:trace>
  <inkml:trace contextRef="#ctx0" brushRef="#br0" timeOffset="-2516.59">22810 6300 950 0,'0'0'400'16,"0"0"-178"-16,0 0-81 16,0 0-15-16,0 0 28 15,0 0 14-15,0 0-41 16,21 100 8-16,-13-64-90 16,2 5 23-16,3-5-43 15,1-2-14-15,-3-6-7 0,1-11-4 16,-4-4-31-16,1-9 15 15,-3-4-136-15,0-12-50 16,-6-7-404-16</inkml:trace>
  <inkml:trace contextRef="#ctx0" brushRef="#br0" timeOffset="-2395.24">22816 6154 910 0,'0'0'667'0,"0"0"-481"15,0 0-186-15,0 0-188 16,0 0-306-16</inkml:trace>
  <inkml:trace contextRef="#ctx0" brushRef="#br0" timeOffset="-1862.63">23353 6054 85 0,'0'0'944'0,"0"0"-701"16,0 0-119-16,0 0-7 16,0 0 36-16,0 0-10 15,0 0-21-15,-130-15 11 16,101 30-91-16,0 3 29 15,-1 6-1-15,2 6-7 16,7 4 25-16,3 4-47 0,7 6-14 16,6 0 14-16,5 2-29 15,0-1-13-15,11-4 1 16,12-5-2-16,4-1-10 16,4-9 12-16,0-5 0 15,2-6-1-15,-1-5-31 16,-1-6 30-16,0-4-11 15,-2 0-15-15,-2 0 17 16,-3-4-54-16,-2-9-55 16,-6-1-57-16,-5-3-197 15,-7 3 6-15</inkml:trace>
  <inkml:trace contextRef="#ctx0" brushRef="#br0" timeOffset="-1653.98">23078 6356 952 0,'0'0'873'15,"0"0"-703"-15,0 0-155 16,0 0 45-16,0 0-16 16,126-12-27-16,-80 9-11 15,-1-2-6-15,-5 1-79 16,1-6-174-16,-6 4-111 15,-11-1-214-15</inkml:trace>
  <inkml:trace contextRef="#ctx0" brushRef="#br0" timeOffset="-852.09">23843 5903 677 0,'0'0'272'0,"0"0"-171"0,0 0 5 16,0 0-31-16,0 0 44 15,0 0-37-15,0 0-16 16,0-2 15-16,-5 2-18 15,1 0-1-15,-4 0 39 16,-6 0-99-16,1 0 49 16,-3 0 2-16,0 0-29 15,3 0 35-15,2 4-41 16,0 2-17-16,1 0 27 0,2 0-18 16,1 0 1-1,3 0 0-15,0-2-11 16,4 2-1-16,0 1-13 0,0-2-19 15,0 1 26-15,0 1 5 16,10 1-11-16,7-1 13 16,0 1-4-16,-1 5-7 15,1-2 11-15,-3 1 0 16,-5 1-14-16,-6 1 14 16,-3-3-6-16,0 4-16 15,-5 0 22-15,-16-1 4 16,-6 1 6-16,0-3-4 0,4 0 42 15,0-2-47-15,9 0 9 16,8 0-10 0,4 2-16-16,2 0-13 0,0 0-19 15,2 2 11-15,11 4 27 16,1 0 20-16,-3 4-3 16,2 4 21-16,-4 2 1 15,-3 7 44-15,2 1-17 16,-2 4-10-16,-1-1 38 15,-1-2-49-15,0-5-2 16,-2-7-33-16,1-6-12 16,0-7 5-16,1-6-86 15,11-6-117-15,1 0-279 0,-1-4-256 16</inkml:trace>
  <inkml:trace contextRef="#ctx0" brushRef="#br0" timeOffset="-318.33">24008 6274 201 0,'0'0'1000'0,"0"0"-730"0,0 0-81 15,0 0-65 1,0 0-55-16,0 0-12 0,0 0-54 16,73-70 12-16,-62 50-24 15,-3 2 19-15,-4 6-10 16,-4 2 13-16,0 6-5 16,0 2 24-16,0 2-25 15,0 0 4-15,0 4 11 16,0 14 2-16,0 4 50 15,0 6-27-15,0 2-32 16,0 2 24-16,0 0-33 16,0 0 3-16,0-1-3 15,0-6-5-15,0 0-2 16,0-6-4-16,0-1-29 16,-14-4 15-16,-3-3-12 0,-1-1 31 15,-2-5 10 1,6-1-4-16,6-1 34 15,5-1-27-15,3 0 0 0,0-2-12 16,0 2-1-16,16 0 0 16,2-2 0-16,3 0 0 15,2 0-9-15,2 0-23 16,-3 0-83-16,7-11-74 16,-7 4-196-16,-2-5-373 0</inkml:trace>
  <inkml:trace contextRef="#ctx0" brushRef="#br0" timeOffset="-157.78">24347 6418 977 0,'0'0'331'0,"0"0"-112"0,0 0-41 16,0 0-10-16,0 0-85 16,0 0-41-16,0 0 0 15,-72 110-42-15,59-96-51 16,4 1-90-16,4-7-180 15,3-4-194-15</inkml:trace>
  <inkml:trace contextRef="#ctx0" brushRef="#br0" timeOffset="79.09">24549 6403 1408 0,'0'0'319'16,"0"0"-182"-16,0 0-109 15,0 0-28-15,0 0-108 16,0 0-123-16,0 0-62 0</inkml:trace>
  <inkml:trace contextRef="#ctx0" brushRef="#br0" timeOffset="306.08">24549 6403 924 0,'145'-6'383'0,"-145"6"-258"16,2 0-79-16,7 0-46 15,7 0-56-15,-1 0-72 16,6 0-114-16,-3 0-113 16,-3-3 196-16,-6 1 159 15,-2 1 241-15,-5-1 58 16,-1-1-44-16,-1-1-117 16,8-1-138-16,-2-2-198 15,1 0-1070-15</inkml:trace>
  <inkml:trace contextRef="#ctx0" brushRef="#br0" timeOffset="567.13">24910 6082 1320 0,'0'0'353'16,"0"0"-232"-16,0 0 2 15,0 0-55-15,0 0 8 16,0 0 25-16,0 0-31 0,-20 140-58 16,18-94-20-1,2 0 8-15,0-6-26 0,0-3-36 16,0-7-104-16,0-12-143 16,0-10 50-16,0-8-262 0</inkml:trace>
  <inkml:trace contextRef="#ctx0" brushRef="#br0" timeOffset="862.95">24902 6097 616 0,'0'0'399'0,"0"0"-233"16,0 0-70-16,0 0-53 15,0 0 63-15,0 0-1 16,0 0 14-16,77 83-24 0,-59-52-35 15,0 5-8-15,-2-5 42 16,1-3-76-16,-1-4 20 16,-5-7-15-16,1-11 3 15,-6-6 32-15,1 0 7 16,-1-12-24-16,2-18-17 16,-4-5-4-16,-2-7-20 15,-2-4 0-15,0-2 0 16,0 1-16-16,2 4-79 15,2 3-59-15,1 14-29 16,-1 9-304-16</inkml:trace>
  <inkml:trace contextRef="#ctx0" brushRef="#br0" timeOffset="1497.99">25229 5875 477 0,'0'0'602'0,"0"0"-409"15,0 0-70-15,0 0 8 16,0 0-115-16,0 0-10 15,0 0 14-15,11 0-20 0,0 6 0 16,-2 4 1-16,0-2 5 16,-4 2 4-16,-3 3-10 15,-2-1 0-15,0-1 15 16,0 3-3-16,0-1 14 16,-2-1 10-16,-10-3 15 15,-1 4 33-15,-1-2-27 16,-1 1-8-16,2 2 35 15,-1-1-63-15,6 0 5 16,-1 2-10-16,7-2-10 16,2 0-12-16,0 0 1 15,0 0-41-15,11-3 44 16,1 3-97-16,0-5 27 0,-1-2 28 16,-5 1 35-16,-3-3 9 15,-3-2 0-15,0-2 24 16,0 2 65-16,0 2-83 15,0 4 24-15,0 2-6 16,0 6-15-16,0 5 10 16,0 2-19-16,0 5 0 15,-3 1 13-15,1 3 2 16,0 0-15-16,-2 2 24 16,0 2 22-16,-1 1 44 15,-2 1-40-15,2 1-15 16,-1-1-11-16,0-4-24 15,-3-2-1-15,-5-6-33 0,-15 0-60 16,2-8-80-16,0-6-356 16</inkml:trace>
  <inkml:trace contextRef="#ctx0" brushRef="#br0" timeOffset="20859.39">20802 4385 548 0,'0'0'341'0,"0"0"-195"16,0 0-55-16,0 0-11 15,0 0-66-15,5 0 44 16,-1 0 0-16,-2 0 13 16,0 0 51-16,-2 0 0 15,0 0-9-15,0 0 36 16,0 0-87-16,0 0 12 15,0 0-45-15,0 0-17 0,2 0 16 16,0 0-28 0,3 0 8-16,-1 0 20 0,1 0-11 15,2 1-14-15,-1 6 2 16,1-1 1-16,2 4 4 16,2 0-10-16,4 5 0 15,6 0-9-15,3 3-50 16,10 3-60-16,6-2-8 15,18 12-44-15,-9-8-168 16,-9-5-511-16</inkml:trace>
  <inkml:trace contextRef="#ctx0" brushRef="#br0" timeOffset="21409.62">21517 4459 447 0,'0'0'0'0,"0"0"-444"0</inkml:trace>
  <inkml:trace contextRef="#ctx0" brushRef="#br0" timeOffset="22392.57">19924 2145 789 0,'0'0'349'0,"0"0"-128"15,0 0 2-15,0 0-68 16,0 0-32-16,0 0 25 15,0 0-104-15,0 0-7 16,0 0-37-16,0 0-18 16,0 0-46-16,-2 6-166 15,0 6-112-15,-3 1-583 0</inkml:trace>
  <inkml:trace contextRef="#ctx0" brushRef="#br0" timeOffset="23084.3">20873 4493 793 0,'0'0'355'16,"0"0"-210"-16,0 0-23 0,0 0-63 16,0 0-50-16,0 0-9 15,0 0 0-15,17 30-61 16,0-15-124-16,-2-5-539 0</inkml:trace>
  <inkml:trace contextRef="#ctx0" brushRef="#br0" timeOffset="25342.18">24688 4740 491 0,'0'0'196'15,"0"0"-79"-15,0 0 3 16,0 0-21-16,0 0 10 15,0 0-38-15,0 0 6 16,-5 0 24-16,5 0-52 0,0 0 73 16,0 0-8-1,0-2-18-15,0 2-8 0,0 0-24 16,0-2-31-16,0 2 28 16,0-2-61-16,0 0 53 15,5-2-25-15,1-2-11 16,1 0-6-16,1-3-11 15,4-4 0-15,1-1 6 16,1-2 2-16,-1-2-8 16,-2-2 0-16,3 0 1 15,-6-4 15-15,2 2-6 16,-1 0-1-16,-3 0 14 16,0 4-6-16,-1-1-17 0,-3 3 0 15,3 2 6-15,-3 1-1 16,1 6-5-16,-1 1 0 15,0 4-4-15,0 0 11 16,-2 2-7-16,0 0 5 16,0 0-4-16,0 0 5 15,0 0-6-15,0 0 0 16,0 0-12-16,2 0 13 16,2 9-1-16,-1-1 0 15,-1 5 1-15,0 1 6 16,-2 5-7-16,0-2 0 15,0 6 18-15,0 3-18 16,0-1 0-16,0 6 0 16,-4-1 2-16,-1 2 14 0,1 2-16 15,4 0 1-15,-2 2-3 16,2 0 16-16,0 3-14 16,0 1 4-16,0 2 11 15,0 0-11-15,0 0-4 16,0-2 0-16,0-5-10 15,2 1 17-15,-2-7-7 16,0-1 0-16,0-5 6 16,0-2 7-16,0-2-13 15,0-5 0-15,0 0-4 16,0-2 14-16,0-2-10 16,0-2 0-16,0-1 0 15,0 2 2-15,0-3-2 0,0-2 0 16,0-2-9-1,0-1 19-15,0-1-10 0,0 0 2 16,0 0 8-16,0 0 2 16,0 0-12-16,0 0 0 15,0 0-1-15,-6 0 8 16,-1 0-7-16,-3-3 0 16,0-3 2-16,-4 2-10 15,1-1 8-15,0 1 0 16,1 3-9-16,3-1 17 15,3 2-8-15,2-2 7 16,1 0-5-16,3 2 15 16,0-2-17-16,0 2 1 15,0 0-10-15,0-2 18 16,0-1-9-16,0 2 0 0,0-2 0 16,0-1 10-16,3 3-10 15,5-4-5-15,3-1-13 16,5 3 26-16,4-1-8 15,4-2 0-15,3 3 1 16,4-1-1-16,3 4 0 16,1-1 0-16,1 1-9 15,-2 0 19-15,-6-3-10 16,-3 3 0-16,-5 0 2 16,-7 0 7-16,-3 0-9 0,-6 0 0 15,-4 0-14 1,0 0 23-16,0 0-9 0,0 0 0 15,0 0-1-15,0 0-10 16,0 0 11-16,0 0-11 16,0 0-9-16,-2 0 32 15,-8 0-12-15,-5 0 0 16,-3 0 9-16,-8-4-2 16,-1 2-7-16,-6-3 0 15,-4 1 2-15,0-1-1 16,1-1-1-16,3 3 10 15,2-1-2-15,6-1-2 16,5 3-6-16,4 0 0 16,6 2 4-16,2 0-3 15,2 0-1-15,4 0 5 16,-1 0 6-16,3 0-12 0,0-1 1 16,0 1-14-16,0 0-3 15,0 0 8-15,0 0-8 16,11 0 15-16,12 0-5 15,4 0 7-15,8 0 0 16,1 0 0-16,-1 0-3 16,-2 0 4-16,-6 0-1 15,-4 0 0-15,-9-3 9 16,-6 3-11-16,-3 0 2 16,-3 0 0-16,0 0-16 15,-2 0 13-15,0 0-25 16,0 0-54-16,-13 0-269 0,-5 0-359 15</inkml:trace>
  <inkml:trace contextRef="#ctx0" brushRef="#br0" timeOffset="39052.17">22820 5966 624 0,'0'0'383'0,"0"0"-222"16,0 0-40-1,0 0-60-15,0 0-35 16,0 0 16-16,-3 0-10 0,2 0 23 16,-1 0 40-16,-2 0-59 15,-1 0 27-15,0 0 14 16,1 0-33-16,-3 0 2 15,1 6-37-15,-3 0-8 16,2 0 42-16,0 2-42 16,1-3 11-16,1 1-12 15,1-2 3-15,2-1 6 16,2-2-9-16,0-1 0 16,0 0 3-16,0 0 14 15,0 0 2-15,0 0 6 0,0-1-25 16,4-7 7-1,5 1-7-15,-1 1 0 0,2 2-12 16,-4 4 12-16,-1 0 0 16,1 0 0-16,-4 0 0 15,1 0-9-15,-1 3 9 16,-2 6 0-16,0 4 21 16,0 0-15-16,0 2 25 15,-11-3 21-15,0-5-15 16,-1 0 28-16,4-5-20 15,1-2-12-15,1 0 44 16,2-6-76-16,4-8 22 0,0-3-23 16,0 2 1-16,0 0-13 15,6 4 1-15,0 2-36 16,1 3 13 0,-1 6-122-16,-1 0-97 0,0 2-284 15</inkml:trace>
  <inkml:trace contextRef="#ctx0" brushRef="#br0" timeOffset="40022.31">23832 6659 218 0,'0'0'303'0,"0"0"-130"16,0 0-56-16,0 0 17 16,0 0-34-16,0 0-9 15,0 0 8-15,-6 0-37 16,6-2 38-16,0 2 5 15,0 0-11-15,0 0 15 16,0 0-37-16,0 0-27 16,0 0 50-16,0 0-51 15,0 0 23-15,0 0-9 16,0 0-17-16,0 0 15 16,0 0-43-16,0 0-7 15,0 0 18-15,0 0-23 16,0 0 20-16,4 0 13 15,4 0-12-15,-1 0 9 0,0 0-31 16,-2 2-10-16,-3 0 3 16,-2 3-73-16,0 2-90 15,-14 4-228-15,-5-6-664 0</inkml:trace>
  <inkml:trace contextRef="#ctx0" brushRef="#br0" timeOffset="41486.37">3888 5476 755 0,'0'0'400'15,"0"0"-151"-15,0 0-141 16,0 0-22-16,0 0-43 16,0 0 14-16,0 0 13 15,2 33-19-15,-4-26 2 16,-4 1 32-16,-3-4-62 16,3-2 42-16,1-2-23 15,0 0 1-15,3 0-9 0,2 0-34 16,0-12 1-1,0 3-8-15,7-3-9 0,4 1 16 16,2 5-6-16,-1 0 6 16,-4 4-6-16,-1 2-1 15,-3 0 7-15,-4 0-13 16,0 4 23-16,0 8-10 16,0 0 9-16,-11 2 0 15,-2-2 10-15,2-2-19 16,0-4 0-16,2 0 0 15,0-4-21-15,4-2-48 16,3 0-140-16,2 0-188 0</inkml:trace>
  <inkml:trace contextRef="#ctx0" brushRef="#br0" timeOffset="46719.99">16022 1808 497 0,'0'0'267'0,"0"0"-85"16,0 0-75-16,0 0-39 0,0 0-19 16,0 0-19-16,0 0 28 15,-42-68-33-15,42 68-24 16,0 0 29-16,0 0-30 15,0 0 9-15,-2 0 25 16,2 2-18-16,-2 7 16 16,0 0 12-16,-3 5 5 15,-2 3 59-15,1 2-41 16,-1 5 4-16,1 6-2 16,-1 7-27-16,2 7 18 15,3 6-14-15,2 7-40 16,0 6 44-16,0 2-39 15,0-1 7-15,7-4-3 16,2-4-14-16,-1-10 23 16,-1-8-24-16,-3-11 6 0,1-6 16 15,0-9-15-15,-5-6 8 16,2-3 8-16,-2-3-15 16,0 0 30-16,0 0-35 15,0-5 12-15,2-11-22 16,2-6 7-16,3-6-2 15,5-4-13-15,1-2-20 16,0-2 19-16,3 3-23 16,2 2-21-16,-3 3 41 15,3 4-53-15,-5 3 39 16,-1 7 22-16,-7 5-35 16,1 2 40-16,-4 3-12 15,-2 4 1-15,0 0 5 0,0 0 16 16,-16 0-4-1,-8 7 24-15,-5 6-13 0,-4 4 36 16,-1 1-12-16,7 2-18 16,9 0 50-16,12 2-54 15,6-1-1-15,0 1 2 16,15-1-12-16,10-2 15 16,6-6-17-16,-2-3-17 15,0-2 9-15,-5-6-48 16,-8-2-73-16,-7 0-137 15,-8-10-127-15</inkml:trace>
  <inkml:trace contextRef="#ctx0" brushRef="#br0" timeOffset="47213.57">15802 1869 84 0,'0'0'611'16,"0"0"-430"-16,0 0-92 15,0 0-25-15,0 0-30 16,127-27 7-16,-87 13-3 15,0 0-38-15,-6-2 10 16,-5 1-2-16,-11-2-6 16,-7-1 5-16,-11-2 19 15,0 2 20-15,-3 4 15 0,-17 0-7 16,-2 6-35-16,-2 5 36 16,-3 3-55-16,7 0 0 15,2 0-6-15,13 9-72 16,5-1-76-16,0-2-478 0</inkml:trace>
  <inkml:trace contextRef="#ctx0" brushRef="#br0" timeOffset="53250.58">3953 7800 933 0,'0'0'500'15,"0"0"-327"-15,0 0-72 16,0 0-47-16,0 0-34 16,0 0 45-16,0 0-38 15,0 3 19-15,0-3-18 0,0 0-9 16,0 1 15-16,0-1-34 16,0 0 2-16,0 0 38 15,0 0-39-15,0 0 12 16,0 0-13-16,0-7 3 15,0-6-13-15,0 3 10 16,5-3-7-16,1 6-12 16,-1 0 27-16,1 0-8 15,-2 5 0-15,2 0 0 16,-4 2 9-16,0 0-9 16,0 0 0-16,-2 11 6 15,0 2 6-15,0 1 1 16,-2 0 14-16,-8 2-14 15,-2-2 37-15,-2-4-34 16,-1-2-15-16,-4-1 51 16,4-7-51-16,-3 0 18 0,5 0-19 15,2-9 0-15,4-5 0 16,5-2 0-16,2 0-29 16,0 0 19-16,2 1-11 15,12 5 12-15,-6 1-3 16,1 5-25-16,-5 2 4 15,-1 2-51-15,0 0-54 16,-3 0 11-16,0 21-94 16,0-2-45-16,0-1-517 0</inkml:trace>
  <inkml:trace contextRef="#ctx0" brushRef="#br0" timeOffset="58211.11">6094 7211 39 0,'0'0'352'0,"0"0"-352"15</inkml:trace>
  <inkml:trace contextRef="#ctx0" brushRef="#br0" timeOffset="58318.47">5903 7255 160 0,'0'0'243'15,"0"0"-131"-15,0 0-43 16,0 0-69-16,0 0-63 16,0 0 30-16,0 0-123 0</inkml:trace>
  <inkml:trace contextRef="#ctx0" brushRef="#br0" timeOffset="58633.67">5903 7255 567 0,'4'-63'326'0,"-4"63"-127"15,0 0-28-15,0 0-39 16,0 0 37-16,0 0 19 0,0 0-98 15,0 0 10 1,0-1-34-16,0 1-8 0,17-3 7 16,9 1-24-16,9 2-16 15,12 0 26-15,9 0-34 16,15 0-2-16,12 0-5 16,10 0 8-16,7 0-18 15,4 0 1-15,0 0-1 16,-7-1 0-16,-7-7-10 15,-13-2 9-15,-11 0-46 16,-20 2-42-16,-28 1-104 16,-14 3-196-16,-4 2-230 0</inkml:trace>
  <inkml:trace contextRef="#ctx0" brushRef="#br0" timeOffset="59400.44">5961 7164 793 0,'0'0'202'16,"0"0"-86"-16,0 0-2 16,0 0-2-16,0 0 53 15,0 0 33-15,0 0-131 16,-39-10 8-16,35 10-36 15,0 0 27-15,2 0 5 16,2 0-42-16,0 0-10 16,0 3 24-16,0 7-42 15,8 1 39-15,13 8-21 16,8-1 5-16,8 0 7 0,13 0-30 16,8 2 12-16,11 0-12 15,6 2 14-15,5-3-27 16,3 4 12-1,-3-3 0-15,-6-2 0 0,-12-2-31 16,-15-1 31-16,-14-4-22 16,-15-1-8-1,-11 2 20-15,-7 5-19 0,-13 1 29 16,-26 6 15-16,-9 2-15 16,-15 4 0-16,-8 2 36 15,-1 4-23-15,-3 0 9 16,-6 4-13-16,1 1-6 15,-2 5-3-15,4-2 0 16,4-5 0-16,10 0 0 16,12-7 14-16,17-7-23 0,17-2 9 15,18-4-27-15,0-8 13 16,43-3 14-16,19-6 3 16,36-2 35-16,35 0-23 15,33-7-16-15,2 0 1 16,-27 2 0-16,-41 5 11 15,-37 0-11-15,-14 0 0 16,-1 0 0-16,0 0-102 16,-8 0 6-16,-22 9-163 15,-14 1-106-15,-4-2-355 0</inkml:trace>
  <inkml:trace contextRef="#ctx0" brushRef="#br0" timeOffset="60722.86">5610 8400 567 0,'0'0'384'0,"0"0"-287"15,0 0-34-15,0 0 43 16,0 0 17-16,0 0 45 16,0 0-32-16,12 107-23 15,-2-71 4-15,4-1-54 16,0 7 28-16,-1 2-22 15,-2 3-31-15,0 0 29 0,-4-2-57 16,-5-5 15 0,-2-8 15-16,0-8-38 0,-2-5 46 15,-13-11-12-15,-3-5-21 16,-5-3 41-16,-1-3-48 16,0-18 6-16,-1-10-14 15,2-12-28-15,8-7 4 16,3-6-63-16,12-26-111 15,0 13-193-15,8 11-322 0</inkml:trace>
  <inkml:trace contextRef="#ctx0" brushRef="#br0" timeOffset="60858.73">5622 8226 1126 0,'0'0'777'0,"0"0"-575"0,0 0-177 16,0 0-25-16,0 0-28 15,0 0-214-15,0 0-124 16,10-37-359-16</inkml:trace>
  <inkml:trace contextRef="#ctx0" brushRef="#br0" timeOffset="61235.03">6028 8319 973 0,'0'0'571'0,"0"0"-433"15,0 0-2-15,0 0-13 16,-116 27-14-16,86-1 52 16,6 3-69-16,4 6-52 15,9 5 43-15,8 2-73 16,3 0 17-16,12-1-20 16,17-1 5-16,7-6-24 15,4-5 5-15,1-4-72 16,2-7 14-16,-5-7-100 0,-5-11-154 15,-10-1-30-15,-10-15-274 0</inkml:trace>
  <inkml:trace contextRef="#ctx0" brushRef="#br0" timeOffset="61365.98">5891 8526 1245 0,'0'0'337'15,"0"0"-187"-15,0 0-150 16,0 0 23-16,0 0-23 15,0 0 8-15,0 0-8 16,166-19-172-16,-116 19-149 0,-7 0-578 16</inkml:trace>
  <inkml:trace contextRef="#ctx0" brushRef="#br0" timeOffset="61700.01">6524 8388 1079 0,'0'0'345'16,"0"0"-224"-16,0 0 5 16,0 0-32-16,0 0 1 15,-89 102 95-15,72-60-81 16,-6 8-15-16,1 5-27 0,-1 1-17 15,6-5 11-15,1-2-61 16,7-10 9 0,5-8-16-16,4-12 7 0,0-6-29 15,0-11-56-15,0-2-119 16,0-10 72-16,11-20-72 16,-2-12-109-16,11-35 38 15,-6 11-59-15,-1 7 45 0</inkml:trace>
  <inkml:trace contextRef="#ctx0" brushRef="#br0" timeOffset="61876.96">6524 8388 385 0,'-85'52'283'0,"99"-58"-18"16,4 4-71-16,2 2-26 0,-2 0-33 15,6 19 50-15,-1 12-16 16,-3 9-46-16,1 8-46 16,0 8 29-16,-3 5-58 15,2-1-2-15,-2-2-25 16,-1-6-20-16,1-4-1 15,-3-8-12-15,-1-9-88 16,-7-8-22-16,-7-16-201 16,0-7-24-16,0 0-200 0</inkml:trace>
  <inkml:trace contextRef="#ctx0" brushRef="#br0" timeOffset="62027.03">6360 8708 770 0,'0'0'625'15,"0"0"-523"-15,0 0-21 0,0 0 1 16,0 0-65-16,0 0 50 16,0 0-10-16,127-51-57 15,-58 43-51-15,-14 2-221 16,-6-2-400-16</inkml:trace>
  <inkml:trace contextRef="#ctx0" brushRef="#br0" timeOffset="62235.13">6680 8333 1129 0,'0'0'262'0,"0"0"-201"0,0 0-16 16,0 0-45-16,148-14-16 15,-88 13 10-15,-14-4-239 16,-11 4-593-16</inkml:trace>
  <inkml:trace contextRef="#ctx0" brushRef="#br0" timeOffset="62406.7">6836 8205 1187 0,'0'0'197'0,"0"0"-120"16,0 0 30-16,0 0-48 16,0 0 24-16,-2 133-83 15,4-88-48-15,12-8-92 16,-3-8-205-16</inkml:trace>
  <inkml:trace contextRef="#ctx0" brushRef="#br0" timeOffset="62723.28">7125 8216 1121 0,'0'0'281'0,"0"0"-126"16,0 0-18-16,0 0-36 15,-110 103 94-15,89-53-37 16,8 5-53-16,9 1-46 16,4 2-47-16,0-3-12 15,9-4-22-15,13-7-85 16,5-6-34-16,11-13-219 15,-5-9-22-15,-6-14-517 0</inkml:trace>
  <inkml:trace contextRef="#ctx0" brushRef="#br0" timeOffset="62991.18">7300 8418 988 0,'0'0'400'15,"0"0"-226"-15,0 0 5 16,0 0-28-16,0 0-25 16,0 0 16-16,-21 132-80 0,21-100-48 15,5 0 36-15,6-3-38 16,2-5-21-16,-1-4 9 15,1-7-65-15,5-13-60 16,-5 0-203-16,-3-9-150 0</inkml:trace>
  <inkml:trace contextRef="#ctx0" brushRef="#br0" timeOffset="63117.27">7275 8350 1309 0,'0'0'296'0,"0"0"-140"15,0 0-156-15,0 0-130 0,0 0-150 16,0 0-420-16</inkml:trace>
  <inkml:trace contextRef="#ctx0" brushRef="#br0" timeOffset="63341.28">7467 8181 1230 0,'0'0'199'0,"0"0"47"16,0 0-89-16,0 0 13 15,129 64-10-15,-101-20-93 16,-2 13-5-16,-11 9-52 0,-11 6 2 16,-4 2 10-16,-4 3-13 15,-21-5-18-15,-4-5-10 16,-17 2-64-16,8-17-91 15,4-18-415-15</inkml:trace>
  <inkml:trace contextRef="#ctx0" brushRef="#br0" timeOffset="64295.58">8240 7297 803 0,'0'0'257'16,"0"0"-24"-16,0 0-21 15,0 0-71-15,123 144-10 0,-68-92-17 16,7 2-26 0,6 3-65-16,-2-4-22 0,-5 0 5 15,-11-9-6-15,-11-5-38 16,-12-16-116-16,-14-9-123 16,-9-14-74-16</inkml:trace>
  <inkml:trace contextRef="#ctx0" brushRef="#br0" timeOffset="64556.28">8743 7185 1169 0,'0'0'402'0,"0"0"-256"16,0 0-11-1,-120 122-6-15,74-68 5 0,-4 4-4 16,1 2-45-16,3 0-40 16,1-2-18-16,5-3-27 15,4-8-15-15,9-10-33 16,7-5-48-16,9-7-66 16,5-10-313-16,6-9-241 0</inkml:trace>
  <inkml:trace contextRef="#ctx0" brushRef="#br0" timeOffset="64881.62">9258 7030 1345 0,'0'0'261'16,"0"0"-103"-16,0 0-44 16,-107 130 16-16,80-65 44 15,8 5-95-15,5 4 7 16,12 0-37-16,2 0-40 15,0 1 4-15,14-10-13 0,3-2-62 16,3-11 22 0,7-6-165-16,-8-15-326 0,2-17-152 0</inkml:trace>
  <inkml:trace contextRef="#ctx0" brushRef="#br0" timeOffset="65504.33">9321 7472 848 0,'0'0'809'0,"0"0"-647"16,0 0-125-16,0 0 32 16,0 0-68-16,0 0 32 15,100-127-8-15,-80 81-24 16,-5-4 33-16,-8-5-26 15,-5 3-6-15,-2 9 71 16,0 10-27-16,-2 11 13 16,-5 12-22-16,3 8-22 15,2 2-14-15,-3 8 17 16,1 22-18-16,0 10 79 16,-1 14-78-16,2 4 43 15,1 6-7-15,2 1-25 16,0-3 16-16,0 0-28 15,0-5 1-15,2-7-15 16,3-10 11-16,0-10 2 0,-1-12-18 16,-2-10-14-16,3-8 20 15,-1-2-22-15,3-24-22 16,4-13 3-16,2-6-80 16,6-5 55-16,-2 0-43 15,3 1-87-15,1 10 107 16,-6 8 64-16,-2 9 38 15,-6 10 35-15,-3 6-13 16,-4 6 69-16,0 0 17 16,-4 0-75-16,-14 6 48 15,-7 10-22-15,1 0 14 16,2 2 53-16,1 1-93 16,9 2 36-16,2 1-23 15,6 0-34-15,4 3 9 16,0-2-21-16,9-1 0 0,11-1-11 15,4-3-37-15,5-2-3 16,5-5-48-16,22 2-100 16,-12-7-129-16,-1-4-292 15</inkml:trace>
  <inkml:trace contextRef="#ctx0" brushRef="#br0" timeOffset="65662.2">9931 7583 1243 0,'0'0'586'0,"0"0"-424"0,0 0-62 16,0 0-68 0,0 0 39-16,0 0-62 0,0 0-9 15,-7 80-8-15,5-61-177 16,2-7-97-16,0-7-127 0</inkml:trace>
  <inkml:trace contextRef="#ctx0" brushRef="#br0" timeOffset="65902.72">10102 7367 1079 0,'0'0'412'0,"0"0"-122"15,0 0-31-15,0 0-46 16,0 0-146-16,12 116 13 15,-5-88-40-15,-1-1-39 16,1-5-1-16,-3-7-13 16,-2-7-57-16,0-5 5 15,1-10-168-15,0-12-76 16,-3-9-375-16</inkml:trace>
  <inkml:trace contextRef="#ctx0" brushRef="#br0" timeOffset="66006.86">10121 7213 925 0,'-2'-13'603'0,"-1"4"-332"16,3 0-101-16,0 2-170 16,0 4-32-16,7 3-249 0,6 0-507 15</inkml:trace>
  <inkml:trace contextRef="#ctx0" brushRef="#br0" timeOffset="66283.5">10270 7519 1003 0,'0'0'232'0,"0"0"-138"16,0 0 38-1,0 0 13-15,0 0 39 0,0 0-54 16,-39 114-70 0,33-86-43-16,2 1-17 0,2-3-68 15,2 1-141-15,0-13-120 16,0-3-593-16</inkml:trace>
  <inkml:trace contextRef="#ctx0" brushRef="#br0" timeOffset="66615.2">10526 7328 728 0,'0'0'774'0,"0"0"-721"15,0 0 89-15,0 0 5 16,-4 101-5-16,8-52-20 15,13 5-50-15,6 6-36 16,-1 0 12-16,1 4-23 16,-6-2-23-16,-1 1 33 15,-5-5 5-15,-9-8 27 16,-2-6-37-16,0-12-5 16,-13-10 35-16,-9-10-41 15,-3-10-13-15,-2-2-6 16,-2-12 0-16,5-20-22 0,0-14-72 15,1-48-49-15,6 11-116 16,7 0-475-16</inkml:trace>
  <inkml:trace contextRef="#ctx0" brushRef="#br0" timeOffset="66727.13">10522 7218 1245 0,'0'0'401'16,"0"0"-216"-16,0 0-185 15,0 0-221-15,0 0-3 16,0 0-406-16</inkml:trace>
  <inkml:trace contextRef="#ctx0" brushRef="#br0" timeOffset="66998.53">10751 6836 179 0,'0'0'802'16,"0"0"-623"-16,0 0 38 16,0 0 20-16,45 140 11 15,-18-76-71-15,1 9-35 16,-1 6 5-16,-3 6-133 16,-5-1 36-16,-6 0-16 15,-7 0-3-15,-4-2 21 16,-2-3-41-16,0-3-4 15,-15-8 2-15,-8-9-9 0,-1-11-31 16,-7-10-63-16,9-14-114 16,8-14-452-16</inkml:trace>
  <inkml:trace contextRef="#ctx0" brushRef="#br0" timeOffset="67245.23">11341 7403 1230 0,'0'0'343'0,"0"0"-240"15,0 0-84-15,0 0-19 16,114 0-113-16,-83 0-21 16,-4 0-359-16</inkml:trace>
  <inkml:trace contextRef="#ctx0" brushRef="#br0" timeOffset="67415.38">11247 7596 1487 0,'0'0'507'0,"0"0"-412"16,0 0-49-16,0 0 22 15,0 0-68-15,170-8-1 16,-114-1-110-16,-12 2-421 16</inkml:trace>
  <inkml:trace contextRef="#ctx0" brushRef="#br0" timeOffset="69478.58">11932 6749 728 0,'0'0'343'15,"0"0"-152"-15,0 0 19 16,0 0-40-16,0 0-11 15,0 0-2-15,0 0-56 16,-18-32-44-16,33 31 24 16,16-2-81-16,14 3 56 15,13 0-27-15,16 0-15 16,7 0 0-16,10 0-14 16,0 0 0-16,-2 0-2 15,-12 0-78-15,-14 3-19 0,-16-3-74 16,-20 0-160-1,-14 0-66-15,-11 0-445 0</inkml:trace>
  <inkml:trace contextRef="#ctx0" brushRef="#br0" timeOffset="70121.48">12061 6711 882 0,'0'0'237'16,"0"0"-124"-1,0 0 34-15,0 0-66 0,0 0 83 16,0 0 5-16,0 0-71 15,-37-4-42-15,37 4 13 16,0 0-56-16,0 0-3 16,2 0 8-16,13 0 36 15,10 6-12-15,10 6-29 16,7 5 0-16,10 1 14 16,6 6 1-16,6 2-28 15,3 4 0-15,5 6 7 16,-5 1-7-16,-3 6 0 15,-8-2 0-15,-12 0-6 0,-13-2-3 16,-15-2 8-16,-14-2-23 16,-2-3 23-16,-24 0 1 15,-18-1-10 1,-14-1 10-16,-11-1 10 0,-7 0-1 16,-3 4-10-16,-4 1 2 15,3 0-1-15,4-4 0 16,14 0-6-16,14-6 6 15,17-3 4-15,13-3-3 16,16 0-2-16,0-2-7 16,27 0 8-16,15 0 0 15,17 0-5-15,31 0 5 16,39-2 8-16,41-4 19 16,13 0-27-16,-3-4 15 15,-15 0 16-15,-26-2-9 0,-31-4-22 16,-25 0 0-16,-29 0 0 15,-19 0-47-15,-6 0-33 16,-22 0-115-16,-7 2-172 16,-2 2-263-16</inkml:trace>
  <inkml:trace contextRef="#ctx0" brushRef="#br0" timeOffset="71032.27">11870 8025 935 0,'0'0'230'0,"0"0"-65"15,0 0-43-15,0 0-122 0,0 0 35 16,0 0 45-16,0 0 19 15,0 49 6-15,0-20-33 16,0 4-12-16,4 7 56 16,3 6-82-16,-1 1 46 15,3 2-65-15,-2 1 1 16,-2-5 5-16,-5-2-21 16,0-9 24-16,0-6 47 15,-8-8-70-15,-9-7 56 16,-6-6-17-16,2-7-9 15,-4 0 8-15,0-7-38 16,5-12-1-16,3-9 0 16,7-8-48-16,6-6-9 0,4-33-97 15,9 13-240-15,6 2-547 16</inkml:trace>
  <inkml:trace contextRef="#ctx0" brushRef="#br0" timeOffset="71143.98">11847 7877 1335 0,'-2'-5'286'16,"2"1"-286"-16,0 4-43 15,0 0-284-15,9 0-395 0</inkml:trace>
  <inkml:trace contextRef="#ctx0" brushRef="#br0" timeOffset="71495.36">12277 8041 1180 0,'0'0'213'16,"0"0"9"-16,0 0-133 15,0 0-9-15,0 0 94 16,0 0-112-16,0 0 32 16,-132 22-40-16,115 1 1 15,3 4 14-15,8 3-51 0,6 2 13 16,0 0-1 0,4 3-23-16,18-5-7 0,5-1 0 15,4-2-29-15,1-4-25 16,-3-5-82-16,-8-7-34 15,-2-11-111-15,-10 0-69 16,-7-8-250-16</inkml:trace>
  <inkml:trace contextRef="#ctx0" brushRef="#br0" timeOffset="71608.18">12145 8233 899 0,'0'0'373'0,"0"0"-158"0,0 0-131 15,0 0-84 1,0 0 0-16,0 0 6 0,0 0-6 15,139-32-63-15,-95 24-208 16,-8 0-965-16</inkml:trace>
  <inkml:trace contextRef="#ctx0" brushRef="#br0" timeOffset="71902.81">12685 8071 1122 0,'0'0'254'16,"0"0"-44"-16,0 0-112 15,0 0 22-15,0 0 97 16,0 0-141-16,-94 108 31 16,69-68-54-16,1 4-8 0,0 0 21 15,4-1-51-15,4-3 0 16,3-6-15-1,2-7-4-15,6-8-8 0,0-7-55 16,5-6-32-16,0-6-62 16,5-22-200-16,13-10 63 15,2-6-410-15</inkml:trace>
  <inkml:trace contextRef="#ctx0" brushRef="#br0" timeOffset="72105.62">12681 8025 798 0,'0'0'379'0,"0"0"-227"16,0 0 57-16,0 0 8 15,0 0-107-15,55 110 27 16,-40-66-58-16,6 3-34 16,-6 2-26-16,1-2-19 15,-3-3-8-15,-3-6 7 16,-4-8-73-16,-2-7-14 15,-4-8-140-15,0-9-84 16,-12-6-98-16</inkml:trace>
  <inkml:trace contextRef="#ctx0" brushRef="#br0" timeOffset="72255.85">12556 8303 1119 0,'0'0'329'0,"0"0"-40"0,0 0-214 16,0 0 20-16,0 0-60 15,0 0-13-15,0 0-14 16,111-31-8-16,-58 22-129 16,-7 3-128-16,-9-2-337 0</inkml:trace>
  <inkml:trace contextRef="#ctx0" brushRef="#br0" timeOffset="72469.03">12934 8097 64 0,'0'0'1174'0,"0"0"-1003"16,0 0-39-16,0 0-72 15,0 0-48-15,0 0-24 16,0 0-81-16,83-18-129 15,-72 18-525-15</inkml:trace>
  <inkml:trace contextRef="#ctx0" brushRef="#br0" timeOffset="72763.73">13329 7943 1114 0,'0'0'214'0,"0"0"-57"16,0 0-67-16,0 0 31 16,0 0 65-16,0 0-84 15,-110 116 10-15,93-78-46 16,3 6-19-16,3 1 2 15,7 4-48-15,0-1 9 16,4-2-10-16,0-1-36 0,0-9-67 16,23-8-195-16,0-12-93 15,2-13-281-15</inkml:trace>
  <inkml:trace contextRef="#ctx0" brushRef="#br0" timeOffset="72997.34">13476 8193 614 0,'0'0'794'0,"0"0"-577"16,0 0-137-16,0 0 72 16,0 0-50-16,0 0 27 0,0 0-52 15,7 95-31 1,1-67 10-16,1-4-43 0,3-2-6 15,-4-2-7-15,-1-3-44 16,2-15-109-16,-2-2-196 16,-3 0-140-16</inkml:trace>
  <inkml:trace contextRef="#ctx0" brushRef="#br0" timeOffset="73119.25">13481 8126 1286 0,'0'0'374'15,"0"0"-212"-15,0 0-149 16,0 0-13-16,0 0-283 16,0 0-299-16</inkml:trace>
  <inkml:trace contextRef="#ctx0" brushRef="#br0" timeOffset="73337.25">13694 7972 1026 0,'0'0'359'0,"0"0"-125"16,0 0 25-16,0 0-76 15,0 0-40-15,0 0 18 16,127 131-120-16,-120-85 23 16,-7 2-62-16,0 2-1 0,-9-1-2 15,-16-5-56-15,-16 6-27 16,5-12-54-16,-1-10-513 0</inkml:trace>
  <inkml:trace contextRef="#ctx0" brushRef="#br0" timeOffset="73777.27">13964 6869 789 0,'0'0'571'0,"0"0"-304"16,0 0-30-16,0 0-49 15,55 103-18-15,-16-57-18 0,5 6-110 16,5 6 13-1,0 0-48-15,-4 0-7 0,-7-5-1 16,-14-5-79-16,-6-8-6 16,-9-8 23-16,-7-10-132 15,3-14-73-15,-3-8-51 16,2 0-285-16</inkml:trace>
  <inkml:trace contextRef="#ctx0" brushRef="#br0" timeOffset="74049.66">14476 6667 1279 0,'0'0'508'0,"0"0"-375"16,0 0-38-16,0 0 37 15,-138 42-65-15,89 2 49 16,-5 10-42-16,-1 12-16 15,0 7 18-15,1 3-49 16,4 5 0-16,8-3-27 16,7-6 0-16,6-6-2 15,4-10-51-15,8-7-38 16,5-12-25-16,12-15-127 16,4-12-355-16,17-10-274 0</inkml:trace>
  <inkml:trace contextRef="#ctx0" brushRef="#br0" timeOffset="74358.5">14881 6686 1169 0,'0'0'334'0,"0"0"-77"16,0 0-93-16,-120 66-57 16,82-18 30-16,5 12-37 15,4 10-9-15,10 9-8 0,3 3-52 16,11-1 3-16,5 0-16 16,0-9-3-16,0-8-30 15,11-8-9-15,1-12-40 16,1-9-44-16,5-21-145 15,-3-9-282-15,1-5-7 0</inkml:trace>
  <inkml:trace contextRef="#ctx0" brushRef="#br0" timeOffset="74625.27">14958 7018 1045 0,'0'0'407'0,"0"0"-135"15,0 0-167-15,0 0 53 16,0 0 36-16,0 124-89 16,2-72 5-16,-2 1-54 15,0 1-28-15,0-4 6 16,0-4-34-16,0-4 0 15,0-7-9-15,0-12-77 16,0-7 0-16,2-16-73 16,11 0-164-16,3-2-177 0</inkml:trace>
  <inkml:trace contextRef="#ctx0" brushRef="#br0" timeOffset="74859.16">15156 7084 1326 0,'0'0'498'16,"0"0"-322"-16,0 0-52 15,0 0-25-15,0 0 15 16,-125 30-92-16,108-3 37 16,5 0-48-16,5 4-10 15,7-1-2-15,0-4-2 16,0-2-7-16,14-2-5 15,14-6-114-15,24-5-83 0,-7-7-350 16,-5-4-303-16</inkml:trace>
  <inkml:trace contextRef="#ctx0" brushRef="#br0" timeOffset="75029.92">15334 7292 1179 0,'0'0'580'0,"0"0"-442"16,0 0 2-16,0 0-53 15,0 0 43-15,0 0-80 16,0 0-50-16,-32 123-6 16,24-103-106-16,6-6-98 15,2-6-170-15,0-8-705 0</inkml:trace>
  <inkml:trace contextRef="#ctx0" brushRef="#br0" timeOffset="75272.06">15648 7171 1160 0,'0'0'504'0,"0"0"-291"16,0 0-141-16,0 0-3 15,0 0 82-15,0 0 22 16,0 0-130-16,0 106 37 15,0-78-38-15,0 2-18 16,0-4-17-16,0-2-7 0,10-4-28 16,-4-8 1-16,9-12-166 15,-1 0-295-15,-3-14-351 16</inkml:trace>
  <inkml:trace contextRef="#ctx0" brushRef="#br0" timeOffset="75389.28">15675 6928 1358 0,'0'0'516'0,"0"0"-392"16,0 0-119-16,0 0-5 15,0 0-224-15,0 0-183 0</inkml:trace>
  <inkml:trace contextRef="#ctx0" brushRef="#br0" timeOffset="75571.2">15897 7329 912 0,'0'0'214'16,"0"0"0"-16,0 0-106 16,0 0-65-16,0 0-43 15,-37 120-110-15,37-106-261 0</inkml:trace>
  <inkml:trace contextRef="#ctx0" brushRef="#br0" timeOffset="75879.6">16165 7167 1437 0,'0'0'241'15,"0"0"-83"-15,0 0-130 16,0 0 82-16,0 0-12 16,0 0 46-16,-4 138-58 15,17-90-18-15,1 4-22 16,-4 4-39-16,1 0 23 16,-3 1 31-16,-4-3-46 15,-2-4 7-15,-2-6-6 16,0-9 1-16,0-6-17 0,0-12-5 15,-8-10-10-15,-4-7 14 16,3-17-180 0,3-20-119-16,4-6-837 0</inkml:trace>
  <inkml:trace contextRef="#ctx0" brushRef="#br0" timeOffset="75987.35">16176 6956 1483 0,'0'0'224'0,"0"0"-224"16,0 0-192-16,0 0-128 0</inkml:trace>
  <inkml:trace contextRef="#ctx0" brushRef="#br0" timeOffset="76196.34">16481 6742 965 0,'0'0'321'0,"0"0"-113"16,0 0 95-16,65 101-92 16,-43-38-25-16,-3 11-42 15,-5 7-67-15,-5 5-47 16,-9-6-4-16,0-6-26 16,-9-8-16-16,-19-9-60 15,-28-3-61-15,7-15-156 16,4-14-902-16</inkml:trace>
  <inkml:trace contextRef="#ctx0" brushRef="#br0" timeOffset="76881.47">13803 6717 1086 0,'0'0'493'0,"0"0"-283"15,0 0-2-15,0 0-150 16,0 0-14-16,0 0-16 15,0 0 4-15,25 0-9 16,-7 14-23-16,7 15-45 16,-5-4-82-16,0 1-396 0</inkml:trace>
  <inkml:trace contextRef="#ctx0" brushRef="#br0" timeOffset="77400.86">16980 7215 1446 0,'0'0'540'0,"0"0"-439"0,0 0-39 16,0 0-39-16,0 0-32 16,0 0 9-16,132 0-66 15,-90 3-218-15,-8 4-473 0</inkml:trace>
  <inkml:trace contextRef="#ctx0" brushRef="#br0" timeOffset="77562.33">17032 7397 1397 0,'0'0'589'15,"0"0"-493"-15,0 0-63 16,0 0-17-16,0 0-16 16,160-25-113-16,-96 10-225 15,-5-1-531-15</inkml:trace>
  <inkml:trace contextRef="#ctx0" brushRef="#br0" timeOffset="77994.3">17497 7191 980 0,'0'0'520'16,"0"0"-297"-16,0 0-119 15,0 0-33-15,0 0-3 16,0 0-32-16,106-103 24 15,-93 79 52-15,-3 7-94 16,-2 2 50-16,-6 5 0 16,-2 8-9-16,0 2 5 0,0 0-64 15,0 14 1-15,2 12 16 16,2 11-8-16,3 7-9 16,-1 3 0-16,2 1-3 15,0 1-7-15,-3-3-30 16,-3-2-55-16,-2-4-53 15,0-3-188-15,-11-8-11 16,-14-4-33-16,-8-7 75 16,-2-9 72-16,-3-4 233 15,1-5 307-15,11 0 259 16,8 0-180-16,12 0-107 16,6 0-141-16,0 0-93 15,21 0-35-15,16 0 48 16,7-3-42-16,10 1-16 0,5 1-64 15,31-3-110-15,-17 1-463 16,-8 0-831-16</inkml:trace>
  <inkml:trace contextRef="#ctx0" brushRef="#br0" timeOffset="78119.98">18228 7543 1213 0,'0'0'404'16,"0"0"-228"-16,0 0-64 15,0 0-42-15,-85 107-70 16,54-71-16-16,7-9-164 0,6-6-646 16</inkml:trace>
  <inkml:trace contextRef="#ctx0" brushRef="#br0" timeOffset="78651.39">18910 7128 1352 0,'0'0'319'16,"0"0"-271"-16,0 0-23 16,0 0 0-16,0 0 51 15,18 108 90-15,-5-59-40 16,3 7 4-16,-3 6-53 15,5 4-37-15,0 4 34 16,0 2-55-16,5-3-18 16,-2-6 13-16,2-13-1 0,-3-15-13 15,-1-13 0-15,2-16 0 16,1-6 16-16,2-22-16 16,3-24 0-16,0-12-14 15,-2-15 13-15,-1-9 1 16,-1-5-7-16,-4-8-26 15,4 3 31-15,-3 6-29 16,-3 12 31-16,0 17-24 16,-9 17 10-16,-1 16-46 15,-7 22-77-15,0 2-252 16,0 0-390-16</inkml:trace>
  <inkml:trace contextRef="#ctx0" brushRef="#br0" timeOffset="78834.98">18995 7510 1527 0,'0'0'582'15,"0"0"-492"-15,0 0-18 16,0 0-71-16,0 0 14 16,0 0 6-16,171-21-21 15,-103 13-62-15,21-4-116 16,-19 4-336-16,-11-1-213 0</inkml:trace>
  <inkml:trace contextRef="#ctx0" brushRef="#br0" timeOffset="79070.53">19888 7399 1624 0,'0'0'512'16,"0"0"-442"-16,0 0 26 16,0 0-16-16,0 0-12 15,0 0 3-15,8 118-56 16,-1-88-15-16,1-3 0 16,-4-4-6-16,-2-4-61 0,1-9-78 15,-1-6-210-15,-2-4-294 16</inkml:trace>
  <inkml:trace contextRef="#ctx0" brushRef="#br0" timeOffset="79172.27">19812 7154 1088 0,'0'0'0'0,"0"0"-240"15</inkml:trace>
  <inkml:trace contextRef="#ctx0" brushRef="#br0" timeOffset="79462.58">20539 7163 436 0,'0'0'856'0,"0"0"-617"0,0 0-124 15,-134 0 24-15,92 1 32 16,6 12 17-16,9 7-85 16,8 5-26-16,4 6-67 15,14 2 1-15,1 6-7 16,0-1 2-16,18 2-6 16,9-2 0-16,6-1-4 15,9-4-2-15,2-6-89 16,14-8-122-16,-10-9-161 15,-15-10-563-15</inkml:trace>
  <inkml:trace contextRef="#ctx0" brushRef="#br0" timeOffset="79610.28">20318 7449 324 0,'0'0'1434'15,"0"0"-1146"-15,0 0-222 16,0 0-5-16,0 0-60 15,119-20-2-15,-40 13-58 16,-9-2-180-16,-13-1-266 0</inkml:trace>
  <inkml:trace contextRef="#ctx0" brushRef="#br0" timeOffset="80145.31">20975 6930 1018 0,'0'0'531'16,"0"0"-316"-16,0 0-96 15,0 0-89-15,0 0 41 16,0 0-30-16,-133 8 19 15,108 4-31-15,5 1-23 0,5 4 24 16,4 0-30-16,4-3-1 16,2 3-23-16,5-1 24 15,0 0 0-15,0 1-17 16,0-2-11-16,12-3 11 16,3 2-19-16,3-1 2 15,0 0 16-15,2 3 28 16,0 1-10-16,-4 0 1 15,-6 4 0-15,-2-1 40 16,-8 2-25-16,0-4-4 16,0 2 72-16,-12-2-36 15,-3 1 37-15,-1 4-14 16,3 0-42-16,1 2 8 16,6 1-37-16,3 2 2 15,3 3 26-15,0 0-22 0,0 0 1 16,0-3-7-16,0-2 2 15,0-4 8-15,3-2-10 16,0-5-34-16,0 0 34 16,5-5-102-16,7-6-68 15,1-4-345-15,1 0-306 0</inkml:trace>
  <inkml:trace contextRef="#ctx0" brushRef="#br0" timeOffset="80446.05">21227 7241 1557 0,'0'0'494'0,"0"0"-408"0,0 0-39 16,0 0-31-16,0 0-10 15,0 0-6-15,0 0 0 16,31-100 6-16,-31 95 27 15,0 5-17-15,0 0-7 16,0 0 12-16,0 18-20 16,0 9 27-16,0 3-3 15,0 3-18-15,0 2 20 0,0-3-27 16,0-1-31 0,0 2 13-16,0-5-106 15,0-2-88-15,0-6-175 0,-4-6-302 0</inkml:trace>
  <inkml:trace contextRef="#ctx0" brushRef="#br0" timeOffset="80580.03">21116 7469 1260 0,'0'0'574'15,"0"0"-436"-15,0 0-138 16,0 0 23-16,0 0 46 16,0 0-44-16,116 0-25 15,-78 0-85-15,8 0-180 16,-7-2-80-16,-10-8-487 0</inkml:trace>
  <inkml:trace contextRef="#ctx0" brushRef="#br0" timeOffset="80789.3">21606 7329 1045 0,'0'0'321'0,"0"0"-87"0,0 0-12 15,0 0-15-15,0 0-101 16,0 0-35-16,-24 107-41 16,15-86-30-16,-1-4 4 15,2-6-4-15,-1-1-93 16,3-8-59-16,-2-2-341 16,6 0-465-16</inkml:trace>
  <inkml:trace contextRef="#ctx0" brushRef="#br0" timeOffset="80985.13">21902 7305 1609 0,'0'0'306'0,"0"0"-306"15,0 0-201-15,0 0-106 16,0 0 81-16,0 0-494 0</inkml:trace>
  <inkml:trace contextRef="#ctx0" brushRef="#br0" timeOffset="81235.85">22498 7301 1224 0,'0'0'657'15,"0"0"-516"-15,0 0-15 0,0 0-41 16,0 0-85-16,0 0-35 15,0 0-140-15,6 12-348 16,1-12-52-16</inkml:trace>
  <inkml:trace contextRef="#ctx0" brushRef="#br0" timeOffset="81797.22">23090 7124 980 0,'0'0'495'16,"0"0"-195"-16,0 0-116 15,0 0-69-15,0 0-43 16,0 0 0-16,0 0-66 15,-20 17 80-15,5 14-20 16,-4 10-30-16,2 3-2 16,0 0-34-16,5-3 0 15,0-1 0-15,2-5-47 0,1-7-42 16,-1-6-105-16,2-10-205 16,1-8-208-16</inkml:trace>
  <inkml:trace contextRef="#ctx0" brushRef="#br0" timeOffset="82178.75">23063 7038 1079 0,'0'0'400'0,"0"0"-222"16,0 0-54-16,0 0-73 0,0 0 88 16,0 0 6-16,25 106-102 15,-6-62 4-15,0 3-28 16,1-3-7-16,-1-4 10 16,-2-4-22-16,-5-9 0 15,0-6 4-15,-1-7 4 16,-2-9-8-16,0-5 22 15,2-5 19-15,4-17-23 16,-1-8-18-16,1-7 0 16,-1-5 16-16,-3-2-16 15,1 2 0-15,1 1-26 16,-3 2-45-16,6-1-59 16,-3 10-245-16,-3 6-360 0</inkml:trace>
  <inkml:trace contextRef="#ctx0" brushRef="#br0" timeOffset="82794.75">23631 6892 631 0,'0'0'402'0,"0"0"-155"0,0 0-164 15,0 0-24-15,0 0 37 16,0 0-26-16,0 0-70 16,-4-8 16-16,13 10-16 15,2 6 20-15,0 2 1 16,0-3-21-16,0 4 17 15,-2 1-17-15,-4 0 0 16,4 1 10-16,-5-2-1 16,-4-1-9-16,0 2 1 15,0-1 22-15,0 0 43 16,-8-1 3-16,-6 2-3 0,-2 1 47 16,1-1-89-1,2 4 28-15,1-2-14 0,5 1-29 16,3 1 0-16,2 3-9 15,2-3 0-15,0 2-6 16,4-1-9-16,12 2 14 16,2-3-18-16,0-2-53 15,-5-2 12-15,-4-2-29 16,-4-2 64-16,-5-4 0 16,0 2 50-16,0-2-12 15,-12 3 66-15,1 2-6 16,2 5 2-16,4 3-62 15,3 4-12-15,2 5 10 16,0 2 1-16,0 1-12 16,0 2 4-16,0-3-2 15,-4 1-4-15,-7-1-13 0,-7-5-54 16,-26 4-51-16,4-7-284 16,-3-10-408-16</inkml:trace>
  <inkml:trace contextRef="#ctx0" brushRef="#br0" timeOffset="83687.82">20973 7197 704 0,'0'0'502'0,"0"0"-336"16,0 0-12-16,0 0-91 15,0 0-17-15,0 0-22 16,0 0-13-16,74-55 17 16,-65 45-28-16,-5-2-35 15,1 5-38-15,-5-2-210 0</inkml:trace>
  <inkml:trace contextRef="#ctx0" brushRef="#br0" timeOffset="84644.28">19109 8243 1039 0,'0'0'239'16,"0"0"-117"-16,0 0-22 15,0 0-45-15,0 0 90 16,0 0-27-16,0 0 0 0,91 40-32 15,-78-7-38-15,0 1 16 16,3 4 26-16,-1 0-81 16,4-1 42-1,-3-1-32-15,1-7-3 0,-3-6 5 16,-3-6-21-16,-1-11 0 16,2-6 23-16,1-2-5 15,3-23-19-15,1-15 2 16,2-7-1-16,-2-9 1 15,-3-5-1-15,1 0 0 16,-3 4-1-16,-2 11-46 16,-3 10-3-16,-5 18-57 15,-2 11-153-15,0 7-522 0</inkml:trace>
  <inkml:trace contextRef="#ctx0" brushRef="#br0" timeOffset="84818.38">19242 8374 1026 0,'0'0'712'0,"0"0"-550"15,0 0-65-15,0 0-47 16,138-68-20-16,-82 47 3 16,0 2-33-16,17-4-56 15,-13 5-197-15,-11 4-285 0</inkml:trace>
  <inkml:trace contextRef="#ctx0" brushRef="#br0" timeOffset="85366.1">19951 8176 1101 0,'0'0'310'16,"0"0"-223"-16,0 0-68 15,0 0 4-15,0 0-14 16,78-131-9-16,-69 91 8 16,-7 0-7-16,-2 3 23 15,0 8 0-15,-4 7 37 16,-8 13 81-16,1 9-119 0,2 0 13 16,2 13-20-16,3 14-2 15,2 12 43-15,2 5-10 16,0 8 4-16,0 4 42 15,0 2-92-15,9 1 42 16,-2-6-19-16,-3-3-24 16,0-7 22-1,-4-11-22-15,0-10 0 0,0-12-17 16,0-10 25-16,0 0-30 16,0-19 22-16,0-12-53 15,13-9 11-15,10-4-62 16,4-5-115-16,6 5 19 15,-2 4-143-15,-2 7-5 0,-6 14 229 16,-8 9 101 0,-6 8 18-16,-6 2 52 15,-3 0 88-15,0 4 90 16,-12 10-83-16,-8 4 25 0,0 2-15 16,2 4-14-16,3 2 18 15,8 4-88-15,7 1-63 16,0-1 24-16,9-3-34 15,16-3-24-15,19-4-74 16,-7-7-230-16,0-7-152 0</inkml:trace>
  <inkml:trace contextRef="#ctx0" brushRef="#br0" timeOffset="85694.51">20724 7947 142 0,'0'0'1101'15,"0"0"-875"-15,0 0-85 16,-156 25 15-16,114-3 23 15,5 8-3-15,14 3-83 16,9 7-3-16,12 4-59 0,2 4-22 16,18 2 3-1,13-1-2-15,9-4-10 0,4-2 0 16,1-7-18-16,-1-8-32 16,10-11-108-16,-12-6-166 15,-13-11-183-15</inkml:trace>
  <inkml:trace contextRef="#ctx0" brushRef="#br0" timeOffset="85867.47">20503 8205 1370 0,'0'0'272'0,"0"0"-195"0,0 0-58 15,152-12-19-15,-72 10-28 16,-11-3-120-16,-6 4-119 0</inkml:trace>
  <inkml:trace contextRef="#ctx0" brushRef="#br0" timeOffset="86378.38">21214 7931 367 0,'0'0'846'0,"0"0"-673"0,0 0-156 16,0 0 38-16,0 0-28 15,-129 22 47-15,102-7 10 16,5 2-50-16,4 1 15 15,7-2-22-15,6 0-13 16,5-4-5-16,0-2 6 16,16 0-10-16,8-2 9 15,3-1-14-15,2 2 0 16,-4 1-23-16,-5-2-1 16,-5 1 13-16,-6-3 16 15,-6 1-5-15,-3 1 68 16,0 0-11-16,0 2 37 15,-10 2-35-15,0 2-20 16,-4 4 25-16,3 3-49 16,2 0 9-16,3 5-1 15,3 1-9-15,3 1 6 0,0 2-20 16,0-1 1-16,0 4 39 16,0 1-32-16,0 0 33 15,0 0 2-15,0 2-28 16,-3-3-3-16,1-6-8 15,0 0-4-15,2-10-1 16,0-3-84-16,31-11-60 16,0-3-131-16,5 0-645 0</inkml:trace>
  <inkml:trace contextRef="#ctx0" brushRef="#br0" timeOffset="86859.3">21602 8143 778 0,'0'0'737'0,"0"0"-456"16,0 0-190-16,0 0-9 16,0 0-47-16,0 0 56 15,0 0-78-15,104-90 23 0,-83 68-35 16,-8 2 12-1,-7 6 28-15,-6 5 1 0,0 6 8 16,0 3-6-16,0 0-23 16,0 8-21-16,-8 14 15 15,-1 8 16-15,-1 4 11 16,4 6-31-16,2 0-11 16,1 2 27-16,3-1-15 15,-3-1-13-15,2-4 1 16,-1-4-39-16,-8-6-4 15,0-3-51-15,-6-10-3 16,-6-5 41-16,-3-6-47 16,0-2 89-16,2 0 14 15,7 0 26-15,5-6 102 16,11 2-42-16,0-1-40 16,9 4-9-16,20-4-37 15,4 4 0-15,2 0 0 0,1-2 0 16,-3 3-1-16,-2 0-71 15,5-2-76-15,-7-2-114 16,-7 0-361-16</inkml:trace>
  <inkml:trace contextRef="#ctx0" brushRef="#br0" timeOffset="87069.1">22116 8260 952 0,'0'0'506'0,"0"0"-272"16,0 0-6-16,0 0-46 15,-21 108-102-15,7-75-42 16,-1 2-14-16,-2-5-24 16,4-6-17-16,4-4-43 15,2-10-149-15,5-6-344 0</inkml:trace>
  <inkml:trace contextRef="#ctx0" brushRef="#br0" timeOffset="87258.89">22357 8274 1756 0,'0'0'313'0,"0"0"-247"16,0 0-66-16,0 0-155 16,0 0 30-16,0 0-206 15,0 0-530-15</inkml:trace>
  <inkml:trace contextRef="#ctx0" brushRef="#br0" timeOffset="87389.51">22660 8262 1512 0,'0'0'291'0,"0"0"-194"0,0 0-97 16,0 0-49-1,0 0-193-15,0 0-100 0</inkml:trace>
  <inkml:trace contextRef="#ctx0" brushRef="#br0" timeOffset="87559.99">22968 8245 1214 0,'0'0'376'0,"0"0"-221"15,0 0 57-15,0 0-55 16,0 0-42-16,0 0-96 16,0 0-19-16,-125 137-43 15,107-109-171-15,9-6-447 0</inkml:trace>
  <inkml:trace contextRef="#ctx0" brushRef="#br0" timeOffset="87920.17">23404 7750 1303 0,'0'0'352'0,"0"0"-135"16,0 0-142-16,0 0 11 0,0 0 101 16,0 0-65-16,-2 141-36 15,0-88 22-15,-3 6-84 16,5-1 21-16,0 0-1 15,0-2-43-15,0-2 19 16,0-1-20-16,0-7-7 16,0-8-10-16,-2-5-36 15,0-14-20-15,0-5 7 16,2-14-83-16,0 0-92 16,4-2-372-16</inkml:trace>
  <inkml:trace contextRef="#ctx0" brushRef="#br0" timeOffset="88377.32">23821 7834 1060 0,'0'0'324'0,"0"0"-134"16,0 0-43-16,0 0-49 0,0 0-30 16,0 0 5-1,0 0 35-15,-132 38-84 16,90-17 43-16,2-1-31 0,2-1 2 16,6 2 23-16,7-3-43 15,6-1-2-15,9 0-16 16,2-1 9-16,6-1-9 15,2 0 10-15,0 1 9 16,0-1 10-16,0 2-29 16,0 2 1-16,10-1 36 15,7 5-9-15,8-3-36 16,6 2 9-16,0-4-1 16,2-2 4-16,-6-2-4 15,-2-3 0-15,-6-3 2 16,-5-4-2-16,-3-1 0 15,-5-3-7-15,0 3-46 0,-2-3-13 16,7 0-111-16,0-4-349 16,2-8-257-16</inkml:trace>
  <inkml:trace contextRef="#ctx0" brushRef="#br0" timeOffset="89007.75">24162 7753 844 0,'0'0'399'16,"0"0"-17"-16,0 0-251 16,0 0-11-16,0 0 41 15,0 0-92-15,0 0-23 16,-23-40-46-16,23 40 2 15,7 0 8-15,5 0-9 16,1 3-1-16,2 5 7 16,-1 2-5-16,-1 0-2 15,-4 2 0-15,-2 0 1 16,-3 0 5-16,-4 1-6 16,0-2 0-16,0 3 26 15,0 0-4-15,-11 1-17 16,-3-2 29-16,-1 4-14 15,1-1 32-15,1-1-46 16,5 2-4-16,0 1 4 16,6 0-5-16,2 2-1 15,0 0 0-15,0 0 0 0,4 0-9 16,13-2-3-16,0-3-9 16,3-3 6-16,-2 1-36 15,-3-1 18-15,-3-4-7 16,-5 2-1-16,-5-4 41 15,-2 2-19-15,0 0-7 16,0 2 20-16,-9 3 12 16,0-1 31-16,0 9-5 0,5 1-32 15,2 5 34 1,2 0-34-16,0 8 9 0,0-2 21 16,0 4-29-16,0-1 41 15,0 0-2-15,-5-2-14 16,-7-2 33-16,2-4-59 15,-4-4 0-15,0-8-14 16,0-6-26-16,-11-10-46 16,5 0-110-16,-1-11-324 15</inkml:trace>
  <inkml:trace contextRef="#ctx0" brushRef="#br0" timeOffset="90743.72">21058 7213 189 0,'0'0'323'0,"0"0"-124"15,0 0 12-15,0 0-36 16,0 0-1-16,0 0 22 0,0 0-67 15,15-4 2-15,-7 2-33 16,-2-2-38-16,3 0 5 16,2-3-42-16,2 1-21 15,0-2 23-15,1-2-6 16,1-1-19-16,-1-5 1 16,-1-3 0-16,-1-3 29 15,-3-1-24-15,-1 0-6 16,-1 1 37-16,2 4-22 15,-4 3-15-15,1 4 0 16,-4 3 6-16,1 6 2 16,-2 0-8-16,-1 2 0 15,0 0 11-15,0 0 4 0,0 0-5 16,0 0 7-16,0 8 27 16,0 5 12-16,0 4-46 15,0 1-4-15,0 6 18 16,0 0-9-16,0 2-11 15,0 3-2-15,-4-1-2 16,2-3 43-16,-4 2-32 16,1-4-5-16,-2 4 23 15,0-4-29-15,1 2 15 16,2-2-5-16,2 0-9 16,2 0 16-16,0 0-17 15,0-3 0-15,0-2-14 16,2-4 22-16,2-2-8 15,0-3 0-15,-4-6 0 0,0-1 12 16,0 0-12 0,0-2 0-16,0 0-12 0,0 0 13 15,0 0-2-15,0 0-7 16,-10 0 8-16,-7 0-4 16,0 0 4-16,-5 0-13 15,-1 0 4-15,-4 3 10 16,4-3-1-16,-4 1 0 15,4 3 2-15,3-2 8 16,9 0-10-16,7 0 2 16,4-2-4-16,0 3 9 15,10-3-7-15,15 1 17 16,6-1-8-16,3 0 0 16,1 0-9-16,-2 0 0 0,-1 0-14 15,-6 0 20-15,-3 0-6 16,-6 0 0-16,-5 0-63 15,-1-1-15-15,-7-2-88 16,0-1-344-16</inkml:trace>
  <inkml:trace contextRef="#ctx0" brushRef="#br0" timeOffset="91803.82">19920 7188 960 0,'0'0'314'15,"0"0"-187"-15,0 0-26 0,0 0 6 16,0 0-76 0,0 0 11-16,0 0-1 0,-32-10-5 15,24 4 67-15,-2 2-1 16,6 3-29-16,2 1-2 16,2 0-71-16,0 0-31 15,0 0-15-15,0 0 15 16,6 0 30-16,2 0 1 15,-4 0 0-15,0 0 6 16,-4 0 1-16,0 0 13 16,0 0 17-16,0 0-36 15,-8 0 27-15,-6 1-28 16,3 8 10-16,1-4-25 16,10 5-95-16,0-3-219 0,6-2-260 15</inkml:trace>
  <inkml:trace contextRef="#ctx0" brushRef="#br0" timeOffset="92842.42">19909 7428 355 0,'0'0'237'0,"0"0"-64"16,0 0-53-16,0 0 0 15,0 0-28-15,0 0-8 16,0 0 6-16,0-3-42 15,0 3-18-15,0 0 34 16,0 0-64-16,0 0 64 0,0 0 21 16,0 0-13-1,0 3 14-15,0 2-48 0,0 3 11 16,0 3 57-16,0 0-95 16,0 1 24-16,0 2-1 15,0 3-8-15,0-1 25 16,-3 0-42-16,0-1 1 15,3 1 27-15,0-2-16 16,0 0-21-16,0 2 10 16,3-1-4-16,4-3 9 15,0 0-15-15,-1-4 0 16,0-2 11-16,0-2 12 16,0-4-23-16,-2 2 11 15,-1-2-10-15,1 0 34 16,0 0-34-16,-1 0 0 0,-1 0 15 15,0 0-9-15,-2 0-7 16,3 0 0-16,-3 0 2 16,0 0 6-16,2 0-8 15,-2 0 0-15,0 0 10 16,2 0 12-16,0 0-16 16,3-2-3-16,-1-7 6 15,0 0-1-15,-1 1-8 16,1 2 0-16,-2 0-8 15,1 2 16-15,-1 0-8 16,3-2 0-16,-1 1 0 16,2-1-6-16,-1 1 6 0,1-1 0 15,-5 0-14 1,3 4 15-16,-4 0-2 0,0 2-12 16,0 0-38-16,0 0-2 15,0 0-106-15,-7 0-94 16,-2 2-69-16,3 3-736 0</inkml:trace>
  <inkml:trace contextRef="#ctx0" brushRef="#br0" timeOffset="94508.27">17455 6997 1026 0,'0'0'203'0,"0"0"-106"0,0 0-97 15,0 0 9-15,0 0 20 16,0 0 100-16,-133 95 80 16,79-46-77-16,-6 7-16 15,-7 4-61-15,-2-2 10 16,2-6 16-16,9-8-22 16,14-10-40-16,17-12 25 15,18-11-44-15,9-11-22 16,23 0 21-16,27-12 1 15,19-19 8-15,18-9-8 16,7-4-58-16,4-8 35 16,0 0-51-16,-2-1 34 15,-9 9-8-15,-14 11 17 0,-19 13 23 16,-23 15 6-16,-24 5-26 16,-7 17 28-16,-36 16 19 15,-15 13 72-15,-14 4-32 16,-6 4-17-16,1-4 35 15,6-1-24-15,11-11-39 16,12-6 33-16,14-8-46 16,12-10-2-16,15-7-20 15,0-7-75-15,32 0 88 16,14-21-26-16,14-9-57 16,10-6 25-16,-1-2-69 15,-3-2-5-15,-5 4 71 0,-12 6-1 16,-9 8 69-16,-18 10 1 15,-17 12 2-15,-5 0 104 16,-23 20 20-16,-21 14 13 16,-14 6-13-16,-14 6-77 15,-1 1 29-15,4-1-31 16,9-4-11-16,22-6-11 16,20-9-25-16,18-4-8 15,20-9 7-15,33-11-67 16,17-3 40-16,11-3-46 15,5-16-41-15,-8-4-65 16,-14-5-45-16,-28-11 10 16,-16 7-119-16,-20 4-555 0</inkml:trace>
  <inkml:trace contextRef="#ctx0" brushRef="#br0" timeOffset="94837.59">17044 7028 1510 0,'0'0'202'0,"0"0"-50"0,0 0-123 16,0 0 18-16,0 0 126 15,46 125-67-15,1-71-9 16,15 4 18-16,7 1-109 16,8-1 30-16,0-1-26 15,-4-3-8-15,-8-5-4 16,-13-12-23-16,-15-9-42 16,-12-11 24-16,-17-13-99 15,-8-4 33-15,0-10-51 16,-31-45-224-16,-2 8 52 15,-1-6-203-15</inkml:trace>
  <inkml:trace contextRef="#ctx0" brushRef="#br0" timeOffset="95158.88">17366 7056 980 0,'0'0'347'16,"0"0"-68"-16,0 0-69 16,0 0-208-16,0 0 59 15,0 0 83-15,0 0-34 16,129 108 8-16,-67-57-51 15,10 3-11-15,6-4 39 16,0-4-89-16,-4-4 18 16,-12-10-24-16,-15-10-18 15,-21-9 4-15,-16-13-38 16,-10 0 17-16,-16-22 33 16,-24-15-92-16,-12-9 45 15,-6-8 16-15,3-4 33 16,8 0 19-16,14 6-11 0,14 11 17 15,17 13 15-15,2 14-33 16,12 11-14-16,17 3 4 16,6 17-50-16,4 15 16 15,14 36-150-15,-11-8-216 16,-11-3-251-16</inkml:trace>
  <inkml:trace contextRef="#ctx0" brushRef="#br0" timeOffset="95876.24">17719 6847 948 0,'0'0'200'0,"0"0"-71"0,0 0-58 16,-121-24-10-16,78 24 75 15,-1 0 54-15,-5 13-31 16,-7 12-83-16,-2 10 3 16,1 7-25-16,3 4-21 15,9 0 21-15,13-2-44 16,18-9-9-16,9-9-2 16,5-12-54-16,11-10 29 15,22-4 24-15,19-4 2 16,15-18-1-16,8-6-46 15,3-3-14-15,1 1 26 16,-8 3-67-16,-11 8 85 16,-14 7-5-16,-17 8 22 15,-19 4 5-15,-10 4-4 16,-23 20 118-16,-19 8 57 0,-7 9-139 16,0-1 28-16,5 2-30 15,10-7-8-15,16 0-27 16,14-7-8-16,4-8-47 15,24-6 54-15,16-8-75 16,12-6 19-16,6 0-39 16,-5-6 30-16,-6-8-16 15,-13 2 25-15,-12 4 57 16,-18 4 38-16,-4 4 53 16,-20 0 17-16,-20 2-33 15,-10 14-20-15,0 5 20 16,7 8-62-16,14 3-4 15,18 1-18-15,11 6-22 0,31 11-103 16,11-9-141 0,-1-7-431-16</inkml:trace>
  <inkml:trace contextRef="#ctx0" brushRef="#br0" timeOffset="97623.17">11270 7411 523 0,'0'0'227'0,"0"0"-41"15,0 0-11-15,0 0-36 16,0 0-24-16,0 0 37 0,-13-14-30 16,8 12 5-16,3 0-49 15,2 0 1-15,0 0 18 16,0-1-43-16,0 3-15 16,0-1 34-16,-3-2-45 15,3 3 17-15,-4 0-6 16,0 0-21-16,-3 0 20 15,1 0-38-15,-4 0 15 16,5 0 15-16,2 0-30 16,1 0 23-16,2 0 4 15,0 0-26-15,0 0 19 16,0 0-20-16,0 0 1 16,0 0-5-16,0 0 5 15,2 0-1-15,11 0 19 16,5 0-7-16,6 0-5 0,6 3-7 15,1-2-38-15,0-1 8 16,-2 5-103-16,-4-1-160 16,-12-2-390-16</inkml:trace>
  <inkml:trace contextRef="#ctx0" brushRef="#br0" timeOffset="97937.15">11276 7572 899 0,'0'0'342'0,"0"0"-127"16,0 0-100-16,0 0-50 15,0 0-24-15,0 0-41 16,0 0 0-16,5 3-1 16,9 4 2-16,15-1-8 15,-5-1-153-15,2-2-245 0</inkml:trace>
  <inkml:trace contextRef="#ctx0" brushRef="#br0" timeOffset="99892.86">20123 8613 1104 0,'0'0'602'0,"0"0"-487"0,0 0 13 16,0 0-45-16,0 0-49 15,0 0 4-15,0 0-23 16,-3 0 20-16,3 0 46 15,0 0-79-15,0 0 42 16,0 0-44-16,0 0-1 0,0 0-48 16,-3 0-165-1,-1-5-403-15</inkml:trace>
  <inkml:trace contextRef="#ctx0" brushRef="#br0" timeOffset="101691.58">19761 7529 393 0,'0'0'224'0,"0"0"-73"15,0 0-45-15,0 0-41 16,0 0-12-16,0 0-21 15,0 0 8-15,0 0 47 16,0 0-22-16,0 0-1 16,0 0-16-16,0 0-3 15,0 0 14-15,0 0-27 16,0 0-19-16,0-1 21 16,0-3-28-16,0-1-2 15,2-1-3-15,5 0-1 16,2-2 12-16,0 1-12 15,0-4 0-15,2 4-2 16,-2-4 4-16,0 1-2 0,0 0 2 16,-5 0-2-1,0 2 24-15,2 2-24 0,-4 2 1 16,-2 2-4-16,2 2 3 16,-2 0-45-16,4 0-83 15,0 0-107-15,3 0-436 0</inkml:trace>
  <inkml:trace contextRef="#ctx0" brushRef="#br0" timeOffset="102797.57">19909 7429 667 0,'0'0'546'16,"0"0"-396"-16,0 0-52 0,0 0 14 15,0 0-81 1,0 0-30-16,0 0 18 0,0 0-3 15,0 0-16-15,0 0 23 16,0 0-14-16,0 0 24 16,0 0-33-16,0 0 0 15,0 0-19-15,0 0 3 16,0 0 0-16,0 0-21 16,0 0-6-16,0 0 33 15,0 0-12-15,0 0 6 16,0 0 4-16,0 0-5 15,0 0 5-15,0 0-4 16,0 0-16-16,0 0 16 16,0 0-16-16,0 0-27 15,0 0 14-15,0 0-41 0,0 0 20 16,2 0-74-16,0 0-55 16,-2 0-104-16</inkml:trace>
  <inkml:trace contextRef="#ctx0" brushRef="#br0" timeOffset="115880.3">3917 5420 1075 0,'0'0'344'0,"0"0"-161"15,0 0-46-15,0 0-36 16,0 0 16-16,0 0-22 0,0 0-31 15,-6 10 20 1,-5 0-46-16,-5 3 11 0,-1 0-12 16,-4 1-36-16,0 0 36 15,2-4-37-15,1-3 6 16,3-2-6-16,3-3 7 16,6-2-13-16,4 0 6 15,2 0-38-15,0-4 26 16,4-6-15-16,13 3 10 15,6-2 3-15,1 3-17 16,1 6 6-16,0 0 25 16,-3 0-41-16,-4 10 35 15,-8 8-10-15,-2 4 16 0,-6 2-12 16,-2-2 24 0,0 0-5-16,-10-5 45 0,-7-7-35 15,-3-5 29-15,0-5-24 16,2 0-22-16,7-8 18 15,4-12-12-15,4-6-6 16,3-2 0-16,0 2-41 16,6 5 40-16,7 2-19 15,0 5-6-15,1 5 15 16,-3 7 0-16,-3 2 11 16,-2 0 0-16,-4 8 13 15,-2 13-10-15,0 1 3 16,0 2 1-16,-5-2 17 15,-6-4-24-15,2-6 10 16,0-1-10-16,2-5-1 0,7-6-26 16,0 0-132-1,0-5-496-15</inkml:trace>
  <inkml:trace contextRef="#ctx0" brushRef="#br0" timeOffset="117160.31">3991 7816 1064 0,'0'0'303'16,"0"0"-254"-16,0 0 25 15,0 0 44-15,0 0-27 16,0 0-4-16,0 0-44 16,-91 42-17-16,91-42-26 15,0-9-9-15,0-6 9 16,0-1 5-16,0 1-4 16,6 0 10-16,5 1-11 15,3 1 0-15,-1 6 0 16,2 0 11-16,1 0-11 15,-2 5 0-15,-3 2 0 16,-2 0-7-16,-2 0 7 0,-3 2 0 16,-2 12-12-16,-2 4 39 15,0 4-23-15,0 2 28 16,-6 1-1-16,-10-4 37 16,-2-3-23-16,0-3 0 15,2-8-5-15,1-4-34 16,1-3-6-16,4 0 0 15,3-13-16-15,3-7 6 16,4-4-23-16,0 2-20 16,2 2 52-16,11 5-81 15,3 4 34-15,-3 5-2 0,1 6 5 16,-6 0 44 0,1 0-22-16,-5 12 23 0,-4 4 4 15,0-2 10-15,0 2 6 16,-6-3 22-16,-7-4 2 15,-5-1 25-15,3-2-36 16,-1-4-15-16,3-2 6 16,5 0-24-16,6 0-16 15,2-12-59-15,2-12-96 16,16 2-90-16,1 5-303 0</inkml:trace>
  <inkml:trace contextRef="#ctx0" brushRef="#br0" timeOffset="118669.5">11237 7378 588 0,'0'0'587'0,"0"0"-433"16,0 0-61-16,0 0-74 15,0 0 47-15,0 0-5 16,0 0 34-16,-7 0-9 15,7 0-10-15,0 0 19 16,0 0-21-16,0 0-22 16,0 0 47-16,2-3-51 15,7 3 14-15,2 0-13 16,5 0-22-16,2 0 25 0,4 0-34 16,5 0-17-1,2 0 33-15,2 0-32 0,2 0-2 16,-2 3 3-1,-2-2 8-15,-2 2-9 0,-4-3-2 16,-8 3-16-16,-3-3 4 16,-6 0-19-16,-4 0-11 15,0 0-11-15,-2 4-80 16,0 4-81-16,0 0-184 16,-8 2-398-16</inkml:trace>
  <inkml:trace contextRef="#ctx0" brushRef="#br0" timeOffset="119428.25">11335 7626 806 0,'0'0'308'0,"0"0"-134"15,0 0-100-15,0 0 11 16,0 0 24-16,0 0-36 16,0 0-23-16,-18 0-10 15,18 0-38-15,5-2 74 16,1-6-13-16,3 2-19 16,-5-2 28-16,-2 2-42 15,-2 0 36-15,0 2 33 16,0 1-58-16,-2 2 12 15,-7 1-28-15,3 0-24 0,-1 0 30 16,-2-3-29-16,2 3 4 16,-1 0 9-16,-1 0 2 15,2 0-5-15,0 0 0 16,3 0-10-16,2 0 41 16,2 0-43-16,0 0 15 15,0 0 0-15,0 0-2 16,0 0-14-16,0 0 1 15,0-1 0-15,4 1 20 16,12 0-20-16,4 0 17 16,6 0-3-16,6 0 2 15,0 0-17-15,4 0 1 16,1 4 0-16,-6-3-9 0,-3 4 7 16,-5-3 2-16,-9-2 0 15,-6 0 3-15,-6 0-5 16,-2 0 2-16,0 0 0 15,0 0 6-15,-16 0-6 16,-5 0 0-16,-6 0-1 16,-2-4 10-16,0-3-17 15,0 3 8-15,0 1 0 16,2 3-6-16,2 0 4 16,6 0 2-16,3 0 6 0,7 0 12 15,7 0-31 1,2 0 13-16,0 0-6 0,6 0-3 15,13 0 2 1,0 0 7-16,4 0 4 0,-5 0-4 16,-1 0-1-16,-3 0-39 15,-1 0-9-15,3 2-37 16,-5 2-187-16,-3 1-821 0</inkml:trace>
  <inkml:trace contextRef="#ctx0" brushRef="#br0" timeOffset="121329.77">17426 6974 1190 0,'0'0'524'0,"0"0"-400"16,0 0-67-16,0 0-27 0,-8 125 34 16,8-77 50-16,4-1-97 15,5-3 18-15,1-5-26 16,0-11-3-16,-4-9-5 16,-1-11-1-16,-5-8 0 15,0 0-10-15,0-7 25 16,0-19-16-16,0-10 1 15,0-9 0-15,-7-2 10 16,3-6-10-16,2 3 0 16,2 6-15-16,0 8 12 15,0 9 3-15,0 16-1 16,0 7-16-16,0 4 15 16,0 13 4-16,0 18-1 0,0 11 43 15,0 8-33-15,-4 0-7 16,-8-1 2-16,-3-8-3 15,-1-8 18-15,0-11-21 16,0-11 9-16,3-7-9 16,1-4 0-16,4-1-1 15,6-21-18-15,2-11-15 16,0-9 12-16,22-3-43 16,7-1-35-16,5 7 42 15,-1 9-24-15,0 14 71 16,-1 14 11-16,-5 2 0 15,-5 12 0-15,-5 16 0 16,-8 10 0-16,-7 4 10 16,-2 0-3-16,-4-2 21 15,-18-3 15-15,-5-9-17 0,-8-6 49 16,-6-6-31-16,1-9-21 16,-2-7 20-16,3 0-30 15,9-13-12-15,8-14-1 16,10-8-6-16,12-11-2 15,0-7-40-15,31 2-50 16,12 2 18-16,6 9-97 16,2 14 60-16,3 14 51 15,-6 12 29-15,-2 0 37 16,-7 21-10-16,-5 8 10 16,-7 9 48-16,-12 7-23 15,-8-1 36-15,-7-3-26 0,0 0 6 16,-7-7 43-1,-17-8-24-15,-6-4-14 16,-2-10 14-16,-5-5-60 0,2-7 18 16,3 0-18-16,9-8 12 15,7-19-17-15,13-5 5 16,3-8-57-16,16-3-31 16,20 1-96-16,8 4 78 15,3 12 42-15,0 12-19 16,-5 12 38-16,-4 2 9 15,-9 14 36-15,-7 17 6 0,-6 2 26 16,-7 6 62 0,-7-2-1-16,-2 0-16 0,-5-4 28 15,-17-2 9-15,-5-5-36 16,-4-6 15-16,1-6-69 16,7-4-18-16,7-8-6 15,16-2-95-15,0-10-172 16,2-8-261-16</inkml:trace>
  <inkml:trace contextRef="#ctx0" brushRef="#br0" timeOffset="121454.06">17932 7367 907 0,'0'0'876'0,"0"0"-876"16,-113 14-532-16</inkml:trace>
  <inkml:trace contextRef="#ctx0" brushRef="#br0" timeOffset="133878.17">19456 1574 149 0,'0'0'212'16,"0"0"-133"-16,0 0-79 16,0 0-72-16,0 0-214 0</inkml:trace>
  <inkml:trace contextRef="#ctx0" brushRef="#br0" timeOffset="135277.68">18233 2099 100 0,'0'0'229'0,"0"0"-106"16,0 0-50-16,0 0-34 15,0 0-24-15,0 0-14 16,0 0 8-16,-109 33-9 16,95-26 0-16,1-1 0 15,-9 4 0-15,3-3-24 16,0-2-131-16</inkml:trace>
  <inkml:trace contextRef="#ctx0" brushRef="#br0" timeOffset="136866.06">21120 1798 479 0,'206'62'169'0,"23"9"-97"15,-26-7-11-15,-7-7-41 16,-9 2-20-16,-14-8-16 15,-10-6 15-15,-13-4-12 16,-44-15-168-16,-23-12-149 0</inkml:trace>
  <inkml:trace contextRef="#ctx0" brushRef="#br0" timeOffset="194334.5">1549 9665 97 0,'0'0'339'0,"0"0"-133"16,0 0-70-16,0 0-84 16,0 0-9-16,0 0-18 15,-8-6 51-15,7 2 53 0,-1 0-54 16,2 0 16-16,-2 4-57 15,2-2-20-15,-2 2-14 16,2 0-1-16,-3 0-46 16,1 0 34-16,0 0-35 15,0 0 48-15,0 0 1 16,-1 0 13-16,3 0 8 16,0 0-21-16,0 2 6 15,0-2 28-15,0 4-34 16,0 0 28-16,0 0-10 15,0 5-5-15,3-3 2 16,-1-1-16-16,-2-2 0 16,0 0 33-16,0-3 20 0,0 0 50 15,-8 0-52 1,2 0-22-16,-1 0 1 0,3-9-30 16,2 2 0-16,2 0-2 15,0-2-43-15,0 3 11 16,4 2 7-16,5 2 12 15,0 2 8-15,0 0 1 16,-4 2 6-16,-1 10-3 16,-4-2 12-16,0 1 14 15,0 0 38-15,-2-5 34 16,-9 0 32-16,-1-4-52 16,1-2-28-16,7 0-44 15,2 0-3-15,2-2-101 0,0-16-108 16,15 5-78-1,3 0-390-15</inkml:trace>
  <inkml:trace contextRef="#ctx0" brushRef="#br0" timeOffset="195089.57">2755 9250 314 0,'0'0'109'0,"0"0"-81"16,0 0-4-16,0 0 115 16,0 0 33-16,0 0 66 15,0 0-85-15,-101-37 49 16,90 36-25-16,5-1-10 16,1-1-25-16,3 3-47 0,2 0-37 15,0 0 12-15,0 0-69 16,0 0 27-16,0 0-19 15,13 0-2-15,14 0 9 16,13 0 5-16,16 0 2 16,12 0 31-16,11 0-53 15,10 0 17-15,3 0-9 16,-4 0-8-16,-1-1 3 16,-9-5-4-16,-9 0-40 15,-11 0-12-15,-16 2-128 16,-19 0-76-16,-13 2-60 15,-10-2-197-15</inkml:trace>
  <inkml:trace contextRef="#ctx0" brushRef="#br0" timeOffset="195851.18">2689 9157 664 0,'0'0'193'16,"0"0"18"-16,0 0-34 15,0 0 0-15,0 0-36 16,0 0-45-16,0 0-34 16,-8 0 20-16,8 0-32 15,0 0-31-15,0 0 19 16,0 0-38-16,0 3 1 16,0 3-1-16,0 6 2 15,8 2 12-15,8 4-12 16,7 2-2-16,8 1 41 15,7 2-33-15,9-1 16 0,10 0 5 16,5-2-20 0,3 0 20-16,-5-4-29 0,-4 0 0 15,-11-3-6-15,-9-2 6 16,-14 1-8 0,-9-1-9-16,-6-2-25 0,-7 6 36 15,0-1 6-15,-13 5 13 16,-14 6 54-16,-9 0-54 15,-9 6 37-15,-7 3 1 16,-14 4-26-16,-5 2 17 16,-2 4-42-16,-1 0 0 15,9-4 11-15,15-4-10 16,10-5-1-16,15-7 0 16,9-6 6-16,10-2-13 15,6-2-8-15,0 0 8 16,4 0-4-16,16 0-33 15,11-3 38-15,9 0 6 0,7-3 0 16,6-2 17-16,5-1-17 16,7-4 0-16,-3 4 22 15,1-4-10-15,-3 1-13 16,-9 2 1-16,-9 0 0 16,-6-1-1-16,-9 4-5 15,-5-5-24-15,-5 2 10 16,-5 0-117-16,-1 0-2 15,-5 2-130-15,0-3-103 0</inkml:trace>
  <inkml:trace contextRef="#ctx0" brushRef="#br0" timeOffset="198968.08">2844 10244 29 0,'0'0'560'0,"0"0"-414"16,0 0-47-16,0 0-38 16,0 0 14-16,0 0 20 15,0 0-28-15,0 0 21 16,0 0-20-16,0 0-16 16,0 0 18-16,0 0-18 15,0 0-2-15,0 0-8 16,0 0-9-16,0 0 10 15,0 0-35-15,0 0-2 16,0 0 11-16,0 9-16 16,0 0 8-16,0 5 4 15,4 7-1-15,3 3 17 0,-3 2-23 16,3 2 4-16,-1 0 12 16,2 1-16-16,-2 1-5 15,1-5 13 1,-4-3-13-16,2-2 18 0,-5-6 3 15,0-6 4-15,0-2 39 16,0-1-24-16,0-5 52 16,0 1 6-16,0-1-40 15,-11 0-9-15,-2 0-35 16,-7 0-15-16,0 0 0 16,-2-10-6-16,2-4-20 15,4-4-56-15,5-8-53 16,9-22-102-16,2 4-120 15,0 2-562-15</inkml:trace>
  <inkml:trace contextRef="#ctx0" brushRef="#br0" timeOffset="199043.61">2844 10244 1048 0</inkml:trace>
  <inkml:trace contextRef="#ctx0" brushRef="#br0" timeOffset="199098.01">2844 10244 1048 0,'-20'-144'340'0,"20"143"-167"0,0 1-42 0,0 0-131 0,0 0-65 15,6 0-117-15,3 1-195 0</inkml:trace>
  <inkml:trace contextRef="#ctx0" brushRef="#br0" timeOffset="199870.79">3165 10291 146 0,'0'0'924'0,"0"0"-679"0,0 0-110 16,0 0-31-16,0 0 3 16,0 0-39-16,0 0 24 15,0 0-27-15,93-22-27 16,-66 22-10-16,-2 0-27 15,-6 0 1-15,-1 0-2 16,-7 5-121-16,-4 5-113 16,-5 3-128-16</inkml:trace>
  <inkml:trace contextRef="#ctx0" brushRef="#br0" timeOffset="200067.06">3146 10475 1317 0,'0'0'525'16,"0"0"-356"-16,0 0-21 15,0 0-110-15,0 0-21 16,0 0-17-16,0 0-14 16,79-7-54-16,-39 7-91 15,-9 0-172-15,-5 0-194 0</inkml:trace>
  <inkml:trace contextRef="#ctx0" brushRef="#br0" timeOffset="201169.41">3555 10353 955 0,'0'0'286'16,"0"0"-67"-16,0 0-92 15,0 0-35-15,0 0-47 16,0 0-38-16,0 0 15 16,69-95-20-16,-54 80-1 0,-1 3 13 15,-6-1-6 1,-1 7-6-16,-5 2-1 0,-2 3 17 16,0 1 30-16,0 0-25 15,0 0-22-15,0 0 42 16,0 0-31-16,0 5 5 15,0 9-1-15,2 7 1 16,0 3 12-16,3-1-29 16,-2 7 6-16,1-5-5 15,-4 0-1-15,0-4-23 16,0-1-5-16,0-4-22 16,-2-4-20-16,-8-2 39 15,2-4 31-15,1-2 13 16,1-4 6-16,3 0 38 0,3 0 0 15,0 0-15-15,0 0 11 16,3 0-44-16,10 0-7 16,5-1 15-16,1-6-11 15,4 1-12-15,1 2-26 16,5-2-104-16,-6 2-104 16,-6 0-153-16</inkml:trace>
  <inkml:trace contextRef="#ctx0" brushRef="#br0" timeOffset="201828.56">3123 8554 461 0,'0'0'662'0,"0"0"-416"16,0 0-62-16,0 0-29 15,0 0-78-15,0 0-52 16,0 0 35-16,0 2-48 15,0 20 27-15,0 8 18 16,0 6-20-16,0 5 5 16,0 3-39-16,0-2 6 15,0-2-7-15,-4-6-2 16,0-5-15-16,2-8-32 16,-2-4-52-16,1-8-52 15,1-6-17-15,-2-3-3 16,0-11-15-16,-2-7-334 0</inkml:trace>
  <inkml:trace contextRef="#ctx0" brushRef="#br0" timeOffset="202151.12">3088 8532 469 0,'0'0'281'0,"0"0"-57"15,0 0-78-15,0 0-46 16,0 0-30-16,0 0-8 15,0 0-7-15,74 42 3 16,-49-15 32-16,1 4-45 16,8 4 5-16,0 2 11 15,1 0-59-15,1-2 28 16,-1-2-12-16,-4-11-11 16,-2-6 22-16,-6-8-5 0,14-8 166 15,-20-20-139 1,-2-12 2-16,-2-13-23 15,-6-6 17-15,-5-6-6 16,-2 3-40-16,0 5-1 16,0 8-8-16,0 11-95 15,0 11-16-15,0 12-210 16,0 6-519-16</inkml:trace>
  <inkml:trace contextRef="#ctx0" brushRef="#br0" timeOffset="204130.61">4116 9403 411 0,'0'0'591'0,"0"0"-390"15,0 0-37-15,0 0 43 16,0 0-29-16,0 0 1 0,0 0-82 15,-16-52-61 1,16 52 8-16,6 0-31 0,15 9 2 16,8 12 44-16,6 8-16 15,6 10 11-15,3 5-23 16,6 7-22-16,0 4 15 16,4 1-14-16,0-2-10 15,-4-3 6-15,-2-5-4 16,-9-9-4-16,-5-2-12 15,-10-9-43-15,-5-4 3 16,-6-6-100-16,-7-8-61 16,-4-4-76-16,-2-4-228 15</inkml:trace>
  <inkml:trace contextRef="#ctx0" brushRef="#br0" timeOffset="204466.5">4675 9287 876 0,'0'0'242'16,"0"0"-74"-16,0 0-15 15,0 0-56-15,0 0-18 16,0 0-37-16,0 0 18 15,-112 64 13-15,79-28-8 0,-3 3 45 16,-1 6 3-16,1 1-42 16,-2 2 22-16,2 0-70 15,3-2 5-15,2-4-15 16,4-4-12-16,3-6 15 16,6-6-16-1,7-8-19-15,4-5 18 0,7-5-120 16,0-8-66-16,3 0-129 15,10-8-181-15</inkml:trace>
  <inkml:trace contextRef="#ctx0" brushRef="#br0" timeOffset="204954.2">5299 9142 1081 0,'0'0'276'0,"0"0"-112"0,0 0 48 15,0 0-63-15,0 0-36 16,0 0-77-16,0 0-14 16,-105 68 60-16,70-22-54 15,-2 10 21-15,4 8 12 16,4 9-27-16,5 2 20 15,8 0-42-15,10 0 6 16,6-7 4-16,0-3-5 16,0-4-18-16,18-7 2 15,1-6-2-15,3-6-6 16,4-8-34-16,-3-8-13 16,2-5-49-16,6-13-138 15,-4-1-130-15,-4-7-481 0</inkml:trace>
  <inkml:trace contextRef="#ctx0" brushRef="#br0" timeOffset="207386.99">5259 9659 757 0,'0'0'287'16,"0"0"-48"-16,0 0-69 16,0 0-42-16,0 0-50 0,0 0-47 15,0 0 11-15,40-41 0 16,-20 20-14-16,7-1 40 15,-2-6-67-15,1-2 49 16,-2-5-16-16,-3-3-24 16,-4-3 27-16,-5 1-31 15,-6-1-5-15,-4 7 13 16,-2 8-3-16,0 10-11 16,0 4 9-16,0 8-8 15,0 2 5-15,-6 2-6 16,-3 0-36-16,-3 0 36 15,2 10-42-15,-4 6 42 0,1 4 0 16,2 6 0-16,1 8 6 16,4 6-5-16,4 7 7 15,2 4 10-15,0 3-5 16,0 1-13 0,13-1 12-16,1-2-11 0,-1-2 3 15,-2-6-4-15,-1-4 0 16,0-10 0-16,-3-7 12 15,-2-10-12-15,-3-6 0 16,-2-5 0-16,2-2 11 16,-2 0 4-16,0-13 23 15,0-11-35-15,0-7-1 16,0-8-4-16,0-3 2 0,0 0-38 16,4 2 29-16,5 4-17 15,0 4 26-15,2 6-1 16,0 6-19-16,5 1 20 15,-1 8-9-15,-1 1-5 16,-1 4 2-16,-4 2 7 16,-2 0 5-16,-3 4-10 15,-4 0-18-15,0 0 3 16,0 0-51-16,0 2 39 16,-8 10 37-16,-6 2 12 15,-1-1 26-15,1 4-3 16,1-3-1-16,1-1-1 15,6 2-33-15,-1-1 6 16,5-1 6-16,0-2-10 16,2-1-2-16,0 0 14 15,0-2-8-15,4 3 33 16,5-4-20-16,3 3-4 0,1-2 47 16,-1 0-62-16,5 0 21 15,-2-2-6-15,1-2-14 16,-1 0 22-16,-1-2-23 15,-3 0-16-15,-2-2 8 16,-2 0-64-16,-3 0-39 16,0 0-84-16,-2 0-88 15,1-4-611-15</inkml:trace>
  <inkml:trace contextRef="#ctx0" brushRef="#br0" timeOffset="209681.24">5930 9756 510 0,'0'0'221'15,"0"0"-92"-15,0 0 14 16,0 0-65-16,0 0-3 15,0 0-24-15,0 0-24 16,0-23 31-16,2 21 15 16,0 0-7-16,0-1 45 15,-2 2-46-15,2 1 53 16,-2 0-17-16,0-1-28 16,0 1-5-16,0 0-18 0,0 0-11 15,0 0 26-15,0 0-64 16,0 0 28-16,0 0-16 15,0 0-4-15,0 0 1 16,0 0-10-16,0 0 0 16,0 7 12-16,0 9 7 15,0 6-19-15,0 6 0 16,-6 3-29-16,-10 3-10 16,-20 17-76-16,5-7-167 15,-1-7-234-15</inkml:trace>
  <inkml:trace contextRef="#ctx0" brushRef="#br0" timeOffset="-210284.25">6230 9582 606 0,'0'0'241'0,"0"0"-57"0,0 0 14 16,0 0-71-16,0 0-61 16,0 0-20-16,0-13 1 15,0 11 27-15,0-2-32 16,0 2-11-16,0 0 33 15,2 0-47-15,3-2 4 0,6 0-5 16,5-7-16 0,4-1 29-16,4-6-29 0,1-3 0 15,0-8 16-15,-2-4-15 16,-2-5 27-16,-5-5 0 16,-8 3-14-16,-1 4 22 15,-3 6-7-15,-4 4-12 16,0 10 45-16,0 4-48 15,0 6 20-15,0 2-22 16,0 4-10-16,-2 0-4 16,-2 0-36-16,-5 12-4 15,-3 14 22-15,2 8 24 16,1 10-4-16,2 9 0 16,4 4 1-16,3 4 21 15,0-1-22-15,0-2 0 0,5-2 13 16,4-4-13-1,-2-8 0-15,-1-6 0 0,-1-6 1 16,0-9 7-16,-3-10-8 16,-2-4 0-16,2-5-18 15,-2-4 24-15,2 0-6 16,-2-13 30-16,2-11-30 16,0-10 0-16,5-8-9 15,2-2-21-15,3-2 16 16,0 2-71-16,2 4 41 15,-1 6 3-15,0 4 15 16,1 6 17-16,1 6 3 16,-3 5 6-16,-3 6-9 15,-3 2 5-15,-2 5-3 0,0 0-46 16,-4 3 8-16,0 11 42 16,0 4-13-16,-14 3 16 15,-7 6 50-15,0 2-50 16,0 2 41-16,1-3-9 15,7-5 2-15,7 0-12 16,3-3-21-16,3-7 12 16,0 0 39-16,0-3-50 15,13 0 36-15,5-4-14 16,2 2 3-16,2-2 2 16,1-4-29-16,0 0 1 0,-6-2-1 15,1 0-33 1,1 0-102-16,-5 0-155 15,-5 0-494-15</inkml:trace>
  <inkml:trace contextRef="#ctx0" brushRef="#br0" timeOffset="-209092.53">6805 9593 730 0,'0'0'373'15,"0"0"-124"-15,0 0-104 16,0 0 50-16,0 0-62 16,0 0-39-16,0 0-44 15,6-22-31-15,13 18 32 16,3-2-19-16,4 2-17 15,3 2 39-15,-2 0-54 16,-2 2 19-16,-3 0-19 16,-4 0-10-16,0 0-24 0,-5 0-86 15,-4 0-85-15,-4 0-38 16,-5 0-358-16</inkml:trace>
  <inkml:trace contextRef="#ctx0" brushRef="#br0" timeOffset="-208879.81">6923 9475 806 0,'0'0'363'15,"0"0"-198"-15,0 0-43 16,0 0-64-16,0 0 61 16,0 0-37-16,0 0 0 0,0 90-9 15,7-58-55-15,1-4-17 16,0 0-1-16,0-5-107 15,1-2-70-15,1-6-73 16,-4-12-434-16</inkml:trace>
  <inkml:trace contextRef="#ctx0" brushRef="#br0" timeOffset="-208619.37">7295 9364 1262 0,'0'0'363'0,"0"0"-280"0,0 0-26 16,0 0 6-16,0 0-3 16,-2 115-5-16,0-70-43 15,0 0 0-15,2-1 8 16,0-2-19-16,0-2-2 15,0-6-36-15,0-6-76 16,0-7-40-16,0-16-65 16,0-5-136-16,0 0-385 0</inkml:trace>
  <inkml:trace contextRef="#ctx0" brushRef="#br0" timeOffset="-208264.29">7258 9346 871 0,'0'0'331'0,"0"0"-153"16,0 0-66-16,0 0-74 15,0 0 13-15,0 0 32 16,0 0-50-16,89 92 34 16,-58-54-42-16,2 1 36 15,3-1-40-15,-3-4-9 16,-2-3 16-16,0-8-26 15,-4-7 9-15,-2-5 12 0,-3-11 1 16,-2 0 69 0,-2-9-4-16,0-21-51 0,-5-12 6 15,-2-10-20-15,-9-8-23 16,-2-7 23-16,0 3-24 16,0 7-1-1,-6 8-23-15,-3 11-34 0,0 12-23 16,-2 18-60-16,4 5-169 15,1 3-296-15</inkml:trace>
  <inkml:trace contextRef="#ctx0" brushRef="#br0" timeOffset="-208033.22">7991 9657 1081 0,'0'0'275'16,"0"0"-139"-16,0 0 36 16,0 0-55-16,-16 126-73 15,3-96-2-15,-3 0-42 16,-7 1-94-16,6-9-78 15,1-11-554-15</inkml:trace>
  <inkml:trace contextRef="#ctx0" brushRef="#br0" timeOffset="-205918.19">8155 9488 625 0,'0'0'181'16,"0"0"1"-16,0 0-9 0,0 0-61 16,0 0 4-1,0 0-51-15,0 0-20 0,36-30 41 16,-36 30-37-16,0 0 16 16,0 0-17-16,0 0-28 15,0 0 30-15,0 0-27 16,0 0-21-16,0 0 28 15,0 0-16-15,0 0-14 16,0 0 0-16,0 0 0 16,0 0 14-16,0 10-13 15,0 4 0-15,0 5 53 16,6 4-42-16,2 2-5 16,3 5 28-16,-1 2-13 0,4 0 10 15,-1 0-1 1,-2 0-1-16,3 0 34 15,-5-3-64-15,-3-4 44 0,-4-5-20 16,-2-1 14-16,0-5 13 16,0-3-23-1,0 1 7-15,-8-3 31 0,-3-1-50 16,2-2-14-16,-3-2-2 16,2-1-28-16,-4-3-2 15,-8-16-62-15,4-8-143 16,5-7-237-16</inkml:trace>
  <inkml:trace contextRef="#ctx0" brushRef="#br0" timeOffset="-205794.2">8141 9314 1164 0,'0'0'314'0,"0"0"-205"15,0 0-81-15,0 0-28 16,0 0-221-16</inkml:trace>
  <inkml:trace contextRef="#ctx0" brushRef="#br0" timeOffset="-205468.2">8400 9028 1360 0,'0'0'531'0,"0"0"-394"15,0 0-38-15,0 0-18 16,0 0-56-16,0 0 9 16,0 0 2-16,132 41-13 15,-89-4 23-15,-1 6-34 16,-3 7-3-16,2 5 12 16,-5 5-15-16,-5 0 7 15,-7-2-13-15,-8-3 1 16,-10-5 20-16,-6-5-21 15,0-3 0-15,-13-7 6 16,-9-1 2-16,-3-2-8 16,-2-4 0-16,5 0-39 0,2 3-48 15,7-7-186-15,5-10-376 16</inkml:trace>
  <inkml:trace contextRef="#ctx0" brushRef="#br0" timeOffset="-204793.82">9182 9511 392 0,'0'0'900'0,"0"0"-605"16,0 0-79-16,0 0-58 16,0 0-54-16,0 0-34 15,0 0-62-15,47-4 21 16,-15 4-18-16,-1 0-11 16,2 0 0-16,-2 10-36 15,0 4-118-15,-8-1-163 16,-10-2-650-16</inkml:trace>
  <inkml:trace contextRef="#ctx0" brushRef="#br0" timeOffset="-204619.42">9211 9721 1295 0,'0'0'542'0,"0"0"-472"16,0 0 3-16,0 0-3 15,0 0-49-15,127 0-21 16,-69 0-13-16,-11 5-183 16,-9 0-153-16</inkml:trace>
  <inkml:trace contextRef="#ctx0" brushRef="#br0" timeOffset="-202853.23">9891 8843 947 0,'0'0'214'0,"0"0"-20"16,0 0-42-16,0 0 16 16,0 0-25-16,0 0-66 15,0 0 3-15,40-2-63 16,-2 2 46-16,13 0-7 0,12 0 10 16,8 0 1-16,6 0-50 15,6 4-11-15,-2-2 9 16,-6 2-5-16,-10-2-20 15,-12 0 9-15,-13 0-62 16,-13 0-34-16,-16 0-124 16,-11 0-64-16,-9 0-29 15,-16-2-698-15</inkml:trace>
  <inkml:trace contextRef="#ctx0" brushRef="#br0" timeOffset="-202219.57">9988 8875 789 0,'0'0'239'0,"0"0"-15"16,0 0-63-16,0 0-4 15,0 0 16-15,0 0-65 16,0 0-4-16,-33-12-39 15,33 12-40-15,-2 0 19 16,2 0-43-16,0 0 9 0,0 0 8 16,0 0-9-1,0 0-4-15,0 0-5 0,0 0-16 16,0 0 4 0,7 8 24-16,9 6-10 15,6 0 26-15,5 2-27 0,6 1 31 16,7 4-16-16,4 1-16 15,8 2 38 1,4 1-36-16,4-2 4 0,4 4-2 16,3-4 3-16,0 2 7 15,-5-1-14-15,-10-4-1 16,-12-4-20-16,-16-2 21 16,-13-4-16-16,-11 0-28 15,0 0 38-15,-28 2 6 16,-15 4 7-16,-11 2 0 15,-10 3-4-15,-5-2 3 16,-2 3-6-16,-1 0 8 0,-1 3-1 16,2 0-8-16,4 1 1 15,13-1 0-15,15-6-5 16,14 2 5-16,21-6 0 16,4-1-9-16,31-2 4 15,27-1 5-15,32-3 0 16,38-2 2-16,28-4 8 15,6 0 2-15,-28-2-12 16,-36 0 0-16,-38 0 1 16,-13 0-10-16,-1 0-48 15,-1 0-169-15,-7-2-96 16,-22-2-631-16</inkml:trace>
  <inkml:trace contextRef="#ctx0" brushRef="#br0" timeOffset="-201043.8">10125 9868 354 0,'0'0'570'16,"0"0"-304"-16,0 0-100 16,0 0-45-16,0 0-75 0,0 0-44 15,0 0 27-15,0 19-28 16,0-2 37-16,4 5-1 16,5 3-13-16,1 4 39 15,-2 3-21-15,1 2-36 16,-1 2 46-16,0-4-51 15,-6 0 9-15,0-3 15 16,-2-5-24-16,0-8 24 16,0-6-17-16,0-4 14 15,-4-5 74-15,-8-1-17 16,-3 0-2-16,-1 0-39 16,-3-15-37-16,-2-8-1 15,3-4-20-15,-2-26-82 16,4 5-96-16,8 4-149 0</inkml:trace>
  <inkml:trace contextRef="#ctx0" brushRef="#br0" timeOffset="-200885.41">10140 9719 1134 0,'0'-4'503'16,"0"1"-452"-16,0 0 9 15,5 1-60-15,13 2-25 16,-2 0-191-16,1 0-648 0</inkml:trace>
  <inkml:trace contextRef="#ctx0" brushRef="#br0" timeOffset="-200722.29">10350 9824 1500 0,'0'0'403'16,"0"0"-263"-16,0 0-140 15,0 0-79-15,0 0-115 16,0 0-343-16</inkml:trace>
  <inkml:trace contextRef="#ctx0" brushRef="#br0" timeOffset="-200570.68">10350 9824 1527 0,'45'132'392'16,"-39"-137"-278"-16,32-6-114 16,0 3-102-16,0 0-192 0</inkml:trace>
  <inkml:trace contextRef="#ctx0" brushRef="#br0" timeOffset="-200170.53">10695 9874 1371 0,'0'0'513'0,"0"0"-400"0,0 0-58 16,0 0-30-16,0 0 8 15,0 0-33-15,116-82-1 16,-104 75 0-16,-4 5-67 16,-5 0 50-16,-3 2-18 15,0 0-75-15,0 0 39 16,0 6 34-16,0 8 38 16,0 3-1-16,0 2 13 15,-5 3-19-15,-1 5 7 0,-4 0-59 16,1 0 20-1,-1-1-24-15,-2-4 56 0,3-4 7 16,3-2 0 0,4-6 41-16,2 1-24 0,0-5 46 15,17-4 49-15,12 1-30 16,9-3-33-16,5 0-29 16,-4 0-20-16,-1 0-25 15,-3 0-153-15,-10-8-89 16,-9 0-247-16</inkml:trace>
  <inkml:trace contextRef="#ctx0" brushRef="#br0" timeOffset="-199436.98">10368 8366 1169 0,'0'0'371'0,"0"0"-203"16,0 0-85-16,0 0-64 16,0 0 59-16,0 0-55 15,0 0 9-15,4 128-12 16,-4-92-19-16,0-4 11 16,0-6-12-16,0-8-35 0,0-7 26 15,0-8-82-15,0-3 52 16,0-3-20-16,0-21-98 15,0-7 30-15,0-5 52 16,0-4 56-16,0 4 0 16,0 4 38-16,0 8 4 15,0 6 51-15,0 8 2 16,5 6 11-16,-3 4-37 16,4 0-33-16,4 0 47 15,3 16-26-15,7 6 43 16,5 6-24-16,3 1-25 15,8 2 26-15,2-3-35 16,0-7-15-16,-3-11 41 16,-6-8-49-16,-2-2 77 15,-7-17-34-15,-7-14-28 16,-2-2-15-16,-8-5-61 0,-3 2-109 16,-9 8-190-16,-11 9-532 0</inkml:trace>
  <inkml:trace contextRef="#ctx0" brushRef="#br0" timeOffset="-198731.29">10688 10099 728 0,'0'0'304'16,"0"0"-45"-16,0 0-90 15,0 0-39-15,0 0-17 16,0 0-63-16,0 0-48 16,0 0-2-16,0 0-78 15,7 0-110-15,5 0-659 0</inkml:trace>
  <inkml:trace contextRef="#ctx0" brushRef="#br0" timeOffset="-198118.78">11598 9126 1018 0,'0'0'330'0,"0"0"-118"16,0 0-82-16,0 0 16 16,0 0-69-16,0 0-24 15,0 0 39-15,96 14-31 16,-57 12 17-16,7 8 24 16,4 6-70-16,2 2 13 15,-1 0-27-15,-2 1-17 16,-6-4 9-16,-8-5-10 0,-8-6-31 15,-8-6 19 1,-5-7-137-16,-7-9-62 0,-3-6-99 16,-4 0-222-16</inkml:trace>
  <inkml:trace contextRef="#ctx0" brushRef="#br0" timeOffset="-197537.84">12148 8979 962 0,'0'0'285'0,"0"0"-161"15,0 0 7-15,0 0-55 16,0 0-14-16,0 0 2 15,0 0-56-15,-8-3 0 16,8 3-7-16,0 0 0 16,0 0 14-16,0 0-13 15,0 0-2-15,0 0 20 16,0 0-5-16,0 0-11 16,0 0-4-16,0 0 2 15,0 0 17-15,0 0-18 16,0 0 20-16,0 0 33 15,0 0-38-15,0 0 23 0,0 0-12 16,0 0-21 0,0 0 27-16,0 0-32 0,0 0 18 15,0 0 14-15,0 0-27 16,0 0 49-16,-1 0-15 16,-6 0-24-16,-3 3 33 15,-9 10-49-15,-3 5 25 16,-9 5-15-16,-5 12-1 15,-6 7 12-15,-7 8 1 16,-2 8-15-16,-3 2 46 16,2-1-36-16,11-3 11 15,7-9-10-15,8-6-18 16,5-10 20-16,8-8-20 0,5-7 0 16,2-8-11-1,6-4 11-15,0-4-43 16,14 0-92-16,13-12-87 0,4-8-116 15</inkml:trace>
  <inkml:trace contextRef="#ctx0" brushRef="#br0" timeOffset="-197171.53">12739 8853 932 0,'0'0'338'0,"0"0"-127"15,0 0-111-15,0 0 15 16,0 0 49-16,-145 59-38 15,109-18-46-15,-2 13 68 16,3 8-76-16,3 7-11 16,10 3-9-16,8 2-38 15,10-2 26-15,4-3-40 16,0-4 1-16,9-6-15 16,9-9-19-16,1-8-52 15,22-14-86-15,-6-10-206 0,1-16-265 0</inkml:trace>
  <inkml:trace contextRef="#ctx0" brushRef="#br0" timeOffset="-196132.84">12905 9314 753 0,'0'0'169'15,"0"0"-49"-15,0 0 35 16,0 0-43-16,90-126 20 16,-68 80-6-16,-5-3-37 0,-1-1 35 15,-5 0-64-15,-4 6 9 16,-6 7-33-16,-1 6-20 16,0 11 54-16,0 10-48 15,0 4 8-15,-1 6-30 16,-8 0-16-16,-2 8 10 15,-3 15 4-15,4 10 2 16,-1 9-1-16,1 8 2 16,4 6-1-16,4 6 14 15,2 3 0-15,0 1-14 16,0-4 0-16,0-2-3 16,8-7-9-16,2-10 6 15,-5-8 6-15,3-13-13 0,-2-10-17 16,-4-8 5-16,1-4 5 15,0-4 18-15,-3-22-10 16,2-10-57-16,0-7 25 16,4-7 26-16,5-2-81 15,5 0 6-15,2 4-6 16,4 6-19-16,1 11 69 16,-4 10 4-16,1 7 22 15,-1 5 4-15,-4 8-12 16,-7 1 31-16,-2 0 0 15,-6 4 0-15,0 10 47 16,-8 2-1-16,-9 0 12 16,-6 2 15-16,3 1-31 15,1-2 35-15,-2 1 10 16,6 2-43-16,1-2 34 16,6-2-39-16,1 0-10 0,5-2-10 15,2-2-18-15,0-2 33 16,0 0-28-16,15 0-6 15,5 0-1-15,18-2-104 16,-5-4-111-16,-1-4-292 0</inkml:trace>
  <inkml:trace contextRef="#ctx0" brushRef="#br0" timeOffset="-195960.28">13549 9356 1242 0,'0'0'329'0,"0"0"-205"0,0 0 13 16,0 0-27-16,0 0-85 15,-24 134-25-15,13-95-19 16,0-7-225-16,1-12-616 0</inkml:trace>
  <inkml:trace contextRef="#ctx0" brushRef="#br0" timeOffset="-194791.04">13902 9042 871 0,'0'0'264'15,"0"0"-174"-15,0 0 16 16,0 0-37-16,0 0 20 16,0 0 8-16,35 115-38 15,-17-80-5-15,0-1-19 16,-5 4-24-16,-1 2 59 15,-4 0-29-15,-1 1 12 0,-7-4 1 16,0-2-27 0,0-4 34-16,-2-7-5 0,-11-1-30 15,-1-9 57-15,1-2-61 16,-3-6 36-16,3-6-23 16,-3 0-35-16,-2 0 0 15,0-20-90-15,-4-39-133 16,4 6-107-16,2-6-650 0</inkml:trace>
  <inkml:trace contextRef="#ctx0" brushRef="#br0" timeOffset="-194661.33">13794 8907 375 0,'0'0'825'0,"0"0"-704"0,0 0-121 15,0 0-251-15</inkml:trace>
  <inkml:trace contextRef="#ctx0" brushRef="#br0" timeOffset="-194474.57">14378 9200 1317 0,'0'0'341'0,"0"0"-231"16,0 0 24-16,0 0-91 0,-51 114-37 16,38-84-6-16,4 2-91 15,2-9-168-15,4-9-649 16</inkml:trace>
  <inkml:trace contextRef="#ctx0" brushRef="#br0" timeOffset="-192035.92">14644 9116 1026 0,'0'0'310'0,"0"0"-54"16,0 0-67-16,0 0-66 15,0 0-113-15,0 0 17 16,0 0 7-16,62-100-15 16,-42 69 42-16,2-3 1 15,-1-5 0-15,-4-8 28 16,-3-3-89-16,-4-2 15 16,-5 2-16-16,-3 8 9 15,-2 9-4-15,0 13-5 16,0 8 0-16,-2 10-2 15,-3 2-14-15,-1 0-11 0,-6 20 4 16,4 13 15 0,-3 9 0-16,2 10 8 0,4 6 0 15,5 2-2-15,0 0 17 16,0-1-15-16,12-4 1 16,1-1 5-1,1-7 2-15,-4-9-8 0,-1-8 0 16,-3-10-15-16,-2-9-1 15,-4-10 14-15,0-1-5 16,0 0 7-16,0-16-8 16,0-12-70-16,0-6 6 15,2-4 17-15,8 2-93 16,6 4 38-16,2 7 24 16,2 8 41-16,-3 5 16 15,1 5-10-15,-6 5 36 0,-3 2-21 16,-7 0 16-16,-2 0 8 15,0 4 26-15,-20 8 31 16,-5 3 11-16,-2 0 22 16,6 4-21-16,0-2 13 15,7 0-70-15,6 0 26 16,6-2-24-16,2 1-14 16,0-4 0-16,22 0-53 15,7-4-7-15,20-4-14 16,-4-2-152-16,-5-2-508 0</inkml:trace>
  <inkml:trace contextRef="#ctx0" brushRef="#br0" timeOffset="-191871.46">15118 9097 1139 0,'0'0'293'0,"0"0"-229"16,0 0-2-16,0 0-28 15,149-29-34-15,-100 24 0 16,-13 4-137-16,-10-1-459 0</inkml:trace>
  <inkml:trace contextRef="#ctx0" brushRef="#br0" timeOffset="-191680.84">15278 8935 901 0,'0'0'549'15,"0"0"-336"-15,0 0-136 16,0 0-30-16,0 0 71 16,0 0-27-16,0 0-6 15,-6 125-49-15,6-85-35 16,2-2-2-16,12-2-4 16,7 0-97-16,-2-10-150 15,-4-12-241-15</inkml:trace>
  <inkml:trace contextRef="#ctx0" brushRef="#br0" timeOffset="-191374.83">15617 8641 1262 0,'0'0'264'0,"0"0"-119"16,0 0 69-16,8 138-81 15,-2-80-32-15,0 2 11 16,1 2-64-16,-1 0-1 16,4 0-20-16,-4-5-26 15,-1-5 29-15,-1-8-30 0,0-8 1 16,-2-8 3-16,-2-10-4 15,3-6-12-15,-1-8-57 16,7-4-107-16,0-10-127 16,2-13-78-16</inkml:trace>
  <inkml:trace contextRef="#ctx0" brushRef="#br0" timeOffset="-191006.22">16067 8721 1277 0,'0'0'379'16,"0"0"-188"-16,0 0-115 16,0 0-55-16,0 0 18 15,0 0-37-15,-149 100-2 0,105-68 47 16,-1-3-3-16,7-2 24 15,7-4 4-15,6 2-35 16,7-3 1-16,9-2-27 16,5 0-10-16,4 0 30 15,0-2-16-15,6 0-2 16,13 3 8-16,5-4-15 16,5 2 33-16,-1-2-39 15,7-4 6-15,-2-1 0 16,-2-2-6-16,-2-2-1 15,-3 0-45-15,3-1-99 0,-8-1-46 16,-5 1-286-16</inkml:trace>
  <inkml:trace contextRef="#ctx0" brushRef="#br0" timeOffset="-190780.29">16386 9119 1154 0,'0'0'236'0,"0"0"-143"16,0 0 3-16,136-9-6 15,-94 9-90-15,-5 0 0 16,-1 0-75-16,-13 0-217 15,-9 0-696-15</inkml:trace>
  <inkml:trace contextRef="#ctx0" brushRef="#br0" timeOffset="-190606.41">16582 8981 973 0,'0'0'514'15,"0"0"-393"-15,0 0-41 16,0 0 21-16,0 0 30 0,0 0 10 15,-24 112-87-15,21-72-33 16,3 3-17-16,0-3-4 16,0 4-59-16,0-11-203 15,0-12-124-15</inkml:trace>
  <inkml:trace contextRef="#ctx0" brushRef="#br0" timeOffset="-190320.9">16778 8919 1234 0,'0'0'272'0,"0"0"-222"0,0 0-12 15,0 0 49 1,0 0 37-16,38 124-26 0,-22-77-51 15,-1-1-22-15,-3 0 3 16,-4-2-13-16,1-4-17 16,-5-6 2-16,0-6-45 15,-4-7-33-15,0-12-73 16,0-9 36-16,0-9 41 16,-10-18-261-16,1-5-361 0</inkml:trace>
  <inkml:trace contextRef="#ctx0" brushRef="#br0" timeOffset="-190023.34">16824 8989 464 0,'0'0'360'16,"0"0"-110"-16,0 0-38 16,0 0-116-16,0 0-10 15,0 0-24-15,0 0 12 16,72-63 2-16,-48 72-22 16,1 13 50-16,2 6-28 15,2 6 5-15,2 4 5 16,-2 1-55-16,2-3 7 15,-2-5 9-15,-4-2-36 16,-3-9 15-16,-7-8-9 16,-6-8-16-16,-2-4 84 15,-2 0-4-15,-1-21-11 16,0-12-52-16,1-11-5 0,-5-8-26 16,0-5-2-16,0-5-70 15,0 0 26-15,-7 2-49 16,-1 5 11-16,-6 5-70 15,5 17-135-15,0 9-363 0</inkml:trace>
  <inkml:trace contextRef="#ctx0" brushRef="#br0" timeOffset="-189751.25">17308 8624 1151 0,'0'0'298'0,"0"0"-193"16,0 0 58 0,0 0-2-16,78 131-48 0,-51-77-5 15,-3 2-21-15,-1 3-43 16,-4-2 15-16,-5 1-30 16,-2 0-28-16,-8 1 31 15,-4-3-26-15,0-2-12 16,-10-4 5-16,-11-3-39 15,-8-7-43-15,-16-6-81 16,5-13-207-16,9-8-919 0</inkml:trace>
  <inkml:trace contextRef="#ctx0" brushRef="#br0" timeOffset="-189502.15">17634 9007 1510 0,'0'0'363'16,"0"0"-177"-16,0 0-155 15,0 0 1-15,0 0 23 16,133-8-27-16,-89 8-2 15,-1 0-26-15,-7 8-82 16,-7 4-58-16,-11-2-225 0,-12-4-1049 16</inkml:trace>
  <inkml:trace contextRef="#ctx0" brushRef="#br0" timeOffset="-189336.08">17763 9160 1493 0,'0'0'601'0,"0"0"-521"0,0 0-33 16,0 0-18-16,129-14-29 15,-53 1-50-15,-17 6-289 16,-5-3-851-16</inkml:trace>
  <inkml:trace contextRef="#ctx0" brushRef="#br0" timeOffset="-188793.08">18338 8988 1213 0,'0'0'324'0,"0"0"-68"16,0 0 55-16,0 0-162 16,0 0-44-16,0 0-46 15,0 0-51-15,57-109 21 16,-37 83-15-16,-1 2-13 15,-2 0 45-15,-5 6-33 16,-6 6-7-16,-2 6 11 16,-4 6-17-16,0 0 8 15,0 0-8-15,0 0 0 0,3 18-20 16,-1 12 37 0,0 10-17-16,2 8 14 0,4 9-13 15,-2-1 18-15,3 1-19 16,-3 0 0-16,4-5-2 15,-4-2 8-15,-3-2-6 16,-1-8 0-16,-2-4 0 16,0-7-8-16,0-10-2 15,-11-3 10-15,-7-6-24 16,-9-4 2-16,-2-1 21 16,-2-5-5-16,6 0 6 15,8 0 14-15,5 0-5 16,8 0 4-16,4 0 19 15,0 0-23-15,6-3-11 0,17 1 2 16,3-1 0-16,8-1 5 16,-3 1-5-16,-4 0 0 15,0-1-3-15,-5 0 12 16,-2 0-9-16,-3 1 0 16,-5 1-1-16,-3 2-1 15,-7 0-56-15,-2 0-50 16,0 0-97-16,0-4-498 0</inkml:trace>
  <inkml:trace contextRef="#ctx0" brushRef="#br0" timeOffset="-187244.52">19057 9432 1362 0,'0'0'536'0,"0"0"-426"15,0 0-55-15,0 0-36 16,0 0-19-16,-120 92 0 16,87-61-162-16,4-5-199 0</inkml:trace>
  <inkml:trace contextRef="#ctx0" brushRef="#br0" timeOffset="-186607.4">19714 8932 1172 0,'0'0'288'0,"0"0"-163"16,0 0-95-16,0 0 53 0,0 121 17 15,5-74-27 1,8 3 18-16,7 1-42 0,0-1-20 15,5-2 51-15,0-9-79 16,-4-9 30-16,0-10-9 16,-7-8-7-16,-1-9 12 15,-3-3 4-15,2-15 48 16,1-19 12-16,1-13-90 16,-1-9 29-16,-2-5-3 15,3-7-26-15,-1-1 11 16,3 5-12-16,-1 7 0 15,-1 10 0-15,-6 11-34 16,-1 12-18-16,-7 12-43 16,-9 12-184-16,-18 8-338 15,-8 12-766-15</inkml:trace>
  <inkml:trace contextRef="#ctx0" brushRef="#br0" timeOffset="-186432.44">19623 9157 1380 0,'0'0'567'0,"0"0"-467"16,0 0 53-16,0 0-69 15,114-19-19-15,-54 7 3 16,7-1-68-16,1 4 0 16,0 1-11-16,12 2-140 15,-18 2-223-15,-12 0-387 0</inkml:trace>
  <inkml:trace contextRef="#ctx0" brushRef="#br0" timeOffset="-185807.27">20524 9192 1370 0,'0'0'361'15,"0"0"-236"-15,0 0-85 16,0 0-39-16,55-109 57 16,-37 76-43-16,-7-5 27 15,-5 1-17-15,-6 1-24 16,0 6 10-16,0 6-5 0,-8 8 0 16,-3 6 44-16,2 10-34 15,-1 0-2-15,2 6-14 16,-1 20 0-16,0 8 3 15,4 12-3-15,3 7 15 16,2 5 20-16,0 4-21 16,0 0 24-16,12-2-11 15,-1-4-27-15,-3-4 17 16,1-8-17-16,-4-9 0 16,0-9-14-16,-5-11-7 15,2-6-16-15,-2-9 34 0,0-2-19 16,4-24-2-1,3-12-79-15,4-6 1 0,4-9 23 16,4 0-62 0,0 0 19-16,1 7 46 0,1 9 60 15,-6 12 15-15,1 9 1 16,-3 7 0-16,-4 5-12 16,-2 4 19-16,-5 0-7 15,-2 0 18-15,0 7 21 16,-5 5 57-16,-12 2-2 15,-2 2 18-15,0 1 7 16,1 6-71-16,5 3-2 16,5 0-10-16,6 2-27 0,2 0 21 15,0-2-30 1,12-2-4-16,13-4-5 0,8-3-44 16,27-16-102-1,-5-1-132-15,-3 0-759 0</inkml:trace>
  <inkml:trace contextRef="#ctx0" brushRef="#br0" timeOffset="-185650.37">21096 9088 1570 0,'0'0'359'15,"0"0"-265"-15,0 0-59 16,0 0-35-16,124-13-148 0,-88 13-132 15,-9 0-765-15</inkml:trace>
  <inkml:trace contextRef="#ctx0" brushRef="#br0" timeOffset="-185490.48">21098 9207 1731 0,'0'0'382'0,"0"0"-230"15,0 0-138-15,0 0 11 16,131-3-25-16,-61-5-110 16,-17 2-177-16,-6 0-709 0</inkml:trace>
  <inkml:trace contextRef="#ctx0" brushRef="#br0" timeOffset="-184970.49">21833 8869 1230 0,'0'0'238'15,"0"0"-103"-15,0 0-57 16,0 0-49-16,0 0 23 0,0 0-44 16,0 0 0-16,-100 6 41 15,78 6-48-15,-1 0 48 16,4 1-9-16,5-1-30 16,3 1 14-16,5 3-24 15,6 0-19-15,0 0 19 16,0-2-60-16,10 3 41 15,11-4 3-15,-2 1 10 16,4-1-3-16,-1 0 9 16,0 4 0-16,-2 1 5 15,-6 2-4-15,-3 2-1 16,-9 0 1-16,-2 0 23 0,0 1 32 16,0 4-28-16,0-1-9 15,-4 1 31-15,2 0-44 16,-3-1 1-16,3 2 15 15,-3 1 0-15,1-1-2 16,1-1-15-16,-1 0 4 16,2-1-18-16,0-2 7 15,2 2-72-15,0-8-112 16,0-4-109-16</inkml:trace>
  <inkml:trace contextRef="#ctx0" brushRef="#br0" timeOffset="-184651.76">22206 9194 1573 0,'0'0'358'0,"0"0"-128"15,0 0-141-15,0 0-28 16,0 0-35-16,0 0-12 15,93-106-3-15,-78 92-5 16,-5 3-6-16,-6 8 11 16,-2 0-10-16,-2 3-2 15,0 0-7-15,0 6 1 16,0 14-2-16,2 9 8 16,3 8 1-16,0 0 10 15,-3 5-10-15,2 0-14 16,-4-2-63-16,0 8-112 15,-6-10-168-15,-8-9-300 0</inkml:trace>
  <inkml:trace contextRef="#ctx0" brushRef="#br0" timeOffset="-184515.22">22180 9443 848 0,'0'0'752'0,"0"0"-391"16,0 0-109-16,0 0-186 15,0 0-23-15,0 0-29 16,131-11-13-16,-87 11-2 15,16-1-95-15,-14 1-157 16,-8-5-320-16</inkml:trace>
  <inkml:trace contextRef="#ctx0" brushRef="#br0" timeOffset="-184324.28">22739 9228 1292 0,'0'0'299'0,"0"0"-178"16,0 0-26-16,0 0 29 16,0 0-52-16,0 0-37 15,-39 128 0-15,28-102-35 16,-3 2-88-16,6-7-152 16,1-9-390-16</inkml:trace>
  <inkml:trace contextRef="#ctx0" brushRef="#br0" timeOffset="-184129.02">23014 9270 1527 0,'0'0'524'0,"0"0"-418"15,0 0-106-15,0 0-44 16,0 0-54-16,0 0-184 16,0 0-370-16</inkml:trace>
  <inkml:trace contextRef="#ctx0" brushRef="#br0" timeOffset="-183988.08">23298 9260 1038 0,'0'0'305'16,"0"0"-264"-16,0 0-41 16,0 0-168-16,120 0-230 0</inkml:trace>
  <inkml:trace contextRef="#ctx0" brushRef="#br0" timeOffset="-183906.9">23514 9270 841 0,'0'0'396'15,"0"0"-229"-15,0 0-167 16,0 0-632-16</inkml:trace>
  <inkml:trace contextRef="#ctx0" brushRef="#br0" timeOffset="-183625.28">23915 8771 189 0,'0'0'1127'15,"0"0"-812"-15,0 0-198 16,0 0-68-16,0 0 41 16,0 0-60-16,0 0 75 0,0 82 15 15,0-26-44-15,0 9 37 16,0 3-54-16,0 3-38 16,2 2 37-16,-2-3-57 15,0-6 9-15,0-10-10 16,0-7-2-16,0-14-8 15,0-11-69-15,0-13-84 16,0-7-97-16,0-2-216 0</inkml:trace>
  <inkml:trace contextRef="#ctx0" brushRef="#br0" timeOffset="-183334.51">24277 8887 1258 0,'0'0'276'15,"0"0"-155"-15,0 0-53 16,0 0 5-16,-122 50 47 16,82-18-77-16,0 2 14 15,7 5 22-15,8-2-39 16,9 2 10-16,5 0-38 15,5-2-12-15,3-5 30 16,3-4-18-16,0-4-12 16,0-6 0-16,13-4-3 15,12-2 1-15,27-4-52 16,-4-4-140-16,-1-4-156 0</inkml:trace>
  <inkml:trace contextRef="#ctx0" brushRef="#br0" timeOffset="-182725.15">24570 8758 1106 0,'0'0'240'0,"0"0"-124"16,0 0-5-16,0 0-14 15,0 0-51-15,0 0-11 16,0 0-25-16,48 9-10 16,-25 5 3-16,1 2 7 15,1 0-4-15,-6 2-6 16,-3-2 0-16,-7-2-5 15,-5-1 7-15,-4-2-2 16,0-3 19-16,0 0 9 16,-7 0 13-16,-7 1 3 15,-2-2-9-15,1 3 38 0,-1 0-60 16,3 4 13-16,3-2-18 16,6 2-7-16,4 2 6 15,0 1-7 1,0-2 0-16,4 2-11 15,10-1 2-15,1-3-34 16,-1 4 16-16,-5-3-20 0,-1-2 46 16,-6-2-32-16,-2 0 6 15,0-1 16-15,0 2-11 16,-13 1 22-16,0 2 13 16,2 4-7-16,4 2 19 15,3 5-14-15,4 6-11 16,0 1 15-16,2 4-7 15,9 1-8-15,1 1 1 16,-4-5-1-16,-1 2 10 0,-5-4-10 16,-2-6-6-1,0 0-7-15,-13-8-202 0,-3-7-410 16</inkml:trace>
  <inkml:trace contextRef="#ctx0" brushRef="#br0" timeOffset="-182078.32">24171 9360 137 0,'0'0'798'0,"0"0"-520"16,0 0-91-16,0 0 24 16,0 0-67-16,0 0-21 15,0 0-43-15,1-6-18 16,8 6-12-16,8 0-34 16,2 0-4-16,3 0 21 15,5 0-18-15,2 0 0 0,0 4-5 16,3 2 17-1,-6-2 7-15,-3 0-27 0,-8 0 5 16,-4-2 16-16,-4 1-10 16,-7-3-14-16,0 0 13 15,0 1-17-15,0-1-41 16,-20 5-123-16,-3-2-208 16,2 0-474-16</inkml:trace>
  <inkml:trace contextRef="#ctx0" brushRef="#br0" timeOffset="-123086.4">4503 583 810 0,'0'0'557'0,"0"0"-377"15,0 0-27-15,0 0 2 16,0 0-79-16,0 0 28 16,12-6-50-16,-9 4-26 15,5 0 24-15,-2 0-17 0,2 0 2 16,-4 2 3-16,0 0-38 15,-4 0 12-15,2 0-14 16,-2 0 1-16,0 0 4 16,0 4-5-16,0 4 0 15,0-1-6-15,-2-1 21 16,-6-1-14-16,-2 1 8 16,-3-2-8-16,1-2 30 15,1 0-31-15,3-2 0 16,1 0 0-16,4 0-5 15,1 0 4-15,2-2 1 16,0-8-32-16,0 1 26 16,10 0-25-16,0 3 31 0,1 4-11 15,1 0 7-15,1 2 3 16,-3 0 1-16,-2 0-19 16,-3 8 17-16,-3 3-11 15,-2-2 13-15,0-1-11 16,0-2 26-16,0-2-15 15,-5-4 15-15,-5 0 26 16,0 0 13-16,1 0-45 16,3 0-3-16,2 0-6 15,-2 0-57-15,6 0-51 16,0 0-253-16,0 8-546 0</inkml:trace>
  <inkml:trace contextRef="#ctx0" brushRef="#br0" timeOffset="-121941.97">4624 1488 838 0,'0'0'502'0,"0"0"-367"0,0 0-58 15,0 0-52-15,0 0-17 16,0 0 11-16,0 0-19 15,-27 10 1-15,22-6 24 16,3-4 1-16,0 0 71 16,0 0-14-16,0 0-61 15,2 0 11-15,-2-4-31 16,2-2 24-16,0 0-26 16,0-3-8-16,4 3-20 15,9 1 0-15,-1-2 13 16,1 4 8-16,-4 3 3 15,0 0 4-15,-3 0-12 16,-4 0 24-16,-2 6 2 0,0 8 17 16,0-1-12-16,-2 4 32 15,-11-3-8-15,-5-2 22 16,3-2 21-16,1-4-43 16,1-4 33-16,3-2-11 15,2 0-33-15,-1-4 11 16,3-10-42-16,-2-2 12 15,4-1-4-15,4 4-9 16,0-2-1-16,0 6-22 16,2-1-20-16,12 2 3 15,-1 2-12-15,1 4 27 16,-5 2 25-16,-1 0-28 0,-1 0 27 16,-2 3-17-16,-3 10 14 15,-2 1-8-15,0 0 6 16,0-2-10-16,0-5 4 15,-10 2 24-15,2-7 5 16,-1-2 22-16,0 0-10 16,0 0 24-16,5-2-39 15,-1-8 8-15,1 0-22 16,4 4-36-16,0-2-15 16,0 8-170-16,0 0-105 15,0 0-447-15</inkml:trace>
  <inkml:trace contextRef="#ctx0" brushRef="#br0" timeOffset="-119472.29">5348 1149 905 0,'0'0'542'15,"0"0"-366"-15,0 0 22 16,0 0-25-16,0 0-63 15,0 0-16-15,0-5-60 16,7 5-1-16,3 0 2 16,6 0 5-16,5 1 31 15,3 12-14-15,5 6-14 16,0 3-1-16,2 6-14 0,2 2 2 16,-1 4-7-16,3-2-15 15,-1-2 2-15,-3-3-10 16,-5-8 11-16,-1-5-17 15,-7-6 6-15,-7-2-1 16,-6-3-12-16,2-3-32 16,-5 0-7-16,0-4-64 15,0-13-174-15,0-1-460 0</inkml:trace>
  <inkml:trace contextRef="#ctx0" brushRef="#br0" timeOffset="-119006.41">6115 1078 702 0,'0'0'600'16,"0"0"-432"-16,0 0-34 16,0 0-18-16,0 0-21 15,0 0 9-15,0 0-10 16,0-1-10-16,0 1-14 16,-5 4-27-16,-6 10 44 0,-7 4-27 15,-6 8-10-15,-5 8 35 16,-5 4-50-16,-7 8 14 15,0-1-7-15,-4 6-17 16,2-3 33-16,1 0-32 16,5-3-19-16,3-6 22 15,5-6-23-15,3-5-6 16,2-6 4-16,10-6 5 16,0-4 6-16,5-4-15 15,3-3 6-15,4-5-26 16,2 1 17-16,0-1-41 15,0 0-35-15,0-1-85 16,0-12-297-16,11-1-230 0</inkml:trace>
  <inkml:trace contextRef="#ctx0" brushRef="#br0" timeOffset="-118390.95">6379 1191 1008 0,'0'0'410'15,"0"0"-164"-15,0 0-93 16,0 0-57-16,0 0 12 15,0 0-15-15,0 0-26 16,-118 40 35-16,94-12-42 16,0 1 13-16,1 4-6 15,3 4-29-15,7 0 13 16,0 4-32-16,4-3-19 16,6 2 15-16,3-4-15 15,0-3 0-15,0 0-21 16,14-7-48-16,1-5-24 15,15-13-109-15,-2-5-159 0,-1-3-185 0</inkml:trace>
  <inkml:trace contextRef="#ctx0" brushRef="#br0" timeOffset="-117898.96">6549 1365 785 0,'0'0'359'16,"0"0"-101"-16,0 0-91 0,0 0-2 15,0 0-70-15,0 0 12 16,0 0-8 0,0 24-3-16,0-5-18 0,0 0-19 15,0 3-7-15,0 0 35 16,0 1-66-16,2-3 12 16,5-2-18-16,-4-4-14 15,2-4 10-15,1-4-11 16,-4-6-62-16,6 0-60 15,1-12-140-15,-3-6-60 0</inkml:trace>
  <inkml:trace contextRef="#ctx0" brushRef="#br0" timeOffset="-117789.46">6549 1365 1152 0,'-16'-71'278'0,"16"65"-217"16,0 0-61-16,0-1-685 0</inkml:trace>
  <inkml:trace contextRef="#ctx0" brushRef="#br0" timeOffset="-117406.88">6749 1164 954 0,'0'0'530'0,"0"0"-340"16,0 0-19-16,0 0-48 15,0 0-48-15,0 0 28 16,0 0-66-16,74 5 33 15,-54 13 21-15,0 8-35 16,3 6 14-16,-6 6-24 16,-1 4-21-16,-5 4 41 15,-6 0-65-15,-5-1 9 16,0-5 6-16,0-4-15 16,0-4 16-16,-12-8-17 0,-2-2-18 15,1-6 17 1,3-4-95-16,0-12-87 0,8 0-176 15,2-4-323-15</inkml:trace>
  <inkml:trace contextRef="#ctx0" brushRef="#br0" timeOffset="-117159.38">7322 1295 1847 0,'0'0'522'0,"0"0"-424"15,0 0-98-15,0 0-41 16,0 0-148-16,0 0-397 15,0 0-925-15</inkml:trace>
  <inkml:trace contextRef="#ctx0" brushRef="#br0" timeOffset="-117023.88">7331 1492 1202 0,'0'0'690'0,"0"0"-499"15,0 0-26-15,0 0-78 16,0 0-87-16,0 0-28 15,0 0-262-15,-36 0-895 0</inkml:trace>
  <inkml:trace contextRef="#ctx0" brushRef="#br0" timeOffset="-116528.36">6497 1084 689 0,'0'0'581'0,"0"0"-434"15,0 0-47-15,0 0-53 16,0 0-14-16,0 0 6 16,0 0-21-16,19 0 34 15,-19 0 2-15,0 0 22 16,0 0 78-16,0 0-98 16,0 0-14-16,0 0-40 15,0 0-2-15,0 0-49 16,0 4-93-16,-14 3-38 15,1-3-96-15,-3 2-992 0</inkml:trace>
  <inkml:trace contextRef="#ctx0" brushRef="#br0" timeOffset="-113958.31">7835 1305 778 0,'0'0'321'16,"0"0"-75"-16,0 0-55 16,0 0-96-16,0 0 23 15,0 0 34-15,0 0-58 0,-12-14-49 16,8 14 10 0,-6 0-36-16,-1 0-3 15,-4 3-13-15,-5 8 4 0,3 5 4 16,-2 1-11-16,9-2 10 15,0 3-10-15,10-3 1 16,0-2-2-16,0 1-14 16,16-4-7-16,9 0 10 15,6-2-12-15,-1 0-18 16,2 2 28-16,-3 5-23 16,-7-1 16-16,-8 1 12 15,-8 2-11-15,-6 1 20 16,0-2 25-16,-8 0 15 15,-13-3 42-15,2 0-38 16,3-3-4-16,5-3-17 16,4-6-23-16,4-1-7 15,3 0-119-15,17-10-29 0,7-11 32 16,2 0-259-16</inkml:trace>
  <inkml:trace contextRef="#ctx0" brushRef="#br0" timeOffset="-113555.06">8110 1420 882 0,'0'0'580'0,"0"0"-379"15,0 0-91-15,0 0 24 16,0 0-68-16,0 0-11 16,0 0-29-16,-66 54-17 0,66-39 15 15,0 2-24 1,5-2 1-16,8-4-4 0,2-1 3 15,1-2-6-15,-1-4 4 16,1-2 4-16,-3-2 8 16,-1 0-2-16,-4-2-7 15,-1-8 35-15,-3-1-36 16,-4-1 12-16,0 3-12 16,0-4-16-16,-6 3-47 15,-11 1-79-15,-6 0-43 16,-2 4 70-16,1-2 12 15,-3 1 61-15,3 1 30 16,4-2 12-16,1-1 41 16,9 2-14-16,3-1-25 15,3-1 37-15,4-1-16 0,0 0 27 16,0-3-19 0,17-5-24-16,19-3-7 0,-3 2-35 15,1 2-254-15</inkml:trace>
  <inkml:trace contextRef="#ctx0" brushRef="#br0" timeOffset="-113427.08">8267 1177 1335 0,'0'0'482'16,"0"0"-247"-16,0 0-121 16,0 0-99-16,0 0-15 15,0 0-154-15,0 0-80 16,-25 62-468-16</inkml:trace>
  <inkml:trace contextRef="#ctx0" brushRef="#br0" timeOffset="-113086.41">8623 1416 1174 0,'0'0'557'0,"0"0"-377"15,0 0-117-15,0 0 48 16,0 0-5-16,0 0-44 15,0 0 9-15,16 87-39 16,-14-66-24-16,3-3 16 16,-3-4-24-16,2-4-16 15,3-2-52-15,6-8-117 16,0 0-139-16,-1-10-210 0</inkml:trace>
  <inkml:trace contextRef="#ctx0" brushRef="#br0" timeOffset="-112967.42">8623 1416 1397 0,'33'-127'489'0,"-39"120"-310"0,2 0-72 16,1-1-55-16,3 4-52 15,0-2-128-15,16 0-259 16,2 1-594-16</inkml:trace>
  <inkml:trace contextRef="#ctx0" brushRef="#br0" timeOffset="-112706.63">8906 1155 461 0,'0'0'1044'0,"0"0"-649"16,0 0-191-16,0 0-57 16,0 0-127-16,0 0 26 15,0 0 32-15,2 64-25 16,0-24 4-16,3 6-36 15,0 0-12-15,-1 1 6 16,-1-6 1-16,5-3-18 16,-4-7 2-16,1-6-52 15,0-8-55-15,1-15-162 16,-1-2-227-16,-3 0-295 0</inkml:trace>
  <inkml:trace contextRef="#ctx0" brushRef="#br0" timeOffset="-112561.83">8837 1377 833 0,'0'0'761'0,"0"0"-515"0,0 0-53 16,0 0-84-16,0 0-23 15,0 0-60-15,0 0-24 16,54-19-2-16,-12 14-22 16,18-2-155-16,-11 5-164 15,-9-3-1284-15</inkml:trace>
  <inkml:trace contextRef="#ctx0" brushRef="#br0" timeOffset="-111375.25">9169 1403 1262 0,'0'0'252'16,"0"0"-192"-16,0 0-44 0,0 0 23 15,0 0-24-15,0 0 30 16,0 0-22-16,80-12-21 16,-62 3 8-16,-5-2-10 15,-6 1 0-15,-7 0 4 16,0 0 9-16,-9 2-13 16,-11 2 30-16,-2 0 16 15,-3 4 19-15,4 2 8 16,0 0-10-16,7 0 25 15,1 13-51-15,7 1 17 16,2 5-14-16,4 2-18 0,0 1 9 16,0 0-22-16,17-3-7 15,5 2-4-15,5-5-27 16,4-6-4 0,3-4-64-16,-3-6-69 0,0 0-14 15,-2-13-13-15,-6-5-113 16,-4 0 137-16,-5 1 66 15,-5 2 103-15,-3 6 106 16,-4 0 60-16,0 5 39 16,-2 3-80-16,3 1-51 15,-3 0 21-15,2 0 0 16,1 10 18-16,-1 3-34 0,0 4-25 16,0 1-14-16,-2-3-22 15,0 0-11-15,2-3 7 16,-2-4-6-16,0-4-8 15,0-2 0-15,5-2 2 16,1 0-2 0,3-13-15-16,7-4-32 0,-1-3 1 15,5 3-27-15,-1 2 62 16,-4 2-7-16,1 5 3 16,-3 2 14-16,-2 4-10 15,-2 0 11-15,-4 2 48 16,-3 0-41-16,0 0 39 15,0 0 19-15,-2 9-12 16,0-1-6-16,0-1-32 16,0 3-8-16,0 1 2 0,2-6-9 15,1 2-16-15,6-5-40 16,-3-2-12-16,5 0 54 16,3-5 0-16,-1-7-30 15,0-2 24-15,-1 4-13 16,-1 1 27-16,-3 2 8 15,2 4-2-15,-2 0 45 16,-1 2-14-16,0 1 26 16,0 0 20-16,-3 0-58 15,3 0 31-15,-3 4-17 16,0 3-24-16,4 1 11 16,-6 0-20-16,2 1-20 15,0-3 14-15,1-1-54 0,3-2-22 16,4-3-69-1,1 0 37-15,8 0-5 0,-2-5-49 16,3-7-57-16,3 1 0 16,-2-6-42-16,-2 4 179 15,0-4 36-15,-3 3 52 16,-5 3 162-16,-4 0 52 16,-2 5 74-16,-5 2-44 15,-2 0-70-15,0 4 15 16,0 0-71-16,-2 0-64 15,-10 0-5-15,1 8-31 16,1 4 1-16,2 7-1 16,6-1-6-16,2 0-9 15,0 1-3-15,0 1 0 0,6-1-8 16,4 0 9-16,-3 2-1 16,-1-1 1-16,-2 0 10 15,-1-4-11-15,-3-4 0 16,0-3 0-16,0-4 42 15,-5-3-25-15,-10-2-17 16,-10 0-58-16,3-2-178 16,2-12-280-16</inkml:trace>
  <inkml:trace contextRef="#ctx0" brushRef="#br0" timeOffset="-110512.15">10792 1131 1061 0,'0'0'369'16,"0"0"-126"-16,0 0 10 15,0 0-67-15,0 0-97 16,0 0-45-16,0 0 26 16,-19 0-35-16,11 20 10 15,-2 8 23-15,4 6-50 16,1 4 14-16,3 2-26 16,2 1 3-16,0-4 3 15,0-1-12-15,0-5 0 0,7-8-27 16,-1-2-70-1,-2-12-33-15,4-9-182 0,-4 0-88 16,-4-1-303-16</inkml:trace>
  <inkml:trace contextRef="#ctx0" brushRef="#br0" timeOffset="-110225.8">10626 1344 1202 0,'0'0'288'15,"0"0"-100"-15,0 0-75 16,0 0-111-16,0 0 6 15,123-59-8-15,-72 47-16 16,0 2-7-16,-4 4-6 16,-9 1 29-16,-7 4 8 15,-9 1 6-15,-3 0 67 16,-6 0 23-16,-5 12 26 0,2 2 28 16,-6 4-61-16,0 6 1 15,-4 2-28-15,0 2-45 16,0 0 5-16,0-3-29 15,0-6 0 1,0-1-2-16,3-5-50 0,1-6-62 16,2-7-145-16,-1-3-215 15,2-15-872-15</inkml:trace>
  <inkml:trace contextRef="#ctx0" brushRef="#br0" timeOffset="-110100.49">11054 1167 1252 0,'0'0'402'0,"0"0"-156"0,0 0-149 16,0 0-97-16,0 0-102 15,0 0-150-15,0 0-905 0</inkml:trace>
  <inkml:trace contextRef="#ctx0" brushRef="#br0" timeOffset="-109259">11348 1239 818 0,'0'0'254'0,"0"0"-38"16,0 0-12-16,0 0-103 15,0 0-5-15,0 0 21 16,0 0-85-16,-49-16 19 16,36 16 6-16,1 0 20 15,-1 8 7-15,-1 6-54 16,2 2 5-16,1 5 21 15,3 2-45-15,3 1 3 16,5 2 4-16,0 1-10 0,7-4 15 16,14-1-23-1,6-5 1-15,4-5-2 0,2-9-10 16,5-3-2-16,3 0-2 16,-2-14-17-16,-1-14 1 15,-2-6-34-15,-5-10 0 16,-9-6 42-16,-7-6-28 15,-5 0 8-15,-10 3 3 16,0 6 40-16,0 11 21 16,-6 9 38-16,-8 11-23 15,1 10-18-15,1 6-18 16,3 0-2-16,3 4-8 0,2 14 10 16,4 9 22-16,0 5-5 15,0 6 0-15,0 2 41 16,2 5-41-16,4 3 29 15,3 2-8-15,0-3-15 16,-2 0 14-16,-1-8-28 16,0-7-9-16,1-8 8 15,-1-9-8-15,-2-7 0 16,-2-4-1-16,0-4 1 16,0 0 42-16,1-2-24 15,-1-17-11-15,4-4-7 16,2-10-44-16,0 1 29 15,5 0-19-15,1 2-6 16,1 8 6-16,3 7-8 16,-2 7 8-16,2 2 34 0,-3 3-39 15,1 3 39-15,-3 0 0 16,1 0 4-16,-3 10 32 16,-3 4-2-16,2 2 4 15,-2 3 21-15,-3 0-52 16,-3 0-14-16,-2-2-27 15,-5-3-56-15,-15-4-93 16,-1-7-117-16</inkml:trace>
  <inkml:trace contextRef="#ctx0" brushRef="#br0" timeOffset="-109067.68">11317 983 1560 0,'0'0'547'16,"0"0"-495"-16,0 0-14 15,0 0-30-15,0 0-8 16,0 0-31-16,0 0-132 16,-54 100-129-16,54-76-639 0</inkml:trace>
  <inkml:trace contextRef="#ctx0" brushRef="#br0" timeOffset="-108089.5">12063 1241 1631 0,'0'0'380'16,"0"0"-245"-16,0 0-98 16,0 0 11-16,0 0-27 15,0 0-8-15,0 0 23 16,80-90-30-16,-70 67-6 16,-8 2-6-16,-2 2-14 0,0 5 20 15,0 4-12-15,-10 7 4 16,-1 3-1-16,3 0 1 15,-1 2 8-15,-3 13-1 16,4 8 2-16,-1 3 9 16,4 4 9-16,3 4-17 15,2 2 48-15,0-2-49 16,2 1 13-16,14-2 2 16,2-3-15-16,4-3-2 15,0-10-22-15,3-7-20 16,0-7 19-16,-2-3-27 15,4-8-76-15,-2-17 11 16,-2-3-49-16,-4-2 27 16,-3 0 26-16,-5 4-51 15,-4 3 163-15,-2 8 45 0,-5 5 60 16,0 6 36-16,0 4 1 16,0 0-28-16,0 0-50 15,0 0-46-15,0 10 23 16,0 4-27-16,0 2 3 15,0 2 6-15,0-2-21 16,10-2 18-16,1-2-20 16,5-2-34-16,-1-5-4 15,1-5-16-15,0 0-40 16,-3 0-7-16,-2-7 25 16,-1-3 47-16,-8 0 20 15,0 4 9-15,-2 2 32 16,0 3 22-16,0 1 32 15,0 0-15-15,0 0-45 16,0 0 14-16,0 7 9 0,2 3-36 16,7 2 19-16,0 1-32 15,7-4-1-15,-1-1-62 16,5-3-47-16,1-5 15 16,-2 0 16-16,1-7-51 15,1-6-26-15,-6-2-41 16,-4 1 116-16,-2 4 81 15,-4 2 139-15,-5 5 28 16,2 0-29-16,-2 3-33 16,0 0-27-16,2 0-67 0,2 9 57 15,1 8 5 1,4 10-26-16,2 2 3 16,2 7-30-16,1 5-18 0,-4-2 21 15,-1-1-14-15,-6-1-2 16,-3-5 20-16,0-6-8 15,-14-6 15-15,-8-8 3 16,0-3-30-16,-2-9-7 16,1 0-23-16,8-19-104 15,3-6-165-15,10-6-525 0</inkml:trace>
  <inkml:trace contextRef="#ctx0" brushRef="#br0" timeOffset="-107758.73">13086 1023 998 0,'0'0'701'0,"0"0"-464"15,0 0-161-15,0 0-19 16,0 0 58-16,0 0 5 0,0 0 19 16,-7 110-105-16,7-70 2 15,0 0-14-15,0-1-22 16,0 0 0-16,0-5-14 15,0-6-59-15,0-5-39 16,0-8-281-16,-2-11-251 0</inkml:trace>
  <inkml:trace contextRef="#ctx0" brushRef="#br0" timeOffset="-107617.47">12855 1121 1495 0,'0'0'291'16,"0"0"-291"-16,0 0-60 0,0 0-247 16,0 0-645-16</inkml:trace>
  <inkml:trace contextRef="#ctx0" brushRef="#br0" timeOffset="-107284.59">12388 1042 1045 0,'0'0'341'15,"0"0"-174"-15,0 0 49 16,0 0-65-16,0 0-24 16,0 0-37-16,0 0-52 15,92-8-36-15,-66 8-2 16,12 0-99-16,-7 0-53 15,-4 0-151-15</inkml:trace>
  <inkml:trace contextRef="#ctx0" brushRef="#br0" timeOffset="-106892.99">13024 1141 1092 0,'0'0'505'0,"0"0"-273"0,0 0-80 16,0 0-57-16,0 0-56 15,0 0 17-15,0 0 23 16,45-17-71-16,-17 17-8 15,17 0-33-15,-5 0-178 16,-5 0-148-16</inkml:trace>
  <inkml:trace contextRef="#ctx0" brushRef="#br0" timeOffset="-106070.88">13275 1244 1033 0,'0'0'287'0,"0"0"-232"15,0 0-16-15,0 0-18 16,0 0-20-16,0 0 21 16,0 0-15-16,87-89-6 15,-74 89 8-15,0 0 1 0,3 0-10 16,-2 3 44-16,-3 8-5 15,1 3 28-15,-4-1 1 16,1 6 19-16,-3 1 19 16,2 0-40-16,1-2-10 15,1-2-31-15,6-4-24 16,2-2 26-16,4-8-25 16,3-2 14-16,2 0-16 15,-4-18-39-15,-2-4 19 16,-5-6-3-16,-7 0 8 15,-7 0 15-15,-2 3 6 16,0 6 61-16,-9 5 26 16,-5 7-33-16,1 6-30 15,-1 1-30-15,4 0 3 16,1 12-7-16,5 8 4 0,1 2 0 16,3 3-1-1,0 2 3-15,5-4-4 0,12 2-33 16,6-7-66-16,3-6 20 15,3-6-74-15,3-6-2 16,-5 0-43-16,-6-4-13 16,-1-10 46-16,-7-2 167 15,-3 2 71-15,-4 1 186 16,-1 5-96-16,-3 2-25 16,-2 1 34-16,2 5-67 15,-2 0-34-15,0 0-39 16,2 0-2-16,3 11 41 0,0 0-47 15,-1 1-2-15,3-2-6 16,-5-2-8-16,2-4-6 16,-2-4-10-1,3 0 10-15,4 0 4 0,2-10-4 16,5-2-42-16,1-3 21 16,2 2-12-16,-4 3-6 15,1 0 11-15,-5 4 28 16,-3 1 1-16,0 5 26 15,-2 0 20-15,1 0-9 16,1 7-7-16,4 5-1 16,-3 6-24-16,-1 0 0 15,-6 4-12-15,-2 0-34 0,-2 4-114 16,-17-8-112-16,-2-4-213 16</inkml:trace>
  <inkml:trace contextRef="#ctx0" brushRef="#br0" timeOffset="-105917.57">13554 1074 1766 0,'0'0'511'16,"0"0"-356"-16,0 0-52 16,0 0-38-16,0 0-65 15,0 0-6-15,0 0-6 16,149-44-148-16,-113 44-351 0</inkml:trace>
  <inkml:trace contextRef="#ctx0" brushRef="#br0" timeOffset="-105319.1">14445 1205 1197 0,'0'0'389'0,"0"0"-175"15,0 0-138-15,0 0-43 16,0 0 6-16,0 0-38 16,0 0 20-16,81-81 5 15,-71 65-2-15,1 4 10 16,-1 3-14-16,0 0-13 16,9 8-7-16,2 1-9 15,4 0-28-15,2 0 17 16,-5 6 4-16,-4 7 16 15,-4 4 10-15,-6 3 24 16,-1 2 60-16,-3 4-65 16,1-2 24-16,0 0-26 15,3-2-20-15,6-6-7 16,3-6-54-16,31-10-111 16,-8 0-56-16,-1-2-667 15</inkml:trace>
  <inkml:trace contextRef="#ctx0" brushRef="#br0" timeOffset="-105039.2">14980 1114 1257 0,'0'0'331'15,"0"0"-120"-15,0 0-79 16,0 0-44-16,0 0 23 16,0 0-75-16,0 0 5 15,-24 109-33-15,43-83-8 16,4-6-7-16,3-1-16 15,3-11 23-15,-2-5-18 16,-4-3 2-16,-8 0 16 16,-6-17 0-16,-7-8 0 0,-2-1-1 15,0-4 1-15,-13 4 0 16,0 2 11-16,1 6-10 16,6 8-2-16,6 6-29 15,0 2-197-15,15 2 14 16,12 0-56-16,2 0-235 0</inkml:trace>
  <inkml:trace contextRef="#ctx0" brushRef="#br0" timeOffset="-104500.28">15276 1124 383 0,'0'0'401'15,"0"0"-113"-15,0 0-42 0,0 0-33 16,0 0-88 0,0 0 56-16,0 0-18 0,36 78-59 15,-32-59-11 1,3-2-58-16,0-3-17 0,1 1-12 15,4-5-6-15,-1-5-46 16,6-4-29-16,1-1-47 16,5 0-39-16,-4-16-19 15,2-2 52-15,-7 0 99 16,-6 0 29-16,-2 1 45 16,-3 4 64-16,-3 5 97 15,0 2-49-15,0 1-41 16,0 5-18-16,0 0-30 15,0 0-68-15,0 3 18 16,0 11-15-16,6 4 10 0,2-2-17 16,3 2 11-16,4-5-7 15,1 0 0-15,4-9-19 16,0-4-12-16,7 0 6 16,2-12-83-16,1-12-102 15,4-8-40-15,-3-6-2 16,-4-5 61-16,-4-2 95 15,-6-1 96-15,-3 6 26 16,-8 9 203-16,-1 9 53 16,-3 12 47-16,-2 7-133 15,0 3-94-15,0 0-56 16,0 9-18-16,0 15 17 16,-7 10 1-16,-1 8 22 15,0 2-50-15,4 3 5 0,2-3-10 16,2-3-13-16,0-5-2 15,0-9-41 1,0-9-42-16,0-16-53 0,2-2-208 16,-1-2-130-16</inkml:trace>
  <inkml:trace contextRef="#ctx0" brushRef="#br0" timeOffset="-104130.54">15671 1034 1077 0,'0'0'483'0,"0"0"-277"0,0 0 7 16,0 0-29-1,0 0-56-15,0 0-65 0,0 0-13 16,126 12-50-16,-101-6-3 15,-2-1-13 1,0-1-156-16,-4-1-208 0,-4-3-705 0</inkml:trace>
  <inkml:trace contextRef="#ctx0" brushRef="#br0" timeOffset="-103775.43">15960 1087 1215 0,'0'0'231'16,"0"0"-128"-16,0 0-26 16,0 0-52-16,127-6 10 0,-98-1-29 15,-2-1-5 1,-7 0 15-16,-7 1-1 0,-6-3 70 16,-7-1 64-16,0 1-41 15,0 3 12 1,-5 1-36-16,-8 0-56 0,-5 6 23 15,-1 0-50-15,-2 0 17 16,4 4-16-16,1 10 19 16,3 5 42-16,1 6-15 15,8 0-17-15,4 4 33 16,0 0-62-16,8 2 29 16,15 0-7-16,8-1-17 15,2-7-7-15,8-5-37 16,14-14-57-16,-8-4-78 0,-7 0-439 0</inkml:trace>
  <inkml:trace contextRef="#ctx0" brushRef="#br0" timeOffset="-102396.4">8694 1041 423 0,'0'0'618'16,"0"0"-379"-16,0 0-98 15,0 0-53-15,0 0-21 16,0 0-1-16,0 0-15 16,29-13 22-16,-29 13 23 15,0 0-11-15,0 9 7 16,0-4-34-16,-4 1-25 16,-5 1 9-16,0-4-16 0,0 0-11 15,5-1 43-15,-1-2-58 16,1 0 0-16,4 0-47 15,0 0-163-15,0 0-131 0</inkml:trace>
  <inkml:trace contextRef="#ctx0" brushRef="#br0" timeOffset="-101782.26">8960 1671 1204 0,'0'0'557'0,"0"0"-412"16,0 0-66-16,0 0-25 0,0 0-1 15,0 0 39-15,0 0-42 16,0 143-28-16,2-94 12 16,4-4-34-16,4-1-1 15,-4-2-46-15,3-11-81 16,-9-7-66-16,0-10-35 15,0-8-158-15</inkml:trace>
  <inkml:trace contextRef="#ctx0" brushRef="#br0" timeOffset="-101368.49">8828 1935 1333 0,'0'0'356'16,"0"0"-229"-16,0 0-23 15,0 0-83-15,0 0-21 0,0 0 5 16,0 0-5-16,151-84-47 15,-117 79 34-15,-7 4-37 16,-7 1 49-16,-7 0-1 16,-4 0 2-16,-2 10 41 15,-1 6-7-15,4 2 18 16,-3 4 23-16,3 2-61 16,0-1 16-16,-2 2-20 15,3-3 1-15,1-2-11 16,-2-7-8-16,1-6-66 15,3-6 24-15,-1-1-54 16,3 0 38-16,-1-15-13 16,-1-3 15-16,-1 0 52 15,-2 2 12-15,-1 4 28 16,-6 2 68-16,-1 5 4 0,0 4 32 16,0 1-55-16,-1 0-37 15,2 0-2-15,1 1-14 16,4 12 4-16,0 1-5 15,-1 1-23-15,0-2-45 16,-6-3-118-16,-2-6-53 16,0-4-173-16</inkml:trace>
  <inkml:trace contextRef="#ctx0" brushRef="#br0" timeOffset="-101227.4">9300 1827 988 0,'0'0'580'0,"0"0"-416"15,0 0-33-15,0 0-72 16,0 0-42-16,0 0-17 16,0 0-16-16,-20 33-117 15,13-24-59-15,3-7-457 0</inkml:trace>
  <inkml:trace contextRef="#ctx0" brushRef="#br0" timeOffset="-101088.9">9198 1627 1515 0,'0'0'552'0,"0"0"-426"0,0 0-99 16,0 0-26-1,0 0-1-15,0 0-82 0,136 9-203 16,-93 5-842-16</inkml:trace>
  <inkml:trace contextRef="#ctx0" brushRef="#br0" timeOffset="-100640.48">9817 1952 1662 0,'0'0'318'16,"0"0"-221"-16,0 0-1 0,-122 3-3 15,102 7-6-15,11 6 5 16,5 2-71-16,4 4-3 16,0 1-18-16,22-2-6 15,4-3 5-15,8-10-36 16,2-8-17-16,-1 0 23 16,-1-24-68-16,-3-14-106 15,-6-10-36-15,-8-8 1 16,-8-6 7-16,-6-3 91 15,-3 7 85-15,0 10 57 16,0 14 273-16,0 14 31 16,-3 12-57-16,3 8-115 15,0 0-62-15,0 12-39 16,0 16 12-16,3 10 19 16,7 11-40-16,3 1-7 0,1 0-15 15,1-5-15-15,-3-6-39 16,-5-11-141-16,-7-16-58 15,-7-8 34-15,-13-4-365 16</inkml:trace>
  <inkml:trace contextRef="#ctx0" brushRef="#br0" timeOffset="-99894.18">9797 1787 1015 0,'-6'-23'360'16,"6"3"-133"-16,0 2-119 16,0 2-62-16,24 6-40 15,16 4 0-15,10 2-12 16,5 4-1-16,3 0-37 15,-3 0 37-15,-3 4-17 0,-10 9 24 16,-9-1 0-16,-10-3 0 16,-15-1 13-16,-8 0 35 15,0 3 94-15,-10 0 21 16,-11 6-69-16,0 2-10 16,0 2-32-16,8 1-30 15,4 0 6-15,7-2-28 16,2-2 10-16,0-2-23 15,4-6-30-15,10-2-1 16,5-8-11-16,2 0-27 16,1-8-22-16,-2-15-52 15,-4-2 6-15,-6 0 48 16,-2 1 13-16,-6 9 89 0,-2 4 63 16,0 5 33-16,0 6 44 15,0 0-71-15,0 0-53 16,-2 8 36-16,-1 13 31 15,3 0 15-15,0 4-44 16,0-1-30-16,3-2 8 16,10-4-32-16,5-7-14 15,2-5 13-15,0-6-48 16,-1 0 0-16,2-7-14 16,-5-13-25-16,-1 0 30 15,-3 3 11-15,-6-3 47 16,1 9 22-16,-5 3 41 15,-2 5 74-15,0 3-42 16,0 0-60-16,0 0 1 16,0 0-35-16,2 0-1 0,2 8 11 15,1 3-3-15,0-1-9 16,3 3 1-16,1-5 0 16,2 1 1-16,3-6-1 15,-1-3-37-15,5 0 9 16,-1 0-72-16,-1-12 30 15,-1-1 9-15,-1 1 39 16,-3-1 22-16,-7 7 21 16,2 3 63-16,-6 0 48 15,0 3-67-15,0 0 10 16,2 0-37-16,2 0-21 16,1 11 7-16,3 3-10 0,2 4-5 15,-2-2-9 1,-2-2-29-16,-1-2-53 0,-5-10-97 15,0-2-134-15,-2 0-176 16</inkml:trace>
  <inkml:trace contextRef="#ctx0" brushRef="#br0" timeOffset="-99746.73">10210 1621 1288 0,'0'0'368'15,"0"0"-211"-15,0 0-102 16,0 0-55-16,0 0-41 0,0 0-66 16,0 0-592-16</inkml:trace>
  <inkml:trace contextRef="#ctx0" brushRef="#br0" timeOffset="-99628.11">10374 1476 1332 0,'0'0'379'0,"0"0"-227"15,0 0-93-15,0 0-43 16,0 0-16-16,119-2-9 16,-88 5-282-16</inkml:trace>
  <inkml:trace contextRef="#ctx0" brushRef="#br0" timeOffset="-99067.56">10323 1610 1038 0,'0'0'506'15,"0"0"-229"-15,0 0-75 16,0 0-85-16,0 0-39 16,0 0-42-16,0 0-8 15,-4-10-28-15,4 8 12 0,0 0-8 16,0 0-2-16,2 0 7 15,0 0 10-15,2 2-18 16,3 0 13-16,2 0-14 16,2 0 2-16,5 0 7 15,1 6-9-15,2 2 0 16,1 4-56-16,13 4-133 16,-4-2-142-16,0-2-533 0</inkml:trace>
  <inkml:trace contextRef="#ctx0" brushRef="#br0" timeOffset="-98591.04">11339 1883 720 0,'0'0'877'0,"0"0"-639"16,0 0-122-16,0 0-55 16,-144-10 42-16,113 10-16 15,2 10 16-15,6 9-36 16,7 10-52-16,12 1 14 16,4 3-29-16,6-6 1 15,21-4-19-15,12-8 8 16,3-11-27-16,2-4-15 15,1-12-87-15,-5-24-80 0,-9-10-12 16,-9-10-60-16,-11-6 162 16,-7-1 129-16,-4 3 31 15,0 9 90-15,0 14 45 16,0 13 113-16,0 10-64 16,0 12-95-16,0 2-44 15,0 2-75-15,0 20 16 16,0 11 17-16,0 8-18 15,0 9 9-15,3 3-20 16,4 1-4-16,2-7-2 16,-1-4-81-16,-6-9-120 15,1-14-118-15,-3-12-335 0</inkml:trace>
  <inkml:trace contextRef="#ctx0" brushRef="#br0" timeOffset="-97904.38">11252 1682 1386 0,'0'0'319'0,"0"0"-283"16,0 0 8-16,0 0 37 15,0 0-13-15,132 51-12 16,-76-33-32-16,4-5-24 16,-1-1 14-16,-1-4-12 15,-8-1-4-15,-10-7-9 16,-11 0-43-16,-13 0 32 0,-12-7 6 15,-4-4 1-15,0-2-10 16,-12 1-14-16,-7 2 39 16,-2 6 45-16,4 4-14 15,-1 0 14-15,7 0-4 16,1 12-19-16,4 8 46 16,4 5-40-16,2 3 31 15,0 4-28-15,0-2-12 16,14 0 1-16,5-4-20 15,6-8 1-15,2-6-2 16,4-8-31-16,0-4-32 16,0-2-39-16,-2-21 13 15,-4-4-26-15,-6-3 31 0,-2-2 46 16,-5 6 24-16,0 5 30 16,-5 7-4-16,-3 9 22 15,0 2 41-15,-4 3-8 16,3 0-4-16,-3 10 43 15,0 6 28-15,0 4-91 16,0 1 16-16,0-2-36 16,0-2-11-16,0-6-11 15,0-5-5-15,0-3-11 16,4-3 3-16,2 0 7 16,6-10-5-16,1-10 8 15,3-1-15-15,-1-1 17 16,1 4-7-16,-1 6 8 0,-3 2 0 15,-1 4 14-15,-2 5-14 16,-2 1 17-16,-1 0-15 16,1 0 23-16,-1 3-12 15,3 11 8-15,1 5 1 16,-2 0-10-16,0 4-13 16,3-3 1-16,-5-1-61 15,-6 0-60-15,0-5-161 16,-6-6-22-16,-11-8-758 0</inkml:trace>
  <inkml:trace contextRef="#ctx0" brushRef="#br0" timeOffset="-97778.46">11640 1614 1305 0,'0'0'288'0,"0"0"-218"0,0 0-70 16,0 0-24-16,158-95-255 15,-102 70-521-15</inkml:trace>
  <inkml:trace contextRef="#ctx0" brushRef="#br0" timeOffset="-97645.34">12130 1376 613 0,'0'0'1185'0,"0"0"-792"16,0 0-163-16,0 0-102 15,0 0-94-15,0 0-31 16,0 0-3-16,-114 33-85 15,93 2-93-15,2-8-301 16,9-2-408-16</inkml:trace>
  <inkml:trace contextRef="#ctx0" brushRef="#br0" timeOffset="-97117.72">11798 1486 1003 0,'0'0'411'15,"0"0"-232"-15,0 0-21 16,0 0-8-16,0 0-18 15,0 0-6-15,0 0-105 16,87 50-21-16,-64-17-53 16,-6-6-211-16,1-7-468 0</inkml:trace>
  <inkml:trace contextRef="#ctx0" brushRef="#br0" timeOffset="-96135.32">12990 1774 1111 0,'0'0'353'0,"0"0"-177"16,0 0-17-16,0 0-99 15,0 0-36-15,0 0-4 16,0 0-20-16,-11-14 0 16,6 14 6-16,1 0 10 15,-5 4-15-15,3 2 31 16,-1 0-20-16,0-2 7 16,5-1-19-16,2-3 0 15,0 1 0-15,0-1-10 0,0 0 10 16,-3 0 6-1,-3 0 14-15,-3 3 53 0,-5-2-58 16,2 3 18-16,0 5 11 16,1-2-34-16,5 1 21 15,3 4-22-15,3 1-3 16,0-2 21-16,0 1-26 16,9-2 0-16,11 1-1 15,7-2-3-15,7-9-4 16,3 0-57-16,-1-3-71 15,1-31-50-15,-8 1-83 16,-10-3-431-16</inkml:trace>
  <inkml:trace contextRef="#ctx0" brushRef="#br0" timeOffset="-95945.52">13069 1470 952 0,'0'0'575'15,"0"0"-424"-15,0 0-76 0,0 0-24 16,0 0 79-16,0 0 66 15,0 0-83-15,-14 138-11 16,14-94-24-16,2 4-41 16,7 0 1-16,2 0-38 15,0-6-23-15,-2-9-21 16,-2-10-112-16,-3-10-166 16,-4-13-270-16</inkml:trace>
  <inkml:trace contextRef="#ctx0" brushRef="#br0" timeOffset="-95009.27">12970 1688 1111 0,'0'0'498'16,"0"0"-304"-16,0 0-146 15,0 0-18-15,0 0-29 16,0 0 0-16,0 0-1 16,112-12 6-16,-86 28-1 15,-6 6-4-15,-2 4-1 16,-5 3 86-16,-1 0 1 15,-6 1 5-15,1 0-2 16,-1 3-48-16,2-5 1 16,0-1-39-16,3-2 4 15,1-5-4-15,3-6-4 0,3-8-7 16,4-6 1-16,3 0-13 16,1-10 19-16,-1-12-33 15,-2-8 5-15,-4-5 17 16,-5-2 3-16,-8-3 8 15,-6 1 1-15,0 4 0 16,0 6 37-16,-12 11-2 16,-2 6-19-16,1 10 1 15,-1 2-10-15,1 0-9 16,3 18 1-16,2 4 0 16,5 5 6-16,3 0-6 15,0 4 0-15,0-3-18 16,19-2 18-16,2-6-7 15,4-4-21-15,2-8-27 16,2-6-31-16,-2-2-29 16,0-6-16-16,-3-14 33 15,-4-3-37-15,-2 2 48 0,-5 1 45 16,-7 6 42-16,0 4 94 16,-4 5 24-16,0 5-8 15,-2 0-26-15,0 0-83 16,0 0 11-16,2 8 16 15,0 4-2-15,0 1 21 16,1-3-26-16,-1-1-21 16,0-5 15-16,2 1-6 15,4-5-9-15,0 0 7 16,5 0-7-16,3-12 0 0,-1-3-12 16,1 0 12-16,-5 1-13 15,1-1 8-15,-6 8 5 16,-1-1 18-16,-5 5 12 15,2 3 27-15,-2 0-32 16,0 0-23-16,2 0 18 16,0 3-19-16,3 5-1 15,-3-1 0-15,2 0 6 16,1 1-3-16,-2-5-3 16,1-3 0-16,1 0-20 15,7 0 21-15,0-3-2 16,1-5-4-16,1-1-1 15,-4 1 0-15,-3 4 1 16,-1 3 5-16,2 1 5 16,-4 0 8-16,3 0-13 0,-1 0 16 15,4 11 15 1,-2 3 3-16,1 5-19 0,-3-1-4 16,4-3 9-16,-6 2-11 15,1-3-18-15,-5-3 8 16,0 0-46-16,0-1-22 15,0-6-140-15,0-2-102 16,-9-2-996-16</inkml:trace>
  <inkml:trace contextRef="#ctx0" brushRef="#br0" timeOffset="-94872.52">13476 1459 1343 0,'0'0'260'0,"0"0"-168"16,0 0-92-16,0 0-43 16,131-61-240-16</inkml:trace>
  <inkml:trace contextRef="#ctx0" brushRef="#br0" timeOffset="-94691.66">13853 1358 705 0,'0'0'610'15,"0"0"-404"-15,0 0-42 16,0 0-22-16,0 0 27 0,0 0-88 16,0 0-81-1,-92 91-8-15,50-73-108 0,-5-3-55 16,-28-8 2-16,12-2-160 16,5-5-378-16</inkml:trace>
  <inkml:trace contextRef="#ctx0" brushRef="#br0" timeOffset="-94608.81">13302 1462 671 0,'0'0'366'0,"0"0"-140"15,0 0 9-15,0 0-105 16,0 0-31-16,0 0-76 16,0 0-23-16,-83-24-109 15,81 24-298-15</inkml:trace>
  <inkml:trace contextRef="#ctx0" brushRef="#br0" timeOffset="-94079.51">14175 1827 601 0,'0'0'864'0,"0"0"-704"16,0 0-87-16,0 0 57 15,0 0-16-15,0 0-4 16,0 0-38-16,83 1-45 15,-56-15 4-15,-3-2-31 16,-4-2-11-16,-4-2 1 16,-5 2-6-16,-5 0 8 15,-3 7 8-15,-3 0 0 16,0 7 34-16,0 2 5 16,0 2-16-16,0 0 60 15,0 0-53-15,0 0-1 16,0 11-5-16,0 6 18 0,0 10 23 15,0 0-40 1,0 3-13-16,8-1 24 0,6-3-27 16,0-2-11-16,3-6 2 15,1-9-50 1,9-9-25-16,-2-12-166 0,-8-12-430 0</inkml:trace>
  <inkml:trace contextRef="#ctx0" brushRef="#br0" timeOffset="-93967.68">14476 1456 1763 0,'0'0'551'16,"0"0"-391"-16,0 0-68 0,0 0-63 15,0 0-29 1,0 0-153-16,0 0-470 0</inkml:trace>
  <inkml:trace contextRef="#ctx0" brushRef="#br0" timeOffset="-40321">6358 1207 54 0,'0'0'576'0,"0"0"-384"15,0 0-30-15,0 0-75 16,0 0-2-16,0 0-7 15,0 0 21-15,10-18-37 0,-10 14-42 16,0 2 81-16,0 2 27 16,0-2-57-16,0 2 24 15,0 0-7-15,0 0-18 16,0-2-20-16,0 2-30 16,0 0 1-16,0 0 11 15,0 0-32-15,0 0 30 16,0 0-19-16,0 0-10 15,0 0 28-15,0 0-29 16,0 0 8-16,0 0-8 16,0 0 7-16,-2 0-7 15,-2 0 0-15,-6 0 0 16,4 0 5-16,-3 2-4 0,1 4 5 16,-2-2-6-1,4 1 1-15,-3 0 3 0,2 1-4 16,0-2 0-16,1 2-2 15,-1-4 10-15,1 2-8 16,1 2 0-16,-2-2 1 16,-2 4 2-16,1-3-3 15,-2 4 0-15,1 1-1 16,1-2 2-16,1 2-1 16,0-2 1-16,0 2 0 15,1 0 11-15,-1-2-12 16,3 2 0-16,0-1-7 15,-2-3 15-15,2 1-8 16,2 1 0-16,-2-2 2 16,-1 2 4-16,3 2-6 0,-2 1 0 15,0 0-5-15,-4 1 13 16,4 3-8-16,-1-6 0 16,1 2 0-16,2-1 11 15,2-1-11-15,-2 2 0 16,2 1 10-16,0 0-2 15,0 2-8-15,0-1 11 16,0 4-10-16,0-1 12 16,0 0-13-16,0-2 0 15,0 3 8-15,0-4 1 16,0 1-9-16,0 0 9 16,0 2-7-16,0 0 26 0,8 2-22 15,2-1 3 1,3 4 19-16,0-3-16 0,-1 0-12 15,-1-4 0-15,-1-1 1 16,-3-2 12-16,0 0-2 16,-5-5-11-16,-2-2 0 15,0-3 1-15,0 2-2 16,0-3-38-16,3 0-60 16,1-13-172-16,0-5-502 0</inkml:trace>
  <inkml:trace contextRef="#ctx0" brushRef="#br0" timeOffset="-39622.02">6576 1333 472 0,'0'0'319'16,"0"0"-105"-16,0 0-19 0,0 0-16 15,0 0-95-15,0 0 2 16,0 0-50 0,-12-16 3-16,12 16-14 0,0 0-10 15,0 0 21-15,0 0 9 16,0-2 8-16,0 2 40 15,0 0-46-15,0 0 28 16,0 0 0-16,0 0-33 16,0 0 3-16,0 0-45 15,0 4 6-15,0 13 26 16,0 0-30-16,0 6 17 16,0-1 1-16,0-3 1 15,0-3 4-15,0 0-7 0,0-3-5 16,0-5 23-1,0-2-27-15,0-2-9 0,0-2 0 16,0-2-68-16,10 0-101 16,1 0-231-16</inkml:trace>
  <inkml:trace contextRef="#ctx0" brushRef="#br0" timeOffset="-38484.83">6718 1175 639 0,'0'0'409'15,"0"0"-112"-15,0 0-126 16,0 0-78-16,0 0-14 16,0 0-35-16,0 0-20 15,-2-6 13-15,2 6-28 0,4 0 8 16,4 0 58-16,-2 0-49 16,0 0 34-16,-1 0 2 15,1 0-9-15,4 2 1 16,-2 2-21-16,1 4-16 15,3-2 19-15,-1 4-30 16,-1-2 8-16,2 2 4 16,-1 2-18-16,0 0 24 15,3-1-24-15,-4 2 10 16,1 1 29-16,-1-2-33 16,1 2-2-16,-3 0 14 15,4 3-18-15,-3-2 19 16,-1 1-18-16,2 0 0 15,-6-4 30-15,1 2-22 16,-5-2 4-16,0 0 5 16,0 3-16-16,0 0 24 0,0 2-25 15,0-3-1-15,0 2 13 16,0-2-4-16,0 0-15 16,0-2 12-16,0 0-4 15,0 0-1-15,-3 0 1 16,-1 0-2-16,-2 0 27 15,-3-1-17-15,2 4-1 16,0-3-9-16,1 0 1 16,-2-2 3-16,4 0-4 15,-1-2 0-15,3-2 15 16,-2 2-4-16,2-2-12 16,0-1 1-16,0-2 0 15,-1 0 3-15,0-2-2 16,1-1-1-16,-2 1 0 0,-3 2 22 15,-3 1-35 1,-2 2 13-16,-3 2 0 0,4 1-8 16,1-3 7-16,3-3 1 15,3 1 0-15,2-2-8 16,2-2 7-16,-2 3-10 16,2-3 11-16,0 1 8 15,0-1-2-15,0 0-7 16,0 0 1-16,0 0 0 15,0 0 11-15,0 0-11 0,0 0 0 16,0 0-20 0,0 0 7-16,0 0-72 0,0 0-122 15,-4 0-346-15</inkml:trace>
  <inkml:trace contextRef="#ctx0" brushRef="#br0" timeOffset="-37949.66">6179 1700 363 0,'0'0'703'16,"0"0"-464"-16,0 0-93 15,0 0-41-15,0 0-37 16,0 0-30-16,0 0-15 15,0 19 53-15,0-12-64 16,0 3 20-16,5-4-13 16,-3 3-9-16,2-3 6 15,0 0-16-15,-2-3 0 16,3 1-12-16,0 4-83 16,-3-2-64-16,0-2-208 0</inkml:trace>
  <inkml:trace contextRef="#ctx0" brushRef="#br0" timeOffset="-32852.69">1573 9713 1270 0,'0'0'273'0,"0"0"-176"16,0 0-18-16,0 0-48 16,0 0 4-16,0 0 13 0,-100 5-20 15,96-5 33-15,2-6-34 16,2-7 2-16,0-1 50 16,0 3-53-16,0 0 39 15,0 1-40-15,11 2-25 16,5 2 19-16,-1-1-19 15,5 6 0-15,-5 1-14 16,1 0 11-16,-5 0-18 16,-4 14 8-16,-2 0 13 15,-5 3 3-15,0 2-3 16,-3-5 0-16,-10-2 56 16,-5-4-44-16,3-4 59 15,-4-4 22-15,2 0-9 16,1 0-21-16,3-9-31 15,1-6-18-15,6 1-7 0,1 1-7 16,5 2-7 0,0 3-42-16,0 8-71 0,11 0-191 15,1 2-264-15</inkml:trace>
  <inkml:trace contextRef="#ctx0" brushRef="#br0" timeOffset="-31951.64">1658 11526 1285 0,'0'0'289'0,"0"0"-158"0,0 0 16 15,0 0-72-15,0 0-19 16,0 0 33-16,0 0-73 16,-78 14 31-16,67-14 8 15,2 0-21-15,5-10 19 16,2-4-41-16,2-2-6 16,0 0-11-16,4 0 7 15,11 4-4-15,4 3-5 16,-4 4 4-16,3 3-3 15,-5 2 0-15,1 0 6 0,-3 2 0 16,-5 9 18-16,-4 4-18 16,-2-1 13-16,0 0-7 15,-8 0 15-15,-10-4-3 16,-4-4 13-16,-3-2 25 16,2-1-50-16,6-3 21 15,0 0-6-15,10-3-21 16,2-9 0-16,5 0-24 15,0-1-19-15,0 0 16 16,12 3-19-16,3 4 46 16,-4 1-12-16,-5 5 4 15,1 0 0-15,-4 0-4 16,-1 11-47-16,-2 13-87 0,0 0-118 16,0-5-487-16</inkml:trace>
  <inkml:trace contextRef="#ctx0" brushRef="#br0" timeOffset="-31171.22">3249 11001 1445 0,'0'0'363'15,"0"0"-160"-15,0 0-55 16,0 0-29-16,0 0 8 0,0 0-100 16,0 0 23-16,18-7-17 15,0 7 1-15,3 5 5 16,2 7-21-16,4 3 13 16,-2 6 18-16,1-1-42 15,1 4 23-15,-1 4-9 16,3 0-6-16,2 6 16 15,4 0-29-15,-1 0 8 16,5-2 5-16,1-1 3 16,-3-4-18-16,0-4 0 15,-6-7 0-15,-7-2-8 16,-6-6 8-16,-8-5-21 16,-2 0 2-16,-6-2-60 0,-2-1-6 15,0 0-92 1,-2 0-321-16,-10 0-370 0</inkml:trace>
  <inkml:trace contextRef="#ctx0" brushRef="#br0" timeOffset="-30478.07">4256 10820 818 0,'0'0'286'0,"0"0"-107"16,0 0-3-16,0 0-42 15,0 0-45-15,0 0 68 16,0 0-23-16,47-42-35 16,-47 42 17-16,0 0-76 15,0 0 11-15,0 0-19 16,-4 0-26-16,-10 4 22 16,-1 10-22-16,-10 8 4 15,-4 10 42-15,-6 11-52 16,-7 8 36-16,-8 13 13 15,-6 10 6-15,-2 8 13 16,0 1-29-16,3 2-12 16,6-5 51-16,9-6-78 15,7-4 40-15,6-10-25 16,4-9-2-16,7-10 11 0,5-9-23 16,3-11 6-16,3-7 5 15,3-6 15-15,-1-7-33 16,3-1 6-16,0 0 0 15,0 0 0-15,0 0-30 16,0 0-21-16,0 0 10 16,0 0-91-16,0-6-13 15,5-5-217-15,4-9-648 0</inkml:trace>
  <inkml:trace contextRef="#ctx0" brushRef="#br0" timeOffset="-29988.79">4945 10917 5 0,'0'0'1493'0,"0"0"-1230"16,0 0-169-16,0 0 32 16,-147 11 6-16,104 18-10 15,1 11 41-15,2 10-75 16,2 12-4-16,7 8-20 16,9 2-19-16,8 2 9 15,7 1-33-15,7-5-6 16,0-1 5-16,4-7-9 0,10-3-20 15,1-7 9-15,4-7-48 16,-2-5-14-16,14-6-99 16,-4-10-208-16,0-15-365 0</inkml:trace>
  <inkml:trace contextRef="#ctx0" brushRef="#br0" timeOffset="-28911.32">4833 11387 618 0,'0'0'759'15,"0"0"-604"-15,0 0-78 16,0 0 0-16,0 0 93 15,0 0-41-15,0 0-52 16,127-81-40-16,-89 44-24 16,-4-3 52-16,-8 0-37 15,-6-2-10-15,-9 0 51 16,-6 4-32-16,-5 5 3 16,0 10 14-16,-7 5-29 15,-8 7 14-15,-1 7-39 16,1 4 1-16,-1 0-13 15,0 19 18-15,2 12-6 0,4 12 7 16,1 7-6-16,5 10 44 16,4 2-35-16,0 4-4 15,0-2 33-15,2-3-27 16,9-6-12-16,-1-10 4 16,0-5 7-16,-1-13-10 15,-5-8-1-15,-1-8 0 16,1-11-22-16,-2 0 13 15,0-15 7-15,3-17-13 16,4-12-63-16,2-7 20 16,5-6-46-16,3 4-60 15,1 7 83-15,0 10 0 16,2 8 42-16,-1 12 26 16,-5 4 13-16,-5 8 5 15,-4 2-5-15,-7 2 18 0,0 0 61 16,0 6-35-16,-16 10 46 15,-9 8-34-15,-2 4-3 16,1 2 7-16,-1 3-19 16,7 1 17-16,6-3 25 15,4 2-83-15,7-3 24 16,3-4-23-16,0-5 9 16,0-2-8-16,9-5-2 15,9-5-15-15,4-4 9 16,27-5-97-16,-5 0-125 0,-1-14-358 15</inkml:trace>
  <inkml:trace contextRef="#ctx0" brushRef="#br0" timeOffset="-28730.71">5437 11382 1605 0,'0'0'278'0,"0"0"-202"15,0 0-16-15,0 0 4 16,127-26-43-16,-81 21-21 16,0 4-21-16,-4-2-149 15,-11 2-149-15,-13-3-1229 0</inkml:trace>
  <inkml:trace contextRef="#ctx0" brushRef="#br0" timeOffset="-28544.57">5632 11226 1277 0,'0'0'405'0,"0"0"-195"16,0 0-32-16,0 0 19 15,0 0-66-15,-1 113-66 16,2-70 3-16,11 1-60 16,2-2-4-16,-3 0-4 15,2 4-111-15,-4-9-172 16,-2-14-406-16</inkml:trace>
  <inkml:trace contextRef="#ctx0" brushRef="#br0" timeOffset="-28153.61">6107 10749 1315 0,'0'0'295'0,"0"0"-192"15,0 0-31 1,0 0 109-16,0 0 90 0,18 144-138 15,-13-76-5-15,-1 5-47 16,0 4-23-16,2 1 21 16,0-2-41-16,-2-5-12 15,3-7 13-15,-5-6-25 16,2-8-14-16,-1-8 1 16,-3-8-1-16,0-8 0 15,3-8-31-15,-3-7-47 16,0-7 13-16,0-8-169 15,0-17-157-15,0-8-1079 0</inkml:trace>
  <inkml:trace contextRef="#ctx0" brushRef="#br0" timeOffset="-27795.57">6524 10978 1252 0,'0'0'545'16,"0"0"-347"-16,0 0-125 16,0 0 12-16,0 0 48 15,-151 91-71-15,99-53 20 16,4 2-36-16,3-2-11 16,8-4 34-16,11-2-56 15,9-5 17-15,4-4-2 0,10-1-20 16,3 1 5-16,0-5-13 15,2-3 9-15,16 3 0 16,11-3 3-16,11 1-12 16,5-4 7-16,6-1 2 15,3-3-10-15,-5-1 1 16,-3-1-58-16,-6-2 29 16,-9-2-81-16,0-2-60 15,-8 0-216-15,-7 0-381 0</inkml:trace>
  <inkml:trace contextRef="#ctx0" brushRef="#br0" timeOffset="-27566.67">6903 11343 1262 0,'0'0'526'0,"0"0"-466"16,0 0 16-16,120-14 78 16,-75 13-10-16,2 1-10 15,2 0-84-15,-3 0-49 16,2 0-1-16,-11 0-7 16,-8 0-119-16,-11 0-381 15,-9 0-481-15</inkml:trace>
  <inkml:trace contextRef="#ctx0" brushRef="#br0" timeOffset="-27386.15">7202 11171 1333 0,'0'0'324'0,"0"0"-163"16,0 0-87-16,0 0 126 16,0 0-17-16,-19 104-49 15,15-58-36-15,0 6-65 16,-1-2-32-16,1 1-1 15,2-3-29-15,0 2-119 16,0-12-357-16,2-15-827 0</inkml:trace>
  <inkml:trace contextRef="#ctx0" brushRef="#br0" timeOffset="-27106.06">7624 11076 1631 0,'0'0'298'15,"0"0"-184"-15,0 0-50 16,0 0 65-16,41 121 56 16,-34-67-71-16,-3 9-33 15,1 1-56-15,-1 2-10 16,-1-4-11-16,1-4 16 0,-2-6-40 15,0-10 20 1,0-11-58-16,-2-12-24 0,0-15-93 16,0-20 14-16,-2-18-162 15,-6-8-500-15</inkml:trace>
  <inkml:trace contextRef="#ctx0" brushRef="#br0" timeOffset="-26811.86">7650 11075 1182 0,'0'0'392'15,"0"0"-150"-15,0 0-128 16,0 0-26-16,0 0 9 16,0 0 19-16,0 0-17 15,117 64-62-15,-70-24 35 0,2 6-29 16,3 2-28 0,-3-2 38-16,-5-1-51 0,-3-6 20 15,-6-6-10-15,-11-10-11 16,-6-8 12-16,-9-9-12 15,-3-6 8-15,0 0 94 16,-2-27-49-16,0-12-23 16,1-13-15-16,-5-10-16 15,0-7 0-15,0-3-18 16,-3 2-59-16,-5 5 26 16,-6-10-86-16,5 19-158 15,5 12-362-15</inkml:trace>
  <inkml:trace contextRef="#ctx0" brushRef="#br0" timeOffset="-26562.53">8400 10499 1348 0,'0'0'279'15,"0"0"-104"-15,0 0 80 16,75 123-84-16,-43-53-28 15,1 27 10-15,2 22-89 16,-12-6 8-16,-2-12-26 16,-13-14-24-16,-8-17 14 15,0 10-33-15,0 12 5 16,-24 0-16-16,-18-2-31 16,-39 17-58-16,8-22-262 15,8-23-1726-15</inkml:trace>
  <inkml:trace contextRef="#ctx0" brushRef="#br0" timeOffset="-25762.12">10330 10682 1187 0,'0'0'347'16,"0"0"-167"-16,0 0-53 15,0 0 1-15,0 0-29 16,0 0-18-16,0 0 27 15,-70 75-42-15,35-42-17 16,-5 3 43-16,-7 0-53 0,-2 1 14 16,-2-2-11-1,-5 3-25-15,0 2 17 0,1-4-34 16,6 0 10-16,9-5-8 16,9-7 7-16,10-6-9 15,11-4 0-15,10-4 1 16,0 0 6-16,0 2-7 15,21 3 0-15,6 2 0 16,9 4 15-16,7-2-14 16,3 6 16-16,8 0-17 15,1 6 30-15,-1-1-30 16,-1 2 8-16,-4-3-7 16,-5 2 10-16,-5-3-11 15,-10-1 0-15,-7-6-55 16,-13-3-6-16,-9-3-79 0,-9-9-94 15,-18-3-109-15,-4-3-840 0</inkml:trace>
  <inkml:trace contextRef="#ctx0" brushRef="#br0" timeOffset="-25571.63">9744 11386 707 0,'0'0'1093'16,"0"0"-863"-16,0 0-174 15,0 0 93-15,0 0-15 16,0 0-2-16,154 76-27 16,-97-44-52-16,-1 2 2 15,0 2-54-15,-7 0-1 16,-11 1-30-16,-3 2-134 0,-10-8-200 16,-10-10-563-16</inkml:trace>
  <inkml:trace contextRef="#ctx0" brushRef="#br0" timeOffset="-24695.8">11272 10949 95 0,'0'0'919'0,"0"0"-629"16,0 0-134-16,0 0-57 15,0 0-17-15,0 0 72 16,0 0-57-16,-69-37-8 16,47 37-7-16,-4 0-33 15,1 0 32-15,-4 6-22 0,0 10-6 16,2 8 42 0,3 8-59-16,3 4 30 0,8 7-9 15,5 3-32-15,8-2 44 16,0 2-36-16,8-2-25 15,23-4 30-15,11-6-22 16,12-6-16-16,13-11 11 16,7-9-10-16,1-8-2 15,1 0 1-15,-4-23-74 16,5-18-28-16,-17 4-358 16,-17 5-291-16</inkml:trace>
  <inkml:trace contextRef="#ctx0" brushRef="#br0" timeOffset="-24144.6">12151 10640 1423 0,'0'0'376'15,"0"0"-200"-15,0 0-120 0,0 0 2 16,-114 63 86-16,87-17-31 16,2 5 4-16,6 11-18 15,5 4-36-15,7 7 5 16,7-1-35-16,0 0-22 16,2-3 13-16,19-8-24 15,6-7 0-15,4-5-21 16,24-13-58-16,-8-10-79 15,-3-19-402-15</inkml:trace>
  <inkml:trace contextRef="#ctx0" brushRef="#br0" timeOffset="-23463.74">12409 11087 1413 0,'0'0'335'15,"0"0"-198"-15,0 0-72 16,71-112-10-16,-47 65 58 16,-3-5-46-16,-8-4-1 15,-4 0-29-15,-9 1-25 16,0 8 10-16,0 9-9 15,-5 10 5-15,-6 10 64 16,-2 8-82-16,-1 10 25 16,1 0-25-16,-1 6 3 0,-4 20-9 15,3 11 7 1,0 12-1-16,3 8 55 0,6 6-55 16,4 3 33-16,2 2-18 15,0 0-8-15,0-1 19 16,8-7-25-16,6-4 8 15,1-10-12-15,1-10 3 16,-5-9-6-16,1-13-7 16,-8-9-23-16,1-5 36 15,-3-5-9-15,2-24-6 16,2-13 7-16,4-12-61 16,1-7 55-16,2-3-29 0,5 1-21 15,-1 11 39 1,2 9-3-16,-1 15 28 0,-5 12-1 15,3 8 6-15,-3 4-5 16,3 4 0-16,-3 0 1 16,-2 0 21-16,-7 14-21 15,-4 4-1-15,0 8 65 16,-13 3-64-16,-16 5 30 16,-4-2-3-16,1-1 8 15,3 0 7-15,7-5-18 16,9 1-2-16,4-4 14 15,9 1-24-15,0-2-14 16,0-2 1-16,22-5-1 0,4-4 1 16,8-5-41-1,18-6-27-15,-6-14-54 0,-8-8-390 0</inkml:trace>
  <inkml:trace contextRef="#ctx0" brushRef="#br0" timeOffset="-23238.34">13040 10601 411 0,'0'0'1058'16,"0"0"-766"-16,0 0-1 16,129 161-100-16,-89-93-2 15,-7 10-82-15,-6 4-16 16,-14 3-33-16,-13-3-51 0,0-4 2 15,-27-10-9-15,-13-6-46 16,-8-9 28-16,-20-3-72 16,13-17-223-16,12-12-606 0</inkml:trace>
  <inkml:trace contextRef="#ctx0" brushRef="#br0" timeOffset="-22919.19">14245 11275 1803 0,'0'0'374'15,"0"0"-213"-15,0 0-136 16,0 0-23-16,0 0 48 16,0 0-38-16,-91 132 2 15,64-97-14-15,-2 5-35 16,6-10-135-16,10-8-435 0</inkml:trace>
  <inkml:trace contextRef="#ctx0" brushRef="#br0" timeOffset="-22130.83">15276 10447 1318 0,'0'0'318'0,"0"0"-126"16,0 0-157-16,0 0 20 15,12 122 96-15,1-47-24 0,5 11 0 16,4 6-48 0,4 3-51-16,1-5 33 0,-2-8-54 15,-2-14 6-15,-6-13-4 16,-6-18-8-16,-2-15-2 15,-7-14-4-15,-2-8 5 16,0-15 21-16,0-28-21 16,-4-14-15-16,-8-18 9 15,4-24-5-15,1 9 10 16,5-4-43-16,2 4-16 16,0 24 60-16,9 6-3 15,4 16 3-15,3 16 0 16,-1 11-9-16,1 11 0 0,-1 6-61 15,1 4-103 1,-5 15-58-16,-4 0-127 0</inkml:trace>
  <inkml:trace contextRef="#ctx0" brushRef="#br0" timeOffset="-21964.18">15162 11008 1984 0,'0'0'526'16,"0"0"-497"-16,0 0-3 16,116-30-15-16,-35 2-10 15,12 0-2-15,45-16-29 16,-22 9-222-16,-17 2-780 0</inkml:trace>
  <inkml:trace contextRef="#ctx0" brushRef="#br0" timeOffset="-21393.7">16279 10946 825 0,'0'0'728'16,"0"0"-624"-16,0 0-81 15,0 0-13-15,0 0 28 16,85-128 43-16,-59 84 20 15,-8-4-46-15,-7 0-54 0,-7 3-1 16,-4 5 10-16,0 10-8 16,0 13 20-16,-7 8-5 15,-3 9-16-15,-2 5-1 16,1 22 24-16,3 13-24 16,3 13 55-16,5 11-4 15,0 6 13-15,0 8-30 16,5 1-11-16,6-4 54 15,3-4-66-15,-4-8 20 16,-1-13-23-16,-3-13-8 16,2-15-14-16,-6-12-24 15,-2-10 38-15,0-8-20 16,0-26-92-16,4-14-56 16,7-11 23-16,7-8 33 15,7-5-49-15,4 4-203 0,-2 9 21 16,-3 15 343-16,-6 18 32 15,-8 12 154-15,-5 12-115 16,-5 2 28-16,0 0 63 16,-5 16-2-16,-14 8-2 15,-8 5-19-15,1 3-54 16,1-1 23-16,10 6-30 16,5-4-35-16,10 2 3 15,2-4-39-15,29-1-5 16,12-3-4-16,10-10-69 15,28-8-116-15,-15-9-159 16,-8 0-755-16</inkml:trace>
  <inkml:trace contextRef="#ctx0" brushRef="#br0" timeOffset="-21080.54">17410 10497 1337 0,'0'0'319'0,"0"0"-173"15,-131 16 8-15,83 10 6 0,5 10-47 16,14 8 13-1,11 9-21-15,16 5-59 0,2 6 27 16,13 0-59-16,23 0 1 16,7-4-15-16,7-3-23 15,4-9-5-15,0-10-86 16,8-10-131-16,-14-12-108 16,-11-14-918-16</inkml:trace>
  <inkml:trace contextRef="#ctx0" brushRef="#br0" timeOffset="-20923.39">17177 10906 1945 0,'0'0'318'16,"0"0"-212"-16,0 0-106 16,127-10 0-16,-15 7-16 15,-12-3-134-15,-11 1-224 16</inkml:trace>
  <inkml:trace contextRef="#ctx0" brushRef="#br0" timeOffset="-20396.79">18093 10463 1031 0,'0'0'554'16,"0"0"-324"-16,0 0-123 15,0 0-47-15,0 0-2 16,0 0-57-16,0 0 70 16,-27-16-24-16,15 16-41 15,-4 0 14-15,-5 8-20 16,-4 5 0-16,-2 0 19 15,3 1-3-15,0 0-16 16,3 1 12-16,6-2-5 16,5 0 17-16,6 0-24 15,4-2 0-15,0 1-8 0,14-1-11 16,9 1 13 0,10 3-10-16,-2 1 4 0,-3 1-5 15,-1 4-10 1,-4 1 27-16,-7 0-15 0,-8-1 23 15,-3 0-8-15,-5-1 22 16,0 0 16-16,-7 2 20 16,-11 2-17-16,-7 2 14 15,4 4 7-15,-2 3-53 16,7-1 10-16,5 0-8 16,7 2 5-16,4-4 33 15,0 2-31-15,9-3 4 0,14 0-22 16,9-4-32-16,26-4-63 15,-6-6-63-15,-5-12-323 16</inkml:trace>
  <inkml:trace contextRef="#ctx0" brushRef="#br0" timeOffset="-20097.54">18565 10818 831 0,'0'0'962'0,"0"0"-706"16,0 0-97-16,0 0-44 16,0 0-45-16,67-118 12 0,-51 102-47 15,-8 1 11-15,-1 9-29 16,-5 2-11-16,0 4 6 16,-2 0-12-16,0 4 0 15,2 17 7-15,-2 7 4 16,2 9 24-16,-2 3-35 15,6 5 8-15,-2 2 7 16,0-2-9-16,3 0-12 16,-5-5-32-16,-2 4-121 15,-4-12-180-15,-15-8-342 0</inkml:trace>
  <inkml:trace contextRef="#ctx0" brushRef="#br0" timeOffset="-19983.89">18536 11122 1375 0,'0'0'676'15,"0"0"-492"-15,0 0-89 0,0 0-57 16,0 0 2-16,160-19-40 16,-86 11-43-16,-14 0-168 15,-13-3-367-15</inkml:trace>
  <inkml:trace contextRef="#ctx0" brushRef="#br0" timeOffset="-19830.3">19070 10975 1152 0,'0'0'405'16,"0"0"-173"-16,0 0 16 16,0 0-75-16,0 0-45 15,-6 120-79-15,-9-90-49 0,-4 2-19 16,4-7-309 0,4-10-483-16</inkml:trace>
  <inkml:trace contextRef="#ctx0" brushRef="#br0" timeOffset="-19608.37">19469 11012 1795 0,'0'0'495'0,"0"0"-385"0,0 0-70 15,0 0 25 1,0 0-27-16,0 0-38 0,0 0-39 16,125-18-306-16,-103 18-593 0</inkml:trace>
  <inkml:trace contextRef="#ctx0" brushRef="#br0" timeOffset="-19480.69">19895 10999 1460 0,'0'0'355'0,"0"0"-246"16,0 0-109-16,0 0-126 15,0 0-224-15</inkml:trace>
  <inkml:trace contextRef="#ctx0" brushRef="#br0" timeOffset="-19336.07">20209 10943 1547 0,'0'0'492'0,"0"0"-409"16,0 0 15-16,0 0-62 16,0 0 11-16,0 0-30 15,0 0-17-15,-20 104-136 16,6-78-209-16,8-6-547 0</inkml:trace>
  <inkml:trace contextRef="#ctx0" brushRef="#br0" timeOffset="-19006.2">20888 10229 1328 0,'0'0'364'0,"0"0"-205"16,0 0-40-16,0 0-10 15,0 0 111-15,2 122-79 16,8-54-61-16,3 10 33 16,3 7-59-16,-1-4-9 15,0 0-20-15,1-5-25 0,-4-7 21 16,-3-14-21-16,-5-9-58 15,-4-12 0-15,0-21-103 16,0-7-168-16,0-6-216 0</inkml:trace>
  <inkml:trace contextRef="#ctx0" brushRef="#br0" timeOffset="-18681.01">21374 10319 1307 0,'0'0'344'0,"0"0"-222"0,0 0-25 16,0 0-22-16,-160 60 54 16,98-20-34-16,-3 4-39 15,3 2 30-15,8 1-40 16,14-3 6-16,9-4 40 15,13-2-79-15,11-3 20 16,7 1-3-16,0-5-24 16,27 1 22-16,11-4-28 15,11-2 0-15,9-3-11 16,5-9-4-16,-1-7-29 16,11-7-102-16,-13 0-157 15,-15-11-266-15</inkml:trace>
  <inkml:trace contextRef="#ctx0" brushRef="#br0" timeOffset="-18030.79">21715 10051 1313 0,'0'0'383'0,"0"0"-201"0,0 0-100 16,0 0-51-16,0 0-9 16,0 0 3-16,83 23-9 15,-54-1-12 1,-7 6 10-16,-4 1-15 15,-8 0 2-15,-4 0 5 16,-6-6 32-16,0 1-11 16,-12-1 35-16,-5-5 19 15,-6 2-74-15,5-5 44 16,5 2-31-16,2 0-20 16,4-4 12-16,7 3-11 15,0 0-1-15,0-3 0 16,0 0-18-16,12-3 17 0,0-2-10 15,2-3 0-15,-3-2 1 16,-2 1-2-16,-3-4 12 16,-6 2 0-16,0-2-5 15,0 3 5-15,-8 2 0 16,-12 3 0-16,-4 4 9 16,-1 1-1-16,4 3-8 15,4 3 15-15,8 3-15 16,4 5 30-16,5 3-30 15,0 3 1-15,23 8 9 16,6 3-4-16,4 2-1 16,7 3 0-16,1 1-4 15,-1 1 21-15,-1 3 1 16,-3 0-1-16,-3 1 118 16,-6-3-93-16,-13 0-5 0,-14-6-42 15,0-2-46-15,-27-4-18 16,-35 5-101-16,6-9-141 15,0-12-267-15</inkml:trace>
  <inkml:trace contextRef="#ctx0" brushRef="#br0" timeOffset="-16136.75">18137 10355 371 0,'0'0'649'0,"0"0"-389"16,0 0-89-16,0 0-82 15,0 0-12-15,0 0-38 16,0 0-14-16,-87 19 26 16,70-12-33-16,-2 1 17 15,4-2 48-15,-2 0-43 16,3 2 26-16,0 1-8 0,1-1-24 15,1 3 32-15,2 1-60 16,1 2 4-16,-1-2 8 16,2 2-17-16,-1 0 13 15,3 1-7-15,-4-4-6 16,4 2 33-16,1-4-23 16,1 2 5-16,2-2-3 15,0-1-11-15,2 3 17 16,0-1-19-16,0 2 0 15,0-2 8-15,0 0 0 16,4-2-8-16,7 1 0 16,5-2 0-16,1-1 3 15,4 0-3-15,1-2-9 16,0 2-7-16,-1-4 17 16,1 2-1-16,-3-2 0 0,-4 2 12 15,-1-2-10 1,-2 2-2-16,-4-1 0 0,-1-2-4 15,-3 0 13-15,2 4-9 16,0-2 4-16,0 1-2 16,-3 1 10-16,1 1-12 15,-2-2 0-15,-2 0-8 16,0 2 19-16,0 0-11 16,0 1 28-16,0 2-19 15,0-1 17-15,0 0-26 16,-2 0 1-16,0 1 12 15,-5-1 3-15,3 5-14 16,-3-1 11-16,-4 1-13 0,0-1 33 16,-3 3-24-16,-3 0-8 15,-4-2 45-15,1 1-40 16,-4 0 5-16,2-2-7 16,-1 0 5-16,2-1 7 15,7-4-16-15,-1 1 0 16,3 1 0-16,1-3 8 15,1-3-8-15,6 4 0 16,0-3 6-16,-1-1-8 16,5 0 2-16,0-2 0 15,0-1-12-15,0 3-16 16,0-3 21-16,0 1 5 0,11 4 4 16,3-1 13-1,3 0-15-15,4-3 0 16,1 4 3-16,-2-2 5 0,-2 2-8 15,-5-1 0-15,1 0 0 16,-5 2 7-16,-1-2-7 16,-3 0 0-16,0 0 13 15,-1 2 4-15,0 1-17 16,1 4 7-16,-1 1 1 16,-2 5 12-16,0-4-19 15,-2 3 1-15,0 2 31 16,0-2-12-16,0 0-21 15,0 1 7-15,0-2-5 16,0-1 11-16,0 2-13 16,0-2 0-16,0 0 2 0,0 2-1 15,3-1-1-15,4 0 1 16,-1 3 5-16,-1-1 10 16,1-3-16-16,2 0 8 15,-2-1 16-15,3 0-11 16,2-1-13-16,0-2 10 15,2-3-2-15,1 1 8 16,1 1-15-16,-1-5-1 16,-3 0 7-16,-2-2 7 15,-5 0-15-15,-2-2 1 16,1 0 0-16,-3 2-11 16,0-2 11-16,0 0 0 15,0 0-1-15,0 0-28 0,0 0 0 16,0 0-36-16,0 2-58 15,0 0-81-15,0-2-333 16,0 0-462-16</inkml:trace>
  <inkml:trace contextRef="#ctx0" brushRef="#br0" timeOffset="-9010.96">4621 2621 644 0,'0'0'673'0,"0"0"-531"16,0 0-103-16,0 0-5 15,0 0-24-15,0 0 1 16,-15 20 23-16,6-19-21 15,2 3 22-15,3-4-26 16,2 0 4-16,2 0 23 0,0 0-35 16,0 0-1-16,0-5-6 15,10-5-16-15,7 0 22 16,-4 2-13-16,-2 2 13 16,-2 0-8-16,-5 4 29 15,-2-1-18-15,-2 3 25 16,0 0 6-16,0 0 17 15,-4 0-28-15,-7 5-4 16,-3 2 34-16,-1 4-46 16,1-3 20-16,4 0 0 15,-3-4 4-15,7-2-3 16,2-2-7-16,2 0-6 16,2 0 12-16,0-4-18 15,0-6-10-15,0 0 1 16,0 0-6-16,0 5 0 0,0 2-47 15,0 3-83-15,0 0-84 16,-7 0-724-16</inkml:trace>
  <inkml:trace contextRef="#ctx0" brushRef="#br0" timeOffset="45713.59">4624 2733 1154 0,'0'0'307'0,"0"0"-176"16,0 0-30-16,0 0-52 0,0 0-38 15,0 0 10-15,29-46-21 16,-23 38 2-16,1 4 26 15,-2 2-27-15,-5 0 57 16,2 2 5-16,-2 0-14 16,0 0 37-16,0 0 4 15,0 0-8-15,0 0 50 16,0 0-68-16,0 0-24 16,-2 0-40-16,-5 0-15 15,0 0-59-15,-10 0-172 16,1 0-236-16,0 0-786 0</inkml:trace>
  <inkml:trace contextRef="#ctx0" brushRef="#br0" timeOffset="46753.5">5406 2260 1309 0,'0'0'275'15,"0"0"-149"-15,0 0 26 16,0 0-57-16,0 0-32 16,0 0 22-16,0 0-57 15,-87-18-12-15,75 18-1 16,-1 0-5-16,0 0-7 16,2 0-3-16,0 4 12 15,2-2-6-15,0 2 1 0,0-3-7 16,0 2 19-16,0-2-19 15,0 2 13-15,3-3 12 16,-1 0 5-16,5 2 18 16,0-2-47-16,2 0 8 15,0 0-7-15,0 0-2 16,0 0-6-16,4 0-31 16,13 0 37-16,8 0 4 15,9 0-2-15,5 0 17 16,9-2-12-16,5-1-7 15,5 2 31-15,-1 1-31 16,0 0 8-16,0 0-5 16,-10 4-2-16,-9 2-1 15,-13 2 0-15,-14-3 0 16,-7 2 0-16,-4-1-1 0,-4 6 2 16,-23 5 12-1,-11 10 9-15,-6 2-7 0,-3 7-6 16,3-3 1-1,3 1 7-15,5-1-17 0,5-2 0 16,2 2 3-16,2-6 6 16,8 0-4-16,3-4-5 15,5-4 0-15,7-3 12 16,4-3-12-16,0 0 0 16,4-1 7-16,16-1 2 15,9-4-2-15,9-1 5 16,6-5-12-16,8-1 21 0,1 0-21 15,0 0-25-15,-6-7 3 16,-2-7-135-16,-16 4-206 16,-15 0-404-16</inkml:trace>
  <inkml:trace contextRef="#ctx0" brushRef="#br0" timeOffset="46947.14">5421 2538 1502 0,'0'0'521'15,"0"0"-373"-15,0 0-77 16,0 0-59-16,0 0 18 16,0 0-28-16,121-30-4 0,-70 26-44 15,-7 2-232-15,-8-2-345 16</inkml:trace>
  <inkml:trace contextRef="#ctx0" brushRef="#br0" timeOffset="47372.47">6223 2173 773 0,'0'0'703'15,"0"0"-493"-15,0 0-41 16,0 0-50-16,0 0 19 15,0 0-57-15,0 0-37 16,-73 10-2-16,44 14-41 16,-4 8 53-16,-1 6-23 15,3 6-14-15,7 5 42 16,1 2-47-16,8 4 7 0,3-3-1 16,8-3-5-16,4-3-10 15,0-5-3-15,0-4-37 16,12-5 6-16,5-10-73 15,12-10-80-15,-2-8-92 16,-3-4-275-16</inkml:trace>
  <inkml:trace contextRef="#ctx0" brushRef="#br0" timeOffset="47637.2">6331 2460 1257 0,'0'0'392'15,"0"0"-229"-15,0 0-57 16,0 0-5-16,0 0-85 16,0 0 71-16,0 0-11 15,-8 63-21-15,8-42-9 16,0-1-45-16,0-2 14 15,6-1 7-15,2-6-20 16,1-2-4-16,3-7-38 16,5-2-56-16,-1 0-121 15,-3-14-112-15</inkml:trace>
  <inkml:trace contextRef="#ctx0" brushRef="#br0" timeOffset="48020.86">6518 2089 1588 0,'0'0'396'0,"0"0"-243"16,0 0-93-16,0 0-29 15,0 0 28 1,0 0-38-16,113 88 41 0,-79-44-41 16,-5 11-2-16,-1 5 23 15,-4 6-42-15,-7 2 11 16,-11 3-11-16,-6-5 12 15,0-2-24-15,-24-8-3 16,-10-4-61-16,-21-4-36 16,6-14-166-16,3-13-260 0</inkml:trace>
  <inkml:trace contextRef="#ctx0" brushRef="#br0" timeOffset="48413.83">6360 2256 1132 0,'0'0'517'0,"0"0"-279"15,0 0-20-15,0 0-111 16,0 0-35-16,0 0-7 16,0 0-48-16,-18-10-16 15,15 10 6-15,1 0-1 16,0 0-6-16,0 0 4 15,-2 0-2-15,-2 0 1 16,-2 0-3-16,1 0-6 16,1 0 0-16,-1 3-85 15,7 5-74-15,0-1-90 16,11-1-48-16,7-5-742 0</inkml:trace>
  <inkml:trace contextRef="#ctx0" brushRef="#br0" timeOffset="48696.87">7137 2530 1538 0,'0'0'714'0,"0"0"-552"0,0 0-124 16,0 0-38-16,0 0-139 15,0 0-154-15,0 0-92 0</inkml:trace>
  <inkml:trace contextRef="#ctx0" brushRef="#br0" timeOffset="48826.14">7137 2530 1631 0,'11'143'610'0,"-13"-143"-511"15,2 0-99-15,0 0-48 0,4 0-501 16</inkml:trace>
  <inkml:trace contextRef="#ctx0" brushRef="#br0" timeOffset="49913.5">7139 2314 1283 0,'0'0'272'0,"0"0"-215"16,0 0-57-16,0 0-21 0,0 0-17 15,0 0 17-15,0 0-35 16,5 44 56-16,-5-44 32 15,0 0 63-15,-7 0 40 16,-1 0 29-16,-2-2-3 16,6-2-59-16,-1 0-99 15,5 4-3-15,0 0-147 16,0 0-192-16,0 0-604 0</inkml:trace>
  <inkml:trace contextRef="#ctx0" brushRef="#br0" timeOffset="50728.64">7763 2564 1054 0,'0'0'299'0,"0"0"-140"16,0 0-95-16,0 0-11 15,0 0 3-15,0 0-15 16,0 0 19-16,-33-13-44 15,33 10 25-15,0 3 13 16,0-2-2-16,0 2 18 16,0-2 2-16,0 0-59 15,0-2-4-15,0 3-9 16,0-2-23-16,0 1 22 16,0 2-28-16,0 0 16 0,0 0 1 15,0 0-8-15,0 0 18 16,1 0-2-16,-1 0 3 15,3 0 1-15,-1 0-11 16,0 0-1-16,0 0-1 16,2 0 1-16,-2 0 11 15,0 0-27-15,0 0 0 16,-2 0-1-16,0 0-35 16,2 0 7-16,-2 0 24 15,0 0-37-15,0 0 44 16,0 0 13-16,0 0-10 15,2 0-131-15,-2 0-427 0</inkml:trace>
  <inkml:trace contextRef="#ctx0" brushRef="#br0" timeOffset="51165.16">7817 2541 522 0,'0'0'232'0,"0"0"-112"16,0 0-76-16,0 0-43 15,0 0-1-15,0 0 0 0,0 0-40 16,8-13-50-16,-8 9-285 0</inkml:trace>
  <inkml:trace contextRef="#ctx0" brushRef="#br0" timeOffset="51545.45">7817 2541 631 0</inkml:trace>
  <inkml:trace contextRef="#ctx0" brushRef="#br0" timeOffset="52353.12">7817 2541 631 0,'37'1'276'0,"-37"-2"-58"0,0-3-121 0,0-3 52 16,0 3-18-16,0-2 1 15,-4 0 3-15,0 2-56 16,-5-2-34-16,-1 3 53 16,0 0-17-16,-3 1-51 15,-6 2 38-15,1 0-66 16,-1 0 14-16,-4 12 2 16,3 6-11-16,3 2 21 0,3 3-25 15,5 3 6 1,9 0-2-16,0 2-5 15,4-4-4-15,21-2-2 0,4-4-11 16,7-10 9-16,3-8-9 16,4 0-10-16,1-19 24 15,2-12-20-15,-4-12 20 16,-7-8 1-16,-4-7 1 16,-8-9 31-16,-10-1-30 15,-9 4-2-15,-4 6 22 16,0 13 4-16,0 11 31 15,-9 14-17-15,1 8-9 16,3 12 25-16,1 0-56 16,-1 16-25-16,1 20 23 15,4 10 2-15,0 11 0 16,0 6 0-16,2 0 8 16,12-1 16-16,1-2-24 0,1-6 0 15,-1-5-11 1,-3-10 12-16,-2-8-1 0,-1-12 0 15,-1-6-32-15,-2-11-9 16,3-2 33-16,1-2 5 16,3-18-11-16,6-8-8 15,1-2-34-15,-2 0 12 16,-3 3 18-16,1 5 4 16,-5 4 3-16,0 4 12 15,-4 7-2-15,-2 2 18 16,-3 4-3-16,0 1-5 15,-2 0-1-15,2 0 22 16,0 1 1-16,-2 11-6 16,3 2 52-16,1 4-38 15,0-1-16-15,4 1 7 0,0-3-21 16,3 0 16-16,3-3-17 16,-1-6-19-16,5-2 13 15,-1-4-21-15,4 0-16 16,-3-2 5-16,-3-8-9 15,-2 0 45-15,-5 0-4 16,-4 5 6-16,-4 2 37 16,2 3-6-16,-2 0 21 15,0 0-24-15,2 0-3 16,0 0 5-16,5 5-4 16,-1 8-26-16,4 2 29 15,1-1-28-15,0-2-2 16,-2-3-46-16,4-9-56 15,-3-6-41-15,-2-16-156 0</inkml:trace>
  <inkml:trace contextRef="#ctx0" brushRef="#br0" timeOffset="52609.51">8523 2194 1388 0,'0'0'578'15,"0"0"-410"-15,0 0-69 16,0 0-51-16,0 0-3 15,0 0 3-15,0 0-47 0,0 0-1 16,36 27-37-16,-32 1-62 16,-4 2-123-16,0 1-5 15,-4-3 17-15,-19-3 7 16,-2-8 203-16,2-5 151 16,0-4 6-16,7-4 100 15,7 0-23-15,9-4-113 16,0 2-114-16,0-2-7 15,31 0-102-15,1 0-153 16,-6 0-734-16</inkml:trace>
  <inkml:trace contextRef="#ctx0" brushRef="#br0" timeOffset="52987.17">8908 2413 1315 0,'0'0'283'16,"0"0"-166"-16,0 0-49 15,0 0-55-15,0 0 1 16,0 0 3-16,0 0 14 15,-13 67-3-15,33-45-28 16,2 2 0-16,5 2 0 16,-2 0 7-16,-7 0-8 0,-7 1 2 15,-9-4-1 1,-2-2 44-16,-9-5 32 16,-16-6 33-16,1-4 12 0,-1-6-98 15,10 0 1-15,6 0-24 16,9-12-31-16,13-22-130 15,16 4-149-15,2 0-190 0</inkml:trace>
  <inkml:trace contextRef="#ctx0" brushRef="#br0" timeOffset="53434.27">9256 2454 1280 0,'0'0'566'0,"0"0"-356"15,0 0-83-15,0 0-65 16,0 0-1-16,0 0-29 15,0 0-17-15,-74 69 1 16,74-44-16-16,4 0 0 16,21-3-24-16,2-4 5 15,2-7 4-15,-2 0-32 16,-5-9 19-16,-6-2 10 16,-10 0 31-16,-4-6-13 15,-2-11 12-15,0-2-2 16,-15-3-7-16,-5 0-3 15,-2-3-96-15,-3 3-36 16,1-2-95-16,-1 2 71 0,2 2 44 16,4 1 99-1,3-2 13-15,7 3 28 0,7-4-15 16,2-3 41 0,7 2-54-16,19-1-11 0,10 0-6 15,22-9-56-15,0 3-178 16,-8 0-343-16,-11 6 117 15,-30 12 477-15,-7 5 628 16,-2-2-104-16,0 3-261 16,0 2-31-16,-9 4-105 15,-7 0-96-15,1 6-31 16,5 13-35-16,2 12-84 16,4 0-4-16,4-8-231 0</inkml:trace>
  <inkml:trace contextRef="#ctx0" brushRef="#br0" timeOffset="54268.23">9635 2420 1273 0,'0'0'365'16,"0"0"-184"-16,0 0-89 15,0 0 18-15,0 0-4 16,0 0-14-16,0 0-55 16,-112 87-19-16,112-70 9 15,7 1-27-15,17-3-11 16,9-8 3-16,6-2-38 16,3-5-47-16,0 0-89 15,-1-17 30-15,-10-5 60 16,-4 0 0-16,-10 0 92 15,-8 2 41-15,-4 6 66 16,-3 4 80-16,-2 6-2 16,0 2-59-16,0 2-17 0,0 0-84 15,0 0-19 1,0 6 0-16,0 9-6 0,7 4 23 16,0 1-13-16,8 0-4 15,-2-2-3-15,3-4-3 16,2-4-11-16,0-8-24 15,-1-2-10-15,1 0 4 16,-1-9-32-16,0-12-24 16,-7 1 73-16,2 0 2 15,-5 4 22-15,-3 6 40 16,-2 4 41-16,-2 2 29 16,0 4-44-16,0 0-45 15,0 0 9-15,1 0-14 16,7 10-13-16,-1 6 5 15,4 2-2-15,0 3-6 0,4-3-23 16,6-7-101-16,14-7-80 16,-3-4-94-16,-1 0-304 0</inkml:trace>
  <inkml:trace contextRef="#ctx0" brushRef="#br0" timeOffset="54567.47">10306 2448 1295 0,'0'0'397'0,"0"0"-97"15,0 0-64-15,0 0-92 16,0 0-76-16,0 0 9 16,0 0-54-16,-81 23 0 15,70-4-13-15,5-1-9 0,4-3-2 16,2-1-14 0,0-5-50-16,6-3 35 0,8-6-35 15,3 0 33-15,0 0-6 16,0 0-15-16,-7-8 29 15,2 1 5-15,-5 0 19 16,-3 3 29-16,0 2 5 16,-2 1 15-16,1 1-23 15,1 0-25-15,3 0-2 16,0 3-5-16,1 9-54 16,1 2-14-16,3-3-147 15,-4-5-35-15,-1-6-122 0</inkml:trace>
  <inkml:trace contextRef="#ctx0" brushRef="#br0" timeOffset="54748.45">10219 2002 1553 0,'0'0'553'16,"0"0"-465"-16,0 0-58 15,0 0-2-15,0 0-9 16,0 0 67-16,0 0-25 15,6 77-51-15,-6-41-10 16,0 11-89-16,0-11-244 16,0-10-589-16</inkml:trace>
  <inkml:trace contextRef="#ctx0" brushRef="#br0" timeOffset="55042.21">10873 2352 1639 0,'0'0'490'0,"0"0"-428"15,0 0-19-15,0 0-25 0,0 0 19 16,114 112 50-16,-80-78-72 16,-3-4 3-16,-5 0-18 15,-3-6-90-15,-12-10-155 16,-7-8-86-16,-4-6-538 0</inkml:trace>
  <inkml:trace contextRef="#ctx0" brushRef="#br0" timeOffset="55236.53">11112 2329 874 0,'0'0'871'15,"0"0"-616"-15,0 0-115 16,0 0-22-16,0 0 14 16,-136 65 11-16,100-27-97 15,0 6 0-15,7 3-46 16,5 0-5-16,9 0-32 15,13 0-122-15,2-9-156 16,0-15-348-16</inkml:trace>
  <inkml:trace contextRef="#ctx0" brushRef="#br0" timeOffset="55606.88">11295 2410 1568 0,'0'0'563'16,"0"0"-476"-16,0 0-58 0,0 0-9 15,0 0-8-15,0 0-10 16,116 28-4-16,-87-28-33 16,-5 0-10-16,-4-8-17 15,-9-6 50-15,-9-2 12 16,-2-2 16-16,0 2 9 15,-9 0 49-15,-8 4-47 16,-6 6 17-16,3 6-8 16,1 0-1-16,3 0 32 15,3 18-31-15,3 6 11 16,6 8 31-16,4 4-67 16,0 2 12-16,0 5 1 15,12-3-15-15,6-2-9 0,10-7-11 16,3-6-57-1,18-25-63-15,-7 0-356 0,-7-8-661 0</inkml:trace>
  <inkml:trace contextRef="#ctx0" brushRef="#br0" timeOffset="56153.74">10102 2113 1001 0,'0'0'561'15,"0"0"-334"-15,0 0 36 16,0 0-106-16,0 0-46 15,0 0-33-15,0 0-39 16,61-44 4-16,-57 40-43 16,-2 4-6-16,0 0 4 15,0 0-133-15,-2 10-172 16,0 3-272-16</inkml:trace>
  <inkml:trace contextRef="#ctx0" brushRef="#br0" timeOffset="57101.25">12367 2534 801 0,'0'0'609'16,"0"0"-413"-16,0 0 51 16,0 0-121-16,0 0-34 15,0 0 2-15,-119-24-61 16,105 33 2-16,4 6-14 15,4 3-11-15,6 4 32 16,0-1-22-16,6-2-5 16,16-2-12-16,3-6-2 15,3-4-2-15,6-7-25 0,2 0-18 16,-1-25-4 0,-1-11-121-16,-10-8-36 15,-9-12 68-15,-10-6-44 16,-5-4 13-16,0 2 57 0,0 7 111 15,-7 13 140-15,-1 18 69 16,0 14-5-16,5 12-60 16,-2 0-125-16,0 20 13 15,1 15 70-15,0 9 24 16,1 10-21-16,3 6-36 16,0 2-15-16,0 0-18 15,3-2-26-15,7-7-20 16,4-8-41-16,-3-8-75 15,1-15-123-15,-8-12-116 0</inkml:trace>
  <inkml:trace contextRef="#ctx0" brushRef="#br0" timeOffset="57340.56">12362 2408 1255 0,'0'0'315'0,"0"0"-226"16,0 0-56-16,0 0 5 15,0 0 25-15,0 0 80 16,118-14 13-16,-88 24-75 16,0 7 4-16,1 10-3 15,-4 3-1-15,-2 6 2 16,-4 1-41-16,0 0-8 16,-8-2-1-16,-2-6-24 0,-2-4-18 15,-4-8-21-15,-1-15-101 16,-1-2-190-16,-1 0-348 0</inkml:trace>
  <inkml:trace contextRef="#ctx0" brushRef="#br0" timeOffset="57467.71">12703 2195 1517 0,'0'0'379'15,"0"0"-284"-15,0 0-95 16,0 0-278-16,0 0-491 0</inkml:trace>
  <inkml:trace contextRef="#ctx0" brushRef="#br0" timeOffset="57918.43">13282 2424 1164 0,'0'0'346'15,"0"0"-215"-15,0 0-29 16,0 0 37-16,0 0-60 16,0 0 2-16,0 0-33 15,-121 6-5-15,113 16 3 0,3 2-18 16,5 2-5-16,0-2 16 15,7-4-39-15,15-3-9 16,7-7-21-16,5-10-38 16,3 0-64-16,1-7-85 15,-7-17-49-15,-4-2-4 16,-12-4 122-16,-7 2 148 16,-8 4 149-16,0 9 43 15,0 2 59-15,0 5-43 16,0 8 8-16,-3 0-61 15,1 0-123-15,-1 21-9 16,3 8 51-16,-1 11-33 16,1 4-1-16,0 2-40 0,0 0-3 15,13 12-50 1,3-13-247-16,-3-13-389 0</inkml:trace>
  <inkml:trace contextRef="#ctx0" brushRef="#br0" timeOffset="58368.21">13534 2538 1438 0,'0'0'555'16,"0"0"-406"-16,0 0-17 16,0 0-89-16,0 0-26 15,0 0-17-15,100-108-22 0,-83 92 13 16,-5 6-6-16,-7 4 15 15,-3 4 15-15,0 2-14 16,0 0 6-16,0 0-7 16,2 2 0-16,1 14 45 15,2 6-34-15,0 5 29 16,-1 2-13-16,-1-1-19 16,2-4 14-16,-1-2-22 15,3-7-10-15,0-8 4 16,3-4-59-16,3-3 26 15,3-3 7-15,1-15-84 16,2-6 15-16,-3-3 58 0,-3-2 43 16,-3 5 7-1,-6 4 29-15,-1 6 62 0,-3 3 50 16,-2 9-31-16,2 2-35 16,0 0-74-16,1 0 3 15,5 8-3-15,4 11-8 16,0 1-22-16,7 0-48 15,14 1-121-15,-2-9-168 16,-2-7-505-16</inkml:trace>
  <inkml:trace contextRef="#ctx0" brushRef="#br0" timeOffset="58675.41">14166 2390 1630 0,'0'0'491'16,"0"0"-332"-16,0 0-8 15,0 0-69-15,0 0-24 0,0 0-49 16,0 0 0-16,-100 50-5 16,100-27-4-16,0-2-18 15,0-4-16-15,0-4-37 16,11-7 5-16,1-3-8 16,3-3 17-16,1 0 43 15,-1-13-64-15,1-3 22 16,-3 0 44-16,-4 7 12 15,-5 0 58-15,2 6 35 16,-2 3-45-16,2 0 3 16,3 0-39-16,3 13 19 15,1 9 0-15,5 2-31 0,-3 4-12 16,-1 2-127 0,-5-5-255-16,-7-10-1088 0</inkml:trace>
  <inkml:trace contextRef="#ctx0" brushRef="#br0" timeOffset="59446.84">9142 3102 1219 0,'0'0'502'16,"0"0"-321"-16,0 0-29 16,0 0-35-16,0 0-70 15,-118-31 8-15,87 31-4 16,2 8-14-16,4 9-4 15,8 3-20-15,8 0-4 16,6 2 9-16,3-4-9 16,10-2-18-16,19-4 3 15,8-9-28-15,5-3 4 16,3-7-47-16,0-22-76 16,-6-8-54-16,-6-31-82 15,-16 8-237-15,-9 3-7 0</inkml:trace>
  <inkml:trace contextRef="#ctx0" brushRef="#br0" timeOffset="59583.9">9203 2789 1092 0,'0'0'541'16,"0"0"-351"-16,0 0-87 16,0 0-64-16,0 0 49 15,0 0 52-15,-17 118-34 16,17-66-36-16,4 5-9 16,9-2-55-16,-3-3-12 15,4-4-61-15,-1-9-175 16,-4-15-104-16,-2-16-844 0</inkml:trace>
  <inkml:trace contextRef="#ctx0" brushRef="#br0" timeOffset="59725.88">9011 2953 1679 0,'0'0'546'0,"0"0"-509"15,0 0-37-15,0 0-38 16,0 0-26-16,144-1-78 15,-88 2-54-15,-9 9-429 0</inkml:trace>
  <inkml:trace contextRef="#ctx0" brushRef="#br0" timeOffset="60616.38">9448 3054 1077 0,'0'0'305'0,"0"0"-159"15,0 0-38-15,0 0-34 16,0 0 26-16,0 0 61 15,0 0-68-15,31 80-7 16,-28-60-23-16,5 2-39 16,1-2 2-16,2-2-26 15,2-2 2-15,2-2 8 16,5-4-8-16,3-5-2 16,4-5 0-16,0 0-26 15,2-8 16-15,-5-15-25 16,-2-1-9-16,-4-6 43 15,-7-2-27-15,-6 0 19 16,-5-1 9-16,0 6 0 0,0 4 3 16,-9 6-3-16,-3 6 3 15,-1 8 28-15,0 3-30 16,2 0 0-16,2 3-1 16,2 12 0-16,5 3 4 15,2 2-4-15,0-1 0 16,2 4 18-16,14-3-18 15,6-2-15-15,5-2-29 16,2-6-45-16,0-5-13 16,0-5-14-16,-4 0-30 15,-3-5 50-15,-5-9-35 16,-3 0 44-16,-3-2 62 16,-2 2 25-16,0 2 39 15,-4 3 86-15,-3 6 6 0,0 0-29 16,0 3-81-1,2 0 12-15,-1 0-15 0,1 13 36 16,-2 3 32-16,0 2-24 16,-2-2-47-16,2 0 18 15,4-4-32-15,-4-6 0 16,2-2 12-16,3-4-4 16,1 0 7-16,6-10-16 15,3-10-59-15,2-3 0 16,-1 2 6-16,-3 0 38 15,1 6 6-15,-6 3 8 16,-3 4 1-16,0 3 0 16,0 4 11-16,-2 1 33 0,-1 0-23 15,0 1 43-15,0 14-1 16,1 0-29-16,-1 2 6 16,-2-1-18-16,-2 1-21 15,3-9 1-15,-3 1-2 16,3-5-21-16,1-4-8 15,4 0-25-15,1 0 53 16,5-10 0-16,1-4-23 16,1 2 23-16,1 0-17 15,-3 2-9-15,-1 1 27 16,-3 6 0-16,-6 2 70 16,1 1-4-16,-1 0-44 15,0 0 42-15,3 2-42 16,0 10 4-16,-3 5-23 15,3-1-3-15,-7 4-26 0,0-2-148 16,0-6-128-16,-11-7-801 0</inkml:trace>
  <inkml:trace contextRef="#ctx0" brushRef="#br0" timeOffset="60762.23">9822 2833 1151 0,'0'0'0'15,"0"0"-171"-15</inkml:trace>
  <inkml:trace contextRef="#ctx0" brushRef="#br0" timeOffset="60932.97">10002 2695 1243 0,'0'0'321'0,"0"0"-194"16,0 0-10-16,0 0-27 16,0 0 29-16,0 0 7 15,0 0-114-15,107 7-12 16,-107 10-3-16,-16-1-54 16,-46 8-53-16,2-2-116 15,0-7-338-15</inkml:trace>
  <inkml:trace contextRef="#ctx0" brushRef="#br0" timeOffset="61074.21">9356 2795 1420 0,'0'0'403'15,"0"0"-126"-15,0 0-98 16,0 0-73-16,0 0-106 16,0 0-22-16,0 0-234 15,36-40-66-15,-16 37-736 0</inkml:trace>
  <inkml:trace contextRef="#ctx0" brushRef="#br0" timeOffset="61439.87">9643 2789 1337 0,'0'0'533'16,"0"0"-294"-16,0 0-72 16,0 0-57-16,0 0 10 15,0 0-98-15,0 0 6 16,19-1-11-16,-6-10-16 15,-2 1 14-15,0 0-15 16,-4 4 0-16,-5 1 6 0,0 5-6 16,2 0 0-16,6 0 0 15,3 0 1-15,7 0 2 16,7 11-3-16,2 1-12 16,11 8-28-16,-7-7-196 15,-6 0-347-15</inkml:trace>
  <inkml:trace contextRef="#ctx0" brushRef="#br0" timeOffset="62139.65">11000 3144 758 0,'0'0'688'0,"0"0"-481"16,0 0-74-16,0 0-6 16,0 0-7-16,0 0-38 15,0 0-15-15,23-8-31 16,-3-2 4-16,0-3-40 16,0-4 6-16,-5 0 5 15,-1 2-10-15,-8-1 9 0,-1 1-10 16,-3 3 1-16,0 1-1 15,-2 3 1-15,0 4-1 16,0 2 25-16,0 2-13 16,0 0 21-16,0 0-10 15,0 0-21-15,0 2 38 16,0 10-14-16,0 5 29 16,0 6-4-16,3 0-33 15,6 6 12-15,-1 1-19 16,6-4-10-16,-1-2 16 0,0-6-17 15,1-5-12 1,-1-7-20-16,-1-6-74 0,3-5-78 16,-4-13-335-16,-4-4-1140 0</inkml:trace>
  <inkml:trace contextRef="#ctx0" brushRef="#br0" timeOffset="62488.48">11185 2809 1185 0,'0'0'328'0,"0"0"-203"0,0 0-46 16,0 0-40-16,0 0 8 15,0 0 4-15,0 0-43 16,-35 0 31-16,32 0 35 16,3 0 7-16,0 0-17 15,0 0-57-15,0 0-7 16,0 0-1-16,0 0-40 16,5-4 35-16,-2 0 6 15,3-1 6-15,-3 3-4 16,-1 2 5-16,-2 0-7 15,2 0-30-15,2 0-156 16,0 11-31-16,-1-1-750 0</inkml:trace>
  <inkml:trace contextRef="#ctx0" brushRef="#br0" timeOffset="63398.84">11012 3163 629 0,'0'0'348'0,"0"0"-184"16,0 0-15-16,0 0 7 16,0 0-31-16,0 0-26 15,0 0-42-15,-4-3 0 16,4 3 54-16,0 0-56 15,0 0 29-15,0-2-23 16,0 2-23-16,0-2 5 16,0-2-43-16,6-2 0 0,7-2 12 15,3-3-12-15,-1 0 0 16,1-3 0-16,-1-2 1 16,-1 0 6-16,-1-4-7 15,-2 2 0-15,1-2-6 16,-4 2 6-16,0 1 0 15,5 2-7-15,-7 1-2 16,3 1 2-16,-5 5 5 16,-2 0 2-16,2 6 36 15,-4 1-36-15,0 1 29 16,0 0 7-16,0 0-26 16,0 0 16-16,0 0-26 15,0 0 0-15,0 3-9 16,0 7 15-16,0 2-6 15,0 0 11-15,0 1-10 0,0 0 22 16,0 4-23-16,0-3 0 16,0 2 20-16,0 0-20 15,0-1 0-15,0 1 18 16,0 1-17-16,0-1 21 16,0-2-22-16,0 0 6 15,0-2 28-15,4-2-33 16,0 0 19-16,3-2-11 15,-1 0-8-15,1-2 29 16,2-2-30-16,0 0 2 16,-1 0 18-16,2-2-19 15,1-2 14-15,0 0-14 16,-1 0 0-16,4 0 19 0,0 0-20 16,-1 0 11-16,1-2 7 15,3-4-17-15,-6 0-1 16,1 2 6-16,-6 0-5 15,-1 0 7-15,-5 2-8 16,0-1-34-16,0 1 3 16,0-7-171-16,-5 1-278 15,-7 0-453-15</inkml:trace>
  <inkml:trace contextRef="#ctx0" brushRef="#br0" timeOffset="63772.84">11193 2791 1174 0,'0'0'362'16,"0"0"-168"-16,0 0-87 15,0 0-78-15,0 0 14 0,0 0-32 16,0 0-9-16,-12 0 4 16,7 0-5-16,1 0 22 15,0 0-13-15,2 0 2 16,0-2 7-16,2 2-19 15,0 0-30-15,0-1-20 16,0 1 1-16,0 0 46 16,0 0-15-16,0 0-26 15,0 0-112-15,0 1-197 0</inkml:trace>
  <inkml:trace contextRef="#ctx0" brushRef="#br0" timeOffset="64499.42">10987 3176 720 0,'0'0'348'0,"0"0"-184"16,0 0 17-16,0 0-92 15,0 0-7-15,0 0-35 16,0 0-3-16,-2 0-14 15,2 0-28-15,0 0 40 16,0 0 77-16,0 0-70 16,0 0-3-16,0 0 1 15,0 0-23-15,0 0 23 16,0 0-30-16,0-5 6 16,7-2 38-16,9-5-47 15,3-2 6-15,4-4-20 16,1 0 2-16,-2-2-4 15,0 2-11-15,-3-2 13 0,-4 2-8 16,-1-1 8 0,-4 4-1-16,-1 0-8 0,-1 4 9 15,-6-2 3-15,2 5-3 16,-4 2 0-16,0 2 0 16,2 1 6-16,-2 3-6 15,0 0 2-15,0 0-2 16,0 0 12-16,0 0-12 15,0 0 0-15,0 0-12 16,0 7 12-16,0 3 0 16,0 3 0-16,2 1 2 15,1 2 5-15,-1 2 8 16,-2 4-2-16,0 0 47 16,0 1-59-16,0 0 32 15,0 0-8-15,0 0-15 0,0-3 13 16,0-2-23-1,8-2 0-15,6-2-1 0,13-4-44 16,-8-4-113-16,0-6-223 0</inkml:trace>
  <inkml:trace contextRef="#ctx0" brushRef="#br0" timeOffset="66931.77">12777 2879 1008 0,'0'0'350'16,"0"0"-157"-16,0 0-59 16,0 0 5-16,0 0 0 15,0 0-25-15,0 0 7 16,0-8-29-16,0 8-5 16,0 0-8-16,0 0-54 15,-14 5 3-15,-8 13-16 16,-5 9-10-16,-4 11 44 15,2 5-30-15,4 5 5 16,12 4-10-16,11 0 2 16,2 1-1-16,4-6-12 15,21-3-28-15,4-8 28 16,2-6-61-16,15-9-76 16,-8-11-162-16,-5-9-322 0</inkml:trace>
  <inkml:trace contextRef="#ctx0" brushRef="#br0" timeOffset="68423.39">13021 3052 772 0,'0'0'281'0,"0"0"-130"16,0 0-63-16,0 0-21 15,0 0 34-15,0 0-24 16,0 0-1-16,-3 0-7 15,3 0-23-15,10 0 33 16,6-8-20-16,-1-3-33 16,3-1 18-16,-3 1-44 15,1 0 0-15,-5 1 6 16,-4 3-5-16,-3-4 8 16,-1 3-9-16,-1-2 1 15,1-4-2-15,1 1 2 0,0-6-1 16,0 1 0-16,1 2 3 15,-3 2 1-15,0 4-4 16,0 6 0-16,1 3-7 16,-3 1-6-16,3 0-11 15,-3 0 24-15,0 15 14 16,2 8 43-16,-2 7-3 16,2 6-6-16,2 4 29 15,0 1-55-15,1 0 2 16,1-5-4-16,0-4-18 15,-2-6 18-15,-2-6-20 16,-2-8 1-16,0-1-4 16,0-5 5-16,-12 0-2 15,-3-1 0-15,-5 1-4 16,3 0 4-16,0-2 0 0,7-2 0 16,5 0 13-16,5-2 1 15,0 0-13-15,0 0-1 16,13 0 10-16,8 0-10 15,0 0 3-15,6 0 3 16,0-4 17-16,0-2-21 16,2 0-4-16,-4-1 1 15,-1 5-105-15,5-7-138 16,-7 1-52-16,-5 0-515 0</inkml:trace>
  <inkml:trace contextRef="#ctx0" brushRef="#br0" timeOffset="68586.11">13568 3138 954 0,'0'0'353'0,"0"0"-102"0,0 0-53 15,0 0 57-15,0 0-70 16,0 0-85-16,0 0 3 16,-5 83-83-16,-4-64-20 15,0-2-20-15,5-5-90 16,2-5-157-16,2-7-272 0</inkml:trace>
  <inkml:trace contextRef="#ctx0" brushRef="#br0" timeOffset="68777.58">13944 3100 1572 0,'0'0'679'0,"0"0"-538"16,0 0-141-16,0 0-114 15,0 0-128-15,0 0 53 16,0 0-36-16</inkml:trace>
  <inkml:trace contextRef="#ctx0" brushRef="#br0" timeOffset="68925.19">14183 3098 1453 0,'0'0'570'16,"0"0"-413"-16,0 0-110 15,0 0-47-15,0 0-93 16,0 0-91-16,0 0-97 16,117-25-1333-16</inkml:trace>
  <inkml:trace contextRef="#ctx0" brushRef="#br0" timeOffset="69064.81">14536 3120 1363 0,'0'0'364'0,"0"0"-220"15,0 0-104-15,0 0-40 16,0 0-45-16,0 0-17 16,0 0 31-16,0 12-154 0,0-12-443 15</inkml:trace>
  <inkml:trace contextRef="#ctx0" brushRef="#br0" timeOffset="69244.33">14536 3120 1083 0,'63'-14'376'16,"-63"18"-256"-16,0 5-17 16,0-1-26-16,0 9 99 15,-2 3-13-15,-9 2-99 16,-1 5-18-16,1-4-46 15,0-2-81-15,9-8-57 16,-1-3-65-16,3-10-305 0</inkml:trace>
  <inkml:trace contextRef="#ctx0" brushRef="#br0" timeOffset="69551.5">14766 2739 540 0,'0'0'972'0,"0"0"-812"16,0 0-51-16,0 0 2 0,0 0 37 16,0 0 2-1,38 110-54-15,-32-74-5 0,-1 5-30 16,-1-1-15-1,-2-3 26-15,-2-1-66 0,2-2 18 16,-2-5-18-16,0-5 2 16,0-4-13-16,0-6 5 15,0-3-55-15,0-5-3 16,-2-1-138-16,2-5-86 16,0-5-24-16,6-9-825 0</inkml:trace>
  <inkml:trace contextRef="#ctx0" brushRef="#br0" timeOffset="69914.68">15143 2783 925 0,'0'0'637'16,"0"0"-461"-16,0 0-131 15,0 0 20-15,-125 11-4 16,91 4-8-16,1 3 29 16,2 1-7-16,6 2-5 15,5 1 10-15,5 1-50 16,5-2 13-16,8-1-14 16,2 0-5-16,0-4 16 15,7 2-32-15,11-4-1 0,2 1 2 16,5-3-3-16,-1-3-8 15,0 0 2-15,-1-5 0 16,-6-3 9-16,1 1-9 16,-5-2-18-16,-3 3 16 15,-1-3-39-15,1 0-45 16,2 0-189-16,-5 0-113 0</inkml:trace>
  <inkml:trace contextRef="#ctx0" brushRef="#br0" timeOffset="70349.06">15359 2587 927 0,'0'0'555'0,"0"0"-456"0,0 0-6 15,0 0 3-15,0 0 15 16,0 0 4-16,0 0-23 15,60 34-11 1,-37-9-9-16,-2 8-51 0,2 3 51 16,-1 4-35-16,-5 1 5 15,-5 7 4-15,-5-1-21 16,-7 1 9-16,0 2-14 16,-2 3-14-16,-17-1 32 15,0-2-38-15,-6 0 0 16,-6-4-11-16,-21 6-87 15,8-13-134-15,1-13-354 0</inkml:trace>
  <inkml:trace contextRef="#ctx0" brushRef="#br0" timeOffset="71331.34">14621 2829 178 0,'0'0'235'0,"0"0"-154"15,0 0-31-15,0 0-8 16,0 0 72-16,0 0 20 15,0 0-76-15,9 0-41 16,-7 0-17-16,0 0-17 0,-2 0-38 16,0 0-43-1,1 0-52-15,2 0 150 0,1 0 26 16,0 0 127-16,0 0 17 16,1 0-18-16,1-2-36 15,3 0-21-15,0-2-11 16,0 0 6-16,0-2-42 15,2 0-32-15,-4 0 21 16,1 1-29-16,1-4-5 16,-2 1 8-16,-3 2 3 15,1 0 20-15,-3 4 8 16,-2 0-1-16,0 2 13 16,0 0-54-16,0 0-15 15,0 0-24-15,-7 0-52 16,1 2-83-16,1 4-183 0</inkml:trace>
  <inkml:trace contextRef="#ctx0" brushRef="#br0" timeOffset="71997.3">14788 2661 325 0,'0'0'139'0,"0"0"-69"16,0 0 34-16,0 0 19 15,0 0 66-15,0 0-51 16,0 0-20-16,0-12-35 16,0 8 31-16,-2 0-32 15,-3-2-43-15,3-1 16 16,-2 0-39-16,0 0 12 16,-1 3 24-16,3 2 18 15,-1 1 40-15,3 1-60 16,-2 0-39-16,2 0 23 15,-2 0-33-15,0 0 28 16,-1 1 38-16,3 12-5 16,0 5 12-16,0 1-9 15,0 5-33-15,0 5 36 0,0 4-37 16,0 2 27-16,0 3-9 16,0 2-13-16,0 2 13 15,0 0-19-15,0 0-20 16,0 1 38-16,5 0-35 15,2-4 15-15,2 1-5 16,-3-2-22-16,3-4 24 16,-2-3-25-16,-2-12 0 15,-1-2 0-15,-4-10 6 16,0-3-6-16,0-4 5 0,0 0-4 16,0 0 12-1,0 0-13-15,0 0-23 0,0 0 11 16,0 0-16-16,0 0-14 15,0 0-22-15,0 0-73 16,0 0-26-16,0-10-202 16,0-4-358-16</inkml:trace>
  <inkml:trace contextRef="#ctx0" brushRef="#br0" timeOffset="72430.65">14879 3033 646 0,'0'0'334'15,"0"0"-70"-15,0 0-13 16,0 0-72-16,0 0-17 15,0 0-75-15,0 0 13 16,0-4-20-16,0 4-30 16,2 0 12-16,3 0-19 15,2 0 6-15,4 0 40 16,3 4-63-16,5 7 34 16,6 1-19-16,4-2-29 15,2 1 22-15,5 0-33 0,-5-3 14 16,-2 0 3-16,-4-2-9 15,-8-2 0-15,-5-2-3 16,-6 1 3-16,-4-3 8 16,-2 0-16-16,0 1-1 15,0-1 6-15,0 0-6 16,0 1-33-16,-4 4-117 16,-10 1-208-16,-1-4 1 0</inkml:trace>
  <inkml:trace contextRef="#ctx0" brushRef="#br0" timeOffset="72810.63">14891 2948 441 0,'0'0'718'0,"0"0"-411"16,0 0-121-16,0 0-86 0,0 0 11 15,0 0 21 1,0 0-83-16,82-57 22 0,-55 45-37 15,-5-2 3-15,1 2 33 16,-7 0-22-16,1 3-16 16,-6 2 31-16,-5 1-62 15,-1 2 14-15,-2 4-15 16,-1 0-28-16,0 0-27 16,-2 0-181-16,0 2-26 15,0 6-72-15</inkml:trace>
  <inkml:trace contextRef="#ctx0" brushRef="#br0" timeOffset="75543.62">1631 12841 140 0,'0'0'322'16,"0"0"-44"-16,0 0 33 15,0 0-17-15,0 0-103 16,0 0-33-16,9-8-24 16,-7 8 2-16,3 0 36 15,-3-1-73-15,1 1 22 0,-1 0-7 16,-2 0-35-1,0 0 4-15,0 0-48 0,0 0-23 16,0 0 14-16,0 0-24 16,0 0-2-16,0 0 0 15,0 0-13-15,-2 0 12 16,-1 0 1-16,1 0 0 16,0 0-16-16,-1 0-3 15,3 0 13-15,0-7-8 16,0 3-24-16,0-2 24 15,10 2-10-15,1 2 24 16,-1 2-22-16,0 0 19 16,-6 0 3-16,1 9-2 15,-5 5 1-15,0 0 1 0,0 1 0 16,-11-3 7-16,-3-2 51 16,-4-2-49-16,3-5 28 15,2-3-4-15,1 0-25 16,5 0 35-16,1-4-43 15,3-7 1-15,2 1-10 16,1 2-14-16,0 0 6 16,0 2-12-16,8 2-20 15,3 4 3-15,1 0-103 16,3 0-114-16,-4 3-34 16,-2 4-578-16</inkml:trace>
  <inkml:trace contextRef="#ctx0" brushRef="#br0" timeOffset="76796.32">2826 12337 886 0,'0'0'693'16,"0"0"-521"-16,0 0-58 15,0 0-6-15,0 0 50 16,0 0-62-16,0 0-32 0,-21-17-17 15,21 17-19-15,0 0 15 16,0 0-43-16,19 0 11 16,10 0 7-16,11 0-17 15,7 0 9-15,6 0-2 16,5 0-1-16,0 0 1 16,-2 4-8-16,-3 0 0 15,-6 1-12-15,-6 1 18 16,-8-4-6-16,-10 3 0 15,-7-1 4-15,-7-2-11 16,-7 0 7-16,-2 0-9 16,0 4 8-16,0 4 2 15,-4 7 16-15,-11 4 18 16,-7 5-33-16,-4 6 11 16,-2 3-13-16,-8 5 1 0,-7 6 5 15,-3 2-5-15,-8 6-1 16,-2 0 10-16,1-2-1 15,4 1-4-15,9-9-5 16,13-8 2-16,10-8-13 16,13-8 18-16,6-7-7 15,0-2 0-15,13-3 16 16,10-4-16-16,6-2 0 16,6-2 2-16,5 0 21 15,7 0-22-15,3 0 10 16,4 0-2-16,2 0 10 15,0 0-20-15,0-4 1 16,-5 0 0-16,-6 2-13 0,-8-1-8 16,-10 2-59-1,-6 1-23-15,-13-2-110 16,-8-1-23-16,0 0 26 0,0-1-158 16</inkml:trace>
  <inkml:trace contextRef="#ctx0" brushRef="#br0" timeOffset="77144.39">2966 12689 126 0,'0'0'1481'15,"0"0"-1227"-15,0 0-95 16,0 0-16-16,0 0-26 16,0 0-4-16,0 0-73 15,74-4 47-15,-20 0-27 16,6 0-16-16,4-1-2 16,1 2-30-16,-5-1-1 15,-9 0 2-15,-11 2 0 16,-11 1-13-16,-11 1 1 15,-10 0 5-15,-6 0-6 0,-2 0-18 16,0 0-9-16,0 0-13 16,4-3-180-16,2-1-267 15,-2-4-291-15</inkml:trace>
  <inkml:trace contextRef="#ctx0" brushRef="#br0" timeOffset="77547.34">4104 12178 1330 0,'0'0'299'16,"0"0"-131"-16,0 0-91 15,0 0 27-15,0 0 43 16,-137 84-16-16,105-36-33 16,6 8 53-16,-1 11-96 15,7 4 17-15,4 6-14 16,8 1-21-16,8-2 13 15,0-3-38-15,4-5-11 16,18-7 13-16,2-7-14 16,3-6-15-16,2-11-34 15,0-9-54-15,11-14-100 16,-9-8-280-16,-2-6-287 0</inkml:trace>
  <inkml:trace contextRef="#ctx0" brushRef="#br0" timeOffset="78962.13">4154 12695 1007 0,'0'0'356'15,"0"0"-166"-15,0 0-14 16,0 0 16-16,0 0-46 16,0 0-29-16,0 0-67 15,-5 0-44-15,7 0 47 0,14-12-34 16,6-6 21-1,7-8-16-15,4-6-23 16,-3-4 24-16,-1-4-25 0,-9-2 3 16,-7-4-15-16,-7 1 12 15,-6 1 0-15,0 8 0 16,0 7-10-16,-6 8 9 16,-5 11-13-16,-1 5-11 15,-1 5 15-15,3 3-6 16,-2 21 14-16,1 8-4 15,5 12 6-15,3 8 31 16,3 8-8-16,0 5-12 16,0-1 33-16,0 3-35 15,11-6 13-15,0-5-1 16,-1-5-15-16,-2-11 6 0,-1-10-12 16,-3-9-3-16,0-10-15 15,-2-8 6-15,2-3 12 16,0-3-6-16,5-22-10 15,1-12-39-15,6-10-13 16,7-9-53-16,6 1-19 16,-1 2-82-16,3 7 87 15,0 12 74-15,-6 10 28 16,-2 10 32-16,-9 4-5 16,-6 8 6-16,-8 2 14 15,0 0-13-15,-9 10 53 16,-15 10 13-16,-5 3 6 15,0 4 50-15,4-3-7 16,7 0-15-16,7-2 11 16,7 0-73-16,4 0 10 0,0 0-11 15,15 0-38-15,7 0 18 16,5-4-18-16,-1-2-28 16,2-4 27-16,-5-3-98 15,5-9-75-15,-8 0-57 16,-4 0-131-16</inkml:trace>
  <inkml:trace contextRef="#ctx0" brushRef="#br0" timeOffset="80282.32">4769 12647 1262 0,'0'0'519'16,"0"0"-372"-16,0 0-58 0,0 0-1 15,0 0-26 1,0 0-2-16,0 0 38 0,73-12-82 15,-35 12 11-15,-2 0-14 16,-1 0-13-16,-1 0-22 16,-7 2-85-16,-7 2-77 15,-3 0-27-15,-6-2-152 16,-4-2-487-16</inkml:trace>
  <inkml:trace contextRef="#ctx0" brushRef="#br0" timeOffset="80778.39">4927 12486 1260 0,'0'0'365'0,"0"0"-183"15,0 0-68-15,0 0-24 16,0 0 118-16,0 0-40 15,0 109-67-15,-5-65-21 16,1 4-59-16,4-4-15 16,0-2-12-16,0-4 0 15,27-6-101-15,2-10-141 16,2-11-271-16</inkml:trace>
  <inkml:trace contextRef="#ctx0" brushRef="#br0" timeOffset="81328.19">5386 12527 1498 0,'0'0'388'0,"0"0"-303"16,0 0-75-16,0 0 112 15,0 0 15-15,-13 101 13 16,13-58-54-16,0 2-54 15,0 0-1-15,11-3-41 0,-1-6 8 16,0-10-20-16,-4-5 3 16,-3-13-19-16,-3-6-26 15,0-2 7-15,0-9 36 16,-3-19-125-16,-13-12-65 16,1-13 142-16,1-2 3 15,4-5 21-15,1 6 8 16,5 8 27-16,4 10 5 15,0 11 44-15,0 10-15 16,0 8 41-16,10 7-52 16,6 0 18-16,6 0 16 15,7 21-6-15,2 5 4 16,3 6-11-16,3 4-24 0,6 2 46 16,1 2-29-1,4-2 2-15,-2-8-11 0,-3-6-19 16,-6-8 0-16,-7-12-9 15,-11-4 1-15,-5-7 43 16,-10-20-10-16,-4-9-5 16,0-8 8-16,0-4-27 15,-11-2 11-15,-3 0-21 16,2 3-38-16,0 4 14 16,3 6-94-16,3 0-112 15,1 10-237-15,3 7-508 0</inkml:trace>
  <inkml:trace contextRef="#ctx0" brushRef="#br0" timeOffset="81520.64">6167 12234 1220 0,'0'0'344'0,"0"0"-77"15,61 118 11-15,-39-60-37 16,-1 7-76-16,-8 3-73 15,-2 4 5-15,-6 2-81 16,-5-2 2-16,0-1-18 16,-3-6-33-16,-19 10-2 15,1-17-113-15,4-14-414 0</inkml:trace>
  <inkml:trace contextRef="#ctx0" brushRef="#br0" timeOffset="81971.6">6869 12534 788 0,'0'0'1176'0,"0"0"-916"16,0 0-158-16,0 0 2 16,0 0-52-16,0 0 31 0,154-37-46 15,-100 29-35 1,2 5-2-16,6 3-112 0,-16 0-214 15,-12 0-379-15</inkml:trace>
  <inkml:trace contextRef="#ctx0" brushRef="#br0" timeOffset="82153.12">6940 12783 1813 0,'0'0'554'15,"0"0"-462"-15,0 0-78 16,0 0 7-16,0 0 2 16,139-14-9-16,-83 6-14 0,21-6-143 15,-14 4-377-15,-9-2-667 0</inkml:trace>
  <inkml:trace contextRef="#ctx0" brushRef="#br0" timeOffset="83233.23">7603 12153 1008 0,'0'0'584'0,"0"0"-358"15,0 0-144-15,0 0 20 16,0 0-8-16,0 0-25 0,0 0 29 16,58-16-77-1,-16 12 24-15,11-1-6 0,10 0-1 16,6 1 4-16,5 3-20 16,1-2-13-16,-4 3-1 15,-5 0-7-15,-16 0-2 16,-10 0-6-16,-17 0-28 15,-12 0 20-15,-11 4-16 16,0 5 31-16,-9 3 20 16,-16 6-9-16,-11 6-2 15,-5 10 14-15,-7 6-8 16,-2 8 30-16,0 6-29 16,0 4-2-16,5 4 18 15,5 3-18-15,6-3-14 16,10-2 14-16,8-6-13 15,9-7 36-15,7-5-37 16,0-9 0-16,7-6-1 0,11-8 7 16,4-3-6-16,7-5 0 15,5-3 0-15,6-7 12 16,7-1-12-16,1 0 0 16,6 0-3-16,0 0 3 15,-2 0 0-15,-2-4-9 16,-6-1-41-16,-9 0-62 15,-8-4-106-15,-8-1-123 16,-13-1-199-16</inkml:trace>
  <inkml:trace contextRef="#ctx0" brushRef="#br0" timeOffset="83509.08">7759 12541 641 0,'0'0'1112'16,"0"0"-907"-16,0 0-152 15,0 0 99-15,131-37-8 16,-65 27-42-16,9 0 36 16,0 4-108-16,1 0 4 15,-5 2-16-15,-11 0-12 16,-10 2-3-16,-15 1-3 15,-13-2-37-15,-8 3 7 0,-6 0-74 16,-5 0 3-16,-3-1-108 16,0-2-166-16,0-1-942 0</inkml:trace>
  <inkml:trace contextRef="#ctx0" brushRef="#br0" timeOffset="84510.6">8893 11958 1001 0,'0'0'371'0,"0"0"-171"15,0 0-60-15,0 0-61 16,0 0 7-16,0 0-26 15,0 0-27-15,-94 8 57 16,65 21 3-16,0 7-18 16,0 11 35-16,2 7-30 15,2 10 16-15,8 8-32 16,1 6-22-16,8 9 16 16,6 1-21-16,2 2-37 0,0-2 40 15,10-6-31 1,13-5 0-16,4-12-9 0,0-6-9 15,0-8 2-15,-4-14-43 16,0-10-57-16,4-10-73 16,-5-9-348-1,-5-8-424-15</inkml:trace>
  <inkml:trace contextRef="#ctx0" brushRef="#br0" timeOffset="85860.7">8937 12533 1220 0,'0'0'309'0,"0"0"-171"15,0 0-95-15,0 0-14 16,0 0 35-16,0 0-49 0,76-130 14 16,-45 87-28-1,1-5 1-15,-5-2 25 0,-8 0-8 16,-5 4-1-16,-10 3-5 16,-4 11 8-16,0 10-21 15,-4 11 16-15,-25 6-25 16,13 11-10-1,1 18 19-15,1 12 39 16,3 11-25-16,4 11 68 16,5 7-19-16,2 6-27 15,0 3 7-15,0-1-15 16,9-2-8-16,9-4 3 16,-1-11-7-16,2-8-22 15,-6-14 6-15,-5-11-8 16,-2-14 0-16,-4-9-5 15,-2 0 13-15,0-18 0 16,0-14-138-16,0-8 81 0,0-8-22 16,0-2-50-16,6 0-20 15,17 4-93-15,4 9 101 16,2 9 67-16,4 10-43 16,-2 6-20-16,-7 9 50 15,-4 3 87-15,-11 0 70 16,-9 0 20-16,0 13 49 15,-15 3 64-15,-12 3-71 16,-4 1 18-16,-3 0 22 16,5 0-14-16,5 0-16 15,3 0-65-15,10 0-30 16,7 0 0-16,4 2-32 16,0 0-9-16,0-2-6 15,7 0-1-15,9 0 0 16,1-4-33-16,8 1-16 0,17-4-79 15,-4-5-166-15,-4-6-381 0</inkml:trace>
  <inkml:trace contextRef="#ctx0" brushRef="#br0" timeOffset="86023.26">9552 12578 1810 0,'0'0'284'0,"0"0"-194"0,0 0-59 16,139-25-16-16,-86 20-15 16,10 1-80-16,-15 1-165 15,-12 1-336-15</inkml:trace>
  <inkml:trace contextRef="#ctx0" brushRef="#br0" timeOffset="86214.76">9755 12394 1472 0,'0'0'477'0,"0"0"-407"15,0 0 9-15,0 0-19 16,0 0 36-16,-2 140-35 0,4-97-33 16,11 1-28-16,3 0-3 15,4-1-108-15,4-8-108 16,-1-12-107-16,-5-10-757 0</inkml:trace>
  <inkml:trace contextRef="#ctx0" brushRef="#br0" timeOffset="86516.93">10237 12062 1465 0,'0'0'504'0,"0"0"-396"0,0 0-12 15,0 0 32-15,13 141-24 16,-7-72-6-16,1 6-24 16,7 5-41-16,-1 1-14 15,3-2 4-15,1-5-5 16,-3-8-18-16,-6-8 0 15,-1-11-7-15,-5-14 6 16,-2-11-23-16,0-9-52 16,6-13-59-16,4-4-201 15,-1-19-2-15</inkml:trace>
  <inkml:trace contextRef="#ctx0" brushRef="#br0" timeOffset="86827.12">10688 12196 1570 0,'0'0'500'0,"0"0"-434"16,0 0 2-16,-139 13-21 16,89 6 30-16,6 3 38 15,3 2-75-15,8 2 15 16,6 4-24-16,10 2-18 15,5 2 29-15,6 1-24 16,6 0-17-16,0-3 24 0,0-2-17 16,20-1-8-1,5-5 0-15,6-2 1 0,6-4-2 16,8-4 1-16,4-4-20 16,3-4 13-16,-2-2-115 15,15-4-116-15,-16 0-237 16,-9 0-428-16</inkml:trace>
  <inkml:trace contextRef="#ctx0" brushRef="#br0" timeOffset="87034.56">11065 12745 1151 0,'0'0'364'16,"0"0"-127"-16,0 0 47 0,0 0-82 15,41 113-65-15,-41-89-26 16,0-4-110-16,0-3 22 16,-3-4-23-16,-8-4-57 15,-7-9-67-15,4 0-227 16,1-9-503-16</inkml:trace>
  <inkml:trace contextRef="#ctx0" brushRef="#br0" timeOffset="87742.67">10960 12497 980 0,'0'0'661'0,"0"0"-466"0,0 0-51 16,0 0-3-16,0 0 11 15,0 0-34-15,0 0-17 16,-31 0-44-16,31 0-38 16,0 0 12-16,0 0-21 15,-2 0-9-15,-2 0 18 16,-3 0-8-16,-7 0-11 16,-1 0 0-16,-1 0 7 15,1 0-1-15,1 0-6 16,3 0 0-16,5 0-7 15,1 0 20-15,5 0-13 16,-3 0 19-16,3 0-18 16,0 0 31-16,0 0-26 15,0 0-5-15,0 0 21 16,0 0-6-16,0 0-16 0,0-3 14 16,0 3-14-1,0 0 30-15,0 0-30 0,0-1 0 16,8-2-15-16,7-1 24 15,10-1-9-15,8-1 0 16,3-3 9-16,6 4-3 16,3-2-6-16,4 3 0 15,2 0-6-15,2 1 6 16,1-1 0-16,-1-1-1 16,-6 2 11-16,-7-1-3 15,-12-1-7-15,-7 4-27 16,-14 1 15-16,-7 0-51 15,0 0 10-15,-31 0-151 0,-3 0-361 16,3 0-18-16</inkml:trace>
  <inkml:trace contextRef="#ctx0" brushRef="#br0" timeOffset="88036.92">11029 12247 1091 0,'0'0'279'0,"0"0"-129"15,0 0-79-15,0 0 36 0,0 0 5 16,0 0 24-16,0 0 22 16,29 149-48-1,-20-95-19-15,-2 4 37 0,-3 3-66 16,-1-2 5-16,1 0-21 15,3-7-44-15,-1-6 31 16,4-8-33-16,-2-9 0 16,-1-12-13-16,-3-7 0 15,-1-7-71-15,-3-3-82 16,0-13-185-16,0-6-630 0</inkml:trace>
  <inkml:trace contextRef="#ctx0" brushRef="#br0" timeOffset="88576.53">11740 12244 1491 0,'0'0'400'0,"0"0"-261"16,0 0-66-16,0 0 71 15,0 110 10-15,0-54-43 16,0 5-68-16,4-1 15 16,8 0-49-16,-2-6 3 15,5-6-12-15,-5-12 1 16,-1-7-2-16,-5-14-15 16,0-7-51-16,-4-8 46 15,0-6-38-15,-6-24-67 0,-9-18-124 16,1-16 89-16,1-10 99 15,5-8-9-15,3 1-11 16,2 11 80-16,3 14 2 16,0 18 83-16,0 15 64 15,0 14 5-15,0 6-41 16,0 3-77-16,8 0-33 16,13 19 91-16,8 6-24 15,5 10-7-15,9 7-6 16,5 4-33-16,4 2 11 15,6-2-32-15,-3-6 8 16,-2-7-7-16,-8-11-1 0,-9-13-1 16,-9-9 8-16,-9-1-8 15,-7-27 31-15,-7-11-31 16,-4-9-11-16,0-7-1 16,-20 1-27-16,-18-25-81 15,7 15-175-15,4 7-338 0</inkml:trace>
  <inkml:trace contextRef="#ctx0" brushRef="#br0" timeOffset="88793.95">12502 11905 1453 0,'0'0'545'16,"29"111"-301"-16,-11-31-61 15,-1 10-31-15,-2 2-91 16,-9 0-9-16,-6 0-15 16,0-1-29-16,-25-3-8 15,-10-8 0-15,-7-5-72 16,-24 5-1-16,11-20-176 16,8-16-395-16</inkml:trace>
  <inkml:trace contextRef="#ctx0" brushRef="#br0" timeOffset="89210.84">13126 12289 1476 0,'0'0'696'15,"0"0"-524"-15,0 0-146 16,0 0 11-16,0 0 18 16,165 0-47-16,-98 0 35 15,2 0-43-15,11 0-111 16,-15 0-256-16,-19 0-715 0</inkml:trace>
  <inkml:trace contextRef="#ctx0" brushRef="#br0" timeOffset="89388.36">13186 12544 2068 0,'0'0'479'16,"0"0"-430"-16,0 0-18 15,0 0-14-15,0 0-16 16,127 0 10-16,-55 0-11 16,24 0-131-16,-19-11-422 15,-15-1-604-15</inkml:trace>
  <inkml:trace contextRef="#ctx0" brushRef="#br0" timeOffset="90228.08">14040 12398 1528 0,'0'0'581'15,"0"0"-410"-15,0 0-112 16,0 0-17-16,0 0-7 15,143-98-17-15,-99 60 15 16,-6-4-33-16,-3-2 16 16,-10-3-34-16,-12-3 18 15,-6 0 0-15,-7 0-7 0,0 6-35 16,-11 8 42-16,-9 12 0 16,-3 10-5-16,1 14-8 15,0 0 22-15,0 10-9 16,1 20 9-16,6 8 1 15,3 10 7-15,6 6 6 16,4 8-2-16,2 4 34 16,0 6-31-16,8 3 1 15,10 0 6-15,1 0-23 16,0-4 1-16,4-7-9 16,-5-10 0-16,-1-12 5 15,-1-12-5-15,-7-12 0 16,-3-10-11-16,-1-8 11 15,-1 0-1-15,3-20 1 16,0-18-40-16,-1-14 7 0,3-13-23 16,1-6 11-16,3-5 4 15,7 1-113-15,5 10 18 16,1 14 7-16,3 13 44 16,-3 12 56-16,-1 12-17 15,-1 5 30-15,-4 8 3 16,-6 1 7-16,-3 0 6 15,-11 6 9-15,0 9 4 16,-4 8 63-16,-23 1-38 16,-9 3 23-16,-8 2 31 0,-3 1-26 15,-1 1 27 1,2-4-10-16,9 0-3 0,10 3 3 16,12-3-46-1,12 2 2-15,3-2-12 0,11 0-15 16,21-1-4-16,7-5 4 15,11 0-10-15,8-5 34 16,2-4-27-16,2-6 11 16,-8-2 28-16,-5-4-47 15,-14 0 39-15,-12 0-36 16,-10 0 4-16,-9 0 9 16,-4 0-16-16,0 0 5 15,0 0-6-15,2 0-46 16,3 4-39-16,0 6-98 15,-1 3-295-15,-2-8-425 0</inkml:trace>
  <inkml:trace contextRef="#ctx0" brushRef="#br0" timeOffset="90619.03">15629 12497 1568 0,'0'0'399'0,"0"0"-279"16,0 0-42-16,0 0-44 15,0 0 42-15,0 0 15 16,0 0-12-16,31 131-20 15,-60-93-59-15,0-1-39 16,13-1-16-16,7-10-229 0,9-12-327 0</inkml:trace>
  <inkml:trace contextRef="#ctx0" brushRef="#br0" timeOffset="91025.58">16920 11914 1482 0,'0'0'556'0,"0"0"-487"16,0 0-6-16,0 0 26 15,3 133 9-15,6-78-78 16,4 1 34-16,5 2-23 16,-1-4 2-16,6-6-8 15,-5-10-24-15,-1-8 0 16,-2-13 6-16,-3-12 4 16,-2-5-11-16,0-8 19 15,6-24 5-15,-3-16-20 16,0-10-4-16,-1-10 0 15,-1-8-1-15,-1-7-21 16,5 3-27-16,0 3-55 16,-1 14 6-16,-12 20-81 15,-2 19-82-15,0 16-315 0</inkml:trace>
  <inkml:trace contextRef="#ctx0" brushRef="#br0" timeOffset="91189.1">16751 12166 1689 0,'0'0'608'16,"0"0"-507"-16,0 0-63 15,0 0 29-15,152 0 34 16,-70-8-101-16,10-3 22 0,-4 0-22 16,15-7-78-1,-23 3-386-15,-18 1-548 0</inkml:trace>
  <inkml:trace contextRef="#ctx0" brushRef="#br0" timeOffset="91763.82">17698 12218 1213 0,'0'0'381'0,"0"0"-215"15,0 0-42-15,0 0-34 16,51-125-46-16,-37 81 7 16,-6-2-7-16,-3-4-22 0,-5 2-7 15,0 8-14-15,0 6-1 16,0 14 34-16,0 10 4 16,-2 10-14-16,-1 0-24 15,-1 24 0-15,2 15 29 16,2 8-29-16,0 13 42 15,0 4-1-15,0 7-8 16,2-4 4-16,11 1-21 16,4-3-1-16,3-9-8 15,-3-10-7-15,-3-11-18 16,-3-17-16-16,-5-13-6 16,0-5 34-16,2-9-16 15,-2-26-130-15,3-9-29 16,1-10 42-16,5-4 80 15,-5-2-6-15,2 4-48 0,-3 8-7 16,-3 11 117-16,-3 13 3 16,-3 12 62-16,0 11-34 15,0 1 8-15,-18 0 1 16,-6 15 34-16,-5 7 48 16,0 2 5-16,2 5-5 15,4-1 31-15,8-1-98 16,9 3 22-16,6 3-26 15,0-5-22-15,21-1-14 16,16-4-12-16,5-7-56 16,31-16-52-16,-11 0-366 0,-6-2-645 15</inkml:trace>
  <inkml:trace contextRef="#ctx0" brushRef="#br0" timeOffset="91903.43">18262 12093 1495 0,'0'0'307'16,"0"0"-272"-16,0 0-35 15,127-7-96-15,-84 7-105 16,-12 0-488-16</inkml:trace>
  <inkml:trace contextRef="#ctx0" brushRef="#br0" timeOffset="92065">18241 12222 1940 0,'0'0'390'0,"0"0"-288"15,0 0-71-15,0 0 26 16,121 4-14-16,-61-4-40 16,18 0-3-16,-17 0-477 15,-13 0-683-15</inkml:trace>
  <inkml:trace contextRef="#ctx0" brushRef="#br0" timeOffset="92841.6">19429 11490 909 0,'0'0'364'0,"0"0"-155"16,0 0-82-16,0 0-94 0,-116 22 2 16,87-6-3-16,8 0-11 15,2 0 18-15,9 0-32 16,7 1-5-16,3 0 2 15,0-1-4-15,13 4 0 16,10 1-2-16,2 1-5 16,0 1 0-16,0 4 7 15,-7-1 0-15,-5 0 8 16,-6 2 0-16,-7-2-8 16,0-2 26-16,0 0 27 15,-4-1 51-15,-5 0-14 16,0 0-7-16,0 0 19 15,0 4-79-15,0 0 34 0,5 2-4 16,4 0-22-16,0 2 9 16,0-1-24-16,10-2-14 15,9 0 25-15,1-2-27 16,0 0-6-16,-3-3-14 16,-3-4-45-16,-7-1-25 15,-5-3-129-15,-2 6-3 16,0-6 11-16,0-8-335 0</inkml:trace>
  <inkml:trace contextRef="#ctx0" brushRef="#br0" timeOffset="93275.02">20055 11822 1741 0,'0'0'566'0,"0"0"-413"16,0 0-25-16,0 0-82 16,0 0-40-16,0 0 16 15,0 0-14-15,14-75-8 16,-14 75 0-16,0 4-10 16,0 17 4-16,-4 14 6 15,2 9 0-15,-2 6 3 16,4 2 6-16,0-2-9 0,0-4 0 15,8-2-13 1,-2-5 5-16,-6-3-78 0,0-4-57 16,-4-6 9-16,-16-6-51 15,-3-8 22-15,-1-6 87 16,2-6 76-16,6 0 101 16,7 0 115-16,9 0-32 15,0 0-32-15,4-2-134 16,21-2 2-16,8-2-16 15,7 1-1-15,5-1-6 16,-3 5-18-16,1-3-77 16,8-2-74-16,-14 0-321 15,-2-2-1056-15</inkml:trace>
  <inkml:trace contextRef="#ctx0" brushRef="#br0" timeOffset="93419.63">20640 12132 742 0,'0'0'979'16,"0"0"-738"-16,0 0-72 15,0 0-81-15,0 0-88 16,0 0-4-16,-101 115-183 16,94-98-151-16</inkml:trace>
  <inkml:trace contextRef="#ctx0" brushRef="#br0" timeOffset="93574.22">20965 12162 1605 0,'0'0'325'0,"0"0"-271"15,0 0-54-15,0 0-264 16,0 0-700-16</inkml:trace>
  <inkml:trace contextRef="#ctx0" brushRef="#br0" timeOffset="93720.83">21361 12136 2032 0,'0'0'490'0,"0"0"-473"0,0 0 6 15,0 0-23 1,0 0-16-16,0 0-20 0,0 0-229 15,127 0-651-15</inkml:trace>
  <inkml:trace contextRef="#ctx0" brushRef="#br0" timeOffset="94072.88">21949 11962 1064 0,'0'0'481'0,"0"0"-321"16,0 0 88-16,0 0-16 16,0 0-74-16,36 124 12 15,-36-82-94-15,0-1-40 16,0 4 1-16,0-6-31 16,-11-2-12-16,1-9-18 15,2-9-84-15,1-10-143 16,7-9-519-16</inkml:trace>
  <inkml:trace contextRef="#ctx0" brushRef="#br0" timeOffset="94383.05">22499 11379 980 0,'0'0'647'16,"0"0"-448"-16,0 0-116 0,0 0 105 15,0 0 29-15,28 117-88 16,-15-59-3-16,0 12-49 16,3 6-26-1,-1 5 9-15,3-1-59 0,-5-6 11 16,1-10 1-16,-5-11-13 15,-3-12 0-15,-4-12-28 16,1-10-49-16,-3-10-44 16,2-9-177-16,1 0-245 0</inkml:trace>
  <inkml:trace contextRef="#ctx0" brushRef="#br0" timeOffset="94714.18">23023 11503 1455 0,'0'0'529'16,"0"0"-434"-16,0 0-67 16,-134 34 31-16,72-7-7 15,-1 6-15-15,3 4 38 16,10 3-46-16,11-2 37 15,13 3-24-15,14-3-5 16,12 2 6-16,0 0-15 16,12 0-16-16,19-2 25 15,7-4-25-15,6-2-12 0,8-4 11 16,-1-7-5 0,0-6 12-16,-2-7-18 0,-7-4-24 15,-1-4 23-15,1 0-144 16,-11-8-92-16,-4-4-283 0</inkml:trace>
  <inkml:trace contextRef="#ctx0" brushRef="#br0" timeOffset="95358.45">23335 11214 1079 0,'0'0'270'16,"0"0"-170"-16,0 0-38 15,0 0-15-15,0 0-33 16,121 33 11-16,-102-21 23 16,-3-2-47-16,-9-1 26 0,-3-2 30 15,-4 0-23-15,0-2 87 16,-7 5-2-16,-13 1-31 16,-6 3 47-16,-3 4-86 15,0 1 12 1,0 4-33-16,7 1-12 0,3 2 12 15,9 0-26-15,5-1 4 16,5-2 9-16,0 4-14 16,5-4-1-16,15 4 0 15,7-2-23-15,4 1 3 16,0-2-50-16,-5-2-41 16,-6-5 43-16,-6-3-45 15,-10-4 61-15,-4-4 44 16,0 1 8-16,0 3 72 15,-13 3 25-15,0 4-31 0,4 8 20 16,2 7-68-16,7 5 38 16,0 7-9-16,14 6-20 15,14 3 13-15,6 4-23 16,2 1-17-16,-1-1 52 16,-4-2 15-16,-8-3-15 15,-17-6-52-15,-6-6 7 16,-11-2-16-16,-29-4-13 15,-46 8-45-15,5-9-52 16,3-9-415-16</inkml:trace>
  <inkml:trace contextRef="#ctx0" brushRef="#br0" timeOffset="96034.06">20017 11921 871 0,'0'0'373'0,"0"0"-151"16,0 0-83-16,0 0-3 16,0 0 28-16,0 0-17 15,0 0 16-15,0 0-73 16,0 0 36-16,0 0-15 16,0 0-35-16,0 0 19 15,0-7-42-15,0-4-31 16,9-3 9-16,3 0-23 15,1-6-8-15,3 2 0 16,-2 0-10-16,5-3 9 0,1 7-25 16,-4 2-39-16,-1 5 19 15,-6 7-192-15,-2 0-290 16,-5 0-451-16</inkml:trace>
  <inkml:trace contextRef="#ctx0" brushRef="#br0" timeOffset="97529.43">19915 11875 639 0,'0'0'347'0,"0"0"-119"16,0 0-42-16,0 0-31 15,0 0 4-15,0 0 0 16,0 0 4-16,7 0 27 16,-7 0-104-16,0 0 7 0,0 0-16 15,0 0-37 1,0 0 9-16,0 0-29 0,0 0-20 15,0 0 17-15,0 0-10 16,2-3-7-16,2 2 11 16,8-5-10-16,1-2 17 15,5-2-17-15,2-3 0 16,0 0 8-16,-2-1-9 16,6 0 0-16,-4 2 0 15,-1 0-7-15,-7 1 0 16,-1 6-2-16,-6 0 9 15,-2 1-2-15,-1 4 13 16,-2 0-11-16,0 0 0 16,0 0 7-16,0 0-2 15,0 0-5-15,0 0 0 0,0 0-9 16,0 0 10-16,0 0-1 16,0 3 0-16,0 7 1 15,0 2 17-15,0 6-18 16,0 6 1-16,0 4 13 15,-5 5-3-15,0 6-11 16,1 1 0-16,-3 4 10 16,5 2-2-16,0 2-8 15,2-1 0-15,0-3-3 16,0-4 12-16,0-7-9 16,0-6 0-16,0-7 0 15,0-8 3-15,0-6-3 16,0-2 0-16,0-4 3 15,0 0-2-15,0 0-1 16,0 0 5-16,-6 0 4 0,-15 0-18 16,-6 0 9-16,-8 0-32 15,-7 0 32-15,-3 0-46 16,-1 0 46-16,7 0-12 16,8 0 12-16,14 0 12 15,10 0 0-15,7 0-11 16,7 0-2-16,24 0-2 15,11 0 3-15,7 0 0 16,2 0 8-16,-2 0-2 16,-9 2-6-16,-5 2-37 15,-8 2-63-15,-11 0-385 0,-9-5-291 16</inkml:trace>
  <inkml:trace contextRef="#ctx0" brushRef="#br0" timeOffset="100041.04">5363 2508 682 0,'0'0'228'16,"0"0"-88"-16,0 0-14 15,0 0-49-15,0 0 27 0,0 0 30 16,0-4-18-16,0 2-39 16,0 1 26-16,0-4-51 15,0 3 27-15,0-2 2 16,0 2 35-16,-2 2-10 15,0-2-40-15,-2 0-29 16,-3 0 41-16,-3 0-64 16,2 0 4-16,-5 0-3 15,1 2-14-15,1 0 14 16,3 0-15-16,1 0 0 16,2 0 0-16,3 0 2 15,2 0-2-15,0 0 0 16,0 0 9-16,0 0-14 15,-2 0 5-15,2 0 0 16,0 0-7-16,0 0 8 0,0 0-1 16,-2 0 5-16,2 0 2 15,0 0-7-15,0 0 0 16,0 0 1-16,0 0 8 16,0 0 6-16,0 0-9 15,6 0-5-15,8 4 20 16,1 2-6-16,5 2-8 15,7-1 11-15,4-1 4 16,5-3-7-16,2 1-24 16,-3-2 17-16,-4-2-8 15,-6 3 0-15,-7-3-15 16,-13 0-54-16,-5 0-107 16,0 0-688-16</inkml:trace>
  <inkml:trace contextRef="#ctx0" brushRef="#br0" timeOffset="103924.4">7164 2306 958 0,'0'0'526'0,"0"0"-352"16,0 0 4-16,0 0-69 16,0 0-39-16,0 0-13 15,0 0-36-15,-2-2 8 16,2 2-16-16,0 0 5 16,0-2 40-16,-8 2-30 15,0-2 7-15,-1 0-14 16,-5 2-21-16,6 0 9 15,1 0-9-15,3 0 0 16,2 0-9-16,2 0-7 16,0 0-30-16,0 0-35 15,0 0-6-15,0 0 53 0,0 0 12 16,8 0-85-16,-3 4-43 16,-1 1-240-16</inkml:trace>
  <inkml:trace contextRef="#ctx0" brushRef="#br0" timeOffset="104339.89">7141 2548 1438 0,'0'0'385'15,"0"0"-240"-15,0 0-40 0,0 0-92 16,0 0-13-16,0 0-25 16,0 0-83-16,-26 0 7 15,26 0 23-15,0 0 49 16,4 0 18-16,6 0 11 16,-4 0 0-16,3 0 0 15,-3 0 7-15,-2 6-3 16,0 4-4-16,-4 4 1 15,0 4 48-15,0 0-41 16,-4-1 40-16,-6-6 57 16,-3-2-5-16,-1-6 43 0,3 0-40 15,2-3-5 1,6 0 7-16,3 0-81 0,0 0-19 16,3-5-5-16,15-8-116 15,4-2-29-15,5 1-62 16,-8 3-75-16,-7 3-306 15</inkml:trace>
  <inkml:trace contextRef="#ctx0" brushRef="#br0" timeOffset="105686.38">5523 686 1041 0,'0'0'496'16,"0"0"-352"-16,0 0-78 15,0 0-18-15,0 0-36 16,0 0-11-16,0 0-2 0,83-59-21 16,-36 37-50-16,-7 6-44 15,-2-2-246-15</inkml:trace>
  <inkml:trace contextRef="#ctx0" brushRef="#br0" timeOffset="106543.96">5421 1119 555 0,'0'0'280'0,"0"0"-46"0,0 0-118 15,0 0-48 1,0 0 84-16,0 0-68 0,0 0-8 15,-11-20 0-15,11 17-14 16,0 3 33-16,0-1 9 16,-2-2-20-16,2 2 21 15,-2-2-33-15,0 2-5 16,0 1-32-16,2-3-23 16,0 3 6-16,0 0-17 15,0 0 0-15,0 0 8 16,0 0-8-16,0 0-1 15,0 0 0-15,0 0 1 16,0 4 8-16,11 7-8 16,4 3 8-16,4 0 4 15,7 3 5-15,3-3-11 0,6 3 10 16,3 2 1-16,0-5 23 16,0 3-19-16,-2-3-2 15,-3-1 28-15,-6 2-47 16,-5-5 10-16,-2 1-11 15,-6-3 1-15,-1-2 8 16,-5 1-9-16,-1-3 0 16,0 0 4-16,-2-2-4 15,1-2-12-15,-2 0-31 16,10 0-76-16,-5 0-134 16,2-6-237-16</inkml:trace>
  <inkml:trace contextRef="#ctx0" brushRef="#br0" timeOffset="107221.76">6123 1139 149 0,'0'0'648'0,"0"0"-372"16,0 0-127-16,0 0-57 16,0 0 52-16,0 0-55 15,0 0-2-15,-111 42-24 16,89-28-5-16,-1 2 22 16,-1 4-27-16,-1 0 31 15,-2 4-4-15,-2 2-17 16,-4 2 17-16,-1-2-34 15,-1 2 14-15,-3-2 5 16,0 1-44-16,3-1 18 16,4 0-16-16,4-2-21 15,7 0 29-15,1-4-30 16,9-6 7-16,1-2-5 16,5-6 7-16,2-2-19 15,-2-2 9-15,4-2-34 0,0 0-12 16,0 0-73-1,4-14-117-15,6-8-334 0</inkml:trace>
  <inkml:trace contextRef="#ctx0" brushRef="#br0" timeOffset="107619.11">5916 489 1470 0,'0'0'383'0,"0"0"-243"15,0 0-140-15,0 0-44 16,0 0-218-16,0 0-899 0</inkml:trace>
  <inkml:trace contextRef="#ctx0" brushRef="#br0" timeOffset="111763.03">1621 13736 823 0,'0'0'404'16,"0"0"-118"-16,0 0-127 0,0 0-13 16,0 0-41-16,0 0-45 15,2 0-3-15,-2 0-24 16,0 0-13-16,0 0 45 15,0 0-38-15,0 0 8 16,-2 0-16-16,-1-2-17 16,1 0 33-16,2-3-35 15,0 4 2-15,0-5-11 0,0 0 9 16,0 0-2 0,5 1-7-16,3 1-2 0,-3 2 11 15,-3 2 0-15,0 0-7 16,-2 0-9-16,0 0 28 15,0 11-12-15,0 8 22 16,0 3-22-16,-4 3 19 16,-9-5-19-16,1-2 1 15,-1-6 35-15,2-3-36 16,1-8 31-16,4-1-10 16,4 0-20-16,0 0 17 15,2-14-18-15,0-4-34 16,0-1-5-16,8-2-35 15,2 6-4-15,-4 7 1 16,-2 3-38-16,-1 5 2 16,-3 0-49-16,0 13-126 15,0 2-417-15</inkml:trace>
  <inkml:trace contextRef="#ctx0" brushRef="#br0" timeOffset="121468.84">16458 142 1151 0,'0'0'253'0,"0"0"-100"16,0 0-50-16,0 0-55 15,0 0-16-15,0 0 24 16,0-15-56-16,2 14 16 16,0-1 73-16,-2 1 40 15,2 1 15-15,-2 0-54 16,0 0-26-16,0 0 20 16,0 0-73-16,0 0 10 15,0 0-21-15,0 0-6 16,0 0 6-16,0 13-19 0,0 5 19 15,0 5 3-15,0 11-3 16,0 2 0-16,-4 5 7 16,-2 8-6-16,0 1 30 15,2 4-31-15,-3 6 1 16,1 0 3-16,-4 5 4 16,4-2-8-16,-3 0 10 15,5-3-10-15,-1-3 17 16,5-5-17-16,0-2 1 15,0-1 3-15,0 0 13 16,0-4-17-16,0 2 7 16,0-1-5-16,0 2 8 15,-5-1-10-15,-4 9 1 16,-1-2 1-16,-2 1 12 16,-1 4-14-16,2 1 0 0,2 0 0 15,2 2 6-15,3-1-6 16,2-6 0-16,-1-1-3 15,3-3 4-15,0-1-1 16,0-2 0-16,0 0 8 16,-3 4-7-16,0 1-1 15,-2 0 0-15,-2 6-2 16,1 1 1-16,-3-2 1 16,3 1-1-16,-2-5 2 15,2-4 4-15,1-9-5 16,3-1 0-16,0-5 0 15,0-5 0-15,0 0 0 16,-4-4-2-16,2 0 10 0,-1 2-5 16,2 2-3-16,-4 5 0 15,-2-2-5-15,2 6 13 16,0-3-8-16,3 1 0 16,2 0 1-16,0-3 7 15,2 0-8-15,-2-4 0 16,0-2 2-16,2-2 5 15,0-2-7-15,0 0 2 16,0-2 4-16,-3 3 0 16,3-2-6-16,-2 2 0 15,-1 0-1-15,1 2-2 0,0-4 3 16,0-2-1 0,-1-4 2-16,3-9 1 15,0-4-2-15,0-4-38 0,0 0-32 16,0 0-199-16,-2 0-129 15,-4-7-652-15</inkml:trace>
  <inkml:trace contextRef="#ctx0" brushRef="#br0" timeOffset="123318.2">16221 3419 948 0,'0'0'329'0,"0"0"-180"16,0 0-95 0,0 0 36-16,0 0-64 0,0 0 59 15,0 0 12 1,-33 0-34-16,33 0-20 0,0 0-42 15,0 0 12-15,0 0 8 16,0 0-12-16,0 0-9 16,0 4 0-16,0 4 0 15,2 0 0-15,4-1 0 16,5-1 0-16,5 3 14 16,1-1 0-16,6-2-12 15,2-2-2-15,4 2 0 16,2-2 7-16,2-1-7 15,2 0 0-15,7 0 14 16,0 0-7-16,7-3 7 16,8 0 38-16,5 0-11 15,10 0 28-15,4 0-36 16,2 0 5-16,-3 0 15 0,0 0-42 16,-7 0 10-16,-3 4-16 15,-3 2 3-15,3-2 11 16,-1 0-18-16,5 0 12 15,3-2 24-15,3-2-30 16,4 2 28-16,3-2-3 16,0 2-31-16,1 0 30 15,-1 2-31-15,-4 0 0 16,-2-1 9-16,0 1-3 16,-3 2-3-16,1 1-3 15,1-1 6-15,4-2-7 16,1-2 2-16,2 0-1 0,-2-2 1 15,0 0 7-15,-3 0-7 16,-2 0-1-16,-2 0 1 16,-1 4 6-16,-1 3-6 15,1-2 0-15,3 2 6 16,3 2 2-16,3-1-5 16,6-4-4-16,0 0 1 15,1-2-1-15,-1 1 8 16,0-2-8-16,-2 4 0 15,-2-2 10-15,-6 3-8 16,-2 1-2-16,0-4 0 16,2 1-6-16,2-2 7 0,1-2-1 15,2 0 9 1,3 0-9-16,0 2 11 0,2-2-11 16,-3 4 0-16,1 0-6 15,-3 0 7-15,0 1-1 16,1-2 16-16,2 0-13 15,0 0-6-15,1 0-3 16,-1-3-1-16,2 0-7 16,-2 0 16-16,2 1-2 15,1-1 0-15,1 0 1 16,-1 2-6-16,1-2 5 16,-2 0-10-16,-5 0 1 15,-2 2 9-15,1 3 0 16,-6-1 0-16,-3 0 2 15,-3-1 2-15,-3 1-4 0,-1-1 0 16,-3-2-2-16,1 2 11 16,-3-2-9-16,-2 4 0 15,-2-4-3-15,-4 1 2 16,1 3 1-16,-1-4 0 16,-5 2-9-16,0-2 10 15,-5 2-1-15,-1 1 1 16,1-2-1-16,-2 2 7 15,5 0-7-15,-1-3-3 16,1 4-9-16,-1-1 14 16,-2-3-2-16,-1 3 0 15,-2 1 0-15,2 1 3 0,0 0-3 16,-2-1-1 0,1 2-11-16,1-1 18 15,-1 0-6-15,0-2 0 0,-1 1 1 16,6 0 9-16,0 1-10 15,4 0 0-15,0 2-5 16,-2-2 7-16,-10-2-2 16,-6 0 9-16,-10-1-9 15,-8-3 0-15,-6 1-1 16,-2-1 1-16,-5 0-8 16,0 0-56-16,0 0-26 15,-14-4-144-15,-6-8-485 0</inkml:trace>
  <inkml:trace contextRef="#ctx0" brushRef="#br0" timeOffset="127925.37">16905 298 763 0,'0'0'272'0,"0"0"-86"16,0 0 69-16,0 0-89 16,0 0 20-16,0 0-88 15,-7-3-35-15,7 3-17 0,0 0-5 16,0 0 26-16,7 0 1 16,6 2 10-16,7 12 42 15,5 3-65-15,4 6 7 16,4 3-23-16,1-1-20 15,1 4 17-15,1-4-31 16,-1 4-4-16,-1-5 6 16,-2-2-7-16,-9-4-16 15,-2-4-19-15,-8-4-48 16,-4-4-21-16,-4-6-127 16,-3 0-77-16,-2-6-42 0</inkml:trace>
  <inkml:trace contextRef="#ctx0" brushRef="#br0" timeOffset="128220.49">17335 131 1164 0,'0'0'404'15,"0"0"-213"-15,0 0-30 16,0 0-28-16,0 0-60 15,0 0-16-15,0 0 11 16,-65 77 53-16,36-38-39 16,-2 5 0-16,-2 0-24 0,0-1-34 15,-5 2 2 1,1-3-20-16,2-2-4 0,2-1-2 16,4-10-8-16,6-3-23 15,8-8-70-15,11-8-64 16,4-10-193-16,6-1-193 15,10-14-195-15</inkml:trace>
  <inkml:trace contextRef="#ctx0" brushRef="#br0" timeOffset="128541.97">17742 261 235 0,'0'0'1401'0,"0"0"-1000"16,0 0-224-16,0 0-98 16,0 0 19-16,0 0-39 15,0 0-36-15,-66 40 27 16,45-8-38-16,0 2 22 15,-1 4-1-15,8 1-24 16,0-4 18-16,4 1-27 16,3 0 7-16,4-4-17 15,3-6-21-15,0-4-79 0,10-9-154 16,9-8-229 0,0-5-855-16</inkml:trace>
  <inkml:trace contextRef="#ctx0" brushRef="#br0" timeOffset="129366.78">17780 461 1413 0,'0'0'292'0,"0"0"-182"0,0 0-11 15,0 0-9-15,0 0-30 16,0 0-10-16,0 0-50 16,85-78 9-16,-69 51 1 15,-5-1-4-15,-5 1 6 16,-1-1 27-16,-5 3-30 15,0 5 25-15,0 6-23 16,0 6-10-16,0 4 19 16,0 2-14-16,0 2-6 15,0 0 0-15,0 0-8 16,0 2 8-16,0 13 0 16,0 5 0-16,-3 4 32 0,3 3-32 15,0 5 8-15,0-1 1 16,0 1-8-16,0-2 21 15,0-4-22-15,0-4-5 16,4-6-8-16,2-4 13 16,-4-7-1-16,0-4-21 15,1 0-8-15,-1-1 29 16,-2 0 1-16,2 0 0 16,2-4-3-16,5-11 3 15,0 1-9-15,4-3-4 16,1 4-58-16,-2 1 24 15,2 2 13-15,-2 4 26 0,-1 0-11 16,-5 3 21-16,2 2-2 16,-4 0 0-1,-3 1 1-15,2 0 11 16,-3 0-12-16,0 0 2 16,0 0 66-16,0 0-20 0,0 0 6 15,-3 0-13-15,-5 0-20 16,-1 2 25-16,-4 7-18 15,1 0-18-15,1 2 52 16,3 1-62-16,-1 0 27 16,0 0-13-16,4 0-14 15,3-4 22-15,2-1-22 16,0-3 0-16,0-1-3 16,4-2 9-16,10 2-6 15,6-3 0-15,0 0 0 0,3 0-1 16,-4 0-14-16,4 0-53 15,1 0-24-15,-6 0-238 16,-2 0-209-16</inkml:trace>
  <inkml:trace contextRef="#ctx0" brushRef="#br0" timeOffset="129660.1">18351 475 1303 0,'0'0'571'15,"0"0"-454"-15,0 0 50 16,0 0-53-16,0 0-55 16,0 0-32-16,-62 111-27 15,51-94-33-15,5-5-106 16,2-6-206-16,4-6-666 0</inkml:trace>
  <inkml:trace contextRef="#ctx0" brushRef="#br0" timeOffset="130019.63">18478 342 1200 0,'0'0'295'0,"0"0"-167"15,0 0-67-15,0 0 63 16,0 0 21-16,0 0 18 16,0 0-8-16,25 53-75 15,-21-34 9-15,-2 4-14 16,2-2-52-16,1 0 8 15,-3-5-30-15,1-6 1 16,1-2-4-16,1-4-44 16,3-4-99-16,1-4-137 15,-2-13-192-15</inkml:trace>
  <inkml:trace contextRef="#ctx0" brushRef="#br0" timeOffset="130138.51">18478 342 172 0,'45'-122'1396'0,"-48"121"-913"16,3 1-415-16,0 0-68 16,0 0-265-16,5 0-858 0</inkml:trace>
  <inkml:trace contextRef="#ctx0" brushRef="#br0" timeOffset="130382.75">18901 458 1347 0,'0'0'671'0,"0"0"-543"0,0 0-74 15,0 0 1-15,0 0 4 16,0 0-9-16,0 0-38 15,-53 101-12-15,44-83-23 16,7 1-77-16,2-4-142 16,0-9-283-16</inkml:trace>
  <inkml:trace contextRef="#ctx0" brushRef="#br0" timeOffset="130712.34">19057 324 1395 0,'0'0'560'16,"0"0"-431"-16,0 0-74 15,0 0 10-15,0 0 15 16,0 0 1-16,0 0 23 15,19 131-61-15,-15-91-3 16,0-2-4-16,3 0-20 16,-1 0 26-16,1-3-41 0,-2-6-1 15,-1-4 15-15,-2-7-14 16,-2-7-2-16,0-6-4 16,0-4-20-16,0-1 4 15,-4-3-58-15,-21-38-152 16,5 3-250-16,1-4-417 0</inkml:trace>
  <inkml:trace contextRef="#ctx0" brushRef="#br0" timeOffset="130832.28">18979 226 1515 0,'0'0'344'16,"0"0"-231"-16,0 0-19 15,0 0-94-15,0 0-66 16,0 0-234-16</inkml:trace>
  <inkml:trace contextRef="#ctx0" brushRef="#br0" timeOffset="131116.65">19325 202 1585 0,'0'0'365'16,"0"0"-248"-16,0 0-45 16,0 0 21-16,0 0 54 15,0 0-89-15,91 121-5 16,-78-86-45-16,-4 2 6 0,-9-3 19 16,0-2-17-16,-2-1-4 15,-15-6 8-15,-4 0-20 16,3-6-6-16,3-3-82 15,4-14-105-15,6-2-276 16,3 0-1014-16</inkml:trace>
  <inkml:trace contextRef="#ctx0" brushRef="#br0" timeOffset="131312.77">19643 331 1129 0,'0'0'770'0,"0"0"-523"16,0 0-129-16,0 0-18 15,0 0-60-15,0 0-39 16,0 0-1-16,100-11-78 16,-80 11-195-16,-6 0-37 15,-10 11-619-15</inkml:trace>
  <inkml:trace contextRef="#ctx0" brushRef="#br0" timeOffset="131470.14">19601 488 438 0,'0'0'1231'0,"0"0"-918"16,0 0-146-16,0 0-53 0,0 0-76 15,0 0-38-15,0 0-13 16,115 0-331-16,-81 0-775 15</inkml:trace>
  <inkml:trace contextRef="#ctx0" brushRef="#br0" timeOffset="131899.29">20053 358 1776 0,'0'0'482'16,"0"0"-379"-16,0 0-11 0,0 0-38 16,0 0-45-1,0 0-8-15,67-111 15 0,-54 97-15 16,-4 4-1-16,-5 6 0 16,-4 2 8-16,3 2-7 15,-3 0-1-15,2 2 0 16,1 16 7-16,3 8-7 15,3 6 19-15,0 4-13 16,0 2-5-16,2-1 13 16,-2 1-14-16,-2-5 0 15,2-1-10-15,-7-3-29 16,-2-6-31-16,0-5-7 0,0-2 7 16,-7-6 39-1,-4-2 18-15,2-2 13 0,5-4 39 16,4 0-32-16,0-2 26 15,0 0-33-15,6 3 13 16,12-3-28-16,2 1 15 16,0 2-58-16,-7-3-101 15,-3 0-180-15,-10 0-317 0</inkml:trace>
  <inkml:trace contextRef="#ctx0" brushRef="#br0" timeOffset="132787">17919 331 398 0,'0'0'512'0,"0"0"-321"0,0 0-90 15,0 0-20-15,0 0 24 16,0 0-43-16,0 0 18 16,-2 0 21-16,-1 6-27 15,1 6 49-15,2 3-40 16,0 4-18-16,0 4 19 16,0 6-25-16,0 1 24 15,0 4-20-15,0-2-30 16,2 0 28-16,1-1-27 15,1-6-20-15,-2-5 9 16,0-8-14-16,-2-4 3 16,2-4-12-16,-2-4-43 15,0 0-20-15,0-15-137 0,0-6-338 16</inkml:trace>
  <inkml:trace contextRef="#ctx0" brushRef="#br0" timeOffset="133123.97">17912 263 778 0,'0'0'351'15,"0"0"-180"-15,0 0 26 16,0 0-102-16,0 0-20 16,0 0-29-16,0 0-29 15,67-43 36-15,-61 31-40 16,1 2 53-16,-5 0-6 15,-2 2-29-15,0 4-31 16,-9 4-93-16,-6 0-148 16,-3 0-753-16</inkml:trace>
  <inkml:trace contextRef="#ctx0" brushRef="#br0" timeOffset="133698.94">17694 244 552 0,'0'0'283'0,"0"0"-45"15,0 0-95-15,0 0 31 16,0 0-4-16,0 0-71 16,0 0-16-16,-58-2-5 15,46 12-1-15,0 5 19 16,3 5-13-16,-3 4-17 0,1 3 32 16,0 4-72-1,4 1 32-15,-2 2-12 0,5 2 3 16,4 2 3-16,0-1-14 15,0 3-2-15,0-3 16 16,13 2-51 0,5-6 33-16,0-1-21 0,-4-3-11 15,3-5 17-15,-6-4-19 16,-2-6-22-16,-1-4 13 16,4-8-155-16,-1-2-299 15,1 0-307-15</inkml:trace>
  <inkml:trace contextRef="#ctx0" brushRef="#br0" timeOffset="134371.84">18455 188 170 0,'0'0'926'0,"0"0"-620"16,0 0-132-16,0 0-73 15,0 0-37-15,0 0 57 16,0 0 2-16,0-30-50 0,0 30-24 16,0 0 22-16,0 0-57 15,0 0 4-15,0 0-9 16,0 0-8-16,0 0-2 15,0 0-40-15,0 0-87 16,0 0-86-16,0 9-172 0</inkml:trace>
  <inkml:trace contextRef="#ctx0" brushRef="#br0" timeOffset="134565.53">18534 456 1232 0,'0'0'259'0,"0"0"-259"0,0 0-61 15,0 0-485-15</inkml:trace>
  <inkml:trace contextRef="#ctx0" brushRef="#br0" timeOffset="135549.61">20092 633 1079 0,'0'0'503'16,"0"0"-311"-16,0 0-22 15,0 0-32-15,0 0-7 16,0 0-38-16,0 0-59 16,-33-14 8-16,29 14-35 15,0 0 50-15,4 0-14 16,0 0-26-16,0 0 12 0,0 0-20 15,0 0-8-15,0 0 29 16,8 0-23-16,11 0-1 16,3 0-1-16,7 2 2 15,2-2-14-15,5 0-14 16,10 0-153-16,-7 0-294 16,-8 0-793-16</inkml:trace>
  <inkml:trace contextRef="#ctx0" brushRef="#br0" timeOffset="135906.87">20628 455 1465 0,'0'0'484'16,"0"0"-316"-16,0 0-17 15,0 0-55-15,0 0-49 0,0 0-46 16,0 0-1-1,81 3 15-15,-46 0 6 0,3 1-21 16,-3 0 0-16,-1 2 0 16,-5-2-26-16,-7 5-79 15,-9-1-133-15,-6 2-93 16,-7 1-1149-16</inkml:trace>
  <inkml:trace contextRef="#ctx0" brushRef="#br0" timeOffset="136088.47">20648 603 1415 0,'0'0'263'0,"0"0"-133"16,0 0 8-16,0 0 2 0,0 0-44 16,132-17-58-1,-97 12-18-15,-6 5-20 0,5-4-101 16,-12 0-81-16,-7 0-146 0</inkml:trace>
  <inkml:trace contextRef="#ctx0" brushRef="#br0" timeOffset="136314.41">20946 356 1551 0,'0'0'327'15,"0"0"-215"-15,0 0 37 16,0 0-17-16,0 0 59 16,0 0-65-16,79 133-35 0,-73-91-36 15,-6-2-43-15,-2 0-10 16,-25-2-2-16,-29 11-59 16,8-9-68-16,1-12-610 0</inkml:trace>
  <inkml:trace contextRef="#ctx0" brushRef="#br0" timeOffset="138548.72">22103 399 836 0,'0'0'492'16,"0"0"-252"-16,0 0-129 15,0 0-24-15,0 0-24 16,0 0-9-16,0 0-20 16,2-5-28-16,-2 5 5 0,0 0 31 15,0 0-15-15,0 0 49 16,0 0-17-16,0 0-17 16,0 2 2-1,0 13-3-15,0 3-8 0,0 2 1 16,2 4-28-16,3-1-6 15,-1 0 1-15,3 2 1 16,-2-6 5-16,-1-3-1 16,0-1-6-16,-1-4 0 15,-3-1 12-15,0 1-6 16,0-4 53-16,0 4-26 16,-5-2 47-16,-3 0-58 15,0-4 14-15,2-1-12 16,1-2-17-16,1 1 28 15,0-3 3-15,-4 0-20 0,0 0 29 16,-2 0-46 0,0 0 17-16,1 0-5 0,2 0-4 15,5 0 0 1,0-3-9-16,2 3 11 0,0 0-22 16,0 0 11-16,0 0-1 15,0 0-11-15,0-2-8 16,0 2 19-16,0 0-13 15,0 0-8-15,0 0 5 16,0 0 13-16,0 0-5 16,0 0-12-16,0 0-19 15,0-1 8-15,0-2-61 16,4-5-91-16,3 0-201 16,-3-1-738-16</inkml:trace>
  <inkml:trace contextRef="#ctx0" brushRef="#br0" timeOffset="138954.97">22070 251 751 0,'0'0'624'0,"0"0"-527"16,0 0-5-16,0 0-33 16,0 0-35-16,0 0 3 0,0 0-12 15,3-9-6-15,-3 9 45 16,0 0 11-16,0-2 80 16,0 2 17-16,0-2-49 15,-1 1-30-15,-3-2-64 16,2 3 12-16,2 0-10 15,0 0-21-15,0 0-1 16,0-1-37-16,0-2 18 16,0 3 14-16,0-2 7 15,0 0-1-15,0 2 64 16,0 0-45-16,0 0 16 16,-6 0-15-16,4 0-20 0,-2 0-60 15,2 0-141-15,2 0-108 16,0 4-263-16</inkml:trace>
  <inkml:trace contextRef="#ctx0" brushRef="#br0" timeOffset="139497.94">21943 48 669 0,'0'0'661'0,"0"0"-459"16,0 0-71-16,0 0-71 16,0 0 36-16,0 0-2 15,0 0-2-15,-128 96 15 16,111-56-71-16,1 9 26 15,3 2 4-15,2 6-47 16,6-2 27-16,5 4-37 16,0-3 7-16,7 0 8 15,17-2-18-15,10-4-12 16,8-1 5-16,4-3-39 16,8-4 32-16,6-2-51 15,5-8-3-15,2-5-6 0,2-14-39 16,2-7 23-16,-4-6 7 15,-5 0 8-15,-4-18 54 16,-8-6-4-16,-8-6 19 16,-13-4 15-16,-7-9 42 15,-13-2 81 1,-8-11-17-16,-1-5-35 0,-1-3 11 16,-17-2-49-16,-8 4 5 15,-5 6-13-15,-6 8-3 16,0 9-17-16,-7 10-20 15,-8 11-82-15,-23 13-102 0,9 5-124 16,9 0-420-16</inkml:trace>
  <inkml:trace contextRef="#ctx0" brushRef="#br0" timeOffset="140113.79">22126 433 998 0,'0'0'302'16,"0"0"-101"-16,0 0-62 16,0 0-34-16,0 0-21 15,0 0-11-15,0 0 0 0,-8-8-66 16,8 8 21-16,0 0-11 16,0 0-5-16,0 0 28 15,0 14 22-15,0 2 1 16,0 6 2-16,0 0-57 15,2 4 23-15,4 1-12 16,-3 0 21-16,2 2 3 16,0-6-13-16,1-3 4 15,3-1 27-15,0-6-55 16,2-4 31-16,3-3-7 16,3-6-8-16,8 0 5 0,0-6-12 15,2-13-15 1,-4-5 0-16,0-2-36 15,-1-8-104-15,-4 6-331 0,-2 6-630 16</inkml:trace>
  <inkml:trace contextRef="#ctx0" brushRef="#br0" timeOffset="140579.47">22638 501 1335 0,'0'0'324'15,"0"0"-178"-15,0 0-55 16,0 0-24-16,0 0 43 16,0 0-50-16,0 0-35 15,24 0 1-15,18 0-18 16,14 0 65-16,18 0-24 15,12 0-12-15,13 0 25 0,3 0-41 16,0 0 20-16,4 0-5 16,-8 1-21-1,-9 2 7-15,-12-3-22 0,-16 0 12 16,-21 0-8-16,-14 0-4 16,-14 0-20-16,-12 0 8 15,-16-4-83-15,-13-2-259 16,-4-1-201-16</inkml:trace>
  <inkml:trace contextRef="#ctx0" brushRef="#br0" timeOffset="140855.19">23110 411 1295 0,'0'0'279'0,"0"0"-154"15,0 0-36-15,0 0 25 16,0 0-52-16,0 0-40 16,0 0 32-16,36 12-12 15,-17 9-18-15,0 2 58 16,-6 2-61-16,-6 2 16 16,-7-1 13-16,-5 0-22 15,-21-2 27-15,-13 0-32 16,2-4-9-16,1 0-14 15,22-3-34-15,12-5-148 0,2-6-295 0</inkml:trace>
  <inkml:trace contextRef="#ctx0" brushRef="#br0" timeOffset="141630.57">24055 435 978 0,'0'0'378'0,"0"0"-133"16,0 0-127-16,0 0-33 15,0 0-4-15,0 0-37 16,0 0-44-16,-7 0 19 16,5 6-18-16,0 5 33 15,2 8 21-15,-2 4-27 0,2 2 24 16,0 7-4-16,0 5-14 15,2 1 27-15,6-1-40 16,3 2 8-16,1-3-2 16,-6 0-20-16,1-6 23 15,-5-2-23-15,-2-6-6 16,0-5 40-16,0-2-4 16,0-5 44-16,-4-2-34 15,-5-2-16-15,1-2 23 16,-2-4-20-16,3 0-28 15,-1 0-6-15,1-1-23 16,-2-36-56-16,2 5-134 16,5-4-374-16</inkml:trace>
  <inkml:trace contextRef="#ctx0" brushRef="#br0" timeOffset="141771.37">24001 298 1564 0,'0'0'344'16,"0"0"-271"-16,0 0-73 15,0 0-225-15,0 0-488 0</inkml:trace>
  <inkml:trace contextRef="#ctx0" brushRef="#br0" timeOffset="142349.15">24001 298 1326 0,'-40'-118'316'15,"27"118"-169"-15,-1 0-45 16,-3 0-24-16,1 4-54 15,-5 9 24-15,2 3-17 16,-6 4 27-16,-2 2 15 16,1 1-29-16,0 4 46 15,1-1-10-15,5 6-79 0,1 0 32 16,4 6-21 0,4 2-11-16,6 4 18 0,3 2-19 15,2 4 0-15,0 3 6 16,2-2 9-16,14 2-21 15,7-3 6-15,2-1-1 16,3-4-10-16,6-2 20 16,1-4-15-1,7-1 6-15,2-6-24 0,2-3 23 16,3-10-11-16,-1-5-31 16,4-7 42-16,2-7-11 15,1 0 8-15,1-8-2 0,2-12 12 16,-3-4-7-16,-4-8 1 15,-4-6 0-15,-7-6 28 16,-7-8 21 0,-6-7 29-16,-9-7-10 0,-7-5-35 15,-9-1 1-15,-2 4-26 16,-2 2 0-16,-20 6 4 16,-4 7-6-16,-7 9-1 15,-6 9-5-15,-5 9-69 16,-8 9-57-16,-25 15-101 15,12 2-292-15,7 0-237 0</inkml:trace>
  <inkml:trace contextRef="#ctx0" brushRef="#br0" timeOffset="142763.27">24133 341 692 0,'0'0'822'0,"0"0"-563"0,0 0-89 15,0 0 1-15,0 0-62 16,0 0-86-16,0 0-3 16,-64-30-10-16,58 30-9 15,2 0 8-15,0 0-8 16,1 0-1-16,1 0 0 15,2 0 0-15,0 0-18 16,0 0-48-16,0 3-24 16,0 6-54-16,7-1-58 15,-5-2-170-15</inkml:trace>
  <inkml:trace contextRef="#ctx0" brushRef="#br0" timeOffset="142945.87">24133 341 1230 0</inkml:trace>
  <inkml:trace contextRef="#ctx0" brushRef="#br0" timeOffset="143045.13">24133 341 1230 0,'-129'-85'343'0,"129"85"-273"0,13 0-15 0,9 0-10 16,2 0-44-16,11 2-1 0,-10 9-27 16,-4-2-311-16</inkml:trace>
  <inkml:trace contextRef="#ctx0" brushRef="#br0" timeOffset="144328.54">23776 1271 1433 0,'0'0'496'0,"0"0"-300"16,0 0 8-16,0 0-25 16,0 0-109-16,0 0-15 15,0 0-37-15,0 0-12 16,4-8 0-16,15 27-6 15,3 4 0-15,7 5 26 16,-1 4-16-16,7 1 7 16,-2-1-1-16,0 0-16 15,3-2 15-15,-5-2-15 16,-4-4 0-16,-2-2-9 16,-8-8-15-16,-5-4-24 15,-6-4-61-15,-4-6-158 0,-2 0-105 16,0 0-324-16</inkml:trace>
  <inkml:trace contextRef="#ctx0" brushRef="#br0" timeOffset="144983.9">24422 1265 234 0,'0'0'1177'0,"0"0"-943"16,0 0-12-16,0 0-11 16,0 0-93-16,0 0 3 15,0 0-56-15,-20-10-22 16,3 30-10-16,-6 7 26 15,-8 10 4-15,-2 7-4 16,-5 5-32-16,-5 2 25 16,3 4-35-16,-2-1 14 0,1 0-12 15,8-6-18 1,2-4 17-16,7-6-18 0,4-9 0 16,7-10-2-16,3-5 2 15,6-6-13-15,2-5-47 16,2-3-47-16,0-4-51 15,2-17-127-15,9-5-533 0</inkml:trace>
  <inkml:trace contextRef="#ctx0" brushRef="#br0" timeOffset="145329.57">24609 1189 1549 0,'0'0'351'16,"0"0"-160"-16,0 0-41 16,0 0-113-16,0 0-6 15,0 0-10-15,-113 68-2 16,84-31 33-16,5 2-3 15,-1 1 10-15,7 4 23 16,3-2-59-16,4 2 8 16,3-1-4-16,6-1-20 15,2-3 18-15,0-2-25 0,0-3 0 16,2-6-1 0,10-2-44-16,-1-5-14 0,5-6-78 15,10-9-150-15,-1-6-67 16,-3 0-552-16</inkml:trace>
  <inkml:trace contextRef="#ctx0" brushRef="#br0" timeOffset="145880.29">24667 1452 1400 0,'0'0'348'16,"0"0"-85"-16,0 0-84 15,0 0-69-15,0 0-47 16,0 0-48-16,0 0 13 16,3 4-10-16,-1 10-6 0,2 5 48 15,-2 4-23 1,3 4-2-16,0 4 3 0,-1 3-16 15,0 2 14-15,3 0-27 16,3-2-3-16,-4-2 19 16,-2-5-24-16,1-8 10 15,-3-6 1-15,-2-7 0 16,0-3 39-16,0-3-2 16,0 0-28-16,-5 0 36 15,-7 0-57-15,-7 0-18 16,-3-9-13-16,0-9-50 15,2-10-3-15,1-7-114 16,13-31-150-16,6 8 4 0,0 4-594 16</inkml:trace>
  <inkml:trace contextRef="#ctx0" brushRef="#br0" timeOffset="146007.51">24713 1255 776 0,'0'0'734'0,"0"0"-606"15,0 0-109-15,0 0-19 16,0 0-23-16,0 0-159 16,0 0-69-16,62-78-351 0</inkml:trace>
  <inkml:trace contextRef="#ctx0" brushRef="#br0" timeOffset="146201.64">24902 1141 232 0,'0'0'814'16,"0"0"-523"-16,0 0-38 15,0 0-67-15,0 0 30 16,0 0-59-16,0 0-29 16,104 54-21-16,-88-20-18 15,-5 6-25-15,-5 8-35 16,-3 6-20-16,-3 7-9 16,0 1-53-16,-32 27-53 15,1-14-129-15,-2-13-149 0</inkml:trace>
  <inkml:trace contextRef="#ctx0" brushRef="#br0" timeOffset="146889.44">21791 1092 980 0,'0'0'649'15,"0"0"-490"-15,0 0-87 16,0 0 60-16,0 0-21 16,0 0-17-16,0 0 38 15,123 49-98-15,-83-29 5 16,1 0-20-16,0 1-18 0,-4 2 20 15,-5-4-21-15,-8-2-39 16,-6-5-39-16,-11-3-177 16,-4-6-26-16,-3-3-569 0</inkml:trace>
  <inkml:trace contextRef="#ctx0" brushRef="#br0" timeOffset="147179.12">22326 980 1416 0,'0'0'505'16,"0"0"-386"-16,0 0-52 16,0 0 45-16,0 0-66 0,0 0 27 15,-114 144 1-15,78-97-9 16,-1 3 23-16,-1 0-30 15,0 0-6-15,0-4 13 16,4-5-64-16,3-5 19 16,4-9-20-16,4-2-34 15,0-7 7-15,5-6-74 16,5-6-70-16,1-6-84 16,8-6-81-16,4-12-564 0</inkml:trace>
  <inkml:trace contextRef="#ctx0" brushRef="#br0" timeOffset="147518.59">22502 1005 1625 0,'0'0'373'16,"0"0"-229"-16,0 0-68 16,0 0-47-16,0 0 34 15,0 0-29-15,-89 123 14 16,78-84 9-16,0-1-5 0,2 2 3 16,2-2-14-16,0 0-25 15,0-4 15-15,5-3-23 16,2-8-8-16,0 0 0 15,0-7 0-15,6-2-1 16,6-5-42-16,2-3-55 16,16-6-16-16,-4 0-213 15,0-3-213-15</inkml:trace>
  <inkml:trace contextRef="#ctx0" brushRef="#br0" timeOffset="147802.91">22593 1288 760 0,'0'0'625'0,"0"0"-426"16,0 0-37-16,0 0-9 16,0 0-41-16,0 0-16 15,0 0-79-15,0 0 53 16,0 7 1-16,0 7 2 15,5 4 4-15,1 0-27 16,3 2-14-16,-2 1 3 16,-2-6-29-16,1 0-10 15,-5-5 0-15,5-3-5 16,-4-4-28-16,-2-3-134 16,2 0-139-16,-2-13-91 0</inkml:trace>
  <inkml:trace contextRef="#ctx0" brushRef="#br0" timeOffset="147906.66">22598 1127 610 0,'0'0'0'0</inkml:trace>
  <inkml:trace contextRef="#ctx0" brushRef="#br0" timeOffset="148122.96">22598 1127 1388 0,'158'-141'483'0,"-158"157"-405"16,11 6 96-16,2 11-3 16,5 9-27-16,0 5-24 15,-3 3-67-15,-3 5-53 16,-8-4 23-16,-4 2-23 15,0-5-28-15,-22-3-42 16,-20 6-44-16,4-11-101 16,5-9-272-16</inkml:trace>
  <inkml:trace contextRef="#ctx0" brushRef="#br0" timeOffset="148748.37">22070 1784 1455 0,'0'0'395'0,"0"0"-247"15,0 0-132-15,0 0 38 16,0 0 27-16,0 0-54 15,151-8-27-15,-106 2-3 16,2-6-153-16,-14 5-77 16,-14-4-405-16</inkml:trace>
  <inkml:trace contextRef="#ctx0" brushRef="#br0" timeOffset="148939.57">22232 1652 1440 0,'0'0'350'15,"0"0"-230"-15,0 0 4 16,0 0 20-16,0 0-42 16,0 0-18-16,0 0-33 15,11 132-50-15,-6-96 4 16,2-1-5-16,4 6-105 16,-1-6-151-16,0-14-273 0</inkml:trace>
  <inkml:trace contextRef="#ctx0" brushRef="#br0" timeOffset="150183.97">22365 230 1061 0,'0'0'210'15,"0"0"-14"-15,0 0-115 16,0 0-23-16,0 0-20 0,0 0 16 15,0 0-36 1,-6-57 8-16,2 47 12 0,-3 3 50 16,1 1 4-16,-2 0-30 15,2 2-26-15,-1 0 16 16,0-1-51-16,-4 1 9 16,0 3-10-16,-2-5-3 15,-3 3-6-15,1-4 9 16,-1 1-5-16,-2 2-15 15,3-2 20-15,-1 2 0 16,3 2 0-16,0-3 1 16,1 3 5-16,3 1-6 15,-1-2 1-15,0 3 9 16,-1 0-9-16,-3 0 21 0,4 0-22 16,-3 0 8-1,-1 0-25-15,1 0 14 0,1 0 3 16,1 0-1-16,0 0 4 15,2 0-3-15,-2 0 0 16,0 4 1-16,-1 1 2 16,4 1-3-16,-1 0 0 15,0 0-14-15,0 0 14 16,0 1 0-16,1 0 0 16,-2-1 0-16,4 2 8 15,-3 0-8-15,3-2 0 16,-4 2 20-16,3 1-12 15,3-2-8-15,-2 1 0 0,4 0-19 16,-4 0 4-16,4 3-29 16,0-3 13-16,2 1 30 15,-2 0-32-15,2 1 32 16,0-5-23-16,0 6-46 16,2-5-84-16,10-2-337 0</inkml:trace>
  <inkml:trace contextRef="#ctx0" brushRef="#br0" timeOffset="150990.59">24164 130 788 0,'0'0'182'0,"0"0"-27"16,0 0-63-1,0 0-58-15,0 0-14 0,0 0-13 16,0 0-14-16,-91-3-15 16,75 3 22-16,1 0 15 15,-4 0 12-15,2 3 24 16,-2 5-28-16,-3 4-23 15,1 1-9-15,-14 5-80 16,6 1-94-16,3-2-452 0</inkml:trace>
  <inkml:trace contextRef="#ctx0" brushRef="#br0" timeOffset="152449.77">22521 1794 1222 0,'0'0'287'0,"0"0"-192"16,0 0 7-16,0 0-61 15,0 0 20-15,0 0 34 16,0 0-11-16,-2 2 1 15,2-2-19-15,0 0-9 16,2 0 23-16,10 0-52 16,1-13 12-16,3-4-4 15,-1-5-27-15,-3 2 16 16,-3-2-25-16,-7 2 1 16,-2 2-13-16,0 2 5 15,0 4 7-15,-9 2 1 16,2 5 5-16,0 4-1 0,3 1-5 15,2 0-14 1,2 0 14-16,0 1-59 0,0 12 17 16,16-1 13-16,1 5 10 15,6-4 17-15,1 3-4 16,-2 0 6-16,-4 2-6 16,-3 0 14-16,-3 1-8 15,-8 2 13-15,-4 3 28 16,0 5 13-16,0 1 2 15,-2-1-13-15,-2 4 24 16,2-4-57-16,2 1 14 16,0-3-14-16,2-4-9 15,13-6-1-15,5-7-18 16,5-6-23-16,4-4-47 0,15-12-177 16,-6-12-92-16,-9-7-895 15</inkml:trace>
  <inkml:trace contextRef="#ctx0" brushRef="#br0" timeOffset="152904.97">23099 1642 1258 0,'0'0'339'15,"0"0"-107"-15,0 0-51 16,0 0-22-16,0 0-78 15,0 0-63-15,0 0-3 16,-11-15-15-16,9 15 0 16,2 0-2-16,0 0 9 15,0 0-7-15,0 0 0 16,0 0 8-16,0 0-10 16,0 0 2-16,0 0-14 15,0 0-10-15,0 0-75 0,0 0 42 16,0 0 14-16,0 0 19 15,0 0 24-15,0 0 0 16,0 0 0-16,0 0-10 16,0 0-37-16,0 0-53 15,0-1-66-15,0 1-122 16,0 0-48-16</inkml:trace>
  <inkml:trace contextRef="#ctx0" brushRef="#br0" timeOffset="153027.56">23099 1642 1088 0</inkml:trace>
  <inkml:trace contextRef="#ctx0" brushRef="#br0" timeOffset="153215.04">23099 1642 1088 0,'69'-71'497'15,"-76"71"-353"-15,1 0 42 0,-5 0-82 0,-3 0-1 0,-1 15-28 16,-6 3-7-16,1 8 7 15,-4 4-15-15,2 6 17 16,1 6-6-16,2 7-37 16,5 1 11-16,5 7-33 15,5-5-12-15,4 1 26 0,0-6-26 16,2-4-1 0,9-6-16-16,5-12-54 0,1-5-30 15,2-9-93-15,5-11-118 16,-4 0 9-16,-2-11-761 0</inkml:trace>
  <inkml:trace contextRef="#ctx0" brushRef="#br0" timeOffset="153664.41">23257 1819 1003 0,'0'0'539'15,"0"0"-388"-15,0 0-43 16,0 0-81-16,0 0 0 15,0 0 20-15,0 0 47 16,0 0-12-16,-4 59-26 16,-1-32-10-16,3 3 38 15,-1 4-61-15,3 4 32 16,0 0-4-16,0 2-37 16,5 1 24-16,4-1-24 15,0 0-3-15,0-2 20 16,-2-5-19-16,-5-4-8 0,0-8 8 15,-2-6-6-15,0-7 31 16,0-4 1-16,0-4-16 16,-9 0-22-16,-2-4-33 15,-2-42-124-15,2-1-316 16,4-3-468-16</inkml:trace>
  <inkml:trace contextRef="#ctx0" brushRef="#br0" timeOffset="153785.17">23255 1733 1277 0,'0'0'108'0,"0"0"-108"15,0 0-484-15</inkml:trace>
  <inkml:trace contextRef="#ctx0" brushRef="#br0" timeOffset="154024.76">23440 1514 1311 0,'0'0'300'0,"0"0"-150"16,0 0 49-1,0 0-42-15,0 0-26 0,116 82-45 16,-92-36-37-16,-4 12 17 15,-6 8-48-15,-8 6-4 16,-6 3-14-16,0 1-72 16,-40 14-85-16,0-18-147 15,-5-16-331-15</inkml:trace>
  <inkml:trace contextRef="#ctx0" brushRef="#br0" timeOffset="158199.78">16983 932 1026 0,'0'0'229'0,"0"0"-30"16,0 0-127-16,0 0 14 15,0 0-7-15,0 0-30 16,5-6 14-16,3 6-57 15,1 0 22-15,3 0 16 0,1 0 7 16,3 0 0-16,3 0-32 16,6 0-11-16,6 0 32 15,4 0-39-15,11 0 18 16,4 0 22-16,8-2-22 16,9-2 14-16,5 1-7 15,3-1-5-15,4-2 23 16,0 1-36-16,-3 1 1 15,-2 2 1-15,-3-2 2 16,-4 2-11-16,-4 2-1 16,1-2 1-16,-1 0 14 15,-1 2-3-15,2-2-12 16,1 0 7-16,2-3-6 16,1 4 8-16,4-1-8 15,-1-1 0-15,0 3 14 0,-3 0-5 16,1 0-10-16,-2 0 2 15,-1 0 7-15,3 0 8 16,-1 5-17-16,-2 3 0 16,3-2 13-16,-2-2 2 15,2 0-15-15,5 0 7 16,1-4-7-16,6 0 17 16,-2 0-15-16,0 0-2 15,-6 0 20-15,-6 0-8 16,-9 0 1-16,-9 0 5 15,-11 0-17-15,-9 0 30 0,-9 0-31 16,-11 0 0 0,-5 0 27-16,-2 0 15 15,-2 0 9-15,0 0-16 16,0 0-34-16,0 0 16 0,0 0-4 16,0 0-14-16,0 0 1 15,0 0 0-15,0 0 8 16,0 0-8-16,0 0-1 15,0 0-7-15,0 0 16 16,0 0-14-16,0 0 6 16,0 0 0-16,0 0 17 15,0 0-17-15,0 0 0 16,0 0-3-16,0 0 3 16,0 0-12-16,-2-8-54 0,-11 2-209 15,-1-5-1396-15</inkml:trace>
  <inkml:trace contextRef="#ctx0" brushRef="#br0" timeOffset="159326.24">20672 154 818 0,'0'0'311'0,"0"0"-138"16,0 0-45-16,0 0-32 15,0 0 25-15,0 0-18 16,0 0 58-16,25-27-57 16,-25 27-9-16,0 0-9 15,0 0-45-15,0 0 9 0,0 0-30 16,0 0-20-16,2 0 39 16,2 0-38-16,-1 0 10 15,4 3 6-15,-2 5-6 16,5 4 20-16,4 2 10 15,-1 2-32-15,3 2 49 16,1 1-35-16,4 2 2 16,6-1-7-16,2 2-11 15,6 0 20-15,3-1-27 16,2-2 7-16,0 0-7 16,0-3 9-16,-4 1-9 15,-3-5 0-15,-2 1 9 0,-4-1-3 16,-4-2-6-1,-8-5 0-15,-6 1-7 16,-4-2 8-16,-3-4-1 0,-2 2 0 16,0-2 6-16,0 0 5 15,0 0-11-15,0 0 0 16,0 0-15-16,0 3 9 16,0-1 6-16,-10 2 0 15,-5 2 1-15,-3 2 19 16,-2 0-20-16,-2 4 1 15,-3 4 6-15,-2 6 1 16,-6 6-8-16,-3 6 0 16,-6 4 1-16,-3 3 20 15,-1 0-20-15,1 4 16 16,3-3 31-16,3-2-38 0,9-2-7 16,8-5 11-16,3-6-13 15,6-7 10-15,7-6-11 16,2-6 0-16,-2-4-3 15,6-2 15-15,0-2-12 16,0 0 0-16,0 0 0 16,0 0-1-16,0 0-5 15,0 0 6-15,0 0-9 16,0 0-4-16,0 0 4 16,0 0-10-16,0 0-32 15,0-14-70-15,8 3-258 16,-2-6-490-16</inkml:trace>
  <inkml:trace contextRef="#ctx0" brushRef="#br0" timeOffset="162945.53">24837 1074 905 0,'0'0'505'0,"0"0"-351"16,0 0 14-16,0 0-62 16,0 0 72-16,0 0-92 15,-41-36-71-15,28 32 8 16,-3 4-23-16,-3-1 6 15,-6 1 27-15,-4-3-20 16,-4 3 16-16,-4 0 10 16,-5 0-38-16,-4 0 12 15,-5 0-13-15,-3 0-13 16,1 0 13-16,-1 0 0 16,3 7-1-16,5 1-5 0,0-1 6 15,4 2 11 1,7-4-11-16,2 3 0 0,1 1 15 15,8-1-8-15,-1 0 7 16,2 0-3-16,2 2-10 16,-2 1 16-16,1 5-17 15,-3-2 0-15,1 7 2 16,2-1-2-16,-1 4 0 16,4 4 11-16,1 0-10 15,2 6 8-15,3 2-9 16,0 1 0-16,1 3-9 15,3-3 15-15,3 3-6 16,-2 1 0-16,8 1 0 16,0-2 6-16,0 3-6 15,14-4 0-15,7 4-20 0,5-2 10 16,5 0 9 0,5-3 1-16,2-2-13 0,4-4 7 15,5-4-5-15,2-4 11 16,2-4-16-16,3-4 18 15,2-5-2-15,1-5 0 16,3-5 1-16,5-1 9 16,2 0-10-16,0-1 12 15,2-12 12-15,-1 1-18 16,2-5-5-16,-1 0 7 16,0-7-7-16,0-2 11 15,-3-8-1-15,-3-3 6 0,-3 0 48 16,-4-3-47-1,-9-1 20-15,-7 3-12 0,-11-1 5 16,-11-4 28-16,-13-1-42 16,-5-5 4-16,-3-2 20 15,-21-4-21-15,-5 4-31 16,-5-2 11-16,-9 7-31 16,-5 7-2-16,-52-3-69 15,11 17-128-15,-5 5-325 16</inkml:trace>
  <inkml:trace contextRef="#ctx0" brushRef="#br0" timeOffset="165071.46">23264 1139 215 0,'0'0'1175'0,"0"0"-942"16,0 0-156-16,0 0-13 15,0 0 34-15,0 0-30 16,0 0 2-16,-45-55 9 16,32 48-44-16,-2-4 67 15,3 3-68-15,-6-2-21 16,-1 3 30-16,-6-4-43 15,-2 1 12-15,-6 3-12 16,-3-4 10-16,-7 1-23 16,-3 2 12-16,-3-2 1 15,0 2-9-15,2-1 18 0,5-2-11 16,3 1 2 0,6-2-3-16,4 2 2 15,3 0 2-15,-1 0 8 16,0 2-9-16,-2-1 7 15,-2 6-7-15,-4-1 0 0,-4 3-26 16,-5 1 26-16,-3 0-9 16,-4 0 2-16,-5 0 7 15,2 0-14-15,4 2 14 16,0 9-1-16,6-1-8 16,1 0 3-16,8 1 7 15,-1 0-1-15,4-1 0 16,4 2 6-16,1-1-1 0,0 1-5 15,3-1 0 1,2 1 0-16,2 3 1 0,-1 1-1 16,5 3 8-16,1 2-7 15,2-1 4-15,5 2-5 16,0 1 0-16,4 1-6 16,2 3 7-16,2 1-1 15,0 3 19-15,0 0-19 16,6 2 15-16,6 4-15 15,-3 1 1-15,1 1 3 16,2-2 2-16,1 2-6 16,-1-1 0-16,1-2-2 15,0 0-8-15,3 0 7 16,-1 0 3-16,3 0-11 0,0 0 20 16,0 2-9-16,2-2 0 15,-1 1-3-15,2 0 2 16,-1-2 1-16,0 1 0 15,0 0-9-15,0-4 10 16,2 0-1 0,1-3 0-16,-1-4 2 0,1 0 8 15,0-3-10-15,4 0 1 16,0-1 17-16,0 2-12 16,2-2-6-16,0 3 1 15,4 3-1-15,1-2 13 16,1 2-13-16,6-3 0 15,-1 0 0-15,0-4 6 0,3-2-7 16,-4 0 1 0,-1-4 0-16,-5 0 7 0,-1 0-7 15,-6 3 0-15,-1-4-4 16,-4-1 11-16,-2 1-7 16,3-4 0-16,1 2 0 15,3-1 10-15,5-2-10 16,3 1 0-16,2 0 9 15,-1-1 5-15,3-1-14 16,0 2 0-16,0-1 0 16,0-1-3-16,2 2 3 15,0-6 0-15,-2 0 5 16,2-1 7-16,-2-2-24 16,-1 0 12-16,2 0 0 15,-1 0-1-15,-1-6 2 16,1-3-1-16,-3 0 15 15,2-1 0-15,-2-1-15 0,1 1 0 16,-5-2 0-16,-2 1-3 16,-4-6 11-16,-6 0-7 15,-3-8 50-15,-6-3-28 16,1-5 16-16,-5-2-23 16,3-1-16-16,-1-1 16 15,2-2-8-15,-1-2-5 16,-3 4 4-16,-2-2-6 15,-1-2 20-15,-3-2-3 16,0-1-17-16,-3 0 50 0,-12-2-45 16,-3-2 24-1,1 1-11-15,-1-1-18 16,-1 0 20-16,2-2-21 0,-3 2 1 16,2-2-10-16,-4 2 23 15,-3-2-14-15,-2 1 9 16,0 2-8-16,-2 0 15 15,-4 1-16-15,0 4 1 16,-5 3 37-16,-2 3-37 16,-3 7 19-16,-1 3-8 15,-5 2-12-15,0 3 6 16,0 2-6-16,0 3 0 16,0 1-21-16,4 3 21 15,1 2-15-15,6 2 5 16,1 5-31-16,0 1 41 15,4 2-34-15,-1 0-16 0,3 0 49 16,4 0-42-16,8 0 35 16,3 0 8-16,7 0-17 15,5 0 16-15,1 2-92 16,3-1-55-16,0 4-73 16,0 3-21-16,0-4-34 15,3 2-722-15</inkml:trace>
  <inkml:trace contextRef="#ctx0" brushRef="#br0" timeOffset="168107.62">22419 319 472 0,'0'0'246'0,"0"0"-134"0,0 0-5 15,0 0-10-15,0 0-4 16,0 0-51-16,23 0-32 15,-18-2 1-15,3 2 1 16,-4-3 2-16,1 2-9 16,0 1 51-16,-5-2 30 15,2 2 46-15,-2 0-30 16,0 0-11-16,0 0-5 16,0 0-21-16,0 0-11 15,0 0-32-15,0 0-21 0,0 0 20 16,0-3-20-1,0 1-1-15,0-2 5 0,0 3-4 16,-2-3-1-16,-6-1 0 16,2 1-13-16,-3 0 12 15,-2 3-36-15,2-2 30 16,0 1-8-16,0-2-9 16,0 0 23-16,1 1-6 15,3-3-6-15,-2 0 3 16,1-2 20-16,-4 1-7 15,2 0-1-15,-3-2-2 16,-3 4 7-16,-2-1-7 0,1-1 0 16,0 3-6-16,3-1 17 15,3 0-11-15,3 1 0 16,-1 2 1-16,0-3-9 16,-2 1 4-16,1 1 4 15,-4-1-13-15,1 3-24 16,-2-4 28-16,-1 4 1 15,1-4 5-15,-3 3-7 16,3 0-2-16,-1 0 12 16,1 0 29-16,1-2-27 15,-2 2-2-15,-1 0 2 16,1 2-2-16,-2 0 0 16,0 0-41-16,-1 0 34 0,1 0-9 15,-2 2-2 1,3 4 8-16,2 0 10 15,-3 1 1-15,1-3 23 0,1 2-15 16,-1-2-9-16,1 3 41 16,-1-1-40-16,-2 1-1 15,2-2 8-15,-1 4-7 16,3-3 10-16,-1 0-11 16,4 1 0-16,1 3 21 15,2 1-5-15,0-1-17 16,3 3 1-16,2 0 0 15,2 1 7-15,0-1-7 16,0 1 2-16,0 3-5 0,0-1 3 16,0 4 0-1,0 1 1-15,0 4-1 0,0 0 15 16,2 2-15-16,6 0 0 16,4 2-1-16,-1-5 11 15,2 0-10-15,3-2 7 16,2-1 5-16,-1-3 23 15,4 1-23-15,-2 0 3 16,4-2-1-16,-3 4-3 16,0-3-11-16,0 2 0 15,0-2 0-15,2-2-3 16,1-2 3-16,3-1 0 16,1-2 8-16,0-3-8 0,2 0-8 15,0 0 0 1,-2-2-15-16,-1 1 22 0,-1-3-34 15,2-1 29 1,-3-1 6-16,3-2-19 0,-2 0 18 16,-2 0-5-16,2-2 0 15,2-8-5-15,-2-4 17 16,-3 0-6-16,0-2 6 16,-2 0-4-16,-5-5 28 15,4 0 11-15,-6-5-10 16,1-7 28-16,-4-3-23 15,0-4 7-15,-4-1-6 0,-1-3-17 16,-3 1 13 0,0 5-7-16,-2 2-25 0,0 5 57 15,0 1-29-15,-9 3 13 16,-5 3-14-16,-3-1-18 16,-3 4 4-16,-5-2-14 15,-2 2-40-15,-6 0-5 16,0 3-68-16,-5 4-10 15,-9 11-25-15,9 0-21 16,9 3-346-16</inkml:trace>
  <inkml:trace contextRef="#ctx0" brushRef="#br0" timeOffset="169207.65">22609 458 390 0,'0'0'649'15,"0"0"-492"-15,0 0-56 0,0 0 22 16,0 0 17-16,0 0-56 16,0 0-43-16,-22 0-12 15,22 0-20-15,0 0-9 16,0 0 43-16,0 0-27 15,0 0 10-15,0 0 3 16,6 0-7-16,5 0 32 16,5 0-27-16,-1 3-26 15,6 1 46-15,0 2-26 16,6-2 19-16,0-2-4 16,4 0-13-16,0 0 17 15,1-2-16-15,-3 0-12 16,0 0 41-16,0 0-53 15,-2 0 45-15,2 0-11 16,0 0-17-16,4 0 20 0,2 0-19 16,3 0-12-16,3 0 19 15,-1 0-17-15,-1 0-8 16,2 0 0-16,-5 0 6 16,-1 0-12-16,1 0 4 15,-5 0 2-15,-2 0 3 16,-6 0-2-16,-4 0-1 15,-8 2 0-15,-2 0 2 16,-4-2 15-16,-5 0-17 16,2 0 0-16,-2 0 15 15,0 0-9-15,0 0-12 16,0 0 6-16,0 0-27 16,0 0 3-16,0 0-41 0,-2 0-84 15,-13 0-52 1,-4 0-136-16</inkml:trace>
  <inkml:trace contextRef="#ctx0" brushRef="#br0" timeOffset="169524.61">22949 306 757 0,'0'0'730'0,"0"0"-576"0,0 0-71 16,0 0-4 0,0 0 5-16,0 0-64 0,0 0 26 15,21 18-2-15,1 9-8 16,5 0 37-16,4 6-52 16,1 1 1-16,-4 0-6 15,-6-2-2-15,-8-1-15 16,-10-6 1-16,-4 0-4 15,-4-6 4-15,-23 1 26 16,-4-2-10-16,-5 0-16 16,5-2-63-16,12 0-93 15,14-5-67-15,5-5-561 0</inkml:trace>
  <inkml:trace contextRef="#ctx0" brushRef="#br0" timeOffset="171084.94">24253 244 675 0,'0'0'295'0,"0"0"-114"0,0 0-76 16,0 0-3-16,0 0 39 16,0 0-58-16,0 0-40 15,-55-46 40-15,41 38 15 16,-1 2-29-16,-2-1-31 15,2 4-10-15,-3 2 44 16,1-2-23-16,-4 3-43 16,1 0 4-16,-2 0 26 15,4 0-26-15,1 0 2 16,-1 0 0-16,5 3 8 16,-3 0-3-16,1 1-17 15,-4 2 0-15,1 0 9 16,-1 4 6-16,-2 1-15 15,1 0 0-15,1 2 0 16,-2-2 5-16,6 2-5 16,-1-1 0-16,5-1-1 15,-1 2-1-15,2 1-4 0,-1 3-4 16,-1 2-14 0,3 3 17-16,-1-2-15 0,0 2 20 15,4 0-7-15,-1 0-3 16,3 0 11-16,1 0-12 15,1 0 13-15,2 1-1 16,-2-4 1-16,2 1 0 16,0 0-7-16,-3 0 16 15,3-1-3-15,0-3-6 16,-2-1 0-16,2 0 15 16,0 0-12-16,-2 2 12 15,2-1 2-15,0 0-11 16,0 1 15-16,0 2-21 15,-2-1 6-15,2 2-11 16,0 2 6-16,0-3-1 0,0 0 15 16,0-3-14-16,0 1 12 15,4-6 7-15,1 1-20 16,-1-4 54-16,1 0-31 16,1 0 12-16,3-3-2 15,3 2-23-15,1-1 17 16,5 2-27-16,-1 1 0 15,4-2 2-15,-1 1-1 0,-1 2-2 16,2-2 1 0,1 0-13-16,0 1 11 0,3-3-12 15,2 0-1-15,-1-3 0 16,1 1 3-16,2-1 5 16,-2-3-1-16,1 1-14 15,-3-1 21-15,0 0 1 16,-5 0-5-16,-3 0-10 15,-1 0 4-15,-5 0 11 16,-2 0 0-16,0 0 0 16,0 0 5-16,2 0-5 15,3 0 0-15,1 0-8 16,3 0 9-16,2-1-2 16,2-2-9-16,-2-3-6 15,1 3 15-15,-2-3-9 0,-1-1 10 16,-2 4-9-1,-1-4 10-15,-1-1-1 0,2 1 0 16,-3-3 1-16,3-2 6 16,-1-3-7-16,-1-1 0 15,1-4-2-15,-1 0 12 16,-1-2-10-16,0-2 0 16,-2 3 1-16,-2-6 15 15,0 3-16-15,-2 0 0 16,-1 0 11-16,-1 2-3 15,-1 0-9-15,3 0 1 16,-3 0 0-16,1-3 0 16,0 0 0-16,-5-2 0 15,0-1 32-15,0 2-19 16,0-2 30-16,-17 0 7 16,0 2-10-16,-5 2 6 0,-4-1-20 15,4 5-10-15,-1-3 0 16,2 3-5-16,3 0-22 15,1 2 10-15,1 0-11 16,-4 1 5-16,0 3-8 16,-7-2-8-16,-2 1-3 15,-4 2-44-15,-3 1 40 16,-1 1-35-16,-1 2-44 16,1 5 35-16,5 4-55 0,-2 0-5 15,9 2-89 1,6 9-851-16</inkml:trace>
  <inkml:trace contextRef="#ctx0" brushRef="#br0" timeOffset="171608.37">24570 419 49 0,'0'0'1840'16,"0"0"-1545"-16,0 0-180 16,0 0-51-16,0 0-39 15,0 0 0-15,0 0-25 16,-3-6-40-16,3 6-3 15,-6 0-164-15,-2 0-20 16,0 6-300-16</inkml:trace>
  <inkml:trace contextRef="#ctx0" brushRef="#br0" timeOffset="172289.22">22266 255 353 0,'0'0'0'16</inkml:trace>
  <inkml:trace contextRef="#ctx0" brushRef="#br0" timeOffset="173111.17">22266 255 497 0,'-45'-17'205'16,"41"16"-67"-16,-3-3-29 16,0 1-93-16,1 1 37 15,-1 2-53-15,0 0-13 16,-2 0-69-16,3 0 2 16,-5 0 80-16,1-2-14 0,2 0-57 15,-3-2 71 1,-1 1 119-16,1 0-5 0,1 0-46 15,-4-2-16-15,-1 1 26 16,-2 2-39-16,4 2-32 16,-3 0-7-16,3 0-1 15,0 0 1-15,2 0-17 16,0 0 28-16,-1 0-11 16,1 2 0-16,-3 2 0 15,2 1 10-15,-1-2-7 16,-3 3 9-16,3 2 16 15,-1 1-26-15,1 1 7 16,-1 1 4-16,1 1-12 16,1 2 16-16,3 3-17 15,1-4 0-15,1 1 13 0,3-1-11 16,-1-2 48-16,3 1-12 16,-1 1-5-16,1-1 21 15,0 1-36-15,0 4 9 16,-2-1-9-16,1 0-18 15,3-2 24-15,0 0-24 16,0 1 8-16,0-7 35 16,0 5-35-16,5 1 3 15,3 1 4-15,4-3-15 16,1 5 25-16,-2-1-25 16,3 0 4-16,-1 5-13 15,3-3 15-15,1 1-6 16,4 1 0-16,-1 0 0 0,1 1-7 15,2-1 7 1,0 0 0-16,1-2-12 0,0 0 12 16,3-2-1-16,0-2 0 15,2-2-9-15,2 0 9 16,4-3 1-16,1-1 0 16,3 1-13-16,-2-5 7 15,3 0 6-15,1-4-1 16,-1 0 3-16,-1 0-13 15,1-12 7-15,-1-4 4 16,-4-2 15-16,-3-5-14 16,-1-2 24-16,-7-5 10 15,-6-4 6-15,-7-4 22 16,-7-3 7-16,-4-1 3 16,0 2 27-16,-9 4-50 0,-10 4 13 15,-5 4-63-15,1 6 0 16,-4 8-50-16,1 6-113 15,-5 8-37-15,5 0-57 16,11 4-1125-16</inkml:trace>
  <inkml:trace contextRef="#ctx0" brushRef="#br0" timeOffset="175122.98">24239 306 735 0,'0'0'241'16,"0"0"-92"-16,0 0-95 0,0 0 27 15,0 0-44-15,0 0-2 16,0 0 62-16,-24-22-24 16,19 18-16-16,1 2-3 15,-2-2-21-15,-1 0 33 16,0 3-47-16,-4-4-19 15,2 4 17-15,-5 1-17 16,1 0-1-16,-3 0-1 16,1 0-8-16,-3 0 10 15,3 0 0-15,-3 0 2 0,0 4 11 16,2 2-13-16,-1 1 0 16,1 0-1-16,1-2-1 15,-1 1 2-15,3 1 0 16,1-4 0-16,1 2 3 15,-3-1-3-15,2-2 0 16,-1 2 6-16,-4-3 2 16,2 3-8-16,-1 1 16 15,3-1-16-15,-3 0 19 16,6 0-18-16,-4 2-1 16,3-1 6-16,0 3-5 15,1-1-1-15,0-1 5 16,1 2-3-16,-1 1 2 0,0-2-4 15,1 3 0 1,-1 0-6-16,2 0 20 16,-1 0-16-16,2 0 3 0,3 2-1 15,-1-2 0-15,3 2-5 16,0-2 5-16,2 1-2 16,-2 2 10-16,-1 1-8 15,-1-1 0-15,2 4 0 16,-2-3 1-16,1 3-1 15,3-2 0-15,0 2 11 16,0-1 2-16,0 0-14 16,0 2 1-16,0-2 0 15,5 0-2-15,-1 0 2 16,0-2 0-16,-1 0 14 16,1-2-5-16,0 0 11 0,3 0 0 15,2 2 6-15,0 3 37 16,3-3-38-16,1 1 10 15,1 1 9-15,1-3-22 16,-2 2 13-16,3-3-26 16,-6 1-3-16,4-4 3 15,-3 1 0-15,0-2-8 16,-1 2-1-16,2-1 6 16,2-1-12-16,1-1 6 15,4 1-34-15,0 0 33 16,4 0-37-16,-3 1-5 15,-1-6 8-15,0 2-5 16,-4-1 29-16,-1-3-8 16,-3-1-2-16,0 2 20 0,-2 0-4 15,4 0 5-15,1 1 0 16,-1-2 0-16,5 2-20 16,1-2-30-16,2 2 12 15,-1-2 37-15,0 2-27 16,0-3 27-16,0 0-5 15,-5 0 6-15,2 0-7 16,-2 0 7-16,-1 0 0 16,1 0-2-16,-1 0 8 15,1-4-6-15,5-3 0 16,0-1-14-16,0 1 8 16,2-1-19-16,-2-1 15 15,0 1-3-15,3-2 4 16,-4-3 1-16,4 3 7 0,-5-7-2 15,-1 3 2-15,2-3 2 16,-7 0 10-16,2-2 41 16,-3 2-31-16,0-1 17 15,-1 0-21-15,0 0-11 16,2 0 3-16,-1 0-9 16,-2 0 0-16,2 2-10 15,-2 0 0-15,0 2 10 16,-5 0 0-16,0-2 1 15,-4 2 15-15,0 0-3 0,0-1 0 16,0-1-13 0,-6 2-1-16,-7 3-5 0,1-4-1 15,1-1 7-15,0 1 9 16,4 0-9 0,1-3 13-16,-1 1 21 0,3 0-22 15,-3-1-14-15,-2 2 2 16,0 0 0-16,-2 0-29 15,-3 2 4-15,-1 2 25 16,1-1-3-16,-1 2 19 16,-1 0-4-16,1 1 9 15,0 3-11-15,1-1 21 16,-4 1-21-16,1 4-10 16,-4-1-2-16,-1-1-50 15,0 3 38-15,-1-2-35 0,3 3 49 16,3-3 11-16,1-1 7 15,3 4-3-15,1-3 4 16,1 1-18-16,0-1-1 16,0 2 0-16,-4-2 0 15,1 3-13-15,-1-5 13 16,-2 2 0-16,2 2-1 16,-1-3-12-16,3 5 13 15,-4 0-28-15,3 0 7 16,0 0 11-16,-1 0-48 15,1 5 1-15,-7 8-15 16,5 1-115-16,0-1-73 0</inkml:trace>
  <inkml:trace contextRef="#ctx0" brushRef="#br0" timeOffset="175630.31">24073 452 844 0,'0'0'369'0,"0"0"-146"15,0 0-25-15,0 0-74 0,0 0-36 16,0 0-21 0,0 0-22-16,0-3-20 0,0 3-4 15,-2 0-21-15,2 0-1 16,-2 0-18-16,2 0 6 15,0 0 6-15,0 7-56 16,-4 6-9-16,2-3-52 16,0 0-237-16</inkml:trace>
  <inkml:trace contextRef="#ctx0" brushRef="#br0" timeOffset="176745.79">23319 1552 179 0,'0'0'896'0,"0"0"-624"16,0 0-92-16,0 0-63 16,0 0-47-16,0 0-46 15,0 0-22-15,-15 0-2 16,11 0 0-16,2 0 0 15,2 0-3-15,0 0 4 16,0 0-1-16,0 0 5 16,0 2 1-16,0 2-8 15,0 2 2-15,6 1-1 16,-2 4-8-16,1 3 9 16,-5 0-2-16,0 0 0 0,0-2-8 15,0-2 10-15,-9-4 19 16,0-1-13-16,0-5 29 15,2 0-35-15,7 0-38 16,0 0-182-16,0 0-647 0</inkml:trace>
  <inkml:trace contextRef="#ctx0" brushRef="#br0" timeOffset="177432.46">23240 1878 755 0,'0'0'290'16,"0"0"-134"-16,0 0-86 15,0 0 26-15,0 0 39 16,0 0-83-16,0 0-14 15,0 0-25-15,0 0 23 16,0 0 25-16,0 13-30 16,0 4 16-16,0 6 25 0,-8 3-71 15,4 0 20-15,2 2-13 16,-1 0 5-16,3 2 10 16,0 2 2-16,0 0 13 15,0 1 31-15,0-4-60 16,0 0 19-16,0-5-18 15,0-2-3-15,0-6 20 16,0-2-12-16,0-2 45 16,-10-4 27-16,-4-1-85 15,-1-1 5-15,1-1-7 16,1 1-63-16,0-6-89 16,3 0-112-16,6 0-525 0</inkml:trace>
  <inkml:trace contextRef="#ctx0" brushRef="#br0" timeOffset="177547.25">23213 2369 1377 0,'0'0'277'15,"0"0"-202"-15,0 0-46 16,0 0-29-16,0 0-86 0</inkml:trace>
  <inkml:trace contextRef="#ctx0" brushRef="#br0" timeOffset="179263.68">16805 914 1015 0,'0'0'199'0,"0"0"-16"16,0 0-115-16,0 0 3 15,0 0 34-15,0 0-17 16,0 0-56-16,25 0-18 16,23 0-14-16,-3 0-71 15,6 0-203-15</inkml:trace>
  <inkml:trace contextRef="#ctx0" brushRef="#br0" timeOffset="180380.69">20136 826 1107 0,'0'0'351'16,"0"0"-187"-16,0 0-43 15,0 0 36-15,0 0-40 16,0 0-50-16,0 0-5 16,0-2-49-16,0 2-1 0,0 0 19 15,0 0 11 1,0-3 12-16,0 3-34 0,0 0-19 15,0 0-2-15,0 0-7 16,0 0-129-16,2 0-120 16,9 0-108-16</inkml:trace>
  <inkml:trace contextRef="#ctx0" brushRef="#br0" timeOffset="181818.22">22932 2376 788 0,'0'0'165'0,"0"0"-41"16,0 0-124-16,-181 18-6 16,57-56-127-16,-46-35 109 15,20 6-34-15,17-4-7 0</inkml:trace>
  <inkml:trace contextRef="#ctx0" brushRef="#br0" timeOffset="186222.3">18001 2663 1064 0,'0'0'323'16,"0"0"-121"-16,0 0-114 15,0 0 30-15,0 0 69 16,0 0-46-16,0-26-52 16,0 26-47-16,0 0-5 15,0 0 40-15,0 0-38 16,0 0 28-16,0 0-30 15,0 4-28-15,-5 16 3 0,-1 14-6 16,-2 15 6-16,5 8 43 16,1 7-48-1,0 4 42-15,2-3-34 0,0-6-6 16,0-3 13-16,0-15-21 16,2-7-1-16,-2-12 0 15,0-8-23-15,0-6-44 16,0-6-97-16,0-4-131 15,0-17 1-15,-7-8-1090 0</inkml:trace>
  <inkml:trace contextRef="#ctx0" brushRef="#br0" timeOffset="186774.84">17950 2664 1117 0,'0'0'367'16,"0"0"-251"-16,0 0-49 16,0 0 22-16,0 0 36 15,0 0 10-15,0 0-45 16,87 88-19-16,-64-63 0 15,-2-1-19-15,2 0 3 0,-1-4-17 16,0-2-23 0,0-2 25-16,-3-6-31 0,-4-4-3 15,1-6 21-15,-3 0-8 16,5-4 20-16,3-16-5 16,4-6-24-16,0-8 14 15,-3-2-24-15,-2-1 2 16,-4 3 8-16,-3 9 2 15,-6 7-12-15,-5 6 1 16,1 8-1-16,-3 4 16 16,0 0-16-16,0 0 0 15,0 0-4-15,0 0 13 16,0 4-9-16,2 18 13 16,-2 8 14-16,0 13 33 0,0 8-29 15,0 5-13-15,0 0 27 16,0 0-33-16,0-5-12 15,1-11 7-15,2-8-7 16,-3-8 2-16,2-13-2 16,-2-2-72-16,0-9 8 15,0-3-160-15,-5-14-365 0</inkml:trace>
  <inkml:trace contextRef="#ctx0" brushRef="#br0" timeOffset="188071.46">18656 2420 1382 0,'0'0'302'0,"0"0"-133"16,0 0-75-16,0 0 29 15,0 0-55-15,0 0-5 16,0 0-33-16,-115-84-8 16,97 72 30-16,-5 0 26 15,1 0-72-15,-3 0 53 16,-2 3-9-16,3 4-7 15,-2 1-20-15,-1 1-22 0,0 3 16 16,0 0-8-16,0 0 9 16,0 0-18-16,1 0 0 15,2 9 14-15,-3-2-9 16,2 4-5-16,-2-1 0 16,3 2 18-16,0-1-4 15,1 2-10-15,1 1-4 16,-1 1 0-16,2-2-3 15,-4 3 3-15,2 0 0 16,0 0 0-16,0 0 3 16,1 1-3-16,-1-4 0 15,1 1 1-15,2 0 2 16,2 2-2-16,0 1 0 16,2-2 0-16,1 6 11 15,-1 1-2-15,1 2-10 0,-3 2 1 16,3 0 8-16,1-1-7 15,1 4-2-15,1-2 10 16,4 2-8-16,1 1 13 16,5 3-15-16,2-4 1 15,0 3 10-15,0 1-5 16,0-4-5-16,5 2 1 16,5-3-2-16,0 0 12 15,-2-3-12-15,5 2 0 16,1-1 12-16,1 0-11 15,3 0 1-15,1 3 13 16,2-4-14-16,2 0 13 16,-1 0-14-16,0 0-1 15,5-1 0-15,-2-1 2 16,4-1 5-16,0 3-6 16,0-3 0-16,0-3-2 15,2 0 2-15,1-2 0 0,0-5 0 16,2 3 8-16,1-5-8 15,1 0 0-15,1-3 1 16,4-4-4-16,1-2 3 16,5-1 0-16,0 0-4 15,0 0 5-15,1 0-1 16,0-1 0-16,-2-5 1 16,3-2 2-16,1-6-3 15,-1-3 0-15,2-4-16 16,-5-6 16-16,-1-2-6 15,-3-3-2-15,-4-3 5 0,-5-1 2 16,-2-2 1-16,-6-2 0 16,-3 0-9-16,-1-2 18 15,-4-4-9-15,-3 0 0 16,-1-1 1-16,-2 1 5 16,-4 1-6-16,0 2 0 15,-7 5 3-15,0 0 15 16,0 4-18-16,-5 0 18 15,-13 3-6-15,-1 2 24 16,-6-1-21-16,-2 4-5 16,-4 2 23-16,-2-1-19 15,-3 2-15-15,0 2 1 0,-2 1-13 16,-2 2 12-16,-2 2-36 16,-3 3-39-16,-17 2 0 15,10 3-167-15,5 0-476 0</inkml:trace>
  <inkml:trace contextRef="#ctx0" brushRef="#br0" timeOffset="192335.3">2683 13333 1020 0,'0'0'237'16,"0"0"-57"-16,0 0-29 15,0 0-14-15,0 0-42 16,0 0 12-16,-4-26-25 16,4 26-28-16,0 0 16 15,-3 0-22-15,3 0-13 16,0 0 52-16,-2 0-62 0,0 0 24 16,0 9-26-1,0 14-22-15,-3 10 18 0,3 11-17 16,-1 6 11-16,0 3 33 15,3 1-37-15,0 0 24 16,0-1-3-16,0-3-19 16,0-2 13-16,0-6-24 15,3-6 1-15,2-9 4 16,-2-10-4-16,-3-7-2 16,2-6 1-16,-2-4-6 15,0 0 0-15,0 0-1 16,0-16-11-16,0-14-27 0,0-8-75 15,0-8 61 1,0-4-33-16,0 0-1 0,-5 2 49 16,-3 1 7-1,7 5 37-15,1 6 31 0,0 4-21 16,0 4 2-16,0 6 15 16,0 4 5-16,7 4 24 15,-2 4-29-15,1 4-2 16,-2 3 18-16,1 2-34 15,-1 1-3-15,6 0-6 16,0 0 11-16,9 16 12 16,0 6-5-16,4 6 12 15,0 4 22-15,5 4-42 16,-4-1 6-16,1 1-2 16,-1-4-2-16,-1-2 4 0,-2-6-16 15,0-2 1 1,-3-7 9-16,2-4 2 0,0-7-12 15,2-4 1-15,5 0 10 16,1-21 11-16,5-6-22 16,-2-12 0-16,-3-3 0 15,-4-3-14-15,1-4 14 16,-4 3-21-16,-4 4-16 16,1 8 37-16,-5 10-13 15,-3 10 13-15,-4 10 2 16,-2 4 13-16,-2 4-15 15,3 18 22-15,1 12 8 16,2 8 16-16,-1 8-32 16,1 2 13-16,-2 2 16 15,-1 1-28-15,0-5 18 0,-3-2-32 16,0-8 12-16,-2-6-15 16,0-6 4-16,0-6-4 15,0-4-36-15,9-4-113 16,0-8-205-16,2-6-414 0</inkml:trace>
  <inkml:trace contextRef="#ctx0" brushRef="#br0" timeOffset="192951.27">4054 13408 350 0,'0'0'774'0,"0"0"-549"0,0 0 17 16,0 0-102-16,0 0 17 16,0 0-42-1,0 0-37-15,-32-13-15 0,19 13 2 16,-5 10 19-16,-4 6 14 15,-3 6-34-15,-4 7 10 16,0 8-11-16,0 6-35 16,3 7 27-16,-1 7-28 15,5 10-5-15,3-2 44 16,9 8-65-16,5-3 20 16,5 0-9-16,0-3-10 15,20-5 22-15,7-2-24 0,2-4 1 16,2-3 8-1,2-8 0-15,-2-5-9 0,-2-8 0 16,-6-5 0-16,-3-7-7 16,-7-6 7-16,-4-5 0 15,-4-5-18-15,-3-4 10 16,0 0-8-16,-2 0-4 16,0 0-23-16,0-7-3 15,0-13-164-15,-6-3-718 0</inkml:trace>
  <inkml:trace contextRef="#ctx0" brushRef="#br0" timeOffset="195300.99">4176 13826 1681 0,'0'0'481'0,"0"0"-361"16,0 0 26-16,0 0-97 16,0 0 3-16,0 0-13 15,0 0-14-15,123-50 8 0,-100 40-32 16,2-9 12-16,0 4 2 16,-3-1 6-16,-2-3-21 15,-4 4 0-15,-3 1 0 16,-1-1 13-16,-8 8-6 15,-1 2-3-15,0 4 23 16,-3 1-9-16,0 0-19 16,0 0 1-16,0 0-13 15,0 0 12-15,0 0-22 16,0 13 23-16,5 10 0 16,-3 6 16-16,2 10-16 15,-1 7 0-15,0 3 2 16,-1 1 2-16,2 0 2 0,2-3-6 15,3-3 6 1,-1-3 9-16,-1-7-15 0,1-2 0 16,0-5 1-16,0-6-10 15,-4-5 9-15,-2-3 0 16,-2-6 0-16,0-3-11 16,0 0 4-16,0-4-11 15,-8 0 18-15,-9 0-21 16,-3 0 30-16,-4 0-9 15,2 0 0-15,-3 0 18 16,7 0-18-16,3 0 0 16,4 0 6-16,6 0 1 0,0 0-7 15,5 0 0-15,0 0 7 16,0 0-1-16,3 0 7 16,15 0-13-16,6 0 0 15,8 0 27-15,5 0-26 16,3 0 13-16,-3 0-1 15,2 0-13-15,-5 0 16 16,-5 0-16-16,-10 0 0 16,-3 0-18-16,-9 0 18 15,-5 0-19-15,-2 0-23 16,0 0-49-16,0 2-104 16,-9 6-278-16,-2-6-284 0</inkml:trace>
  <inkml:trace contextRef="#ctx0" brushRef="#br0" timeOffset="196960.49">5027 13914 1689 0,'0'0'553'0,"0"0"-436"15,0 0-22-15,0 0-36 0,0 0-44 16,0 0 32-16,0 0-46 16,132-20-1-16,-103 20 0 15,-5 0-73-15,0 4-73 16,-5 8-230-16,-6-6-598 0</inkml:trace>
  <inkml:trace contextRef="#ctx0" brushRef="#br0" timeOffset="197334.01">5658 13543 1476 0,'0'0'484'0,"0"0"-428"15,0 0-5-15,0 0 61 16,0 0-8-16,0 0 81 15,156 62-123-15,-98-31 30 16,0 5-41-16,2 6-33 16,-7 2 19-16,-2 4-35 15,-7 2-1-15,-5-2 13 0,-6-4-14 16,-4-6-1-16,-7-8-29 16,-4-3-21-16,-5-13-40 15,3-14-128-15,-3 0-249 16,-3 0-324-16</inkml:trace>
  <inkml:trace contextRef="#ctx0" brushRef="#br0" timeOffset="197638.19">6352 13527 1430 0,'0'0'383'15,"0"0"-146"-15,0 0-62 16,0 0-36-16,0 0-84 16,0 0-38-16,0 0 44 15,-146 91-24-15,94-41 16 16,-1 4 1-16,-3 8 4 16,-1 0 2-16,-3 4-41 15,2 0 11-15,2-1 0 16,4-7-29-16,4-8-1 15,7-8 0-15,8-8-6 16,11-9-11-16,10-12-59 16,12-13-68-16,7-6-192 0,15-18-216 15</inkml:trace>
  <inkml:trace contextRef="#ctx0" brushRef="#br0" timeOffset="197966.83">6925 13443 339 0,'0'0'1313'16,"0"0"-1006"-16,0 0-76 15,0 0-85-15,0 0-5 0,0 0-69 16,-147 65 0-16,107-18 24 16,3 9-65-16,3 6 29 15,7 6-21-15,9 3-29 16,10 1 17-16,8-2-27 16,0-2-1-16,4-3 1 15,16-7-58-15,18 0-21 16,-5-16-121-16,-2-16-405 0</inkml:trace>
  <inkml:trace contextRef="#ctx0" brushRef="#br0" timeOffset="198618.94">6898 13839 396 0,'0'0'1573'0,"0"0"-1347"16,0 0-118-16,0 0-46 15,0 0-51-15,0 0 23 16,106-121-34-16,-80 79 9 16,-4-7-9-16,-6-3-4 15,-7 0 4-15,-7 4 0 16,-2 4 1-16,0 12 14 0,0 8 15 15,-2 10 11 1,-2 8 4-16,-1 6-17 0,3 0-10 16,-1 11-18-16,-3 20 0 15,-1 13 0-15,1 8 6 16,-1 8 11-16,2 2 14 16,3 3-25-16,2-4 28 15,0 0-34-15,9-5 12 16,4-8-3-16,-2-10-8 15,1-10-1-15,-4-14 0 16,-3-7-32-16,1-7 31 16,4-4-4-16,3-27 2 15,3-11-11-15,3-8-14 0,1-6-9 16,3 2-14 0,-3 10-19-16,0 8 52 15,-4 9-4-15,-1 11 15 0,-6 9-7 16,-5 3 23-16,-4 1-9 15,0 3 20-15,0 0 0 16,-15 7 26-16,-8 8-17 16,-3 6-8-16,0 1 60 15,3-1-58-15,7 1-1 16,5 0-5-16,7 1-16 16,4-1 16-16,0 0-17 15,2-2 0-15,15-2-12 16,8-2 12-16,6-3-13 15,10-6-31-15,16-7-124 16,-5 0-165-16,-10 0-350 0</inkml:trace>
  <inkml:trace contextRef="#ctx0" brushRef="#br0" timeOffset="198777.52">7607 13830 1515 0,'0'0'664'16,"0"0"-470"-16,0 0-74 15,0 0-37-15,0 0-4 16,0 0-47-16,-44 104-31 16,26-74-1-16,0 0-15 15,-4 3-92-15,4-9-191 16,3-10-573-16</inkml:trace>
  <inkml:trace contextRef="#ctx0" brushRef="#br0" timeOffset="199333.05">7864 13752 1028 0,'0'0'298'0,"0"0"-141"16,0 0-16-16,0 0-57 16,0 0 1-16,0 0-46 15,0 0-25-15,-8-16 3 16,8 14-5-16,0-2 7 16,0 1 94-16,3 2-27 15,-3 1 39-15,0 0-33 0,2 0-15 16,-2 0-7-1,0 0-34-15,0 0 2 0,3 15 49 16,3 10-35-16,-1-1 13 16,3 6-26-16,-1-3-14 15,-3 0-2-15,1-7-23 16,-2-4 0-16,-1-4 0 16,-2-7-51-16,2-5-49 15,-2-11-102-15,0-15-158 16,0 0-981-16</inkml:trace>
  <inkml:trace contextRef="#ctx0" brushRef="#br0" timeOffset="199454.75">7892 13541 1592 0,'0'0'600'0,"0"0"-360"0,0 0-140 16,0 0-94-16,0 0-6 15,0 0-468-15,0 0-793 0</inkml:trace>
  <inkml:trace contextRef="#ctx0" brushRef="#br0" timeOffset="199708.08">8195 13818 1538 0,'0'0'314'15,"0"0"-125"-15,0 0-7 16,0 0-90-16,0 0-30 16,-79 128-47-16,62-96-14 15,7-2-2-15,5 1-118 16,3-9-152-16,2-11-293 0</inkml:trace>
  <inkml:trace contextRef="#ctx0" brushRef="#br0" timeOffset="200083.24">8449 13697 1405 0,'0'0'380'0,"0"0"-191"16,0 0-75-16,0 0-36 16,0 0 28-16,0 0-1 15,0 0-48-15,31 113 12 16,-23-67-8-16,0 2-17 15,-1 5 12-15,-1 1-22 16,2-3-20-16,-4 2 35 0,-2-7-49 16,-2-8 20-16,0-8-14 15,0-10 2-15,0-8-10 16,0-8 2-16,-12-4-9 16,-5 0 8-16,-3-20-67 15,-12-40-110-15,6 3-316 16,6-2-310-16</inkml:trace>
  <inkml:trace contextRef="#ctx0" brushRef="#br0" timeOffset="200206.91">8387 13569 1187 0,'0'0'685'0,"0"0"-497"16,0 0-54-16,0 0-112 0,0 0-22 15,0 0-300-15,0 0-808 16</inkml:trace>
  <inkml:trace contextRef="#ctx0" brushRef="#br0" timeOffset="200466.22">8766 13322 988 0,'0'0'972'0,"0"0"-741"15,0 0-141-15,0 0 18 0,0 0-74 16,0 0 42-16,129 87 1 16,-91-32-51-16,-3 6 15 15,-4 10-32-15,-8 1-3 16,-12 4 26-16,-11 0-16 16,-5-2-16-16,-28-6 0 15,-9-6-2-15,-7-8 1 16,-12 1-66-16,12-16-213 15,11-12-744-15</inkml:trace>
  <inkml:trace contextRef="#ctx0" brushRef="#br0" timeOffset="201405.58">9164 13066 1294 0,'0'0'316'0,"0"0"-182"15,0 0-21-15,0 0-14 16,0 0 38-16,0 0-18 15,141 61-54-15,-101-22 25 16,2 9-44-16,-2 10 8 16,-2 9 8-16,-7 5-45 15,-4 6 36-15,-12 2-29 16,-10 3-18-16,-5-3 49 16,0-2-37-16,-18-4 15 0,-8-6 3 15,-3-5-16 1,0-12 1-16,0-6-1 0,7-11-19 15,3-8 17-15,9-8-18 16,3-6-9-16,5-5-18 16,2-7-46-16,0 0 12 15,0-13-101-15,2-13-327 16,7-2-1074-16</inkml:trace>
  <inkml:trace contextRef="#ctx0" brushRef="#br0" timeOffset="201929.29">9884 13593 1350 0,'0'0'491'15,"0"0"-327"-15,0 0-81 16,0 0 59-16,0 0-61 15,0 0 29-15,0 0-3 16,104-14-63-16,-61 12 13 16,-1 2-44-16,-1 0-11 0,-7 0-1 15,-9 0-1-15,-9 0-62 16,-9 0-63-16,-7-8-94 16,0 0-72-16,-13-1-920 0</inkml:trace>
  <inkml:trace contextRef="#ctx0" brushRef="#br0" timeOffset="202115.79">10041 13465 1302 0,'0'0'360'0,"0"0"-180"16,0 0 39-16,0 0-26 16,0 0-19-16,-14 138-52 15,14-89-73-15,0 1 0 16,0 1-49-16,11 2-33 15,9 1-107-15,-2-10-193 0,-7-14-283 0</inkml:trace>
  <inkml:trace contextRef="#ctx0" brushRef="#br0" timeOffset="206464.94">10611 13194 780 0,'0'0'413'0,"0"0"-98"16,0 0-203-16,0 0 7 15,0 0 41-15,0 0-40 16,0 0 11-16,-11-16-35 15,11 16-14-15,0 0 41 16,0 0-79-16,0 0 18 16,0 0-32-16,0 0-17 15,0 0 4-15,0 0-17 16,0 2 0-16,17 11 4 16,6 2 12-16,1 4-16 0,5 2 14 15,6 3 1-15,4 5 17 16,3 1-24-16,3 0 10 15,1 0 13-15,-2-2-13 16,-3-4-16-16,-8-3 5 16,-8-8-7-16,-8-3 11 15,-5-4-11-15,-8-4 0 16,-2 0 14-16,-2-2-1 16,0 0-26-16,0 0-1 15,0 0-56-15,3-6-85 16,-1-10-460-16,4-4-565 0</inkml:trace>
  <inkml:trace contextRef="#ctx0" brushRef="#br0" timeOffset="206931.3">11442 13050 1320 0,'0'0'302'0,"0"0"-153"15,0 0-4-15,0 0-28 0,0 0-27 16,0 0 10-1,0 0-48-15,-99 66 71 0,68-28-24 16,-5 11-20-16,-5 6 13 16,-7 8-43-16,-2 7 10 15,-4 0 6-15,0-2-45 16,1-6 23-16,6-4-18 16,5-5-25-16,6-9 37 15,10-4-37-15,3-10 10 16,6-7 4-16,10-10-4 15,2-7-4-15,3 0-6 16,2-6 0-16,0 0-5 16,0 0 5-16,0 0-7 0,0 0 6 15,0 0-42 1,0 0 10-16,0 0-58 0,9-10-78 16,5 0-381-16,-4-4-452 15</inkml:trace>
  <inkml:trace contextRef="#ctx0" brushRef="#br0" timeOffset="214569.65">11651 13133 317 0,'0'0'356'0,"0"0"-198"15,0 0-17-15,0 0-74 16,0 0-31-16,0 0-17 0,11-15-13 15,-11 15 21 1,3 0-4-16,-3 0-10 0,0 0 52 16,0 0-20-16,0 0 44 15,0 0-17-15,0 0-34 16,0 0 0-16,0 0-31 16,0 0-4-16,0 0 29 15,0 0-23-15,0 0 26 16,0 0-5-16,0 0 2 15,0 0 15-15,0 0-14 16,0 0-14-16,0 0 43 16,0 0-40-16,0 0 26 0,0 0-10 15,0 0-19-15,-7 0 11 16,-3 0-30-16,-2 16 7 16,-7 10 75-16,2 12 2 15,1 11 26-15,1 11-30 16,3 5-10-16,3 4 6 15,5-1-35-15,2-6-14 16,2-4 29-16,0-7-55 16,0-9 17-16,11-8-2 15,-2-10-14-15,-2-7 20 16,-5-6-22-16,2-7-12 16,-4-4-1-16,0 0-74 15,0 0-128-15,0-6-419 0</inkml:trace>
  <inkml:trace contextRef="#ctx0" brushRef="#br0" timeOffset="-211901.37">11925 13372 696 0,'0'0'602'0,"0"0"-348"16,0 0-96-16,0 0-5 16,0 0-75-16,0 0-25 15,0 0-28-15,0-6 15 16,0 6 60-16,0 5-46 16,0 13 67-16,0 12-7 15,0 9-13-15,0 6-30 16,2 7-30-16,3 4-40 15,2-3 32-15,1-1-22 16,3-6-11-16,-1-6 0 16,-4-8 6-16,-4-10 6 15,1-6-12-15,-3-10 0 0,0-1 13 16,0-5 1-16,-16 0 39 16,-8 0-53-16,-5-3 11 15,-2-13-23-15,-1-2-27 16,5-26-86-16,5 4-122 15,13-2-545-15</inkml:trace>
  <inkml:trace contextRef="#ctx0" brushRef="#br0" timeOffset="-211768.12">11910 13183 2009 0,'0'0'508'0,"0"0"-412"16,0 0-3-16,0 0-93 15,0 0-48-15,0 0-624 0</inkml:trace>
  <inkml:trace contextRef="#ctx0" brushRef="#br0" timeOffset="-211512.08">12074 13033 150 0,'0'0'1788'0,"0"0"-1395"0,0 0-280 16,0 0-61-16,0 0 37 15,0 0-71-15,125 120 28 16,-80-52-7-16,-3 8-30 16,-9 2 28-16,-12-4-37 15,-15-4 6-15,-6-10-22 16,-13-7 11-16,-14-9 5 15,-5 0-28-15,9-12-92 16,6-10-391-16</inkml:trace>
  <inkml:trace contextRef="#ctx0" brushRef="#br0" timeOffset="-210896.65">12696 13172 1498 0,'0'0'335'0,"0"0"-77"16,0 0-33-16,0 0-96 16,0 0-43-16,0 0-77 15,0 0-9-15,29 2 6 16,-3 7-6-16,8 1 26 0,1 1-26 16,2 1 0-16,-4 0 0 15,-6 0-9-15,-8 1 3 16,-2-4-27-16,-9 1-5 15,-3-4 38-15,-3-4-26 16,-2 2 26-16,0-1 26 16,0-1-13-16,0 3 0 15,-6 4 8-15,-1-1-10 16,-5 3 23-16,1 1-27 16,-4 1 2-16,-1-1 49 15,-2 1-50-15,-2 2 22 0,-4 3-2 16,-3 4-12-1,-4 4 25-15,-5 2-28 0,-2 5-12 16,-4-1 46-16,2-3-31 16,2-2-16-16,5-3 18 15,8-6-9-15,6-7 16 16,9-4-25-16,6-1 0 16,4-6-7-16,0 0-15 15,0 0-16-15,0 0-32 16,0 0-31-16,14-10-63 15,5-4-372-15,-1-1-203 0</inkml:trace>
  <inkml:trace contextRef="#ctx0" brushRef="#br0" timeOffset="-210651.32">13077 13537 1480 0,'0'0'399'0,"0"0"-197"15,0 0 30-15,0 0-69 16,0 0-66-16,-132 65 1 16,106-44-97-16,2 3 36 15,1 1-25-15,0-3-5 0,3-2-7 16,3 6-50-1,4-6-150-15,9-8-292 0</inkml:trace>
  <inkml:trace contextRef="#ctx0" brushRef="#br0" timeOffset="-205085.49">13445 13166 428 0,'0'0'192'16,"0"0"-112"-16,0 0-52 15,0 0 132-15,0 0-111 16,0 0 0-16,0 0-1 16,-18-25-29-16,18 24-19 15,0 0 0-15,-2-4-5 16,-3 1-3-16,-1 2 11 0,-2-2-3 16,2 0 26-1,-1 2-20-15,2 0 42 0,2 0-39 16,1 0-9-16,-1 2 0 15,3 0-32-15,-3 0 3 16,1 0-16-16,0 0-17 16,0 0 4-16,0 0 5 15,0 0 10-15,2 0 5 16,0 0-10-16,0-2 30 16,0-2 5-16,0 0-9 15,0-1 22-15,0 2 0 16,0-2 2-16,0-1 51 0,0-1 33 15,0 1 97-15,0 0 27 16,0 0 17-16,0 2-67 16,0 0 8-16,0 1-12 15,0 3-5-15,0 0-70 16,0 0-28-16,8 3-3 16,13 17 27-16,5 6 60 15,10 11-66-15,11 2-20 16,4 7 29-16,7 1-57 15,-2 0 8-15,-3-4-21 16,-6-7-2-16,-12-6-5 16,-6-10-3-16,-10-10-52 15,-7-3 7-15,-4-7-177 16,-4-15-264-16,-2-7-834 0</inkml:trace>
  <inkml:trace contextRef="#ctx0" brushRef="#br0" timeOffset="-204807.45">14069 13033 1498 0,'0'0'705'16,"0"0"-488"-16,0 0-142 15,0 0-41-15,0 0 36 16,0 0-26-16,-110 115 13 15,70-60-12-15,-2 7-12 16,-3 4 14-16,1 0-29 0,-1-2-16 16,5-4 11-16,2-8-5 15,7-7-16-15,2-5-2 16,5-8-50-16,3-4-16 16,10-10-131-16,5-8-355 15,6-10-314-15</inkml:trace>
  <inkml:trace contextRef="#ctx0" brushRef="#br0" timeOffset="-204494.3">14436 13066 1532 0,'0'0'593'0,"0"0"-323"16,0 0-191-16,0 0-30 15,0 0-9-15,0 0 3 16,-122 108 27-16,84-54-30 16,5 7-20-16,6 1 38 15,4-2-49-15,10-2 3 16,6-6-9-16,5-4 7 15,2-14-20-15,0-4-5 0,13-10-48 16,30-11-10-16,-6-7-208 16,6-2-359-16</inkml:trace>
  <inkml:trace contextRef="#ctx0" brushRef="#br0" timeOffset="-204238.97">14584 13331 1478 0,'0'0'635'15,"0"0"-470"-15,0 0 3 16,0 0-82-16,0 0-57 0,0 0 65 16,0 0-64-1,0 91 22-15,6-52-4 0,3-3-30 16,-1-4 21-16,4-6-39 15,-3-6 1-15,1-6-10 16,2-7-27-16,6-7-80 16,-2-13-99-16,-6-11-412 0</inkml:trace>
  <inkml:trace contextRef="#ctx0" brushRef="#br0" timeOffset="-204111.32">14586 13203 1224 0,'0'0'843'0,"0"0"-604"15,0 0-72-15,0 0-69 16,0 0-98-16,0 0-98 0,0 0-411 16,0-50-1167-16</inkml:trace>
  <inkml:trace contextRef="#ctx0" brushRef="#br0" timeOffset="-203878.93">14837 13018 1024 0,'0'0'801'0,"0"0"-613"15,0 0-43-15,0 0-15 16,0 0 12-16,103 115-81 16,-79-59 12-16,-4 6-37 0,-9 2-23 15,-6-1 21 1,-5-4-34-16,-2-9 1 0,-19-8-14 15,-5-6-21-15,-7-8-85 16,6-7-267-16,9-13-805 0</inkml:trace>
  <inkml:trace contextRef="#ctx0" brushRef="#br0" timeOffset="-203610.19">15238 13294 1542 0,'0'0'496'15,"0"0"-374"-15,0 0-90 16,0 0 24-16,0 0-54 15,134-5 22-15,-81 5-24 16,3 4-7-16,0 0-89 16,-14-4-208-16,-13 0-900 0</inkml:trace>
  <inkml:trace contextRef="#ctx0" brushRef="#br0" timeOffset="-203435.02">15394 13140 1337 0,'0'0'612'0,"0"0"-453"16,0 0-54-16,0 0 102 15,-16 121-141-15,16-77-5 16,0 2-39-16,10-2-22 16,9 6-45-16,-3-14-160 15,-1-9-315-15</inkml:trace>
  <inkml:trace contextRef="#ctx0" brushRef="#br0" timeOffset="-202837.26">15717 13298 1343 0,'0'0'377'0,"0"0"-250"16,0 0-29-16,0 0 12 15,0 0-63-15,0 0 18 0,0 0-55 16,49-41 3-16,-33 20 34 16,2-1-46-16,-2-3 32 15,-6-4 0-15,-1 2-4 16,-5 0-6-16,-4 7-12 16,0 4 0-16,0 8 48 15,-2 2-40-15,-4 4-14 16,-3 2-5-16,1 0 0 15,-1 0-2-15,8 4-7 16,1 8 2-16,0 7 7 16,14 0-77-16,15 6 47 15,4 0-10-15,7 3-47 16,-4 0-12-16,-7 2-22 0,-9-2 61 16,-14-2 60-1,-6 1 26-15,0-3 107 0,-13-1 44 16,-5 2-42-16,2-1-1 15,8 0-66-15,3-3-25 16,5 4-7-16,0-5-28 16,18-4-16-16,11-6-25 15,29-10-84-15,-5-4-140 16,-1-15-481-16</inkml:trace>
  <inkml:trace contextRef="#ctx0" brushRef="#br0" timeOffset="-202639.29">16415 12982 1805 0,'0'0'503'0,"0"0"-429"16,0 0 39-16,0 0 16 16,-98 134-95-16,79-79 21 15,11 4-36-15,4 4-18 16,4-4-2-16,0-2-54 15,12-1-72-15,7-16-122 16,1-16-368-16</inkml:trace>
  <inkml:trace contextRef="#ctx0" brushRef="#br0" timeOffset="-202220.4">16720 13178 312 0,'0'0'1180'16,"0"0"-976"-16,0 0-133 15,0 0 56-15,0 0-14 16,0 0 69-16,0 0-74 0,-9 105-28 16,9-69 12-16,5 6-31 15,8 2 0-15,3 2 17 16,1 0-71-16,-1 0 30 16,-1-3-22-16,-3-6-15 15,-8-5 9-15,-2-3-2 16,-2-10-4-16,0-4 39 15,-6-7-42-15,-12-4 32 16,-5-4-32-16,-6 0-15 16,1 0 1-16,-13-34-66 15,10 2-118-15,6-6-380 0</inkml:trace>
  <inkml:trace contextRef="#ctx0" brushRef="#br0" timeOffset="-202104.72">16666 13074 1480 0,'0'0'249'0,"0"0"-235"16,0 0-14-16,0 0-686 0</inkml:trace>
  <inkml:trace contextRef="#ctx0" brushRef="#br0" timeOffset="-201903.62">17005 12872 1592 0,'0'0'577'16,"0"0"-472"-16,0 0 41 0,0 0 3 15,129 62-76-15,-88-14-3 16,-2 11-36-16,-3 14-33 16,-9 3 19-16,-13 9-20 15,-14 1-14-15,-6 0-4 16,-56 31-111-16,-1-23-149 15,-1-13-339-15</inkml:trace>
  <inkml:trace contextRef="#ctx0" brushRef="#br0" timeOffset="-199719.44">2901 14524 656 0,'0'0'762'16,"0"0"-608"-16,0 0-15 15,0 0 7-15,0 0-30 16,0 0-7-16,0 0-67 16,0-8 15-16,0 8-17 15,0 0-24-15,0 0 33 16,0 0-21-16,0 0 0 16,0 0 32-16,0 0-53 15,0 0 15-15,0 0-10 16,0 0-5-16,0 10 32 0,4 7-26 15,2 10-4-15,-2 0 60 16,3 15-56-16,-3 3 27 16,0 10-17-1,0 3-13-15,2 2 26 0,-4 1-36 16,2-2 0-16,1-5 25 16,-1-12-17-16,-2-10-8 15,2-12 0-15,-2-9-4 16,-2-10 3-16,0-1-10 15,0-4 11-15,0-21-16 16,0-18 11-16,0-13-6 16,-8-8-4-16,-3-13-24 15,1-2-27-15,2 4-18 16,-1 11 27-16,3 5 56 16,0 20-7-16,4 11 8 0,2 12 4 15,-2 5-2-15,2 10 26 16,0 1-28-16,0 0-13 15,4 16 12-15,10 8 2 16,5 14 44-16,0 2 1 16,8 4-25-16,0 2 16 15,4-2-37-15,0-9 1 16,0-7 2-16,0-9-3 16,-1-8 0-16,-1-11-22 15,2 0-17-15,-4-26-4 16,-1-10-21-16,-6-13-34 15,-4-2 20-15,-3-8-56 16,-5 3 3-16,2 8 36 0,-3 8 79 16,-3 10 16-16,0 14 31 15,-2 12 35-15,1 4 11 16,4 1-53-16,-1 25 116 16,5 10-19-16,3 9-20 15,1 10 1-15,1 6-44 16,2-3-22-16,2 5 26 15,-3-5-61-15,1-4 9 16,-5-4-7-16,0-11 9 16,-3-3-24-16,-1-11-14 15,-2-11-116-15,-3-7-113 16,-1-7-418-16</inkml:trace>
  <inkml:trace contextRef="#ctx0" brushRef="#br0" timeOffset="-195738.68">4139 14578 1064 0,'0'0'384'0,"0"0"-192"16,0 0-43-16,0 0-10 15,0 0 0-15,0 0-34 16,-117 6-33-16,93 14 6 16,-5 9-30-16,0 10 68 15,-2 7-26-15,4 15-30 0,4 7 10 16,10 3-39 0,9 4 14-16,4-3 0 0,0-8-44 15,20-6 24-15,2-9-25 16,5-5-8-16,0-12-3 15,-1-7-25-15,-1-2-22 16,11-19-48 0,-7-4-167-16,-5 0-267 0</inkml:trace>
  <inkml:trace contextRef="#ctx0" brushRef="#br0" timeOffset="-195396.35">4374 14716 405 0,'0'0'1232'15,"0"0"-982"-15,0 0-48 16,0 0-89-16,0 0-21 16,0 0-33-16,0 0 23 15,74 58 34-15,-28-20-58 16,4 5-3-16,0 3-14 0,2-2-33 16,-3 0 15-16,-4-2-23 15,-8-8-31-15,-6-3-5 16,-6-8-123-16,-9-9-124 15,-7-6-205-15</inkml:trace>
  <inkml:trace contextRef="#ctx0" brushRef="#br0" timeOffset="-195138.67">4825 14574 1765 0,'0'0'356'0,"0"0"-200"16,0 0 10-16,-123 103-7 0,85-50-59 15,0 7-14-15,-2 2-27 16,0 2-31-16,-1-3 6 16,1-5-34-16,5-6 11 15,2-10-29-15,6-4 18 16,2-8-46-16,8-2-36 15,3-9-109-15,5-7-293 16,5-7-250-16</inkml:trace>
  <inkml:trace contextRef="#ctx0" brushRef="#br0" timeOffset="-194741.52">5406 14584 1470 0,'0'0'395'16,"0"0"-221"-16,0 0 13 0,0 0-86 16,0 0-37-16,0 0 28 15,0 0-3-15,-144 118 3 16,114-68-29-16,1 9-20 16,6-2 42-16,8 6-52 15,4-1-3-15,6-1-22 16,5-7-7-16,0-7-2 15,2-3-24-15,17-11-62 16,14-7-1-16,-4-8-183 16,0-14-375-16</inkml:trace>
  <inkml:trace contextRef="#ctx0" brushRef="#br0" timeOffset="-194094.86">5471 14955 1483 0,'0'0'496'16,"0"0"-471"-16,0 0-9 15,0 0 10-15,0 0-17 16,116-125 14-16,-90 85-23 15,-8-6-50-15,-9 2 38 16,-9 0 9-16,0 4 3 0,0 8 20 16,-11 8-1-1,0 7 34-15,-1 10-15 0,6 5 17 16,-1 2 7-16,1 0-62 16,-1 19 9-16,2 12 31 15,1 7 22-15,2 8 35 16,2 4-18-16,0 4-33 15,0-2 16-15,0 3-38 16,6-3 10-16,3-8-23 16,5-4-10-16,-4-8 2 15,2-14-3-15,-1-6-52 16,-5-10 31-16,3-2-61 16,1-8 41-16,0-20-38 15,4-18-43-15,1-6 0 0,4-5-21 16,-2 3-29-1,3 9 90-15,-2 10 49 0,-2 11 33 16,-3 8 20-16,-2 6-4 16,-4 6 9-16,-6 4 12 15,-1 0-27-15,0 0 71 16,0 14 31-16,-17 8 37 16,-7 8-47-16,-3 2-42 15,-2 3 14-15,2-3-13 16,5 0-46-16,7-2 36 15,8-8-50-15,7 0 16 16,0-4-17-16,7-3-7 16,17-8-11-16,29-7-45 15,-4 0-164-15,-2 0-259 0</inkml:trace>
  <inkml:trace contextRef="#ctx0" brushRef="#br0" timeOffset="-193938.52">6107 14949 1674 0,'0'0'339'0,"0"0"-99"16,0 0-67-16,0 0-79 15,-23 112-5-15,11-86-74 16,5-2-15-16,3-8-19 16,0-6-145-16,4-6-305 15,0-4-532-15</inkml:trace>
  <inkml:trace contextRef="#ctx0" brushRef="#br0" timeOffset="-193671.75">6364 14818 1211 0,'0'0'800'0,"0"0"-662"16,0 0-39-16,0 0 61 16,0 0-32-16,0 0-14 15,12 133-84-15,-9-99 1 0,2-4-19 16,0-2-10 0,-1-10-4-16,0-6-30 0,3-12-144 15,-1 0-203 1,-1-15-381-16</inkml:trace>
  <inkml:trace contextRef="#ctx0" brushRef="#br0" timeOffset="-193544.62">6304 14636 1716 0,'0'0'607'16,"0"0"-422"-16,0 0-48 16,0 0-77-16,0 0-60 15,0 0-31-15,0 0-494 16,19-2-264-16</inkml:trace>
  <inkml:trace contextRef="#ctx0" brushRef="#br0" timeOffset="-193348.91">6622 14945 1352 0,'0'0'340'0,"0"0"-34"0,0 0-71 15,-17 107-87-15,1-72-84 16,1 3-38-16,-1 0-26 16,3 3-157-16,5-5-186 15,6-14-681-15</inkml:trace>
  <inkml:trace contextRef="#ctx0" brushRef="#br0" timeOffset="-193047.86">6934 14834 1540 0,'0'0'242'15,"0"0"-86"-15,0 0 54 16,-2 143-105-16,8-89 21 15,15 2-34-15,-1-6-45 16,5 0 35-16,-4-5-64 16,-2-1 16-16,-9-12-4 15,-5-6-22-15,-5-4 24 0,0-10-22 16,-9-1-9-16,-11-11-2 16,-2 0-56-16,-9-31-120 15,4-9-334-15,5-6-366 0</inkml:trace>
  <inkml:trace contextRef="#ctx0" brushRef="#br0" timeOffset="-192930.3">6896 14680 580 0,'0'0'1377'0,"0"0"-1068"16,0 0-136-16,0 0-14 0,0 0-122 16,0 0-37-16,0 0-192 15,90-36-448-15</inkml:trace>
  <inkml:trace contextRef="#ctx0" brushRef="#br0" timeOffset="-192661.26">7200 14539 1650 0,'0'0'521'15,"0"0"-427"-15,0 0 17 16,0 0-1-16,0 0-13 15,147 54-6-15,-101-14-91 0,-1 4 28 16,-9 9-1-16,-12 6-8 16,-9-1 29-1,-12 6-31-15,-3 2-16 0,-7 0 9 16,-18-7-10-16,-8-2-33 16,-13 10-42-16,7-13-151 15,8-18-460-15</inkml:trace>
  <inkml:trace contextRef="#ctx0" brushRef="#br0" timeOffset="-192181.33">7821 14887 1565 0,'0'0'777'0,"0"0"-562"16,0 0-115-16,0 0 13 15,0 0-94-15,0 0 7 16,0 0-22-16,100-22-4 16,-61 18-9-16,11 4-100 15,-7 0-210-15,-7 0-553 0</inkml:trace>
  <inkml:trace contextRef="#ctx0" brushRef="#br0" timeOffset="-191837.11">8483 14888 1407 0,'0'0'987'16,"0"0"-770"-16,0 0-119 15,0 0-61-15,0 0-3 16,34-104-34-16,-13 72 1 16,0-2-2-16,-3 6-31 15,-7 6 32-15,-3 4-10 0,-1 8 10 16,-4 6 9 0,-1 4-9-16,-1 0 0 0,7 0-12 15,0 16 25-15,6 12-13 16,-1 8 20-16,5 9-10 15,0 5 15-15,0 4-25 16,-3-4 0-16,-3 1-1 16,-6-5-73-16,-4 0-71 15,-2-2-178-15,-13-10-175 16,-7-11-596-16</inkml:trace>
  <inkml:trace contextRef="#ctx0" brushRef="#br0" timeOffset="-191707.56">8581 15199 793 0,'0'0'1127'0,"0"0"-822"15,0 0-166-15,0 0-66 16,0 0 34-16,0 0-52 16,0 0-12-16,142-17-43 15,-88-2-40-15,-14 2-184 16,-4-2-386-16</inkml:trace>
  <inkml:trace contextRef="#ctx0" brushRef="#br0" timeOffset="-191480.76">9294 14464 1375 0,'0'0'480'0,"0"0"-244"16,0 0-44-16,60 142-11 15,-31-71-50-15,4 6-48 16,-1 6-5-16,-3 2-49 15,-10-3-2-15,-9-13-1 16,-10-5-26-16,-7-10-24 16,-42 13-55-16,2-21-90 15,2-9-366-15</inkml:trace>
  <inkml:trace contextRef="#ctx0" brushRef="#br0" timeOffset="-191010.38">10011 14684 1452 0,'0'0'483'16,"0"0"-372"-16,0 0 23 15,137-34 17-15,-77 24-25 16,2 3-49-16,0 1-23 0,-7-1-54 15,-7 1-100-15,-17 2-199 16,-13-2-250-16</inkml:trace>
  <inkml:trace contextRef="#ctx0" brushRef="#br0" timeOffset="-190830.27">10252 14482 1568 0,'0'0'392'0,"0"0"-235"16,0 0 15-16,0 0-25 16,0 0-58-16,0 140-38 15,4-94-18-15,5 0-33 0,5 12-66 16,-3-9-162-16,0-15-278 16</inkml:trace>
  <inkml:trace contextRef="#ctx0" brushRef="#br0" timeOffset="-190491.96">10635 14281 1508 0,'0'0'627'16,"0"0"-490"-1,0 0-128-15,0 0 124 0,0 0 16 16,0 0-57-16,145 134-11 16,-83-94-39-16,3 1-14 15,-2-3-7-15,-8-8-8 16,-13-5-26-16,-11-4 13 15,-13-9-47-15,-11-1-6 16,-7-10-84-16,0-1-96 16,-5 0-130-16,-3-7-1095 0</inkml:trace>
  <inkml:trace contextRef="#ctx0" brushRef="#br0" timeOffset="-190173.14">11519 14166 1521 0,'0'0'617'16,"0"0"-487"-16,0 0-50 15,0 0-39-15,-68 109 76 16,32-47-38-16,-7 15-10 15,-10 21 5-15,4-6-39 0,-3 4 6 16,4 2 18 0,10-17-47-16,-5 6 8 0,4-10-18 15,5-15 4-15,3-15-6 16,2-9 0-16,7-10-36 16,1-6 5-16,8-22-99 15,2 0-64-15,9 0-322 16</inkml:trace>
  <inkml:trace contextRef="#ctx0" brushRef="#br0" timeOffset="-189815.18">11720 14364 876 0,'0'0'882'16,"0"0"-679"-16,0 0-94 15,0 0-30-15,0 0 32 16,0 0 31-16,-136 102-29 0,105-46-22 15,6 8 8 1,4 8-60-16,7 0 21 0,7 0-44 16,5-3-14-1,2-5 10-15,0-8-12 0,13-8-14 16,5-12-20-16,18-15-121 16,-3-12-185-16,-2-9-372 0</inkml:trace>
  <inkml:trace contextRef="#ctx0" brushRef="#br0" timeOffset="-189174.99">11954 14552 1041 0,'0'0'608'16,"0"0"-392"-16,0 0-40 15,0 0 3-15,0 0-106 16,0 0-54-16,0 0 80 16,-15 48-54-16,15-9 26 15,0 2-7-15,8 12-52 16,11 3 27-16,2 6-18 16,4 2-20-16,0 0 30 15,-1-4-30-15,1-3-1 16,-3-7 20-16,-4-9-20 0,-4-6 23 15,-1-8-23-15,-7-8 1 16,-6-7 3-16,0-8 4 16,0-4 38-16,-22 0 9 15,-7 0-47-15,-7-14-8 16,-3-8-12-16,5-8-67 16,-13-39 19-16,11 9-180 15,7-4-444-15</inkml:trace>
  <inkml:trace contextRef="#ctx0" brushRef="#br0" timeOffset="-189052.62">11898 14405 1681 0,'0'0'544'16,"0"0"-421"-16,0 0-63 0,0 0-43 16,0 0-17-16,0 0-218 15,0 0-292-15</inkml:trace>
  <inkml:trace contextRef="#ctx0" brushRef="#br0" timeOffset="-188786.48">12195 14299 1446 0,'0'0'570'15,"0"0"-422"-15,0 0-114 16,0 0 65-16,0 0-1 15,0 0-10-15,143 106 11 0,-99-53-53 16,-4 9-8-16,-6 9 3 16,-15 0-20-16,-12 1 11 15,-7 1-32-15,-11-8 12 16,-20 0-24-16,-23 14-14 16,8-12-87-16,5-21-385 0</inkml:trace>
  <inkml:trace contextRef="#ctx0" brushRef="#br0" timeOffset="-188119.36">13229 14231 1317 0,'0'0'509'0,"0"0"-299"16,0 0-73-16,0 0 2 16,0 0-53-16,0 0-44 15,0 0 30-15,-26 8-63 0,-4 14 12 16,-10 4-3 0,-7 3-11-16,-5 2 26 0,4 1-22 15,3-2-10-15,7-2 21 16,9-3-14-16,12-3-5 15,7-3-3-15,10 0 0 16,0 0 4-16,23 2-4 16,10 0 0-16,9-2 6 15,5-1-5-15,3 2-1 16,0 0 0-16,0 0 1 16,-2 2 8-16,0-2-9 15,-7 2-2-15,-5 0-7 16,-7-4 9-16,-9-1-12 15,-9-6-64-15,-11 1-66 16,0-2-105-16,-2-3-124 0</inkml:trace>
  <inkml:trace contextRef="#ctx0" brushRef="#br0" timeOffset="-187932.07">12957 14789 1735 0,'0'0'293'0,"0"0"-212"16,0 0 76-16,0 0-52 15,118 62 8-15,-74-41-27 16,1 6-58-16,-3 1-14 0,-4-4-14 16,0 0-152-1,-11-6-160-15,-7-7-443 0</inkml:trace>
  <inkml:trace contextRef="#ctx0" brushRef="#br0" timeOffset="-187449.87">13699 14216 1674 0,'0'0'478'0,"0"0"-372"0,0 0-41 16,0 0 82-16,0 0-37 15,0 0-31-15,133 53 22 16,-88-31-73-16,-5 3 1 16,-2 0-23-16,-5-1-5 15,-8-6-2-15,-7-2-61 16,-5 0-102-16,-4-4-161 16,-4-7-272-16</inkml:trace>
  <inkml:trace contextRef="#ctx0" brushRef="#br0" timeOffset="-187137.45">14447 14065 1485 0,'0'0'675'0,"0"0"-506"0,0 0-82 16,0 0-9-16,-120 100 0 15,78-44 31-15,-4 8-61 16,-2 9 20 0,-1 1-17-16,2 6-28 0,5-3 26 15,4-2-27-15,5-5-21 16,4-7 36-16,4-9-35 16,5-10-2-16,2-10 0 0,5-9-11 15,4-11-1-15,2-5-57 16,7-9-54-16,0-15 2 15,4-18-247 1,15-9-727-16</inkml:trace>
  <inkml:trace contextRef="#ctx0" brushRef="#br0" timeOffset="-186821.51">14619 14091 1450 0,'0'0'495'15,"0"0"-320"-15,0 0-51 0,0 0-93 16,0 0 10 0,0 0 42-16,0 0 9 0,-87 148 12 15,60-94-32-15,0 8-13 16,3 1 20-16,0-1-56 15,6-1 11-15,7-2-13 16,3-7-19-16,8-4 1 16,0-8-3-16,0-8-38 15,12-10 16-15,13-9-120 16,-1-13-213-16,0 0-420 0</inkml:trace>
  <inkml:trace contextRef="#ctx0" brushRef="#br0" timeOffset="-186559.8">14775 14468 1476 0,'0'0'555'15,"0"0"-386"-15,0 0-71 16,0 0-72-16,0 0 7 15,0 0 37-15,0 0-17 16,23 66 5-16,-11-38-19 16,1 3-21-16,1 3 31 15,1-5-40-15,-1-2-6 16,-1-6 1-16,-1-3 4 0,-3-7-16 16,-1-11-47-16,-1-3-122 15,-2-15-304-15</inkml:trace>
  <inkml:trace contextRef="#ctx0" brushRef="#br0" timeOffset="-186416.47">14746 14293 1825 0,'0'0'388'16,"0"0"-264"-16,0 0-124 15,0 0-79-15,0 0-444 0</inkml:trace>
  <inkml:trace contextRef="#ctx0" brushRef="#br0" timeOffset="-186153.51">15060 14022 1543 0,'0'0'498'15,"0"0"-382"-15,0 0 17 16,0 0-29-16,89 119 9 16,-58-61-67-16,-4 7 12 15,-6 4-21-15,-11 6-35 16,-5-1 29-16,-5 0-23 0,0-1-7 16,-21-4 14-16,-7-1-15 15,-4-5-30-15,-19 5-59 16,9-16-171-16,4-12-424 15</inkml:trace>
  <inkml:trace contextRef="#ctx0" brushRef="#br0" timeOffset="-185663.79">15452 14368 1538 0,'0'0'520'15,"0"0"-397"-15,0 0-51 16,168-19 54-16,-109 17-98 16,-3 2 31-16,-6 0-59 15,-11 0-3-15,-14 0-177 16,-12 0-204-16,-11 0-333 0</inkml:trace>
  <inkml:trace contextRef="#ctx0" brushRef="#br0" timeOffset="-185476.2">15697 14199 1612 0,'0'0'302'16,"0"0"-170"-16,0 0 117 15,0 0-136-15,0 104-40 16,0-68-30-16,0 4-43 16,3-1-3-16,10 2-103 15,-2-7-253-15,2-11-282 0</inkml:trace>
  <inkml:trace contextRef="#ctx0" brushRef="#br0" timeOffset="-184907.38">16176 14382 1026 0,'0'0'488'0,"0"0"-391"0,0 0 27 15,0 0-36-15,0 0 23 16,0 0-29-16,0 0-15 16,68-67 3-16,-58 39-31 15,1 0-8-15,-3 0 42 16,-6 0-73-16,-2 3 22 15,0 6 14-15,0 1-20 16,0 8 30-16,0 3 33 16,0 7-50-16,0 0-24 15,0 0-5-15,0 0-33 16,2 3 12-16,13 11 3 16,5-4 17-16,5 5-20 15,1 2 20-15,-1 1-20 16,-5 6-3-16,-5 0 23 0,-5 6 1 15,-6-1 0-15,-4 0 4 16,0 2 20-16,0 0 11 16,0 2 49-16,0-1-59 15,-2-3 23-15,0-2-20 16,2-4-15-16,0-4 7 16,6-7-20-16,17-6 0 15,10-6-8-15,34-10-50 16,-7-19-114-16,-4-4-424 0</inkml:trace>
  <inkml:trace contextRef="#ctx0" brushRef="#br0" timeOffset="-184666.67">17046 13927 416 0,'0'0'1436'16,"0"0"-1168"-16,0 0-122 16,-114 88-51-16,76-41 34 15,5 12-28-15,6 3-38 16,6 7-2-16,13 0-36 16,8 1-25-16,0-2 0 15,11-7-36-15,34-3-68 0,-5-18-149 16,-1-18-378-16</inkml:trace>
  <inkml:trace contextRef="#ctx0" brushRef="#br0" timeOffset="-184217.63">17293 14199 753 0,'0'0'847'0,"0"0"-647"0,0 0-61 15,0 0-74-15,0 0 36 16,0 0 58-16,0 0-54 15,-45 116-19-15,45-73 4 16,0 2-74-16,2 5 33 16,16 3-22-16,5 1 0 15,3 2 0-15,2 0-25 16,0-6-2-16,-4-1 10 16,-5-5-2-16,-8-7-8 15,-3-8 0-15,-8-5 0 16,0-13 14-16,-13-5 0 15,-16-1-4-15,-7-5 8 0,-4-5-3 16,0-18-30-16,0-8 15 16,7-8-94-16,6-38-136 15,9 9-362-15,11-2-454 0</inkml:trace>
  <inkml:trace contextRef="#ctx0" brushRef="#br0" timeOffset="-184090.96">17239 14109 1433 0,'0'0'182'16,"0"0"-182"-16,0 0-205 0</inkml:trace>
  <inkml:trace contextRef="#ctx0" brushRef="#br0" timeOffset="-183856.72">17553 13878 1935 0,'0'0'489'0,"0"0"-392"15,0 0-18-15,0 0 0 16,0 0-62-16,0 0 43 16,0 0-32-16,152 134-10 15,-112-68 2-15,-9 15-11 16,-10 3 0-16,-11 10-6 15,-10-1 10-15,-10 1-26 0,-29-4 2 16,-16-4-35 0,-37 12-21-16,14-22-128 0,9-19-450 15</inkml:trace>
  <inkml:trace contextRef="#ctx0" brushRef="#br0" timeOffset="-182725.27">18033 13060 1413 0,'0'0'294'0,"0"0"-226"16,0 0-43-16,0 0 17 0,113-2-41 16,-66 12 40-1,-3 11 18-15,-6 4-5 0,-9 5-33 16,-11 3-14-16,-16 1 0 16,-2-1 10-16,-6 0-2 15,-19-1 3-15,0 0 5 16,0-2-5-16,4 0 6 15,5-2-24-15,5 1 6 16,5-4 5-16,3 0-5 16,3-6-12-16,0-3-32 15,9 0 3-15,6-6 24 16,3-2-39-16,1-2-27 16,-6-2 45-16,-7-2-37 0,-6 2 54 15,0 0 15 1,0 2 18-16,-15 5 55 0,-5 1-10 15,4 3-29-15,2 6-7 16,8 4-12-16,4 6 10 16,2 4-3-16,4 8-16 15,19 5 6-15,6 4-12 16,4 2 0-16,0 3 4 16,-1 1 8-16,-8-2-12 15,-9 0 2-15,-8-4 18 16,-7-2 48-16,-7-6-7 15,-19-3-23-15,-8-6 1 0,1-2-39 16,4-7-36 0,12-7-134-16,7-7-122 0,10-12-483 0</inkml:trace>
  <inkml:trace contextRef="#ctx0" brushRef="#br0" timeOffset="-182219.6">19104 13312 1515 0,'0'0'393'0,"0"0"-176"15,0 0-28-15,0 0-35 16,0 0-95-16,0 0-1 16,0 0-55-16,20-18 14 15,-11 49-1-15,0 10-3 16,4 12 19-16,1 9 21 15,-1 0-51-15,2-2 35 16,1-1-22-16,-1-9-13 16,1-6 14-16,-3-9-15 15,1-8-1-15,-5-11 8 16,-4-9 4-16,4-7-12 0,-1 0 37 16,5-23 8-16,8-17 0 15,1-12-39-15,0-15-5 16,-2-9-1-16,1-4-13 15,-2-7 2-15,-1 5-24 16,-3 10-25-16,-3 14 37 16,-5 18-56-16,-7 24-67 15,-7 12-164-15,-15 4-341 0</inkml:trace>
  <inkml:trace contextRef="#ctx0" brushRef="#br0" timeOffset="-182035.46">18872 13591 1303 0,'0'0'987'15,"0"0"-766"-15,0 0-115 16,0 0-29-16,154-27-65 16,-76 12 21-16,6-1-32 15,-1 4-1-15,9 2-46 16,-21 4-305-16,-22 0-462 0</inkml:trace>
  <inkml:trace contextRef="#ctx0" brushRef="#br0" timeOffset="-180240.96">20350 13623 1194 0,'0'0'300'0,"0"0"-127"16,0 0-77-16,0 0-15 15,0 0 7-15,0 0-37 16,82-115-6-16,-67 71-11 16,-4-6-18-16,-3-5 61 15,-8-1-49-15,0 6 41 16,0 9-25-16,-2 12 2 15,-10 10 12-15,1 9-56 16,2 9 18-16,2 1-32 0,0 1 12 16,3 23 0-1,2 12 1-15,2 8-1 0,0 10 21 16,0 5-21-16,0 1 0 16,0-2 7-16,9-6-6 15,-1-2 15-15,6-8-6 16,-3-7-10-16,1-9 1 15,-4-8-1-15,-3-8 0 16,-3-6-9-16,0-4 23 16,-2 0-11-16,0-18 1 15,2-8 2-15,0-9-7 16,6-3 1-16,3-7-26 16,4-3 25-16,1 1-35 15,4 3 17-15,-3 8 0 16,-1 12 19-16,-5 10-5 0,-4 6 5 15,-3 4 0-15,-4 4-10 16,0 0 11-16,0 0-2 16,0 0 2-16,-6 18 5 15,-12 3 52-15,-2 10-21 16,-5-1-23-16,3 0 41 16,2 0-35-16,4-4 21 15,3-4-15-15,7 0-17 16,4-2 6-16,2-1-15 15,0-5-43-15,21-3 28 16,37-7-87-16,-6-1-124 16,-2-3-326-16</inkml:trace>
  <inkml:trace contextRef="#ctx0" brushRef="#br0" timeOffset="-180098.93">20904 13609 1627 0,'0'0'643'16,"0"0"-509"-16,0 0-50 15,0 0-10-15,0 0-74 16,0 0 18-16,0 0-18 16,-22 53-100-16,22-35-128 15,0-7-255-15,2-6-1104 0</inkml:trace>
  <inkml:trace contextRef="#ctx0" brushRef="#br0" timeOffset="-179838.75">21150 13451 1809 0,'0'0'473'16,"0"0"-403"-16,0 0-21 15,0 0 29-15,0 0 16 16,0 0-45-16,-7 102 32 15,11-73-80-15,7-3 18 16,1-7-19-16,-1-2-14 16,-1-8-14-16,4-9-121 15,-1-1-239-15,-2-15-407 0</inkml:trace>
  <inkml:trace contextRef="#ctx0" brushRef="#br0" timeOffset="-179716.93">21129 13183 1846 0,'0'0'368'0,"0"0"-241"16,0 0-127-16,0 0-235 15,0 0-116-15</inkml:trace>
  <inkml:trace contextRef="#ctx0" brushRef="#br0" timeOffset="-179514.33">21430 13614 1597 0,'0'0'333'15,"0"0"-131"-15,0 0-57 16,0 0-145-16,-58 133-27 15,47-104-135-15,2-8-224 0</inkml:trace>
  <inkml:trace contextRef="#ctx0" brushRef="#br0" timeOffset="-179175">21719 13409 1669 0,'0'0'319'0,"0"0"-204"16,0 0-101-16,0 0-7 15,0 0 104-15,25 126-74 16,2-75 9-16,4 3-18 0,0 0-27 15,0-2 30-15,-7-2-23 16,-6-5-2-16,-10-3 53 16,-8-9-37-16,0-8 57 15,-14-4-6-15,-11-11-21 16,-1-4 5-16,-5-6-57 16,2 0-51-16,-5-38-71 15,10-4-389-15,8-6-569 16</inkml:trace>
  <inkml:trace contextRef="#ctx0" brushRef="#br0" timeOffset="-179047.15">21806 13193 1972 0,'0'0'257'16,"0"0"-257"-16,0 0-9 0,0 0-592 0</inkml:trace>
  <inkml:trace contextRef="#ctx0" brushRef="#br0" timeOffset="-176398.2">1585 14893 1126 0,'0'0'374'0,"0"0"-255"15,0 0-39-15,0 0 2 16,0 0-12-16,0 0-70 16,-18 0-42-16,40-6 30 15,0 0-3-15,1-1-7 0,-5 4 21 16,-5 3 2 0,-5 0 7-16,-2 1 40 0,-6 14 10 15,0 3 4-15,0-1 37 16,-8-2-46-16,-7-1 89 15,-3-3-34-15,-2-5-30 16,2-6 16-16,3 0-15 16,3-2-33-16,4-15 0 15,3-5-31-15,3 4-10 16,2-3-5-16,0 10-12 16,0 2-10-16,0 6-68 15,5 3-20-15,-1 0 11 16,2 0-115-16,-4 0 26 15,1 0-19-15,-1 3-319 0</inkml:trace>
  <inkml:trace contextRef="#ctx0" brushRef="#br0" timeOffset="-172108.66">7902 13549 1243 0,'0'0'515'0,"0"0"-328"16,0 0 7-16,0 0-45 15,0 0-100-15,0 0-10 0,0 0-39 16,-8-3-71-16,2 4-83 16,-1 11-97-16,1 2 10 0</inkml:trace>
  <inkml:trace contextRef="#ctx0" brushRef="#br0" timeOffset="-170511.93">8002 13927 591 0,'0'0'397'0,"0"0"-161"16,0 0 41-16,0 0-121 16,0 0-23-1,0 0 11-15,0 0-53 0,18-33-1 16,-16 30-31-16,-2 3-59 15,0 0-2-15,0 0-186 16,0 7-368-16</inkml:trace>
  <inkml:trace contextRef="#ctx0" brushRef="#br0" timeOffset="-163589.68">16755 13690 1200 0,'0'0'531'0,"0"0"-443"16,0 0-88-16,0 0-3 15,0 0-40-15,0 0-13 16,-20 0-325-16</inkml:trace>
  <inkml:trace contextRef="#ctx0" brushRef="#br0" timeOffset="-160977.47">12086 15087 1092 0,'0'0'526'0,"0"0"-413"16,0 0 33-16,0 0 15 16,0 0-29-16,0 0-51 15,0 0-33-15,0 0 10 16,0 0-17-16,0 0 32 15,0 0-41-15,0 0-26 16,-3 0 8-16,3 0-14 16,0 0-24-16,0 0-123 15,0 0-227-15,9 0-219 0</inkml:trace>
  <inkml:trace contextRef="#ctx0" brushRef="#br0" timeOffset="-159504.37">14746 14358 1177 0,'0'0'284'0,"0"0"-180"16,0 0-56-16,0 0 13 15,0 0-60-15,0 0 13 16,0 0-14-16,46-19 1 15,-40 17 31-15,-4 2 12 16,-2 0 0-16,0 0 76 0,0 0-71 16,0 0-10-1,0 0-15-15,0 0-11 0,0 0 12 16,-8 0-25-16,-3 0 0 16,1 0-4-16,0 0 11 15,4 0-7-15,-1 0 0 16,2 0 2-16,5 0-4 15,0 0-4-15,3 0-146 16,17 0-45-16,2 0-490 0</inkml:trace>
  <inkml:trace contextRef="#ctx0" brushRef="#br0" timeOffset="-158438.58">17268 14109 608 0,'0'0'675'0,"0"0"-458"15,0 0-72-15,0 0 7 16,0 0-70-16,0 0-38 15,0 0-18-15,-8-16-24 16,4 14 42-16,2 2-16 16,2 0-28-16,0 0 27 15,0 0-27-15,0 0-1 16,0 0-16-16,6 0 7 16,7 0 1-16,-3 0-1 15,1 0-15-15,-3 0 12 16,-4 0 3-16,-2 0 10 15,0 0 1-15,-2 0 21 16,0 2 37-16,0-2-5 16,0 0 7-16,0 0 21 15,0 0-73-15,0 0-6 0,0 0-3 16,0 2-81-16,-8 4-70 16,-1-5-57-16,-1 4-753 0</inkml:trace>
  <inkml:trace contextRef="#ctx0" brushRef="#br0" timeOffset="-155991.94">21094 2752 529 0,'0'0'1253'0,"0"0"-949"16,0 0-162-16,0 0-90 16,0 0-4-16,0 0 19 15,89 42-16-15,-45-25-8 16,5 4-43-16,-7-2 10 15,-5-1-26-15,-11 2-29 16,-8-4-57-16,-12 0-112 0,-3-4-98 16,-3-4-330-16</inkml:trace>
  <inkml:trace contextRef="#ctx0" brushRef="#br0" timeOffset="-155708.37">21813 2677 90 0,'0'0'1806'0,"0"0"-1283"16,0 0-396-16,0 0-43 16,0 0-42-16,0 0-41 15,0 0 30-15,-149 100-8 16,96-44-16-16,-5 10 47 15,0 5-36-15,2 1 1 16,5-1-19-16,6-7 11 16,5-7-25-16,9-9-4 0,9-11-59 15,15-19-28-15,7-13-254 16,0-5-328-16</inkml:trace>
  <inkml:trace contextRef="#ctx0" brushRef="#br0" timeOffset="-155425.16">22123 2581 1443 0,'0'0'785'16,"0"0"-650"-16,0 0-40 15,-132 50-19-15,84-8-36 16,1 10 10-16,7 8-21 16,9 4-29-16,8 3 34 15,10-1-33-15,8-2 9 16,5-6-10-16,0-8-68 16,3-8-42-16,20-10-135 15,2-12-74-15,0-14-166 0</inkml:trace>
  <inkml:trace contextRef="#ctx0" brushRef="#br0" timeOffset="-154994.94">22241 2949 916 0,'0'0'695'0,"0"0"-444"0,0 0-108 16,0 0-80-1,0 0 0-15,0 0 1 0,0 0 51 16,0 58-16-16,0-26-42 15,0 6 11-15,0 6-32 16,2 1-18-16,8 2 37 16,-4-1-49-16,3-3 12 15,-5-3-5-15,0-5-4 16,-4-10 21-16,0-6-22 16,0-8-7-16,-4-4 71 15,-11-3-42-15,-3-4-2 16,-4 0-28-16,-3-4-9 15,1-14-10-15,1-11-59 16,6-31-104-16,5 6-302 0,10-3-224 16</inkml:trace>
  <inkml:trace contextRef="#ctx0" brushRef="#br0" timeOffset="-154866.1">22243 2791 1380 0,'0'0'222'0,"0"0"-144"15,0 0-65-15,0 0-13 16,0 0-134-16,0 0-225 0</inkml:trace>
  <inkml:trace contextRef="#ctx0" brushRef="#br0" timeOffset="-154638.72">22506 2744 1495 0,'0'0'304'16,"0"0"-147"-16,0 0 17 15,0 0-13-15,0 0-23 16,50 125-65-16,-44-81 0 16,-6 5-48-16,0 1 0 15,0-2-14-15,-6-2-11 16,-6-4-25-16,-1 2-74 15,1-12-98-15,8-12-175 0</inkml:trace>
  <inkml:trace contextRef="#ctx0" brushRef="#br0" timeOffset="-154453.87">22878 2963 1382 0,'0'0'722'0,"0"0"-533"16,0 0-103-16,0 0 0 15,0 0-79-15,0 0-7 16,156-19-53-16,-102 19-268 16,-14 0-321-16</inkml:trace>
  <inkml:trace contextRef="#ctx0" brushRef="#br0" timeOffset="-154298.49">22936 3160 1495 0,'0'0'543'16,"0"0"-430"-16,0 0-30 16,0 0-17-16,0 0-57 15,0 0-9-15,136-8-328 16,-101-6-1432-16</inkml:trace>
  <inkml:trace contextRef="#ctx0" brushRef="#br0" timeOffset="-154048.72">23313 2883 1542 0,'0'0'593'0,"0"0"-459"16,0 0-60-16,0 0 24 16,0 0-40-16,0 0-30 15,0 0 26-15,114 46-54 16,-81-27 9-16,0-4-9 16,-4-1-29-16,-4 1-75 15,-3-8-178-15,-8-3-91 0,-4-4-784 0</inkml:trace>
  <inkml:trace contextRef="#ctx0" brushRef="#br0" timeOffset="-153780.54">23801 2788 895 0,'0'0'1118'0,"0"0"-822"15,0 0-135-15,0 0-94 16,0 0-18-16,0 0 0 16,0 0-13-16,-110 128 36 15,75-74-51-15,-3-1 5 0,3 1-12 16,1-1-1-16,5-7-26 16,2-6-1-1,5-4-57-15,5-10-45 0,7-8-381 16,8-12-147-16</inkml:trace>
  <inkml:trace contextRef="#ctx0" brushRef="#br0" timeOffset="-153490.31">24120 2707 1573 0,'0'0'365'15,"0"0"-139"-15,0 0-75 16,0 0-32-16,-136 139-30 16,111-90-25-16,4 4 1 15,9-2-41-15,5 2 0 16,5-3-5-16,2-2-19 15,0-4 0-15,0-8-35 16,13-7-52-16,12-12-56 16,-3-9-216-16,0-8-326 0</inkml:trace>
  <inkml:trace contextRef="#ctx0" brushRef="#br0" timeOffset="-153268.79">24164 3070 1685 0,'0'0'581'15,"0"0"-495"-15,0 0 21 16,0 0 16-16,0 0-59 16,0 0 3-16,-6 114-58 15,6-85 17-15,2-6-26 16,2 0-17-16,3-9-35 15,-3-9-113-15,0-5-322 16,-2 0-173-16</inkml:trace>
  <inkml:trace contextRef="#ctx0" brushRef="#br0" timeOffset="-153137.66">24158 2933 1430 0,'0'0'289'0,"0"0"-289"15,0 0-83-15,0 0-1441 0</inkml:trace>
  <inkml:trace contextRef="#ctx0" brushRef="#br0" timeOffset="-152902.41">24364 2788 1443 0,'0'0'285'0,"0"0"-121"16,0 0 43-16,0 0-8 16,0 0-90-16,43 133-11 15,-39-84-46-15,1 1-37 16,-5 0 19-16,0-1-33 16,0-4-1-16,-9-2 0 15,-5-6-35-15,1-7-46 16,-3-6-140-16,5-9-148 15,3-9-645-15</inkml:trace>
  <inkml:trace contextRef="#ctx0" brushRef="#br0" timeOffset="-152666.15">24561 3071 1570 0,'0'0'290'0,"0"0"-193"16,0 0-49-16,0 0 8 0,0 0 6 16,129-1-62-1,-98 1-31-15,-2 0-110 0,-9 1-105 16,-9-1-739-16</inkml:trace>
  <inkml:trace contextRef="#ctx0" brushRef="#br0" timeOffset="-152498.68">24665 2979 1124 0,'0'0'367'0,"0"0"-168"15,0 0-22-15,0 0-10 16,0 0-27-16,-2 115-72 15,2-83-30-15,4-2-38 16,12 2-131-16,0-7-148 16,-2-12-1420-16</inkml:trace>
  <inkml:trace contextRef="#ctx0" brushRef="#br0" timeOffset="-151731.43">24809 3014 1018 0,'0'0'329'0,"0"0"-181"15,0 0-17 1,0 0-64-16,0 0-67 0,0 0-9 16,0 0-121-16,0 0-44 15,4 0 12-15,0 0-22 16,2 0 120-16,-4 0-58 16,3 0-24-16,-3 0 120 15,1 0 26-15,-3 0 72 16,2-2 68-16,0 0-24 15,1 2 28-15,-1-3-39 16,0 2-3-16,4-2 9 16,1-1-62-16,-2 1-17 15,6-5 39-15,-5-3-60 16,1 0 34-16,-3-6-32 16,1-3 20-16,-2 3 24 0,-3-1-16 15,0 1-3 1,0 7 28-16,0 2-65 0,0 6 18 15,0 2-19 1,0 0-19-16,0 0 18 0,0 12-12 16,6 4 2-16,3 0 11 15,-1 2-27-15,4 2 27 16,-3 0-15-16,-3 3 15 16,-6 2 0-16,0 4 10 15,0 1-10-15,0-2 73 16,0-2 1-16,-4-2 12 15,0-2-12-15,1-4-29 16,3-4-36-16,0-3-9 16,0-10-143-16,15-1 12 15,4 0-171-15</inkml:trace>
  <inkml:trace contextRef="#ctx0" brushRef="#br0" timeOffset="-151491.06">25137 2869 1077 0,'0'0'556'15,"0"0"-445"-15,0 0-7 16,0 0 37-16,0 0-3 16,0 0-28-16,-69 130-24 15,61-90 6-15,-4-2-86 0,6 4 19 16,-1-5-25-1,3-3 0-15,2-3-20 0,2-4-95 16,0-6-120-16,6-12-7 16,5-5-427-16</inkml:trace>
  <inkml:trace contextRef="#ctx0" brushRef="#br0" timeOffset="-151119.52">25189 3071 1117 0,'0'0'363'0,"0"0"-213"16,0 0-25-16,0 0 23 0,0 0-37 16,0 0 30-16,0 0-100 15,0 0 24-15,-13 106-10 16,11-79-12-16,-1-1 3 15,0 3-30-15,1 0 4 16,0 2 32-16,0 1-51 16,0-1 39-16,-1 4-12 15,-1-4-14-15,2 0 5 16,-2-3-18-16,0-6 8 16,0-2 16-16,0-8-8 0,2-4-11 15,2-4 15-15,-2-4 7 16,-3 0-13-1,1 0-15-15,0-6-33 0,0-34-92 16,-2 1-347 0,6-6-205-16</inkml:trace>
  <inkml:trace contextRef="#ctx0" brushRef="#br0" timeOffset="-150988.25">25216 2977 907 0,'0'0'282'0,"0"0"-282"16,0 0-210-16</inkml:trace>
  <inkml:trace contextRef="#ctx0" brushRef="#br0" timeOffset="-150805.13">25216 2977 922 0,'116'-83'612'16,"-116"92"-470"-16,0 9 10 15,0 10 15-15,0 8-51 16,0 8-18-16,0 6-97 16,0 5-2-16,-25 18-110 0,0-14-113 15,-4-11-283-15</inkml:trace>
  <inkml:trace contextRef="#ctx0" brushRef="#br0" timeOffset="-149737.13">21123 2711 1066 0,'0'0'481'0,"0"0"-349"16,0 0-44-16,0 0 23 15,0 0-44-15,0 0 34 16,0 0 26-16,31 27-52 0,-13-20 40 15,1 5-64-15,4 0-35 16,4 2-16-16,17 8-31 16,-5-4-170-16,0-2-154 15</inkml:trace>
  <inkml:trace contextRef="#ctx0" brushRef="#br0" timeOffset="-148498.81">24217 3309 735 0,'0'0'276'0,"0"0"-84"15,0 0-15-15,0 0-29 16,0 0-7-16,0 0-33 16,0 0 9-16,0-8 33 0,0 8-47 15,0 0 18-15,0 0-18 16,0 0-31-16,0-3 12 16,0 3-45-16,0-2-17 15,0-2 17-15,0 0-29 16,3 0-10-16,4 0 0 15,-3-2-9-15,2 2-31 16,3-2-102-16,-2 2-241 16,-2 3-405-16</inkml:trace>
  <inkml:trace contextRef="#ctx0" brushRef="#br0" timeOffset="-143759.6">7827 13552 1145 0,'0'0'383'0,"0"0"-189"0,0 0-82 15,0 0-24-15,0 0-60 16,0 0-18-16,-2-17 9 15,2 13 5-15,5 2-12 16,-5 0 80-16,0 2 33 16,0-2-3-16,0 2-38 15,0 0-13-15,0-2 7 16,0 2-78-16,0-2 22 0,0 0-21 16,0-1 14-16,0 3-12 15,0 0-3-15,0 0 0 16,0 0-6-16,0 0-33 15,0 0-86-15,0 0-185 16,0 0-349-16</inkml:trace>
  <inkml:trace contextRef="#ctx0" brushRef="#br0" timeOffset="-134947.13">8461 14815 1084 0,'0'0'338'0,"0"0"-205"16,0 0-41-16,0 0-22 15,0 0-4-15,0 0-66 16,0 0 23-16,0 0 27 16,0 0 10-16,0 0 34 15,0 0 2-15,0 0-3 16,0 0 3-16,0 0-65 16,0 0-1-16,0-3 3 15,4-2-32-15,11-8 35 16,5 2-36-16,1-1 0 15,1-1-18-15,-2-1 14 16,0 0-3-16,-3 2 5 16,0 2 2-16,-7-4 3 15,-3 4-3-15,-2 3 0 16,-1 2-12-16,-1-3 32 0,-3 4-21 16,0 2 1-16,2 2 0 15,-2 0 1-15,0 0-1 16,2 0 0-16,-2-2-16 15,0 2 22-15,0 0-6 16,4-2 0-16,1-2 1 16,1 0 9-16,4-1-10 15,-2 3-2-15,1-3-21 16,-2 4 22-16,-2 1 0 16,-3 0 1-16,0 0 0 0,-2-4 0 15,0 4 0 1,0 0 0-16,0 0-5 0,0 0 19 15,0 0-14 1,0 0 20-16,0 0-2 0,0 0 27 16,0 0-24-16,0 0-20 15,0 0 38-15,0 0-32 16,-2 4-7-16,-3 4 7 16,1 3-6-16,-1 5 24 15,3-4-16-15,0 6-7 16,-1 5 43-16,3-1-44 15,0 6 20-15,0-5 2 16,0 12-23-16,0-5 32 16,0 4-32-16,0 0 1 15,5-2 0-15,-1-2 11 0,1-7-12 16,0-2 0 0,-3-5 6-16,0 0 6 0,0-8-12 15,-2 2 0-15,2-4-3 16,-2-2 9-16,0 5-6 15,0-6 0-15,0 0 0 16,0 0 5-16,0 1-5 16,0 4 0-16,0-6-5 15,0 2 17-15,-4 0-12 16,-5 0 0-16,0 0 2 16,-4 1 8-16,-1-4-10 15,-3 4 0-15,0 2-1 16,0-3 7-16,1 2-7 15,3 1 1-15,1-1 0 16,8-2-1-16,0-4 1 0,4 0 0 16,0 0-9-16,0 0 9 15,0 0 0-15,0 0-6 16,0 0 3-16,4 0 2 16,12 0 1-16,9 0 0 15,1 0-19-15,8 0 28 16,4 0-9-16,2-4 0 15,-3-2 8-15,-1 2-7 16,-2 0-1-16,-8-1 2 16,-8 5-7-16,-5-4 6 15,-8 4-2-15,-2 0-14 16,-3 0-21-16,0 0-55 16,0 0-204-16,-14 0-320 0</inkml:trace>
  <inkml:trace contextRef="#ctx0" brushRef="#br0" timeOffset="-134098.83">3975 14583 1061 0,'0'0'400'0,"0"0"-226"16,0 0-50-16,0 0 34 0,0 0-42 15,0 0-6-15,0 0-43 16,7-9-20-16,-7 5 33 15,0 4-48-15,0 0 0 16,0 0-20-16,0 0-11 16,0 0-2-16,0 4-82 15,-9 11-162-15,-2-2-62 0</inkml:trace>
  <inkml:trace contextRef="#ctx0" brushRef="#br0" timeOffset="-126910.7">1634 15993 1300 0,'0'0'496'15,"0"0"-352"-15,0 0 13 16,0 0 8-16,0 0-82 16,0 0 1-16,-3 0-23 15,3 0 18-15,0 0-22 16,-2 0-56-16,2 0 24 16,0 3-25-16,0 5-21 15,0 0 15-15,0-2-7 16,0 2 13-16,0 0-10 15,0-6-7-15,0-2 8 16,0 1-9-16,0-1 18 0,0 0 6 16,0 0-6-1,0 0-9-15,11 0-7 0,3 0-30 16,3 0 40-16,1 0-30 16,3 0 8-16,-6 0 28 15,-3 0-25-15,-6 0 22 16,-4 3-6-16,-2 5-15 15,0 2 24-15,0 2 27 16,-8 2-11-16,-6-2 27 16,-1-2-15-16,-1-2 41 0,-2-2-25 15,4-6-29 1,-1 0 51-16,-1 0-41 0,3-8-15 16,4-6 5-16,0 0-4 15,7 0-11-15,2-4 0 16,0 3-26-16,0 4 19 15,0 1-30-15,8 6 13 16,4 0 18-16,-3 4-30 16,0 0 14-16,-5 0 8 15,0 0-46-15,1 8 54 16,-5 2-30-16,0 0-7 16,0 2 16-16,0-2-44 15,-5 2-31-15,-3-8-56 16,-1-2-124-16,5-2-1025 0</inkml:trace>
  <inkml:trace contextRef="#ctx0" brushRef="#br0" timeOffset="-119074.52">2884 15685 613 0,'0'0'225'16,"0"0"-127"-16,0 0-67 0,0 0-21 16,0 0 65-16,0 0-30 15,-10-61-3-15,10 55 66 16,0-1-67-16,0-2 92 16,0 4 4-16,-2 1-54 15,0-1 38-15,0 0-25 16,2 1 49-16,-2 4-55 15,2-5 31-15,0 5 9 16,0 0-46-16,0 0-45 16,0 0 5-16,0 0-30 15,0 19-2-15,0 9 8 16,-3 16-14-16,3 9 38 16,0 10-24-16,0 4-19 15,0-6 21-15,0-7-14 16,0-5-8-16,3-13 0 0,1-8 1 15,0-12 13-15,2-6-14 16,-4-6-6-16,-2-4-9 16,2-4 14-16,0-19-1 15,-2-13-72-15,2-11-69 16,0-9-49-16,3-3-45 16,-4-1 87-16,2 5 88 15,-1 5 22-15,0 11 40 16,-2 7 20-16,2 10 63 15,-2 10 13-15,0 3 10 16,0 9-20-16,0 0-14 16,6 0-45-16,0 13 18 0,5 5 25 15,3 8-5-15,3 6 13 16,6 4-18-16,-1-2-28 16,3 3 41-16,3-6-61 15,1-4 5-15,2-4-17 16,-2-6 1-16,-2-11 11 15,2-6-12-15,-2-3-5 16,2-21-15-16,-2-10 9 16,-6-9-10-16,-2-6-34 15,-5-1-24-15,-5 2 38 16,-1 12 11-16,-4 8 30 0,-2 12 4 16,-2 6 28-1,0 10 8-15,0 0-30 16,0 0-9-16,3 18 52 15,2 14 8-15,-3 8-40 0,0 8 30 16,2 2-45-16,3 5 7 16,2-4-1-16,2-1-12 15,2-1-30-15,1-13-78 16,8-8-120-16,-4-12-277 16,-1-13-709-16</inkml:trace>
  <inkml:trace contextRef="#ctx0" brushRef="#br0" timeOffset="-118813.41">3857 15602 1783 0,'0'0'593'0,"0"0"-452"16,0 0-86-16,0 0-32 15,0 0 30-15,-131 102-41 16,102-50 21-16,6 7 0 16,6 3-26-16,3 3 20 15,8 1-27-15,6-4 1 16,0-1-14-16,0-2-19 16,6-5-63-16,8-10-161 0,-1-21-400 0</inkml:trace>
  <inkml:trace contextRef="#ctx0" brushRef="#br0" timeOffset="-118285.18">4078 15877 1594 0,'0'0'597'0,"0"0"-505"15,0 0-11-15,0 0 27 0,0 0-93 16,0 0-15-16,0 0-12 16,80-98-27-16,-64 80 38 15,-5 6-5-15,-5 6 6 16,-4 2-15-16,1 4 28 15,-3 0-13-15,0 0 25 16,0 15 8-16,0 6 40 16,0 15 1-16,0 5-44 15,0 5 34-15,0 5-56 16,0-4 8-16,0-3-16 16,-3 0-7-16,3-12-2 15,-4-6-40-15,-2-8-85 16,-3-10 13-16,-7-3-52 15,-1-5 43-15,-6 0 20 16,1-5 110-16,1-7 20 0,8 6 63 16,5-2 32-16,3 0 45 15,5 5-58-15,0 3-40 16,0-2-18-16,13 2-24 16,10-5 26-16,6 5-46 15,4 0-20-15,23 0-8 16,-8 0-180-16,-5 0-330 0</inkml:trace>
  <inkml:trace contextRef="#ctx0" brushRef="#br0" timeOffset="-118114.02">4659 16056 1204 0,'0'0'925'0,"0"0"-775"0,0 0-91 15,0 0 10-15,0 0 15 16,0 0-84-16,0 0-63 16,99-22-172-16,-75 14-396 0</inkml:trace>
  <inkml:trace contextRef="#ctx0" brushRef="#br0" timeOffset="-117832.34">5025 15716 1709 0,'0'0'319'0,"0"0"-167"15,0 0 15-15,0 0 17 16,0 0-70-16,97 132-53 15,-56-97-1-15,1 1-60 16,1 0 2-16,-3-1 2 16,-2-3-4-16,-7-11-43 15,-4 2-36-15,-1-13-49 16,-10-2-194-16,-3-8-377 0</inkml:trace>
  <inkml:trace contextRef="#ctx0" brushRef="#br0" timeOffset="-117588.16">5486 15735 1768 0,'0'0'359'16,"0"0"-186"-16,0 0-74 15,0 0-13-15,0 0-7 16,-111 102-20-16,78-58 11 15,-4 2-41-15,2 3-23 16,1 1 18-16,3-2-15 16,2-2-18-16,7-2-9 0,0-8-55 15,2 4-89-15,7-13-329 16,1-14-512-16</inkml:trace>
  <inkml:trace contextRef="#ctx0" brushRef="#br0" timeOffset="-117270.02">5924 15662 681 0,'0'0'990'15,"0"0"-730"-15,0 0-65 16,0 0-25-16,0 0-28 16,0 0-45-16,-126 83 19 15,104-35-60-15,-1 7-27 16,7 2 44-16,3-3-72 16,9 5 15-16,4-3-16 15,0-6-7-15,2-6 5 16,13-4-63-16,17-14-72 15,-3-8-217-15,-5-12-534 0</inkml:trace>
  <inkml:trace contextRef="#ctx0" brushRef="#br0" timeOffset="-116658.07">6076 15958 1517 0,'0'0'306'0,"0"0"-194"15,0 0 20-15,0 0-5 16,68-129-53-16,-60 85-31 16,-3-6-43-16,-5 2 13 0,0 2-15 15,0 7 2-15,0 11 0 16,-5 11 17-16,1 8-11 15,0 9 46-15,2 0-17 16,-2 4-35-16,1 23 28 16,3 5 18-16,0 12 12 15,0 5 19-15,0 3-48 16,3 3 12-16,7-1-24 16,-1-6-11-16,-1-2 4 15,2-7-10-15,-4-7 0 16,3-14-18-16,-3-4-4 15,-1-10-29-15,2-4-13 16,4-8 42-16,7-16-33 16,6-12-61-16,3-4-98 0,4-5 27 15,-2 5-14-15,-1 4 37 16,0 5-18 0,-8 8 118-16,-7 6 64 0,-6 7 110 15,-5 3 21-15,-2 7 5 16,0 0-25-16,-18 0 6 15,-6 0-33-15,-4 7 33 16,2 8 3-16,0 3-32 16,8 4-26-16,4-4 30 15,8 5-61-15,4-6-2 16,2 6-25-16,0-6-4 16,6-3 0-16,8 3-42 15,1-3-52-15,20-9-78 16,-3-1-193-16,0-4-708 0</inkml:trace>
  <inkml:trace contextRef="#ctx0" brushRef="#br0" timeOffset="-116505.79">6605 15946 1657 0,'0'0'623'0,"0"0"-531"15,0 0 44-15,0 0-73 16,0 0-21-16,-101 106-42 15,94-79-82-15,3-4-221 16,4-13-481-16</inkml:trace>
  <inkml:trace contextRef="#ctx0" brushRef="#br0" timeOffset="-116222.91">6907 15865 1839 0,'0'0'498'16,"0"0"-399"-16,0 0 47 15,0 0-70-15,0 0 7 16,-46 103-44-16,35-75-29 0,4 2 7 15,2-4-17 1,5-4-15-16,0-3 3 16,0-6-127-16,0-9-207 0,9-4-481 0</inkml:trace>
  <inkml:trace contextRef="#ctx0" brushRef="#br0" timeOffset="-116080.42">6859 15699 1746 0,'0'0'741'0,"0"0"-567"0,0 0-25 16,0 0-121-1,0 0-28-15,0 0-76 0,0 0-432 16,0-14-525-16</inkml:trace>
  <inkml:trace contextRef="#ctx0" brushRef="#br0" timeOffset="-115765.33">7206 15949 1234 0,'0'0'380'16,"0"0"-81"-16,0 0-23 15,0 0-111-15,0 0-33 16,0 105-15-16,-4-72-80 16,-7 4-17-16,1-5-17 15,1 2 4-15,1-10-14 16,-4 2-83-16,4-4-174 15,3-11-301-15</inkml:trace>
  <inkml:trace contextRef="#ctx0" brushRef="#br0" timeOffset="-114872.42">7382 15759 1031 0,'0'0'245'0,"0"0"-112"16,0 0-36-16,0 0-24 15,0 0 16-15,0 0-69 16,0 0 40-16,-2 2-1 16,2-2 2-16,0 0 46 15,0 0-18-15,0 0-28 16,0 0 30-16,0 0-82 15,0 0 1-15,0 0 13 16,0 1-22-16,0-1 27 16,0 0-8-16,0 0-14 15,0 0 54-15,0 0-54 16,0 0 33-16,0 0 2 0,0 0-18 16,0 0 20-16,0 0-21 15,0 4 3-15,0-4 20 16,4 5-29-16,-1-1-8 15,1 4 19-15,5 2-21 16,0 3 28-16,2 6-21 16,2 4-4-16,3-2 27 15,0 8-15-15,-1 0-18 16,-2-1 7-16,-1 7-8 16,-4-7 26-16,1 6-27 15,-4-6 0-15,0 4 16 16,-3 2 3-16,-2-6-20 15,2 2 0-15,2-4 7 0,-2-4 4 16,1-3-11 0,-3-10 0-16,0-5-11 15,0-4 42-15,0 4-31 16,0-4 35-16,-9 0-19 0,-3 0 14 16,-1 0-23-16,5 0-6 15,3 0 6-15,3 0-1 16,2 0-6-16,-3 0 0 15,3 0 13-15,-4 0-17 16,-1 0 4-16,-1 0 0 16,0-4-1-16,1 0 1 15,0 0-8-15,5 1 8 0,-2 1 0 16,2 2-7 0,0 0 7-16,0 0 0 15,0 0-20-15,0 0-5 0,0 0 23 16,0-4-25-1,0 4-9-15,0 0 13 0,0 0-45 16,0-9-69-16,0-1-120 16,0-4-633-16</inkml:trace>
  <inkml:trace contextRef="#ctx0" brushRef="#br0" timeOffset="-114594.29">7424 15574 1844 0,'0'0'501'0,"0"0"-320"0,0 0-71 16,0 0-60-16,0 0-33 16,0 0-2-16,0 0-14 15,5-3-1-15,2 6 0 16,-4 2-18-16,0-1 17 15,-3 0-19-15,0 2 6 16,0-6-4-16,-16 4-1 16,1-4 1-16,1 0-28 15,12 0-74-15,2 0-190 16,0 0-478-16</inkml:trace>
  <inkml:trace contextRef="#ctx0" brushRef="#br0" timeOffset="-114123.79">7883 15516 598 0,'0'0'841'0,"0"0"-635"15,0 0-19-15,0 0 52 16,0 0-36-16,0 0-86 16,0 0-89-16,-6-18 14 15,8 18-5-15,9 9 2 16,5 14 59-16,-1 12-76 0,3 15 36 16,-5 8-13-1,-1 4-12-15,-6 9 4 16,-6 4-37-16,0-1-10 0,-10-3 9 15,-42 5-117-15,3-22-115 16,-1-16-421-16</inkml:trace>
  <inkml:trace contextRef="#ctx0" brushRef="#br0" timeOffset="-112581.63">8461 15486 1318 0,'0'0'361'0,"0"0"-44"15,0 0-92-15,0 0-93 16,0 0-18-16,0 0-95 16,0 0 61-16,33 57-1 15,-13-13-19-15,0 10 1 16,-6 9-36-16,-6 4-2 15,-5 1 2-15,-3-2-23 0,0-3-2 16,-6-9 1 0,-7-6-1-16,2-8-16 15,3-13-29-15,8-4-41 16,0-9-149-16,15-9-390 0</inkml:trace>
  <inkml:trace contextRef="#ctx0" brushRef="#br0" timeOffset="-112349.57">8931 15777 727 0,'0'0'1136'0,"0"0"-948"0,0 0-58 16,0 0 82-1,151-11-138-15,-101 11-4 0,-2 0-38 16,-1 0-32-16,-7 0-6 16,-4 0-139-16,-14 0-230 15,-9 0-323-15</inkml:trace>
  <inkml:trace contextRef="#ctx0" brushRef="#br0" timeOffset="-112161.36">9126 15645 1520 0,'0'0'398'0,"0"0"-204"15,0 0-38-15,0 0-6 16,0 0-74-16,-11 126-38 16,11-91-23-16,0-2-15 15,7 1-74-15,11 2-75 16,-3-9-243-16,1-14-757 0</inkml:trace>
  <inkml:trace contextRef="#ctx0" brushRef="#br0" timeOffset="-111691.72">9653 15602 1610 0,'0'0'366'16,"0"0"-314"-16,0 0-36 15,0 0 58-15,0 0 58 16,0 0-38-16,148-15-38 16,-100 21-41-16,1 3-8 15,0 4 20-15,-10 1-20 16,-5-2-14-16,-13 2 4 15,-6-1 3-15,-13 2 0 16,-2 3 7-16,-9 8 48 0,-22 3 0 16,-9 4-42-1,-7 7 14-15,0-4-5 16,3 4-10-16,8-8 6 16,10 3-18-16,5-9 6 0,8-2 4 15,8-3-8-15,5-6-3 16,0 1 1-16,18-3 0 15,9-7-1-15,11 3-2 16,4-5 3-16,5-4 0 16,2 0-15-16,-2 0 0 15,-5-4-17-15,-4-6-50 16,-6-6-144-16,-13 6-115 0,-8-4-296 16</inkml:trace>
  <inkml:trace contextRef="#ctx0" brushRef="#br0" timeOffset="-111506.57">9807 15833 1502 0,'0'0'684'16,"0"0"-536"-16,0 0-92 15,0 0 48-15,0 0-21 16,0 0-38-16,0 0-45 15,86-4-6-15,-53 4-70 16,-4 0-115-16,-2 0-351 0</inkml:trace>
  <inkml:trace contextRef="#ctx0" brushRef="#br0" timeOffset="-111199.88">10491 15490 1637 0,'0'0'393'16,"0"0"-317"-16,0 0 50 15,0 0 0-15,0 0-11 0,-133 143-8 16,112-89-49-1,3 4-17-15,5 3 35 0,3-2-64 16,8 3 13-16,2-9-25 16,0 1 7-16,14-9-16 15,5-8-23-15,6-3-40 16,18-20-101-16,-3-10-355 16,-5-4-642-16</inkml:trace>
  <inkml:trace contextRef="#ctx0" brushRef="#br0" timeOffset="-109957.05">10782 15754 1064 0,'0'0'533'15,"0"0"-403"-15,0 0-9 16,0 0 5-16,0 0-15 15,0 0 0-15,0 0-31 16,0 27 13-16,0-2-10 16,0 2-38-16,10 9 33 0,-2 0-37 15,3 8-24 1,1 0 28-16,-1 6-39 0,-3-6 9 16,-1-2 0-16,-2-7-8 15,-3-9 2 1,-2-12-9-16,0-4 1 0,0-6 41 15,-16-4-26-15,-7 0 3 16,0-4-19-16,-4-10-9 16,2-13-7-16,5-9-51 15,7-27-168-15,4 2-288 16,6 3-780-16</inkml:trace>
  <inkml:trace contextRef="#ctx0" brushRef="#br0" timeOffset="-109814.31">10782 15754 142 0</inkml:trace>
  <inkml:trace contextRef="#ctx0" brushRef="#br0" timeOffset="-109678.82">10782 15754 142 0,'-31'-95'1570'0,"31"91"-1333"0,0 0-165 0,0-2-72 0,0 4-214 0,2-3-512 0</inkml:trace>
  <inkml:trace contextRef="#ctx0" brushRef="#br0" timeOffset="-109564.49">11050 15498 1790 0,'0'0'364'0,"0"0"-249"16,0 0-25-16,0 0 27 16,0 0 19-16,0 0-62 15,75 120-47-15,-55-73 24 16,-4 4-50-16,-5 4 16 15,-7-1-4-15,-4-6-12 16,0-2-2-16,0-6-9 16,-2-6-47-16,-11 3 1 15,-1-15-175-15,6-4-345 0</inkml:trace>
  <inkml:trace contextRef="#ctx0" brushRef="#br0" timeOffset="-108788.23">11529 15521 129 0,'0'0'1358'0,"0"0"-1031"16,0 0-121-16,0 0-2 15,0 0-69-15,0 0-63 16,0 0-10-16,15 0-61 16,10 6 14-16,6 1-8 0,6 6-5 15,1 1 4-15,0-4-6 16,-4 3 0-16,-10 0-15 16,-4-4 20-16,-9 0-17 15,-5-6 8-15,-6 2 4 16,0 1 27-16,0 2 8 15,-17 6 1-15,-3 3 1 16,-4 2-22-16,-3 3 36 16,1 0-33-16,-3 1 3 15,0-2 22-15,0 2-43 16,3-6 10-16,2-3-17 16,7 0 7-16,1-2-27 15,9-2-65-15,7-6-118 16,2 0-287-16,17-4-390 0</inkml:trace>
  <inkml:trace contextRef="#ctx0" brushRef="#br0" timeOffset="-108601.98">11833 15811 1495 0,'0'0'660'15,"0"0"-487"-15,0 0-2 16,0 0-60-16,0 0-48 15,0 0 17-15,0 0-79 16,-100 88 10-16,85-64-11 16,-1 2-42-16,-4 2-42 15,3-6-223-15,3-8-453 0</inkml:trace>
  <inkml:trace contextRef="#ctx0" brushRef="#br0" timeOffset="-107449.69">12400 15468 1194 0,'0'0'485'15,"0"0"-197"-15,0 0-50 16,0 0-81-16,0 0-22 16,0 0-108-16,0 0-11 15,35-6-10-15,1 2-6 16,3 4 23-16,5 0-23 16,-7 0 0-16,-3 0 0 15,-10 0 1-15,-8 0-1 16,-7 8 0-16,-9 6 2 15,0 0 10-15,-2 8-11 0,-21 2 1 16,-3 2 34 0,-6 5-35-16,1-4 14 0,2 4-1 15,4-5-14 1,4 5 25-16,5-6-25 0,3 4 2 16,5-6-1-16,8-1 8 15,0-4-9-15,0-6 0 16,21-1 3-16,8-8-10 15,11-2 7-15,5-1 0 16,3 0 4-16,4-1-1 16,-3-6-6-16,-4-6-22 15,-4 3-77-15,-10 0-31 16,-12-6-173-16,-13 0-78 16,-6 4-733-16</inkml:trace>
  <inkml:trace contextRef="#ctx0" brushRef="#br0" timeOffset="-107270.38">12469 15651 1420 0,'0'0'580'16,"0"0"-488"-16,0 0 29 16,0 0 9-16,0 0-1 15,127-18-52-15,-88 18-53 16,2 0-24-16,17-6-52 15,-11 2-206-15,-4-4-281 0</inkml:trace>
  <inkml:trace contextRef="#ctx0" brushRef="#br0" timeOffset="-107025.49">13164 15316 1610 0,'0'0'605'0,"0"0"-491"16,0 0-44-16,0 0 54 15,-118 58-42-15,98-24-39 16,9 8 39-16,3 6-70 16,8 2 12-16,0 3-24 15,11 1-6-15,13-4 0 16,2-6-61-16,23 0-118 0,-7-16-199 15,-3-12-718-15</inkml:trace>
  <inkml:trace contextRef="#ctx0" brushRef="#br0" timeOffset="-106477.83">13510 15527 1279 0,'0'0'497'0,"0"0"-317"0,0 0 47 16,0 0-59-16,0 0-60 16,0 0-14-16,0 0-51 15,0 16 15-15,6 3 36 16,3 6-86-16,0 3 29 15,0-5-22-15,2 4-14 16,3-1-2-16,-4-8-10 16,3-6-65-16,1-12-68 0,-3 0-371 15,-5-5-168-15</inkml:trace>
  <inkml:trace contextRef="#ctx0" brushRef="#br0" timeOffset="-106334.23">13483 15374 1035 0,'0'0'973'0,"0"0"-784"16,0 0-99-16,0 0-90 16,0 0-116-16,0 0-188 15,0 0-1071-15</inkml:trace>
  <inkml:trace contextRef="#ctx0" brushRef="#br0" timeOffset="-106130.59">13865 15252 1098 0,'0'0'774'15,"0"0"-591"-15,0 0 34 16,0 0-32-16,0 0-58 16,141 78-38-16,-114-29 4 15,-10 2-84-15,-5 13 20 16,-12 4-14-16,-6 7-13 15,-31 0-4-15,-56 24-50 16,9-18-151-16,-1-19-380 0</inkml:trace>
  <inkml:trace contextRef="#ctx0" brushRef="#br0" timeOffset="-104999.55">1997 16848 1328 0,'0'0'356'15,"0"0"-253"-15,0 0-61 16,0 0 39-16,0 0-64 15,0 0 2-15,0 0-17 0,42 0 11 16,-42 0-12 0,0 0 75-16,-9 4 70 0,-9-4-6 15,-6 0-117-15,2 0 64 16,-1 0-16-16,6 0-29 16,3 0 7-16,8-4-18 15,3-1 4-15,3 4-29 16,0-4-6-16,3 2-29 15,15-1-33-15,5-4-38 16,27-2-82-16,-10 2-152 16,-3 2-514-16</inkml:trace>
  <inkml:trace contextRef="#ctx0" brushRef="#br0" timeOffset="-104395.08">2728 16637 1597 0,'0'0'567'16,"0"0"-499"-16,0 0 71 16,0 0-47-16,-31 112-19 15,31-77 16-15,0-3-88 16,11 0 1-16,2-6-2 15,0-4-40-15,-4-8 0 16,-2-10-51-16,-4-4-63 16,-3 0 90-16,0-22-76 0,0-10-84 15,-3-8 72 1,-8-8 50-16,2-6-32 0,3-5 90 16,3 11 44-16,0 8 114 15,3 12 53-15,0 10-51 16,0 14 10-16,0 4-50 15,0 0-25-15,0 4-18 16,10 19 79-16,5 0 18 16,3 7-78-16,2 2 15 15,4-6-20-15,3-2-25 16,2-2 5-16,3-5-27 16,-1-13 0-16,0-4-1 15,2 0-45-15,-4-17-1 16,0-15-28-16,-4-3 13 0,-2-6 34 15,-8-4-2-15,-1 10 30 16,-4 5 50-16,-3 12-21 16,-3 7 65-16,-2 11-8 15,0 0-43-15,1 5-4 16,2 23 3-16,1 8 4 16,3 8 25-16,0 4-62 15,2 2-1-15,0-5-8 16,2-5-29-16,10 4-35 15,-7-16-149-15,-1-6-407 0</inkml:trace>
  <inkml:trace contextRef="#ctx0" brushRef="#br0" timeOffset="-104070.95">3828 16405 1527 0,'0'0'296'15,"0"0"-185"-15,0 0 40 16,0 0 33-16,-113 94-43 0,88-45-36 15,5 4 20 1,5 5-87-16,5-4 11 0,8-4-18 16,2 3-17-16,0-13-6 15,10 0-8-15,7-7-50 16,14-8-14-16,-2-6-195 16,-2-12-269-16</inkml:trace>
  <inkml:trace contextRef="#ctx0" brushRef="#br0" timeOffset="-103444.4">4100 16709 1610 0,'0'0'640'0,"0"0"-576"15,0 0-21-15,0 0 120 16,0 0-105-16,0 0-58 16,0 0-1-16,87-98-57 15,-64 70 36-15,-8 10 4 16,-6 7 18-16,-2 5 24 15,-5 1-17-15,-2 5 34 0,0 0-9 16,0 0-9-16,2 5 12 16,0 12-6-16,2 11 17 15,3 4 15-15,0 6-49 16,0 3-9-16,-2-2 4 16,1 2-7-16,-4-5 0 15,-2-4-21-15,0-3-21 16,0 0 12-16,-17-10-86 15,-4-8 33-15,1-1 32 16,0-10 29-16,4 0 22 16,6 0 2-16,3 0 29 15,3 0 34-15,4 0-32 16,0 0 12-16,0 0-13 16,0 0-11-16,0 0 19 15,0-4-20-15,0 4-2 0,0-4 12 16,0 2-19-16,0 2-8 15,0 0-3-15,0 0 8 16,2 0 0-16,-2 0-8 16,0 0 0-16,0 0-1 15,0 0-2-15,0 0-13 16,2 0-41-16,2-9-87 16,3 2-137-16,-3-3-314 0</inkml:trace>
  <inkml:trace contextRef="#ctx0" brushRef="#br0" timeOffset="-103158.9">3935 16499 191 0,'0'0'505'0,"0"0"-431"15,0 0 14-15,0 0-6 16,0 0-33-16,0 0 102 16,0 0-43-16,-31-10-101 0,25 10-7 15,4-2 0 1,2-4-101-16,0 2-28 0,0-5-93 0</inkml:trace>
  <inkml:trace contextRef="#ctx0" brushRef="#br0" timeOffset="-102844.16">3935 16499 423 0,'-14'-62'731'0,"14"62"-470"16,0 0-20-16,0 0-44 16,0 0-11-16,4 0 0 15,0 0-109-15,7 4 12 16,7 10 47-16,6 4-33 15,7 4 0-15,7 8-35 16,7 6 0-16,3 4 14 0,6 1-61 16,6 3 13-16,0 1-14 15,0-4 2-15,-2-1 0 16,-6 0-22 0,-10-11 0-16,-7 0 8 0,-10-8 1 15,-7-2-15-15,-7-11 7 16,-6 2-1-16,-1-5 0 15,-4-5 0-15,2 0 1 16,-2 0-2-16,0 0-75 16,0 0 1-16,0 0-24 15,-4-9-31-15,-9-9-243 16,-6-8-866-16</inkml:trace>
  <inkml:trace contextRef="#ctx0" brushRef="#br0" timeOffset="-102444.32">4635 16321 995 0,'0'0'873'0,"0"0"-670"15,0 0-69-15,0 0-23 16,0 0 12-16,0 0-47 15,0 0-12-15,-136 106 28 16,102-56-62-16,-5 2 27 16,-6 12-2-16,-2-2-13 0,0 5 10 15,-1-5-18-15,2-4-16 16,4-8 18-16,7-2-19 16,8-8-7-1,4-8 4-15,8-10-13 0,4-8 8 16,4-4-9-16,5-1 0 15,2-9-1-15,-2 0 14 16,2 0-14-16,0 0 1 16,0 0-21-16,0 0 12 15,0 0-21-15,0 0-13 16,0-5 20-16,15-23-135 16,-1 2-360-16,-1-2-248 0</inkml:trace>
  <inkml:trace contextRef="#ctx0" brushRef="#br0" timeOffset="-102113.1">3888 16575 1335 0,'0'0'314'0,"0"0"-187"16,0 0 27-16,0 0-12 15,0 0-60-15,0 0 109 16,0 0-110-16,103 71 35 0,-54-44-10 16,7 5-32-16,6 3-8 15,0-7-45-15,1 2 0 16,-10-2-17-16,-8-6 4 15,-12-8-16-15,-8-6-31 16,-9-4-65-16,-9-8-119 16,-4-14-279-16,-3-4-1015 0</inkml:trace>
  <inkml:trace contextRef="#ctx0" brushRef="#br0" timeOffset="-101856.07">4428 16485 1443 0,'0'0'484'0,"0"0"-360"15,0 0-39-15,0 0 67 16,0 0-40-16,-121 121-14 16,99-76 9-16,0 3-42 15,-2-1-4-15,1-3 18 16,0 0-77-16,4-4 24 15,3-8-26-15,2-2 0 16,3-8-24-16,3-4-49 16,3-13-122-16,5 0-291 15,0-5-506-15</inkml:trace>
  <inkml:trace contextRef="#ctx0" brushRef="#br0" timeOffset="-101567.21">4951 16798 403 0,'0'0'1701'0,"0"0"-1414"15,0 0-191-15,0 0 13 16,0 0-7-16,119-26-2 16,-84 22-98-16,-4-1 19 15,-4 4-21-15,-7 1-14 16,-6 0-16-16,-8-4-88 16,-3 4-148-16,-3-4-226 0</inkml:trace>
  <inkml:trace contextRef="#ctx0" brushRef="#br0" timeOffset="-100143.71">5147 16333 740 0,'0'0'592'15,"0"0"-386"-15,0 0-65 16,0 0-23-16,0 0 14 16,0 0-44-16,0 0 25 15,-48-9-39-15,34 9 31 16,-1 14-15-16,-1 9 14 16,0 13-1-16,-1 12-36 15,5 11-5-15,1 8 31 0,4 4-63 16,1 0 41-16,6 0-26 15,0-3 3-15,0 0 0 16,13-2-39-16,7-8 13 16,5-5-1-16,-1-8-12 15,-2-4-9-15,-2-6 0 16,-3-12 1-16,-7-5-7 16,-3-6-21-16,-3-6-30 15,0-6 9-15,2 0-92 16,2-15-29-16,-1-16-327 15,-1-5-1259-15</inkml:trace>
  <inkml:trace contextRef="#ctx0" brushRef="#br0" timeOffset="-99478.63">5116 16722 1527 0,'0'0'637'16,"0"0"-556"-16,0 0 18 15,0 0-1-15,0 0-41 16,0 0-28-16,0 0-17 16,54-23-6-16,-30 1-6 15,1-4-18-15,-8-6-1 0,-3-4-35 16,-9-4 23-16,-5 3-3 15,0 8 3-15,-3 7 31 16,-8 8 19-16,0 6-11 16,2 8 18-16,2 0-25 15,2 12 0-15,2 20 26 16,3 8 3-16,0 10 26 16,0 6 23-16,8 2-67 15,6 1 43-15,-4-6-24 16,4-4-13-16,-4-4-7 15,2-8-11-15,-2-7 0 16,-4-8 4-16,-2-12-4 16,-1-6 0-16,-3-4-7 15,0 0 7-15,0-22 0 16,0-15-99-16,0-2-2 0,0-11 33 16,2 6-107-16,6 0 51 15,2 12 66-15,3 6 44 16,-1 11 14-16,-2 3-9 15,-1 6 9 1,-2 6 3-16,-4 0 16 0,-3 0-18 16,0 0 16-16,0 14 45 15,-10 5 31-15,-3-2-37 16,-5 1-10-16,2 5 25 16,-1-5-50-16,4-4 28 15,1 2-11-15,2 2-14 16,9-4 0-16,-1 4-24 15,2-4 1-15,0 1-1 0,3 0-29 16,16-5-39-16,21-6-57 16,-2 0-133-16,-3-4-302 0</inkml:trace>
  <inkml:trace contextRef="#ctx0" brushRef="#br0" timeOffset="-99320.38">5656 16879 1756 0,'0'0'474'0,"0"0"-416"16,0 0 53-16,0 0 17 0,0 0-35 16,0 0-33-1,0 0-47-15,-12 102-13 0,10-79-23 16,2-4-156-16,0-12-195 16,0-3-416-16</inkml:trace>
  <inkml:trace contextRef="#ctx0" brushRef="#br0" timeOffset="-99062.07">5860 16709 1530 0,'0'0'697'0,"0"0"-614"16,0 0-46-16,0 0 87 0,0 0-42 15,0 0 21-15,0 117-53 16,0-87-9 0,0-2 5-16,0 2-34 15,7-8-2-15,2-8-8 0,2 0-2 16,-2-5-21-16,4-9-78 16,0-13-122-16,-3-7-339 0</inkml:trace>
  <inkml:trace contextRef="#ctx0" brushRef="#br0" timeOffset="-98917.61">5778 16491 1857 0,'0'0'619'16,"0"0"-457"-16,0 0-93 0,0 0-69 16,0 0-114-16,0 0-424 15,0 0-190-15</inkml:trace>
  <inkml:trace contextRef="#ctx0" brushRef="#br0" timeOffset="-98717.48">6101 16924 1182 0,'0'0'912'0,"0"0"-763"0,0 0-56 16,0 0-25-16,0 0-49 16,0 0-19-16,-40 106-75 15,36-98-193-15,-1-2-360 0</inkml:trace>
  <inkml:trace contextRef="#ctx0" brushRef="#br0" timeOffset="-98392.2">6304 16692 1610 0,'0'0'385'0,"0"0"-255"15,0 0-30-15,0 0 28 16,-23 112-13-16,23-74-30 15,0 1-14-15,19 0-45 16,0 1-2-16,4-2 14 16,-3-6-29-16,-1 0 0 15,-3-1-9-15,-3-9 1 16,-8-4 1-16,-2-9 0 16,-3 0-2-16,0-9 24 15,0 0-24-15,-16 0 0 16,-2-14-76-16,-14-30-155 15,9-5-305-15,2 3-481 0</inkml:trace>
  <inkml:trace contextRef="#ctx0" brushRef="#br0" timeOffset="-98262.63">6221 16611 1910 0,'0'0'385'16,"0"0"-175"-16,0 0-138 15,0 0-72-15,0 0-86 16,0 0-508-16</inkml:trace>
  <inkml:trace contextRef="#ctx0" brushRef="#br0" timeOffset="-98044.45">6468 16379 1670 0,'0'0'627'0,"0"0"-535"16,0 0 35-16,0 0 12 15,0 0-27-15,129 133-5 16,-95-74-85-16,-5-1 11 16,-4 5-32-16,-12-6 0 15,-6-4-2-15,-7-12-7 16,0 0-16-16,-7-7 13 16,-6-2-93-16,-5-6-97 15,2-8-393-15,3-8-1283 0</inkml:trace>
  <inkml:trace contextRef="#ctx0" brushRef="#br0" timeOffset="-97843.07">6905 16784 1625 0,'0'0'880'0,"0"0"-737"15,0 0-54-15,0 0-50 16,0 0 10-16,0 0-17 16,0 0-31-16,103 0-1 15,-43 0-33-15,-9 0-119 16,-6 0-499-16</inkml:trace>
  <inkml:trace contextRef="#ctx0" brushRef="#br0" timeOffset="-97378.8">7484 16856 1664 0,'0'0'709'0,"0"0"-584"16,0 0-33-16,0 0 2 15,0 0-23-15,0 0-54 16,0 0-11-16,135-120-6 15,-118 93-24-15,-3 1 22 16,-5 6 2-16,-3 3 0 16,-2 8 5-16,-4 5-5 15,3 4 0-15,-3 0 2 0,0 0 9 16,2 13-11 0,0 10 7-16,3 7 18 15,-1 7-2-15,1 7-17 0,1-4 3 16,-4 2-9-16,3 2-20 15,-5-8-16-15,0 2-74 16,0-10-91-16,-2-6-142 16,-11-4 50-16,-8-10 17 15,1-2 135-15,3-6 141 16,3 0 382-16,5 0-14 16,9 0-148-16,0 0-80 15,0 0-79-15,16 0-34 0,8 0 19 16,10 0-45-16,2 0-2 15,8 0-123-15,-9-10-401 16,-6-4-684-16</inkml:trace>
  <inkml:trace contextRef="#ctx0" brushRef="#br0" timeOffset="-97093.21">7964 16409 977 0,'0'0'1177'15,"0"0"-1009"-15,0 0-147 16,0 0 63-16,0 0 62 16,137 134-24-16,-81-72-43 15,-4 6 9-15,-6 2-79 16,-12-1 54-16,-14 0-41 15,-18-4-21-15,-2-7 6 16,-13 0-7-16,-14-5-16 16,1-3-7-16,-8-6-105 15,10-8-142-15,5-19-721 0</inkml:trace>
  <inkml:trace contextRef="#ctx0" brushRef="#br0" timeOffset="-95290.02">8762 16401 1008 0,'0'0'971'16,"0"0"-752"-16,0 0-65 0,0 0-10 16,0 0-89-16,0 0-15 15,0 0-6-15,102 30-13 16,-29-16 7-16,8-4-13 16,-1 3-5-16,-9 4 4 15,-13 2-7-15,-18-2-14 16,-15 5-2-16,-14-4 4 15,-11-4 5-15,0 9 18 16,-11-2 14-16,-14 2 50 16,-4 4-51-16,-6 3 17 15,-1-2-17-15,-2 3-22 16,0-3 8-16,0-2-17 16,7-1-8-16,4-2-26 15,10-4-99-15,17-11-73 16,0-8-386-16,1 0-401 0</inkml:trace>
  <inkml:trace contextRef="#ctx0" brushRef="#br0" timeOffset="-95102.88">9408 16687 1719 0,'0'0'659'15,"0"0"-500"-15,0 0-42 16,-135 44-35-16,96-17-1 15,1 8-54-15,5-2-9 16,8 1-18-16,7-2-44 16,5 5-47-16,6-8-212 15,7-14-379-15</inkml:trace>
  <inkml:trace contextRef="#ctx0" brushRef="#br0" timeOffset="-94462.86">9354 16506 1343 0,'0'0'528'0,"0"0"-434"16,0 0 85-16,0 0 7 0,-69 109-53 15,33-73 0-15,-6-4-13 16,-1-6-72-16,3-8 21 16,2-5-30-16,7-10-24 15,6-3 16-15,6 0-30 16,7-12 4-16,6-15-5 15,6-14-25-15,0-3 25 16,25-4-32-16,10 2-19 16,5 10 42-16,5 14-8 15,-3 10 17-15,1 12-10 16,-8 0 6-16,-6 26 2 16,-7 5 2-16,-10 11-1 15,-10 2-5-15,-2-5 12 16,-12-3 5-16,-14-5 37 15,-7-8-47-15,-1-4 45 0,2-7-34 16,7-7-11-16,6 0-2 16,9-5-13-16,7 0-51 15,8-25-66-15,18 0-500 16,6-1-1010-16</inkml:trace>
  <inkml:trace contextRef="#ctx0" brushRef="#br0" timeOffset="-94247.57">9728 16776 1661 0,'0'0'561'0,"0"0"-551"15,0 0 18-15,134 0 61 16,-62 0-19-16,3 0 3 15,-4 0-53-15,-6 4-20 16,-12 0-157-16,-14-4-201 16,-22 0-449-16</inkml:trace>
  <inkml:trace contextRef="#ctx0" brushRef="#br0" timeOffset="-94067.19">9931 16646 1579 0,'0'0'677'15,"0"0"-602"-15,0 0 37 16,0 0-11-16,0 0 7 16,0 126-5-16,7-86-88 15,6 0 9-15,5 0-24 16,-1-3-44-16,17-6-79 16,-7-5-259-16,-3-12-496 0</inkml:trace>
  <inkml:trace contextRef="#ctx0" brushRef="#br0" timeOffset="-93461.63">10319 16556 1219 0,'0'0'490'0,"0"0"-442"16,0 0 4-16,0 0 15 15,118-31-6-15,-67 18 1 16,2 7-8-16,-1 4 22 16,-10 2 71-16,-6 0-107 15,-14 0 0-15,-8 0-27 16,-10 8-13-16,-4 1 39 15,0 9 16-15,-16 4 18 16,-8 10 3-16,-9 0-50 16,-5 6 19-16,4 3-8 15,0-2-5-15,5 2 20 16,7 1-39-16,5-6 5 16,6-2 5-16,3-1-8 15,8-8-13-15,0-3-2 0,0-4-6 16,21-8 5-1,4 3-20-15,10-10 9 0,3-3 10 16,5 0-59-16,-1 0 22 16,-3-8-29-16,-3 0-40 15,-3-10-27-15,-8 8-174 16,-11-2-87-16</inkml:trace>
  <inkml:trace contextRef="#ctx0" brushRef="#br0" timeOffset="-93271.75">10426 16826 1602 0,'0'0'589'0,"0"0"-471"0,0 0-22 16,0 0 63-16,0 0-71 15,138-40-45-15,-89 34-41 16,2 2-2-16,7 0-164 15,-13 0-311-15,-10-2-626 0</inkml:trace>
  <inkml:trace contextRef="#ctx0" brushRef="#br0" timeOffset="-92878.26">11281 16401 1475 0,'0'0'342'15,"0"0"-128"-15,0 0-14 16,0 0-56-16,0 0-45 16,0 0-8-16,0 0-17 0,-88 138-4 15,65-84 23-15,7 4-53 16,9 0 23-16,5-4-35 16,2-1-11-16,5-3 1 15,15-2-12-15,7-8-6 16,2-8 0-16,2-6-92 15,11-12-17-15,-6-10-171 16,-5-4-510-16</inkml:trace>
  <inkml:trace contextRef="#ctx0" brushRef="#br0" timeOffset="-92197.19">11569 16648 1423 0,'0'0'395'0,"0"0"-206"16,0 0-45-16,0 0-1 16,0 0-88-16,0 0 32 15,0 0 10-15,40 74-24 16,-13-34-9-16,-3 2-23 16,-2 2 4-16,-2 4 30 15,-9-4-56-15,-6 2 23 16,-5-6-14-16,0 1-4 15,-5-10 23-15,-8 0-37 16,-2-13 10-16,1 0 26 16,1-10-39-16,1-8-8 0,-1 0 1 15,-1 0-45-15,-3-44-57 16,3-1-107-16,4-5-582 0</inkml:trace>
  <inkml:trace contextRef="#ctx0" brushRef="#br0" timeOffset="-92056.38">11517 16451 1438 0,'0'0'911'0,"0"0"-698"15,0 0-111-15,0 0-61 16,0 0-41-16,0 0-174 16,0 0-485-16</inkml:trace>
  <inkml:trace contextRef="#ctx0" brushRef="#br0" timeOffset="-91829.91">11771 16324 1783 0,'0'0'469'0,"0"0"-322"16,0 0-27-16,0 0 13 15,114 50-56-15,-74-9-19 16,1 6-8-16,-8 12-38 15,-6-1-5-15,-10 5-4 16,-8-6-3-16,-9-2-18 16,0-5-21-16,-15 6-50 15,-8-10-127-15,-4-12-415 0</inkml:trace>
  <inkml:trace contextRef="#ctx0" brushRef="#br0" timeOffset="-90493.95">12812 16223 1388 0,'0'0'786'16,"0"0"-568"-16,0 0-64 15,0 0-123-15,0 0 4 0,-138 31-4 16,93-9 3-1,1 0-15-15,3 1-18 0,7-1 17 16,9-4 2-16,4 0-2 16,10-4-17-16,9 2-1 15,2 2 15-15,5 0-14 16,19 4 11-16,9 2-11 16,8 2 7-16,5 0 10 15,3 2-19-15,-2-1 2 16,-2-2-2-16,-5 0-15 15,-11-4-51-15,-11-7-117 16,-18 2-92-16,0-10-263 16,-25-2-1033-16</inkml:trace>
  <inkml:trace contextRef="#ctx0" brushRef="#br0" timeOffset="-90329.46">12369 16615 1763 0,'0'0'539'16,"0"0"-435"-16,0 0-49 15,0 0-2-15,0 0 63 16,0 0-75-16,120 48-7 16,-74-30-25-16,4 0-9 15,-4 1-67-15,10-6-147 16,-14-4-311-16,-5-9-1254 0</inkml:trace>
  <inkml:trace contextRef="#ctx0" brushRef="#br0" timeOffset="-89896.57">13142 16284 1534 0,'0'0'696'15,"0"0"-558"-15,0 0-120 16,0 0 14-16,0 0-9 0,0 0 51 16,0 0-31-1,160-17-21-15,-108 30-22 16,-8-3 18-16,-9 6-18 0,-10 2-1 16,-16 1 1-16,-9 3 0 15,-3 0 16-15,-23 2-1 16,-10 6 1-16,-4-4 39 15,0 2-49-15,2-2 14 16,7-4-5-16,5-4-14 16,8 4 35-16,7 0-36 15,5-4 0-15,6 1 0 16,0-6-18-16,8 1 3 16,13-2-9-16,8-1 0 15,8-4-16-15,7-2-73 16,13-5-83-16,-4 0-116 0,-16 0-611 15</inkml:trace>
  <inkml:trace contextRef="#ctx0" brushRef="#br0" timeOffset="-89744.65">13053 16535 1753 0,'0'0'687'15,"0"0"-604"-15,0 0-63 16,0 0-16-16,0 0 11 15,0 0 1-15,172-14-16 16,-66 5-53-16,-17 3-186 16,-14-1-265-16</inkml:trace>
  <inkml:trace contextRef="#ctx0" brushRef="#br0" timeOffset="-89477.21">13871 16186 1472 0,'0'0'697'15,"0"0"-582"-15,0 0 2 16,0 0-10-16,0 0-4 16,-114 64-2-16,91-24-49 15,8 8-6-15,2 5 20 0,10 5-57 16,3 2 16-1,0 2-17-15,11-10-8 16,9-6 0-16,5-6-52 0,0-13-39 16,19-14-86-16,-9-8-406 15,1-5-449-15</inkml:trace>
  <inkml:trace contextRef="#ctx0" brushRef="#br0" timeOffset="-89217.39">14177 16409 517 0,'0'0'1265'0,"0"0"-990"16,0 0-157-16,0 0-16 0,0 0 31 15,0 0-47-15,0 0 51 16,-2 53-69-16,11-26-17 15,9 5 6-15,0 1-42 16,5-8-5-16,-4-3-10 16,2-4-1-16,-4-8-46 15,-3-10-97-15,-6-2-238 16,-5-14-302-16</inkml:trace>
  <inkml:trace contextRef="#ctx0" brushRef="#br0" timeOffset="-89073.65">14158 16280 1622 0,'0'0'334'0,"0"0"-219"16,0 0-115-16,0 0-144 0,0 0-551 0</inkml:trace>
  <inkml:trace contextRef="#ctx0" brushRef="#br0" timeOffset="-88880.86">14373 15963 1597 0,'0'0'541'16,"0"0"-455"-16,0 0 46 15,0 0 20-15,134 111-3 0,-86-49-67 16,-2 14-27-16,-12 10-13 16,-8 3-25-16,-17-3-22 15,-9 2 5-15,-11-7-30 16,-29-1-16-16,-47 10-112 15,5-15-410-15,4-16-532 0</inkml:trace>
  <inkml:trace contextRef="#ctx0" brushRef="#br0" timeOffset="-87373.32">16196 15735 1677 0,'0'0'564'0,"0"0"-504"0,0 0-17 16,0 0 21-16,0 0 43 16,42 117 13-16,-30-70-93 15,1 3 12-15,5-1-20 16,-1-10-19-16,2-6 19 15,-4-10-19-15,-1-10 0 16,-6-7 11-16,2-6 7 16,7-6-18-16,4-20 25 15,6-14-19-15,-2-10 18 16,2-13-24-16,0-9 0 16,2-2-14-16,0 2-17 15,0 4-12-15,-4 14 11 16,-8 15-21-16,-5 18 7 15,-12 15-76-15,-4 6-217 16,-21 17-142-16,-8 7-250 0</inkml:trace>
  <inkml:trace contextRef="#ctx0" brushRef="#br0" timeOffset="-87209.31">16024 15993 954 0,'0'0'1204'0,"0"0"-976"15,0 0-109-15,0 0 15 16,130-47-101-16,-56 24 2 16,6-1-12-16,0 6-23 15,-4 2-6-15,4-1-177 0,-18 4-372 16,-15 3-550-16</inkml:trace>
  <inkml:trace contextRef="#ctx0" brushRef="#br0" timeOffset="-86307.96">17455 15821 1627 0,'0'0'403'0,"0"0"-249"16,0 0-57-16,0 0-5 16,0 0-34-16,125-130-27 15,-119 90-4-15,-3 0-2 16,-3 0-21-16,0 3 33 16,-11 3-16-16,-5 11 21 15,3 4-35-15,2 9-1 16,-1 10 8-16,4 0-14 15,-5 14-1-15,-3 18-4 0,3 12 5 16,-1 11 28 0,5 3-7-16,5 3-8 0,4 6 29 15,0-3-27-15,0 2-15 16,4-12 3-16,7-5 8 16,1-13-22-1,-4-10-1-15,1-16-19 0,-3-10 23 16,4 0-33-16,-1-18 41 15,1-18-99-15,4-13-9 16,4-5 38-16,2-4-28 16,5 0-5-16,6 3 53 15,0 11-78-15,0 11 84 16,-2 13 31-16,-9 12 13 16,-4 8 23-16,-8 0 33 0,-8 4 51 15,0 14 63-15,-4 4-57 16,-18-1 9-16,-7 8-36 15,0 1-29-15,-1-7 4 16,9 0-37-16,1-3-17 16,7 0 9-16,3-4-5 15,6 3-20-15,4-2 9 16,0-3-69-16,16-1-87 16,5-4-120-16,4-4-201 0</inkml:trace>
  <inkml:trace contextRef="#ctx0" brushRef="#br0" timeOffset="-86152.49">17925 15898 1038 0,'0'0'1047'0,"0"0"-824"0,0 0-58 16,0 0-24-16,0 0-71 16,0 0-34-16,0 0-14 15,0 65-22-15,7-42-10 16,11-1-95-16,2-4-205 15,-2-10-262-15</inkml:trace>
  <inkml:trace contextRef="#ctx0" brushRef="#br0" timeOffset="-85885.32">18426 15793 1465 0,'0'0'698'0,"0"0"-579"15,0 0 41-15,0 0 6 16,0 0-69-16,0 0-58 16,3 120 14-16,4-97-45 15,-1-4-16-15,1-2 8 16,1-3-58-16,4-14-76 15,-1 0-354-15,-2-14-362 0</inkml:trace>
  <inkml:trace contextRef="#ctx0" brushRef="#br0" timeOffset="-85738.45">18393 15486 1527 0,'0'0'853'0,"0"0"-687"0,0 0-84 16,0 0-79-16,0 0-3 15,0 0-330-15,0 0-213 0</inkml:trace>
  <inkml:trace contextRef="#ctx0" brushRef="#br0" timeOffset="-85569.15">18895 15942 1679 0,'0'0'611'0,"0"0"-505"16,0 0-62-16,0 0-7 15,-91 132-37-15,81-100-56 16,8-7-200-16,2-14-445 0</inkml:trace>
  <inkml:trace contextRef="#ctx0" brushRef="#br0" timeOffset="-85264.63">19278 15611 1899 0,'0'0'516'16,"0"0"-480"-16,0 0 20 15,0 0 11-15,16 143 17 16,1-86-23-16,3 7-34 16,-2 3 7-16,-2-1-34 15,-5-4 0-15,-5-8 38 16,-6-5-37-16,0-12 14 16,0-3-15-16,-9-7 5 15,-8-14-13-15,-19-13-35 16,4 0-78-16,7-13-419 0</inkml:trace>
  <inkml:trace contextRef="#ctx0" brushRef="#br0" timeOffset="-85125.2">19305 15444 2254 0,'0'0'349'15,"0"0"-238"-15,0 0-97 16,0 0-14-16,0 0-176 15,-132 10-916-15</inkml:trace>
  <inkml:trace contextRef="#ctx0" brushRef="#br0" timeOffset="-83232.81">3831 16506 664 0,'0'0'202'16,"0"0"-97"-16,0 0 4 0,0 0 30 15,0 0-65-15,0 0-22 16,19-44 93-16,-16 41-14 16,-3-1-20-16,0 4 33 15,0 0 13-15,0-4 28 16,0 4-31-16,0 0-47 16,0 0-7-16,0 0-36 15,0 0-42-15,0 0 32 16,0 0-47-16,0 0 10 15,0 0-7-15,0 0-2 16,0 0-4-16,0 0-4 16,0 0 0-16,4 8-6 15,10 6 14-15,5 2-8 0,6 7 4 16,6 0 2-16,2 3 15 16,4-2-21-16,-2 2 7 15,3-4-7-15,-5-4 15 16,1-6-15-16,-9-2 0 15,-7-2-3-15,-3-6-4 16,-9-2-14-16,-6 0-79 16,0 0-55-16,-17 0-361 15,-3-10-1362-15</inkml:trace>
  <inkml:trace contextRef="#ctx0" brushRef="#br0" timeOffset="-82579.33">3795 16298 763 0,'0'0'802'16,"0"0"-576"-16,0 0-94 16,0 0 97-16,0 0-80 15,0 0-106-15,0 0-6 16,-3-5-14-16,1 5 7 16,0 0 43-16,-2 0-39 15,-6 5 2-15,-3 14 13 0,0 7-33 16,-5 5 38-1,1 10-32-15,-4 6 4 0,3 0 11 16,1 5-12 0,-1 2 7-16,3-4 1 0,3 3-27 15,3-3 35-15,5-6-32 16,4 4-8-16,0-2 35 16,2-2-30-16,11 0 14 15,3-8-2-15,2 1-11 16,-5-11 4-16,3-4-11 15,-5-4 1-15,0-9-3 16,-2 0 3-16,-2-5-1 0,-1 2 0 16,3-2-43-1,1 4 10-15,3-4-48 0,11-4-119 16,-2 0-263-16,0 0-598 16</inkml:trace>
  <inkml:trace contextRef="#ctx0" brushRef="#br0" timeOffset="-78283.24">7667 16244 375 0,'0'0'1063'15,"0"0"-757"-15,0 0-62 16,0 0-16-16,0 0-141 16,0 0-22-16,0 0-23 15,-2-8-6-15,2 8 38 16,0 0-7-16,0 0-8 15,0 0 23-15,0 0-76 16,0 0 18-16,4 0 3 0,8 0-21 16,3 0 28-16,6 4-28 15,-2 4-5-15,4-2 17 16,1 7-1-16,2-4-17 16,4 3 0-16,-5 2 0 15,5 1 23-15,-3-2-23 16,-2 4 0-16,-5-3-2 15,-5-1 9-15,-1 1-14 16,-5 3 7 0,-1 1 0-16,2 4 19 0,-1-5-19 15,-1 8 9-15,2 0-9 16,3 2 6-16,0-1-6 16,1-4 0-16,1 2 12 0,-1-2-4 15,-1-4-8-15,-5 0 0 16,2 0-5-16,-4-1 5 15,1 1 0 1,-1 0-1-16,2 4 7 0,-2 0 9 16,3-2-15-16,-3 2 0 15,4 0-3-15,-4 0 4 16,1-5-1-16,-3 2 0 16,0-1 1-16,-1 0 11 15,-3 4-10-15,0-5 4 16,0 10 7-16,0-5-7 15,0 4-6-15,0-2 0 16,0 2 6-16,0 1-3 16,0-5-3-16,-9 2 0 15,-6-2 6-15,-9 0 9 0,1 4-15 16,-4-4 0-16,0 2-24 16,3-2-3-16,2 0-56 15,-7-10-55-15,8-2-182 16,2-10-617-16</inkml:trace>
  <inkml:trace contextRef="#ctx0" brushRef="#br0" timeOffset="-75896.58">5099 15869 1033 0,'0'0'382'16,"0"0"-185"-16,0 0-50 15,0 0 12-15,0 0-27 16,0 0-14-16,0 0 19 16,42-4-54-16,-40 4-25 15,0 0-19-15,0 0-30 16,2 0 8-16,6 22-17 15,-1-4-117-15,-3 0-240 0</inkml:trace>
  <inkml:trace contextRef="#ctx0" brushRef="#br0" timeOffset="-73980.99">22234 86 942 0,'0'0'357'0,"0"0"-123"16,0 0-100-16,0 0-39 15,0 0-54-15,0 0-22 16,-6-9 69-16,6 8-22 0,-2 1 8 16,-3 0-8-16,1-2-51 15,-3 2 20-15,-2 0-30 16,-2 0 8-16,-1 0-7 16,-3 0-6-16,-3 0-19 15,1 0 17-15,-1 6-4 16,-3 2-2-16,4 0-6 15,-1 0 5-15,-2 2-5 16,0 3-5-16,0 2 19 16,2 1-6-16,0 2-18 15,1 0 18-15,1 1-6 16,1 1-4-16,3-1 1 16,2 5 7-16,5 1 4 15,3 2 2-15,-2 3-1 16,4 1 2-16,0 1-20 0,0-1-49 15,8 2 70-15,11-1-38 16,6 0-2-16,4-2 8 16,2-1-6-16,5-4 22 15,-1 1 2-15,2-2-2 16,-6-1 8-16,-2-3 2 16,-1-2 6-16,-1-4-1 15,4-3-29-15,0-6 30 16,0-3-32-16,6-1 3 15,-2-1 21-15,1 0-5 0,-2 0-54 16,1 0-43 0,-4 0-81-16,-4-8 111 0,-3-5 51 15,-1-5 29-15,-4-7 68 16,0-2 38-16,-2-6 16 16,-3-5 77-1,-6-2-110-15,-3-4-27 0,-5-4-18 16,0-4 4-16,-5-2 39 15,-15 0-64-15,-2 5-23 16,-7 8-17-16,-26 5-45 16,5 12-87-16,4 7-367 0</inkml:trace>
  <inkml:trace contextRef="#ctx0" brushRef="#br0" timeOffset="-72688.66">24256 351 776 0,'0'0'333'16,"0"0"-125"-16,0 0 36 15,0 0-165-15,0 0 23 16,0 0-69-16,0 0 0 16,-81-40 0-16,68 35 8 15,1 1 60-15,-3-1-48 16,-1 0 17-16,-1 1 6 15,-4 0-32-15,-1 4-10 16,-5 0-30-16,3 0 10 0,-3 0-19 16,3 0 5-1,-1 0-22-15,6 3 19 0,-2 2-3 16,3 4 5-16,-2-2 1 16,0 2 0-16,0 2 19 15,-4 2-18-15,-1 1 12 16,-2 0-4-16,3 2 0 15,-1 0-5-15,3 2-4 16,2 2 0-16,2-1-9 16,5 4 10-16,2 1-2 15,6 0 1-15,3 2-22 16,2 0 20-16,0 1-5 16,0 1-5-16,5-1-1 15,6-1 13-15,2 2 0 16,3-1 5-16,1 0-5 15,1 0 0-15,3-1-1 16,-2 0-5-16,-1-2-5 0,3-2 9 16,0 1 2-16,3-4 0 15,4-3 11-15,1 0-22 16,0-2 11-16,0 0-10 16,-2 1 9-16,2-4-20 15,-3-1 21-15,1-2-6 16,-1-2-22-16,3-2 27 15,0-4-9-15,0 0-8 16,3 0 8-16,-1 0 10 16,-2 0 0-16,2 0-1 15,-4-4 7-15,2-2-6 16,-2-2 0-16,-3 0 0 16,2-2-3-16,1 1 9 0,-2-2-6 15,-2-1 0-15,-3-2 1 16,-1-2 3-16,0-2-4 15,-2 1 9-15,-1-6 9 16,-3 3-10-16,3-2 13 16,-5 0 20-16,2 0-41 15,-3 1 16-15,2 2-8 16,-1-2-7-16,-1 2 58 16,-4 1-29-16,-2-5 5 15,-1 1 2-15,-3 0-17 16,0-4 35-16,0 1-23 15,-9-2-3-15,-7-1 17 0,1 2-27 16,-6-2 18 0,-1-1-6-16,-4 2-30 0,-7 0-2 15,-8 2-14-15,-10 4-64 16,-9 3 5-16,-39 7-134 16,15 4-143-16,6 7-391 15</inkml:trace>
  <inkml:trace contextRef="#ctx0" brushRef="#br0" timeOffset="-67868.11">22003 158 859 0,'0'0'302'0,"0"0"-155"16,0 0 54-16,0 0-138 16,0 0 37-16,0 0 2 15,-12-10-39-15,12 10 16 0,-2 0-5 16,0-2-12-16,-2 2 33 16,-1 0-76-16,1 0 18 15,-6 0-37-15,2 0-9 16,-3 0 9-16,-3 0-10 15,1 4 8-15,1 2-13 16,0 1 17-16,3 0-2 16,-1 0 1-16,2 4 0 15,3-1-2-15,1 5-7 16,0-2-3-16,-1 3-9 16,2 3 20-16,-3-2-7 15,-1 6 7-15,1 0 0 16,-3 4-7-16,1 0 7 0,2 1-9 15,4 3-9-15,0 1 17 16,2-2-5-16,0 0 4 16,0-3-36-16,0 3 29 15,10-1-11-15,3 0 6 16,-1-3 3-16,5 2 9 16,-2-5 2-16,3 4 0 15,-1-4-22-15,6 2 21 16,1-1 1-16,8-2 0 15,3-1 3-15,5-4-3 16,5-1 14-16,1-2-14 16,2-3 1-16,-2 2 5 15,-1-5-6-15,-10-2 11 16,-3 0-23-16,-6-3 21 16,-6-3-9-16,-2 0 9 15,-5 0-8-15,-1 0 21 16,-4 0-22-16,-3-7 6 0,-3-3-7 15,-2-4 1-15,0-10-72 16,0 2-162-16,0 0-1029 0</inkml:trace>
  <inkml:trace contextRef="#ctx0" brushRef="#br0" timeOffset="-66416.61">24275 369 613 0,'0'0'156'16,"0"0"-90"-16,0 0 37 15,0 0-14-15,0 0-21 16,0 0 18-16,0 0-15 16,0-31 34-16,-2 28-77 15,0-1-8-15,0-3 21 16,-1 3-28-16,-1 1 25 16,0-1-38-16,-3 2 1 15,2-4-12-15,1 2 0 0,-3-2 1 16,1-1 9-16,1 2 1 15,-2 0 11-15,3 0-11 16,-3 1 9-16,3-2-13 16,-3-1 10-16,1 2-12 15,-2-2 3-15,2 1-26 16,-3 2 29-16,3-2 6 16,-6 2-5-16,1 3-2 15,1-2-1-15,-7 3 1 16,-1 0-56-16,3 0 23 15,-3 0 33-15,1 0 1 16,-2 0 0-16,2 0 19 0,1 4-6 16,-1 0 10-1,1 2-23-15,1-2 8 0,-1 2-14 16,3 1 6 0,-1 0-33-16,1 2 31 0,1-2 2 15,-1-1 0-15,2 1 11 16,-3 1-11-16,1-1 36 15,-3 2-14-15,3 0-13 16,-1 2 29-16,1-1-19 16,3 1-8-16,-1 0-11 15,1 0 9-15,4 0-12 16,-4-1 3-16,4 1-4 16,-1 0-5-16,-1 1 10 0,0 3-1 15,-3-3 8 1,3 3-7-16,-4 2 9 0,1-3-10 15,3 3 0-15,-2-1 0 16,4 0 0-16,1-2-1 16,1 0 1-16,2 1 0 15,2-4 7-15,0 3-7 16,0 3 1-16,0-2 9 16,0 4-10-16,0-1 0 15,0 0 0-15,2 2 1 16,4-2-4-16,3 0 3 15,3 2-10-15,1-4 2 16,0 2 7-16,5 2 0 16,2-4-7-16,1 3-13 15,-3 0 20-15,6-1-22 0,-6 0 2 16,-1-2 10-16,-3 0-24 16,1 0 4-16,3-2 17 15,0-1-5-15,6-3 13 16,1-1-4-16,4 1 10 15,0-2-10-15,0 0 16 16,2-3-7-16,1-1 1 16,-1-1 0-16,2 0-1 15,3-3 1-15,1 0-41 16,3 0-24-16,1 0-10 16,1 0-32-16,-2 0 19 15,13-4 24-15,-11-5-80 0,-3-1-474 16</inkml:trace>
  <inkml:trace contextRef="#ctx0" brushRef="#br0" timeOffset="-66272.05">24681 832 297 0,'0'0'269'0,"0"0"-46"15,26-156-25-15,-26 101-52 16,-2 5-21-16,-53 0-125 16,3 14-10-16,-8 7-268 0</inkml:trace>
  <inkml:trace contextRef="#ctx0" brushRef="#br0" timeOffset="-62136.93">21183 1037 508 0,'0'0'133'0,"0"0"-35"0,0 0 34 16,0 0 63-16,0 0-8 15,0 0-56-15,0 0 15 16,0 0-74-16,0 0-28 16,0 0 25-16,0-3-69 15,0-1 19-15,0 2-6 16,0 0-12-16,0 0 32 15,0 2-27-15,2-1 26 16,-2-3 43-16,2 1-63 16,0 1 18-16,0-1-17 15,5-1-12-15,0-1 11 16,2-1-12-16,0-2 1 16,5-2-11-16,0-2-1 15,9-4 5-15,6-2-24 0,9-6-33 16,11-8-5-1,37-28-44-15,-9 6-110 0,-4 0-374 0</inkml:trace>
  <inkml:trace contextRef="#ctx0" brushRef="#br0" timeOffset="-61795.73">21935 439 713 0,'0'0'272'0,"0"0"-84"0,0 0-71 16,0 0-49-16,0 0 50 15,0 0 0-15,0 0-70 16,0-2 0-16,0 2-4 16,0 0-20-16,0 0-8 15,0 0-16-15,0 0 1 16,0 0-8-16,0 0-4 16,0 0 10-16,0 0-6 0,0 0-20 15,0 0-134 1,0 0-425-16</inkml:trace>
  <inkml:trace contextRef="#ctx0" brushRef="#br0" timeOffset="-56419.69">731 17423 1267 0,'0'0'367'0,"0"0"-168"15,0 0-47-15,0 0-23 16,0 0-40-16,0 0-88 16,11-22 29-16,-9 22-20 15,-2 0 21-15,0 0 21 16,0 0-21-16,0 0 9 16,0 0 34-16,0 0-68 15,-6 0 32-15,-9 0-38 16,-6 14-6-16,-5 8-7 15,-6 4 5-15,-3 10 8 0,2 4 13 16,-1 8 2 0,7 7 4-16,11-1 0 0,10 0-4 15,6-2 28-15,8-6-42 16,21-2 0-16,10-9-1 16,3-11 0-16,10-10-6 15,-2-12-12-15,4-2-18 16,-5-26 23-16,-9-9-16 15,-6-15 29-15,-12-4 13 16,-11-4 0-16,-9-7 42 16,-2-2-13-16,-2 7-35 15,-17 3 7-15,-2 16-14 0,-2 6 0 16,1 14-41-16,3 6-87 16,-4 15-139-16,7 0-74 15,5 0-677-15</inkml:trace>
  <inkml:trace contextRef="#ctx0" brushRef="#br0" timeOffset="-55952.43">1122 17245 907 0,'0'0'1260'0,"0"0"-1037"15,0 0-156-15,0 0-25 16,0 130 38-16,0-63-57 0,0 4-22 16,10 3 21-16,1-5-22 15,3-11-1-15,-3-14-15 16,-5-12-17-16,1-14-1 16,0-9-26-16,-2-9-2 15,1-5 51-15,1-23-24 16,2-12-156-16,2-4 66 15,0 4 14-15,-2 0 83 16,0 7 7-16,-2 8 21 16,-1 11 12-16,1 9 17 15,-2 5 12-15,3 0-8 16,1 0 46-16,1 15-12 16,-2 11 25-16,-3 2-48 0,-3 6 32 15,-2 1-38 1,0 2 8-16,-13-1-4 0,-8-6-9 15,-1-2 23-15,-5-2-38 16,0-12-10 0,1 1-8-16,2-12-21 0,3-3-97 15,10-14-154-15,5-8-86 16,6-4-868-16</inkml:trace>
  <inkml:trace contextRef="#ctx0" brushRef="#br0" timeOffset="-55674.04">1509 17548 1443 0,'0'0'252'0,"0"0"-116"15,0 0 40-15,0 0-12 16,47 126-63-16,-38-74-20 15,-1 2-19-15,-3 4-14 16,0 1 54-16,-3-1-57 16,0-8 24-16,-2-1-26 15,0-10-24-15,0-7-1 16,0-14-18-16,0-6 0 16,0-8 0-16,-4-4-59 15,-14-36-109-15,2-8-408 0,1-12-1269 0</inkml:trace>
  <inkml:trace contextRef="#ctx0" brushRef="#br0" timeOffset="-55532.54">1431 17365 1568 0,'0'0'623'16,"0"0"-481"-16,0 0-15 16,0 0-127-16,0 0-1 15,0 0-252-15,0 0-295 0</inkml:trace>
  <inkml:trace contextRef="#ctx0" brushRef="#br0" timeOffset="-55181.76">1734 17606 1620 0,'0'0'401'0,"0"0"-270"0,0 0-18 16,0 0-24-16,0 0-58 15,0 0 24-15,0 0-55 16,76 23-1-16,-52-23-11 16,-4 0-37-16,-6-9 5 15,-6-13 14-15,-8 0 30 16,0 0 22-16,-2-2-21 16,-14 7 57-16,-1 8-15 15,-3 4-2-15,0 5 10 0,0 0-33 16,2 13 20-1,2 6 11-15,3 12-48 16,4 0 38-16,5 10-5 16,4-1-16-16,0 0 10 0,10-4-28 15,17-2-28-15,27-6-48 16,-6-10-241-16,0-10-449 16</inkml:trace>
  <inkml:trace contextRef="#ctx0" brushRef="#br0" timeOffset="-54763.42">2255 17552 1341 0,'0'0'667'0,"0"0"-479"16,0 0-9-16,0 0-2 16,0 0-81-16,-123 14-63 15,113 7-24-15,3 16 9 16,7-1 34-16,0 8-50 15,0 2 26-15,15-2-16 16,10-4 0-16,8-7-12 16,3-12-11-16,7-12-18 15,3-9 3-15,-1-5-111 16,-1-31-38-16,-4-14-192 16,-9-16 61-16,-6-10-18 15,-11-8 228-15,-6-3 96 16,-5 9 200-16,-3 19-6 15,0 18 78-15,0 15 2 16,0 14-26-16,0 12-89 0,0 0-95 16,0 8-16-16,0 28-11 15,0 12-23-15,-5 16 51 16,5 11-46-16,0 4-18 16,0-2 18-16,0-5-19 15,5-10-12-15,3-8-39 16,0-14-75-16,-8-26-101 15,0-14-336-15,0 0-394 0</inkml:trace>
  <inkml:trace contextRef="#ctx0" brushRef="#br0" timeOffset="-54607.32">2382 17562 1512 0,'0'0'736'0,"0"0"-569"0,0 0 2 15,0 0-33-15,0 0-96 16,0 0-19-16,0 0-21 15,103-8-40-15,-59 8-62 16,5 4-236-16,-13 10-173 16,-5-2-503-16</inkml:trace>
  <inkml:trace contextRef="#ctx0" brushRef="#br0" timeOffset="-54460.23">2741 17642 851 0,'0'0'298'16,"0"0"-126"-16,0 0 142 15,0 0-82-15,0 0 39 0,25 120-52 16,-25-84-45-16,0 4-75 15,0 1 0-15,0-2-83 16,0-2-2-16,0-7-14 16,0-6-35-16,0-12-94 15,0-8-330-15,4-4-316 0</inkml:trace>
  <inkml:trace contextRef="#ctx0" brushRef="#br0" timeOffset="-54306.57">2679 17427 1932 0,'0'0'379'16,"0"0"-251"-16,0 0-99 0,0 0-29 16,0 0-205-16,0 0-98 15,0 0-611-15</inkml:trace>
  <inkml:trace contextRef="#ctx0" brushRef="#br0" timeOffset="-54071.97">2984 17696 1177 0,'0'0'345'0,"0"0"-292"15,0 0-53-15,0 0-53 16,0 0-6-16,0 0-189 16,0 0-832-16</inkml:trace>
  <inkml:trace contextRef="#ctx0" brushRef="#br0" timeOffset="-53599.33">2984 17696 1455 0,'29'-40'342'0,"-29"40"-241"0,0 0 29 16,0 0 24-16,4 4-14 15,5 10-47-15,5 4 7 16,3 4-5-16,7-5-53 16,6 2-21-16,7-1 32 15,2-10-42-15,1-4-10 16,-5-4 0-16,-3 0-1 16,-8-7 14-16,-7-8-14 15,-7-7 0-15,-8 4-7 16,-2-4 14-16,0-4-7 15,-18 8 0-15,-1 0-2 16,-8 8 2-16,0 6 0 0,-2 4 1 16,-2 0-11-16,0 17 16 15,-1 10-6-15,5 5 1 16,5 3 17-16,9 7 18 16,6-3-17-16,7 5 11 15,3 1 26-15,20-1-55 16,12-4 17-16,5-8-18 15,1-4 0-15,5-12-1 16,0-10-16-16,1-6-17 16,-5-4 13-16,5-47-124 15,-11 12-314-15,-11-7-601 0</inkml:trace>
  <inkml:trace contextRef="#ctx0" brushRef="#br0" timeOffset="-52189.76">2770 17710 907 0,'0'0'343'0,"0"0"-132"16,0 0-30-16,0 0 36 15,0 0-79-15,0 0-31 16,0 0-30-16,4-29-12 0,-4 29 4 15,0 0-32-15,0 0-12 16,2 0 23-16,6 9-47 16,-3 5 54-16,3 8-9 15,0 6 10-15,-1 8 19 16,3 3-51-16,-6-1-2 16,2 1 11-16,1-8-20 15,-3-3-13-15,4-12 0 16,-4-10 0-16,0-2-1 15,3-4 2-15,1-10 16 16,6-20 56-16,3-20-58 16,4-13 9-16,1-13-24 15,-1 0 0-15,-2 2-33 16,2 5-23-16,-2 21 1 0,17 8-73 16,-6 16-218-16,-5 12-356 15</inkml:trace>
  <inkml:trace contextRef="#ctx0" brushRef="#br0" timeOffset="-50606.88">10379 17379 1008 0,'0'0'483'15,"0"0"-336"-15,0 0-4 0,0 0 58 16,0 0-100-16,0 0-36 16,0 0-30-16,-13-10 0 15,13 10 2-15,0 0-36 16,0 0 6-16,13 0 23 15,5 0-29-15,9 0 33 16,8 0-13-16,12 0 7 16,15 0 20-16,29 0-14 15,35 0 37-15,36 0 8 16,14 0-49-16,-4 0 12 0,-10 0-32 16,-12 0-1-1,-13 0 15-15,-21 0-24 0,-29 0 9 16,-27 0-9-1,-15 0-6-15,-5 0-24 0,-4 0-68 16,-9 0-44-16,-27 0-78 16,0 0-60-16,-16 0-206 0</inkml:trace>
  <inkml:trace contextRef="#ctx0" brushRef="#br0" timeOffset="-49623.84">10437 17355 1096 0,'0'0'411'0,"0"0"-271"16,0 0-92-16,0 0 38 15,0 0 6-15,0 0-39 0,0 0 6 16,18 0 40-16,1 10-35 16,8 4 33-16,9 0 2 15,9 8-32-15,8 0 7 16,12 0-29-16,13 5-10 15,11-1 29-15,25 1-62 16,23 6 19-16,-8-3-21 16,-15-8 0-16,-16-4 11 15,-21-4-10-15,0 0-1 16,1-3 6-16,-15 0-6 16,-21 1 0-16,-13-6-19 15,-13 2-21-15,-14-3 2 16,-2-2-12-16,-18 7 50 0,-20 4-8 15,-13 3-5 1,-14 0 13-16,-8 5-4 0,-8 2 4 16,-8 2 1-16,-24 15-1 15,-26 7 9-15,13-6-21 16,10-2 8-16,19-4 3 16,29-14 2-16,-1 4 22 15,1 0-23-15,20-8 1 16,17-4-1-16,15 0 2 15,16-5-2-15,0-6-1 16,37 6 1-16,21-8 5 16,38-1 38-16,49 0-26 15,52 0 5-15,22 0 17 16,1 0-38-16,-22 0 19 16,-38 0-8-16,-36 0-10 0,-32 0 27 15,-30 4-27 1,-15-4 4-16,-2 0-6 0,-5 0-51 15,-8 0-71-15,-26-5-154 16,-6-7 19-16,0-3-401 0</inkml:trace>
  <inkml:trace contextRef="#ctx0" brushRef="#br0" timeOffset="-48124.19">11025 18410 892 0,'0'0'233'0,"0"0"-155"15,0 0-56-15,0 0-20 16,0 0 21-16,0 0-23 16,0 0-5-16,6 0-59 15,-6 0 3-15,0 0-124 0,0 0 65 16,-2-4 110-16,-2 0 10 16,2 0 42-16,2 2 19 15,0-2 66-15,0-1-47 16,0 5 41-16,0-4-9 15,0 1-22-15,0 3 42 16,4-1-32-16,0 1 1 16,4 0-15-16,-2 0-46 15,1 0 45-15,-1 1-48 16,3 17 42-16,-2 3 71 16,0 2-64-16,-3 9-25 15,3-2-26-15,-3 3-35 16,1-3 18-16,0 0-18 15,-3-7-65-15,0-1-51 16,4-8-99-16,-1-6-29 0,1-8-550 16</inkml:trace>
  <inkml:trace contextRef="#ctx0" brushRef="#br0" timeOffset="-47759.17">11252 18396 914 0,'0'0'296'15,"0"0"-192"-15,0 0 78 16,0 0-50-16,0 0-15 16,0 0-16-16,0 0-18 15,-107 40-21-15,105-30 39 16,2 4-53-16,0-1 47 16,0 0-23-16,0 1-29 15,12 3-9-15,3-4-26 16,2 1-8-16,4 0 0 15,3-5-86-15,18-9-86 0,-4 0-71 16,-2 0-550-16</inkml:trace>
  <inkml:trace contextRef="#ctx0" brushRef="#br0" timeOffset="-47579.18">11529 18429 1731 0,'0'0'604'0,"0"0"-497"16,0 0-79-16,0 0 0 15,0 0 6-15,0 0-34 16,0 0-87-16,136 0-214 0,-107 0-269 0</inkml:trace>
  <inkml:trace contextRef="#ctx0" brushRef="#br0" timeOffset="-47421.01">11625 18504 1679 0,'0'0'352'0,"0"0"-215"16,0 0-137-16,0 0-32 15,0 0-228-15</inkml:trace>
  <inkml:trace contextRef="#ctx0" brushRef="#br0" timeOffset="-47007.72">11999 18479 1753 0,'0'0'301'0,"0"0"-209"16,0 0 52-16,0 0-93 15,0 0-45-15,0 0-6 16,0 0-12-16,111-99-44 16,-93 93-8-16,-9-2 12 15,-6 8 51-15,0 0-12 16,-1 0 13-16,-2 0 10 0,0 0-4 16,0 4 6-16,0 9 8 15,0 6-9-15,3-1-11 16,-3 8-27-16,0 1-94 15,0-2-22-15,-8 0-178 16,-6-4-13-16,-7 2 83 16,2-6 251-16,1-6 110 15,7-8 180-15,6 1-9 16,5-4-110-16,0 0-102 16,18 0-11-16,11 0 64 15,9 0-35-15,2 0-13 16,-2-4-53-16,-5-2-21 15,-1-6-84-15,-10-1-176 16,-9 2-312-16</inkml:trace>
  <inkml:trace contextRef="#ctx0" brushRef="#br0" timeOffset="-46333.39">12033 16981 1145 0,'0'0'594'0,"0"0"-411"16,0 0-44-16,0 0 3 15,0 0-80 1,0 0 3-16,0 0 16 0,4 42 20 15,2-13-23-15,1-1-2 16,0 10-67-16,-3-5 11 16,3 3-20-16,-3-5-51 15,3-4-57-15,6-10-116 16,0-8-146-16,1-9-338 0</inkml:trace>
  <inkml:trace contextRef="#ctx0" brushRef="#br0" timeOffset="-46078.18">12280 16980 1367 0,'0'0'362'0,"0"0"-253"16,0 0 11-16,0 0 93 15,0 0-61-15,0 0-51 16,-119 37-40-16,115-20-28 15,4 5 34-15,0 1-57 16,0 0 24-16,9-1-14 16,11 1-20-16,7-5 12 15,11-6-12-15,44-2-61 16,-6-10-59-16,-3 0-422 0</inkml:trace>
  <inkml:trace contextRef="#ctx0" brushRef="#br0" timeOffset="-44958.12">12950 17217 626 0,'0'0'882'16,"0"0"-653"-16,0 0-23 16,0 0-18-16,0 0-15 15,0 0-77-15,0 0-59 16,-9-8-7-16,27 4-6 0,15 4 8 16,17-4 41-16,14 0-25 15,16 2 2-15,27-6-26 16,-7 4 17-16,5-2 15 15,-2 6-47-15,-24 0-16 16,2 0 7-16,-16 0-40 16,-18 0-44-16,-16-4-104 15,-20 4-108-15,-11-5 82 16,-24 5-286-16,-4 0-261 0</inkml:trace>
  <inkml:trace contextRef="#ctx0" brushRef="#br0" timeOffset="-44229.21">13037 17227 801 0,'0'0'363'0,"0"0"-220"16,0 0-54-16,0 0 101 16,0 0-78-16,0 0-30 15,0 0-28-15,-32 0 13 0,32 0 30 16,0 0-8-16,0 0-27 16,0 0 28-16,0 0-50 15,0 0 4-15,0 0-11 16,16 0-5-16,9 4 36 15,8 2-49-15,14 2 4 16,9 1 30-16,6-1-32 16,7 5 5-16,5-3-3 15,-1 4-18-15,-2 4 30 16,-3-2-31-16,-13 6 0 16,-6-2-19-16,-11 6-8 15,-11-4-16-15,-13 0-8 16,-10 0-41-16,-4 0 55 15,-12 2 21-15,-19 2 16 16,-7 5 25-16,-8-3-18 0,-10 4 25 16,-4 2-3-16,-5 2-27 15,-1 0 27-15,-2 1-29 16,1 2 0 0,5-3-8-16,8-5 20 0,14-4-12 15,11-4 0-15,12-7 6 16,10-6-12-16,7 2-4 15,0-2 10-15,11 0-10 16,14 2 17-16,6-2-7 16,11 2 1-16,12-2 8 15,13-6 2-15,8 0-10 16,30-4 23-16,31 0 41 16,26 0-57-16,12 0 20 0,-11 0-11 15,-18 0-6-15,-36 0 10 16,-26-4-10-16,-21 4-10 15,-17-4-1-15,-1 4-15 16,-7 0-44-16,-7-4-75 16,-30 4-137-16,0 0 82 15,-13-2-313-15</inkml:trace>
  <inkml:trace contextRef="#ctx0" brushRef="#br0" timeOffset="-43539.5">13404 18202 664 0,'0'0'388'0,"0"0"-143"0,0 0-81 16,0 0-11-16,0 0-5 15,0 0-48-15,0 0 7 16,-62 70 39-16,53-42-48 16,3 2 1-16,-1 0-2 15,5 2-37-15,2 0-16 16,0 2-26-16,0-2-10 16,0-3-8-16,13-8-67 15,5-5-37-15,13-10-131 0,-1-6-58 16,-5 0-639-16</inkml:trace>
  <inkml:trace contextRef="#ctx0" brushRef="#br0" timeOffset="-43299.82">13657 18343 1558 0,'0'0'378'0,"0"0"-187"16,0 0-76-16,0 0-2 16,0 0-63-16,0 0-6 15,0 0 3-15,0 40-4 0,0-23-17 16,0 3-9-16,0-2-17 16,0-2-24-16,0-6-95 15,6 2-196-15,-1-12-279 0</inkml:trace>
  <inkml:trace contextRef="#ctx0" brushRef="#br0" timeOffset="-43144.33">13597 18173 1433 0,'0'0'524'16,"0"0"-398"-16,0 0-44 15,0 0-82-15,0 0-85 16,0 0-255-16,0 0-1009 0</inkml:trace>
  <inkml:trace contextRef="#ctx0" brushRef="#br0" timeOffset="-42924.46">13828 18410 1602 0,'0'0'492'16,"0"0"-433"-16,0 0-12 16,0 0 52-16,0 0-26 0,0 0-30 15,0 0-37 1,-11 120-6-16,5-95-37 0,2-4-144 16,2-9-86-16,2-2-340 0</inkml:trace>
  <inkml:trace contextRef="#ctx0" brushRef="#br0" timeOffset="-42635.5">14060 18308 734 0,'0'0'940'0,"0"0"-801"16,0 0-73 0,0 0 57-16,0 0 24 0,-4 111-4 15,10-72-41-15,5 3-16 16,0-2-34-16,0-4-13 16,-2-1 4-16,-2-9-34 15,-3-7-9-15,-4-4 0 16,0-9-7-16,0-5-32 15,0-4-59-15,-2-17-146 16,-7-11-514-16</inkml:trace>
  <inkml:trace contextRef="#ctx0" brushRef="#br0" timeOffset="-42489.91">14042 18220 1646 0,'0'0'584'0,"0"0"-439"0,0 0 4 16,0 0-57-16,0 0-92 15,0 0-48-15,0 0-177 16,20-21-171-16,0 21-757 0</inkml:trace>
  <inkml:trace contextRef="#ctx0" brushRef="#br0" timeOffset="-42221.49">14338 18202 1260 0,'0'0'479'0,"0"0"-403"16,0 0-41-16,0 0 37 16,0 0 35-16,0 0 3 15,0 0-6-15,61 96 1 16,-53-57-30-16,-6 4 0 15,-2 1-23-15,0-4-29 16,-8 0 4-16,-10-6-27 16,-3-5-77-16,0-8-27 15,5-7-220-15,5-10-322 16</inkml:trace>
  <inkml:trace contextRef="#ctx0" brushRef="#br0" timeOffset="-41942.06">14764 18129 479 0,'0'0'1140'15,"0"0"-917"-15,0 0-63 16,0 0 41-16,-122 48-51 15,108-12-42-15,7 5-4 16,7 7-48-16,0-2-11 0,9 6 12 16,13-6-51-16,5-6 1 15,4-3-7-15,2-5-27 16,3-11-43-16,12-9-95 16,-11-12-226-16,-8 0-570 0</inkml:trace>
  <inkml:trace contextRef="#ctx0" brushRef="#br0" timeOffset="-41781.62">14710 18379 1824 0,'0'0'477'0,"0"0"-382"16,0 0-12-16,0 0-18 0,0 0-65 15,0 0-9-15,156-40-147 16,-98 31-186-16,-7-1-540 0</inkml:trace>
  <inkml:trace contextRef="#ctx0" brushRef="#br0" timeOffset="-41519.32">15407 18129 1542 0,'0'0'540'15,"0"0"-487"-15,0 0 74 0,0 0 46 16,0 0-50 0,-93 129-23-16,69-83-39 0,-3 8-38 15,2-2 23-15,5-2-46 16,3-6 16-16,5-8-16 16,5-6-24-16,5-12-22 15,2-8-95-15,0-10-147 16,21-18 2-16,2-14-244 15,4-12-816-15</inkml:trace>
  <inkml:trace contextRef="#ctx0" brushRef="#br0" timeOffset="-41341.96">15446 18111 1572 0,'0'0'381'0,"0"0"-205"0,0 0-59 15,0 0 13-15,0 0 30 16,0 0-65-16,0 0-22 15,104 125-20-15,-77-81-30 16,-2 2 10-16,-4 4-33 16,-2-6-8-16,-3 0-7 15,-12-4-152-15,-4-6-179 16,0-14-374-16</inkml:trace>
  <inkml:trace contextRef="#ctx0" brushRef="#br0" timeOffset="-41182.39">15347 18446 1910 0,'0'0'369'16,"0"0"-211"-16,0 0-12 0,0 0-97 15,0 0 21-15,116-17-37 16,-58 12-33-16,23 1-8 16,-15 1-239-16,-10-8-527 0</inkml:trace>
  <inkml:trace contextRef="#ctx0" brushRef="#br0" timeOffset="-40315.86">15924 17437 1111 0,'0'0'626'0,"0"0"-604"16,0 0-16-16,0 0 4 15,0 0-10-15,0 0 0 16,0 0-36-16,38-22-27 16,-38 22-42-16,0 0-79 0</inkml:trace>
  <inkml:trace contextRef="#ctx0" brushRef="#br0" timeOffset="-39988.52">16236 17237 22 0,'0'0'1580'0,"0"0"-1332"16,0 0-163-16,-146-10 29 15,101 10 38-15,3 4-17 16,1 14-73-16,8 4 6 16,6 11-47-16,12-4 21 0,10 3-27 15,5-4-9-15,7 2 7 16,22-4-13-16,13-8-19 15,12-8 11-15,6-10-60 16,6-4-72-16,15-42-109 16,-16-2 6-16,-19-2-321 0</inkml:trace>
  <inkml:trace contextRef="#ctx0" brushRef="#br0" timeOffset="-39764.92">16290 16758 1367 0,'0'0'375'15,"0"0"-223"-15,0 0-142 0,0 0 113 16,0 0 83 0,-25 138-52-16,25-76 7 0,0 10-56 15,8 4-39-15,2 1 23 16,3 2-78-16,3-8 16 16,2-3-26-16,-2-6-1 15,1-13-13-15,-1-13-65 16,9-26-123-16,-6-10-169 15,2 0-532-15</inkml:trace>
  <inkml:trace contextRef="#ctx0" brushRef="#br0" timeOffset="-39510.23">16695 16931 1585 0,'0'0'534'0,"0"0"-407"16,0 0-6-16,-118 55 1 15,94-15 9-15,4 13-58 16,9 5-1-16,4 0-31 16,4 3-15-16,3 0 11 15,0-3-28-15,10 0-7 16,5-2-2-16,6-9-24 0,3-7-23 15,16-18-111-15,-2-10-198 16,-5-12-331-16</inkml:trace>
  <inkml:trace contextRef="#ctx0" brushRef="#br0" timeOffset="-39248.12">16887 17173 1568 0,'0'0'604'15,"0"0"-450"-15,0 0-49 16,0 0-31-16,0 0 14 16,0 0 28-16,0 0-72 15,-9 138-1-15,13-101-24 0,8-2-13 16,-1-3-6-16,-3-5-4 15,4-15-71-15,1-12-74 16,-2-17-241-16,-1-11-515 0</inkml:trace>
  <inkml:trace contextRef="#ctx0" brushRef="#br0" timeOffset="-39094.79">16845 16950 1590 0,'0'0'608'0,"0"0"-518"15,0 0-63-15,0 0-27 0,0 0-269 16,0 0-117-16</inkml:trace>
  <inkml:trace contextRef="#ctx0" brushRef="#br0" timeOffset="-38743.96">17241 17205 1657 0,'0'0'317'16,"0"0"-241"-16,0 0 40 16,0 0 59-16,0 0-22 15,0 0-8-15,0 0-82 16,-2 106-17-16,-4-78-7 15,-6 6-30-15,3-6-9 16,3 2-31-16,4-6-123 16,2-6-195-16,0-5-329 0</inkml:trace>
  <inkml:trace contextRef="#ctx0" brushRef="#br0" timeOffset="-37999.82">17509 17017 1340 0,'0'0'551'0,"0"0"-470"16,0 0 42-16,0 0 33 0,0 0 5 15,-4 107-28-15,6-70-62 16,9 7 1-16,4 5-25 16,1 1-14-16,-1 1 45 15,-1-1-59-15,-3-1 2 16,-2-10-3-16,-7-10-18 16,1-8 27-16,-3-10-27 15,0-3 0-15,0-4 14 16,-12-4-14-16,-8 0 0 15,-4 0-41-15,-3-23-66 16,-11-43-85-16,9 4-324 16,3-2-546-16</inkml:trace>
  <inkml:trace contextRef="#ctx0" brushRef="#br0" timeOffset="-37841.77">17437 16918 1475 0,'0'0'509'0,"0"0"-426"15,0 0-83-15,0 0-152 16,0 0-1358-16</inkml:trace>
  <inkml:trace contextRef="#ctx0" brushRef="#br0" timeOffset="-37646.86">17767 16665 1960 0,'0'0'542'0,"0"0"-472"16,0 0 55-16,0 0 23 16,79 161-90-16,-54-95 17 15,-2 10-44-15,-9 0-22 16,-8 0 8-16,-6-5-17 16,-4-3-20-16,-21-10 14 15,-6-6-78-15,2-12 10 16,0-7-98-16,7-16-423 15,11-13-1140-15</inkml:trace>
  <inkml:trace contextRef="#ctx0" brushRef="#br0" timeOffset="-37374.75">18344 16870 947 0,'0'0'1178'16,"0"0"-983"-16,0 0-139 15,0 0 9-15,0 0 93 16,0 0-67-16,0 0-18 16,100 134-36-16,-66-90-37 15,-3 1 24-15,-6-5-24 16,-5-5 0-16,-7-6-20 15,-7-3 4-15,-6-4-41 0,0-13-108 16,-19-7-173 0,-3-2-351-16</inkml:trace>
  <inkml:trace contextRef="#ctx0" brushRef="#br0" timeOffset="-37225.92">18270 17056 1572 0,'0'0'353'0,"0"0"-259"16,0 0-27-16,0 0-27 15,0 0-19-15,150-44-21 16,-94 30-109-16,-12 2-169 16,-12 2-528-16</inkml:trace>
  <inkml:trace contextRef="#ctx0" brushRef="#br0" timeOffset="-37059.77">18571 16920 1181 0,'0'0'617'16,"0"0"-288"-16,0 0-81 15,0 0-80-15,0 0-72 0,0 0-9 16,0 0-60-16,-108 70 16 15,69-30-43-15,-1 0-3 16,-9 19-33-16,9-15-220 16,9-5-667-16</inkml:trace>
  <inkml:trace contextRef="#ctx0" brushRef="#br0" timeOffset="-36085.82">19078 16585 1962 0,'0'0'471'0,"0"0"-373"16,0 0-40-16,0 0 27 16,0 0 28-16,131 74-59 15,-73-28 4-15,4 11-28 16,1 1-5-16,-3 1 16 15,-4-7-41-15,-6 3 9 16,-2-7-9-16,-9-3 0 16,-7-9-15-16,-8-14-20 15,-6-4-72-15,-11-18-114 16,-7 0-384-16,0-18-466 0</inkml:trace>
  <inkml:trace contextRef="#ctx0" brushRef="#br0" timeOffset="-35814.71">19655 16418 2038 0,'0'0'524'0,"0"0"-369"16,0 0-101-16,-112 37 21 15,65 7-28-15,-7 13-14 16,-3 14 18-16,-1 6-19 15,0-1-14-15,2 0 38 16,7-3-48-16,5-4 10 16,8 0-18-16,5-7 0 15,6-8-21-15,3-6-46 0,7-12-40 16,8-22-46-16,2-10-498 16,5-4-933-16</inkml:trace>
  <inkml:trace contextRef="#ctx0" brushRef="#br0" timeOffset="-35555.64">20298 16321 1868 0,'0'0'541'0,"0"0"-398"15,-165 97-24-15,105-38 24 16,9 13-48-16,13 6-35 16,13 8 0-16,17-1-33 15,8-2-3-15,0-4-24 16,22-1-29-16,7-5-32 16,15-1-58-16,-4-20-192 15,-9-16-547-15</inkml:trace>
  <inkml:trace contextRef="#ctx0" brushRef="#br0" timeOffset="-34960.49">20374 16804 978 0,'0'0'1220'0,"0"0"-1044"0,0 0-93 15,0 0 12-15,61-135-56 16,-32 85-39-16,0-13-12 16,-8-4-82-16,-7 1-7 15,-10 4 9-15,-4 12 92 16,0 10 12-16,-20 13 61 16,-3 9-12-16,2 15 20 15,0 3-64-15,1 7 15 16,5 25-12-16,3 17 23 0,6 19 33 15,6 12-30 1,0 9-10-16,0 0 33 0,14-4-68 16,3-5 20-1,-1-12-2-15,-3-9-19 0,-1-12 16 16,-4-15-16-16,-1-14-24 16,-3-10 16-16,0-8-63 15,2-8 49-15,2-24-48 16,3-16-90-16,7-14-24 15,5-6-63-15,3-2-69 16,5 7-176-16,-3 13 365 16,0 10 127-16,-8 18 56 15,-5 12 83-15,-5 5 69 16,-8 5-80-16,-2 0 24 16,-6 15 123-16,-19 12-135 15,-6-2-1-15,-3 7-13 0,1-1-24 16,6 1 1-16,7-1-36 15,7 4-24-15,5 1 0 16,8-4-37-16,0 0 3 16,0-2-9-16,12-4-32 15,10-2 0-15,25-15-89 16,-6-6-192-16,5-3-546 0</inkml:trace>
  <inkml:trace contextRef="#ctx0" brushRef="#br0" timeOffset="-34790.94">21075 16874 2228 0,'0'0'388'0,"0"0"-260"0,0 0-51 16,0 0-26-16,0 0-17 16,0 0-31-16,-33 116-3 15,24-83-100-15,5-8-76 16,2-6-454-16</inkml:trace>
  <inkml:trace contextRef="#ctx0" brushRef="#br0" timeOffset="-34512.73">21366 16713 1780 0,'0'0'536'0,"0"0"-453"16,0 0 31-16,0 0 10 15,0 0 4-15,-3 107-50 16,3-67-28-16,3 0-3 16,-1-4-29-16,-2 1-17 15,0-6 0-15,0-9-1 16,0-8-46-16,0-14-68 15,0 0-143-15,0-10-328 0</inkml:trace>
  <inkml:trace contextRef="#ctx0" brushRef="#br0" timeOffset="-34359.64">21310 16445 2181 0,'0'0'357'0,"0"0"-161"16,0 0-109-16,0 0-81 15,0 0-6-15,0 0-251 16,0 0-512-16</inkml:trace>
  <inkml:trace contextRef="#ctx0" brushRef="#br0" timeOffset="-34150.89">21789 16946 1134 0,'0'0'1108'0,"0"0"-952"16,0 0-30-16,0 0 9 16,-45 116-54-16,28-85-47 15,-1 0-13-15,5 0-21 16,-1-7-78-16,5-8-90 15,7-10-478-15</inkml:trace>
  <inkml:trace contextRef="#ctx0" brushRef="#br0" timeOffset="-33818.82">22029 16646 1998 0,'0'0'313'16,"0"0"-242"-16,0 0 30 15,0 0 55-15,-9 112-99 16,9-58-5-16,0 0-18 0,11 4-10 16,5-1 18-1,3 2-18-15,-2-2-13 16,-1-7 15-16,-5-2-9 15,-7-8-17-15,-4-8 10 0,0-10-10 16,-2-5 10-16,-15-6 10 16,-8-7-1-1,-4-4-19-15,-2 0-10 0,-3-26-35 16,-1-38-63-16,6 6-166 16,11-13-577-16</inkml:trace>
  <inkml:trace contextRef="#ctx0" brushRef="#br0" timeOffset="-33672.89">21954 16415 1980 0,'0'0'584'0,"0"0"-471"15,0 0-17-15,0 0-50 16,0 0-46-16,0 0-93 16,0 0-434-16,77-14-1002 0</inkml:trace>
  <inkml:trace contextRef="#ctx0" brushRef="#br0" timeOffset="-33442.44">22159 16131 1824 0,'0'0'550'16,"0"0"-498"-16,0 0-1 15,0 0 75-15,42 105-23 0,-9-39-24 16,1 15-46-1,-3 4-17-15,-6 8 23 0,-12-3-30 16,-13-5-4-16,0-9-5 16,-23-1 1-16,-12-8 8 15,-5-1-9-15,-4-7-37 16,6-5-4-16,9-4-133 16,8-15-287-16,13-12-375 15</inkml:trace>
  <inkml:trace contextRef="#ctx0" brushRef="#br0" timeOffset="-33150.74">22582 16669 1617 0,'0'0'617'16,"0"0"-508"-16,0 0 4 15,0 0 37-15,0 0-16 16,156 0-105-16,-84 0 6 16,5 0-33-16,-1 0 4 15,-9 0-12-15,-13 0-14 16,-17 0-33-16,-19 0-81 0,-11 0-211 15,-7 0-133-15</inkml:trace>
  <inkml:trace contextRef="#ctx0" brushRef="#br0" timeOffset="-32930.96">23065 16525 1418 0,'0'0'312'16,"0"0"-144"-16,0 0 103 15,0 0-43-15,0 0-56 16,0 0-72-16,108 126 9 16,-104-91-70-16,-4 2 3 15,0-2-25-15,-16-3-16 0,-10-6 1 16,4 0-2 0,-1-8-61-16,7-4-84 0,5-7-358 15,11-7-377-15</inkml:trace>
  <inkml:trace contextRef="#ctx0" brushRef="#br0" timeOffset="-31716.07">23561 16489 1340 0,'0'0'633'0,"0"0"-581"16,0 0 64-16,0 0 48 0,3 109 11 16,9-59-48-16,1 6-53 15,-2-6-14-15,3-2-41 16,-3-7-8-16,-2-10 6 16,-2-9-8-1,-5-12-10-15,0-10 2 0,-2 0-1 16,0-14 0-16,0-22-6 15,0-8-22-15,0-10 26 16,2-8-84-16,2-1 35 16,3 5 19-16,2 10 32 15,0 12 16-15,2 13-16 16,1 14 13-16,-2 1 20 16,3 8-27-16,1 0 33 15,1 4-15-15,1 14-3 0,0 4 23 16,0 8-23-16,-3 1 17 15,1 2 14-15,-2 1-43 16,0-6 19-16,-3-2-28 16,-3-7 8-16,-1-10-13 15,-1-1 6-15,-2-3-2 16,0-5 1-16,4 0-35 16,2-5 35-16,7-16-14 15,6-8-45-15,-1-7 42 16,2-2-35-16,-2 5 25 15,-4 4-3-15,-5 8 30 0,-5 10 33 16,-3 3 0 0,-1 6-6-16,-2 2 24 0,0 0-44 15,0 0 10 1,2 2-17-16,0 17 22 0,3 6 26 16,2 5-34-16,1 7-8 15,3-6 22-15,1-1-19 16,-1-8-10-16,1 1 1 15,-4-14-15-15,1 0-1 16,3-9-22-16,-2 0-8 16,8-13 36-16,4-15-76 15,1-7 6-15,-1-10 8 16,-5 5 5-16,0 4 58 16,-9 10 9-16,-1 8 41 15,-5 5 70-15,-2 12-63 0,0 1 0 16,0 0-27-1,0 6-21-15,0 16 27 0,4 8 0 16,1 1-12-16,2 6 3 16,4-5-12-16,-1-2-6 15,4-4 0-15,2-8 0 16,0-8-8-16,2-6-31 16,1-4-12-16,4 0 15 15,-1-21-83-15,2-6 25 16,-1-5 16-16,-5 0-12 15,-5 2 87-15,-5 7 3 16,-2 10 90-16,-4 3 54 0,0 10-88 16,-2 0-3-1,0 0-43-15,0 6-8 16,0 17 29-16,0 6-18 0,0 3 17 16,0-1-9-16,0-4 0 15,0-4-27-15,0-10 6 16,0 0-1-16,0-9-11 15,0-4 1-15,7 0 11 16,3-13 0-16,6-13-12 16,4-6-6-16,2-4-3 15,3 0 7-15,0 1-3 0,-1 4 17 16,2 9 0 0,-4 4 0-16,1 8 1 15,-5 2 17-15,0 8-18 16,-4 0 0-16,1 0 40 0,-2 18-26 15,1 4 11-15,-1 6-5 16,-1 6-10-16,-6-2 3 16,-4 2-13-16,-2 2-77 15,-20-12-92-15,-7-7-552 16</inkml:trace>
  <inkml:trace contextRef="#ctx0" brushRef="#br0" timeOffset="-31556.82">24364 16096 2352 0,'0'0'361'0,"0"0"-208"15,0 0-28-15,0 0-125 0,0 0-63 16,0 0-453-16</inkml:trace>
  <inkml:trace contextRef="#ctx0" brushRef="#br0" timeOffset="-30418.21">21318 16462 1172 0,'0'0'402'0,"0"0"-265"16,0 0-3-16,0 0-69 15,0 0-30-15,0 0-19 16,0 0-15-16,0-7 17 15,0 7 6-15,0-4-5 16,0 2 32-16,0-2-10 16,8 4-7-16,-5-4 3 15,0 4 1-15,-3 0 26 0,0 0-6 16,0 0-29 0,0 0 1-16,-4 0-30 0,-6 0-55 15,2 4-63-15,3 10-104 16,3 0-122-16</inkml:trace>
  <inkml:trace contextRef="#ctx0" brushRef="#br0" timeOffset="-29868.47">21383 16976 834 0,'0'0'524'16,"0"0"-370"-16,0 0-7 15,0 0 1-15,0 0-24 16,0 0 22-16,0 0 33 16,14 0-35-16,-10 0-26 15,-2 0 13-15,3 0-68 16,-3-3-17-16,2 3-19 15,1-5-27-15,4 5 0 0,-1 0-21 16,7 0-167-16,-5 0-341 16,-1 0-697-16</inkml:trace>
  <inkml:trace contextRef="#ctx0" brushRef="#br0" timeOffset="-28968.21">24287 16124 922 0,'0'0'640'0,"0"0"-435"16,0 0-1-16,0 0 37 15,0 0-136-15,0 0-42 0,0 0-36 16,0 0-26-16,0 0-2 16,0 0-1-16,6 0 2 15,1 0 35-15,-3 0-34 16,-3 0 20-16,2 0 12 15,-3 0 9-15,0 0 45 16,0 0-22-16,0 0-51 16,-4 5-14-16,-9 2-58 15,-16 7-111-15,2 0-340 16,-2-5-1356-16</inkml:trace>
  <inkml:trace contextRef="#ctx0" brushRef="#br0" timeOffset="-27952.87">17591 16784 160 0,'0'0'509'15,"0"0"-437"-15,0 0-50 0,0 0-12 16,0 0-1-16,0 0-9 15,0 0 20-15,-17 0 59 16,14 0 80-16,3 0-24 16,0 0-19-16,0 0 122 15,0 0-68-15,0 0-11 16,0 0-33-16,-4 0-36 16,-1 0-51-16,-2 0-30 15,-1 0 37-15,-1 0-23 16,-3 0 0-16,6 0-22 15,-1 0 21-15,3 0 14 0,0 0 14 16,4 0-35-16,0 0-5 16,0 0-10-16,0 0-3 15,0 0-25-15,0 0 7 16,0 0-5-16,0 0 20 16,0 0 3-16,2 0 3 15,2 0 7-15,1 0-5 16,-3 0 15-16,-2 0-16 15,0 0 1-15,0 0 79 16,0 0-14-16,0 0 9 16,-5 0-69-16,-1 0 2 15,6 0-18-15,0 0-22 0,9-4-141 16,13 0 4 0,4-4-101-16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18:0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22684 364 375 0,'0'0'180'16,"0"0"-56"-16,0 0 9 16,0 0-23-16,0 0 53 15,5-3-63-15,-3 0-55 16,-2 1 3-16,0 2-8 16,2-1 8-16,-2 1 3 15,0 0-29-15,0 0 17 16,0 0-28-16,0 0 7 0,0 0-12 15,0 0-6-15,0 0-30 16,0 0 14-16,0 0-67 16,0 0 42-16,0 0 33 15,0 0 16-15,0 0 20 16,0 0-28-16,0 0 2 16,0 0-2-16,0 0-6 15,0 0 0-15,0 0-17 16,0 0-13-16,0 0 36 15,0 0 1-15,0 0 13 16,0 0 25-16,0 0-10 16,0 0 31-16,0 0-56 15,0 0 9-15,0 0 6 16,0 3-19-16,3 0 11 0,-1 0-8 16,2 0 15-16,-2-1-14 15,4 0-4-15,-4 0 1 16,-2-1 8-16,2 2-8 15,0-2-1-15,0 2 2 16,0-1-2-16,0 0-16 16,1 2 3-16,-1-2-3 15,0 1 0-15,0-2 13 16,-2 0 3-16,2-1-8 16,-2 0-9-16,0 3 1 15,0-3-20-15,0 2 2 16,0-1 20-16,0-1 10 15,0 3 4-15,0-3-6 16,0 0 16-16,0 0-7 0,0 0-3 16,0 0 0-16,0 0 21 15,2 0 13-15,-2 0 23 16,0 0 7-16,0 0-25 16,0 0 22-16,3 0-7 15,-2 0-30-15,5 0 44 16,3 0-40-16,1 0-2 15,4 0 9-15,1 0-35 16,4 0 11-16,3 0-11 16,-2 0 0-16,4 0 9 0,1 3-3 15,0 0-6-15,1 0 16 16,5 2-16-16,0-1 19 16,8 2-19-1,-2 0 1-15,3-2 0 0,3 2 8 16,1-2-9-16,3-1 9 15,0 1-8-15,2 3 10 16,-3-1-11-16,0-2 0 16,-2 2-6-16,-5-4 19 15,-2 2-13-15,-6-1 3 16,-7-2 4-16,-6 2 1 16,-7-3-8-16,-4 0 0 15,-7 0 35-15,0 0-35 16,0 0-24-16,-20 0-143 15,-5 0-121-15,-4 0-296 0</inkml:trace>
  <inkml:trace contextRef="#ctx0" brushRef="#br0" timeOffset="963.03">22887 276 100 0,'0'0'608'0,"0"0"-419"16,0 0 10-16,0 0-67 16,0 0 29-16,0 0-17 15,0 0-34-15,-2-28 27 16,2 28-33-16,0-1-20 16,0 1 25-16,0 0-69 15,0 0 10-15,0 0 5 16,0 0-31-16,0 0 24 15,0 0-31-15,0 0-16 16,0 0 32-16,0 0-17 0,0 0-16 16,0 0 18-16,0 0-18 15,0 0 31-15,0 0-31 16,0 0 1-16,0 0 2 16,0 0-3-16,0 0-1 15,0 0 1-15,0 0-14 16,0 0 6-16,0-5-7 15,0 3 15-15,0 0-22 16,0-2 10-16,0 4 6 16,0-1 6-16,0-2-12 15,0 3 2-15,0-2 7 16,0 2 3-16,0-2-5 16,0 2 16-16,0 0-11 0,0 0 16 15,0 0-7 1,0 0 26-16,0 0-35 0,0 0 6 15,0 0-18-15,0 0 11 16,0 0-11-16,0 0 0 16,6 4 12-16,4 6 12 15,1 1-12-15,5 2 1 16,3 3 16-16,6 5-6 16,2-2-11-16,6 3 6 15,0 0 3-15,1-1-5 16,-1-1-4-16,-4-4 0 0,0 0 9 15,-8-7 6 1,-4 0-16-16,-8-3 1 16,-4-4 0-16,-4 0 11 15,-1-2-11-15,0 0 0 16,0 0 0-16,0 0 1 0,0 2-2 16,0-2 1-16,0 4-18 15,0 4 17-15,0 7-23 16,-6 2 24-16,-8 10-9 15,-3 2 29-15,-3 7-17 16,-3 0 32-16,2 1-15 16,-2-5-8-16,3-8-12 15,-1-7-12-15,6-2-6 16,2-9-41-16,10-6-86 16,3 0-343-16,0 0-573 0</inkml:trace>
  <inkml:trace contextRef="#ctx0" brushRef="#br0" timeOffset="9353.89">6680 1654 346 0,'0'0'0'0</inkml:trace>
  <inkml:trace contextRef="#ctx0" brushRef="#br0" timeOffset="28617.59">19670 1123 453 0,'0'0'252'0,"0"0"-139"16,0 0-31-16,0 0-57 15,0 0 18-15,25-24-7 16,-21 21-3-16,0-1 14 15,1-1-4-15,-2 1 19 0,2-1 15 16,0 1-35-16,-2 0-4 16,-3 0 2-16,2 2-12 15,-2 1 20-15,0-4-7 16,0 4-20-16,0-1 40 16,0 2-34-16,0-3 10 15,0 2 9-15,0-2-17 16,0 1 22-16,0 2-47 15,0-1 5-15,-5-2 22 16,0 2-30-16,0-2 8 0,0 2 2 16,-4 1-5-16,-1-3 3 15,-3 2-9-15,0-2 7 16,-3 1 5-16,1 0-12 16,-1 2 14-16,0-2 2 15,1 2-15-15,2-1 16 16,-1 1-17-16,1 0 1 15,-1 0 21-15,-1 0-21 16,-3 0 19-16,1 0 11 16,-4 0-31-16,1 0 28 15,1 0-28-15,0 0 7 16,1 0 3-16,3 0-3 16,-3 0 2-16,3 0 15 15,-4 0-24-15,2 0 23 16,-1 0-21-16,-3 0 7 0,2 0 28 15,-1 0-36 1,2 1 17-16,0 3 0 0,0 1-12 16,-1-1 16-16,0 1-22 15,2 1 1-15,-3 1 11 16,1-1 2-16,2 2-11 16,-1-3 18-16,3 2-20 15,-1-1 24-15,5-1-25 16,0-1 8-16,2 2-7 15,0 0 11-15,-2 3-12 16,1-2 19-16,0 2-17 16,-3 2 20-16,-1-3-22 15,1 4 9-15,-1-1 0 0,1-1 3 16,1 0-12 0,4 0 0-16,-1 2 1 0,0 0 15 15,0 0-16 1,2-1 9-16,1 2-9 0,-1-1 15 15,-2 2-15-15,2 2 12 16,-1-2-3-16,-1 3 9 16,-1-4-18-16,4 3 1 15,-1-1 1-15,1 1 4 16,-1-2-6-16,1 0 0 16,3-1-8-16,1 1 7 15,0 3 1-15,-1-4 0 0,3 3-5 16,-2-1 16-16,0-2-11 15,0-1 1-15,0 5 5 16,0-2 11-16,-4 4-17 16,4-1 0-16,-2 1-9 15,2 0 10-15,2-2-1 16,0-3 0-16,0 1-10 16,0-3 10-16,0 3 0 15,0-1 0-15,0-3 2 16,0 3 8-16,0 1-10 15,0-4 3-15,0 3 4 16,0 1 6-16,0 0-13 16,0-1 0-16,0 1-18 0,0 1 18 15,0-4 0 1,2 2 0-16,0-2 0 0,0 2 0 16,3-2 0-1,-2 2 1-15,-1-2-9 0,0 2 14 16,-2-2-6-16,2 1 10 15,0 0-10-15,3-1 0 16,-1-4-6-16,2 2 6 16,-1-4-19-16,2 2 19 15,0-2 0-15,-3 0 14 16,0 2-12-16,-2-2 17 16,3-2-19-16,-3 2 0 15,1 0-1-15,1 0 1 16,1 2 0-16,-1-2 0 15,0 0-8-15,3 0 7 0,2 0-13 16,-2 0 14 0,1 2 1-16,-1-2 11 0,0-2-19 15,-3 2 7-15,3-2 0 16,2 0-12-16,-1 1 10 16,2-2 2-16,1 1-1 15,3 1 1-15,-3-4 0 16,4 3-2-16,-1-1 2 15,1-2-3-15,-1 2 3 16,-1-2 0-16,-2 1-16 16,0-2 7-16,0 0 7 15,0 3 3-15,3-3-1 16,0 0 12-16,-4 0-12 16,1 0 0-16,1 0-4 15,-4 1 13-15,3-1-9 16,1 3 0-16,1-2 1 0,1-1-4 15,-1 3 3-15,0-3 0 16,1 1-7-16,-1-1 13 16,3 0-12-16,-1 0 6 15,1 0-18-15,-1 0 12 16,1 0-6-16,-1 0 12 16,-1 0-7-16,-1 0 14 15,-1 0-7-15,-1 0 0 16,-1 0-2-16,4 0-5 15,-1 0 7-15,1 0 0 16,1 0-2-16,4-4-2 0,0 0 4 16,1 0-22-16,3-2 4 15,-2 1 17-15,0-2-28 16,-1-1 29-16,-3 2-29 16,-3 0 8-16,-1 1 20 15,-2-4-9-15,1 3 9 16,-1-1-5-16,3-2-8 15,1 0 14-15,5-4-10 16,0 1 13-16,1 0-6 16,3 0 3-16,-4-2 0 15,-5 2-1-15,1-1 1 16,-3-2 0-16,0-1-7 16,-1 0 20-16,-1-2-13 0,-2 0 9 15,4-2-9 1,0 2 0-16,-1-3-6 0,1 2 6 15,1-1 0-15,-1 1 1 16,-3 1-1-16,4 0 8 16,-3 0-8-16,1 3 0 15,1-3 0-15,0 0 0 16,1-2-2-16,-1-1 2 16,1 3 0-16,-1-2 0 15,1 2 0-15,-2 2-5 16,1-2 5-16,-1 2 0 15,1-1-1-15,-1-2 10 16,-1-1-15-16,-3 0 6 0,2-1 0 16,-6 3-2-16,1-1 1 15,-1 0 1 1,-2-1 38-16,-2 1-20 0,0-4-6 16,0 3-2-16,0 1-8 15,0 0 20 1,0 5-22-16,0 0 15 0,0 0 19 15,-2 0-19-15,-2 1-21 16,-3 0 6-16,-3-1 0 16,2 4-8-16,-3-2 1 15,-1 2 7-15,-1 2 0 16,3 0 2-16,-4 0-2 16,1 2 0-16,1 2 0 15,1-2-19-15,-3 2 12 0,3 0 7 16,-2-5 16-1,0 2 8-15,-3-3-23 0,0 0 5 16,3 1 0-16,2 1 22 16,0 1-28-16,0 0 15 15,-1 1-4-15,-1 0-10 16,-3 0-1-16,1 2 0 16,-3 1-18-16,1-1 3 15,-6 1 15-15,1-1 0 16,-5 3-1-16,1-2 13 15,-3 1-13-15,0 0 1 16,-2 0 0-16,2 1-3 16,0-2 9-16,0 2-6 15,0-2 0-15,2 3 4 16,-2 0-4-16,0 0 0 0,-3 0-16 16,3 0-1-16,-2 0 17 15,2 0 0-15,0 4-2 16,0 0 5-16,5 0-3 15,2 2 0-15,-1-2 2 16,6 0-16-16,-1 0 15 16,0 2-1-16,2 0 5 15,-2 2 4-15,3 0-9 16,-3 1 0-16,1-1 0 16,-2 0-8-16,1 0 9 15,3 2-1-15,2-3 0 0,-1 2 9 16,1 2-9-16,1-3 0 15,2 4-4-15,1 1-10 16,-1-3 14-16,2 2 0 16,-1-3 2-16,3 4 7 15,0-1-11-15,2 1 2 16,0 0-9-16,2 1-6 16,0-2 16-16,-1 2-1 15,1-2 3-15,0 2 7 16,0 0-1-16,-2 2-9 15,0-2 0-15,2 0-6 16,0 2 12-16,0 1-6 16,-2-3 0-16,1 1 3 15,3 2-3-15,-2-2 0 16,2 4 1-16,0-3-7 16,-2 2 12-16,0-2-6 0,2 0 0 15,0-2 8-15,0 2-8 16,-2-2 0-16,2 0 0 15,0 2-12-15,0-2 12 16,0 2 0-16,0 2-1 16,0 0 7-16,0 0-7 15,0 2 1-15,0-3 0 16,0-1-7-16,0-5 17 16,0 3-10-16,0-2 0 15,0 1 9-15,0-2-8 16,0 0-1-16,0 1 0 15,0 0-1-15,2-3 10 16,0 4-9-16,0 1 0 0,3-2-3 16,-3 0-6-16,0 3 9 15,2-4 0-15,-2 1-3 16,4 2 19-16,-4-1-16 16,0 0 0-16,0 1 6 15,3-2-7-15,-1 0 1 16,0 2-6-16,4-2-15 15,0 2 27-15,1 2-6 16,-1-4 0-16,4 2 12 16,-3-2-21-16,-1 0 9 15,4-1 0-15,-3 0-7 16,2-1 7-16,3 1 0 16,-1-2-24-16,2 0 2 0,3-1 22 15,2-2-1 1,1-3 1-16,-2 1-24 0,-1 1 41 15,-3-4-17-15,2 2 0 16,-5-3 9-16,2 2-2 16,1-2-7-16,-1 0 0 15,1 0-27-15,4 0 39 16,-2 0-12-16,1 0 0 16,-1 0-10-16,4 0 1 15,-3 0-3-15,2 0-15 0,0 0 16 16,0 0-13-16,-2 0-3 15,0 0 26 1,-1 0-8-16,-1 0-6 16,-3 0 15-16,3 0-10 15,-1 0-12-15,4 0 11 0,-2-2 10 16,3-5 1-16,1 1-7 16,-2 1-5-16,4-2-1 15,-3 3-17-15,-4 0 20 16,3 1-9-16,-6-1-8 15,3-3 11-15,-3 1 7 16,1-1 2-16,-1-2 7 16,3-1 0-16,2 0-24 15,2-2 24-15,3 3-1 0,-2-4-11 16,4 1-18-16,-3 1 20 16,3 0-10-16,-6 1 2 15,2 0 6-15,-1 0 17 16,-5 0-5-16,-1-2 0 15,1 0 13-15,-3-4-9 16,3-1-4-16,-2-4 1 16,1-2-4-16,1-4 11 15,3-1-8-15,1-3 0 16,0 0 8-16,4-2-15 16,-3 2 7-16,-1-2 0 15,0 3-4-15,-4 1 10 16,-3 2-6-16,-4-3 11 15,-1 2 1-15,-3-4 48 0,2-1-10 16,-2 0-24-16,0-6 55 16,0 3-80-16,-2 0 20 15,-2 3 6-15,0 0-26 16,0 4 27-16,-8 2-28 16,-17 5-31-16,-6 4-25 15,-36-2-167-15,7 6-62 16,0 4-906-16</inkml:trace>
  <inkml:trace contextRef="#ctx0" brushRef="#br0" timeOffset="32159.9">19621 2457 502 0,'0'0'189'15,"0"0"-79"-15,0 0 14 16,0 0 9-16,0 0 44 16,0 0-31-16,0-51-36 15,0 45 27-15,0 2-7 16,0 0-3-16,0 0 47 0,0 2-82 15,0 0 12-15,0 2-15 16,0 0-41-16,0 0 11 16,0 0-53-16,2 0 7 15,2 2 29-15,6 10-42 16,-2 4 36-16,8 2-17 16,0 2-17-16,4-2 24 15,-1-2-26-15,4-1 0 16,-3-3-18-16,2-5 18 15,-2-1-25-15,-4-4 1 16,-1-2-70-16,-3 0-27 16,1 0-184-16,-2-5-70 0,-5-8-688 0</inkml:trace>
  <inkml:trace contextRef="#ctx0" brushRef="#br0" timeOffset="32517.48">19969 2307 745 0,'0'0'327'0,"0"0"-223"16,0 0 44-1,0 0-3-15,0 0-45 0,0 0-7 16,0 0-16-16,-70 133 36 16,45-95 44-16,2 3-74 15,-4-2 22-15,2-1-19 16,3 1-39-16,2-7 14 16,4-3-23-16,1 0-23 15,3-9 12-15,1-2-20 16,5-6-14-16,4-4-7 15,0-6-89-15,2-2-59 16,0 0-171-16,0-14-428 0</inkml:trace>
  <inkml:trace contextRef="#ctx0" brushRef="#br0" timeOffset="33658.37">20084 2356 510 0,'0'0'184'0,"0"0"-105"16,0 0 41-16,0 0 3 16,0 0 33-16,0 0-52 0,0 0-52 15,-29 0-8 1,27 0 17-16,-2 0-51 0,-1 0-7 16,-1 0 4-16,-4 0-6 15,4 0 25-15,-1 0-7 16,1 0-6-16,1 0 4 15,3 0-2-15,2 0-15 16,0 0 13-16,0 0 1 16,0 0 6-16,0 0-19 15,0 7-1-15,-2-1 64 16,2 2-50-16,-3 7 48 16,1 3-4-16,0 4-1 15,-3 4-3-15,3 2-36 16,-2 2 18-16,0 0 49 15,1 1-73-15,1-1 25 0,2-2-12 16,0 0-8 0,0-4 7-16,0 0-24 0,7-4 15 15,1-5 10-15,-1 0-12 16,2-3-13-16,-2-4 0 16,-3-4 0-16,3 0-2 15,-5-4-14-15,2 0 16 16,1 0-12-16,0 0-23 15,1 0-27-15,1 0-133 16,7-10 20-16,-4-2-102 16,1 2-312-16</inkml:trace>
  <inkml:trace contextRef="#ctx0" brushRef="#br0" timeOffset="33982.3">20229 2548 637 0,'0'0'499'16,"0"0"-376"-16,0 0 20 15,0 0-38-15,0 0 16 16,0 0 1-16,0 0-18 16,0 54 7-16,0-35 28 0,0-1-90 15,0-3 20-15,0 0-20 16,2-3-33-16,3-4-5 16,-3-3-11-16,2-5-71 15,6 0-112-15,-2-15-153 16,3-3-663-16</inkml:trace>
  <inkml:trace contextRef="#ctx0" brushRef="#br0" timeOffset="34125.04">20273 2376 980 0,'0'0'169'0,"0"0"-169"0,0 0-563 0</inkml:trace>
  <inkml:trace contextRef="#ctx0" brushRef="#br0" timeOffset="34574.26">20273 2376 1207 0,'99'-36'279'15,"-99"36"-189"-15,4 0-68 16,9-2-8-16,3-3 5 16,-3 1-6-16,-2 2-13 15,-1-1 0-15,-6 0 7 0,0 1 28 16,-1-1 19-16,-3 1 27 16,0 2 5-16,2 0-52 15,-2 0 4-15,0 0-38 16,0 0 1-16,0 0 5 15,2 0 1-15,-1 0-5 16,2 7 21-16,-1 4-22 16,2 3 41-16,-2 6-11 15,-2 2-29-15,0 6 23 16,0 2-15-16,0 4-6 16,0 0-4-16,0-2 20 15,0 3-20-15,0-3 0 16,0 0 7-16,0 0 37 0,0-2-26 15,0-2 22 1,0-4-3-16,0-4-37 0,0-4 29 16,0-6-29-16,0-2 11 15,0-6-35-15,-2 0 0 16,-15-2-142-16,2-4-117 16,-1-8-281-16</inkml:trace>
  <inkml:trace contextRef="#ctx0" brushRef="#br0" timeOffset="34917.64">20131 2430 958 0,'0'0'504'15,"0"0"-365"-15,0 0 33 0,0 0-28 16,0 0-36-1,0 0-42-15,0 0-41 0,0 0 22 16,-4 0-47-16,-3 0-6 16,-6 0-48-16,0 0-328 15,0 0-228-15</inkml:trace>
  <inkml:trace contextRef="#ctx0" brushRef="#br0" timeOffset="43244.07">16680 1423 142 0,'0'0'96'0,"0"0"-67"15,0 0-1 1,0 0-27-16,0 0 73 0,0 0 48 16,-10 0-34-16,4 0-12 15,-1 0-43-15,3 0-14 16,0 0-9-16,0 0-10 16,0 0-17-16,4 0-19 15,0 0 16-15,0 0-5 16,0-3-160-16,0-1 122 15,-2 0 34-15</inkml:trace>
  <inkml:trace contextRef="#ctx0" brushRef="#br0" timeOffset="43718.45">16680 1423 46 0,'-60'-34'259'0,"58"33"-88"15,2-1-97-15,0 2-31 16,0-3 25-16,0 3-42 16,0-3-6-16,0 0 3 0,0-1 28 15,0 0 50-15,0 2 32 16,0-2 19-16,0 2-5 15,2 0-81-15,-2 1 28 16,0 1-1-16,2-3-35 16,-2 3 27-16,0-2-1 15,0 2-5-15,0 0 9 16,0 0-87-16,0 0 23 16,0 0-7-16,-6 0 0 15,-2 0 22-15,-3 0-22 16,3 6 0-16,-4 2 62 15,3 1-73-15,1 1 52 16,1-1-32-16,2 5-8 16,3 0 12-16,2 2-30 15,0-2 0-15,0 3 0 0,2-4 15 16,12 0-16-16,3-1 1 16,5-4 0-16,6-4-8 15,5-4 15-15,0 0-7 16,3-1 15-16,-3-15-8 15,-4-1-7-15,-6-3 0 16,-9-2 0-16,-6-2 13 16,-6-1-13-16,-2-1 0 15,0 3-2-15,0 9-25 16,-8 1 5-16,-4 7-43 16,-1 4-79-16,-7 2-72 15,5 6-23-15,-2 6-255 0</inkml:trace>
  <inkml:trace contextRef="#ctx0" brushRef="#br0" timeOffset="45222.75">16764 1427 1024 0,'0'0'339'0,"0"0"-194"15,0 0-105-15,0 0-24 16,0 0 58-16,0 0-41 0,0 0 2 16,118 0 21-16,-80 0-55 15,1 5 20-15,-2-1-14 16,1-1 2-16,-5 3 9 16,-6-2-18-16,-4 0 0 15,-8-1 0-15,-6 0-1 16,-6-3-1-16,-3 3-14 15,0-2-6-15,0 3 12 16,0 3 20-16,-7 1 25 16,-5 2 14-16,-1 1-33 15,-1 2 38-15,-1 1-33 16,-1 0-20-16,1 0 51 16,-1 2-44-16,-1-2-2 15,-1 0 12-15,-5 3-10 0,1-4 9 16,0 1-1-1,-5 3-10-15,2 0 34 0,2 1-22 16,0 3 13-16,3-4 4 16,-1 2-33-16,4-4 24 15,-1-1-26-15,5-2 8 16,-1 0-13-16,5-1 6 16,1-2-1-16,3 0 0 15,3-1-25-15,0-2 24 16,0 0-6-16,2-3-4 15,0 4-18-15,0-1 29 16,0-1-44-16,2 0 4 16,11 1-46-16,5-4 62 15,-1 2-13-15,4-3-27 0,-6 2 52 16,1-1-48-16,-5-1 22 16,-5 4 5-16,-4-4-18 15,-2 2 35-15,0-1 0 16,0-1-12-16,0-1 28 15,-4 3 25-15,-7 1 17 16,-2 0 5-16,2 2-5 16,-2 4 21-16,-1 1-43 15,1 4 7-15,-1 1 25 16,3 3-37-16,-2 4 13 16,1-2-10-16,-2 4-17 15,5-2 11-15,-1-4-12 16,3 0-5-16,3-3 4 15,2-2 2-15,2 0 8 0,0-2-7 16,0-1-2-16,0 2 14 16,0-4-14-16,0-1-19 15,0 1 12-15,6-1-21 16,3-2 3-16,5 2 25 16,-3-2-14-16,0-1 7 15,3 1-2-15,-1 0-48 16,0-1 51-16,0-1-43 15,1 0 47-15,-3-2 2 16,-2 0-16-16,-5 2 7 16,1-2-4-16,-5-1-1 15,0 2 0-15,0-1 11 0,0 0 3 16,-3 4 53 0,-10 1-13-16,-2 2 29 0,-1 1-20 15,-2 2-26-15,3 0 49 16,2 0-64-16,-3 0 22 15,1 0 4-15,-2 2-12 16,5 0 31-16,-2 0-32 16,3 1-21-16,4-4 41 15,4 3-39-15,3-4-2 16,0 2 0-16,0-2-25 16,16-2 9-16,7 2-30 15,4-2 9-15,-1 0 37 16,-2-2-69-16,-3 3 68 15,-8-1-35-15,-4-3-20 16,-4 4 49-16,-3-4 1 16,-2 3 6-16,0 1 39 15,2-1-28-15,-2-1 33 0,0 2-12 16,0-4-32-16,0 2 34 16,0-4-30-16,0 2 2 15,4-4 7-15,1-1-13 16,3 0-22-16,4 0 16 15,5 0 6-15,4-16 0 16,2-5 6-16,3-4-6 16,0-2 31-16,1-1-11 15,0-3-14-15,0 1-4 16,-1 4 14-16,-1-1 21 0,-2 6-37 16,-6 5 0-16,-6 2 35 15,-5 8-21-15,-1 2-14 16,-5 2 19-16,0 2-18 15,0 0-2-15,0 0-14 16,0 0 12-16,0 0-24 16,0 0 17-16,0 0 9 15,0 0 0-15,0 0-2 16,0 0-11-16,0 0-3 16,0 2-53-16,-5 1-51 15,2-3-115-15,0 0-32 16,1 0-631-16</inkml:trace>
  <inkml:trace contextRef="#ctx0" brushRef="#br0" timeOffset="47853">16726 1311 856 0,'0'0'322'16,"0"0"-122"-16,0 0-17 15,0 0-91-15,0 0 7 16,0 0-17-16,0 0 0 15,12-26 13-15,-12 26-10 0,0 0-11 16,0 0 20-16,0 0-94 16,0 0 0-16,-5 0-37 15,-8 0 21-15,-5 0 10 16,-4 0 6-16,-5 4 0 16,0 6-10-16,2-2 5 15,17 6-18-15,4-2-161 16,4-1-213-16</inkml:trace>
  <inkml:trace contextRef="#ctx0" brushRef="#br0" timeOffset="49578.17">16689 1355 1058 0,'0'0'298'0,"0"0"-122"16,0 0-118 0,0 0-26-16,0 0 23 0,0 0-30 15,0 0 23 1,-69 25-3-16,55-16-12 0,1 1 63 16,-3 0-25-16,3-2-12 15,4 1-9-15,2-5-41 16,5-2 21-16,2-2-30 15,0 0-18-15,0 0 11 16,7 0-45-16,8-6 52 16,4-7-20-16,-2 3-54 15,1 1 74-15,-5 1 0 16,-1 2 0-16,-6 2 9 16,-4 4-9-16,-2 0 0 15,0 0-11-15,0 4 11 16,0 10 77-16,-10 4-15 0,-2 2-42 15,-1-3 36-15,3 0-55 16,1-7 27-16,5-3 6 16,2-2-24-16,2-5 24 15,0 0-19-15,0 0-13 16,2-2-4-16,14-14-32 16,4-2-16-16,4-4 37 15,2 0-32-15,0 2 22 16,-6 3-5-16,-4 7 28 15,-8 2-15-15,-6 6 27 16,-2 2-24-16,0 0 3 16,0 7 9-16,-2 8 34 15,-6 7 4-15,-2 3-36 16,6-4 33-16,-1 1-26 0,1-5-9 16,4-5 0-16,0-5-2 15,0-4 1-15,4-3-45 16,12 0 39-16,2-8-23 15,4-9 1-15,1-1 5 16,-6 0 23-16,-5 0 2 16,-6 7 9-16,-6 2 6 15,0 4 15-15,0 2 44 16,-2 3-54-16,-10 0-11 16,2 0 21-16,-1 3-6 15,-1 8 14-15,1 1-29 16,3 0 1-16,1-1-22 15,4-2 4-15,1-3-21 16,2-2 17-16,0-1-33 0,0-3 29 16,0 0-16-16,0 0 0 15,0 0 30-15,0 0-87 16,0 0 20-16,0 0-38 16,0 0-42-16,0 0-147 0</inkml:trace>
  <inkml:trace contextRef="#ctx0" brushRef="#br0" timeOffset="51133.82">16784 1989 87 0,'0'0'200'0,"0"0"-81"16,0 0 39-16,0 0-28 0,0 0 6 15,0 0 29-15,0 0-24 16,5 0-50-16,-7 0-15 15,-7 0-59-15,-2 0 34 16,-1 0 4-16,2 0-16 16,-2 0 40-16,3 0-28 15,1 0 16-15,3 0 13 16,1 0-54-16,4 0 8 16,0-6-34-16,0-2-67 15,0 0 53-15,0-1 3 16,6 2 4-16,3 1 6 15,4 2-24-15,1 0 15 16,4-1-15-16,-3 4 8 16,-2-1 5-16,-3 2 12 0,-4 0 0 15,-4 0-9-15,-2 0-39 16,0 0 36-16,0 0 12 16,0 6 0-16,-10 0 15 15,-4-2-7-15,3 2 3 16,-3 0-11-16,3 0-2 15,3 0-30-15,1 0-87 16,2 0-373-16</inkml:trace>
  <inkml:trace contextRef="#ctx0" brushRef="#br0" timeOffset="51697.78">16740 2450 101 0,'0'0'234'0,"0"0"-75"16,0 0-61-16,0 0 7 15,0 0-27-15,0 0 23 16,0 0-45-16,22-4 106 16,-35 8-33-16,-1 0-67 15,-1-1 12-15,2 0-24 16,1 0-27-16,6-3 22 16,0 0-35-16,6 0-10 15,0 0-27-15,0 0-48 0,0 0 23 16,0 0 42-1,6 0 10-15,0 0 58 0,1-5-19 16,-2 5 16-16,-1 0-13 16,1 0-32-16,-3 0-10 15,0 0-97-15,-2 2-80 16,0 8 22-16,0-2-82 0</inkml:trace>
  <inkml:trace contextRef="#ctx0" brushRef="#br0" timeOffset="53132.01">16745 1887 466 0,'0'0'291'0,"0"0"-159"16,0 0-75-16,0 0-35 15,0 0 4-15,0 0 58 16,0 0 0-16,0 2 40 16,0 0-8-16,0-2-34 15,0 0 5-15,0 0-61 16,0 3-1-16,0-2-6 16,-5 0-18-16,-2 4 8 15,0-1-9-15,3-1-14 16,0 0 13-16,2-1-41 15,2-2-44-15,0 0-129 0,0 0-548 16</inkml:trace>
  <inkml:trace contextRef="#ctx0" brushRef="#br0" timeOffset="59587.51">16868 1891 421 0,'0'0'352'15,"0"0"-101"-15,0 0-97 16,0 0-5-16,0 0-55 16,0 0-52-16,0 0 0 15,-19-4-14-15,15 2 7 16,-5 0 65-16,-1 2-51 0,2-2 73 16,-3-1 7-1,-3 3-25-15,1 0-23 0,0 0-50 16,-1 0-1-16,1 3 42 15,-1 7-71-15,4 4 28 16,-1 4-8-16,3-2-15 16,4 2 6-16,4-2-12 15,0-1 0-15,0-2-8 16,0-3 7-16,7 0-1 16,4-4-2-16,4-2-8 15,4-4 6-15,-2 0 6 16,5 0 0-16,1-8 5 15,0-6 14-15,-4-1-37 0,-3-4 18 16,-7 1 0-16,-7 0 3 16,-2 2-3-16,0 1-27 15,-2 8 26-15,-11 2-98 16,-8 5-13-16,1 0-86 16,-11 23-24-16,4-1-163 15,5 2-738-15</inkml:trace>
  <inkml:trace contextRef="#ctx0" brushRef="#br0" timeOffset="60222.37">16789 2327 978 0,'0'0'339'15,"0"0"-161"-15,0 0-64 16,0 0-50-16,0 0 57 16,0 0-49-16,0 0-9 0,-100-11 31 15,81 22-36 1,6 4 8-16,3-1-25 0,0 1-40 15,8 4 30-15,2-5-31 16,0 1 0-16,0-4-7 16,4-1-46-16,8-4-12 15,1-2-18-15,3-4-8 16,-1 0 16-16,-1 0-56 16,-3 0-30-16,-2-2-17 15,-3-6-210-15,-3 4-285 0</inkml:trace>
  <inkml:trace contextRef="#ctx0" brushRef="#br0" timeOffset="62968.4">19122 1091 377 0,'0'0'223'16,"0"0"-110"-16,0 0-86 15,0 0 14-15,0 0-7 16,0 0 10-16,0 0-8 16,-60 32 9-16,51-28 12 15,-3 0 32-15,4 2-66 16,-3 2 27-16,-1-1-34 0,-1 2-16 16,2-1 7-16,-3 2-7 15,4 2 0-15,-2-1 4 16,-1 4 5-16,2-1-9 15,-3 1 0-15,1-2 0 16,1 1 5-16,0-4-4 16,1 1 11-16,1-3 46 15,1 3-36-15,3 1 19 16,0 1-18-16,-2-5-17 16,4 5 37-16,-1-3-28 15,1-2-2-15,0 3 27 16,0-1-32-16,-4 1 24 15,2 1-19-15,-2-1-12 16,3-2 29-16,-2 2-30 0,0-1 12 16,2 2 4-16,1 0-6 15,2 1-6-15,-2 0-4 16,1 1 12-16,1-1-5 16,-2 4-6-16,2-3-1 15,-1-1 0-15,1 2 10 16,2 1-10-16,0 0 0 15,0 0 3-15,0 1-9 16,0-4 13-16,0 1-7 16,0-2 0-16,0 2 9 15,0-2-9-15,0 2 0 16,0 1 1-16,0-2-3 16,0 1 3-16,0 4-1 15,0-1 0-15,5 1-3 16,-3-3 3-16,2 2 0 0,1-1 0 15,-3-5-6-15,0 0 7 16,0-4-1-16,0 2 0 16,0-3-14-16,5 0 14 15,-2 0-34-15,2-1 11 16,1 0 14-16,1 1 8 16,1-2 1-16,-2 2 5 15,-1 0 3-15,1 2-8 16,-1 0 0-16,-2-1-24 15,-1 2 11-15,3-1 5 16,-3-4 8-16,0 2 0 0,4-2-9 16,-4 0-1-16,3 0-6 15,1 2 3-15,0-2-13 16,0 2 26-16,-1 0-26 16,-3 0-22-16,0-2 7 15,4 2 15-15,-4-2-54 16,3 1-9-16,-3-2 6 15,2 1-8-15,2-2 58 16,-2 2 23-16,1-3-14 16,-1 2 23-16,1-1-27 15,0 0-33-15,-2 0 24 16,1 0-66-16,-2 2 4 16,3-2-64-16,4 4 40 15,-2-2 8-15,0-1-35 0</inkml:trace>
  <inkml:trace contextRef="#ctx0" brushRef="#br0" timeOffset="63228.21">19269 2135 214 0,'0'0'161'16,"0"0"-86"-16,0 0-46 15,0 0 22-15,0 0-20 16,0 0-16-16,0 0 8 16,116 0-3-16,-105 0-3 0,-2 0 18 15,-1 0-22-15,2 0 27 16,-4 0-14-16,1 0-25 16,-3 0-1-16,4 0 0 15,0 0-70-15,-1 0-57 16,-1 0-137-16</inkml:trace>
  <inkml:trace contextRef="#ctx0" brushRef="#br0" timeOffset="65761.92">20822 2849 212 0,'0'0'1077'0,"0"0"-869"15,-148-26-141-15,82 18-30 16,1 0-37-16,15 6-13 15,9 2-19-15,16 0-146 16,14 0-411-16</inkml:trace>
  <inkml:trace contextRef="#ctx0" brushRef="#br0" timeOffset="73298.73">19176 1051 221 0,'0'0'297'15,"0"0"-163"-15,0 0-2 16,0 0-46-16,0 0-6 15,0 0-2-15,-61 23-19 16,50-16 29-16,-5-1-5 16,4 2-34-16,-5-1 22 0,5 2-61 15,-2-1 22-15,0-3 12 16,1 4-17-16,0-3 24 16,-1 1-19-16,2-1-17 15,2 0 23-15,1 3-28 16,-2-1-10-16,-2 0 0 15,1 3 9-15,-1 0 5 16,-1 1-14-16,1 0 1 16,3 3 10-16,-4-2-5 15,3-1-6-15,-1 2 8 16,1-2-6-16,1 2 23 16,0-2-14-16,-2 3-9 15,2-2 27-15,1 1-23 0,0 0-6 16,3 0 3-1,-1 3 7-15,3 1 1 0,-1 0-11 16,2 0 0 0,-3 0 10-16,2 0 8 0,-3 3-18 15,-2-7 28-15,0 7-14 16,2-4 27-16,1 2-27 16,2-1-14-16,-2 1 38 15,4 0-27-15,0-2-6 16,0 0-1-16,2-1 4 15,0 1 9-15,0 3-17 16,0-2 2-16,0 1-4 0,0 3 12 16,0-4-10-16,0 3 0 15,0-3 9-15,0-3-9 16,0 4 0-16,0-6 0 16,0 4-2-16,4-3 3 15,0 0-1-15,4 0 6 16,1 0-5-16,-1 0 20 15,2-2-21-15,-2 0 0 16,1 0 14-16,0 0-7 16,0 1-7-16,0 0 11 15,0 3-10-15,0-1 14 16,2 0-15-16,0-1 0 16,3 1-11-16,-1 1 11 0,1-2 0 15,-2 1 0 1,5-1 8-16,-2 1-5 0,-1-4-3 15,1 1 0-15,-2-2-7 16,3-1-6-16,2-1-1 16,1-2 6-16,4-2 8 15,-1 0-8-15,0-3 8 16,1-1 0-16,-3 0-4 16,-3 0 4-16,1 0-1 15,3 0 0-15,0 0-10 16,6 0 10-16,4-4-6 15,3-3 7-15,0 0 13 16,4-2-13-16,-1-2-3 0,-1-2 2 16,2-4-22-1,1-4 21-15,4-6-8 0,1-7-18 16,4-4 19-16,-1-7-39 16,1-8 27-16,-1-3 14 15,-4-6-6-15,-8-3 13 16,-6-1 0-16,-8 0 1 15,-11 4-8-15,-10 6 13 16,0 3-12-16,-4 10-4 16,-31-10-68-16,1 11-39 15,-2 13-182-15</inkml:trace>
  <inkml:trace contextRef="#ctx0" brushRef="#br0" timeOffset="74615.17">20555 1769 499 0,'0'0'309'0,"0"0"-136"16,0 0-17-16,0 0-30 16,0 0-48-16,0 0-15 15,0 0-56-15,0-23 3 16,0 23-9-16,0 0 6 16,0 0-7-16,0 0-15 0,6 0 15 15,3 0 4-15,7 0-3 16,1 0-2-16,6 5 1 15,2-4 0-15,8 5 12 16,5 0-5-16,6 3-5 16,7 1 25-16,7 1-14 15,7 3-13-15,2 5 0 16,1-1 2-16,1 0 30 16,1 2-16-16,-1-1 3 15,-2 2 11-15,-3 1-17 16,-2-2-13-16,4 3 1 15,-6-2 0-15,-1-1 3 16,-1 0-4-16,-4 0 0 0,0 0 5 16,-6-4 4-16,0 0-9 15,-4 1 9-15,1-4-8 16,-5 3 15-16,-1-1-16 16,-2-2 0-16,-2-1 0 15,-1 1 8-15,-3-1-9 16,0-2 1-16,-4-3 0 15,0 1-1-15,-6 1 0 16,2-4 1-16,-3 0-1 16,-2-2 10-16,-5 1-9 15,0-1 0-15,-1-3 0 16,-1 2-1-16,-2-2-3 16,-3 0 4-16,2 0 10 0,-4 0 1 15,-2 0-11 1,0 0 11-16,-2 0-4 0,0 0 9 15,0-6-16-15,0 1 0 16,0 2-1-16,0-4-38 16,0 4 1-16,0-1 23 15,0 0 15-15,0 1 1 16,-2 3 0-16,2-1 9 16,0 1 48-16,0 0-46 15,0 0 36-15,0 0-48 16,0 0-35-16,13 0 35 15,7 1 10-15,3 6-9 16,4 0 10-16,-1 0 2 16,-4 1-13-16,-1-4 1 0,-6-1-1 15,-9 2 13-15,-3-5-13 16,-3 0 32-16,0 0 21 16,0 0-53-16,-17 2-18 15,-9-2-24-15,-40 0-72 16,5 0-152-16,3 0-885 0</inkml:trace>
  <inkml:trace contextRef="#ctx0" brushRef="#br0" timeOffset="77052.27">22780 2063 1347 0,'0'0'319'16,"0"0"-171"-16,0 0 10 15,0 0-39-15,0 0-75 16,0 0 13-16,0 0-37 16,-122-30-20-16,102 32 59 15,0 12-43-15,-2 4 21 16,1 4-7-16,-1 6-14 15,0 6 33-15,-1 4-28 16,3 2-20-16,1 5 54 16,5 1-54-16,5 0 17 15,9 2-3-15,0-2-7 16,0 2-8-16,23-4 0 16,7-1 0-16,9-7-11 0,5-3 11 15,6-6-9-15,5-10 0 16,1-6-26-16,-1-11 29 15,1 0 1-15,-3 0 5 16,-1-15-19-16,-4-2 18 16,-3-3 1-16,-7-5 10 15,-5-4-3-15,-8-10 10 16,-5-5 11-16,-9-4-19 16,-4-7 53-16,-5 4-61 15,-2 1 33-15,0 3-5 16,-6 7-28-16,-15 7 12 15,-6 0-13-15,-8 5 0 16,-6 4-25-16,-7 2 16 16,-5 6-18-16,-11 8-31 15,-26 8-89-15,14 0-150 0,7 4-285 0</inkml:trace>
  <inkml:trace contextRef="#ctx0" brushRef="#br0" timeOffset="79648.31">22738 2099 920 0,'0'0'350'0,"0"0"-129"15,0 0-44-15,0 0 10 16,0 0-80-16,0 0-13 0,0 0-43 16,-24-8-37-1,-3 20 53-15,-11 8 0 16,-5 10-8-16,-5 6 51 0,-4 7-66 15,3 4 16-15,5 0-8 16,8-2-37-16,7-2 31 16,9-7-43-16,6-6 12 15,7-8-20-15,5-8 5 16,2-10-7-16,0-4-8 16,27 0 15-16,12-18-3 15,11-13 3-15,11-6-16 16,3-11-4-16,3-5-8 15,0-1-8-15,-2 1 1 16,-7 4 17-16,-10 7-2 16,-10 12 9-16,-11 8 3 0,-11 8-13 15,-12 10 22 1,-4 4-1-16,0 0 0 16,-20 6 0-16,-9 17 50 0,-9 6 2 15,-4 7-29-15,-3 4 43 16,1 3-65-16,-1-2 36 15,3 2-2-15,4-3-29 16,7-2 26-16,4-2-32 16,9-7 6-16,7-8-1 15,4-7-5-15,7-8-2 16,0-6-5-16,9 0-20 16,18-2 27-16,11-16 0 0,7-8 10 15,6-6-38-15,2-4 3 16,-3-4 10-16,-6 0 3 15,-4 3-12-15,-9 7 24 16,-11 8 0-16,-9 8 0 16,-9 8 9-16,-2 5-9 15,0 1 0-15,-19 1 4 16,-14 18-2-16,-10 8 42 16,-2 8-32-16,-2 3-4 15,5 2 27-15,5-2-23 16,8-2-12-16,8-7 0 15,10-8 11-15,9-7-17 16,2-8 6-16,2-6-5 16,27 0-17-16,13-14 22 15,14-13-13-15,4-8-16 16,3-7-15-16,-3-4 30 16,-6-2-23-16,-12 6 15 0,-11 3-7 15,-11 13 40-15,-9 8-11 16,-9 11 44-16,-2 7-21 15,0 0 12-15,-24 3-34 16,-10 23 16-16,-8 8 36 16,-5 7-35-16,-1 5-18 15,5-2 19-15,5-4-18 16,9-2 21-16,9-6-22 16,7-6 0-16,8-9-11 15,5-10 7-15,0-4-13 16,9-3-4-16,20-3 20 15,11-16-14-15,7-8-6 16,1-3 6-16,-2-1-19 0,-9 0 24 16,-8 5 1-16,-8 8 9 15,-11 4 0-15,-3 9 14 16,-7 2-10-16,0 3 2 16,0 0-12-16,-20 13 34 15,-9 16-28-15,-8 3 39 16,-8 5-29-16,1 0 28 15,-2-3-37-15,11-4-1 16,6-7 21-16,10-8-20 16,9-4-1-16,10-10 0 0,0-1-6 15,9 0-7 1,22-14-4-16,14-9-28 0,9-10 44 16,2-5-84-16,3 0 30 15,-8 4-24-15,-3 2-1 16,-15 10 56-16,-9 4 5 15,-8 11 19-15,-10 2 52 16,-6 5-33-16,0 0 18 16,0 6-18-16,-13 16 32 15,-12 5 25-15,-4 4-39 16,-7-1-30-16,-3 0 46 16,-4-6-37-16,1-1-13 15,-1-10 11-15,6-3-13 0,3-6 28 16,5-4-17-1,7 0-12-15,9 0 18 0,6-14-18 16,7-5-8-16,0-8-11 16,15-3-31-16,17-1 19 15,8-5-27-15,7 3-3 16,0 5 40-16,-3 6-74 16,-8 10 61-16,-7 6 18 15,-10 6 10-15,-5 0-6 16,-4 7 12-16,-8 16 0 15,-2 3 13-15,0 6 7 16,-8 4-13-16,-11 2 9 16,-6-2-15-16,-8-2 24 15,-3-5-19-15,-7-9-3 16,-1-7 97-16,-3-9-82 16,1-4 40-16,1 0-21 0,7-8-3 15,7-12 7-15,8-3-36 16,8-6-4-16,9-2-2 15,6-5-17-15,2-1-17 16,25-1-9-16,10 0-43 16,5 3 49-16,5 8-22 15,-2 8 26-15,-5 10 22 16,-6 6-41-16,-9 3 47 16,-6 0 5-16,-5 12 1 15,-6 12 0-15,-1 5 1 16,-7 6 5-16,0 4 35 15,0 1-23-15,0-2-12 16,-15-2 7-16,-10-6-7 16,-4-6 5-16,-6-6 8 15,-4-7 20-15,-1-8 42 16,2-3-80-16,1 0 41 0,3-12-13 16,8-10-12-16,4-6 19 15,12-4-36-15,8-2 1 16,2-4-12-16,15 0-27 15,19-4 15-15,11 2-26 16,3 4-13-16,7 4 30 16,1 8-14-16,-5 9-4 15,-5 10 44-15,-11 5-61 0,-10 0 66 16,-8 9-11 0,-6 15 12-16,-8 7 4 0,-3 9 7 15,0 4 17-15,-14 4 50 16,-12 2-77-16,-10 0 57 15,-6-1-12-15,-4-5-32 16,-6-8 29-16,-2-10-21 16,1-8-20-16,-1-10 81 15,2-8-82-15,2 0 35 16,6-20-11-16,4-11-16 16,6-5 6-16,10-8-15 15,12 0 0-15,12-4-12 16,0 3-22-16,27 1 7 15,14 5-22-15,5 8-7 16,5 9 22-16,2 13-19 0,-1 7 11 16,-5 2 35-16,-5 3-26 15,-4 16 32-15,-7 2 1 16,-6 6 0-16,-7 0-6 16,-10 4 0-16,-8-1 6 15,0 1 21-15,-14-6-6 16,-14-3-15-16,-8-2 0 15,-6-6-5-15,2-1-10 16,-3-6-108-16,12-1-230 16,14-2-414-16</inkml:trace>
  <inkml:trace contextRef="#ctx0" brushRef="#br0" timeOffset="80922.62">22664 2105 697 0,'0'0'205'0,"0"0"-101"16,0 0 41-16,0 0-57 16,0 0-50-16,0 0 14 15,0 0-36-15,-111 119 0 16,108-90 3-16,3 4-11 0,0 1-16 15,0 4-20 1,3-2-108-16,11 2 32 0,1 0-18 16,12 12-1-16,-5-10-47 15,1-8-142-15</inkml:trace>
  <inkml:trace contextRef="#ctx0" brushRef="#br0" timeOffset="81097.16">23097 2414 887 0,'0'0'317'15,"0"0"-130"-15,0 0-84 0,0-112-83 16,-13 87-10 0,-6 10-10-16,1 6-55 0,-8 5-57 15,2 4-174-15,3 0-323 0</inkml:trace>
  <inkml:trace contextRef="#ctx0" brushRef="#br0" timeOffset="83951.07">19380 1107 188 0,'0'0'151'16,"0"0"-76"-16,0 0 13 16,0 0 13-16,0 0 15 15,0 0-24-15,0 0-1 16,0-6-6-16,0 4-34 0,0-1 40 15,0 2-37 1,0-2-12-16,0-1-11 0,0 4-13 16,0-1 11-16,0-3 13 15,0 4-31-15,0-2 5 16,0 2 18-16,0-3 6 16,0 3 7-16,0 0-28 15,-2-1 10-15,0 1 23 16,2-3-52-16,-3 3 16 15,1-1-15-15,-2 1 11 16,2 0-9-16,-5-3 7 16,3 3-4-16,-3 0 16 15,0-1 1-15,1 1-23 0,-3 0 26 16,1-3-8 0,0 3 17-16,1 0-35 0,-1 0 0 15,-2 0 16-15,2 0-3 16,-3 0-13-16,1 0 9 15,-1 0-7-15,3 0 34 16,-4 0 5-16,3 0-14 16,-2 0 12-16,2 0-32 15,0 0 20-15,-1 0-26 16,-2 0 8-16,0 0-4 16,0 0 2-16,-4 4-3 15,1 0-4-15,-1-1 9 16,3 1-9-16,-1-1 10 15,3 1-10-15,-1-1 38 0,4 1-26 16,1-3 4-16,1 2 2 16,-1 0-3-16,0 2-15 15,-2-1 0-15,3-1 1 16,-3 2 6-16,-3-1-1 16,2 0-4-16,-2 0 15 15,-1 2-6-15,2-2-2 16,-1 0-2-16,2 2 0 15,3-2 10-15,1-1-17 16,0 2 0-16,2-1 0 16,2 0-5-16,2-2-4 15,0 0-76-15,0 0-134 16,0-2 13-16,4 0-196 0,8 0-853 16</inkml:trace>
  <inkml:trace contextRef="#ctx0" brushRef="#br0" timeOffset="86530.17">19273 1037 570 0,'0'0'270'15,"0"0"-110"-15,0 0 20 16,0 0-95-16,0 0-23 16,0 0-2-16,0 0-31 15,-37-13-12-15,27 13 43 16,-1 0-22-16,0 0 20 15,0 0-1-15,0 0-43 16,-2 0 34-16,1 0-33 0,-1 2-8 16,-1 2 30-16,1 0-37 15,0 3 32-15,-3-3-5 16,4-1-13-16,0 4 32 16,-1-1-29-16,1-1 1 15,1 2 36-15,0-3-42 16,2 0 7-16,-2 2 11 15,0-2-14-15,0 1 11 16,0 0-27-16,0 1 6 16,-3-2 32-16,1-1-36 15,1 2 21-15,2-3-7 16,-1 1-15-16,1 0 29 16,4 1-30-16,-1 0 6 15,1 0 0-15,-2 2-5 16,0 0-1-16,-1 1 15 0,-3 2-14 15,1-1 19-15,1 0-20 16,-4 3 12-16,3-4 4 16,2 0-14-16,0 2-2 15,0-1 3-15,0 2 10 16,1-1-5-16,-3-1-8 16,6 3 0-16,-2-3-1 15,-1 3 2-15,0-2-1 16,4 1 0-16,0 2 13 15,-1 0-10-15,1 1-3 16,0-2 0-16,0 3-6 16,4-1 7-16,-2 0-1 15,2-1 0-15,0 0 7 16,0 1 1-16,-2-1-8 16,0 2 0-16,0-3-6 0,0 3 7 15,2 1-1-15,-2-1 3 16,2-1 4-16,0 0-7 15,0-1 0-15,0 2 0 16,0-1-4-16,0 4 4 16,0 1 0-16,0-3 0 15,0 4 12-15,0-2-11 16,0 0-1-16,0-1 0 16,0 2-9-16,0 2 9 15,0-2-1-15,0-1 1 0,4-2 0 16,2 1 0-16,2-2 0 15,-2 2 0-15,-1 1 0 16,-1-1 11-16,0 0-11 16,1 0 0-16,0 0 7 15,-1 0-2-15,0-2-5 16,3 2 0-16,2-4-14 16,0 0 7-16,0 1-3 15,-1-2 9-15,2-1 1 16,-1 0 20-16,-1 0-20 15,-1-1 1-15,0-1-4 16,2 3 3-16,-1-1-1 16,3 2 0-16,3 0-9 0,-1 0 1 15,1 0 9 1,-1 0 0-16,-1-1-4 0,1-1 4 16,-3-1 0-16,2 0-7 15,-1-2-18-15,0 0 17 16,1-2-2-16,-2 1 10 15,-1 1-19-15,3-3 18 16,-4 0 0-16,3-1-10 16,3 0-14-16,-1-2 18 15,3 2-23-15,1-2 10 16,-1 2-1-16,3-2-8 16,-4-1-33-16,5 0 26 15,-3 0 24-15,4 0 6 16,-4 0 3-16,1 0 3 15,1 0 6-15,-4 0 0 0,1 0-12 16,-3 0-6-16,3 0 12 16,-1 0 15-16,1 0-15 15,-1 0 0-15,1 0 6 16,-1 0 4-16,3-1-10 16,0-2 0-16,0-1 0 15,-1 3 4-15,1-2-4 16,-1 0 0-16,-2 0-13 15,1 2 6-15,-1-2 7 16,1-1 0-16,1 0-22 16,1-2 9-16,-3 1-10 15,4-4 2-15,-4 1 3 16,1-2-1-16,-1 1 19 16,1 0 0-16,-3 1-1 0,1-2 1 15,-3 2-17-15,0 0 17 16,0 1-13-16,0 1-12 15,0-3 24-15,0 3-13 16,0-2-10-16,3 2 23 16,-3-2-9-16,0 2 10 15,1 0-5-15,-2-2 13 16,1 2-10-16,1 2 2 16,-1-2-14-16,1 0 13 15,1-1-27-15,-3 1 28 16,2 1-16-16,1-1 22 0,1-2-6 15,-1-2 1-15,3 0 0 16,1-1-1-16,-1 2 0 16,2-1 0-16,-2 2 4 15,-3-3 9-15,1 2-13 16,-6-1 0-16,1-2 1 16,-3-1 0-16,0-2 2 15,0-3-3-15,3 0 19 16,-1-1-6-16,4-1-13 15,-1 3 0-15,-3-4 0 16,2 4 4-16,-6-2-4 16,1 1 0-16,-3-1 3 15,0-2 19-15,-2 0-22 16,2 2 0-16,0-3 8 16,-2 0-1-16,2 0 2 15,1 0-9-15,-1 0 22 16,-2-3-8-16,0 6-9 0,0-2 5 15,0 3-9-15,-5 3 26 16,-3 1-3-16,-1-1-8 16,-3 1 6-16,4 1-5 15,-1 0-17-15,3-1 0 16,-4-1 8-16,1 4 21 16,1-1-16-16,-4 0 27 15,1 0 26-15,-3 2-57 16,1 0 33-16,-5 0-24 15,1-1-12-15,-6 4 9 0,4 0-6 16,-4-2-8-16,1 3 18 16,-3-2-13-16,4 0 14 15,-4 0-15-15,2-1 1 16,1 2 15-16,-2-1-19 16,1 1-2-16,-1 4 0 15,-3-1-2-15,-2 0 1 16,-2 4-7-16,0 0-38 15,1 0 38-15,6 0 9 16,4 0-1-16,4 0 0 16,8 0-10-16,3 0 9 15,3 0 1-15,2 0-50 16,0 0 50-16,0 0-29 16,0 0 20-16,0 0 8 15,0 0 2-15,0 0 5 0,0 0-6 16,0 0-29-16,0 0-8 15,0 0-101-15,0 0 30 16,0 0 3-16,7 0-44 16,-3 0-159-16</inkml:trace>
  <inkml:trace contextRef="#ctx0" brushRef="#br0" timeOffset="89244.98">22720 2096 553 0,'0'0'257'0,"0"0"-196"15,0 0-3-15,0 0 20 0,0 0 39 16,0 0 4-16,0 0-34 15,-43 0-16-15,37 0 28 16,-5 0-60-16,2 0 50 16,-2 0-13-16,0 5-16 15,0 1 17-15,-1 2-40 16,-1 0-6-16,2 1 54 16,-2 3-71-16,0-1 45 15,-1 1-9-15,3 1-8 16,-1 1 1-16,4-1-27 15,1 4-5-15,5 1 17 16,-1 0-12-16,3 1-16 16,0 4 0-16,0-1 2 0,0 0-2 15,0 1 0 1,0-2 0-16,0 2 4 0,0-2 9 16,0 2-14-16,5-4 1 15,2 1-21-15,1 0 20 16,4-2-17-16,-1 0 18 15,3-1-7-15,-1-4 5 16,2 1-5-16,1-2-7 16,-1 1-15-16,1-2 16 15,2-1-24-15,0-1 15 16,-1-3 16-16,3-2-58 16,1-1 16-16,-1 0-15 15,2-3 3-15,-2 0 54 16,3 0-35-16,-4 0 27 15,-1 0-1-15,0 0-11 0,2 0 8 16,-2 0 8-16,-1-9-22 16,4 0 20-16,-1-3 4 15,0-4 8-15,0-3 7 16,0-2 12-16,-2-2-19 16,0-3 3-16,-1 2 7 15,-3 0 7-15,-1 0-17 16,-4 0 8-16,0 2 9 15,-5-2-1-15,1 0-5 16,-5 2 8-16,0-2-9 16,0 0 37-16,0-1-25 15,-2 3 20-15,-9 0 17 16,-1 4-30-16,-5 0 46 16,-1 3-34-16,-5 2-32 15,-3 1 44-15,-1 2-52 0,-2 2 18 16,0 2 15-16,0 2-33 15,0 2 29-15,2 2-30 16,0 0 15-16,1 0 10 16,2 0-25-16,-1 0 12 15,3 2-5-15,1 7 3 16,4-2 1-16,1 3-11 16,1 3 1-16,1-2 8 15,1 4-3-15,2 0-6 16,2 2 0-16,2 2 13 0,3 2-13 15,2 1 0 1,2 0-8-16,0 1 0 0,0 4 9 16,0-1-1-16,8-2 0 15,3 2-11-15,1-4 10 16,1 0-20-16,3-2-40 16,1-4 54-16,1-2-36 15,3-1 43-15,-4-4-9 16,3-3-20-16,0-1 20 15,0-4-3-15,1 1-9 16,0-2 7-16,-1 0-13 16,2 0-16-16,2-2-13 15,-3-5-2-15,0-2 29 16,1-3-17-16,-5-4 19 16,2-2 13-16,-4-2 20 0,-4-2-6 15,-2-5 6-15,-2 2 1 16,-3-1 17-16,0-2-18 15,-1 1-5-15,-3 2 43 16,0-1-44-16,0 4 36 16,0 3 17-16,-7 3-25 15,-6 1 19-15,-5 2-20 16,-2 4-26-16,-2 0 29 16,-1 4-16-16,-2 0-14 15,2 5 11-15,-3 0-9 16,0 0 5-16,1 0-7 15,-1 2 0-15,-1 6-1 16,3 2 17-16,-1 1-16 0,3 0 20 16,-1 3-19-16,4 2 23 15,-2 3-24-15,6 3 0 16,-1 2-2-16,5 2 3 16,0 2-1-16,4 0 0 15,3 2 11-15,0-2-4 16,4 2-7-16,0-2 0 15,0 0-20-15,4-4 3 16,7-2-14-16,5-4 3 16,4-1-42-16,0-5 28 15,2-4-12-15,1-5 8 16,0 0 40-16,4-3-61 16,0 0 29-16,2 0-8 15,-1-8 4-15,2-7 1 0,-1-2 10 16,-2-6 7-16,-6 0 8 15,0-4 6-15,-3-5 10 16,-7 0 20-16,-2 1-5 16,-7 0 27-16,-2 3-14 15,0 1-2-15,-4 8 55 16,-9 1-61-16,-8 5 12 16,2 6-8-16,-4 2-15 15,-1 5 14-15,-3 0-23 16,2 0 1-16,-1 0 9 15,1 5-10-15,3 2 0 0,4 2 0 16,2 1 3 0,6 2-13-16,0 1-3 15,6 4-31-15,2-1 26 16,2 1-61-16,0 0 50 0,0-1-3 16,0-2-3-16,0-2 0 15,0-2-32-15,4-2-47 16,10-4 43-16,-1-2-113 15,-2-2-173-15</inkml:trace>
  <inkml:trace contextRef="#ctx0" brushRef="#br0" timeOffset="90127.38">22764 2207 768 0,'0'0'309'0,"0"0"-135"15,0 0-35-15,0 0-55 16,0 0-4-16,0 0 15 16,-124 26-63-16,102-11 28 15,-3 1-18-15,3 2-23 16,1 4 37-16,4 1-23 16,3 4 1-16,3 3-2 15,2 0-21-15,6 0 3 16,-1 0-14-16,4 0 3 15,0-4-16-15,0-2 13 16,10-4-19-16,3 1 18 16,3-8-37-16,-1 0 9 15,6-6 5-15,3 0-24 16,0-7 33-16,5 0-72 16,2 0 53-16,4 0 24 0,-2-7-31 15,-2-4 25-15,-2-4 6 16,-3-3 10-16,-1-3 23 15,-6-4-5-15,-3 0 15 16,-2-4 12-16,-3 2-44 16,-5-3 34-16,-2 1-35 15,0 1 6-15,-4 0-4 16,0 5-1-16,-6 2-1 16,-6 6 54-16,-5 8-52 15,2 2-4-15,-1 5-15 16,1 0-72-16,2 3-22 0,1 9-182 15,6-2-768-15</inkml:trace>
  <inkml:trace contextRef="#ctx0" brushRef="#br0" timeOffset="90597.68">22789 2496 1557 0,'0'0'403'16,"0"0"-403"-16,0 0-123 15,0 0 44-15,0 0-233 0</inkml:trace>
  <inkml:trace contextRef="#ctx0" brushRef="#br0" timeOffset="90744.29">22789 2496 1211 0,'-22'-27'604'0,"11"27"-476"15,2-3-13-15,5 1-115 0,4 2-83 16,21 0-250-16,11 0-743 15</inkml:trace>
  <inkml:trace contextRef="#ctx0" brushRef="#br0" timeOffset="92695.47">25356 2631 542 0,'0'0'342'0,"0"0"-76"0,0 0-114 16,0 0-26-16,0 0-10 15,0 0-43-15,0 0 0 16,0-18-34-16,-3 15-38 16,1 3 63-16,-2-2-42 15,-1 1 3-15,1-2 16 16,-2 1-25-16,-4 1 18 16,2 1-13-16,-3-2-21 15,-1 2 55-15,-1 0-41 16,-1 0 17-16,3 0 5 15,-2 0-29-15,-1 0 18 16,2 0-10-16,-5 0-9 16,5 0 29-16,-5 0-33 15,2 0 8-15,-1 3 11 0,1 2-20 16,-1 1 24 0,1 0-25-16,-1-2 11 0,1 1-6 15,-1 2 1-15,3-1-3 16,-1-1 0-16,1 1 8 15,0 0-5-15,-1 0-6 16,3-1 10-16,-3 1-4 16,4-2-5-16,-1 2 12 15,-4 0 7-15,5 2-20 16,1-3 31-16,-2 2-31 16,2-1 12-16,0-2-1 15,0 2-5-15,2 0-6 0,1 0 4 16,-1 0 2-16,0-2 16 15,0 2-22-15,3 0 2 16,-2 0 14 0,0 0-4-16,3 0-12 0,-2 0 0 15,0 0 10-15,3 2-2 16,-2-2-8-16,0 2 0 16,1 0 5-16,-1-2 10 15,2 0-15-15,0 0 0 16,-1 1 13-16,1 0-19 15,2 1 6-15,0 2 0 16,-3-2-6-16,3 2 15 16,0-1-9-16,-2 0 6 0,0 1 0 15,0 2 0 1,0-2-6-16,2 3 0 0,-2-3 3 16,2-1-2-16,0 2-1 15,0-1 0-15,0 0 0 16,0-2 2-16,0 2-2 15,0-1 0-15,0 1-5 16,0 1 13-16,0-1-8 16,0-1 0-16,0-1 9 15,0 5-14-15,4-3 5 16,-2 3 0-16,2-5-19 16,-1 1 14-16,2-1 5 15,-3-2 8-15,0 0-7 16,0 0 12-16,-2 2-13 0,2-1 0 15,1 2 5-15,-3 1-5 16,2 2 0-16,-2-1 0 16,2 0 1-16,0-1-10 15,2 0 9-15,1 0 0 16,-2-1-13-16,1-2 17 16,1 1-4-16,-3 1 0 15,2-2 8-15,-2 1-10 16,2 3 2-16,1 0 0 15,2 2-12-15,2 1 3 16,-1-1 2-16,1 1-3 16,3-1-23-16,-4-3 33 15,3 0-17-15,1 0 17 0,-2 0 4 16,-1-2 8 0,1-1-12-16,-3-1 0 0,-1 1 1 15,0-1 7-15,2 2-8 16,1 3 0-16,4 0-9 15,3 1-3-15,1 0-4 16,3 0 4-16,1-2-8 16,-4 0 20-16,-1-2 0 15,-3 0 13-15,1 0-6 16,-3 1 8-16,-1-4-15 16,4 1 0-16,-1 2 0 15,3 0-11-15,-1 0 11 16,6 0 0-16,-4 0-1 0,4-2-7 15,-5 2 7 1,-1-2 1-16,-7-2-32 0,0 0 14 16,-6-4-25-1,0 3 10-15,-2-3 32 0,0 0-134 16,7 1-73-16,-3 1 9 16,2-2-115-16</inkml:trace>
  <inkml:trace contextRef="#ctx0" brushRef="#br0" timeOffset="92851.06">25361 3682 101 0,'0'0'1208'0,"0"0"-1021"16,0 0-184-16,0 0-3 15,0 0-186-15,0 0-1114 0</inkml:trace>
  <inkml:trace contextRef="#ctx0" brushRef="#br0" timeOffset="92994.67">25361 3682 1435 0,'7'-11'349'0,"-7"11"-198"15,0-2 1-15,0 0-152 16,4-2-170-16,6 0-136 15,4 2-396-15</inkml:trace>
  <inkml:trace contextRef="#ctx0" brushRef="#br0" timeOffset="94887.51">21245 2781 110 0,'0'0'861'16,"0"0"-585"-16,0 0-187 16,0 0-20-16,0 0-40 15,0 0 35-15,0 0-25 16,-11 0 12-16,11 0-10 16,0 0-9-16,0 0 26 15,0 0 2-15,0 0-36 16,0 4 47-16,0 0-18 0,3 3 29 15,7 2 12-15,3 3-48 16,8 0 29-16,3 3-20 16,5-2-29-16,5 3 47 15,-3-1-73-15,0-4 24 16,-4-1 4-16,-4-2-28 16,-11-2 29-16,-3-2-29 15,-5-2 6-15,-4-2 42 16,0 0-38-16,0 0 15 15,0 0-25-15,0 0-113 16,0-2-216-16,0-6-831 0</inkml:trace>
  <inkml:trace contextRef="#ctx0" brushRef="#br0" timeOffset="97140.63">22166 3385 684 0,'0'0'597'0,"0"0"-463"15,0 0-134-15,0 0-1 16,0 0-140-16,0 0-415 0</inkml:trace>
  <inkml:trace contextRef="#ctx0" brushRef="#br0" timeOffset="99558.61">22854 2141 707 0,'0'0'194'0,"0"0"-154"0,0 0-17 16,0 0-23-16,0 0-49 16,0 0 7-16,0 0-4 15,11-2 37-15,-8 2 9 16,-1 0 22-16,-2 0 70 15,0-1 4-15,0-4 34 16,0 4 2-16,0-4-60 16,-10 5-12-16,-1 0 36 15,-2 0-67-15,-1 0 33 16,-3 8-24-16,-1 8-13 16,-7 9 23-16,-2 2-20 15,-2 8-1-15,-2 3 54 0,2 2-65 16,8 0 47-16,7 2-3 15,9-2-9-15,5-2-14 16,5-1-37-16,16-4 0 16,14-5-6-16,8-3 6 15,7-5-20-15,4-7 20 16,0-4 22-16,-2-5-12 16,-4-4-8-16,-11 0-2 15,-6 0 31-15,-9-8-14 16,-8-6 5-16,-4-2 42 15,-8 0-23-15,-2-2 8 16,0 2-48-16,0 3 0 16,0 3-1-16,-6 2-85 0,0 6-45 15,-8 1-111 1,3 1-79-16,-2 0-628 0</inkml:trace>
  <inkml:trace contextRef="#ctx0" brushRef="#br0" timeOffset="100984.43">24470 2642 374 0,'0'0'0'0</inkml:trace>
  <inkml:trace contextRef="#ctx0" brushRef="#br0" timeOffset="102061">22941 2071 624 0,'0'0'295'15,"0"0"-74"-15,0 0-69 16,0 0-40-16,0 0 4 16,0 0-56-16,0 0 23 15,-27-44 1-15,16 40-11 16,-3 0 8-16,-3 2-39 16,-6 2-7-16,-1 0 44 15,-3 0-77-15,-2 0 29 16,-1 2-2-16,3 8-4 15,-1 6 19-15,4 4-30 16,-1 4-5-16,3 4 19 16,2 3-17-16,2 3-11 15,3 1 1-15,5 1 0 0,2 5 3 16,6-3-4 0,2 1 0-16,0 0-1 0,0-1-3 15,10-2 4-15,9-4-8 16,3-2-20-16,5-7 7 15,1-5-51-15,3-4 16 16,6-7 29-16,-2-5-49 16,1-2 44-16,-1 0 20 15,1 0-4-15,1-6 6 16,2-7-33-16,1-5 13 16,-5-4 17-16,1-6 4 15,-5-3 9-15,-6-4 0 0,-5-3 7 16,-5-4 28-16,-5 5-16 15,-8-1 41-15,-2 2 24 16,0 3-57-16,-11 6 31 16,-5 3-13-16,-4 5-30 15,-3 5 18-15,-1 6-33 16,-2 5 0-16,-1 0-9 16,-2 3-12-16,2 0 9 15,2 0-20-15,6 3-28 16,3 4 35-16,3 3-23 15,3-2 6-15,1 2 41 16,5-1-12-16,0-3 13 16,2 1 0-16,0 0-41 15,2-2-5-15,0 4-98 16,10-4-51-16,3 1-358 0</inkml:trace>
  <inkml:trace contextRef="#ctx0" brushRef="#br0" timeOffset="102317.32">22845 2377 1662 0,'0'0'377'0,"0"0"-286"15,0 0-91-15,0 0-20 16,0 0-261-16,0 0-311 0</inkml:trace>
  <inkml:trace contextRef="#ctx0" brushRef="#br0" timeOffset="102457.94">22845 2377 1272 0,'-29'119'264'0,"29"-119"-264"16,1 0-155-16</inkml:trace>
  <inkml:trace contextRef="#ctx0" brushRef="#br0" timeOffset="102597.57">22825 2514 1478 0,'0'0'356'16,"0"0"-232"-16,0 0-124 15,0 0-76-15,0 0-480 0</inkml:trace>
  <inkml:trace contextRef="#ctx0" brushRef="#br0" timeOffset="102741.58">22825 2514 1467 0,'-15'59'308'0,"15"-62"-252"16,0-3-56-16,2 2-325 0</inkml:trace>
  <inkml:trace contextRef="#ctx0" brushRef="#br0" timeOffset="102886.19">22822 2663 1418 0,'0'0'195'0,"0"0"-195"16,0 0-295-16</inkml:trace>
  <inkml:trace contextRef="#ctx0" brushRef="#br0" timeOffset="109724.54">5428 2938 5 0,'0'0'523'0,"0"0"-371"16,0 0-1-16,0 0-84 15,0 0 5-15,0 0 12 16,-18-12 45-16,18 12-8 16,-2-3-37-16,2 1-23 15,-2 0 41-15,2 2-64 16,-2-2 16-16,0 2 5 16,-1-1-15-16,-2-2 23 15,1 2-34-15,-2 1-19 16,-3-3 57-16,-3 3-64 0,1 0 13 15,-3 0 19-15,4 0-20 16,-1 0 32-16,1-2-7 16,2 2-18-16,-1 0 51 15,3-2-75-15,-2 0 20 16,2 0 12-16,4 2 0 16,-1-2 32-16,3 2-26 15,0-1-26-15,0-2-11 16,9 2 20-16,16-4-23 15,10-1 12-15,15-1 8 16,12 0 14-16,9-1-33 16,10 0 7-16,3 4 4 15,6 0-3-15,-6 0-9 16,-2 2 0-16,-6-2 1 0,-9 2 7 16,-13 1-8-16,-10-2 0 15,-15-1 0-15,-12 2 7 16,-7 2-8-16,-8-2 1 15,-2 0-12-15,0-2 11 16,-2 2-42-16,-10 0 43 16,2 0-24-16,-2 2-23 15,1 0 2-15,0 0-32 16,-3 0-31-16,1 0-4 16,-4 0-26-16,-1 0 17 15,-23 10 19-15,8 0-126 16,-3-1-330-16</inkml:trace>
  <inkml:trace contextRef="#ctx0" brushRef="#br0" timeOffset="110071.5">6117 2949 877 0,'0'0'0'16,"-187"10"-328"-16</inkml:trace>
  <inkml:trace contextRef="#ctx0" brushRef="#br0" timeOffset="112806.19">7808 2932 411 0,'0'0'153'0,"0"0"-43"16,0 0 20-16,0 0-59 15,0 0-6-15,0 0 11 16,0 0-1-16,-4 0 59 16,4 0-40-16,0 0-16 15,4 0 41-15,2-3-72 16,3 1 2-16,5 1-17 15,5-4-20-15,10 3 23 16,9-4-31-16,12 2 5 16,10 0-5-16,8-2-2 15,11 2-2-15,3-2 0 0,3 2-19 16,-3 2-5-16,-4-2-12 16,-6 2-4-16,-8 1 39 15,-13-2-33-15,-10 1 34 16,-14 2 0-16,-14-2 9 15,-9 0 4-15,-4 0 43 16,0 2-55-16,-15-2 7 16,-3 2-8-16,-3 0-18 15,4 0-30-15,1 0-103 16,7 0-331-16</inkml:trace>
  <inkml:trace contextRef="#ctx0" brushRef="#br0" timeOffset="116011.19">11388 2761 532 0,'0'0'251'15,"0"0"-128"-15,0 0-31 16,0 0 39-16,0 0-17 15,0 0-17-15,0 0 52 0,0-17-83 16,0 14 7 0,0 0-25-16,0 0 6 0,0 1 19 15,0 0-57-15,-2 0-15 16,-2 2 26-16,-6 0-8 16,2 0-5-16,-3 0 7 15,-1 0 5-15,-3 0 23 16,-1 0-27-16,-1 0 11 15,-4-2 55-15,1 0-80 16,0 0 45-16,2-2-15 16,1 2-13-16,1 0 22 15,3 0-27-15,-3 2 5 16,3-2 16-16,1 2-21 16,1 0-9-16,1 0 15 15,-2 0-25-15,1 0 37 0,-2 0-38 16,-1 0 8-16,-1 0 11 15,-1 0 2-15,1 6-21 16,-3 2 1-16,2 0 8 16,-2 3 10-16,0-3-18 15,3 5-1-15,1 3 16 16,1-1 1-16,2 2-16 16,2 3-1-16,-2 2 8 15,4 2-8-15,1 2 6 16,-2 1-6-16,4 0 6 15,-1 2 10-15,4-1-18 16,1 2 2-16,0-3 0 16,0 4-12-16,0-1 13 15,4-1-1-15,7-2 0 0,1 2-5 16,3-4-2-16,5 0 4 16,5-3-14-16,6-3 16 15,2-1 1-15,3-4 0 16,1 1-1-16,1-5-2 15,-1-3 3-15,-2 1 0 16,1-1-7-16,-3-4-14 16,0 0 15-16,-2-3 6 15,3 0 0-15,-1 0-6 16,0 0 6-16,2-10-1 16,-2-2 7-16,-2-4-22 0,-4-3 13 15,3 1 3 1,-3-4 0-16,0-2 0 15,0 1 4-15,-2-7-4 16,-1-1 0-16,-4-3-25 0,0-2 26 16,-5-2-1-16,-3 0 3 15,-3 1 10-15,-3 7 8 16,-4 2-2-16,-2 5-18 16,0-2 48-16,0 6-49 15,0 0 21-15,-8 1 6 16,-5 0-21-16,-3 2 34 15,-2-1-40-15,-2 0 12 16,-3 1 19-16,4 1-25 16,-4 2-6-16,1 1 8 15,5 4 8-15,-4-1-19 16,3 7 3-16,1 1 0 16,-2 1-10-16,7 0 10 0,-2 0 0 15,1 0-1-15,4 1-42 16,-1 5 7-16,2 1-59 15,-3 7-69-15,1-4-115 16,4 0-379-16</inkml:trace>
  <inkml:trace contextRef="#ctx0" brushRef="#br0" timeOffset="120369.66">223 4703 662 0,'0'0'266'16,"0"0"-103"-16,0 0-86 15,0 0-15-15,0 0-20 16,0 0-23-16,0-5 32 0,0 3-50 15,0 0 18 1,0 0 3-16,5-2-12 0,2 2 50 16,1 0-11-16,-1 0-47 15,-1 0 36-15,2 2-38 16,0-2 30-16,-1 0 27 16,1 2-32-16,4-3 30 15,1 3-20-15,3-1-14 16,-1-1 42-16,8-1-56 15,-1 2 19-15,5-1-1 16,2-2-24-16,3 3 28 16,1-2-26-16,0 1 8 15,1 1 22-15,1-2-24 16,1-1 9-16,1 2 12 16,2-2-29-16,-2 2 48 15,5-2-48-15,1-2 6 0,-1 1 35 16,5-1-29-16,0 3-13 15,2-2 6-15,0 0 0 16,0-1 14-16,-3 2-20 16,3 0 0-16,-2 0 0 15,-2 0 0-15,-1 0 0 16,-1-1 6-16,-3 2 3 16,2-3-4-16,3 2-5 15,-1 0 2-15,4 0 4 16,-2 2 0-16,-1-2-6 15,1 1 0-15,2 2 6 16,0-2-3-16,4 2-3 16,3-3 0-16,3 2-4 15,1-2 5-15,3-1-1 16,-2 2 0-16,-3-1 6 16,-1-1-4-16,-4 1-2 0,-1 3 0 15,-5-3-2-15,2 1 2 16,0 0 0-16,4 0-6 15,-1-1 15-15,4 0-19 16,1 1 10-16,2-3 0 16,2 0-1-16,1 2-2 15,-1-3 3-15,-2 4 0 16,0 0 0-16,0-1 9 16,-1 3-9-16,1-2 1 15,0 1-6-15,4 0 6 0,1-3-1 16,-1 4 3-16,0 0 3 15,3-1-4-15,-3-2-2 16,1 2 0-16,-3-1-4 16,0 1 17-16,0 0-15 15,1 0 2-15,-3 2 0 16,0-1-1-16,2 1-2 16,-4-3 3-16,2 3-11 15,-3-2 31-15,1 2-20 16,-3 0 0-16,1 0-2 15,-3 0-8-15,-2 0 6 0,-3 0 4 16,2 0 5 0,-6 0 6-16,3 0-11 0,-3 0 0 15,3 0 2-15,-1 0 10 16,-2 0-12-16,1 2 0 16,-1 2 1-1,-5 0 15-15,2 1-25 0,-8-3 9 16,-4 2 0-16,-5-2 2 15,-4-1-2-15,-5-1 0 16,-1 1 12-16,-4-1 9 16,1 0-21-16,-3 3 0 15,0-3 1-15,-2 0-15 16,0 0 14-16,-2 0 0 16,1 0 0-16,-1 0-41 15,0 0-8-15,0 0-51 16,-2 0-85-16,0 0 10 15,0 0-422-15</inkml:trace>
  <inkml:trace contextRef="#ctx0" brushRef="#br0" timeOffset="121056.39">5276 4502 776 0,'0'0'143'0,"0"0"-67"0,0 0-50 15,0 0-16-15,0 0 120 16,0 0-11-16,0 0-32 15,-140 0-31-15,107 0-41 16,-7 0 17-16,-7 0-21 16,-9 0-10-16,-9 0 39 15,-5 0-29-15,-11 0 2 16,-2 0-6-16,1 0 0 16,-5 0 12-16,2 1-19 15,0 3 0-15,2 0-5 16,0-1 11-16,-2-1-6 0,1-1 13 15,-1 2-12 1,-2-3 22-16,-2 2-23 0,0-1-10 16,-3 4-3-16,2-1 7 15,0 2-17-15,0-1-11 16,0 2-12-16,1-1 38 16,-1 2-21-16,1-2 21 15,2 0-7-15,4-3 11 16,4 4 4-16,5-3 0 15,5 2 7-15,4-4-16 16,5 2 9-16,2 0-4 16,0-1-19-16,2-1 24 15,1 3-2-15,-3-4-17 16,2 2-16-16,-4-1 32 16,0-1-14-16,0 4 16 15,-1-1-6-15,3 0 14 0,0 0 29 16,3 2 13-16,4 1-26 15,-4-1 24-15,6-1-36 16,-5-2-6-16,2 3 26 16,-4 1-24-16,4-3-16 15,-25 2-3-15,17 0-82 16,4-4-198-16</inkml:trace>
  <inkml:trace contextRef="#ctx0" brushRef="#br0" timeOffset="121249.49">921 4660 1945 0,'0'0'244'0,"0"0"-244"16,0 0-232-16,0 0-58 15,0 0-115-15,0 0-257 0</inkml:trace>
  <inkml:trace contextRef="#ctx0" brushRef="#br0" timeOffset="121357.08">1255 4656 2061 0,'0'0'86'0,"0"0"-86"16,0 0-575-16</inkml:trace>
  <inkml:trace contextRef="#ctx0" brushRef="#br0" timeOffset="127419.76">1451 6397 1211 0,'0'0'482'15,"0"0"-298"-15,0 0-43 16,0 0 30-16,0 0-128 16,0 0-4-16,4-6 8 15,10-3-47-15,5-1 39 16,4-3-39-16,0-4 7 16,1-1-4-16,1-3 6 15,-6-6-9-15,0 1 0 16,-6-2 12-16,-5 0-12 15,-3 1 0-15,-3 8 0 16,-2 3-24-16,0 6 24 16,0 4 0-16,0 6-7 15,0 0-4-15,0 0 4 0,0 0 4 16,0 12 3-16,-4 8 77 16,4 5-76-16,0 2 36 15,0 3-1-15,0 0-18 16,9-2 13-16,6-2-31 15,1-4 2-15,-1-5-1 16,3-6-1-16,-2-5-43 16,-3-6-31-16,10-2-88 15,-6-18-129-15,-1-4-522 0</inkml:trace>
  <inkml:trace contextRef="#ctx0" brushRef="#br0" timeOffset="127563.3">1681 5934 1463 0,'0'0'286'0,"0"0"-188"15,0 0-98-15,0 0-105 16,0 0-95-16,0 0-1102 0</inkml:trace>
  <inkml:trace contextRef="#ctx0" brushRef="#br0" timeOffset="128052.45">1681 5934 1222 0,'-83'-111'363'0,"58"109"-184"0,-7 2-37 16,-2 0-104-16,-2 0 62 16,3 8 3-16,2 10-18 15,-1 4-6-15,6 6-37 16,1 6-41-16,4 8 35 15,6 2-15-15,7 8-21 16,0 5 18-16,6 3-17 16,2 4 31-16,0 2-32 15,5 0 0-15,11-4-10 16,6-3 8-16,7-7 2 16,2-8 0-16,7-8-23 15,2-8 23-15,7-10-14 0,4-6 14 16,7-12-29-16,2 0 28 15,7-14 1-15,2-14 0 16,0-8 1-16,0-6 3 16,-4-3 1-16,-7-11-4 15,-5-3 12 1,-11-10 4-16,-6-5-17 0,-12-6 12 16,-10-4-11-16,-9 3 44 15,-5 5-20-15,0 12-7 16,-23 10 22-16,-6 14-40 15,-11 10-2-15,-9 10-4 16,-9 8-40-16,-11 10 0 16,-4 2-105-16,-45 12-97 15,18 12-24-15,6 2-581 0</inkml:trace>
  <inkml:trace contextRef="#ctx0" brushRef="#br0" timeOffset="128631.75">1525 6056 869 0,'0'0'392'15,"0"0"-154"-15,0 0-106 16,0 0-37-16,0 0 32 16,0 0-108-16,0 0 10 15,-2-33-16-15,4 30 1 16,4-1 7-16,-1 2-20 16,-3-2-1-16,1 1 9 15,-3 3 7-15,0 0-26 16,0 0 10-16,0 0-88 15,0 0-47-15,0 13-60 16,-7-1-299-16</inkml:trace>
  <inkml:trace contextRef="#ctx0" brushRef="#br0" timeOffset="132384.57">291 7106 700 0,'0'0'200'0,"0"0"-101"0,0 0 42 15,0 0-36-15,0 0 3 16,0 0-23-16,0 0-57 16,-10 0 33-16,10 0-19 15,-2 0-20-15,0 0 46 16,0 0-56-16,-1 0 27 16,1 0 1-16,0 0-17 15,0 0 35-15,2 0-24 16,-2 0-8-16,2 0 46 15,0-2-54-15,0 2 8 16,0-1 25-16,0-3-43 0,0-1 28 16,0-3-31-16,0 0 1 15,4-2 20-15,5-4-24 16,1 0 11-16,7-2-6 16,-2-2 2-16,5 0 17 15,3-3-26-15,1 0 0 16,0-2 10-16,3 0 2 15,0-4-11-15,0 4 35 16,-3-4-36-16,1 4 42 16,-1 1-42-16,-2 0 9 15,1 0 8-15,-6 4-2 16,1-3-15-16,-2 5 0 16,0 0 11-16,2 0 3 15,-1 3-14-15,3 1 1 16,1-3-19-16,3 0 26 15,-3 2-8-15,7-1 0 0,-1 0 11 16,0-1-3-16,-4 4-8 16,4-1 0-16,0 2 6 15,-2-1 0-15,2 3-6 16,-3-1 3-16,2 1 9 16,-1 0-7-16,0 2-5 15,-3 0 0-15,-2 0 2 16,-2 1 11-16,0 0-13 15,-3 1 0-15,-1-1 15 16,1 0-5-16,-1 1-10 16,-1-2 0-16,0-1-9 15,1 1 18-15,-3 1-9 0,1-2 0 16,-4 3 13 0,-3 0-9-16,-3 2-4 0,-2 0 0 15,0 2-26-15,-2 0-17 16,-19 0-108-16,-25 0-151 15,1 7-18-15,1 2-287 0</inkml:trace>
  <inkml:trace contextRef="#ctx0" brushRef="#br0" timeOffset="133442.51">433 6585 385 0,'0'0'248'0,"0"0"-98"0,0 0-44 15,0 0 70-15,0 0 0 16,0 0-54-16,0 0 26 15,4 0-24-15,-4 0-45 16,0 0 43-16,0 0-48 16,0 0-8-16,0 0-10 15,0 0-34-15,0 0 31 16,0 0-44-16,0 0-3 16,0 0 45-16,0 0-50 15,4 0 20-15,8 0 16 16,5 0-18-16,6 0 30 15,4 0-39-15,6 0-1 0,0 0 13 16,3 0-11-16,-1 0-11 16,0 0 4-16,-4 0 11 15,-5 0-9-15,-6 0-6 16,-6 0 0-16,-5 0-7 16,-7 0 19-16,0 0-12 15,-2 0 7-15,0 0 5 16,0 0 7-16,0 0-19 15,0 0-1-15,0 0-35 16,0 0 11-16,0 0-11 16,-4 4 29-16,-5 4 7 15,-5 4 12-15,1 2-8 16,-3 2 2-16,1 0 19 0,1 2-10 16,1 2-15-1,1 0 37-15,-1 1-35 0,0-2 48 16,2 3-27-16,0 0-23 15,2-2 56-15,0 1-46 16,1-5 2-16,5-3 18 16,-1-2-30-16,1-3 36 15,3-4-36-15,0-4 13 16,0 2 10-16,0-2-5 16,0 0-15-16,0 0 10 15,0 0-6-15,0 0 15 16,0 0-22-16,0 0 0 15,0 0-14-15,0 0 23 16,0 0-9-16,0 0 0 16,0 0 8-16,0 0-7 15,0 0-1-15,0 0 0 16,0 0-36-16,0 0 34 0,0 0 2 16,0 0 0-16,0 0 5 15,0 0-14-15,0 0 9 16,0 0 0-16,0 0-30 15,0 0 27-15,0 0 2 16,0 0-7-16,0 0-42 16,0 0 30-16,0 0-47 15,0 0-68-15,0 0-19 0,0 0-142 16,0 2-67 0,0-2-493-16</inkml:trace>
  <inkml:trace contextRef="#ctx0" brushRef="#br0" timeOffset="134102.06">769 6672 563 0,'0'0'309'15,"0"0"-125"-15,0 0-92 16,0 0 11-16,0 0-30 16,0 0-34-16,0 0 56 15,0-3-79-15,0 3 43 16,0 0 10-16,0 0-21 16,0 0 30-16,0 0-29 0,0 0-38 15,0 0 47 1,0 0-48-16,-2 3 30 0,-2 9 63 15,-1 3-58-15,1 3 36 16,-3 3-39-16,2 2-20 16,-1 8 67-16,-1 0-73 15,1 5 38-15,-2-1-11 16,4-1-23-16,2-1 32 16,0-2-46-16,2-3 0 15,0-6 48-15,0-5-45 16,0-4 6-16,0-5 8 15,0-2-15-15,0-1 22 16,0-5-30-16,0 0 1 0,0 0 12 16,0 0-3-1,0 0-10-15,0 0 0 0,0 0 14 16,0 0-28-16,0 0-2 16,0 0-110-16,0 0-38 15,0-3-354-15,0-5-749 16</inkml:trace>
  <inkml:trace contextRef="#ctx0" brushRef="#br0" timeOffset="135983.76">1636 5792 677 0,'0'0'489'0,"0"0"-300"0,0 0-38 16,0 0-39-16,0 0 30 15,0 0-78-15,0 0 23 16,-7 0 8-16,7-3-40 15,0-1 35-15,-2 0-35 16,0-2-35-16,0-2 60 16,0 0-64-16,2-4 27 15,0-1 5-15,0-4-48 16,0-2 28-16,0-2-28 16,0-8 15-16,0-1-2 15,4-6 2-15,7-5-12 16,2-3 2-16,5-5 6 15,2-3 3-15,5 0-14 16,0 0 7-16,1-1-22 0,0 3 29 16,3 4-14-16,-2 2 0 15,2 6-1-15,0 2 1 16,3 2 0-16,-1 2 1 16,-2 4-4-16,0 4 12 15,-2 3-9-15,-6 6 0 16,0 3-5-16,-5 1 3 15,-3 5 2-15,-3 0 0 16,-2 4-16-16,-4 0 17 16,0 2-1-16,-4 0 0 15,3 0 9-15,-3 0-16 16,0 0 7-16,0 0-16 16,0 0-8-16,0 0-15 15,0 0-72-15,-7 0-143 0,-9 0-264 16,1 0-140-16</inkml:trace>
  <inkml:trace contextRef="#ctx0" brushRef="#br0" timeOffset="137117.72">1558 5234 84 0,'0'0'593'16,"0"0"-437"-16,0 0-71 15,0 0 7-15,0 0 33 16,0 0-28-16,0 0 0 15,-2 0-46-15,2 0 21 16,0 0 21-16,0 0-24 0,0 0 30 16,0 0-18-1,0 0 4-15,0 0 22 0,0 0-54 16,0 0 20-16,0 0-9 16,0 0-44-16,0 0 31 15,0 0-20-15,0 0-30 16,0 0 57-16,0 0-58 15,7 0 11-15,5 0 4 16,5-5-14-16,0-1 15 16,3 0-16-16,3-2 10 15,-4 1 17-15,2 0-26 16,-3 1 14-16,-2 2-13 0,-1 0 17 16,-2 2-12-1,-2 1-7-15,0-1 1 0,0-1-13 16,-2 3 18-1,1-1-6-15,-2 1 0 0,-1 0 10 16,-1 0-7-16,-1 0-3 16,2 0 0-16,-3 0-14 15,0 0 20-15,1 0-6 16,-3 0 0-16,2 0 11 16,-2 0-14-16,-2 0 3 15,0 0 0-15,0 0-21 16,0 0 22-16,0 0-1 15,0 0 0-15,0 0 10 16,0 0-11-16,0 0 1 16,0 0 0-16,0 0-10 0,0 0 11 15,0 0-1-15,0 0 0 16,0 0 10-16,0 6-5 16,0 5-5-16,4 6 1 15,0 5-1-15,0 3 10 16,3 4-8-16,1 5 15 15,0 0-16-15,0 0 24 16,1-1-25-16,1 0 6 16,-2-5 6-16,-1-6-6 15,-3-4-1-15,-2-8 17 16,-2-2-22-16,2-6 30 16,-2-2-30-16,0 0 16 15,0 0-16-15,0 0 0 16,0 0-39-16,0-2-114 15,-6-8-375-15</inkml:trace>
  <inkml:trace contextRef="#ctx0" brushRef="#br0" timeOffset="141254.51">6636 6220 978 0,'0'0'340'16,"0"0"-189"-16,0 0-11 15,0 0-129-15,0 0 26 16,0 0 11-16,0 0-16 15,9-10 41-15,-9 9 5 16,0 1 8-16,0 0 64 16,0 0-109-16,0-3 8 15,2 3-30-15,2 0-7 16,7-2-11-16,7 1-1 0,3 1 1 16,-2-3 5-16,-1 1 0 15,-3 0-6-15,-5 2 0 16,-4-2 10-16,-6 2-5 15,0 0-5-15,0-2 0 16,-2 2-42-16,-14-2 30 16,1 2 12-16,-5 0 0 15,-2 0 11-15,6 0 11 16,0 0-17-16,3 0-4 16,4 0 35-16,5 0-25 15,2 0-11-15,2 0 0 16,0 0-11-16,0 0-14 15,9 0-13-15,10 0 38 16,1 0-11-16,3-4 11 16,-4 0-17-16,0 0 17 0,-5-1-13 15,-10 4 12-15,-4-1 1 16,0-1 0-16,0 0-19 16,-15 0 11-16,1 2 8 15,-2 1 0-15,3 0-46 16,1 0-80-16,8 6-50 15,2 1-105-15,2 2-515 0</inkml:trace>
  <inkml:trace contextRef="#ctx0" brushRef="#br0" timeOffset="158520.59">580 8534 188 0,'0'0'158'16,"0"0"-127"-16,0 0-4 15,0 0 65-15,0 0 47 16,0-4 30-16,0 2-23 0,0 2 40 16,0 0-53-1,0 0-72-15,0 0 19 16,0 0-49-16,0 0 3 0,0-2-1 15,0 2-32-15,0 0 21 16,0 0 14-16,0 0-8 16,0 0 61-16,0 0-57 15,0 0 10-15,-2 0 14 16,2 0-8-16,0 0 59 16,0 0-29-16,0 0-58 15,0 0 49-15,0 0-52 16,0 0 14-16,0 0-8 15,0 0-14-15,0 0 13 16,0 0-22-16,0 0 12 0,0-6 21 16,13-2-25-16,-2-4 7 15,-1-2-15-15,4 0 2 16,-4-2 10-16,-4 0-12 16,-1 2 0-16,-3 1 7 15,-2 1 1-15,0 7-2 16,0 1-6-16,0 2 6 15,0 2-18-15,0 0 6 16,0 0-68-16,0 0 72 16,0 14 2-16,0 4 37 15,0 6 32-15,0 0-47 16,0 0 34-16,4-2-37 16,3-1-1-16,0-8 3 0,-3-3-20 15,1-4-2 1,-3-4 1-16,2-2-79 0,0 0 9 15,4-12-81 1,0-24-131-16,-1 4 12 0,-5 0-452 0</inkml:trace>
  <inkml:trace contextRef="#ctx0" brushRef="#br0" timeOffset="158655">651 8268 1202 0,'0'0'374'0,"0"0"-145"16,0 0-74-16,0 0-39 15,0 0-116-15,0 0-46 0,0 0-81 16,-15-29-91 0,15 21-35-16,0 2-135 0</inkml:trace>
  <inkml:trace contextRef="#ctx0" brushRef="#br0" timeOffset="159164.65">593 8113 795 0,'0'0'305'0,"0"0"-100"16,0 0-89-16,0 0 6 16,0 0 3-16,0 0-53 15,0 0 27-15,-121 6-24 16,102 10-6-16,-7 6 45 16,3 6-68-16,-2 6 32 15,1 4 9-15,-1 6-42 16,7 5 26-16,5 1-53 15,7 4-2-15,4-1 23 0,2 6-31 16,0-3-6-16,17 3 13 16,5-2 1-16,3-2-14 15,4-5-2-15,4-2-3 16,1-8-16-16,3-2 19 16,1-8-5-16,0-5-1 15,3-10-28-15,-2-4 34 16,-1-8-15-16,3-3-41 15,-1-6 56-15,-1-17-16 16,4-9 7-16,-1-11 9 16,-6-7-28-16,-5-8 28 15,-6-7 0-15,-8-7 1 0,-7-6 13 16,-10-1-12-16,0-5 7 16,-5 9 9-1,-15 3-9-15,-5 7 26 0,-4 11-35 16,-2 12 12-16,-2 11-36 15,-3 6 18-15,-1 11-11 16,-4 8-22-16,3 6-88 16,-13 14-66-16,11 15-59 15,4 0-316-15</inkml:trace>
  <inkml:trace contextRef="#ctx0" brushRef="#br0" timeOffset="159802.98">792 8071 1038 0,'0'0'492'0,"0"0"-332"15,0 0-33-15,0 0-45 16,0 0 6-16,0 0-21 0,0 0-52 16,60-103 51-16,-35 71-32 15,2-4 28-15,3-1 14 16,4-4-47-16,1 1 26 16,0-4-27-16,4 2-20 15,-1 0 48-15,4 1-56 16,-2 3 14-16,0 9-10 15,-5 2-3-15,-4 10-2 16,-6 4-51-16,-7 5-40 16,-5 8-15-16,-6 0-144 15,-2 4-31-15,-5 10-360 0</inkml:trace>
  <inkml:trace contextRef="#ctx0" brushRef="#br0" timeOffset="160212.75">898 8147 985 0,'0'0'273'0,"0"0"-106"15,0 0-80-15,0 0 34 16,0 0-19-16,0 0-44 16,0 0 52-16,60-28-45 15,-33 16 19-15,4-2 12 16,14-4-63-16,8-4 29 15,12-2-52-15,7-2 9 16,5 0 3-16,2 2-22 16,-4 2 0-16,-5 1 0 15,-11 4-8-15,-12 5-9 16,-13 5-87-16,-12 3-103 16,-22 4 32-16,0 0-146 15,-2 2-376-15</inkml:trace>
  <inkml:trace contextRef="#ctx0" brushRef="#br0" timeOffset="160575.87">985 8325 887 0,'0'0'269'0,"0"0"-230"16,0 0-1-16,0 0-25 16,0 0 58-16,0 0 30 15,0 0-56-15,114 11 31 16,-70-11-14-16,8 0-12 15,6 0 42-15,2-3-59 16,0-1 11-16,-2 0-3 16,-5 3-29-16,-6 1-18 15,-9 0 6-15,-9 0-72 16,-9 0 33-16,-11 0-107 16,-9 0-34-16,0 0-419 0</inkml:trace>
  <inkml:trace contextRef="#ctx0" brushRef="#br0" timeOffset="160921.29">892 8681 871 0,'0'0'137'0,"0"0"-5"0,0 0 4 16,0 0-41-16,138 51 30 16,-91-28-58-16,4 1 0 15,5 2-12-15,4-2-33 16,3-2 78-16,-1-2-42 15,-7-4-8-15,-4-2-18 16,-11-3-31-16,-9-5-2 16,-12-5-63-16,-13-1-92 15,-6 0-45-15,0-14-796 0</inkml:trace>
  <inkml:trace contextRef="#ctx0" brushRef="#br0" timeOffset="161612.72">974 7569 806 0,'0'0'323'0,"0"0"-89"0,0 0-87 16,0 0-35-16,0 0 37 16,0 0-43-16,0 0-5 15,-18 0 3-15,18 0-57 16,0 0 2-16,0 0-49 16,2 0 13-16,14 0 15 15,4 0-19-15,7 0 3 16,2 0 6-16,2 0 0 15,-2 0-18-15,-2 0 0 16,-7 0 1-16,-6 0-22 16,-6 9 21-16,-6 3 0 0,-2 4 3 15,0 4 9 1,-13 4 16-16,-5 4-28 0,-2 1 18 16,0 2-37-16,5 1-11 15,1 1-111-15,5 11-71 16,5-9-122-16,2-4-900 0</inkml:trace>
  <inkml:trace contextRef="#ctx0" brushRef="#br0" timeOffset="161992.85">1174 7947 1141 0,'0'0'528'0,"0"0"-372"15,0 0 4-15,0 0-59 16,0 0-72-16,0 0-29 15,0 0 1-15,70-9 5 16,-34 9-6-16,-3 0-12 16,-6 0 11-16,-11 0-69 15,-3 0 41-15,-11 0-16 0,-2 6 2 16,0 7 43 0,-12 2 31-16,-7 4 10 0,-4 5 1 15,3-1-42-15,1 2-18 16,3 13-107-16,7-8-109 15,2-2-246-15</inkml:trace>
  <inkml:trace contextRef="#ctx0" brushRef="#br0" timeOffset="162426.57">1266 8249 1144 0,'0'0'480'16,"0"0"-318"-16,0 0 47 15,0 0-74-15,0 0-60 16,0 0-47-16,0 0-6 16,18-2-22-16,-1 8 0 15,6 3 11-15,-1-2-8 16,1-1 4-16,-4 2-7 16,0 1 10-16,-9-4 4 0,-1 1-28 15,-6 3 10-15,-3-3-26 16,0 4 19-16,0 0 22 15,-16 2 12-15,-4 0-6 16,-2 4-17-16,-3 2-17 16,-1-1-94-16,-14 19-139 15,6-7-7-15,3-3-329 0</inkml:trace>
  <inkml:trace contextRef="#ctx0" brushRef="#br0" timeOffset="163212.19">1320 8782 42 0,'0'0'1380'16,"0"0"-1159"-16,0 0-98 15,0 0-50-15,0 0 40 16,0 0-4-16,0 0-91 15,-27-11 23-15,27 11-3 16,-2 0-14-16,2 0 62 16,-3 0-58-16,3 0 6 15,0 0-18-15,0 3-4 16,0 5-18-16,0 5 6 0,11-1-12 16,5-2 0-1,-1 2 14-15,-1-3-2 0,-2 4 0 16,-4-1-3-16,-3 0 2 15,-3 0 1-15,-2-2 0 16,0 2 6-16,-9-2 5 16,-13 2 27-16,-3-2 12 15,-4 0-49-15,2-4 28 16,5 0-29-16,5-3-55 16,3-3-26-16,3 0-256 15,4-11-504-15</inkml:trace>
  <inkml:trace contextRef="#ctx0" brushRef="#br0" timeOffset="164062.73">1523 7157 1385 0,'0'0'321'0,"0"0"-173"0,0 0-84 16,0 0 14-1,0 0-77-15,0 0 10 0,0 0 22 16,-21 58-32-16,21-32 35 16,0 0-24-16,2 2-6 15,7 1 16-15,5-4-21 16,-1 4-1-16,1-4 3 16,-1 0 11-16,-5-1-9 15,0-4-5-15,-6-3 1 16,-2 0 18-16,0-6 24 15,0 0 25-15,-10-4 18 16,-2-3-46-16,1-1 6 16,-3-3-46-16,-1 0-24 0,1-3-10 15,1-34-231 1,-1 2-294-16,7-4-962 0</inkml:trace>
  <inkml:trace contextRef="#ctx0" brushRef="#br0" timeOffset="164173.81">1417 6994 1159 0,'0'0'216'0,"0"0"-216"15,0 0-70-15,0 0-564 0</inkml:trace>
  <inkml:trace contextRef="#ctx0" brushRef="#br0" timeOffset="164626.74">1417 6994 884 0,'-6'-84'539'0,"-10"84"-405"15,1 0-53-15,-6 10-8 16,4 10-10-16,-5 6 13 16,1 11-4-16,-3 7-18 15,-2 8 56-15,-1 3-37 16,2 8 0-16,2-3-13 15,8 1-27-15,6 0 13 16,9-5-46-16,0 0 15 16,0-1-2-16,20-5-13 15,9-6 0-15,7-4 0 0,4-6-10 16,5-7 8-16,4-6-32 16,2-9-35-1,4-9 39-15,1-3-50 16,2-11-1-16,0-19 1 0,-3-8 2 15,-3-8 68-15,-10-7-6 16,-6-3 11-16,-14-5 5 16,-8-8 0-16,-12-5 33 15,-2-8 1-15,-2-7-19 16,-16 4-5-16,-7 4-10 16,-4 13 2-16,-2 17 9 15,-8 15-11-15,0 23-14 16,-25 13-42-16,10 19-108 0,2 11-85 15</inkml:trace>
  <inkml:trace contextRef="#ctx0" brushRef="#br0" timeOffset="166531.87">785 8107 196 0,'0'0'608'0,"0"0"-369"16,0 0-87-16,0 0-28 15,0 0-40-15,0 0-21 16,0 0 30-16,0 0-44 16,0-8 15-16,0 0-4 15,0-4-34-15,0-4 23 16,0-2-49-16,11-6 10 16,2-4 4-16,5-4-14 15,7-4-13-15,4-4-4 16,4-2-31-16,5-1 34 15,2 4-16-15,5 4-13 16,-1 1 35-16,1 3-9 0,-5 2 17 16,-3 3 0-16,-5 3 1 15,-10 6 21-15,-4 3-13 16,-7 4-8-16,-4 3 56 16,-5 4-38-16,-2 3 31 15,0 0-21-15,0 0-29 16,0 0-15-16,0 0-23 15,0 0-56-15,0 0 8 16,0 0-54-16,-4 6-4 16,1-1-213-16</inkml:trace>
  <inkml:trace contextRef="#ctx0" brushRef="#br0" timeOffset="167342.56">919 8233 464 0,'0'0'806'16,"0"0"-695"-16,0 0 3 15,0 0-66-15,0 0 18 16,0 0-21-16,0 0-38 16,77-76 19-16,-35 58-26 15,7-2 1-15,7 0-1 16,7-4 8-16,1 2-8 15,1-2 0-15,0 0 7 16,-2 1 3-16,-6 4-10 16,-8 5 0-16,-9 1 2 15,-11 5-2-15,-13 7-6 16,-10 1-35-16,-6 0-70 16,0 0-38-16,-11 9-1 0,-4 2-192 0</inkml:trace>
  <inkml:trace contextRef="#ctx0" brushRef="#br0" timeOffset="167650.59">1037 8322 235 0,'0'0'648'0,"0"0"-551"0,0 0-74 16,0 0 19-16,0 0 26 16,0 0 20-16,0 0 12 15,131-30-79-15,-87 27 15 16,8 3 26-16,4 0-43 15,-1 0 9-15,1 0-28 16,9 23-49-16,-17-6-83 16,-7 4-176-16</inkml:trace>
  <inkml:trace contextRef="#ctx0" brushRef="#br0" timeOffset="167969.21">1355 8763 168 0,'0'0'116'0,"0"0"-75"16,120 105-31-16,-70-58 3 16,10 12-3-16,-9-14-20 15,-8-7 10-15</inkml:trace>
  <inkml:trace contextRef="#ctx0" brushRef="#br0" timeOffset="168953.7">1460 6976 1068 0,'0'0'371'0,"0"0"-190"15,0 0-79-15,0 0-8 16,0 0-55-16,0 0-37 16,0 0-2-16,0-2-2 15,0 2-87-15,0 12-121 16,0 1-125-16</inkml:trace>
  <inkml:trace contextRef="#ctx0" brushRef="#br0" timeOffset="170029.23">1825 7788 1166 0,'0'0'279'0,"0"0"-107"16,0 0-123 0,0 0 65-16,0 0-16 0,0 0-33 15,-119 20 4-15,100 0-30 16,1 6-2-16,5 5 69 15,2 1-100-15,6 0 31 16,5-2-15-16,0-1-22 16,14-5 0-16,13-3-1 15,6-7 1-15,7-7-22 16,2-7-11-16,-1 0-24 16,-2-23 15-16,-3-11 29 15,-5-4 13-15,-8-5 0 16,-10 0 0-16,-6 4 0 15,-7 7-10-15,0 10-36 16,-7 15-72-16,-27 7-69 16,3 17-104-16,-2 7-486 0</inkml:trace>
  <inkml:trace contextRef="#ctx0" brushRef="#br0" timeOffset="170508.66">1792 8307 1217 0,'0'0'306'0,"0"0"-104"15,0 0-117-15,0 0 42 16,0 0-33-16,0 0-40 16,-121-6 4-16,99 27-30 15,0 4 0-15,-1 6 35 16,8 3-51-16,1 3 6 15,10-4-3-15,4 1-14 16,0-3-1-16,12-8-3 0,9 0 3 16,11-8-10-16,1-6 10 15,4-6-13-15,0-3-39 16,-4-6-13-16,-6-15 64 16,-5-6 1-16,-8-2-16 15,-8-1 8-15,-6 7-95 16,0 7 27-16,-20 16-86 15,-9 0-154-15,-2 10-561 0</inkml:trace>
  <inkml:trace contextRef="#ctx0" brushRef="#br0" timeOffset="171058.1">1765 9035 1069 0,'0'0'362'0,"0"0"-160"16,0 0-98-16,0 0 73 16,0 0-3-16,0 0-135 15,-113-17 25-15,88 37-18 16,-2 5-9-16,0 5 19 15,6 5-30-15,3 0 2 16,4 1 34-16,9-1-46 16,5-3-4-16,0-2-12 15,8-4-3-15,10-5-9 16,10-6 3-16,3-6 5 16,5-9-5-16,1 0-77 15,2-21 66-15,-1-11 20 16,-6-8 2-16,-4-8 19 0,-13-4-20 15,-6-4-1-15,-9 4 0 16,0 4-4-16,0 9-4 16,-18 15-69-16,-19 22-151 15,3 2-15-15,1 4-504 0</inkml:trace>
  <inkml:trace contextRef="#ctx0" brushRef="#br0" timeOffset="172362.14">754 8549 98 0,'0'0'1095'16,"0"0"-840"-16,0 0-136 15,0 0 48-15,0 0-56 16,0 0 0-16,0 0-1 16,15-27-54-16,-15 27 26 15,0 0-33-15,0 0-43 0,0 0 50 16,0 0-56 0,0 0 0-16,0 0-21 0,0 0-107 15,0 0-67-15,2 10-6 16,5 1-54-16,0-3-351 0</inkml:trace>
  <inkml:trace contextRef="#ctx0" brushRef="#br0" timeOffset="175585.73">8826 6693 603 0,'0'0'229'0,"0"0"-110"15,0 0 11-15,0 0-85 16,0 0 18-16,0 0 10 16,0 0-15-16,5-14 4 15,1 10 3-15,5 2 11 16,5-4 37-16,4 2-112 16,9-2 25-16,11 0-26 15,6-2 0-15,12 1 0 16,9 2-58-16,3 2-22 15,1-3 39-15,-2 1-69 16,-5 1 42-16,-6 0 27 0,-8 0 20 16,-6 0 20-1,-11 2 2-15,-6 2-1 16,-9-2 55-16,-9 2-45 16,-7 0 99-16,-2 0 22 0,0 0-50 15,0 0-15-15,0 0-47 16,0 0-6-16,0 0 9 15,0 0-9-15,0 0-13 16,0 0 0-16,0 0 0 16,0 0 6-16,0 0-6 15,0 0 0-15,0 0-1 16,0 0 1-16,0-2-21 16,-4 2-71-16,-1-3-78 15,-1 3-191-15</inkml:trace>
  <inkml:trace contextRef="#ctx0" brushRef="#br0" timeOffset="182106.23">3476 6356 735 0,'0'0'366'0,"0"0"-149"16,0 0-69-16,0 0 0 16,0 0-91-16,0 0 51 15,0-20 4-15,0 20-41 16,-8 0 0-16,-6 0-43 15,-1 0 15-15,-6 5 50 16,1 7-83-16,-2 3 43 0,-2 3-17 16,1 6-18-16,0 5 50 15,2 7-52-15,3 8 18 16,3 4 2-16,3 7-23 16,7 1 0-16,5 0-13 15,0-2 0-15,9-4-15 16,14-2 15-16,8-6 0 15,2-4 0-15,6-4 10 16,1-8-25-16,2-5 15 16,3-9-55-16,-1-10 54 15,4-2-55-15,2 0 32 16,-3-14 23-16,-3-11-3 0,-3-5 4 16,-8-2 0-1,-2-5 1-15,-7-4 33 0,-4-7-23 16,-3-4 30-16,-7-7 8 15,-1 2-49-15,-5-2 34 16,-4 7-6-16,0 6-26 16,-2 5 54-16,-17 9-56 15,-6 6 9-15,-4 7-9 16,-6 6 6-16,-8 5-13 16,-5 8-7-16,-2 0-81 15,-26 7 19-15,16 8-190 16,4 0-260-16</inkml:trace>
  <inkml:trace contextRef="#ctx0" brushRef="#br0" timeOffset="183632.75">3455 6622 71 0,'0'0'1093'15,"0"0"-879"-15,0 0-47 16,0 0-42-16,0 0-28 16,0 0 20-16,0 0-44 15,0-23-16-15,0 23 53 0,0 0-100 16,0 0 27-1,0 0-26-15,0 12 39 0,0 5 43 16,-1 2-38-16,1 3-18 16,0 2 45-16,0-1-66 15,0-4-6-15,6 2 16 16,8-4-16-16,-1-2-4 16,-1-7-6-16,-1-2 0 15,-3-5-18-15,2-1 0 16,-5 0-23-16,3-1-43 15,-4-23-127-15,0-1-150 16,-1 0-782-16</inkml:trace>
  <inkml:trace contextRef="#ctx0" brushRef="#br0" timeOffset="183755.46">3503 6467 1347 0,'0'0'8'0,"0"0"-8"15,0 0-1031-15</inkml:trace>
  <inkml:trace contextRef="#ctx0" brushRef="#br0" timeOffset="184555.99">2612 5999 552 0,'0'0'390'0,"0"0"-113"16,0 0-112-16,0 0-6 15,0 0-59-15,0 0-34 16,0 0-27-16,-21-7-30 16,31 7 51-16,10 1 20 15,6 9-28-15,8 4 51 16,6 3-32-16,7 3 22 15,4 4-16-15,0 0-62 16,1 6 28-16,-3-1-43 16,-7 4 16-16,-4-1 5 15,-5 2-20-15,-6-2 12 16,-7 0 6-16,-3-2-13 16,0 1 20-16,-5-3-26 15,-2 0 14-15,-1-2 20 16,-3-4-33-16,-2-4 15 15,1-4-13-15,-1-6 12 16,-1-2-12-16,-1-2-3 0,1-4-50 16,-1 0 49-16,-2 0-109 15,0 0-75-15,0-14-303 0</inkml:trace>
  <inkml:trace contextRef="#ctx0" brushRef="#br0" timeOffset="184939.53">2705 6288 1064 0,'0'0'347'16,"0"0"-211"-16,0 0-56 15,0 0 24-15,0 0-14 16,0 0-31-16,0 0 45 16,100-18-55-16,-64 18 15 15,0 0 9-15,2 0-37 16,-2 0 21-16,-3 0-14 16,-6-6-12-16,-5-2 60 15,-4-1-68-15,-7-4 31 0,-4-4-14 16,-3-2-40-16,-4-6 28 15,0 0-28-15,0-4 0 16,0 2-20-16,-4 1 8 16,-6 6-37-16,4 8-33 15,-5 12-146-15,2 0-118 16,2 4-427-16</inkml:trace>
  <inkml:trace contextRef="#ctx0" brushRef="#br0" timeOffset="185474.1">2369 7024 1228 0,'0'0'216'16,"0"0"-144"-16,0 0 25 15,0 0-8-15,0 0-47 16,0 0 24-16,0 0-54 16,131-58 5-16,-75 45 5 15,4-4-13-15,7-2 45 16,3 2 5-16,-1-3-7 15,-1-1 44-15,-1-2-77 16,-5 3 33-16,-4 0-17 16,-4 2-34-16,-8 1 29 15,-5 3-30-15,-7 5 0 0,-13 2-9 16,-9 4-41-16,-10 3-94 16,-4 0-47-16,-21 0-162 15,-1 1-417-15</inkml:trace>
  <inkml:trace contextRef="#ctx0" brushRef="#br0" timeOffset="185788.26">2514 6792 1003 0,'0'0'403'0,"0"0"-232"0,0 0-158 15,0 0 35 1,0 0 27-16,0 0-21 0,129-25 4 16,-83 25-40-16,4 0-17 15,-8 0 60-15,-4 5-49 16,-14 11-8-16,-10 6-4 16,-12 2 8-16,-2 2 80 15,-8 2 5-15,-15 0-20 16,0 2 17-16,2-2-77 15,0 2-25-15,8 0 12 16,6 0-102-16,7 6-133 16,0-8-111-16,0-3-706 0</inkml:trace>
  <inkml:trace contextRef="#ctx0" brushRef="#br0" timeOffset="186205.19">2826 7649 1151 0,'0'0'242'0,"0"0"-106"16,0 0 35-16,0 0-97 15,0 0 25-15,0 0-11 16,133-117-32-16,-83 78 17 16,5-7 1-16,4-6 13 15,0-7 17-15,-3-2-97 16,0-3 45-16,-7 2-15 15,-9 5-15-15,-9 9 17 16,-11 10-39-16,-11 12 1 16,-5 7 0-16,-4 11-1 15,0 5-56-15,-2 3-70 16,-11 3-94-16,-16 26-28 16,2 0-61-16,-1 2-415 0</inkml:trace>
  <inkml:trace contextRef="#ctx0" brushRef="#br0" timeOffset="186572.77">2834 7372 515 0,'0'0'948'0,"0"0"-808"16,0 0-86 0,0 0-40-16,0 0 43 0,0 0 38 15,0 0-30-15,71 7 5 16,-30-7-42-16,1 0 9 16,8 0-9-16,-4-1-8 15,-3-2-20-15,-8 3 0 16,-10 0 0-16,-10 0-4 15,-4 0 4-15,-9 6-2 16,1 6-13-16,-3 2 30 16,0 3-7-16,0 0-8 15,0 3 14-15,0 0-8 0,0 2-6 16,0 8-16-16,-5-3-151 16,-4-5-161-16</inkml:trace>
  <inkml:trace contextRef="#ctx0" brushRef="#br0" timeOffset="188050.91">3468 6497 806 0,'0'0'395'0,"0"0"-182"15,0 0-17-15,0 0-60 16,0 0-24-16,0 0 61 15,0 0-123-15,-2-22 7 16,2 22-46-16,-3 0-11 16,0 0-14-16,-2 14-78 15,-1 0-134-15,2 2-161 0</inkml:trace>
  <inkml:trace contextRef="#ctx0" brushRef="#br0" timeOffset="188188.54">3470 6850 1724 0,'0'0'217'16,"0"0"-217"-16,0 0-211 0</inkml:trace>
  <inkml:trace contextRef="#ctx0" brushRef="#br0" timeOffset="189120.73">2645 5648 1061 0,'0'0'336'0,"0"0"-125"15,0 0-35-15,0 0 29 16,0 0-80-16,0 0-29 16,0 0-22-16,-2-9-49 15,2 9 22-15,0 0-47 16,0 0 10-16,0 6 2 15,0 8-4-15,4 4 14 16,1 3-10-16,1 2-2 16,-1 1 3-16,-2-4-13 15,-3 0-15-15,0-7-9 16,0-2 27-16,-5-7-3 0,-11-2 10 16,1-2-9-16,-1 0 10 15,3 0-11-15,3-14-150 16,2-14-134-16,6 3-206 15,-1-1-506-15</inkml:trace>
  <inkml:trace contextRef="#ctx0" brushRef="#br0" timeOffset="189239.41">2616 5411 1440 0,'0'0'392'15,"0"0"-209"-15,0 0-183 16,0 0-4-16,0 0-333 15,0 0-489-15</inkml:trace>
  <inkml:trace contextRef="#ctx0" brushRef="#br0" timeOffset="189621.95">2616 5411 1440 0,'-83'19'333'16,"62"-19"-104"-16,-4 0-104 16,-2 0-58-16,3 8 40 15,1 13-98-15,1 10 17 16,-4 7 13-16,-2 11-21 16,0 2 53-16,1 3-27 0,2-1-32 15,10-3 28-15,9-1-39 16,6-10-1-16,0-1 0 15,23-4 15-15,8-7-33 16,12-7 15-16,4-9-5 16,6-11-16-16,3 0-18 15,0-14 26-15,-3-16 14 16,-8-4-67-16,-9-6 37 16,-12 2-33-16,-16 6-99 15,-8 8 41-15,-10 18-28 16,-19 6-62-16,-4 0-501 0</inkml:trace>
  <inkml:trace contextRef="#ctx0" brushRef="#br0" timeOffset="190129.55">2080 6916 605 0,'0'0'310'16,"0"0"-170"-16,0 0-7 16,0 0 27-16,0 0-76 15,0 0 48-15,0 0-34 16,127 24-8-16,-101-4-15 15,3 8-2-15,-1 4-29 16,-1 4 39-16,-4 5-71 16,-7-3 11-16,-7-2 5 0,-9-4-9 15,0-6 49 1,-9-8 25-16,-16-7 6 0,-4-4 44 16,0-5-143-16,2-2 27 15,0 0-27-15,8-6-67 16,1-17-117-16,7-29-155 15,1 7-149-15,10-5-435 0</inkml:trace>
  <inkml:trace contextRef="#ctx0" brushRef="#br0" timeOffset="190241.27">2251 6717 1290 0,'0'0'334'0,"0"0"-334"16,0 0-3-1,0 0-584-15</inkml:trace>
  <inkml:trace contextRef="#ctx0" brushRef="#br0" timeOffset="190587.37">2090 6557 1557 0,'0'0'315'0,"0"0"-171"15,0 0 38-15,-116 35-139 16,87-2 60-16,6 11-24 16,0 10-36-16,5 11-3 15,7 3-31-15,7 4-8 0,4 0 22 16,0 0-10-16,10-6-13 16,17-4 0-16,5-9-2 15,5-11-13-15,8-8 12 16,-1-12-9-16,2-14-5 15,-5-8-18-15,1-10 35 16,1-26 19-16,-5-10-4 16,-7-12 15-16,-8-7-29 15,-8 1 6-15,-11 4-7 16,-4 10-135-16,-2 20-38 16,-15 16-120-16,-6 14-315 0</inkml:trace>
  <inkml:trace contextRef="#ctx0" brushRef="#br0" timeOffset="191005.37">2387 7814 947 0,'0'0'194'0,"0"0"-74"0,0 0-2 15,0 0-34-15,22 111-20 16,-4-78 49-16,-1 3-15 16,4 1-18-16,-5-3-20 15,-6-2-29-15,-3-3 57 16,-7-2-38-16,0-4-8 16,-2-2 73-16,-13-5-68 15,-1-4 2-15,-2-6-40 16,0-4-9-16,2-2-75 15,1-17-184-15,4-14-265 0,2-3-847 16</inkml:trace>
  <inkml:trace contextRef="#ctx0" brushRef="#br0" timeOffset="191087.15">2409 7844 598 0,'0'0'0'0</inkml:trace>
  <inkml:trace contextRef="#ctx0" brushRef="#br0" timeOffset="191553.9">2351 7522 1064 0,'0'0'306'0,"0"0"-244"15,0 0 5-15,0 0-17 16,-123 39 79-16,102-7 19 16,2 13-50-16,6 13-9 15,2 12-42-15,6 8-19 16,5 5 60-16,0 1-44 16,0-2 8-16,0-6-9 15,16-2-42-15,4-5 42 16,9-5-43-16,12-8-4 15,7-6-23-15,10-10 27 0,4-13-28 16,5-20 7 0,-2-7-54-16,0-19 45 0,-3-25 29 15,-7-17 2-15,-5-11 68 16,-13-28-57-16,-12-25 23 16,-14 11-7-16,-11 11-27 15,0 23 23-15,-15 28 39 16,-12 4-48-16,-9 0-12 15,-6 14-3-15,0 11-7 16,0 9-20-16,-1 8-68 16,3 6-36-16,0 0-69 15,9 13-16-15,8 3-48 0</inkml:trace>
  <inkml:trace contextRef="#ctx0" brushRef="#br0" timeOffset="192400.73">2574 5929 1577 0,'0'0'355'16,"0"0"-244"-16,0 0-111 15,0 0-38-15,0 0-104 16,0 0 89-16,0 0-176 16,-7 49-173-16</inkml:trace>
  <inkml:trace contextRef="#ctx0" brushRef="#br0" timeOffset="192612.16">2043 7006 1167 0,'0'0'607'16,"0"0"-564"-16,0 0-39 15,0 0-4-15,0 0-153 16,0 0 66-16,0 0-215 0</inkml:trace>
  <inkml:trace contextRef="#ctx0" brushRef="#br0" timeOffset="194176.26">2601 5426 795 0,'0'0'377'16,"0"0"-209"-16,0 0-101 16,0 0-53-16,0 0-14 15,0 0-46-15,0 0-519 0</inkml:trace>
  <inkml:trace contextRef="#ctx0" brushRef="#br0" timeOffset="194316.88">2647 5878 1350 0,'0'0'292'0,"0"0"-274"0,0 0-18 16,0 0-121-16,0 0-458 16</inkml:trace>
  <inkml:trace contextRef="#ctx0" brushRef="#br0" timeOffset="203484.87">1658 5811 491 0,'0'0'287'0,"0"0"-111"16,0 0-60-16,0 0 57 16,0 0-71-16,0 0-12 15,0-10-5-15,0 7-37 0,0 2 19 16,0-4-16 0,0 4-16-16,0-4 37 0,0 4-43 15,0 1 49-15,0-1 8 16,0 1-36-16,0 0 20 15,0 0-33-15,0 0-35 16,0 0 51-16,0 0-40 16,0 0-13-16,0 0 18 15,0 0-17-15,0 0 38 16,0 0-17-16,0 0-20 16,0 0 17-16,0 0-18 15,-2-3-1-15,-2 3 0 16,1 0 10-16,-4-2-26 15,1 2 10-15,-1 0 6 16,-1 0-11-16,-4 0 12 0,3 0-2 16,1 0 1-16,-1 0-9 15,-1 0 3-15,2 0 6 16,-1 0 0-16,-1 2 13 16,2 2-12-16,-3 0-1 15,1-1 0-15,0 3 11 16,1 1-10-16,-3-1-1 15,4 0 0-15,-1-2 5 16,0 0 4-16,0 2-9 16,0-2 0-16,3 0 0 15,-4-1 4-15,4 0-4 16,-1 1 0-16,-2 0-1 16,3 0 9-16,-6 2-9 15,4 0 1-15,-4 3 0 16,1-3 8-16,2 1-8 0,1 1 0 15,-2-2 3-15,2 0 4 16,1 2-7-16,1-2 0 16,-2 3 0-16,0-2 1 15,-1 4-1-15,-1-2 0 16,2 0 0-16,1-1 11 16,1 2-12-16,-1-3 1 15,2 1 0-15,1 3-1 16,-3-3-1-16,2 2 2 15,2 1-1-15,-5 2 14 16,4-2-14-16,-1 4 1 16,-1 0 0-16,2 2-8 0,-1 1 7 15,-2 3 1-15,3-2 3 16,-2 3 8 0,5-2-12-16,1 2 1 0,-2 2 0 15,2 2-13-15,0-1 14 16,0 2-1-16,0-1 9 15,0 2 1-15,3 1-11 16,7-2 1-16,0 2-1 16,0 1-18-16,1-2 20 15,3 0-1-15,1-2 0 16,3-2 0-16,3-2-7 16,2-2 7-16,4 0-17 15,-2-4 0-15,2 0 9 0,-2-1 8 16,-1-2 0-16,-2-1 2 15,0 1-8-15,-1-4 4 16,0 0-27-16,0-3 17 16,4-2-10-16,-3-3 22 15,2-1-8-15,1 0 1 16,-1 0-5-16,1 0-3 16,0 0-33-16,-4 0 37 15,4-1-3-15,-3-8-1 16,3-3-10-16,-1-2-27 15,3-1 28-15,0-4-20 16,2-3 13-16,2-3 18 16,0-6 13-16,-2-1 0 0,2-2 0 15,-4-5 1-15,-4-3 6 16,-4-4-7-16,-1-4 0 16,-5-1 0-16,1-2 14 15,-1 3-12-15,-4 2 30 16,0 6-10-16,-4 2 41 15,-5 4-32-15,0 0-8 16,0 4 64-16,-7 0-59 16,-9 1 20-16,-3 3-3 15,-6 4-44-15,-2 4 40 16,0 4-41-16,-2 6 6 16,2 2 24-16,1 6-11 15,4 2-19-15,4 0 6 16,5 0 3-16,3 0 9 0,6 0-18 15,0 0 0 1,1 0-8-16,1 0 8 0,0 0-9 16,0 0-5-16,0 0-27 15,2 0 20-15,-2 0-56 16,-2 0-6-16,2 2 51 16,0 6-93-16,-2-2 39 15,2 4-20-15,-5 3-72 16,3-5-20-16,0 1-504 0</inkml:trace>
  <inkml:trace contextRef="#ctx0" brushRef="#br0" timeOffset="205200.89">24580 5729 1217 0,'0'0'249'16,"0"0"-13"-16,0 0 2 16,0 0-96-16,0 0 0 15,0 0-70-15,0 0 7 16,2-34 8-16,3 30-63 15,-2-1 19-15,1 4-16 16,0-3-21-16,7 2 18 16,10 0-18-16,6 2-6 15,10 0 1-15,7 0 17 16,8 0-17-16,2 0-1 16,-1 0 0-16,-2 4-9 15,-4 0 11-15,-3-3-2 16,-6 4 0-16,-5-5 16 15,-4 0-10-15,-8 0-6 16,-5 0 1-16,-7 0-3 0,-5 0 4 16,-2-6-3-16,-2 2 1 15,0 2-45-15,-4 2-78 16,-26 0-138-16,4 0-216 16,-4 3-459-16</inkml:trace>
  <inkml:trace contextRef="#ctx0" brushRef="#br0" timeOffset="206773.69">1647 5731 157 0,'0'0'938'15,"0"0"-699"-15,0 0-165 16,0 0 19-16,0 0 3 16,0 0-60-16,0-9 15 15,5 0-22-15,3-7-4 16,3-4 71-16,1-4-72 16,-1-5 40-16,3-7-4 15,-1-4-12-15,3-5 35 16,1-10-48-16,3-5-22 15,5-5 14-15,3-1-14 16,1-2-13-16,4 5 15 0,2 0-2 16,2 7 23-16,1 3-36 15,2 8 1-15,3 0 17 16,3 8-8-16,1-2-10 16,0 5 0-16,0 2 0 15,-5 4-6-15,-7 4-31 16,-8 7-43-16,-9 2 54 15,-9 5-127-15,-7 2 56 16,-2 5-34-16,-6 3-24 16,-12 0-161-16</inkml:trace>
  <inkml:trace contextRef="#ctx0" brushRef="#br0" timeOffset="207171.67">1731 5544 876 0,'0'0'293'0,"0"0"-183"15,48-122-46-15,-17 66-31 16,4 0-33-16,5 3 25 15,3 5-25-15,-1 8 1 16,3 5 2-16,-3 4-3 16,-2 7-15-16,7 2-82 15,-11 6-58-15,-7 6-41 0</inkml:trace>
  <inkml:trace contextRef="#ctx0" brushRef="#br0" timeOffset="207493.86">1649 5697 937 0,'0'0'264'0,"0"0"-165"16,0 0-44-16,72-153 23 15,-37 91 1-15,10-4-12 16,4-2 1-16,7-2-65 16,2 1-6-16,0 3-30 15,-2 9-69-15,-8 10 10 16,-3 9-134-16,-14 12-10 15,-14 14-367-15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32:05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2888 13130 214 0,'0'0'679'0,"0"0"-462"16,0 0-104-16,0 0 46 15,0 0 81-15,0 0-93 16,2-52-15-16,-2 46-13 16,0 0-24-16,0 0-4 15,0-2-26-15,0 3-25 16,-4 2 33-16,-5-1-72 0,-7 4 22 16,-2 0-12-16,-6 0-10 15,-6 0 17-15,-4 14-18 16,-5 4 0-16,-3 1 1 15,-5 6 0-15,-2 3-1 16,0 2 4-16,-1 7-2 16,2 3 14-16,6 6-6 15,7 4-2-15,6 8 33 16,8 3-32-16,7 4-7 16,8 4-1-16,6 0 8 15,0 2-5-15,6-1-4 0,17-2 0 16,6-2-17-1,7-3-2-15,5-5 4 16,9-4 3-16,6-12-13 16,8-4 23-16,8-16-29 0,8-10 5 15,9-12 15-15,7-2-27 16,6-28 2-16,5-12 1 16,-2-10-10-16,-4-7 39 15,-13-5-10-15,-7-2-24 16,-15-8 34-16,-14-4-41 15,-17-20 40-15,-14-29 7 16,-17 11 0-16,-4 10 3 16,-9 15 6-16,-20 23 10 15,-11-2 58-15,-11-4-52 16,-11 11 3-16,-10 13-23 0,-5 12-5 16,-6 12-14-1,-40 24-85-15,21 2-191 0,8 4-434 0</inkml:trace>
  <inkml:trace contextRef="#ctx0" brushRef="#br0" timeOffset="666.94">3044 13998 1104 0,'0'0'343'0,"0"0"-197"16,0 0-92-16,-139-14 58 0,93 14 77 15,-1 10-84-15,1 18-33 16,1 12-16-16,0 13-25 15,6 9 28-15,3 13-10 16,7 5-36-16,9 6 28 16,7-1-41-16,7 3 0 15,6 1 0-15,3-3-4 16,19-1 3-16,9-9-18 16,12-8-31-16,10-9 36 15,12-11-33-15,11-14 18 16,7-11-26-16,5-10-47 0,5-13 47 15,23-4-21 1,19-41-27-16,-10-9 73 16,-15-3 22-16,-18-6 8 15,-23 2 46-15,-2-12-30 0,-2-15 16 16,-23-6-13-16,-24-19-4 16,-18 12 49-16,0 5-27 15,-39 6-5-15,-9 23-12 16,-20 3-19-16,-11 19-2 15,-28 16-57-15,-42 25-81 16,16 4-102-16,12 10-538 0</inkml:trace>
  <inkml:trace contextRef="#ctx0" brushRef="#br0" timeOffset="1415.41">2917 15406 1038 0,'0'0'353'0,"0"0"-192"15,-128-2-136-15,73 2 95 0,4 14 56 16,2 8-85-16,4 6-25 15,8 11-23-15,3 6 11 16,10 1 37-16,9 11-80 16,9 0 11-16,6 2-9 15,3-5-12-15,23 2 2 16,11-1-3-16,7-5-16 16,10-6 7-16,8-8-63 15,7-6 1-15,7-6 5 16,10-15-23-16,3-7-77 15,3-2 89-15,-3-15 74 16,-2-14-7-16,-7-10 20 16,-6-5 25-16,-10-6 25 15,-12-8 12-15,-14-5 13 16,-16-9-28-16,-18-2-3 0,-4-2 22 16,-16-1-62-16,-21 5 14 15,-13 6-25-15,-8 11-3 16,-6 16-21-16,-5 13-51 15,-38 26-62-15,18 0-46 16,9 14-334-16</inkml:trace>
  <inkml:trace contextRef="#ctx0" brushRef="#br0" timeOffset="2107.94">2861 16212 898 0,'0'0'190'0,"0"0"-102"16,-137-2 6 0,76 2 87-16,2 16-6 0,2 6-50 15,4 6 2-15,6 2-39 16,7 11-5-16,8 5 16 15,13 6-77-15,9 2 9 16,10 3-23-16,0 2-2 16,25-1 6-16,8 0-12 15,7-3-13-15,7 1 0 16,5-6-21-16,6-2 33 16,-1-2-16-16,9-6-36 15,-2-4 13-15,1-10-4 16,-3-3-4-16,0-5 32 0,-1-10-6 15,-3-8 22-15,0 0-6 16,-3-8 12-16,1-19-3 16,-5-5 14-16,-2-4-4 15,-2-8 66-15,-7-4-21 16,-7-2-13-16,-8-8 8 16,-9-4-7-16,-14-5 4 15,-2-5-4-15,-12-5-28 16,-19 2 30-16,-9-1-28 15,-7 5 8-15,-6 13-17 16,-3 12-10-16,-2 12 23 16,-2 12-24-16,0 12-28 15,-5 10 26-15,-4 0-98 16,-36 4-99-16,21 14-144 16,6 0-694-16</inkml:trace>
  <inkml:trace contextRef="#ctx0" brushRef="#br0" timeOffset="9045.17">1964 12408 614 0,'0'0'292'0,"0"0"-93"16,0 0-118-16,0 0-8 0,0 0-1 16,0 0 2-1,37 20 16-15,-23-8-23 0,3 5-22 16,2 7 37-16,-2 6-37 15,5 7 15-15,1 14-3 16,-1 5-28-16,2 5 9 16,1 6-17-16,2 0-20 15,2-3 20-15,-2-2-12 16,-4-5-9-16,-2-6 0 16,-5-7 8-16,-1-6-8 15,-3-8 0-15,-4-5 0 16,-1-7-16-16,-3-6 10 15,1-5-64-15,-1-3-57 0,-1-1-96 16,-1-3-166-16</inkml:trace>
  <inkml:trace contextRef="#ctx0" brushRef="#br0" timeOffset="9484.18">2088 13146 907 0,'0'0'324'0,"0"0"-207"16,0 0-34-16,0 0 17 15,0 0-11-15,0 0 6 16,0 0-30-16,9 54-22 16,7-33 21-16,1-3-32 15,4 1 1-15,1 0 3 16,0-2-20-16,2 0 16 16,1-1-17-16,-2-2-15 15,0-3 40-15,0-2-24 16,0-5 16-16,-3-4 13 0,-1 0-9 15,-1-8 13 1,0-10-35-16,-4-9-6 16,-3-5 12-16,-3-8-20 15,0-6 0-15,-4-2-6 0,0-4-65 16,-4-1-52-16,0-12-132 16,0 15-102-16,0 7-527 0</inkml:trace>
  <inkml:trace contextRef="#ctx0" brushRef="#br0" timeOffset="10007.87">2015 12368 656 0,'0'0'242'0,"0"0"-50"16,0 0-82-16,0 0-55 16,0 0 21-16,0 0-50 15,0 0 13-15,69 35-17 16,-46 2-6-16,-2 13 3 0,2 15-18 16,-1 8-1-1,0 7-6-15,5 30-135 0,-7-20-163 16,-5-12-417-16</inkml:trace>
  <inkml:trace contextRef="#ctx0" brushRef="#br0" timeOffset="63051.06">22399 6772 489 0,'0'0'215'15,"0"0"-59"-15,0 0-15 0,0 0-6 16,0 0-48-16,0 0-12 16,16 3 5-16,-14-3-6 15,-2 0-9-15,2 0 12 16,-2 0-40-16,2 0 3 15,1 0-9-15,-3 0-5 16,2 0 14-16,-2 0-18 16,0 0 7-16,2 0 41 15,0 0-20-15,1 0 7 16,-1 0-10-16,1 0-19 16,-3 0-2-16,2 0-14 15,2 0-11-15,-1 0 10 16,3 0 5-16,2 0-16 15,2 0 0-15,1 0 12 0,3 0 1 16,-2 0-11-16,5 3 7 16,0-2 13-16,1 2-21 15,1-1 9-15,4-1-10 16,0-1 6-16,3 0 1 16,0 0-7-16,7 0 1 15,-4 0 15-15,1 0-16 16,1 0 7-16,-2 0-7 15,-2 0 1-15,2 0 7 16,-2 0-8-16,2 0 0 16,0 0 7-16,2 0-1 15,-2 0-2-15,2 0-4 0,2 0 0 16,1 0 5-16,1 0-5 16,1 0 0-16,-3 0 0 15,4 0-3-15,-4 3 3 16,-2 1 0-16,2-3 1 15,-1 2-2-15,1-2 2 16,0-1-1-16,1 0 7 16,1 3-5-16,4-3-3 15,1 2 1-15,2-2 0 16,-2 1-1-16,4 2 2 16,1-2-1-16,0 2 1 15,-1-3 6-15,-1 1-4 0,1 1-3 16,-4 1 0-1,0-2-1-15,0-1 2 0,0 2-1 16,1-2 0-16,-1 0 1 16,4 3 2-16,3-3-3 15,-1 0 0-15,4 0 4 16,-1 0-3 0,0 0-1-16,-2 0 16 0,1 0-16 15,0 0 13-15,-4 0-13 16,1 0 6-16,1 0-5 15,-3 0 0-15,-5 0-1 16,-3 0 8-16,-6 0-7 16,-4 0 16-16,-6 0-17 15,-5 0 9-15,-3 0 23 16,-2 0-23-16,-2 0 9 0,-3 0 9 16,-4 0-20-16,0 0 23 15,0 0-15-15,0 0-9 16,0 0 19-16,0 0-23 15,0 0-2-15,0 0 6 16,0 0-5-16,0 0 8 16,0 0-9-16,0 0 0 15,0 0-7-15,0 0 7 16,0 0 0-16,0 0 0 16,0 0 1-16,0 0 5 15,0 0-6-15,0 0-3 16,0 0-5-16,0 0-28 15,0 0 0-15,0 0-11 0,-20 0-67 16,-9 0-238 0,-13-3-475-16</inkml:trace>
  <inkml:trace contextRef="#ctx0" brushRef="#br0" timeOffset="119169.67">11036 4772 785 0,'0'0'281'0,"0"0"-61"16,0 0-54-16,0 0-24 15,0 0-31-15,-11 114-35 16,11-83 38-16,0-1-72 15,0 4 1-15,0 2 2 16,0 4-20-16,0 6 32 16,0 8-21-16,0 9 23 0,0 5-8 15,-2 5-40 1,-9 8 8-16,-1-1-3 0,-3 1-16 16,-1-5 30-1,3-7-29-15,-1-4-1 0,3-6 6 16,5-9-6-16,2-9-22 15,1-9-77-15,3-10-113 16,0-10-158-16,0-12-270 0</inkml:trace>
  <inkml:trace contextRef="#ctx0" brushRef="#br0" timeOffset="121075.48">11076 4757 639 0,'0'0'205'0,"0"0"-44"0,0 0-73 15,0 0-22-15,0 0-3 16,0 0-4-16,0 0 54 16,54-23-11-16,-39 23 11 15,8 0 21-15,2 0-53 16,8 0-8-16,7 0-22 16,9 0-8-16,10 0-4 15,11 0-38-15,5 0 19 16,10 0-18-16,2 2 4 15,3-2 3-15,1 0-9 16,3 0 1-16,1 0 13 16,5 0-5-16,2 0-8 0,8 0-1 15,-1-2 0-15,0-2 0 16,-1 0 0-16,0 0 0 16,2-1 0-16,-6-1 10 15,3 4-17-15,-4-4 7 16,-3-3-17-16,-2 3 10 15,-6-2 1-15,3-2 6 16,-5 1-6-16,3 2 1 16,-4-1 4-16,-2 0 1 15,-2 2-11-15,-1 2 3 16,-3-2 7-16,-3 1 1 16,-5 2-2-16,0-1 2 0,-3-2 0 15,-1 2 0 1,0 0-1-16,0-2-7 15,0 2 10-15,0 0-2 0,-2 4 0 16,-3-3 7-16,-3 3-7 16,-3 0 0-16,0 0 1 15,0 0-11-15,-3 0 10 16,-2 0 0-16,-5 3 0 16,-11 1-1-16,-12-2-1 15,-12 0 2-15,-7-2 0 16,-6 2 0-16,0-2 1 15,0 0 16-15,0 4-8 16,0 0-9-16,0 6-1 16,0 3 0-16,-2 8 1 15,-4 2-7-15,1 8 7 0,-1 3 0 16,2 2 1-16,-2 0 14 16,0 5-24-16,2 0 9 15,-3 4 0-15,1 3 1 16,-2 4-1-16,2 1 0 15,-1 4 0-15,3 5 1 16,0 5-2-16,1 3 1 16,-2 1 0-16,3 6 4 15,2-4-4-15,-2 1 0 16,0-9-1-16,0-4 1 16,-1-7-2-16,1-6 2 15,0-2-6-15,-2-2 5 0,2-4-5 16,-1-4-7-1,-1-1 13-15,-1-7-25 0,1-3 19 16,-3-4 0-16,1-3 6 16,1-7 0-16,-2 0 0 15,0-5 0-15,0 0-1 16,-1-4 1-16,-4 2 0 16,0-2 0-16,-5 0 0 15,-4 2 4-15,-6-2-3 16,-9 2-1-16,-4-3 8 15,-7 2-8-15,-4-1 0 16,-5 2 4-16,1-2-2 16,-1 2 7-16,2-2-3 0,1 0 16 15,0 0-8 1,-3 0-6-16,2-2-4 0,-2 0-4 16,-2 0 7-1,-4 0 12-15,-2 0-7 0,-5 0-5 16,0 0 1-16,-1-4 6 15,3 0-14-15,3 2 9 16,-1-2 2-16,3 1 15 16,-3 3-8-16,1-1-2 15,-3 1 20-15,-5 0-34 16,-3-2 12-16,-3 2-10 16,-1-3-2-16,0 2 10 15,1 0-12-15,2-2 0 16,7 1 9-16,1 2 5 15,9-1-2-15,-1 1 7 0,0-3-18 16,2-1 20-16,-3 2-21 16,1-2 1-16,0 0 20 15,-2 0-15-15,1 0-7 16,-1-1 1-16,0 4 0 16,2 1-4-16,-1 0 4 15,3-2 0-15,3 2-2 16,-1-3 8-16,0 2-6 15,3-4 0-15,-3 3 1 16,1-4-3-16,-3-1 2 16,2 1 0-16,0 2 3 15,2 0 3-15,2 2-7 0,0 0 1 16,3 2 0-16,-2-2-6 16,0 2 6-16,2-3 0 15,0 2-4-15,4-2 5 16,5 1-1-16,9 1 0 15,8-4 1-15,10 4 21 16,5 0-20-16,5-2 16 16,1 3 8-16,2 0-17 15,-3-2-10-15,-1 2 1 16,-3-2 0-16,1 0-1 16,-3-1-3-16,2 2 4 15,0-2 15-15,1 2 0 16,4 1-12-16,-1-2 6 15,3 0-8-15,0 2 15 16,0 0-16-16,0 0-16 0,0-2 10 16,0 2-92-16,-6-4-71 15,1-3-307-15,-2 4-229 0</inkml:trace>
  <inkml:trace contextRef="#ctx0" brushRef="#br0" timeOffset="122450.8">10234 5428 464 0,'0'0'596'16,"0"0"-401"-16,0 0-85 15,0 0 3-15,0 0-95 16,0 0 11-16,0 0 4 16,82-80 2-16,-66 61 7 15,-3 1-11-15,-2-1 7 16,1-1 44-16,-1-3-62 15,-3 2 9-15,2-1 4 16,-4 2-13-16,1 6 2 16,-3 1-10-16,1 5 5 0,-2 2-5 15,-3 4-2-15,0 0-7 16,0 2-2-16,0 0 0 16,0 0 11-16,0 0-11 15,0 0 9-15,0 0 23 16,0 14-33-16,0 9 51 15,0 6 6-15,0 9-3 16,0 9-1-16,0 3-19 16,0 6-9-16,0 0 24 15,0 0-48-15,0-2 19 16,0-5-5-16,0-9-15 16,0-8 30-16,0-6-15 0,0-8-5 15,0-6 6 1,0-2-10-16,0-6-6 0,-3-2 0 15,0 0-33-15,1-2-13 16,-4 0-66-16,-3 0-83 16,3-12-175-16,0-4-320 0</inkml:trace>
  <inkml:trace contextRef="#ctx0" brushRef="#br0" timeOffset="122847.11">10664 5466 990 0,'0'0'343'15,"0"0"-227"-15,0 0 0 16,0 0-43-16,0 0-38 15,0 0 4-15,0 0-11 16,-64 31 0-16,63-31 21 16,-1 0-33-16,2 0 25 15,0-3-35-15,0-7-6 16,0 2 0-16,3-2-13 16,10 4 1-16,-2 2 10 15,0 2-34-15,0 2 20 0,-5 0 8 16,-3 0-9-16,-1 2 17 15,-2 6 1-15,0 0 21 16,0 0 34-16,0-2-37 16,-8 2 18-16,-1-2-14 15,1-2-23-15,4-2-15 16,2-2-75-16,2 0-116 16,0-3-202-16</inkml:trace>
  <inkml:trace contextRef="#ctx0" brushRef="#br0" timeOffset="124069.83">20603 4307 1086 0,'0'0'309'0,"0"0"-215"16,0 0 27-16,0 0 27 0,-4 109-35 16,4-62 15-16,0 7-64 15,9 11 11-15,2 3-6 16,-2 6-11-16,0 5-1 16,2 0-27-16,-4 4-18 15,-1-3-3-15,-1-2-9 16,-1-6 0-16,-4-10 0 15,0-9-34-15,0-13-4 16,0-12-64-16,0-12-72 16,0-16-95-16,-2-14-24 15,0-12-527-15</inkml:trace>
  <inkml:trace contextRef="#ctx0" brushRef="#br0" timeOffset="125667.58">20435 4407 818 0,'0'0'318'0,"0"0"-211"16,0 0-61-16,0 0 18 0,0 0-25 16,0 0 19-16,0 0 29 15,124-65-23-15,-90 55-2 16,1-1-4-16,3 1-8 16,-1 2 34-16,4 0-51 15,1 2-1-15,5 2-3 16,2-2-22-16,7 0 11 15,2 2-10-15,4 0-7 16,7-2 8-16,2 2-9 16,3 0 0-16,-1-1 0 15,-1 1 6-15,-3 3-6 16,-2 1 0-16,-1 0 0 16,1 0-7-16,2 0 7 15,1 0 0-15,1-2 0 0,0-2 1 16,-2 0-2-1,2 0 1-15,-4 0-3 0,-5 2-12 16,-1 0 16-16,-5 2-1 16,2 0 0-16,0 0 7 15,4 0-12-15,5 0 5 16,2 0 0-16,-3 0-17 16,1 0 5-16,-2 0 12 15,-6 0 0-15,0 0 6 16,-3 0-4-16,-3 0-2 15,-1 0 0-15,-2 0-15 16,2 0 23-16,4 0-10 16,0 0 2-16,1 0-38 0,1 0 10 15,-4 0 2-15,-5 0-3 16,-5 0 23-16,-2 0-6 16,-1 0 12-16,-1 0 0 15,0 0-11-15,3 0 2 16,-2 0 0-16,-1 0-23 15,-3 0 23-15,-8 0-8 16,-8 0 16-16,-7 0 1 16,-5 0 0-16,-5 0 3 15,-2 0-3-15,1 0-3 16,-3 0-8-16,2 0 17 16,0 2-6-16,0 4 0 15,3 2 0-15,0 2 8 16,-1 6-8-16,0 4 0 0,1 4 15 15,-1 6-14-15,2 4-1 16,0 2 9-16,0 2-7 16,3 4 5-16,-1 1-7 15,4 2-3-15,-3 4 2 16,3 1 2-16,-6-2-1 16,3-2 0-16,-5-1 0 15,-2 0 6-15,-2 0-6 16,0-5 0-16,0 0-7 15,0-2 7-15,0-2 0 16,0 0 0-16,0-1 0 0,0-2-1 16,0-1-11-1,0 0 4-15,0 1 2 0,-2-5-6 16,0-2 12-16,0-2-2 16,-5-2-1-16,-5-5 3 15,2 0 0-15,-3-4 0 16,-3-2 4-16,-3-3 5 15,2 2-2-15,-3-4 2 16,-2 0-9-16,0 0 0 16,-5 0 12-16,-2-2-11 15,-5 0 29-15,-1-1-14 16,-3 0 11-16,-7-1 3 16,-1 0-18-16,-4 0 20 15,-3 0-7-15,-2-2-16 0,1 2 25 16,0-2-33-1,-2 0 7-15,1 2 0 16,-8 0-6-16,-1 0 2 0,-5 0-4 16,-6-2-13-16,-2 0 4 15,0 0 9-15,-2 0-1 16,4 0 1-16,1 0 0 16,5 0 10-16,2 0 0 15,2 0-8-15,1 0 11 16,-3 0-13-16,-2 0 0 15,-4 0 0-15,-6 0-8 16,0-4 8-16,-2-4 0 16,6 2 12-16,3 0-21 15,3 1 10-15,4 0-1 16,1 4 0-16,-1-4 8 0,-1 3-3 16,-6 0-5-16,-1 2 0 15,-6 0-3-15,4 0 4 16,4 0-1-16,9 0 5 15,8 0-4-15,11 0 28 16,9 0-4-16,8 0-23 16,6 0 34-16,6 2-30 15,4-2 0-15,1 0 6 16,-1 2-11-16,4-2 8 16,-1 0-9-16,5 0 0 15,0 0 14-15,2 0-7 16,0 0 8-16,0 0-15 15,0 0-22-15,0-18-99 16,0-3-153-16,0-4-350 0</inkml:trace>
  <inkml:trace contextRef="#ctx0" brushRef="#br0" timeOffset="127551.73">19797 4977 1371 0,'0'0'399'16,"0"0"-222"-16,0 0-91 15,0 0-36-15,0 0-43 16,0 0-6-16,0 0-2 16,143-126-2-16,-119 89 3 15,-2 1-13-15,-4 5 35 16,-2 1-14-16,-7 13 22 16,0 3-14-16,-5 8 27 0,-2 2-30 15,0 4-4-15,1 0-6 16,-3 0-3-16,2 14 0 15,-2 10 39-15,0 9 5 16,0 4 14-16,0 10-24 16,0 0-4-16,0 4 24 15,0 1-53-15,0-2 31 16,0-2-17-16,0-5-8 16,2-8 4-16,0-7-11 15,0-10 0-15,-2-5-10 16,0-7-19-16,0-5 13 15,0-1-23-15,0 0-20 16,0-3-42-16,0-15-184 0,0-3-356 16</inkml:trace>
  <inkml:trace contextRef="#ctx0" brushRef="#br0" timeOffset="128059.02">20365 5086 942 0,'0'0'366'16,"0"0"-174"-16,0 0-79 0,0 0-37 15,0 0-22-15,0 0-28 16,0 0-7-16,-100 0 28 16,98 0-46-16,2-2 5 15,0-3-5-15,0 4-1 16,0-4 0-16,3 3-6 16,6 0 6-16,1 2 13 15,1 0-4-15,1 0 6 16,-4 0-9-16,-2 10 1 15,-3 2 17-15,-3 2 6 16,0 0-9-16,0 1 33 16,-4-4-35-16,-7-1 16 0,1-4 2 15,6-1-27 1,0-5 12-16,4 0-12 0,0 0-9 16,0 0-2-16,0-11-52 15,0 1 29-15,2 1 13 16,-2 2 11-16,2 6 22 15,-2-1-11-15,0 2-11 16,0 0-1-16,0 0-153 16,0 3-115-16,-4 4-313 0</inkml:trace>
  <inkml:trace contextRef="#ctx0" brushRef="#br0" timeOffset="165792.87">4869 5396 1058 0,'0'0'349'15,"0"0"-115"-15,0 0-58 0,0 0-54 16,0 0 51-16,0 0-79 16,-15-30 16-16,12 28-29 15,1 2-19-15,-1 0 1 16,1 0-26-16,-2 0-9 15,-1 0 23-15,1 0-38 16,-5 0-8-16,-3 0 0 16,0 0-4-16,-2 0 4 15,3 0-5-15,0 0 0 16,4 0 8-16,2 0 7 16,5 0-15-16,0 0 0 15,0 0 1-15,0 0 14 16,0 0-15-16,14 0 0 15,11 0 6-15,11 0 14 16,10 0-19-16,8 0 0 0,8 0 0 16,5 0 16-1,1 0-17-15,2 0 0 0,-3 0 4 16,-7 0 8-16,-11 0-12 16,-13 0 0-16,-14-3-34 15,-9 1 21-15,-10-3-36 16,-3-3 19-16,0 0-48 15,-16 2-81-15,-22 3-85 16,2 3-275-16,1 0-145 0</inkml:trace>
  <inkml:trace contextRef="#ctx0" brushRef="#br0" timeOffset="166130.72">4808 5544 954 0,'0'0'500'16,"0"0"-336"-16,0 0 34 16,0 0-44-16,0 0-32 15,0 0 7-15,0 0-44 16,-53-26-33-16,67 24-52 16,12 0 10-16,12-2 3 15,9 0-1-15,10 1 36 16,11-2 12-16,5-1-33 15,3 2 18-15,0 0-29 16,-5 0-10-16,-7 0 9 0,-14 0-9 16,-13 2-6-16,-16-1 0 15,-10 2-8-15,-11-4 7 16,0 4-28-16,-7-5-66 16,-15 0-14-16,-14-4-127 15,7 2-302-15,2-5-261 16</inkml:trace>
  <inkml:trace contextRef="#ctx0" brushRef="#br0" timeOffset="166616.01">5230 5013 827 0,'0'0'752'0,"0"0"-512"0,0 0-73 16,0 0 54-16,0 0-59 15,0 0-55-15,0 0 3 16,-71-34-101-16,71 34 6 16,0 0-15-16,0 2 6 15,0 12-4-15,15 4-2 16,10 4 0-16,8 4 13 16,9-1-11-16,10 6-2 15,8-1 6-15,1-1 1 16,2 1 4-16,-7-2-11 15,-4-2 0-15,-14-4-9 16,-10-2 0-16,-12 0-5 16,-16-2 0-16,0 6 14 15,-27 4 0-15,-19 8 17 0,-17 3 0 16,-6 8 56 0,-5 0-67-16,5 1 25 0,7-4 2 15,10-6-24-15,11-7 13 16,9-6-22-16,12-9 1 15,9-6-8-15,6-4 7 16,5-4-23-16,0-2-24 16,0 0-16-16,0 0 24 15,0 0-2-15,0 0 11 16,0 0 28-16,0 0-65 16,0 0-16-16,0-2-168 15,0-8-579-15</inkml:trace>
  <inkml:trace contextRef="#ctx0" brushRef="#br0" timeOffset="-202984.22">4407 7778 1237 0,'0'0'369'16,"0"0"-121"-16,0 0-58 16,0 0 12-16,0 0-72 15,0 0-63-15,-8-54 24 16,8 48-56-16,0 1 7 15,0 3 37-15,0 2-45 16,0 0 24-16,0 0-28 16,0 0-29-16,0 0 47 0,0 0-48 15,0 0 6-15,0 0-6 16,0 0 11-16,0 0-13 16,2 0 2-16,16 0-16 15,11 0 7-15,11 0 9 16,12 0 0-16,12 0 9 15,11 0 8-15,10 0-26 16,2 0 9-16,-3 0-23 16,-7 0 16-16,-16 0-50 15,-14 0 14-15,-16 0 8 16,-15 0-122-16,-11 5-44 16,-5 1-28-16,-9 4-2 15,-38 14 17-15,4-4-94 16,2-2-279-16</inkml:trace>
  <inkml:trace contextRef="#ctx0" brushRef="#br0" timeOffset="-202747.22">4692 7914 776 0,'0'0'239'15,"0"0"-16"-15,0 0-77 16,0 0 44-16,0 0 77 16,0 0-80-16,0 0-61 15,-57 7-28-15,62-7-27 16,12 0-5-16,12 0-49 15,6-8 6-15,8 2 12 16,6-2-9-16,4 0-1 16,3-1-25-16,2 4 0 15,-2-2 8-15,-5 4-8 16,-4 0-1-16,-11 3-60 16,-9 0-99-16,-12-1-42 15,-10-6-120-15,-5 1 3 0,0-1-310 0</inkml:trace>
  <inkml:trace contextRef="#ctx0" brushRef="#br0" timeOffset="-202508.12">5128 7502 1455 0,'0'0'325'0,"0"0"-185"0,0 0-15 15,0 0-53-15,0 0 37 16,0 0-34-16,120 31-30 16,-80-4 42-16,-5 5-85 15,-10 8 21-15,-18 6-23 16,-7 8-14-16,-29 11-7 16,-61 32-113-16,5-14-354 15,7-13-434-15</inkml:trace>
  <inkml:trace contextRef="#ctx0" brushRef="#br0" timeOffset="-65151.09">4644 10409 176 0,'0'0'274'0,"0"0"-73"16,0 0-11-16,0 0-25 0,0 0-39 16,0 0-52-16,29-28-31 15,-16 22 9-15,-4 0 34 16,-4 5-50-16,-2-2 57 15,-3 3 28-15,0 0-16 16,0 0 3-16,0 0-51 16,0 0-26-16,0 0 48 15,0 0-78-15,0 0 25 16,0 0-4-16,0 0-2 16,0 0 26-16,0 0-31 15,0 0-9-15,0 0 17 16,0 0-11-16,0 0-12 15,0 0 0-15,0 0 0 0,0 0 4 16,0 0-4-16,10 0-13 16,4 0-2-16,9-2-4 15,6 0 19-15,10-2 1 16,3 2 0-16,2-2 9 16,8 2-10-16,-1 0 0 15,5-2 0-15,1 2 7 16,3-2-7-16,3 1 0 15,-1 0 0-15,4-2 2 16,-2 3-2-16,0-3 0 16,1 1 17-16,0 0-4 15,-1 2-13-15,-1-2 11 16,1 2-10-16,-2-2 10 16,3 2-11-16,0-2 0 15,-3-1-6-15,-1 4 22 16,-2-4-16-16,-1 4 0 0,-2 1 0 15,0-2-9-15,0 2 9 16,-1 0 0-16,3 0 5 16,-2 0 6-16,2 0-12 15,-2-3 1-15,-2 1 0 16,-2-3-9-16,2 3 9 16,0-3 0-16,-6 4 5 15,-1-2 4-15,-2 2-10 16,-2 1 1-16,-2-3-3 15,4 2-9-15,4-1 12 16,0 0 0-16,4-3-13 0,3 1-1 16,-2 1 13-16,0-2 1 15,-2 2 0-15,0 0-10 16,-5 2 12-16,-3-2-2 16,-4 3 0-16,1 0 8 15,-1 0-8-15,-1 0 0 16,7 0 0-16,0 0-13 15,3 0 14-15,7 0-1 16,-1 0 5-16,1 0 4 16,-2 0-9-16,2 0 0 15,-4-1 0-15,2 1-7 16,0 0 8-16,0-3-1 16,-2 3 3-16,2 0 11 15,0 0-10-15,-1 0-4 16,6 0 0-16,-2 0-6 0,5 0 7 15,3-1-1-15,0 1 0 16,-1-2 10-16,-5-1-10 16,-5 2 0-16,-4 1 0 15,-3-3 2-15,-3 3-1 16,4-1 4-16,-2-2-4 16,3 2 5-16,0-2-6 15,0 2 0-15,2-2 1 16,0 1-4-16,2 2 5 15,4-1-2-15,-2 1 3 16,3 0 6-16,-2 0 1 0,0 0-10 16,-3 0 0-1,3 0-7-15,-1 0 16 0,1 0-9 16,1 0 0-16,2 0 9 16,-1 0-5-16,2 0-4 15,-4 0 0-15,1 0-9 16,-1 0 10-16,2 1-1 15,0 1 0-15,0-2 9 16,3 0-8-16,1 0-1 16,2 0 0-16,1 0-10 15,-3 0 16-15,1 0-6 16,-5 0 0-16,-2 0 9 16,-5-3-9-16,4-2 0 15,-6 4 0-15,3-4 0 0,-4 4 1 16,4-2 4-16,-1 3 0 15,5-2 3-15,-3 1 6 16,3-2-14-16,0 2 0 16,-3-2-5-16,1 2 19 15,-1-2-14-15,3 1 11 16,-1 0-9-16,5 0 16 16,3 0-18-16,2 0 1 15,0 2-7-15,-2-1 12 16,3 1-6-16,-2-3 0 15,3 3 7-15,0 0-7 16,1-1 0-16,4 1 0 16,-3-3-8-16,0 1 8 15,-1-2 0-15,1 2 0 16,-4-2 9-16,3 2-5 0,-1-2-4 16,-1 0 0-1,-1 0-10-15,2 1 16 0,-4-2-6 16,-3-1 0-16,0 1 7 15,-3 3-7-15,3-4 0 16,-2 0 0-16,-2-1-1 16,2 1 1-16,-2 0 0 15,2-2 0-15,0 2 8 16,-1 1-7-16,1 0-1 16,3-1 0-16,-1 2-15 15,0 0 24-15,0 0-9 16,3 0 0-16,-1 0 6 15,0 0-9-15,1 2 3 0,1-3 0 16,-1 4-12 0,1-1 15-16,2-1-3 0,-2 2 0 15,1-3 7-15,-3 2-2 16,-2-2-5-16,-2 2 0 16,-3-2-5-16,-1 2 6 15,0 0-1-15,-1 0 0 16,-2-2 1-16,1 0 5 15,-3 0-6-15,-3 0 0 16,-2-2 0-16,-1 0 2 16,-3 2-2-16,0 0 0 15,1 0 7-15,-1 0 1 16,-1 2-8-16,2 0 0 16,1 0-6-16,0-2 7 0,1 2-1 15,-1-1 0-15,-1 2 1 16,-1 1 4-16,-3-2-5 15,1 2 0-15,1-3-5 16,-2 3 7-16,5 0-2 16,0 0 0-16,3 0 0 15,1 0-1-15,2 0-2 16,-4 0 3-16,3 0-1 16,-3 0 16-16,6 0-15 15,-1 0 0-15,0 0 0 16,3 0 2-16,3 0-2 15,-4 0 0-15,2 0-5 0,3 0 15 16,0 3-10-16,2-1 0 16,1 2 0-16,2-2-2 15,-3 0 2-15,0 0 0 16,-5 0-1-16,1 0 7 16,-3 0-7-16,-2 0 1 15,1 2 0-15,-2-2-1 16,1 0-4-16,-2-2 5 15,0 2-7-15,-3-2 19 16,-1 0-18-16,-3 0 6 16,-2 0 0-16,-1 0-15 15,2 0 14-15,-4 0 1 16,1 0 5-16,-1 0-3 16,-4 0-2-16,-2-4 0 0,1-2 0 15,-6-2 3-15,3-4-3 16,-1-3 0-16,3 0-1 15,4-2 12-15,2 2-12 16,-2-2 1-16,0 4-8 16,-4-4-7-16,-2 2 15 15,-3-3 0-15,-4-5 10 16,-1-2 8-16,-2-2-18 16,1-3 3-16,1-4 4 15,4 0 1-15,2 0-8 16,2-1 0-16,-3 2 0 15,0 2 10-15,-4 1-10 16,-1 2 0-16,-6-1 1 0,-5-2 28 16,0-3-29-16,-4-2 7 15,-4-4-1-15,0-1 6 16,0-2-12-16,-2-1 0 16,-14 1 0-16,-1 2-3 15,-2 2 3 1,-1 3 0-16,0 4 6 0,0 0 13 15,0 2-19-15,2 3 0 16,-2 0 0-16,3-2-3 16,-4 4 3-16,1-1 0 15,3 4 7-15,-2 1 2 16,7 3 1-16,0 7-10 16,5-1 0-16,1 6-13 15,4 2 14-15,2 1-1 0,0 3 0 16,0 0 12-1,0 0-30-15,0 0 18 0,0 0-27 16,0 0 12-16,0 0-10 16,0 0-11-16,0 0-5 15,0 0-60-15,6 0-36 16,5 0-107-16,3-4-388 0</inkml:trace>
  <inkml:trace contextRef="#ctx0" brushRef="#br0" timeOffset="94160.26">1573 12511 755 0,'0'0'663'16,"0"0"-480"-16,0 0 41 16,0 0-109-16,0 0 8 0,0 0-57 15,0 0-17 1,-10-30-13-16,10 30-29 0,-3 0 55 16,-1 0-19-16,-6 0-30 15,-5 0 5-15,-7 2-17 16,-9 12-1-16,-7 5 10 15,-2 6-10-15,-1 5 11 16,2 2-11-16,3 4 0 16,1 4 4-16,6 2 2 15,2 1-6-15,4 1 0 16,6-2 8-16,1 2-8 16,3-1 0-16,-1 2 0 15,5 1-4-15,3 4 4 16,1 0 0-16,2 5 0 15,3-2 5-15,0 4-13 16,21-1 1-16,6 0 7 16,4-2-14-16,6-2-2 0,6-2 15 15,2-2-11 1,2-2-5-16,-3-4 17 0,-4 1-22 16,-5-5 22-16,-6 0-11 15,-11-4 16-15,-7-1-14 16,-11 0 2-16,0-1 7 15,-13 3 4-15,-14 3-3 16,-10 2-1-16,-8 0 42 16,-8 6-25-16,-3-2-16 15,-6-2 4-15,2 0-4 16,-3-8 25-16,-1-4-20 0,1-4-2 16,3-5-2-16,4-8 11 15,7-3-13-15,9-5 0 16,11-5 0-16,9 0-23 15,9 0 23-15,9 0 0 16,2-11-1-16,0 4-44 16,2-6 39-16,16 3-22 15,4 1 9-15,2 0 3 16,2 6 14-16,2 3-3 16,1 0 4-16,2 3-12 15,3 11 7-15,1 8 6 16,-2 9 0-16,3 6-8 15,-1 10 20-15,0 5-12 16,2 6 3-16,-1 6 4 16,4 8 8-16,-2 0-15 15,2 1 0-15,0 2 0 0,-8 2 0 16,-2-3 0-16,-8 2 11 16,-10-3-10-16,-8 3 29 15,-4 0-30-15,0 2 8 16,-9 3 15-16,-6-2-11 15,-1 0-12-15,5-1 16 16,0-5-15-16,4-2 11 16,5-4-6-16,2-5-5 15,0-2 9-15,2-4-2 16,16-2-8-16,2-4 12 16,7-1-10-16,-1-9 17 15,8 0-19-15,-1-8 1 16,3-1 5-16,0-8-5 0,-3-2-1 15,-2-4 4-15,-6-3 2 16,-1 0 5-16,-6-6-11 16,-8 2 0-16,1-2-1 15,-7-4 2-15,-4-4-1 16,2 0 7-16,-2 0-7 16,0 0 28-16,0 0-19 15,0 2 0-15,0-2 9 16,0 0-8-16,0 0-10 15,0 0 0-15,0 0 1 0,0 0-2 16,0 0 1 0,0 0 0-16,0 0 0 0,0 0 8 15,0 0-10-15,0 0 2 16,0 0 0-16,0 0 3 16,0 0-3-16,0 0-8 15,0 0 2-15,0 0-52 16,0 0 0-16,-2 4-139 15,-14 0-164-15,-3-4-196 0</inkml:trace>
  <inkml:trace contextRef="#ctx0" brushRef="#br0" timeOffset="97895.48">5413 152 661 0,'0'0'185'0,"0"0"-63"16,0 0 60-16,0 0-58 15,0 0-45-15,0 0-3 0,0-14-44 16,0 12 74-16,0-3-24 16,0 4 26-16,0-2 38 15,0 3-55-15,0 0-28 16,0 0 10-16,0 0-65 16,0 0 14-16,0 0-22 15,0 0-15-15,0 0 15 16,-5 0-19-16,1 0 19 15,-6 3-6-15,-3 3 12 16,-3 4-18-16,-1 0 12 16,-3 3 0-16,-1-2 1 15,0 1 9-15,-3 2-10 16,7 3 6-16,0-2 4 16,1 2-5-16,3 1-5 0,2-3 1 15,1 3-3 1,2 0 4-16,-1 3-2 0,2-3 12 15,0 4-11-15,1-2 12 16,-1 2-13-16,2 0 0 16,2 0 15-16,-3 1-14 15,2-2 5-15,2 3-3 16,2-2 6-16,0 3-3 16,0-3-6-16,0 0 13 15,0-3-10-15,0 2 5 16,0-3-8-16,0 0 0 15,4-3 7-15,4 2 6 0,-2-3-13 16,3-2 2 0,-1 1 8-16,0-2 1 15,0 1-8-15,1 0 8 16,0-3-11-16,2 2 15 16,-2-1-15-16,0 0 0 0,2 1 6 15,-2-3-4-15,2 3-2 16,-2-1 14-16,0-2-6 15,0-1 4-15,-3-1-12 16,2 0 1-16,0-1 14 16,1 1-5-16,0 0-10 15,0-2 12-15,2 4-12 16,1-2 19-16,-2 1-19 16,1-2 0-16,1 0 6 15,-3 2-6-15,1 1 0 0,0 0 0 16,-1 0 1-16,1 3 2 15,4-1-3-15,1 1 0 16,6 0 2-16,1-1 8 16,4-1-10-16,5 1 1 15,4 3-1-15,0-4 6 16,3 0-6-16,-3-1 0 16,1-2 2-16,-3-1 8 15,1 2-10-15,-1-3 1 16,1-2 5-16,4-2 8 15,0 0-14-15,1 0 0 16,0 0 4-16,-6 0 5 16,-1 0-10-16,-6 0 1 0,-4 0 0 15,-2 0-1 1,-2 0 1-16,0 0 0 16,-2 0 5-16,1 0 10 15,-1 0-17-15,1 0 2 0,2 0 0 16,0 0-10-16,2 0 11 15,-1 0-1-15,-1 0 0 16,2 0 11-16,-3 0-11 16,1 0 0-16,-1 0 0 15,-2 0-9-15,-2 0 11 16,-4 0-2-16,-3 0 0 16,0 0 11-16,-2 0-12 15,1 0 1-15,1 0 0 16,1 0-10-16,4 0 19 15,-1 0-9-15,1 0 0 16,-2 0 1-16,3 0 2 16,-1 0-3-16,1 0 0 0,1 0-13 15,-5 0 20-15,1 0-7 16,0 2 0-16,-1-2 6 16,1 0-1-16,2 0-5 15,-1 0 0-15,6 0-13 16,1 0 25-16,5 0-13 15,2 0 1-15,-2 0-17 16,4 0 8-16,0 0 3 0,0 0 6 16,0 0-24-1,2 0 22-15,0-2 2 0,0 2 0 16,2 0 9-16,-2-2-9 16,2 0 0-16,1 0 6 15,-3-1-12-15,2 3 6 16,-2 0-6-16,-1-1 4 15,-1 1 4-15,0 0 4 16,-1-3-6-16,1 2 0 16,-2-1-8-16,0 0 9 15,-2 0-1-15,2-1 0 16,2 2 1-16,-2-4 7 16,-3 4-8-16,-2 1 0 15,-4-2-6-15,-2 2 7 16,3-3-1-16,-2 2 0 0,1-1 1 15,1-1 4 1,2 2-5-16,1-3 0 16,2 1-6-16,2-1 15 15,-1 3-11-15,-2-1 2 0,0-1 0 16,-3 2 0-16,-1-2-1 16,-1 3 1-16,-1-1-2 15,-1 1 1-15,-1 0 1 16,-4 0 0-16,-2-3 1 15,0 3-2-15,-3 0 0 16,3 0 1-16,-1 0 0 16,6 0 11-16,1 0-13 15,5 0 2-15,-1 0 0 16,6 0-15-16,2 0 15 0,-1 0 0 16,-1 0 0-16,5 0-21 15,-4 0 21-15,-1 0-12 16,2 0-15-16,-4 0 17 15,4 0 8 1,0 0 2-16,0 0 0 0,-3 0-2 16,0 0 1-16,0 0 1 15,-1 0 0-15,0 0-9 16,0-1 9-16,1-5 0 16,-5 0 0-16,-1 0-36 15,-5-3-14-15,-4 4-50 16,-7-9-103-16,0 4-75 15,-2-2-284-15</inkml:trace>
  <inkml:trace contextRef="#ctx0" brushRef="#br0" timeOffset="98570.55">6636 81 212 0,'0'0'225'0,"0"0"-115"0,0 0-25 16,129 5-27-1,-85-1-13-15,6 0-11 0,0 2-8 16,4-2-26-16,4 0-18 15,-2 1 17-15,0-1-20 16,0-2 8-16,-4 2 2 16,23 3-56-16,-17-1 23 15,-8-2-189-15</inkml:trace>
  <inkml:trace contextRef="#ctx0" brushRef="#br0" timeOffset="99163.32">8650 237 411 0,'0'0'137'0,"0"0"-66"16,0 0-45-16,0 0 22 16,0 0 11-16,0 0 23 0,0 0-18 15,4 58-44 1,-4-40-19-16,0 0 13 0,5 3-6 15,-1 1-8-15,-2 5 7 16,-2-1-6-16,0 3 25 16,0 4-26-16,-5-1 6 15,-5 2-2-15,-1 3 8 16,-1-2-12-16,6 1 14 16,2-1-2-16,1-6 26 15,1-3-5-15,2-3 12 16,-3-7 65-16,3-4-80 15,0-2 14-15,0-5-15 16,0-4 11-16,0 0 2 16,0-1 0-16,0 0 6 15,0 0 19-15,0 3-57 0,0-1 24 16,0-2-17-16,0 1-16 16,0 2 19-16,0-1-20 15,0-1-22-15,0-1 12 16,0 0-53-16,0 3 33 15,0-1-47-15,0 2-105 16,0 0-197-16</inkml:trace>
  <inkml:trace contextRef="#ctx0" brushRef="#br0" timeOffset="100791.75">5128 1371 728 0,'0'0'269'0,"0"0"-192"15,0 0 34-15,0 0 16 16,0 0-21-16,0 0 21 15,0 0-27-15,-12-16-46 16,3 12 61-16,1 4-41 16,-6-2-22-16,-1 2-6 15,-6 0-23-15,1 0 21 0,-4 0-12 16,-3 4 8-16,3 2 46 16,-3 0-61-16,2 0 19 15,0 0 0-15,-1 3-26 16,-3-1 10-16,0 1-22 15,0 1-6-15,-2 0 20 16,1 3-10-16,0-1-10 16,1-1 12-16,-2 6-11 15,2-1 25-15,0 2-26 16,0-1 0-16,4 0 13 16,3 1 0-16,2 0-13 15,2 2 0-15,0 4 1 16,0 0 10-16,3 4-11 0,-1 0 0 15,1 2 11 1,1 0 5-16,3 2-16 0,-1-1 1 16,6-1 1-16,-3 0 16 15,5 0-18-15,2-1 9 16,0 2 3-16,2 1 1 16,0 0-13-16,0 2 0 15,0 0 0-15,0 2-8 16,4 4 13-16,3 1-5 15,1-1 0-15,4 1 7 16,1 2-7-16,3-3 0 16,3 0 1-16,4-4-3 15,4-1 2-15,2-4 0 16,0 1 2-16,2-1 10 0,0-3-12 16,0-2 0-16,-2-2 0 15,-2-2-3-15,2 0 11 16,2-1-8-16,1-4 5 15,3 1-4-15,3-3 15 16,-2-2-16-16,1-1 0 16,-4-2-6-16,-2-1 12 15,-4-2-6-15,-4-2 0 16,-7-3 12-16,-5 3-11 16,-5-5-1-16,-5 0 0 15,-1 0-20-15,0 0 20 16,0 0-15-16,0 0-27 15,-18-7-72-15,-5-12-207 0,-3-4-704 16</inkml:trace>
  <inkml:trace contextRef="#ctx0" brushRef="#br0" timeOffset="103154.64">867 2039 598 0,'0'0'331'0,"0"0"-148"16,0 0-38-16,0 0-45 15,0 0 19-15,0 0 2 16,0 0-19-16,2-26 28 16,-2 26-38-16,0 0-23 15,0 0 33-15,0 0-68 16,0 0 4-16,-4 0-29 16,-5 0-3-16,-2 0-12 0,-5 8 5 15,-2 6 1-15,-3 2-3 16,0 4 4-16,1 4-1 15,2 4 9-15,5 0-8 16,4-2 10-16,5-1-11 16,4-6-5-16,0-2-10 15,0-6-19-15,6 0 13 16,10-9-2-16,1-2-24 16,4 0 18-16,1-9-45 15,2-12-30-15,1-4 15 16,-5-2-28-16,1-2 55 15,-6 4 23-15,-5 0 31 16,0 6 8-16,-3 4 8 0,-3 7 0 16,-2 4 42-16,-2 1-40 15,0 3 34-15,0 0-1 16,0 0 7-16,0 0 8 16,0 5-6-16,0 11 33 15,0 5 11-15,0 2-74 16,2 4 21-16,0-2-23 15,-1 1-19-15,8-4 24 16,-5-6-24-16,3-1-1 16,1-6 7-16,2-2-6 15,1-5-2-15,0-2 1 16,2 0-28-16,3-4 27 16,0-12-39-16,-1-6-29 0,-1-4 3 15,-4-3-7-15,-1-1-3 16,-2 6 20-16,-2 4 14 15,-3 4 32-15,0 6 10 16,0 4 0-16,0 2 12 16,-2 2-12-16,3 2 14 15,-3 0-14-15,0 0 7 16,0 0 39-16,2 6-16 16,-2 10 33-16,0 1 13 15,2 8-24-15,-2-1 18 16,2 2-22-16,0-2-20 15,3-2 45-15,0-4-45 16,-1-1 6-16,3-9-2 16,-3-2-31-16,5-6 21 0,2 0-22 15,1 0-23-15,8-17 23 16,-3-5-70-16,3-3 32 16,-7-1 28-16,-1 1 8 15,-6 7 2-15,-1 6 0 16,-3 4 0-16,0 2 36 15,0 4-25-15,0 2 13 16,-2 0 0-16,3 0-24 16,0 0 33-16,-1 10 4 15,2 7-6-15,3 6 46 16,-3 2-77-16,-2 2 19 0,2-1-19 16,-2-3-16-1,-2-3-30-15,0-7-111 0,0-4-215 16,0-7-235-16</inkml:trace>
  <inkml:trace contextRef="#ctx0" brushRef="#br0" timeOffset="103435.05">1469 2107 977 0,'0'0'331'0,"0"0"-229"16,0 0-72-16,0 0 15 15,0 0-33-15,0 0 37 16,0 0-21-16,27 28-9 16,-12-8 16-16,1 1-14 15,1 5 77-15,-1-1-18 16,2 4-79-16,-4-3 14 15,-4 2-15-15,-1-5-112 16,-4-2-4-16,-5-5-1 16,0-9-184-16,0-7-758 0</inkml:trace>
  <inkml:trace contextRef="#ctx0" brushRef="#br0" timeOffset="103710.5">1629 2099 810 0,'0'0'587'0,"0"0"-464"15,0 0-75-15,0 0-26 16,0 0 9-16,0 0 50 16,0 0-32-16,-36 96 18 15,23-64 6-15,0 3 15 16,0-3 22-16,-1-2-31 15,3-2-39-15,-1-6 10 16,6 0-48-16,4-5-4 0,0-6-29 16,2-3-75-16,0-8-83 15,0 0-105 1,4-2-112-16</inkml:trace>
  <inkml:trace contextRef="#ctx0" brushRef="#br0" timeOffset="103938.12">1814 2132 985 0,'0'0'835'0,"0"0"-665"16,0 0-103-16,0 0-28 0,0 0-26 15,0 0 40-15,0 0-21 16,-13 77-20-16,11-53 4 15,-3-1-16-15,0-5-16 16,1-4-37-16,1 0-94 16,0-4-132-16,0-6-104 0</inkml:trace>
  <inkml:trace contextRef="#ctx0" brushRef="#br0" timeOffset="104258.65">1745 1944 1217 0,'0'0'539'16,"0"0"-435"-16,0 0-50 15,0 0-54-15,0 0-98 16,0 0-128-16,0 0-295 0</inkml:trace>
  <inkml:trace contextRef="#ctx0" brushRef="#br0" timeOffset="105023.89">2041 2103 1083 0,'0'0'188'0,"0"0"-85"16,0 0-71-16,56-118 13 15,-40 77-5-15,-5-4-21 0,-3 3 5 16,-5 8-24-16,0 7 0 15,-3 9 45-15,0 10-45 16,0 8 35-16,-3 0-22 16,-6 10-12-16,0 18 21 15,1 9 16-15,-2 9 2 16,4 7 36-16,1 2-35 16,3 3 27-16,2 0-3 15,0-4-11-15,0-6 3 16,9-5-33-16,5-11-12 15,-1-8-12-15,3-8-12 16,-2-12-12-16,5-4-32 16,-2-3-42-16,-1-18-44 0,2-8 5 15,-4-1 53 1,-1-3 40-16,-3-2-14 16,0 5 33-16,-1 7 4 0,-3 4 21 15,-2 9 13-15,-2 2 3 16,2 7 27-16,-2-2 10 15,0 3-37-15,2 0 43 16,-2 5 26-16,3 14 2 16,-3 5 22-16,2 4-42 15,0 0-12-15,4 1-13 16,-4-4-34-16,1-3 20 16,-1-4-28-16,-2-3 9 15,-2-5-21-15,0-5-36 16,0-5-120-16,0-5-107 15,0-13-1119-15</inkml:trace>
  <inkml:trace contextRef="#ctx0" brushRef="#br0" timeOffset="105148.48">2290 1923 1096 0,'0'0'498'0,"0"0"-396"16,0 0-102-16,0 0-224 15,0 0-522-15</inkml:trace>
  <inkml:trace contextRef="#ctx0" brushRef="#br0" timeOffset="105456.73">2601 2111 978 0,'0'0'527'0,"0"0"-392"15,0 0-20-15,0 0-30 16,0 0-45-16,0 0-23 16,0 0 20-16,-83 33-31 15,69-4 20-15,1 1 7 16,3 2-5-16,5-3 5 15,2-5-33-15,3-6 0 16,0-5 0-16,6-8-91 16,9-5 41-16,5 0-68 0,11-30-104 15,-6-2-122 1,-4 2-241-16</inkml:trace>
  <inkml:trace contextRef="#ctx0" brushRef="#br0" timeOffset="106242.89">2601 2111 133 0,'36'44'558'16,"-36"-44"-363"-16,0 0-76 15,0 4-1-15,0 6 39 16,0 1-82-16,0 0-8 16,2 0-41-16,2-4-25 15,0 1 24-15,-1-1 49 16,1-4-42-16,-3 2-12 0,2-4-6 16,2 1-14-16,0-2 0 15,3 0 7-15,1-2 12 16,7-14-19-16,-1-6-17 15,1-4-15-15,-3-4-22 16,-3 0 22-16,-4 0 6 16,-1 3 26-16,-5 6 3 15,0 3 12-15,0 6 27 16,0 7-4-16,-3 5-18 16,1 0-20-16,0 0 0 15,0 11 0-15,2 1-3 16,0 2 5-16,0-1-3 15,4 4 1-15,9 2-15 0,8 0 9 16,1 3 6-16,2 0 0 16,1 4-13-16,-3-2 14 15,-5 2-1-15,-5-1 0 16,-7-4 9-16,-3-2 7 16,0-7-3-16,-2-3-12 15,2-4 4-15,4-5-5 16,8 0-6-16,9-2-10 15,3-14-70-15,6-4-31 16,3-1-154-16,-5 6 64 16,-11 1 132-16,-5 6 75 15,-10 1 9-15,-4 5 160 16,0 1 72-16,0 1-45 16,0 0-94-16,0 0-67 15,0 0 0-15,0 1-33 0,0 5-4 16,0 1-11-16,6-1-35 15,8-5 21-15,4 1-1 16,4-2-18-16,2 0 4 16,1 0-121-16,-3 0 88 15,-3 0 50-15,-9 0 25 16,-5 0 2-16,-3 0 50 16,-2 10 46-16,0 13 58 15,0 7-68-15,0 10 11 16,0 4-20-16,6 6 44 15,2 0-15-15,-2 0-52 16,-6-6-13-16,0-1 37 16,0-10-59-16,-16-2 63 0,-5-9-27 15,-6-4-6 1,0-6-8-16,0-6-43 0,2-6-40 16,4-4-25-16,7-16-174 15,5-4-244-15</inkml:trace>
  <inkml:trace contextRef="#ctx0" brushRef="#br0" timeOffset="107357.27">3472 2217 218 0,'0'0'772'16,"0"0"-541"-16,0 0-87 15,0 0-53-15,33 109-44 16,-18-89 19-16,2-3-32 16,-2-9-22-16,-1-5 28 15,-4-3-40-15,2-3 48 16,-1-16 50-16,0-9-63 16,0-4 12-16,0-3 17 0,0-1-1 15,-1 4 15 1,0 5-78-16,-3 6 31 0,0 7-25 15,2 4-6-15,-3 6-6 16,5 2-84-16,4 0-44 16,9 2 1-16,2 0-23 15,5 0 109-15,-2 0 2 16,-2 0-17-16,-7 0 46 16,-11 0-3-16,-7 2 19 15,-2 2 17-15,-2 2 81 16,-15 5 82-16,-6 2 0 15,0 8-61-15,1 2-27 16,7 4-54-16,4-1-17 16,6-1 3-16,5-3-24 15,0-5-9-15,0-4-33 16,9-8-28-16,4-5 33 0,3 0-18 16,2-8-16-16,0-8 26 15,-1-1-18-15,-3 4 56 16,-3-1 7-16,-2 4 0 15,0 2 3-15,0 2-3 16,-3 0 0-16,2 4 0 16,-2 2 1-16,-2 0-7 15,1 0 3-15,-1 0-1 16,-2 0-8-16,2 5 12 16,2 4 0-16,-3-1 0 15,7-2-47-15,3-2-70 0,3-3-137 16,2-1-66-16,-3 0 176 15,-4 0-109-15,-6 0 253 16,-3 0 337-16,0 0 45 16,-2 0-44-16,0 0-117 15,0 0-155-15,0 3-8 16,0 7-57-16,0 6 11 16,3 0 0-16,-1 3-11 15,-2 2 9-15,2 1-10 16,0-2 0-16,2 0-15 15,1 0 6-15,1-4-1 16,0 1 9-16,-4-4-57 16,-2-3 10-16,0 2-10 15,0-2 20-15,-17 1 25 16,-9 2-3-16,4-1-172 0,2-2-719 16</inkml:trace>
  <inkml:trace contextRef="#ctx0" brushRef="#br0" timeOffset="108706.2">4426 924 831 0,'0'0'313'0,"0"0"-198"16,0 0-53-16,0 0 24 16,0 0-30-16,0 0-12 15,0 0 20-15,27-7-64 16,-12 0 25-16,3 1 30 0,3-2-11 16,4 2 20-1,6-2-33-15,3-3-15 0,4 4 37 16,2-3-52-16,2-2 17 15,1 0-1-15,-3 1 8 16,-4-2 22-16,3 3-4 16,-5 0-3-16,2 1 30 15,-3 1-56-15,3-1 22 16,-3 1-21-16,-7 0-5 16,-5 2-1-16,-8 0-8 15,-4 4-1-15,-5-1 19 16,-2 2-10-16,2 1 2 15,-1-2-11-15,0 2-7 16,-3 0-4-16,0 0-23 16,0 0-32-16,0 0-67 15,-3 0-109-15,-10 0 25 0,0 0-343 16</inkml:trace>
  <inkml:trace contextRef="#ctx0" brushRef="#br0" timeOffset="109073.21">4912 716 42 0,'0'0'873'0,"0"0"-619"16,0 0-142-16,0 0-66 16,0 0 0-16,0 0 21 15,0 0-31-15,-3-3-21 16,3 3 20-16,0 0-34 16,0 0 9-16,0 0 7 15,0 0-16-15,0 0 15 16,0 0-16-16,0 0 0 15,0 0 9-15,0 0-2 16,0 0-14-16,0 0 1 0,0 0-29 16,0 0-30-1,0 0-158-15,0 0-309 0</inkml:trace>
  <inkml:trace contextRef="#ctx0" brushRef="#br0" timeOffset="109920.21">4835 611 582 0,'0'0'280'0,"0"0"-110"16,0 0-27-16,0 0-9 15,0 0-27-15,0 0-42 16,0 0-8-16,0 0-15 0,0 0-3 16,0 0 40-16,0 0-19 15,0 0-6-15,1 2-7 16,9 0-19-16,2 2 16 15,1 0-34-15,3 3-9 16,1-1 6-16,4 0 0 16,1 1-7-16,0 2 0 15,0-1 6-15,-1 2-2 16,-4-4-4-16,-1 1 3 16,-3-1-13-16,-4 1 10 15,0-3 0-15,-2 0 0 0,-3-2-13 16,3-1 1-16,-2 2-36 15,-1 1-12-15,0-3 51 16,-2 4-26-16,3-1 12 16,-1 2-9-16,-2-3-11 15,4 4 36-15,-4-1-15 16,-2 0-8-16,0-2 28 16,0 3-36-16,0 0 38 15,0 3 2-15,-8 2 4 16,-3 0 5-16,-1-1-5 15,0 4 9-15,-1-3 44 16,-1 3-28-16,1-1 20 16,0 1 12-16,-1 1-22 0,3-3 10 15,-1 2-13-15,4-5-17 16,1 1 34-16,3-5-53 16,2-3 29-1,0 0-8-15,2-2-22 0,0-1 24 16,0 0-25-16,0 0-15 15,0 0-29-15,0 0-138 16,0 0-64-16,0 0-574 0</inkml:trace>
  <inkml:trace contextRef="#ctx0" brushRef="#br0" timeOffset="110850.07">4875 621 538 0,'0'0'344'16,"0"0"-168"-16,0 0-96 0,0 0 9 15,0 0-18 1,0 0-14-16,0 0 8 0,-2-8-27 16,2 8 16-16,0 0 29 15,0 0 16-15,0 0 35 16,0 0-36-16,0 0-33 16,0 0 6-16,0 0-63 15,0 0 5-15,0 0-9 16,2 0-2-16,10 2 11 15,1 6-13-15,3 2 0 16,-3-1 6-16,3 0-6 16,-1 3 0-16,3-2 4 15,-1 0-3-15,2 1-2 0,-4-2-5 16,3 0-3-16,-5-4-4 16,0-1-17-16,-1 1-4 15,-6-5-6-15,0 0-19 16,-4 0 20-16,-2 0-17 15,0 0-14-15,0 0 41 16,2 0-24-16,-2 1 40 16,0-1 13-16,0 0 2 15,0 3 54-15,0-3-15 16,0 2-13-16,-4 2-2 16,-8 4-17-16,-1 1-9 15,-3 8 2-15,-2 2-2 16,0 6 22-16,3 3-19 15,-1 0-3-15,5 0 18 0,-1-2-5 16,6-4-13-16,0-2 2 16,3-8-2-16,1-2 0 15,2-4-30-15,0-4-18 16,0-2 4-16,0 0-67 16,0-6-430-16</inkml:trace>
  <inkml:trace contextRef="#ctx0" brushRef="#br0" timeOffset="113154.58">5488 1191 472 0,'0'0'523'16,"0"0"-284"-16,0 0-110 0,0 0-52 15,0 0-18-15,0 0-1 16,0 0 2-16,0-16-19 16,0 16 40-16,0-2-15 15,0 2 56-15,0-2-2 16,0 2-35-16,0 0 9 16,0 0-32-16,0 0-33 15,0 0 5-15,0 0-24 16,4 0-10-16,8 2 5 15,1 8-4-15,7 3 15 16,1 4-16-16,1 1 1 16,6 0 8-16,1 0-3 15,3 3-6-15,-3-7 0 16,2 1 1-16,-4-3 1 16,-7-3-2-16,-5-3 0 0,-3-5-12 15,-10 0-34-15,0-1 3 16,-2 0-91-16,0-5-224 15,0-4-618-15</inkml:trace>
  <inkml:trace contextRef="#ctx0" brushRef="#br0" timeOffset="113480.89">5941 1202 522 0,'0'0'179'15,"0"0"-56"-15,0 0-1 16,0 0-31-16,0 0-67 16,0 0 7-16,0 0 0 15,-69 55-15-15,50-35 21 16,-3 4-11-16,-16 20-21 0,5-6-5 16,0 2-172-16</inkml:trace>
  <inkml:trace contextRef="#ctx0" brushRef="#br0" timeOffset="115188.61">5248 2235 595 0,'0'0'246'0,"0"0"-121"15,0 0-65-15,0 0 63 16,0 0 22-16,0 0-36 15,0 0-26-15,-12-6-54 16,12 6-13-16,0 0 17 16,0 0-33-16,0 0 29 15,0 0-8-15,0 0-20 16,2 0 29-16,8 0-22 16,1 0 8-16,2 0-4 0,3 0-2 15,3 0-4-15,4 0 1 16,2 0-7-16,4 0 58 15,4 0-42-15,0-3 11 16,3 1 0-16,-3-1-25 16,4 3 20-16,-6 0-22 15,-3 0 7-15,-1 0-7 16,-7 0 1-16,-5 0-1 16,-1 0 0-16,-7 0 6 15,-1 0-8-15,-2 0 2 16,2 0-3-16,0 0-11 15,1 0 14-15,1 0-16 16,0 0 6-16,-2 0-29 16,-2 0 27-16,-1 0-65 15,-1 0 14-15,-2 0 51 0,2 0-21 16,-2 0 31 0,0 0 2-16,2 3-7 0,1-1 1 15,1-1-20 1,1 1-32-16,-1-2 26 0,-4 3-49 15,0-2 31-15,0 4 50 16,0-4 2-16,-4 4 33 16,-10-1 8-16,3 1 11 15,-3 2 14-15,3-1-61 16,3-1 24-16,-2 3-5 0,-1 1-19 16,3 1 21-1,-6-1-13-15,-1 5-8 0,-3 3 31 16,-2-1-37-16,-5 4 13 15,-1 2 8 1,1 2-21-16,-2 0 16 0,2 2-16 16,4 0 8-16,-3-2 53 15,5 0-60-15,1-2 34 16,0-1-11-16,1-1-12 16,1 0 5-16,1-1-10 15,1 2-7-15,3-1 10 16,2 0-1-16,0 0-10 15,0-3 1-15,3-4 0 16,-1-1 13-16,2-2-14 16,3-4 2-16,0 0 27 15,2-3-15-15,0-3-14 16,0 1 0-16,0-1 0 0,0 0 12 16,0 0-12-16,0 0 1 15,0 0 32-15,0 0-20 16,0 0-1-16,0 0 4 15,0 0-16-15,0 0 0 16,6-6-19-16,6-2 19 16,-1 0-3-16,0 2 3 15,0-2-9-15,2 1-19 16,-1 4-19-16,1-2 25 16,1 2-3-16,-1 1 25 15,3 1-13-15,-1 1 16 16,5 0-3-16,2 0 0 15,3 0 1-15,1 0 11 0,4 0-11 16,1 0 12-16,2 0 29 16,3 0-27-16,1 0 31 15,2 0-7-15,-2 0-20 16,-1 0 38-16,-8-3-38 16,-4 1-5-16,-12 0 2 15,-5 2-15-15,-7 0 19 16,0 0 21-16,0 0-22 15,-7 0-19-15,-5 0-56 16,-7 0-56-16,-5 0-108 16,2 2-120-16,2 0-593 0</inkml:trace>
  <inkml:trace contextRef="#ctx0" brushRef="#br0" timeOffset="116088.45">5236 2419 557 0,'0'0'723'15,"0"0"-555"-15,0 0-105 16,0 0-9-16,0 0 58 16,0 0-20-16,0 0-9 15,32 0 0-15,-16 0-82 16,3 0 29-16,6 0 12 16,2 0 0-16,2 0-3 0,4 1-29 15,2 3 2-15,1-1 1 16,3 2 6-16,0-1-19 15,-3 0 8-15,-1-4-8 16,-1 0 19-16,-7 0-19 16,-5 0 0-16,-9 0 7 15,-1 0 2-15,-8 0-9 16,-4 0 2-16,0 0-1 16,0 0 5-16,0 0-6 15,0 2 0-15,-4 0-2 16,-10 4-36-16,-1 1 19 15,-3 0 1-15,-3 3-11 16,-3 2-5-16,-7 0-30 0,-2 0 15 16,-6-2 48-1,-1 0-48-15,-1 1 41 0,-2-6 2 16,5 0 4-16,9-2 1 16,6-3 2-16,13 3 17 15,3-3 11-15,7 0-28 16,0 0 17-16,0 0-18 15,0 0-26-15,13-6 25 16,5-1-12-16,7 0 7 16,4-2-3-16,4 1-28 15,5 2-3-15,2 0-26 16,1 2 6-16,1 1 57 16,-5 0-16-16,-6 3 12 0,-4 0-9 15,-12 0-58-15,-7 0 26 16,-8 0 8-16,0 3 40 15,-2-2 16-15,-14 4-15 16,-2-4 11-16,0 1-12 16,0-2 4-16,-2 3-12 15,-9-3 8-15,3 0-160 16,1 0-238-16</inkml:trace>
  <inkml:trace contextRef="#ctx0" brushRef="#br0" timeOffset="116671.94">5371 2490 508 0,'0'0'492'15,"0"0"-323"-15,0 0-78 16,0 0-63-16,0 0 36 16,0 0-6-16,0 0-24 15,21-2 3-15,-5 2-26 0,2 0 5 16,2 0 19-16,5 0-25 15,3 0-7-15,2 0 13 16,-1 0-15-16,0 0 13 16,-3 0-13-16,-7-2 0 15,-5 2-1-15,-7 0 6 16,-7 0-6-16,0 0 2 16,-2 0-1-16,-18 0-1 15,-3 0-10-15,-6 0 2 16,0 0-7-16,-2 0-40 15,0 0 43-15,0 2 11 16,2-2-11-16,-2 0-1 0,2 0-48 16,5 0 61-16,3 0 3 15,11 0 23 1,2 2 21-16,8-2-29 0,0 0-9 16,5 0-9-16,15 0-6 15,7 0 6-15,8 0-7 16,1 0 6-16,0 0-21 15,-5 0-9-15,-7 0-11 16,-10 0-130-16,-5 0-426 0</inkml:trace>
  <inkml:trace contextRef="#ctx0" brushRef="#br0" timeOffset="117438.65">5317 2457 643 0,'0'0'348'15,"0"0"-137"-15,0 0-72 16,0 0-10-16,0 0-4 16,0 0 11-16,0 0-21 0,-4 0-42 15,4 0 1 1,0 0-73-16,0 0 41 0,6 0-9 16,9 0-14-16,8 0 7 15,10 1-26-15,5 1-5 16,9 1 4-16,5-2-96 15,0 5 10-15,4-2-42 16,13 6-24-16,-13-2-5 16,-13-2-216-16</inkml:trace>
  <inkml:trace contextRef="#ctx0" brushRef="#br0" timeOffset="122702.46">513 1556 712 0,'0'0'365'0,"0"0"-185"16,0 0-45-16,0 0-58 16,0 0-19-16,0 0-13 15,0-8-31-15,0 6 27 16,0 2 13-16,0 0-10 16,0 0 55-16,0 0-36 15,0 0-12-15,0 0 1 16,0 0-30-16,0 0 15 15,0 0-32-15,0 0 1 0,0 0 7 16,0 0-6-16,0 8-7 16,0 9 24-16,0 10-14 15,0 5 23-15,0 4-29 16,0 0 5-16,0 0 0 16,5-4-2-16,-1-6-7 15,0-8 2-15,0-5 8 16,-1-6-6-16,-3-3-4 15,0-4 1-15,0 0 19 16,0 0-20-16,0 0-11 16,0 0-54-16,0 0-149 15,0-11-157-15,-5-3-1142 0</inkml:trace>
  <inkml:trace contextRef="#ctx0" brushRef="#br0" timeOffset="124897.52">515 1394 595 0,'0'0'999'0,"0"0"-779"16,0 0-118-16,0 0-55 0,0 0-47 15,0 0-48-15,0 0-150 16,5 1 33-16,8 13-182 0</inkml:trace>
  <inkml:trace contextRef="#ctx0" brushRef="#br0" timeOffset="125322.24">636 1600 1030 0,'0'0'228'0,"0"0"-126"15,0 0-47-15,0 0 26 16,0 0 1-16,0 0 20 16,31 124-6-16,-29-91-39 0,0-2-19 15,0-6 16-15,1-5-52 16,-1-8 9-16,0-8-2 16,-2-4 1-16,2 0 46 15,-2-7-25-15,2-16-31 16,2-12-59-16,4-3-39 15,-2 0 15-15,3 1-5 16,3 12 18-16,-1 5 58 16,2 8-8-16,0 4 20 15,3 2-7-15,0 4 17 16,1 2-10-16,-1 0 13 0,-3 0 3 16,1 6 29-16,-1 9-7 15,-1 2 29-15,-2 4 36 16,1-1-56-16,-1 7 20 15,-2-1-31-15,3-1-22 16,-1-2-14 0,-4-5-9-16,7-9-86 0,-4-6-60 15,0-3-138-15</inkml:trace>
  <inkml:trace contextRef="#ctx0" brushRef="#br0" timeOffset="126122.02">1085 1327 1249 0,'0'0'329'15,"0"0"-196"-15,0 0 16 16,-6 111-20-16,6-61-8 16,0 8-48-16,0 2-25 15,6 3-8-15,-1-4-31 16,0-4-18-16,-1-14-7 15,-4-8-51-15,0-17-17 16,0-15-68-16,0-1 35 16,-6-23-106-16,-10-14-61 15,-3-7 132-15,2 2 99 16,-1 6 53-16,5 8 91 16,6 10 42-16,3 8-1 0,4 4-33 15,0 2-67-15,15-1 10 16,12 3-14-16,6-3-27 15,5 1 29-15,3 2-29 16,-1-2-1-16,-3 2 0 16,-5-2-16-16,-12 0-5 15,-7 0-1-15,-11 2 22 16,-2 0 57-16,0 2 2 16,-11 0-10-16,-5 0-24 15,-1 12-25-15,3 6 19 16,3 4-13-16,5 4-4 15,6 0 34-15,0 0-36 16,0-2 16-16,17-4-16 16,1-7-17-16,5-10 7 15,-4-3-12-15,2-2-35 0,-1-17 35 16,-4-6-25-16,3 3 15 16,1 0 4-16,-2 6 3 15,3 4 24-15,-4 6 1 16,-1 2-6-16,-5 4 4 15,-5 0 4-15,2 0 42 16,-6 2 17-16,2 8 24 16,2 4 35-16,1 0-55 15,5 2-53-15,3-4-3 16,1 0-9-16,-1-6-79 16,-1-2-69-16,-1-4 30 15,0 0 84-15,-4 0-43 16,0-8 49-16,-5-2 26 0,1 0 4 15,-3 2 31 1,0 2-23-16,3 2-9 0,-1 2 14 16,5 2-15-16,2 0-4 15,7 0-5-15,3 0-26 16,2 0 29-16,6 0 3 16,-2 6-101-16,-6 0-506 0</inkml:trace>
  <inkml:trace contextRef="#ctx0" brushRef="#br0" timeOffset="126235.7">1854 1702 656 0,'0'0'609'0,"0"0"-550"15,0 0-59-15,0 0-86 0,0 0 86 16,130-25 9-16,-59 25-9 16,-9 0-190-16,-6 0-415 0</inkml:trace>
  <inkml:trace contextRef="#ctx0" brushRef="#br0" timeOffset="130996.66">4875 1433 993 0,'0'0'284'16,"0"0"-187"-16,0 0-52 15,0 0 13-15,0 0 61 16,0 0-40-16,2 0-8 16,-2 0 5-16,0 0-39 15,0 0-8-15,0 0-19 16,0 0-8-16,0 0-4 16,0 0-65-16,-4 0-101 15,-9 11-15-15,-1-6-694 0</inkml:trace>
  <inkml:trace contextRef="#ctx0" brushRef="#br0" timeOffset="132976.52">5502 1231 195 0,'0'0'494'16,"0"0"-276"-16,0 0-62 15,0 0-37-15,0 0-17 16,0 0-26-16,0 0-33 16,4-10-1-16,0 10-20 15,-1-2-4-15,-1 2 38 0,0 0-25 16,-2 0 34-16,2 0 10 15,-2 0-21-15,0 0 14 16,0 0-11-16,0 0-24 16,0 0 22-16,2 0-53 15,4 0 8-15,-2 0 8 16,5 0-8-16,1 6 20 16,6 8-30-16,2 4 6 15,2 2 0-15,5 4 0 16,2 2-6-16,1-2 0 15,2 2 9-15,-5-4-1 16,-2-4-8-16,-3-3 0 16,-9-6-7-16,-1-2 8 15,-8-3-1-15,0-4 0 0,-2 0-39 16,0 1-56-16,0-1-155 16,-7 0-443-16</inkml:trace>
  <inkml:trace contextRef="#ctx0" brushRef="#br0" timeOffset="133496.13">5529 2739 1413 0,'0'0'237'16,"0"0"-191"-16,0 0-17 16,0 0-29-16,0 0-38 15,0 0-68-15,0 0-608 0</inkml:trace>
  <inkml:trace contextRef="#ctx0" brushRef="#br0" timeOffset="134617.03">5466 769 464 0,'0'0'85'15,"0"0"-66"-15,0 0 11 16,0 0 54-16,0 0 45 16,0 0 5-16,0 0-39 15,-11-11-21-15,11 11 22 16,0 0-27-16,0 0 12 15,0 0-31-15,0 0-36 16,-3 0 22-16,-3 0-35 0,-1 0-1 16,-4 0-24-1,-2 0-18-15,2 0 33 0,-1 0 1 16,8 0 8-16,2 0 28 16,2 0-28-16,0-2 0 15,0-2-9-15,13 0-48 16,3-2-44-16,6-3 24 15,5-3-1-15,1-1 17 16,7-3 19-16,2 0 41 16,1-2 2-16,4-1 16 15,1-1 32-15,3 0-29 16,-1-2 1-16,1-3 57 0,0 2-71 16,-4 0 19-1,-1 2-26-15,-4 1-25 0,-6 0 24 16,-7 4-79-16,-6 0 21 15,-7 4 39-15,-4 2 0 16,-7 2 1-16,0 2-82 16,0 2 62-16,-5 2 38 15,-8 2 1-15,-5 0 1 16,-4 0-1-16,-13 10-7 16,4 0-70-16,2-2-461 0</inkml:trace>
  <inkml:trace contextRef="#ctx0" brushRef="#br0" timeOffset="135777.5">5727 1433 803 0,'0'0'0'0,"0"0"-62"0</inkml:trace>
  <inkml:trace contextRef="#ctx0" brushRef="#br0" timeOffset="136864.26">5889 395 681 0,'0'0'1160'0,"0"0"-969"0,0 0-191 16,0 0-105-16,0 0 22 16,0 0-139-16,0 0-140 0</inkml:trace>
  <inkml:trace contextRef="#ctx0" brushRef="#br0" timeOffset="137005.21">5889 395 940 0,'-31'49'566'0,"26"-49"-443"15,5-3-123-15,0-1-115 0,0 2-502 0</inkml:trace>
  <inkml:trace contextRef="#ctx0" brushRef="#br0" timeOffset="137129.88">5901 456 423 0,'0'0'1016'15,"0"0"-999"-15,0 0-17 16,0 0-560-16</inkml:trace>
  <inkml:trace contextRef="#ctx0" brushRef="#br0" timeOffset="137266.16">5901 456 666 0,'-39'50'849'0,"35"-50"-690"0,4 0-159 16,0-1-144-16,0-3-427 0</inkml:trace>
  <inkml:trace contextRef="#ctx0" brushRef="#br0" timeOffset="139273.64">5731 1520 142 0,'0'0'333'0,"0"0"-190"0,0 0-52 15,0 0-15-15,0 0 5 16,0 0 1-16,0 0-30 16,0-18-5-16,0 12 0 15,0 2-46-15,0-2 27 16,0 2-4-16,0-1-2 15,0 2 14-15,0 0-10 16,0-1 2-16,0 3 4 16,0-2-19-16,0 2 3 15,0 1 1-15,0 0-17 16,0 0 29-16,0 0-22 16,0 0 12-16,0 0 2 0,0 0-21 15,0 0 27-15,0 0 0 16,-2 0-26-16,-3 0 24 15,-1 0-25-15,-4 4 0 16,-3 4 10-16,0 1-10 16,0 2 10-16,-3 1-10 15,0-2 7-15,1 4 7 16,-3 0-14-16,3 2 0 16,-1 0 0-16,3 2-20 15,1-2 0-15,4 0-27 16,1-2-85-16,3-2-49 15,4-6-164-15</inkml:trace>
  <inkml:trace contextRef="#ctx0" brushRef="#br0" timeOffset="144434.08">1679 12521 1166 0,'0'0'358'0,"0"0"-96"15,0 0-57-15,0 0-12 16,0 0-100-16,0 0 13 15,-30-63-79-15,19 58 22 0,-4 2-12 16,-4 1-28-16,0 2 15 16,-6 0-24-16,-1 0 1 15,-6 6 0-15,-1 8 8 16,0 4-9-16,-1 3 2 16,3 3 5-16,-2 2 3 15,2 4-10-15,2-1 1 16,2 6-5-16,4-1 4 15,5 2 0-15,3 2 0 16,1 0 2-16,3 4-2 16,0 2 0-16,0 1 0 15,0 1-19-15,2-2 21 0,3 2-2 16,-2-4 0-16,6 2 6 16,2-1-14-16,0 0 8 15,0 1-3-15,0 1-18 16,7-1 20-16,4 1-1 15,-2-4-8-15,5-1-29 16,1-2 30-16,1-2-29 16,1-3-8-16,2 1 45 15,-2-2-38-15,3 2 38 16,1 3-13-16,0-4-10 16,2 1 10-16,-1-1-26 15,3-2-1-15,-3-3 40 16,0-2-44-16,-4-2 44 15,-3-4-5-15,-6-2-30 16,-4 0 25-16,-2 0-4 0,-3 3 15 16,0-3-19-16,0-1 28 15,-6 6-9-15,-2-5 0 16,-1 4 7-16,-2 1-3 16,-3 0-4-16,1 4 0 15,-5 0 6-15,0 1 9 16,-4 0-15-16,0-4 12 15,-1 1-11-15,-1-6 15 16,0-1-16-16,-1-4 11 16,0-2 24-16,-2-3-27 15,1-5 9-15,-7 0 23 0,1-3-40 16,-3-1 36 0,-3 0-36-16,0 0 1 0,3 0 2 15,2 0-2 1,8 0-1-16,2 0 0 0,5 0 12 15,7 0-5-15,3 0-7 16,0 0 0-16,4 0-17 16,2 0 9-16,2 0-4 15,0 0 0-15,0-1-19 16,0-2 24-16,0-1-10 16,6 3 7-16,8-3-2 15,3-1-28-15,4 4 18 16,3-2 3-16,3 3 19 15,2 0 24-15,2 0-18 0,1 0 2 16,-3 0 43-16,-3 9-50 16,-2 4 11-16,-3 1 5 15,-3 7-16-15,-3-1 22 16,1 4-22-16,-1 0 5 16,3 2 35-16,2 1-29 15,2 0-12-15,3-1 12 16,0 2-12-16,-4 2 23 15,0 3-23-15,-5-6 0 16,-3 3 5-16,-5 2-4 16,-3-1-1-16,-3-1 3 15,-2 2 5-15,0 4 0 16,0-4-8-16,0 2 0 16,0 2 8-16,0 0-8 15,0-6 0-15,0 3 8 0,0-6-7 16,0 4 7-16,-2-8-8 15,-3 4 6-15,1-1 23 16,0 2-14-16,-3 1-15 16,-2 0 1-16,2 5 0 15,1-4 19-15,1 2-20 16,-1 4 0-16,2-5-8 16,-4 1 20-16,2 0-12 15,-3-1 0-15,0 0 0 16,0-3 30-16,0 1-28 15,1-6 5-15,-4 1 5 16,3-2 3-16,1 1-15 16,0-2 0-16,2-3 1 0,1 0 5 15,3-2-6-15,0-1 0 16,2 2 0-16,-2-3 8 16,2 0-8-16,-2 3 0 15,0 1 2-15,-1 3 4 16,1-2-6-16,2 3 0 15,0-2-1-15,0 0 8 16,0-1-7-16,0 8 0 16,0-5 0-16,7 4-2 15,1-2 2-15,-1 2 0 0,0 0 9 16,-2-3 3 0,1 0-12-16,-2-1 0 0,3-1 0 15,0-3-1-15,0-1 1 16,-1 2 0-1,-1-5 14-15,1 3-2 0,1-2-12 16,0-1 0-16,2 1 1 16,-1 0 1-16,4-5-2 15,1 7 0-15,3-9 3 16,-1 5 10-16,5-3-13 16,3-2 0-16,1 3 0 15,-2 0 6-15,1-5-6 16,2 2 0-16,-4 2 6 15,4-1 1-15,0-1-7 16,1 5 0-16,3-7 1 0,0 6 5 16,3-7 0-16,-3 4-2 15,0-5 2 1,-3 0 2-16,-4 2-9 0,-4-2 1 16,-7 0 0-16,-4-4-7 15,-5 0 7-15,0 0 0 16,-2 0-6-16,0 0 0 15,0 0-3-15,0 0-40 16,0 0-133-16,-15 0-81 16,1-10-210-16,0 2-351 0</inkml:trace>
  <inkml:trace contextRef="#ctx0" brushRef="#br0" timeOffset="144562.77">1758 16633 962 0,'0'0'1024'0,"0"0"-736"0,0 0-152 15,0 0-76 1,0 0-59-16,0 0-1 0,0 0-199 16,-8-18-412-16,16 9-889 0</inkml:trace>
  <inkml:trace contextRef="#ctx0" brushRef="#br0" timeOffset="144681.45">1758 16633 1716 0,'10'-35'643'15,"-20"35"-517"-15,6 0-120 16,4 0-6-16,0 0-182 16,0 0-497-16</inkml:trace>
  <inkml:trace contextRef="#ctx0" brushRef="#br0" timeOffset="203933.83">2066 13458 466 0,'0'0'194'0,"0"0"-62"15,0 0-43-15,0 0 28 16,0 0-28-16,0 0 15 16,34-36-14-16,-23 33 11 0,-3-2-14 15,-1 0-20-15,-3 4 12 16,-2-2 14-16,-2 3 27 15,0 0 14-15,0 0-88 16,0 0 39-16,0 0-25 16,0 0-32-16,0 0 22 15,0 0-35-15,0 0-2 16,-10 0-10-16,-5 0 3 16,-6 0-12-16,-8 10-6 15,-2 6 12-15,-2 4 8 16,-3 0-1-16,1 6-7 15,2 0 9-15,4 4 4 16,8 3-8-16,3-1-5 16,9 2 1-16,7 0-3 0,2-2 2 15,0 2-4-15,8-3 1 16,8-2-7-16,4-1 2 16,5-4-1-16,-1 1-4 15,3-6 7-15,2 3-9 16,-2-2 14-16,2 2 0 15,-3 3-5-15,-3-1 0 16,-3-2-12-16,-7 4-13 16,-3-2 18-16,-8 2-19 15,-2-2 12-15,0 2 19 16,-19 4 2-16,-5-7 16 16,-5 7 10-16,-5-3-14 0,-3-1 36 15,-5-2-40 1,-6-1 22-16,-1-2 4 0,3-4-20 15,2-4 14-15,9-2-29 16,12-6 0-16,9-2 16 16,9-3-16-16,5 0-2 15,0 0-12-15,0 0-28 16,5 0 32-16,11 0-5 16,3 0 15-16,4 0-16 15,4 0 16-15,2 0 0 16,0 5 0-16,6 15 6 15,-2 9 8-15,1 11 0 16,-1 6-13-16,-6 10 31 16,-4 5-17-16,-6 3-3 15,-1 4 28-15,-3-2-9 16,-4 2 25-16,-2-5-21 16,-1-10-22-16,-1-6 21 0,-1-9-19 15,0-8-15-15,0-7 1 16,-2-9-1-16,-2-5 0 15,0-5-37-15,2-4-64 16,-2 0-10-16,0-18-100 16,0-8-276-16</inkml:trace>
  <inkml:trace contextRef="#ctx0" brushRef="#br0" timeOffset="204988.04">2024 13531 902 0,'0'0'257'16,"0"0"-139"-16,0 0 34 15,0 0-58-15,0 0-19 16,0 0-33-16,0 0-9 16,-114 69 29-16,97-46 11 15,0 3-30-15,5 5 38 0,0 1-72 16,7 0 23-16,3 2 0 15,2 0-20-15,0 0 32 16,0-2-22-16,9 2-10 16,9-2 16-16,3 1-28 15,2-2 0-15,4-2-1 16,4-1-22-16,3-2 11 16,-1-2-4-16,0 2 5 15,-4-3-6-15,-6-4-5 16,-5 3 22-16,-10-2 0 15,-3 2 0-15,-5 2 4 16,0 2-2-16,-6 2 13 16,-10-1 16-16,-2 0-21 15,-2-1 12-15,-5-1 12 16,-2-2 0-16,-3-4-1 16,-4-2-24-16,-4-7 7 0,1 3 15 15,-3-5-21-15,1 0-10 16,6-2 0-16,7-1 1 15,5-5-7-15,8 0 2 16,5 0 4-16,7 0-8 16,1 0-14-16,0 0 16 15,0 0-25-15,1 0-23 16,16-3 48-16,5 1 10 16,5-2-4-16,2 2 0 15,4 2 9-15,0 0-9 16,4 6 6-16,-2 12 9 15,-1 4 14-15,-1 6-27 16,-4 9 18-16,-2 7 7 16,-9 3-27-16,-3 7 28 0,-6 5-12 15,-5 3-10-15,-2-5 55 16,-2 2-37-16,0-7 10 16,0-2 3-16,0-8-30 15,0-3 13-15,8-9-20 16,0-2 3-16,1-6-20 15,2-4 23-15,-2-10-6 16,-2 2 0-16,-3-10-18 16,-2 0 17-16,0 0-10 15,-2 0 11-15,0 0-15 0,0 0-31 16,0 4-31 0,3-2-86-16,-3 2-152 0,2 0 6 15</inkml:trace>
  <inkml:trace contextRef="#ctx0" brushRef="#br0" timeOffset="-201415.03">266 10975 186 0,'0'0'230'0,"0"0"-66"15,0 0-43-15,0 0 19 16,0 0-28-16,0 0-34 15,-2 0 1-15,0 0-30 16,2 0 2-16,-3 0-2 16,3 0-48-16,-3 0 0 15,3 0 8-15,-2 0-8 16,2 0 28-16,-2 0-29 16,2 0 7-16,-2 0 26 15,2 0-25-15,-2 0-16 16,0 0-16-16,-1 0-54 0,-1 0-1 15,2 0-36 1,2 0-5-16,0 0 58 0,0 0-5 16,-2 0 51-16,2 0-20 15,0 0-50-15,-2 0-170 0</inkml:trace>
  <inkml:trace contextRef="#ctx0" brushRef="#br0" timeOffset="-201340.24">266 10975 540 0</inkml:trace>
  <inkml:trace contextRef="#ctx0" brushRef="#br0" timeOffset="-201058.99">266 10975 540 0,'-65'0'202'0,"63"0"-130"0,2 0 90 0,0 0-20 0,0 0-3 0,0 0-58 16,0 0-42-16,0 0-11 16,0 0 25-16,0 0-44 0,0 0 41 15,0 0-16-15,0 0 3 16,5-7 14-16,10-3-32 15,3-2 11-15,4-2 35 16,2-1-57-16,3-3 24 16,-2 0 1-16,2-3-3 15,-3 4 14-15,-2 0-7 16,-3 1 8-16,-2 2 34 16,-2 5-55-16,-4-2 29 15,-2 5-40-15,-2 2-6 16,-2 2-5-16,-5 2-2 15,2 0-15-15,-2 0 6 0,2 0-100 16,-2 0 12-16,2 0-60 16,0 0-67-16,0 0-290 0</inkml:trace>
  <inkml:trace contextRef="#ctx0" brushRef="#br0" timeOffset="-200666.57">551 10686 942 0,'0'0'246'0,"0"0"-97"16,0 0-53-1,0 0-45-15,0 0 4 0,0 0-36 16,0 0 4-16,0 0 8 15,-81 44-10-15,79-30 13 16,2 2-19-16,0 0 20 16,0 1 23-16,10-4-39 15,3 1 7-15,5-4-5 16,1-3-14-16,2-4 12 16,-1-3-18-16,-3 0 1 15,2-1 46-15,-6-14-23 16,-2-3 28-16,-2-1-5 15,-5-4-22-15,-4 3 6 0,0 0-32 16,0 2-30 0,0 6-4-16,-2 2-62 0,-14 6-77 15,4 4-35-15,0 0-459 16</inkml:trace>
  <inkml:trace contextRef="#ctx0" brushRef="#br0" timeOffset="-200520.32">551 10686 1160 0</inkml:trace>
  <inkml:trace contextRef="#ctx0" brushRef="#br0" timeOffset="-200353.14">551 10686 1160 0,'100'21'348'0,"-100"-21"-234"0,0 0-65 0,12 2-15 16,7 1 5-16,6 3 7 15,6 0-42-15,2 2 3 16,7 0-1-16,3 2 7 16,1-4-13-16,3 2 0 15,-2-2 6-15,-3-2-4 16,-2 0 5-16,-6 0-6 16,-5-2-2-16,-9-2-38 15,-7 3-75-15,-7-1-13 16,-3-1-121-16,-3-1-291 0</inkml:trace>
  <inkml:trace contextRef="#ctx0" brushRef="#br0" timeOffset="-200004.9">1217 10736 393 0,'0'0'814'16,"0"0"-620"-16,0 0-95 15,0 0 13-15,0 0-55 16,0 0-56-16,0 0 21 16,0 0-6-16,-18 28-15 15,18-16 14-15,0 1-6 16,2-3 45-16,9 1-38 0,5-3-15 15,0-2 12-15,-1-2-11 16,-2-4-2-16,-1 0 10 16,-1 0-7-16,-5-4 39 15,-4-8-12-15,2-1-11 16,-4-4-19-16,0 3-8 16,-6 3-120-16,-7 7-110 15,0 2-523-15</inkml:trace>
  <inkml:trace contextRef="#ctx0" brushRef="#br0" timeOffset="-199793.9">1217 10736 793 0</inkml:trace>
  <inkml:trace contextRef="#ctx0" brushRef="#br0" timeOffset="-199571.93">1217 10736 793 0,'113'104'127'0,"-105"-100"-46"0,-2 2-16 15,5 4-4-15,0 0-9 0,1 2-20 0,1 2 14 16,0 2 42-16,0-2 73 15,1 3-79-15,1-3-24 16,2 0-1-16,-5-3-29 16,1 1-4-16,-1-3 14 15,-3-4-14-15,-3-1-15 16,-4-1-9-16,-2-1 20 16,3-2 6-16,-3 0 0 15,0 0-26-15,3 0-1 16,-1 0-5-16,2 0-67 15,1 0 33-15,1 0-33 16,3 0-75-16,-2 0-58 16,0 0-150-16</inkml:trace>
  <inkml:trace contextRef="#ctx0" brushRef="#br0" timeOffset="-199301.65">1569 11028 743 0,'0'0'335'16,"0"0"-181"-16,0 0-30 15,0 0-45-15,0 0-40 16,0 0 0-16,0 0-5 16,0 0-2-16,-38 75-8 15,38-60-18-15,0-2 6 16,3-3-12-16,4 0 1 16,6-4-1-16,-2-1 1 15,-1-3-1-15,2-2 3 0,-1 0 4 16,-2-9-14-1,-2-5 7-15,0-1-29 16,-7 0 28-16,0 1-47 16,0 1-67-16,-7 7-132 0,-7 3-428 15</inkml:trace>
  <inkml:trace contextRef="#ctx0" brushRef="#br0" timeOffset="-199124.14">1569 11028 932 0</inkml:trace>
  <inkml:trace contextRef="#ctx0" brushRef="#br0" timeOffset="-198918.68">1569 11028 932 0,'-25'113'379'0,"21"-113"-199"0,0 0-110 16,-3 4 21-16,1 2-69 0,-6 2 21 0,-1 5-7 16,-3 4 14-16,-6 6 14 15,-2 0-24-15,-4 7-5 16,-2 1 34-16,-2 2-46 16,1 0-6-16,2 1-2 15,5-2-15-15,1-4 13 16,4-2-13-16,2-5 0 0,9-4-12 15,1-4 12 1,3-7-13-16,4-5-5 0,0 2-27 16,-3-3-43-16,-1 1-83 15,-3-1-179-15,1 2-750 0</inkml:trace>
  <inkml:trace contextRef="#ctx0" brushRef="#br0" timeOffset="-198587.57">1058 11564 871 0,'0'0'334'0,"0"0"-213"16,0 0-58-16,0 0-24 0,0 0 9 15,0 0-34-15,0 0-6 16,0 0 26-16,-115 36-33 15,113-24 33-15,2 0-12 16,0 1-16-16,0-4 18 16,9 1-24-16,9-2 0 15,1-4-6-15,8-4 6 16,0 0 0-16,0-1-8 16,-2-16 8-16,-6 0-4 15,-7-4 4-15,-8 2 0 0,-4-2-7 16,0 5 1-1,0 3-67-15,-13 4-175 0,-1 8-292 16</inkml:trace>
  <inkml:trace contextRef="#ctx0" brushRef="#br0" timeOffset="-198380.54">1058 11564 929 0</inkml:trace>
  <inkml:trace contextRef="#ctx0" brushRef="#br0" timeOffset="-198173.56">1058 11564 929 0,'-115'37'322'0,"102"-42"-128"0,-1-2-38 0,-6-2 6 15,-3 1-42-15,-2 2-34 16,-4-2-42-16,-3 1-13 16,1 2 50-16,2 2-65 15,4-3 37-15,5 3-10 16,5 2-9-16,5-2 15 16,4 1-40-16,4 2-8 15,2-2 7-15,0 2-8 16,0-2-1-16,0 2-16 15,0 0 0-15,0 0 8 0,0 0-32 16,0-2-33-16,0 2 18 16,0-2-98-16,0 2-38 15,0-2-153-15</inkml:trace>
  <inkml:trace contextRef="#ctx0" brushRef="#br0" timeOffset="-197829.29">642 11450 1109 0,'0'0'291'0,"0"0"-161"16,0 0-63-16,0 0 40 15,0 0-79-15,0 0 9 0,0 0-37 16,0 0 0-16,-106 18 2 15,96-4 8-15,2 0-8 16,1 0 49-16,5 0-45 16,0 1 36-16,2-3-21 15,0 1-15-15,2-1-6 16,11-4-11-16,1-2 11 16,3-3-4-16,-1-3 19 15,-1 0-16-15,-1 0 1 16,-5-9 0-16,-4-3 0 15,1-2 0-15,-2-5-14 16,-2 0-79-16,0 2-248 0</inkml:trace>
  <inkml:trace contextRef="#ctx0" brushRef="#br0" timeOffset="-197708.03">642 11450 1257 0</inkml:trace>
  <inkml:trace contextRef="#ctx0" brushRef="#br0" timeOffset="-197534.94">642 11450 1257 0,'63'-108'300'0,"-63"99"-154"0,0-3-54 0,4-2-3 0,14-1-46 16,7-4-27-16,3 2-7 16,3-4-2-16,0 1-1 0,-4 2-6 15,-2 2 1 1,-9 4 2-16,-5 5 7 0,-5 2-10 15,-3 3 0 1,1 0-1-16,-1 2-6 0,-3 0-51 16,0 0-69-16,2 0 31 15,-2 0-79-15,0 0-83 16,0 0-356-16</inkml:trace>
  <inkml:trace contextRef="#ctx0" brushRef="#br0" timeOffset="-197153.95">974 11128 641 0,'0'0'270'0,"0"0"-129"0,0 0-25 16,0 0 33 0,0 0-30-16,0 0-56 0,0 0-33 15,0 0 23-15,0-9-39 16,-2 9-2-16,-2 3 14 15,1 3-6-15,1 3 20 16,2 1-18-16,0 0 1 16,0 1 54-16,2 0-43 15,10-1-6-15,1-2-17 16,3-2-9-16,-3-4 12 16,-2-2-14-16,0 0 0 15,-2-2 50-15,-3-10-15 0,-4-4 41 16,-2-4 1-16,0 2-32 15,0 0 4-15,0 2-49 16,-4 6 2-16,-5 1-13 16,2 6-33-16,-1 3-36 15,1 0-56-15,0 0-117 16,5 3-441-16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10T03:23:20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 3126 993 0,'0'0'584'0,"0"0"-431"16,0 0-35-16,0 0-29 16,0 0-88-16,0 0 26 15,0 0-27-15,0 0 16 16,0 0-7-16,-2 0 7 0,2 0 38 16,0 0 44-1,-2 0-46-15,0 0 21 0,-1-3-44 16,-1-1-27-16,-6-1 14 15,2 1-9-15,-5 0-7 16,-5 2 17-16,0 2-16 16,-6 0 24-16,-1 0-8 15,-2 9-16-15,0 5 54 16,3 5-34-16,2 1 15 16,6 4-1-16,5 0-34 15,5-2 8-15,6 1-9 16,0-6-22-16,0-1 14 15,13-6 8-15,7-3-16 0,5-7 14 16,3 0-41 0,3-2 43-16,-2-14-33 0,-2-5-34 15,-5-1 66-15,-3 0-24 16,-6 0 25-16,-5 4 0 16,0 2 9-16,-4 2-15 15,-2 4 6-15,0 0-38 16,0 4 27-16,1 2-3 15,-3 1 14-15,2 3-1 16,-2 0 14-16,0 0-14 16,0 0 1-16,0 0-19 15,0 4 12-15,0 13 14 16,0 8 17-16,0 6 20 16,0 13-10-16,0 8 21 15,0 9-25-15,0 7-29 16,6 5 67-16,6 4-42 0,1 1 30 15,0-2 4-15,1-3-39 16,-3-8 37-16,0-6-36 16,-5-14-20-16,-3-7 46 15,-1-13-47-15,0-11 8 16,-2-5 0-16,0-7 0 16,0-2-1-16,0 0-8 15,0 0-65-15,-4-15 16 16,-9-5-130-16,1-3-354 0</inkml:trace>
  <inkml:trace contextRef="#ctx0" brushRef="#br0" timeOffset="2548.48">2899 2458 386 0,'0'0'358'0,"0"0"-151"15,0 0-32-15,0 0 1 16,-140 40 3-16,99-24-37 16,-1 4 63-16,3 0-40 15,0 0-52-15,3 5 36 16,0-1-66-16,4 2-9 16,-4 6-7-16,3 2-39 15,-1 3 15-15,3 7-43 16,2 5 2-16,5 0 8 15,2 2-10-15,10 2 0 16,6 1 0-16,4 0-3 16,2 0 2-16,0 2 1 15,8-2 0-15,7 0-12 0,6-1 13 16,3 1-1-16,5-1 0 16,9-3-12-16,4 0 11 15,10-7 0-15,6-3-11 16,8-4-16-16,5-5 28 15,6-8 0-15,0-7-10 16,6-3-7-16,0-10 17 16,2-3 0-16,-2 0 0 15,5-12-28-15,1-9 30 16,-2-9-2-16,0-7 8 16,-5-3 3-16,-8-6 7 15,-10-5-18-15,-8-5 1 0,-14-8 28 16,-9-5-23-16,-8-7 5 15,-8 2 10-15,-5 1-15 16,-7 4 46-16,-5 8-9 16,0 3-27-16,-17 4 60 15,-8 2-74-15,-9 5 23 16,-7 0-4-16,-1 3-20 16,-7 0 14-16,-2 4-15 15,-9 0-6-15,-4 4-17 16,-13 7-12-16,-7 4-1 15,-25 11-13-15,6 10-64 16,-39 4-44-16,24 8-187 0,33 9-196 16</inkml:trace>
  <inkml:trace contextRef="#ctx0" brushRef="#br0" timeOffset="3381.27">2442 3096 1249 0,'0'0'315'0,"0"0"-152"16,0 0 12-16,0 0-85 15,0 0-68-15,0 0-1 16,0 0-12-16,0 8 0 16,10 11 65-16,-4 6-72 15,1 1 55-15,-2 2-9 0,1-2-29 16,-3-2 20-16,-1-3-39 15,0-10 0-15,-2-3 18 16,2-6 5-16,-2-2-23 16,0 0 24-16,0 0-9 15,2-14-15-15,0-7-5 16,3-10 5-16,-1-3-25 16,6 0-21-16,-4 1 11 15,3 10-2-15,1 2 19 16,0 8 18-16,1 5-24 15,-3 3 24-15,4 4-15 16,-3 1 45-16,-1 0-30 16,4 0 31-16,-3 14 0 15,2 2 19-15,0 6-29 16,0 2 0-16,-1 2 10 0,3 0-18 16,-5 0-26-1,1-6-2-15,1-2-69 0,3-7-51 16,-3-6-195-16,2-5-232 15</inkml:trace>
  <inkml:trace contextRef="#ctx0" brushRef="#br0" timeOffset="3567.77">2797 3116 1335 0,'0'0'588'0,"0"0"-425"15,0 0-42-15,0 0-105 0,0 0 25 16,0 0-36-16,129 0-5 16,-94 0-46-16,-1-3-213 15,-12-2-113 1,-6 1-442-16</inkml:trace>
  <inkml:trace contextRef="#ctx0" brushRef="#br0" timeOffset="3764.7">2942 2989 637 0,'0'0'940'15,"0"0"-703"-15,0 0-71 16,0 0-78-16,0 0-25 0,0 0-63 16,-46 105-7-16,45-73-83 15,1-2-112-15,0 8-1 16,0-8-93-16,8-8-1013 0</inkml:trace>
  <inkml:trace contextRef="#ctx0" brushRef="#br0" timeOffset="4297.38">3283 3048 568 0,'0'0'807'0,"0"0"-629"16,0 0-23-16,0 0-62 15,0 0 5-15,0 0-42 16,0 0-21-16,-72 14 51 15,59 1-21-15,2 6-13 16,-1 0 63-16,8-2-73 16,0-1-31-16,4 0-11 15,0-6-32-15,0-2 20 16,0-6-23-16,8-4-17 16,4 0 52-16,3-6-52 15,1-12-88-15,-1-6-43 16,1-2 49-16,-3 0 51 0,-2 3 13 15,-1 3 55-15,-4 9 15 16,-4 4 50-16,-2 6 80 16,0 1 36-16,0 0-72 15,0 18 28-15,3 9 22 16,-1 10-52-16,0 9 51 16,2 2-80-16,-2 1 3 15,-2-2-12-15,0-6-48 16,0-10 25-16,0-6-31 15,0-7-17-15,0-8 4 16,-8-10-93-16,-1 0-171 0,3 0-480 0</inkml:trace>
  <inkml:trace contextRef="#ctx0" brushRef="#br0" timeOffset="5264.43">3763 2869 508 0,'0'0'787'16,"0"0"-540"-16,0 0-134 15,0 0-34-15,0 0-31 16,0 0 14-16,150-42 33 16,-50 16-14-16,34-8-4 15,39-10 56-15,22-4-77 16,-7 0 9-16,-8 2-20 15,-25 3-11-15,-5 3 6 16,-10 0-33-16,-29 8 18 16,-23 6-1-16,-31 10-12 15,-14 2-12-15,-8 2 1 16,-6 2 0-16,-6 0 5 16,-17 5-6-16,-6 4-12 0,0 1-13 15,-9 0-208 1,-11 0-32-16,2 0-90 0,1 0-921 15</inkml:trace>
  <inkml:trace contextRef="#ctx0" brushRef="#br0" timeOffset="5731.23">4836 2377 1145 0,'0'0'232'0,"0"0"-104"16,0 0 33-16,0 0 4 15,0 0-88-15,0 0-50 16,0 0 12-16,64 9 19 16,-15-5 17-16,11 2-68 15,7 2 57-15,4 4-47 16,-9 2-8-16,-9 2 19 0,-16 7-26 15,-23 0-2-15,-14 4-2 16,-16 2 2-16,-26 7 111 16,-12 1-10-16,-4-1-61 15,4-2 46-15,12-6-86 16,15-2 0-16,14-6-25 16,15-10-167-16,23-6-291 15,8-4-101-15</inkml:trace>
  <inkml:trace contextRef="#ctx0" brushRef="#br0" timeOffset="6232.89">6067 1828 1202 0,'0'0'232'16,"0"0"-154"-16,0 0 20 16,-145-8 12-16,96 8 64 15,3 18-21-15,-1 8 3 0,2 12-76 16,5 6 14-1,5 9-6-15,6 7-45 0,6 8 15 16,8 7-58-16,6 2 6 16,4 7 6-16,5-5-12 15,0-2-8-15,25-12-1 16,13-8-19-16,13-11 27 16,12-12 1-16,12-11 0 15,8-16-6-15,8-7 17 16,5-12-11-16,-1-25 16 15,-3-13-7-15,-9-14 2 16,-10-28-11-16,-15-33 0 16,-23 10 11-16,-14 10 1 15,-21 23-12-15,-2 32 0 16,-25 0-11-16,-7 4-20 0,-5 18-51 16,-26 24-63-16,9 4-112 15,9 8-280-15</inkml:trace>
  <inkml:trace contextRef="#ctx0" brushRef="#br0" timeOffset="6697.64">6397 2795 588 0,'0'0'917'16,"0"0"-777"-16,0 0-63 15,0 0-4-15,0 0 78 16,0 0 51-16,78 106-91 16,-33-48 27-16,7 12-29 15,14 24-54-15,12 27 29 16,13 26-60-16,3 7 1 16,-8-10 5-16,-14-31-29 0,-21-35-1 15,-13-20 3 1,-7-14 5-16,-2 2-1 0,0-6-7 15,-4-4 0-15,-12-16-19 16,-9-9-54-16,-4-11 16 16,0 0-17-16,-11 0-52 15,-4-11-139-15,-1-3-236 0</inkml:trace>
  <inkml:trace contextRef="#ctx0" brushRef="#br0" timeOffset="7113.65">6458 3505 1302 0,'0'0'312'15,"0"0"-216"-15,0 0-40 16,0 0 102-16,0 0-78 0,0 0 48 16,149 24-23-16,-91-7-34 15,1-2-9-15,2-5-38 16,-6-6 5-16,-5-4 63 15,-12 0-86-15,-9-20 42 16,-9-10-17-16,-10-6-10 16,-7-8 12-16,-3-3-33 15,0 0 0-15,0 6-1 16,-3 11-25-16,-1 13-21 16,-2 17-103-16,2 0-408 15,0 13-341-15</inkml:trace>
  <inkml:trace contextRef="#ctx0" brushRef="#br0" timeOffset="7581.26">7524 4013 1283 0,'0'0'669'0,"0"0"-543"16,0 0-58-16,-156-25 1 16,110 25-8-16,6 19 91 15,4 12-75-15,7 13-14 0,3 9-7 16,5 8-45-16,9 8 31 15,2 7-42-15,10 2 12 16,0 5-5-16,16-6-7 16,17-6 0-16,11-10-2 15,10-11-15-15,6-17 15 16,5-17-4-16,-3-16 6 16,1-6 2-16,-5-28 7 15,-7-12-3-15,-7-11 11 16,-8-10-15-16,-14-7 28 15,-9-9-30-15,-9-1 9 16,-4 4-32-16,-4 10 23 16,-17 12-12-16,-15 10-22 15,-36-1-91-15,8 15-95 16,1 10-529-16</inkml:trace>
  <inkml:trace contextRef="#ctx0" brushRef="#br0" timeOffset="8230.52">7607 4353 1228 0,'0'0'325'0,"0"0"-173"15,0 0-104-15,0 0 53 16,0 0 10-16,98-122 12 16,-38 80 29-16,34-20-56 15,36-28-53-15,34-38 55 16,19-17-81-16,-2 2 33 16,-10 23 2-16,-22 30-46 15,0 16 40-15,-6 11-19 16,-9 9-27-16,-26 11 16 0,-25 10-16 15,-25 9 0 1,-16 6 0-16,-3-2-13 16,-10 0 13-16,-5 2-15 15,-17 6 15-15,-7 3-30 0,0 3-20 16,-3 5-74-16,-32 1-28 16,5 0-152-16,-3 0-17 0</inkml:trace>
  <inkml:trace contextRef="#ctx0" brushRef="#br0" timeOffset="8563.68">8368 3314 1292 0,'0'0'337'15,"0"0"-192"-15,0 0-77 16,0 0-38-16,0 0 14 16,115 0 27-16,-48 0 62 15,6 0-103-15,3 5 8 16,-9 10-23-16,-19 5-15 16,-17 8 6-16,-19 4-6 15,-12 8 0-15,-22 2 79 16,-16 4-40-16,-3 1 65 15,4-2-24-15,10-8-27 0,10-6-24 16,10-10-29-16,7-6-57 16,40-15-13-16,8 0-162 15,10-17-303-15</inkml:trace>
  <inkml:trace contextRef="#ctx0" brushRef="#br0" timeOffset="8966.56">9851 2530 1413 0,'0'0'218'0,"0"0"-66"16,-131 54-21-16,86-14-25 15,11 13 23-15,17 5-48 16,12 8-33-16,5 2-11 16,20 4-20-16,20 1-17 15,14-4 0-15,10-2 6 16,15-7-6-16,8-11 0 16,4-16 0-16,3-15-12 15,-5-18 30-15,-5-6-18 16,-10-32 14-16,-10-14-13 15,-11-12 39-15,-16-15-6 16,-18-9 17-16,-17-6 8 16,-2-1-44-16,-17 5 0 15,-21 13-15-15,-11 14-36 0,-11 19 19 16,-36 18-128-16,15 14-154 16,12 10-214-16</inkml:trace>
  <inkml:trace contextRef="#ctx0" brushRef="#br0" timeOffset="10248.24">10678 2949 745 0,'0'0'500'0,"0"0"-268"15,0 0-60-15,0 0-47 16,0 0 42-16,0 0-111 16,0 0 2-16,6 21 10 0,14 1 16 15,9 9 40-15,9 12-51 16,6 10-3-16,10 8 44 16,8 7-114-16,7 11 58 15,5 7-23-15,4 3-16 16,5 4 12-16,1 1-31 15,0-1 1-15,6-5 30 16,-5-5-25-16,-5-13-6 16,-11-12 12-16,-15-18-12 15,-15-15 0-15,-16-10-11 16,-14-9-30-16,-7-6 35 16,-2 0-83-16,-9-22-36 15,-14-5-264-15,-3 0-164 0</inkml:trace>
  <inkml:trace contextRef="#ctx0" brushRef="#br0" timeOffset="10625.22">10780 3749 1315 0,'0'0'183'15,"0"0"-83"-15,0 0-59 16,0 0-16-16,0 0 18 16,0 0 19-16,0 0 58 15,133 3-47-15,-90 15-13 0,3 0 53 16,6 0-87-16,4-7 26 16,0-5-5-16,-6-3-14 15,-3-3 26-15,-9-5-44 16,-9-18-2-16,-8-11 42 15,-11-13-54-15,-3-11 67 16,-3-9-20-16,-2-4-47 16,-2-4 32-16,4 10-33 15,0 11-6-15,-2 11-5 16,0 18-103-16,5 14-18 16,-4 9-341-16,2 2-670 0</inkml:trace>
  <inkml:trace contextRef="#ctx0" brushRef="#br0" timeOffset="11830.52">11852 4135 573 0,'0'0'644'16,"0"0"-511"-16,0 0-75 15,0 0 29-15,0 0-56 16,0 0 34-16,0 0-25 16,4-12-24-16,12 2 27 15,3-2-22-15,6-2-5 16,2-5 57-16,2 2-73 16,0-4 46-16,2 0 18 15,5-4-30-15,-1 0 11 16,5-6-23-16,5-3 0 15,1-4 50-15,4-6-72 16,6-4 45-16,2-4-7 16,3 2-26-16,7-3 22 0,3 5-34 15,7 0 1 1,4 2 36-16,9 2-15 0,5 3-22 16,25 1 24-16,16-1-24 15,-11 4 20-15,-12 5-20 16,-18 4 0-16,-17 0 10 15,15-6-9-15,11-6-1 16,-3-2 0-16,0 2 6 16,-3-1 7-16,-7 6-13 15,-9 4 0-15,-6 6 40 16,-8 2-25-16,-7 4 4 16,-4 6 5-16,-4-1-17 0,1 0 17 15,-2 0-23-15,3 2 0 16,2 0 26-16,3 4-12 15,-1 1-15-15,0 4 7 16,-2 0 8-16,0 3 21 16,-1 0-36-16,1 0 0 15,2 0 6-15,3 0 4 16,-1 0-10-16,-4 0 6 16,-6 0-5-16,-12 0 5 15,-9 0-6-15,-11 0 0 16,-11-1 29-16,-5-5-13 15,-4-2-5-15,0 0 8 16,0-2-18-16,0 1-1 0,0 1-3 16,0 3-46-16,0-9-36 15,0 1-464-15,0 0-247 0</inkml:trace>
  <inkml:trace contextRef="#ctx0" brushRef="#br0" timeOffset="12896.18">16600 1751 1128 0,'0'0'257'16,"0"0"-87"-16,0 0-71 16,0 0-27-16,-146 0 18 15,100 1 16-15,-3 13 18 16,-2 0-36-16,-5 4-21 0,2 7 55 15,1 3-58-15,0 4 3 16,-1 8-8-16,-2 4-35 16,0 6 18-16,-4 8-38 15,-2 5 13-15,0 2 15 16,-1 6-24-16,7 1-1 16,6 2 20-16,9-2-27 15,8 2 21-15,11-1-21 16,10-1-9-16,10-2-15 15,2 0 24-15,12-2-5 16,19-2 4-16,9-1-24 16,8-2 24-16,12-6-11 0,15-3-17 15,6-4 23 1,29 0-32-16,23-1 3 0,21-5 3 16,3-9-23-16,-26-12 34 15,-31-13-6-15,-33-7 27 16,0-3-29-16,11 0 35 15,11 0-6-15,13-13 13 16,-4-5-6-16,0-10 10 16,-7-9-8-16,-1-14-8 15,5-26 65-15,2-29-46 16,-15 4 26-16,-18 9 16 16,-16 12-25-16,-21 20 33 0,-4-5-31 15,0-8-3 1,-15 3 58-16,-8 2-85 15,0-6 13-15,-19-1-5 0,-14-4-11 16,-8-1 7-16,-10 1-13 16,-7 4 0-16,-13 4-28 15,-9 2 26-15,-25-3 1 16,-25-2-17-16,-28 2-25 16,-8 13 23-16,10 23-54 15,31 20-60-15,42 17 22 16,0 10-189-16,31 14-28 15,2 3-452-15</inkml:trace>
  <inkml:trace contextRef="#ctx0" brushRef="#br0" timeOffset="14446.46">15880 2406 400 0,'0'0'890'0,"0"0"-727"0,0 0-57 15,0 0-67-15,0 0 5 16,0 0 2-16,0 0-9 15,-93 34 33-15,83-17-31 16,6 0-9-16,-1 3 53 16,3 0-65-16,2 0-1 15,0-2-17-15,0-1-7 16,16-8-4-16,-1-3-46 16,6-6-15-16,-4 0 62 15,1-2-70-15,-3-14 24 16,-1-4 1-16,-5-2-8 15,-3 0 63-15,-1 2 0 16,-2 4 10-16,-1 4 26 0,-2 6-22 16,0 6 25-16,0 0-29 15,0 0-1-15,0 4 32 16,0 14 30-16,0 4 42 16,0 6 61-16,0 6-96 15,0 4 20-15,0 2-8 16,0 1-8-16,0 1-13 15,0-2-43-15,0-6-25 16,0-4 18-16,0-5-19 16,-2-12-34-16,2-3-70 15,0-10-151-15,0 0-233 16,0-2-692-16</inkml:trace>
  <inkml:trace contextRef="#ctx0" brushRef="#br0" timeOffset="14689.18">16109 2532 1506 0,'0'0'368'0,"0"0"-223"15,0 0-41-15,0 0-32 0,114-13-63 16,-85 10-18 0,-2 3-76-16,-10-3-147 15,-5-2-70-15,-8-1-359 0</inkml:trace>
  <inkml:trace contextRef="#ctx0" brushRef="#br0" timeOffset="14878.68">16240 2440 1058 0,'0'0'534'0,"0"0"-348"16,0 0 19-16,0 0 2 15,0 0-116-15,0 0-20 16,-19 117-14-16,15-87-57 16,2-3 0-16,-1 0-81 15,3-1-213-15,0-8-55 0,0-8-1194 0</inkml:trace>
  <inkml:trace contextRef="#ctx0" brushRef="#br0" timeOffset="15545.52">16479 2376 1410 0,'0'0'304'15,"0"0"-152"-15,0 0-36 16,0 0-25-16,76-114-41 16,-65 79-37-16,-2 2 46 15,-5 1-40-15,-4 5 18 16,0 9 9-16,0 8-27 15,0 6-9-15,0 4-10 16,-2 0-8-16,-2 0 8 16,-5 16 7-16,0 6 26 15,-2 13 17-15,0 5-19 16,0 10 33-16,-1 3-28 16,6 2-36-16,2 3 43 15,4-2-42-15,0-6-1 16,0-6 0-16,0-7-14 0,0-11 8 15,0-10-26-15,4-8-19 16,-2-8 38-16,2 0 13 16,3-12-36-16,2-14-63 15,2-9-9-15,5-7-19 16,4-2-33-16,0 0-11 16,3 4 54-16,-4 6 23 15,-1 8 34-15,-3 10 31 16,-3 8 12-16,-5 6 17 15,-3 2 0-15,-2 0 28 16,-2 0 72-16,0 10-21 16,0 4 27-16,-4 4 19 15,-15 4-27-15,2 0 1 0,-3 0-18 16,3 0-5 0,2-4 46-16,9 1-113 0,4-6-1 15,2-3-8-15,0 1-25 16,0-4 25-16,4-3-33 15,7-2-50-15,12-2-39 16,-3 0-179-16,-1 0-448 0</inkml:trace>
  <inkml:trace contextRef="#ctx0" brushRef="#br0" timeOffset="15787.87">16836 2519 1043 0,'0'0'646'0,"0"0"-576"16,0 0-16-16,0 0-16 15,0 0-16-15,0 0 28 16,120-6-46-16,-96 6-4 15,-1 0-23-15,-5 0-134 16,-5-3-90-16,-9-3-462 0</inkml:trace>
  <inkml:trace contextRef="#ctx0" brushRef="#br0" timeOffset="15978.36">17025 2374 763 0,'0'0'827'0,"0"0"-612"16,0 0-45-16,0 0-8 16,0 0-30-16,0 0-86 15,-29 130-24-15,25-100-22 16,0-4-19-16,1 1-116 16,3-10-141-16,0-7-77 0</inkml:trace>
  <inkml:trace contextRef="#ctx0" brushRef="#br0" timeOffset="16462.16">17219 2304 1213 0,'0'0'373'16,"0"0"-271"-16,0 0 9 15,0 0 43-15,0 0-108 16,9 102 37-16,0-72-30 16,-2 0-44-16,-3-4 25 15,0-4-23-15,-4-6 4 0,2-4 12 16,-2-8-5-16,0-2-12 15,0-2 17-15,0 0-20 16,0-14-7-16,2-7-16 16,4-6-18-16,0-5 24 15,5-2-57-15,1 2 41 16,-1 4-11-16,2 6-14 16,-2 8 50-16,0 6-14 15,-3 6 15-15,2 2 25 16,-1 0-17-16,0 0 45 15,-3 15 23-15,1 6-14 16,-2 5 46-16,1 2-60 16,-1 4-4-16,-1-2-7 0,0-2-37 15,-1-2-10 1,-3-2-119-16,0-5-245 0,0-8-453 16</inkml:trace>
  <inkml:trace contextRef="#ctx0" brushRef="#br0" timeOffset="17207.13">16840 2520 960 0,'0'0'523'0,"0"0"-417"15,0 0 20-15,0 0-20 16,0 0-38-16,0 0 25 16,0 0-8-16,2 0-19 15,7 0 33-15,3 0-80 16,3 0 27-16,3 0-13 16,2 0-17-16,2 0 23 15,3 0-31-15,-3 0-7 16,2 0 22-16,-1 0-10 15,-5-1-14-15,-5-2 1 16,-4 1 0-16,-6 1-3 16,-3-2 3-16,0 3-40 15,0-2-18-15,0 2-257 0,-10-1-30 16,-2 1-361-16</inkml:trace>
  <inkml:trace contextRef="#ctx0" brushRef="#br0" timeOffset="17595.13">17001 2390 846 0,'0'0'564'0,"0"0"-387"16,0 0-70-16,0 0-40 16,0 0 1-16,0 0-66 15,0 0 25-15,0 0 52 16,0 2 17-16,-3 8 62 16,-1 7-53-16,-2 2-13 15,-2 6 19-15,0 0-89 16,1 6 39-16,-2-4-26 15,2 4-27-15,3-4 33 16,1-3-41-16,1-3 21 16,0-9-15-16,2-4 7 0,0-4-26 15,0-4 13 1,0 0-118-16,0-10-107 0,2-7-592 0</inkml:trace>
  <inkml:trace contextRef="#ctx0" brushRef="#br0" timeOffset="18278.13">17223 2386 173 0,'0'0'769'0,"0"0"-484"15,0 0-107-15,0 0-47 16,0 0-67-16,0 0 9 16,0 0-22-16,0 0-16 15,0 0 70-15,0 0-30 16,0 6 7-16,0 6 15 16,0 3-41-16,0 2 26 15,0 1-15-15,0 2-43 16,0 2 59-16,0 1-77 15,0-1 37-15,0 1 3 0,0 0-27 16,0-2 21-16,0 2-26 16,0-3-13-16,0-2 44 15,0-6-27-15,0-2-9 16,0-5 20-16,0-2-20 16,0-3 29-16,0 0-24 15,0 0-13-15,0 0 3 16,0 0-4-16,0-8-62 15,0-16-61-15,0-1-211 16,0 4-554-16</inkml:trace>
  <inkml:trace contextRef="#ctx0" brushRef="#br0" timeOffset="18829.12">17306 2392 867 0,'0'0'540'0,"0"0"-360"15,0 0-61-15,0 0-47 16,0 0-63-16,0 0-9 0,0 0 25 16,35-10-19-16,-23 5-6 15,-3 4 1-15,2-4 9 16,-2 4 35-16,0 0 10 16,-3-2 2-16,3 3 31 15,-2 0-86-15,0 0 45 16,-3 0-12-16,3 0-15 15,-3 0 22-15,0 5-24 16,4 4 16-16,-6 1 43 16,2 4-58-16,-4 3 54 15,0 4-27-15,0 1-28 16,0 2 25-16,0 2-15 16,0 1-7-16,0 1 28 15,0-5-37-15,0-1 3 0,0-5-2 16,0-3-12-16,0-7 36 15,0-2-29-15,0-4 14 16,0-1 5-16,0 0-20 16,0 0-14-16,0 0-33 15,-4-13-129-15,-4-8-392 16,2-1-321-16</inkml:trace>
  <inkml:trace contextRef="#ctx0" brushRef="#br0" timeOffset="19288.93">17208 2256 631 0,'0'0'556'15,"0"0"-337"-15,0 0-40 16,0 0-39-16,0 0-70 16,0 0 28-16,0 0-1 15,6 8-38-15,-3-1 40 16,-3 4-90-16,2-1 12 15,-2 2-21-15,0 10-55 16,0-6-131-16,-2 0-381 0</inkml:trace>
  <inkml:trace contextRef="#ctx0" brushRef="#br0" timeOffset="22194.35">11671 4189 985 0,'0'0'370'15,"0"0"-130"-15,0 0-58 16,-118 32-48-16,89-18-46 16,2-1 52-16,3 6-67 15,2 0 15-15,-3 6-14 16,0-1-40-16,2 6 17 15,-2 0-17-15,2 4-21 16,1 0 65-16,2 2-77 0,2 4 19 16,5 0 7-1,3 3-26-15,8 1 22 16,2 1-23-16,0 3 0 0,2-1 0 16,12 0 0-16,6-3 0 15,2-2 0-15,5-6-12 16,2-2 3-16,5-7-11 15,3-4 8-15,4-3-15 16,3-7-12-16,3-4 30 16,4-7 3-16,3-2-10 15,6 0 15-15,2-14 1 16,1-8 0-16,1-3 10 16,1-2-2-16,-1-3-8 15,-4-4 18-15,-2 0-9 16,-6-2 43-16,-8 0-24 0,-8 0-3 15,-6-1 36-15,-7 1-44 16,-2 0-4-16,-6-3 8 16,-1 0-19-16,-1-4 16 15,-2 2-17-15,-4-1 0 16,-3-1 54-16,-4 3-38 16,0 3-1-16,-2-3 8 15,-14 2-11-15,-1 1 11 16,-6-1-23-16,-1 1 0 15,-3 4-2-15,-4-2-6 16,-3 4 6-16,-3 3-28 16,-5 6-29-16,-8 8-12 15,-35 14-78-15,12 0-140 0,1 0-450 16</inkml:trace>
  <inkml:trace contextRef="#ctx0" brushRef="#br0" timeOffset="23015.48">6081 1742 1077 0,'0'0'354'0,"0"0"-213"0,0 0-102 16,0 0-39-16,0 0-229 15,0 0-590-15</inkml:trace>
  <inkml:trace contextRef="#ctx0" brushRef="#br0" timeOffset="24077.47">5484 1421 700 0,'0'0'815'16,"0"0"-602"-16,0 0-73 15,0 0-14-15,0 0-20 16,0 0-49-16,0 0-42 0,24-13 44 16,-11-1-31-16,-1 0 19 15,1-5 18-15,-1-1-45 16,1-2 29-16,-4-2-18 15,2-2-30-15,-4 2 41 16,-3 0-42-16,-4 4 22 16,0 6 11-16,0 6-18 15,0 2 4-15,0 4-19 16,0 0-13-16,0 2-1 16,0 0-9-16,-2 0-4 15,2 0 27-15,0 0 0 16,0 0 0-16,0 8-41 15,8 0-26-15,11 1 36 16,3-1-28-16,0 3 59 16,0-1 0-16,-1 5 1 0,-4-2-8 15,-3 3 7-15,-8 0-12 16,-1 3-6-16,-5 2 33 16,0 1-15-16,0 0 71 15,0 0-16-15,0-2 13 16,0-3-36-16,0-4-22 15,0-4-8-15,6-1-2 16,8-6 0-16,3-2 7 16,4 0-4-16,1 0-3 15,14-20-71-15,-9-2-243 16,-4 0-379-16</inkml:trace>
  <inkml:trace contextRef="#ctx0" brushRef="#br0" timeOffset="25836.08">5776 2316 46 0,'0'0'1213'16,"0"0"-855"-16,0 0-130 16,0 0-68-16,0 0-22 15,0 0-66-15,0 0-26 16,36-6 60-16,-24 2-91 15,2-4 42-15,1-1 1 16,4-3-33-16,-4-1 15 16,1-2-25-16,-1-2-15 0,-1-3 27 15,-1-3-18 1,-5 0-9-16,2 1 0 0,-3-1 10 16,-3 7-7-1,0 6-3-15,-4 4 0 0,2 5-19 16,-2 1 10-1,0 0 3-15,0 0-15 0,0 0 15 16,0 8 6-16,0 11 18 16,0 5-1-16,0 4 30 15,0 4-29-15,0 2-18 16,5-1 18-16,0-3-17 16,-3-5 20-16,2-2-21 15,-1-4 0-15,-3-5 1 16,0 1 0-16,0-3-2 15,0-2-5-15,0 0-37 0,-5-4 23 16,-4 2-29 0,-4 0-6-16,-6-2 39 0,2 0-17 15,3-1 33-15,1-2 9 16,7 0 5-16,6-3 27 16,0 0-37-16,0 0 5 15,4 0-2-15,17 0 10 16,4 0 10-16,7-6-8 15,-1 0-18-15,-2-1 13 16,0 1-7-16,-4 2-5 16,-3 2 11-16,-8 0-1 15,-1 2-24-15,-9 0 2 16,-4 0-68-16,0 0-106 16,0 0-455-16</inkml:trace>
  <inkml:trace contextRef="#ctx0" brushRef="#br0" timeOffset="27442.59">7313 4421 1174 0,'0'0'320'0,"0"0"-125"15,0 0-158-15,0 0 18 16,0 0-20-16,0 0-14 15,0 0 7-15,20-20-15 16,-16 18 15-16,-4 1 64 16,0 1-47-16,0 0 38 15,0 0-32-15,0 0-30 16,0 0 3-16,2 0-23 16,1 0-1-16,4 0 15 0,1 0 11 15,1 0-26 1,3 0 0-16,-3 0 1 0,-3 0 0 15,-2 0-1-15,-4 0 0 16,3 0 37-16,-3 0-24 16,0 0 6-16,0 0 5 15,0 0-21-15,0 0 21 16,0 0-24-16,0 0 0 16,0 0-3-16,0 0 12 15,0 0-9-15,0 0 0 16,0 0 1-16,0 0 42 15,0 0-37-15,0 0 21 16,0 0-3-16,0 0-7 0,0 0-14 16,0 0-3-1,0 0-11-15,0 0-4 0,0 0 17 16,2 0-2-16,3 0 9 16,-1 0 10-16,-2 0-19 15,1 0 0-15,-1 1 1 16,0 3-8-16,-2 4 7 15,0 2 0-15,0 4-15 16,0 4 36-16,-9 2-21 16,-2 6 0-16,0-2 1 15,2 3 26-15,3-5-21 16,0-4 10 0,6-2-16-16,0-6-1 0,0-4 0 15,10-5 0-15,7-1-25 16,4 0 8-16,-1 0 15 0,-1-6 3 15,0-2-6-15,-6-3 16 16,-2 3-23-16,-2 0 11 16,0 2-84-16,-1-4-38 15,2 4-207-15,-4-2-403 0</inkml:trace>
  <inkml:trace contextRef="#ctx0" brushRef="#br0" timeOffset="28391.22">9986 2773 1162 0,'0'0'328'15,"0"0"-197"-15,0 0-39 0,0 0-6 16,0 0-85 0,0 0 30-16,0 0 0 0,116-27-17 15,-107 27 2-15,-9 0-16 16,0 0 0-16,0 5 25 16,-6 3 33-16,-12 6 9 15,0 1-14-15,1-2-22 16,3 1-5-16,5 0-26 15,9 1 0-15,0-2-9 16,0 1 6-16,7 3 3 16,9-2 9-16,-3 1-9 15,0 0 32-15,1 1 20 16,-4 1 22-16,-3 1 41 0,0 4-103 16,-4-2 30-16,-3 2-36 15,0-3-6-15,-3 6-39 16,-13-7-145-16,-1-4-285 0</inkml:trace>
  <inkml:trace contextRef="#ctx0" brushRef="#br0" timeOffset="29358.97">11694 4484 986 0,'0'0'671'15,"0"0"-384"-15,0 0-147 16,0 0-19-16,0 0-112 16,0 0 25-16,0 0 6 15,-48 64-30-15,31-39 29 16,-1 4-17-16,3-3-3 16,0 0 82-16,7-2-83 15,2-4 13-15,6-1-25 0,0-2 5 16,0-3-22-16,17-3 1 15,10-9-5-15,2 1-4 16,6-3-30-16,-1 0-14 16,-3-10-20-16,-2-6-1 15,-7-2 22-15,-5-2-51 16,-5 0 57-16,-5 0 34 16,-3 0 37-16,-4 3-15 15,0 4 22-15,0 3 0 16,0 4 47-16,0 6-25 15,0 0-23-15,0 0 32 16,0 4-52-16,0 12 103 16,0 4 7-16,0 6-28 0,0 4-20 15,0 2-32 1,0 3-19-16,-2-6-9 0,0 1-3 16,-3 1-74-16,-1-7-152 15,2-10-329-15</inkml:trace>
  <inkml:trace contextRef="#ctx0" brushRef="#br0" timeOffset="30421.53">6057 1412 159 0,'0'0'959'16,"0"0"-724"-16,0 0-102 15,0 0-91-15,0 0 2 0,0 0-34 16,0 0-7-16,91-97 23 16,-85 89 9-16,-1 2 76 15,-5 1 0-15,2 3 27 16,-2-1 26-16,0 3-100 16,0 0 5-16,2 0 5 15,2 5-37-15,4 12 85 16,1 8-25-16,1-2-24 15,2 5-18-15,-1 0-54 16,0-1-2-16,3 9-39 16,-6-6-132-16,-1-7-456 0</inkml:trace>
  <inkml:trace contextRef="#ctx0" brushRef="#br0" timeOffset="31459.02">6890 5253 1162 0,'0'0'573'15,"0"0"-357"-15,0 0-165 16,0 0-7-16,0 0-44 15,0 0-23-15,0 0 13 16,104-96 1-16,-86 75 9 16,-5 7-1-16,-3-3 15 15,-8 4-6-15,-2 5 30 16,0 2-8-16,0 1 68 16,0 1-44-16,0 4-12 15,-7 0 0-15,2 0-36 16,3 0 13-16,2 0-19 0,0 6-9 15,0 5-10-15,0 2-11 16,12-1-11-16,5-4 1 16,6-1-23-16,-1-4 24 15,1-1 16-15,1 2 23 16,-4 0-11-16,-5 2 25 16,-1 2-13-16,-10 6 83 15,-4 3 31-15,0 5 47 16,0 3-27-16,0 4-71 15,0 0 53-15,0-1-116 16,0-1 21-16,0-4-22 16,9-4-13-16,5-7-6 15,-1-6-71-15,2-4-85 0,10-2 10 16,-5-10-212-16,0-6-273 16</inkml:trace>
  <inkml:trace contextRef="#ctx0" brushRef="#br0" timeOffset="31857.89">7522 5242 1300 0,'0'0'608'0,"0"0"-444"16,0 0-65-16,0 0-31 15,0 0 10-15,0 0-38 0,-69 108-16 16,55-82 66-16,4-4-89 15,5-3 42-15,5-4-36 16,0-3 2-16,0-3-16 16,18-6 7-16,5 0 0 15,2-3-18-15,3 0-58 16,-1-11 2-16,-3-7-28 16,-1-2 6-16,-8 0 65 15,-6 2 31-15,-4 2 6 16,-5 4 139-16,0 4-79 15,0 4 32-15,0 4-1 16,0 0-53-16,0 10-1 16,0 14 4-16,0 8-13 15,0 4 17-15,0 2-51 0,0 0 0 16,0-6-19-16,3-6-66 16,7-12-82-16,-4-10-418 15</inkml:trace>
  <inkml:trace contextRef="#ctx0" brushRef="#br0" timeOffset="32774.07">9728 1991 1696 0,'0'0'485'0,"0"0"-375"16,0 0-24-16,0 0-43 15,0 0 27-15,0 0-25 16,0 0-7-16,5 8-5 0,-1-8-27 16,-2 0 19-16,3 0-2 15,0-10-23-15,1-6 55 16,1-5-53-16,-3 1 4 16,-2-1-5-16,-2 4 13 15,0 1-20-15,0 7 6 16,0 3-3-16,0 3-18 15,-2 1 21-15,-2 2-1 16,1 0 0-16,1 0-19 16,0 0 20-16,2 0 0 15,0 9-6-15,0-2-6 0,9 0-24 16,13-1-19 0,7-2 8-16,3-4 2 0,-1 3 32 15,-4-2 7-15,-8 3 6 16,-3 4 15-16,-7 2-14 15,-5 2 22-15,-2 4 23 16,-2 4-19-16,0 9 31 16,0 4-21-16,0 5-29 15,-6 4 66-15,1 2-57 16,3-1 14-16,2-5-19 16,0-8-2-16,0-6-11 15,11-6 1-15,3-10-48 16,1-8 38-16,5 0-72 15,12-20-51-15,-3-6-351 16,-3-2-246-16</inkml:trace>
  <inkml:trace contextRef="#ctx0" brushRef="#br0" timeOffset="33173.58">10152 2113 1446 0,'0'0'407'0,"0"0"-252"16,0 0-111-16,0 0-25 15,0 0-4-15,0 0-15 16,0 0 6-16,44 6 1 0,-38 1 2 16,-2-1-4-1,-4 6-4-15,0-1 93 0,0 7-69 16,-12 0 50-16,1 0-2 15,1 2-36-15,6-1 1 16,4-3-38-16,0 2 6 16,0-4-12-16,14 2 15 15,3-2-9-15,4 0 0 16,3-2 9-16,-1 5 12 16,-1-2-9-16,-6 1-5 15,-8 4 41-15,-8 2-38 16,0 2 7-16,-15 2 18 15,-16 5-35-15,-11 12 0 16,8-7-96-16,7-3-403 0</inkml:trace>
  <inkml:trace contextRef="#ctx0" brushRef="#br0" timeOffset="34124.98">11446 5553 1443 0,'0'0'396'0,"0"0"-232"15,0 0-135-15,0 0-23 16,0 0-6-16,0 0-6 16,90-131 6-16,-73 93 0 15,-1 0 2-15,-7 2 7 16,-6 5-2-16,0 5 49 15,-3 11 44-15,0 5-41 16,0 4 5-16,-4 6-48 0,-3 0-8 16,3 0 14-1,2 1-16-15,2 10-5 0,0 0-1 16,2 1-26-16,15 1 17 16,4-1-31-16,1 2 15 15,0-3 8-15,-2 4 18 16,-2-1-1-16,-5 4 9 15,-2 4-9-15,-4 2 59 16,-2 2 0-16,-1 2-10 16,0 2 55-16,1 0-55 15,1 3-13-15,2-6-18 16,0-3-11-16,3-4-5 16,5-6-2-16,5-5-51 15,2-8 36-15,22-1-132 0,-5-19-218 16,-4-4-735-16</inkml:trace>
  <inkml:trace contextRef="#ctx0" brushRef="#br0" timeOffset="34558.62">12151 5454 1295 0,'0'0'643'0,"0"0"-461"15,0 0-25-15,0 0-70 16,-85 102-63-16,66-72 60 16,5 2-66-16,5-2 16 15,3-3-3-15,6-4-31 0,0-4 0 16,3-7-3-16,19-2 3 16,5-7-18-16,6-3 20 15,3 0-4-15,2 0-11 16,0-8-54-16,-7-9 45 15,-4-2-78-15,-5-2-155 16,-8-3 109-16,-8-2 20 16,-6 2 104-16,0 3 22 15,0 5 19-15,0 6 66 16,-9 7 22-16,0 3-28 16,0 0 64-16,3 7-75 15,-2 14 27-15,5 4-9 16,-2 8-30-16,0 3 25 15,3 0-50-15,2-2-30 16,0 0-1-16,2-4-55 16,14-10-276-16,4-8-761 0</inkml:trace>
  <inkml:trace contextRef="#ctx0" brushRef="#br0" timeOffset="34704.12">12841 5709 2282 0,'0'0'356'15,"0"0"-277"-15,0 0-79 16,0 0-373-16,0 0-1824 0</inkml:trace>
  <inkml:trace contextRef="#ctx0" brushRef="#br0" timeOffset="38275.11">958 6860 1144 0,'0'0'493'16,"0"0"-312"-16,0 0-27 15,0 0-4-15,0 0 11 16,0 0-113-16,0 0 47 16,0-6-34-16,0 6-6 15,0 0 30-15,0 0-43 16,0 0 5-16,0 0 25 16,0 0-60-16,0 0 16 15,0 0-16-15,7 0-3 16,9 2 26-16,9 11-27 15,1 6 15-15,10 4 13 0,4 8-17 16,5 3-7-16,5 1-12 16,4 4 11-16,4-1-13 15,0-6 8-15,-7-3-6 16,-4-7 8-16,-14-7 10 16,-6-4-19-16,-14-5 1 15,-3-2-48-15,-8-4 47 16,-2 0-55-16,0 0-45 15,0-7-68-15,-7-8-472 16,2-6-944-16</inkml:trace>
  <inkml:trace contextRef="#ctx0" brushRef="#br0" timeOffset="39772.91">1899 6775 563 0,'0'0'296'16,"0"0"-40"-16,0 0-66 16,0 0-13-16,0 0-38 15,0 0-40-15,0 0 4 16,4-15-55-16,-4 12-23 15,0 3 64-15,0 0-52 16,0 0 54-16,0 0-7 16,0 0-35-16,0 0 14 0,0 0-29 15,0 0-23 1,0 0-11-16,0 0-3 0,-4 0 3 16,-6 0 7-16,0 9 12 15,-5 3 9-15,-2 3-22 16,-3 3-1-16,1 3 53 15,-2 1-36-15,-1 2-15 16,0 1 20-16,0-2-4 16,-1 4 9-16,-1-2-21 15,4 1-10-15,-3-2 24 16,3 2-11-16,1-2-14 16,-2 1 9-16,2-1-9 15,-2 3 17-15,3 0-17 16,-1 3 0-16,-4-3 7 15,1 4 5-15,-1-1-13 0,-3 0 1 16,-1 0 0 0,0 0-6-16,-4 3 12 0,0-3-6 15,-2 1 27 1,-1-1-5-16,3-1-22 0,0-4 15 16,0 1-7-16,0 0 20 15,2 1-22-15,3-3 6 16,4-2 34-16,2-3-20 15,6-2-20-15,4-2-5 16,3-5-1-16,2-6 13 16,3 3-13-16,2-5 0 15,0-2 2-15,0 0 13 16,0 0-15-16,0 0 0 16,0 0 6-16,0 0-25 15,0 0 13-15,0 0-40 0,0-9-20 16,19-22-126-16,-2 1-192 15,1 0-346-15</inkml:trace>
  <inkml:trace contextRef="#ctx0" brushRef="#br0" timeOffset="40805.74">2249 6811 611 0,'0'0'704'0,"0"0"-476"16,0 0-20-16,0 0-7 16,0 0-76-16,0 0-26 15,0 0-53-15,-18-8-33 16,6 8 100-16,-3 8-64 15,-5 9 63-15,-3 5-12 16,0 8-43-16,-4 7 28 0,2 9-48 16,0 7-10-16,3 8 33 15,7 0-48 1,3 1-12-16,8-1 0 0,4-5 8 16,0-4-12-1,4-6 4-15,10-4 0 0,-1-6-22 16,3-7 19-16,-3-5-15 15,3-9-17-15,-3-2-54 16,3-9-5-16,6-4-73 16,0 0-115-16,-1 0-100 0</inkml:trace>
  <inkml:trace contextRef="#ctx0" brushRef="#br0" timeOffset="41214.05">2419 7109 178 0,'0'0'1233'0,"0"0"-955"16,0 0-153-16,0 0-47 0,0 0-46 16,0 0 61-16,0 0 68 15,-6 59-109-15,6-33 53 16,0 5-22-16,0-1-4 15,0-4 13-15,5 0-46 16,2-5-22-16,-3-7 6 16,0 1-13-16,-1-9-34 15,-1-2 8-15,0-4-32 16,5 0-63-16,0-8-160 16,-1-10-268-16</inkml:trace>
  <inkml:trace contextRef="#ctx0" brushRef="#br0" timeOffset="41355.67">2413 6966 1607 0,'0'0'400'0,"0"0"-282"16,0 0-118-16,0 0-277 15,0 0-723-15</inkml:trace>
  <inkml:trace contextRef="#ctx0" brushRef="#br0" timeOffset="41855.4">2623 6842 1166 0,'0'0'385'0,"0"0"-208"15,0 0 0-15,0 0-76 16,0 0 25-16,0 0 5 16,0 0-52-16,74 44 44 15,-50-14-46-15,0 7-49 16,1 7 51-16,0 6-46 0,-5 3 39 15,-5 6-14-15,-4-3-58 16,-9-2 25-16,-2-6-5 16,0-6-20-1,-4-4 55-15,-13-6-32 0,-6-6 22 16,3-3 16-16,2-6-31 16,4-5 18-16,4-3-38 15,3-3 1-15,3-3 7 16,2 0-6-16,-1-3-12 15,3 1 0-15,0-1 18 16,0 0-15-16,0 0-3 16,0 0-16-16,0 0-5 15,0 0-8-15,0 0-7 16,0 0-13-16,0 0-41 16,3-4-8-16,3-4-84 15,-2 1-627-15</inkml:trace>
  <inkml:trace contextRef="#ctx0" brushRef="#br0" timeOffset="46155.27">15442 716 1270 0,'0'0'532'15,"0"0"-403"-15,0 0 32 16,0 0-108-16,0 0-52 16,0 0 28-16,21-77-28 15,-11 61 4-15,-4 1 13 0,-2-1-17 16,-1 3 42-1,-3 3 10-15,0 0-15 0,0 6 38 16,0 0-63-16,-11 2-13 16,-5 2-1-16,-1 0 1 15,-4 0 26-15,5 0-23 16,5 6 20-16,7-2-46 16,4 4-3-16,0 0-35 15,23 3 37-15,6-1 4 16,4 3 14-16,2 1 6 15,1 2-14-15,-3 4 1 16,-8 3 14-16,-6 3-1 16,-7 4 22-16,-8 2 24 15,-4 6 49-15,0-2-10 16,0 2-41-16,0-3 34 16,0-4-65-16,9-8 1 0,7-2-14 15,6-8-9-15,2-10-32 16,10-3-54-16,19-10-161 15,-7-14-228-15,-4-2-1048 0</inkml:trace>
  <inkml:trace contextRef="#ctx0" brushRef="#br0" timeOffset="46805.16">16479 535 1024 0,'0'0'499'0,"0"0"-324"15,0 0-136-15,0 0 42 16,0 0 163-16,0 0-73 16,0 0-21-16,2 136-64 15,3-95-49-15,0-1 15 16,-1 0-39-16,1 0-13 15,-3-3 0-15,0-8-9 16,-2-1-23-16,0-8-81 16,0-3-115-16,0-6-58 15,0-5-407-15</inkml:trace>
  <inkml:trace contextRef="#ctx0" brushRef="#br0" timeOffset="47738.17">16483 639 932 0,'0'0'333'0,"0"0"-207"15,0 0-91-15,0 0 46 0,0 0 2 16,0 0-13-16,0 0 23 16,130-12-73-16,-90 11 32 15,7 1-13-15,2-3 5 16,3 3 10-16,0 0-10 16,6 0-15-16,3 0 39 15,1 0-67-15,2 0 17 16,6 0 24-16,-1 0-28 15,2 0 24-15,3 0-30 16,-1 0-7-16,0 0 15 16,4 0-15-16,-4 0-1 15,1 0 5-15,3 0 2 16,2 3 6-16,1 1-13 0,0-3 2 16,5 1-2-1,-3 1 9-15,3-3-9 0,-3 2 0 16,-4 2 2-16,0-1 1 15,-2 0-2-15,-2 0-1 16,-3 1 2-16,2 0 9 16,3 0-11-16,-3 0 0 15,6-1 0-15,-4-3 0 16,1 1 0-16,0-1 0 16,-5 0 12-16,-1 2-4 15,-2-2-9-15,-1 3 2 16,0-3-1-16,-1 0 8 15,2 0-8-15,1 0 2 16,0 0-9-16,0 0 21 0,3 0-14 16,-4 0 0-16,1 0 1 15,2 0 12-15,1 0-13 16,1 0 0-16,4 0-9 16,2 0 15-16,4 0-6 15,4 0 0-15,-4 0 1 16,3 0-3-16,-8-3-2 15,-2 1 4-15,-2 1-2 16,-3-3 17-16,2 1-25 16,3-1 10-16,4 3 0 15,5-2-1-15,2 3-1 16,2 0 2-16,2 0-4 16,1 0 10-16,-1 0-6 15,3 0 0-15,-1 0 0 0,1 0-6 16,1 0 6-16,-1 0 0 15,0 0 3-15,-1 0 8 16,-4 0-11-16,1 0 0 16,-7 0 0-16,-2 0 0 15,-10 3 0-15,-9-3-2 16,-14 0 2-16,-19 0-136 16,-29 0-68-16,0 0-131 15,-32 0-500-15</inkml:trace>
  <inkml:trace contextRef="#ctx0" brushRef="#br0" timeOffset="49521.42">16604 971 766 0,'0'0'301'0,"0"0"-132"0,0 0-70 16,0 0-56-16,0 0 28 16,0 0 28-16,0 0-16 15,-31-5 16-15,31 5-10 16,0 0 36-16,0 0 48 16,0 0-88-16,0 0-30 15,0 0-17-15,0 0-29 16,0 4 24-16,-5 14 14 15,-3 5-20-15,-3 3 52 16,6 3-70-16,-2 6 11 16,3-3-8-16,2-2-12 15,2-2 10-15,0-4-10 16,-2-6-1-16,2-5-19 0,0-4-20 16,0-3 3-16,0-4 4 15,0-2-18-15,0 0 3 16,0 0-20-16,0 0 34 15,8 0 33-15,4-2 2 16,7-4 12-16,4 0-13 16,6 2 1-16,8 0 7 15,6 1-8-15,10-2 0 16,5 3 4-16,7 0 4 16,1 0-8-16,9 2 25 15,2-2-6-15,6 2 9 16,4-2-4-16,4 2-24 15,5 0 46-15,4 0-39 0,0 0 6 16,3-2 18-16,-3 0-30 16,2 2 21-16,2-2-22 15,-4 0 1-15,0 2-19 16,-4-2 34-16,3 0-16 16,-5 2 0-16,-1-3 8 15,2 3-6-15,-5 0-2 16,5 0 0-16,0 0-6 15,3 0 15-15,2 0-9 16,-2 0 0-16,2 7 17 16,-3-1-17-16,-4 0 0 15,-1 0 7-15,-3 0-28 0,1 0 27 16,2-2-6-16,5 2 0 16,3-2 11-16,0-2-20 15,0 2 9-15,-3 0-3 16,-2-2-23-16,-5 2 10 15,-3-2 16-15,-2 3-1 16,0-4 2-16,-2 4 2 16,-2-4-3-16,0 1 0 15,-1 1-13-15,1-2 13 16,-5 3 0-16,1-1 0 16,-4 2-13-16,-1 1 4 15,-3 0 2-15,0 0 7 16,2-2-27-16,1 0 11 0,1 1-1 15,3-4 16 1,0-1-18-16,2 0 12 0,2 0-1 16,-2 2-33-1,0-2 33-15,-5 0-108 0,-5 0 70 16,-6 0-1-16,-8 0-3 16,-8-9 49-16,-6-2-4 15,-2-3 5-15,-4 2-6 16,-2-1 6-16,2-2 0 15,2 5 0-15,-5-1-2 16,0 4 1-16,-4 1 1 16,-7 0 0-16,-4 0-4 15,-6 0 30-15,0-1-26 16,-1 1 42-16,-3 0-24 16,4 4 14-16,-4-3-5 0,-2 1-19 15,1 2 49-15,-3-2-55 16,0 2 61-16,0-4 15 15,-2-2-14-15,0-3 33 16,1-2-32-16,-1-5-29 16,0-7 51-16,0-5-86 15,0-3 29-15,0-6-12 16,0 2-17-16,0 0 9 16,0 5-10-16,0 4 0 15,-1 8-15-15,-3 7-54 16,-21 7-93-16,2 5-339 15,-9 1-397-15</inkml:trace>
  <inkml:trace contextRef="#ctx0" brushRef="#br0" timeOffset="60068.93">17322 655 856 0,'0'0'526'15,"0"0"-333"-15,0 0 1 0,0 0 35 16,0 0-133 0,0 0-7-16,2 0-20 0,-2 0-26 15,2 0 31-15,-2 0-27 16,0 0 13-16,0 0 39 15,0 0-78-15,0 0 30 16,0 0-17-16,0 0-32 16,0 0 18-16,0 0-20 15,0 0 0-15,0 0 0 16,0 4-6-16,0 8 6 16,0 6 0-16,0 9 1 15,0 5 8-15,0 6-8 16,0 2 16-16,-2 3-1 15,0-4 2-15,-1 1-18 16,1-5 0-16,0-5-23 0,-1-9 22 16,-1-7-59-1,-2-14-95-15,-2 0-358 0,2 0-321 0</inkml:trace>
  <inkml:trace contextRef="#ctx0" brushRef="#br0" timeOffset="60573.64">16969 788 1156 0,'0'0'536'0,"0"0"-396"16,0 0 0-16,0 0-89 16,0 0 25-16,0 0 48 15,0 0-81-15,-79 96 47 16,56-70 6-16,1-2-55 16,7-4 40-16,5-5-57 15,8-4-22-15,2-3-2 16,0-2-6-16,8-2 6 15,15-1-5-15,6-3 11 16,6 0 0-16,1 0-6 16,0-13 0-16,-4-4-1 0,-5 3-18 15,-8-5 8-15,-3 2 11 16,-7 6 0-16,-5 1 3 16,-2 4 18-16,-2 4 15 15,0 2 9-15,0 0-32 16,0 0-1-16,0 10-12 15,0 9 6-15,0 8 1 16,0 3-5-16,0-1-4 16,0 1-17-16,7-3-96 15,4-4-245-15,4-9-445 0</inkml:trace>
  <inkml:trace contextRef="#ctx0" brushRef="#br0" timeOffset="60947.71">18077 689 214 0,'0'0'861'16,"0"0"-554"-16,0 0-99 0,0 0-48 16,0 0 14-16,0 0-22 15,0 0 8-15,18 53 16 16,-18-19-71-16,0 4 26 15,0 2-77-15,-7 0-20 16,0-2-16-16,-2 0-18 16,3-3 0-16,0-7-60 15,-6-3-78-15,2-6-144 16,2-12-464-16</inkml:trace>
  <inkml:trace contextRef="#ctx0" brushRef="#br0" timeOffset="61418.55">17540 816 1243 0,'0'0'530'0,"0"0"-363"16,0 0-19-16,0 0-32 16,0 0-104-16,0 0 12 15,0 0-14-15,102-40-10 0,-73 40 0 16,-4 0 3-16,-10 0 10 16,-7 0-26-16,-8 0 10 15,0 0 3-15,0 4 19 16,0 5-11-16,-3 6 27 15,-2 0-13-15,5-1-14 16,0 5 4-16,0-1-12 16,8 0-5-16,11 1-8 15,1-2 26-15,-2 1-8 16,0 1 11-16,-7-2-15 16,-7 1 60-16,-4 2 11 15,0 2-21-15,0-2 47 16,-15 0-81-16,1-2-4 15,5-1-13-15,-1-7-48 16,3-5-167-16,5-5-512 0</inkml:trace>
  <inkml:trace contextRef="#ctx0" brushRef="#br0" timeOffset="62114.68">18638 800 1270 0,'0'0'402'16,"0"0"-139"-16,0 0-94 15,0 0-107-15,0 0-13 16,0 0 76-16,-133 4-68 16,99 16 26-16,5 4-12 15,5 2-43-15,1 4 15 16,10 2-40-16,4 2 9 0,9-2-16 16,0-4 16-16,3-1-20 15,14-10 8-15,3-3-41 16,1-10 41-1,-4-4-1-15,-1 0 2 0,-5-4 18 16,-7-10-10-16,-4-2-9 16,0-1 7-16,-2 0-7 15,-13 1 0-15,-1 2-37 16,1 3-2-16,3-1 39 16,5 5-154-16,7-9-163 15,9 4-171-15,14-3-580 0</inkml:trace>
  <inkml:trace contextRef="#ctx0" brushRef="#br0" timeOffset="62368.56">18904 706 1185 0,'0'0'576'16,"0"0"-448"-16,0 0 87 15,0 0 5-15,0 0-133 16,-5 127 22-16,5-78-29 16,-2 1-34-16,-2 2 23 15,-2-2-49-15,2-3-19 0,0-7-2 16,-3-6 0 0,3-10-62-16,2-9-93 15,2-10-408-15,0-5-570 0</inkml:trace>
  <inkml:trace contextRef="#ctx0" brushRef="#br0" timeOffset="63939.65">19197 836 431 0,'0'0'326'0,"0"0"-82"15,0 0 18-15,0 0-111 16,0 0-41-16,0 0 5 16,0 0-58-16,0-6 13 15,0 6-13-15,0 0 13 16,0 0 42-16,0 0-33 15,0 0 12-15,0 0 16 16,0 0-72-16,0 0 20 16,0 0-20-16,0 2-35 15,0 10 53-15,-6 2-47 0,-1 2 6 16,1-2 8-16,-1 0-1 16,2-2-19-16,3-2 0 15,2-4-23-15,0-2 16 16,0 0-42-16,0-4 13 15,7 0 36-15,4 0-36 16,0 0 23-16,0 0 3 16,2 0-5-16,1 0 3 15,-1 2 2-15,0 2 10 16,-1 2-2-16,-3 2 14 16,-3 3-12-16,-2-2 1 15,0 1-1-15,-4 0 47 16,0 0-28-16,0 1 5 0,0-4-24 15,-14 0 6-15,1-3-18 16,-5-3-32-16,-3-1-125 16,4 0-135-16,3-8-230 15</inkml:trace>
  <inkml:trace contextRef="#ctx0" brushRef="#br0" timeOffset="64063.22">19173 864 1192 0,'0'0'295'0,"0"0"-93"16,0 0-72-16,0 0-94 16,0 0-36-16,0 0-65 15,134-18-157-15,-107 16-643 0</inkml:trace>
  <inkml:trace contextRef="#ctx0" brushRef="#br0" timeOffset="64420.97">19512 776 578 0,'0'0'850'0,"0"0"-541"16,0 0-78-16,0 0-64 15,0 0-6-15,0 0-66 16,0 0 9-16,22 62-6 16,-20-33-50-16,-2 2 44 15,0 1-57-15,0 4 21 16,0 3-3-16,0-2-34 15,0 2 26-15,0-6-5 16,0-1-29-16,-5-3 40 0,3-5-51 16,0-2 16-16,2-4 2 15,-2-5-6-15,2-2-3 16,-2-5-9-16,2-2 0 16,0-4 2-16,0 0 7 15,0 0-9-15,0 0 0 16,0 0-9-16,0 0 7 15,0 0-38-15,-2 0-44 16,-3-4 5-16,-6-8-64 16,0 0-97-16,0 2-800 0</inkml:trace>
  <inkml:trace contextRef="#ctx0" brushRef="#br0" timeOffset="75381.31">1979 2059 689 0,'0'0'208'0,"0"0"-75"15,0 0 4-15,0 0-27 16,0 0-10-16,0 0-49 16,0 0-29-16,0 0 53 15,0 0-9-15,0 0 34 16,0 0 64-16,0 0-7 16,0 0-2-16,0 0-41 15,0 0-46-15,0 0 46 16,0 0-90-16,0 0 13 15,0-4 17-15,0-10-44 16,2-2 20-16,5-7-30 0,0 0 12 16,-5-5-2-1,0 2-1-15,-2 0-6 0,0 1 14 16,0 8-17-16,0 2 35 16,-4 7-35-16,-3 2 14 15,0 5-29-15,3-2 15 16,1 3-6-16,3 0 6 15,0 0-3-15,0 3-7 16,0 4 1-16,0 4-38 16,19 1 46-16,3 0-60 15,6 0 16-15,3 1-7 16,2-2-31-16,-8 1 55 16,-2 2-6-16,-9 1-13 15,-5 4 46-15,-7 1-20 16,-2 6 21-16,0 1 70 0,-2 0-3 15,-10 3 28-15,3 2-42 16,4-2-32-16,4 1 46 16,1-6-67-16,0-3 13 15,0-4-13-15,8-7 0 16,8-5-6-16,2-6 2 16,2 0-21-16,0-6 16 15,4-29-113-15,-6 5-151 16,-5 0-259-16</inkml:trace>
  <inkml:trace contextRef="#ctx0" brushRef="#br0" timeOffset="76099.19">2385 2119 1317 0,'0'0'328'0,"0"0"-164"16,0 0-77-16,0 0-35 0,0 0 31 15,0 0-29-15,0 0-12 16,-97 87 43-16,89-64-49 16,1 0 3-16,5-1-3 15,2-2-29-15,0-4-14 16,0-6 0-16,4-4-48 15,9-5 31-15,3-1-61 16,-1 0 5-16,3-17-28 16,-1-4-58-16,-2-2 55 15,-4 1 17-15,-2-1 65 16,-2 9 27-16,-5 5 4 16,-2 5 67-16,0 4 39 15,0 0 17-15,0 0 18 0,0 8-106 16,0 7-11-1,0 6 105-15,0 7-72 0,0 6 20 16,-2 2-20-16,-1-1-40 16,3 0 17-16,0-7-36 15,0-5-37-15,0-10 16 16,0-12-131-16,0-1-148 16,0 0-265-16</inkml:trace>
  <inkml:trace contextRef="#ctx0" brushRef="#br0" timeOffset="76931.14">2516 2276 1175 0,'0'0'305'0,"0"0"-167"16,0 0 2-16,0 0-6 16,0 0-40-16,0 0-16 15,0 0-77-15,4 0 41 16,9 0 5-16,4 0-29 15,0 0 16-15,1-5-34 16,0 4-3-16,-3 1-9 16,6-4-170-16,-6 2-50 15,-3 0-166-15</inkml:trace>
  <inkml:trace contextRef="#ctx0" brushRef="#br0" timeOffset="77132.78">2516 2276 1104 0,'69'-41'404'0,"-69"48"-228"15,-2 3-31-15,2 5 16 16,0 6-82-16,0 3-64 16,0 0 16-16,0 3-31 15,0-6-101-15,0-1-58 16,4-8-141-16,5-7-637 0</inkml:trace>
  <inkml:trace contextRef="#ctx0" brushRef="#br0" timeOffset="77509.41">2763 2239 1207 0,'0'0'379'0,"0"0"-207"16,0 0-35-16,0 0 7 16,0 0-52-16,0 0-65 15,0 103 16-15,0-82-43 16,0-10 10-16,0-3-22 16,0-4 3-16,0-4-19 15,0 0-13-15,0-4-108 0,3-12-1 16,5-2-47-16,4-4-14 15,1 2-68-15,0 2 4 16,-1 4 98-16,-2 4 177 16,-1 6 57-16,-1 4 179 15,-4 0 81-15,0 0-87 16,0 2-51-16,1 12-57 16,-1 4-23-16,4 0-46 15,-6 2-53-15,2-2-59 16,0-5-74-16,-1-6-145 15,0-7-1098-15</inkml:trace>
  <inkml:trace contextRef="#ctx0" brushRef="#br0" timeOffset="77764.5">2934 1905 1234 0,'0'0'586'0,"0"0"-359"16,0 0-167-16,0 0 4 16,0 0-2-16,0 0-56 15,0 0-6-15,130-31-24 16,-106 31-189-16,-8 0-74 0,-7 0-484 15</inkml:trace>
  <inkml:trace contextRef="#ctx0" brushRef="#br0" timeOffset="77908.3">2946 2082 973 0,'0'0'856'0,"0"0"-591"16,0 0-118-16,0 0-146 15,0 0 30-15,0 0-31 16,116-43-276-16,-76 27-334 0</inkml:trace>
  <inkml:trace contextRef="#ctx0" brushRef="#br0" timeOffset="78231.7">3468 1808 1482 0,'0'0'616'16,"0"0"-441"-16,0 0-77 16,0 0-25-16,0 0 22 15,0 0-86-15,-79 121-9 16,79-92 0-16,14 1 8 16,3-3-16-16,8-7 6 15,2-3 2-15,6-6-6 16,3-7 22-16,1-4-16 0,4-2 2 15,-5-22 4 1,-5-10 18-16,-4-6-17 0,-10-8-6 16,-7-2 30-16,-10-5-30 15,0 5-2-15,-12 2 1 16,-11 8-24-16,-8 12 11 16,-24 12-103-16,8 10-121 15,1 6-293-15</inkml:trace>
  <inkml:trace contextRef="#ctx0" brushRef="#br0" timeOffset="79582.12">17892 2063 461 0,'0'0'986'0,"0"0"-682"16,0 0-106-16,0 0-64 15,0 0-36-15,0 0-63 16,0 0-10-16,78-111 45 15,-56 84-61-15,-4-3 19 16,-3-7 22-16,-5-1-14 0,-7 1 22 16,0 0-33-16,-3 1 0 15,0 3 58-15,0 8-75 16,0 5 31 0,-3 7-10-16,0 2-27 0,-5 9-2 15,4 2-24-15,2 0 24 16,0 0-24-16,2 0 23 15,0 10-19-15,8 1-20 16,15 6 1-16,8-1 37 16,5 1-29-16,2 4-30 15,0 1 50-15,-5 2-70 16,-6 5 53-16,-8-1 19 16,-7 2 9-16,-10 2 59 0,-2 4 8 15,0-3 4-15,-8 4 60 16,-4-5-102-16,6-2 20 15,6-6-36-15,0-4-7 16,2-6-10-16,16-7 4 16,3-7-24-16,6 0 22 15,5-1-153-15,6-23-104 16,-7-1-350-16,-7 6-669 0</inkml:trace>
  <inkml:trace contextRef="#ctx0" brushRef="#br0" timeOffset="80264.62">18611 2144 1247 0,'0'0'490'0,"0"0"-307"16,0 0-5-16,0 0-13 15,-127-9-94-15,100 13 30 16,2 12-30-16,0 6-22 15,7 0-7-15,5 5-33 16,8-4-8-16,5-1-1 16,0-1-4-16,7-6-8 0,13-6-42 15,6-9-16 1,3 0-20-16,0-4-61 0,0-16-33 16,-4-2 106-16,-5-2 14 15,-3 4 64-15,-3 1 20 16,-3 7 70-1,-4 6 33-15,-3 5-2 0,-4 1-32 16,2 0 35-16,-2 19-60 16,0 12 30-16,0 5-33 15,0 4-21-15,-2 4 1 16,-2-2-40-16,-1-4-1 16,3-6 0-16,2-6-27 15,0-9-46-15,0-16-143 16,9-1-375-16,5 0-482 0</inkml:trace>
  <inkml:trace contextRef="#ctx0" brushRef="#br0" timeOffset="80433">18821 2198 1437 0,'0'0'380'15,"0"0"-223"-15,0 0-1 16,0 0-142-16,0 0-14 0,134-32-150 16,-110 23-160-1,-8 3-525-15</inkml:trace>
  <inkml:trace contextRef="#ctx0" brushRef="#br0" timeOffset="80596.28">18939 2132 863 0,'0'0'697'0,"0"0"-471"16,0 0 71-16,0 0-86 16,0 0-94-16,-20 125-44 15,15-88-51-15,5-5-17 16,0 6-5-16,0-10-209 16,0-10-309-16</inkml:trace>
  <inkml:trace contextRef="#ctx0" brushRef="#br0" timeOffset="81163.59">19124 2183 1235 0,'0'0'799'15,"0"0"-694"-15,0 0-49 16,0 0-36-16,31-108-19 16,-15 72 25-16,-1-2-20 15,-1 2-4-15,-7 3 29 16,-3 8-16-16,-2 7 32 16,-2 7-8-16,0 7-23 0,0 4-14 15,0 0-2-15,0 13 0 16,0 11 66-16,0 10-34 15,0 10 25-15,-4 5-21 16,-1 1-16 0,3 1 30-16,-3-2-29 0,5-5-13 15,0-10 6-15,0-6-8 16,0-10-12-16,0-9 0 16,0-9-38-16,0 0 23 15,7-5-40-15,6-19-31 16,6-4-5-16,-2-3-125 15,3 1 26-15,-1 7 27 0,-4 2 41 16,-5 10 90-16,0 4 38 16,-8 4 13-16,0 3 99 15,-2 0-63-15,0 0 60 16,0 3 33-16,0 11-18 16,-2 4 3-16,-4 3-51 15,3 1-44-15,3-3-12 16,0-1-20-16,0-1-11 15,0-5-66-15,17-6-87 16,0-6-52-16,0 0-124 0</inkml:trace>
  <inkml:trace contextRef="#ctx0" brushRef="#br0" timeOffset="81325.11">19434 2188 750 0,'0'0'894'16,"0"0"-717"-16,0 0-100 16,0 0-11-16,0 0-66 15,0 0-94-15,116 0-148 16,-89 0-693-16</inkml:trace>
  <inkml:trace contextRef="#ctx0" brushRef="#br0" timeOffset="81495.45">19563 2101 1467 0,'0'0'393'0,"0"0"-188"16,0 0-57-16,0 0-39 0,-24 112-84 16,24-83-25-16,0 5-28 15,0-10-299-15,0-8-72 0</inkml:trace>
  <inkml:trace contextRef="#ctx0" brushRef="#br0" timeOffset="81838.82">19732 2183 1575 0,'0'0'485'0,"0"0"-372"0,0 0 11 16,0 0-27-16,0 0-96 16,0 0-1-16,0 0-5 15,-29 29-112-15,29-29 57 16,11-5 36-16,5-11-19 16,2 1 0-16,0-2-24 15,-3 3 41-15,3 4 1 16,-2 5 0-16,-1 2 25 0,-4 3 1 15,1 0 71 1,-4 8 54-16,1 10-34 0,-1 9 31 16,-2 0-33-1,-2 5-63-15,-1-1 7 0,-1-1-34 16,4-3-55-16,1-4-133 16,0-9-386-16</inkml:trace>
  <inkml:trace contextRef="#ctx0" brushRef="#br0" timeOffset="82088.67">20238 1842 1555 0,'0'0'699'0,"0"0"-578"16,0 0 1-16,0 0-31 16,0 0-81-16,125 9 26 15,-92 0-36-15,3 2-69 16,-13-1-156-16,-4-2-501 0</inkml:trace>
  <inkml:trace contextRef="#ctx0" brushRef="#br0" timeOffset="82248.92">20254 2109 1876 0,'0'0'473'0,"0"0"-393"16,0 0-80-16,0 0-39 15,149-20-175-15,-84 10-184 16,-3 0-840-16</inkml:trace>
  <inkml:trace contextRef="#ctx0" brushRef="#br0" timeOffset="82518.37">20886 1851 1407 0,'0'0'675'0,"0"0"-513"0,0 0 8 16,0 0-40-1,0 0-68-15,-109 126 11 0,109-84-46 16,0 0-18-16,16-2 0 16,10-6-2-16,6-6-7 15,3-9 0-15,-2-13-2 16,1-6 2-16,-9-19 0 16,-5-18 12-16,-9-12-23 15,-11-7 11-15,0-2-25 16,-51-9-48-16,-3 17-150 15,-8 12-559-15</inkml:trace>
  <inkml:trace contextRef="#ctx0" brushRef="#br0" timeOffset="83095.35">19797 2095 1179 0,'0'0'374'0,"0"0"-223"15,0 0-24-15,0 0-17 0,0 0-29 16,0 0 23 0,0 0-49-16,-23-6 20 0,19 22 27 15,0 5 3-15,-3 6 14 16,0 5-35-16,-2 7-43 15,3-1 50-15,-3 2-77 16,2-2 4-16,2-4-18 16,0-6-26-16,4-6-23 15,-3-6-100-15,-1-6-429 16,1-8-742-16</inkml:trace>
  <inkml:trace contextRef="#ctx0" brushRef="#br0" timeOffset="84134.43">20247 688 1111 0,'0'0'663'0,"0"0"-345"16,0 0-139-16,0 0-105 15,0 0 38-15,0 0-11 16,0 0-26-16,11 142 34 16,-9-92-84-16,1 2 29 15,0-1-9-15,0-8-44 16,1 0 24-16,-2-10-25 16,4-2 0-16,-4-9-11 0,-2-4-57 15,0-6-24-15,0-6-53 16,0-3-163-16,0-3-293 15</inkml:trace>
  <inkml:trace contextRef="#ctx0" brushRef="#br0" timeOffset="84573.47">19841 830 1058 0,'0'0'690'15,"0"0"-472"-15,0 0-134 16,0 0 40-16,0 0-26 15,0 0-55-15,0 0 47 16,-91 133-89-16,91-100 24 16,0 4-13-16,18-7-5 15,5-2 8-15,3-8-15 16,0-7 0-16,3-6-12 16,-2-7 33-16,0 0-21 15,0-18 20-15,-2-8-19 16,-6-4 32-16,-5-7-20 0,-8-3-12 15,-6-2 8-15,0 2-9 16,0 6-18-16,-15 8-51 16,-3 8-55-16,-7 14-129 15,8 4-72-15,3 0-420 16</inkml:trace>
  <inkml:trace contextRef="#ctx0" brushRef="#br0" timeOffset="85009.6">20942 777 838 0,'0'0'649'16,"0"0"-403"-16,0 0-17 15,0 0-16-15,0 0-68 0,0 0-83 16,0 0-14-16,-4-7-35 15,4 7 2-15,4 16 55 16,2 10-18-16,-1 8 34 16,-2 10-29-16,-3 4-35 15,0 4 5-15,0-1-25 16,0-1-4-16,0-8-17 16,0-6-53-16,-12-6-35 15,-5-14-129-15,-1-6-259 16,3-10-543-16</inkml:trace>
  <inkml:trace contextRef="#ctx0" brushRef="#br0" timeOffset="85361.71">20606 884 738 0,'0'0'1038'0,"0"0"-808"16,0 0-145-16,0 0 54 15,0 0-93-15,0 0 14 16,0 0-18-16,-63 129-30 16,63-100 13-16,9 2-25 15,9-8 0-15,2-2 1 0,4-7-1 16,5-6 0-1,0-8 3-15,0 0 3 0,-2-6 12 16,-4-14-11-16,-6-9 2 16,-8-4 18-16,-4-7-15 15,-5-5-13-15,0 0 1 16,0 4-56-16,-5 7-66 16,1 7-203-16,4 8-18 15,0 8-1256-15</inkml:trace>
  <inkml:trace contextRef="#ctx0" brushRef="#br0" timeOffset="85754.74">21725 774 789 0,'0'0'734'0,"0"0"-549"16,0 0-53-16,0 0 165 0,0 0-119 16,-12 108-18-1,12-63-50-15,6 6-37 0,8-3-17 16,-1-1-47-16,-4-6-8 16,-2-6-1-16,-7-11-38 15,0-6-46-15,-9-10-128 16,-9-6-378-16,-2-2-520 0</inkml:trace>
  <inkml:trace contextRef="#ctx0" brushRef="#br0" timeOffset="86114.66">21328 867 1215 0,'0'0'526'0,"0"0"-327"15,0 0-12-15,-132-9-32 16,92 9 2-16,4 19-1 16,5 11-131-16,11 1 24 15,7 5-24-15,11-2-23 0,2 0 5 16,11-2-7-1,18-4 0-15,8-6-10 0,8-5 4 16,2-12-6-16,0-5-7 16,-3 0-5-16,-6-18-4 15,-9-11 19-15,-7-12 9 16,-11-3 0-16,-6-1-43 16,-5 0 7-16,0 3-100 15,0 14-201 1,-5 10-211-16</inkml:trace>
  <inkml:trace contextRef="#ctx0" brushRef="#br0" timeOffset="86553.4">22214 752 1276 0,'0'0'324'0,"0"0"-158"0,0 0-50 16,0 0 73-16,0 0-45 16,0 0-33-16,36 124 12 15,-25-76-58-15,2 2-19 16,-1 2-10-16,-3-4-18 15,-3-3-18-15,-4-9 0 16,0-6-101-16,-2-13-92 16,-6-8-320-16,-5-9-560 0</inkml:trace>
  <inkml:trace contextRef="#ctx0" brushRef="#br0" timeOffset="86906.46">21929 838 1587 0,'0'0'358'0,"0"0"-257"16,0 0 46-16,0 0-61 15,0 0-45-15,0 0 10 16,-27 106-50-16,29-74 29 15,12 0-23-15,1-2-6 16,1-4 41-16,-1-6-42 0,4-8 0 16,-2-6 14-16,-1-6-4 15,4 0 60-15,-2-11-40 16,0-11-23-16,-3-5 7 16,-3-4-14-16,-6-4-27 15,-1-1 26-15,-5 0-92 16,0 2-39-16,0 0-138 15,0 10-41-15,0 8-407 0</inkml:trace>
  <inkml:trace contextRef="#ctx0" brushRef="#br0" timeOffset="87505.44">22675 850 1107 0,'0'0'547'0,"0"0"-417"16,0 0 44-16,0 0 6 16,-125 8-25-16,100 11-69 15,2 6-7-15,9 5-63 0,8 2 2 16,6 2-27-16,0 1 9 15,14-5 0-15,11-6 0 16,7-4-25-16,2-10 17 16,1-8-32-16,-1-2 23 15,-3-6 16-15,-6-16 2 16,-8-11 31-16,-7-1-14 16,-4-2-18-16,-6 5-11 15,-2 4-69-15,-41 10-103 16,3 8-84-16,0 5-588 0</inkml:trace>
  <inkml:trace contextRef="#ctx0" brushRef="#br0" timeOffset="88241.23">22136 844 712 0,'0'0'653'0,"0"0"-473"0,0 0-17 15,0 0 14-15,0 0-12 16,0 0 18-16,0 0-47 16,-13-20-9-16,4 16-22 15,-6 3-86-15,-6-2 7 16,-5 3-26-16,-6 0 1 16,-3 0-10-16,-3 11-88 15,9 4-115-15,11-3-299 0</inkml:trace>
  <inkml:trace contextRef="#ctx0" brushRef="#br0" timeOffset="89057.25">20759 810 1121 0,'0'0'581'15,"0"0"-335"-15,0 0-68 16,0 0-50-16,0 0-103 15,0 0-4-15,0 0-21 16,-71-12-3-16,53 22-73 16,1 6-147-16,3-2-103 15,5-2-666-15</inkml:trace>
  <inkml:trace contextRef="#ctx0" brushRef="#br0" timeOffset="90976.7">19726 533 754 0,'0'0'244'16,"0"0"-52"-16,0 0-18 15,0 0-75-15,0 0 14 16,0 0-15-16,0 0-27 16,115 13 17-16,-90-13-30 0,0 0-21 15,1-4 48 1,3-5-84-16,3 1 22 0,-1 0-15 16,4 0-7-16,1 0-2 15,4 1-3-15,0 1 4 16,2-1-8-16,3 3 9 15,0 2-1-15,2 0 0 16,-1 2 0-16,4 0-4 16,-4 0 4-16,-3 0 0 15,-1 2-8-15,-2 6 22 16,-6 1-14-16,3 0 6 16,-5 1 1-16,-1 0 8 15,-5 0-14-15,1 1 5 16,-5-4 21-16,-4-1-8 0,-5 0-15 15,-2-2 8-15,-1-2-12 16,-2-2 18-16,5 0-9 16,3 0-9-16,7 0 21 15,3 0-5-15,8 0-16 16,4-4 0-16,3 0 0 16,5 0-1-16,-2 0-15 15,1-1 1-15,1 3 9 16,-2 0-55-16,4-1 33 15,1 3 16-15,2 0 12 16,5 0-2-16,8 0 8 16,5 0-6-16,9 5 9 15,7 0 3-15,-1 2-13 16,5 2 1-16,1-1 0 16,1 2-5-16,0-1 5 0,1 0 0 15,-3-1 0-15,-4-2 11 16,-8-2-11-16,-5-2 0 15,-7 0 1-15,-7-2 23 16,-7 0-8-16,-3 3 8 16,-7-3 43-16,-6 0-58 15,-10 0 8-15,-9 0-17 16,-12 0-18-16,-10 0-87 16,-21-3-197-16,-6-7-490 0</inkml:trace>
  <inkml:trace contextRef="#ctx0" brushRef="#br0" timeOffset="93243.29">21384 217 751 0,'0'0'597'0,"0"0"-398"16,0 0-14-16,0 0 4 15,0 0-83-15,0 0-8 16,0 0-73-16,-10 0 1 16,6 0 27-16,-3-3 1 15,1 2 40-15,-1-1-14 16,2-1-51-16,5 1 49 15,0-2-66-15,0 0-12 16,0 0-3-16,0-2-67 16,7-1 20-16,2 2-6 15,4-1 38-15,-3 5 16 16,1 1 4-16,-1 0 10 0,-3 0-12 16,0 5-11-1,-2 15 11-15,-3 5-11 0,-2 7 11 16,0 1 2-16,0 3-2 15,-2-1-8-15,-12-5 7 16,-4-4 2-16,0-2 43 16,-4-8-2-16,2-2-26 15,0-6 56-15,3-6-63 16,1-2 14-16,0 0-14 16,4 0 0-16,4 0-18 15,2-6 6-15,3-2-50 16,3-2 38-16,0 3-68 0,0-2 26 15,9 1 3 1,4 4 2-16,5 0 44 0,-3 4 7 16,4 0 2-16,-3 0 60 15,-1 4-23 1,1 8-2-16,-1-1-36 0,3 6-17 16,11-1-51-16,-5-3-254 15,1-6-327-15</inkml:trace>
  <inkml:trace contextRef="#ctx0" brushRef="#br0" timeOffset="94094.1">21671 333 844 0,'0'0'336'0,"0"0"-170"16,0 0-47-1,0 0 16-15,0 0 13 0,0 0-1 16,0 0-42-16,51-19-50 16,-31 6-48-16,-2-4 40 15,-3 0-46-15,-1-6 27 16,-5-1 12-16,-5-2-2 15,-2 1 30-15,-2-2-37 16,0 8-19-16,0 0-15 16,0 9 15-16,0 4-12 15,0 4 0-15,0 2-27 16,-2 0 15-16,-2 8 5 16,0 15 7-16,-1 4 44 15,-2 6-44-15,2 9 31 16,3-3 9-16,2 1-22 0,0 3 18 15,0-6-32-15,0-1 19 16,0-5-28-16,0-7 16 16,0-8-11-16,2-6 0 15,-2-9 6-15,3-1-17 16,-1 0 1-16,3 0-59 16,2-13 49-16,1-9-65 15,3-4 10-15,5-7 0 16,1 4-34-16,1 1 24 15,3 3 13-15,-4 7 11 16,1 7 50-16,-3 3-18 16,-1 5 28-16,-5 1 1 0,-3 2 0 15,-3 0 36-15,-3 0 21 16,0 0-41-16,0 0 65 16,-13 0-65-16,-6 5 65 15,2 3 11-15,1 3-36 16,8 4 11-16,5-1-67 15,3 2 6-15,0 1-28 16,21 0 1-16,2-3 21 16,2-3 0-16,0 0 0 15,-3-3 15-15,-6-4-15 16,-3-2-60-16,-4 0-101 16,-5-2-105-16,-1 0-312 0</inkml:trace>
  <inkml:trace contextRef="#ctx0" brushRef="#br0" timeOffset="143784.29">7458 7481 38 0,'0'0'352'0,"0"0"-228"15,0 0-77 1,0 0-29-16,0 0 28 0,0 0 84 16,16-12-31-16,-14 10 24 15,-2-2 4-15,2 2-31 16,-2 0-6-1,0 0-73-15,2 0-17 0,-2 0-6 16,2 2-66-16,-2 0 1 16,2 0-3-16,-2 0 25 15,0 0 48-15,0 0 2 16,0 0 21-16,0 0 0 16,0 0-11-16,0 0-3 15,0 0-8-15,0 0 8 16,0 0-9-16,0 0 1 15,0 0-38-15,3 0-37 0,-1 0-90 16,2 0-61-16</inkml:trace>
  <inkml:trace contextRef="#ctx0" brushRef="#br0" timeOffset="144547.76">7569 7381 155 0,'0'0'531'0,"0"0"-379"15,0 0-55-15,0 0-12 16,0 0-23-16,0 0 55 0,0 0 28 16,25-45-85-16,-25 40 47 15,0-2 46-15,0-2-11 16,0 3-19-16,0 0-44 16,0 2-34-16,-4 2 54 15,-8 2-88-15,-3 0-8 16,-8 0 6-16,-1 0-8 15,-5 8 29-15,-5 6-13 16,1 3 10-16,0 6 47 16,1 3-56-16,6 6-9 15,5 4 10-15,10 3-18 16,9 2 26-16,2 4-27 16,2-4 0-16,21 1-4 0,6-3 21 15,4-3-17 1,7-8 0-16,3-4 0 0,3-9-10 15,-2-10-2 1,4-5 12-16,-4-2-5 0,3-20 14 16,-5-8-9-16,-1-8 6 15,-6-6-5-15,-8-4 30 16,-7-7-17-16,-11 2-4 16,-9 3 43-16,0 3-44 15,-5 9 6-15,-12 8-14 16,-6 10 0-16,-4 6-2 15,-2 8-54-15,-2 6-34 16,-13 0-92-16,4 13-368 16,7-2-253-16</inkml:trace>
  <inkml:trace contextRef="#ctx0" brushRef="#br0" timeOffset="146663.97">9132 10049 1064 0,'0'0'341'15,"0"0"-184"-15,0 0-29 16,0 0 34-16,0 0-67 16,0 0 25-16,0 0-12 15,44-11-30-15,-28 1 24 16,1-4-56-16,1-1-31 0,-1-6 10 16,4-3-23-1,-3-4-4-15,2-2 2 16,-2 2-1-16,-5 2 0 0,-2 8 1 15,-4 4 0-15,-5 7-18 16,0 7 18-16,-2 0-22 16,0 15 22-16,0 14 28 15,0 10 31-15,0 7-37 16,0 0-4-16,0 0 16 16,0-2-13-16,0-6-21 15,0-7 0-15,0-10-7 16,0-7 6-16,0-8-66 15,-2-6-59-15,-2-6-65 16,-1-13-353-16,-2-8-565 0</inkml:trace>
  <inkml:trace contextRef="#ctx0" brushRef="#br0" timeOffset="147180.42">9136 9668 806 0,'0'0'239'16,"0"0"-50"-16,0 0-102 16,0 0 47-16,0 0-20 0,-118 11-16 15,97 15 33-15,2 8-34 16,1 8-16-16,-1 6 36 15,5 9-41-15,2 6 31 16,3 2-38-16,4 3-50 16,5 6 59-16,0 1-61 15,17-1 3-15,9-4-10 16,6-6 3-16,5-8-7 16,5-5-6-16,8-10-10 15,-2-6-3-15,6-11 13 16,0-13-12-16,1-9 11 15,0-2-20-15,6-19 21 16,-3-15 0-16,-3-10 0 16,-5-9 0-16,-8-7 2 15,-9-10-2-15,-6-8 6 0,-9-6 6 16,-7-2 0-16,-7 1-12 16,-4 5 9-16,0 10 8 15,-24 6-17-15,-12 7 14 16,-10 8-14-16,-14 10-1 15,-10 3 0-15,-8 10-62 16,-31-2-125-16,20 10-143 16,11 4-453-16</inkml:trace>
  <inkml:trace contextRef="#ctx0" brushRef="#br0" timeOffset="148330.19">7511 7092 985 0,'0'0'279'16,"0"0"-151"-16,0 0-67 15,0 0-3-15,0 0 61 16,-127-48-49-16,100 48 34 16,-1 0-14-16,-6 9-19 15,-1 10 28-15,-5 8-28 16,-5 6-6-16,1 7 35 15,-4 9-70-15,4 5 41 0,1 7-27 16,4 10-43-16,5 5 56 16,9 7-51-16,15 3 4 15,10 0-2 1,0 0 8-16,27-3-8 16,15-5-8-16,13-4 1 0,12-7-1 15,12 0 0-15,4-9-7 16,9-6-4-16,1-8-5 15,3-13 8-15,1-15 5 16,-4-16-40-16,1 0 28 16,-3-32 17-16,-3-14-2 15,0-13 4-15,-10-12 11 16,-1-24-12-16,-12-29-3 16,-22-27 11-16,-16 13-19 0,-25 27 22 15,-2 33-14-15,-12 24 19 16,-17-7-18-16,-11-8 26 15,-11-5-27-15,-12 7 1 16,-1 12-27-16,-5 12 26 16,2 17-28-16,1 16-64 15,-19 16-115-15,18 19-147 16,13 6-383-16</inkml:trace>
  <inkml:trace contextRef="#ctx0" brushRef="#br0" timeOffset="149099.57">9671 8161 785 0,'0'0'680'16,"0"0"-478"-16,0 0-41 15,0 0-145-15,0 0 11 16,0 0-13-16,0 0-13 16,107-14 14-16,-88 30-15 15,-7 6 0-15,-12 2-9 16,0 5 24-16,-10 1-15 16,-14 2 51-16,-4-3 34 15,-4 4 16-15,3-5-33 0,9-2-19 16,9-6 34-16,11-2-71 15,0-6-9-15,13-6 14 16,16-4-16-16,7-2 10 16,1 0-11-16,2-8-24 15,-6-9-9-15,-4-2-116 16,-7-1-39-16,-2-14-39 16,-4 5-41-16,-7 4-242 0</inkml:trace>
  <inkml:trace contextRef="#ctx0" brushRef="#br0" timeOffset="149517.2">9570 7914 1068 0,'0'0'250'0,"0"0"-87"16,-127 14-86-16,76 8 38 15,4 9 9-15,7 7-11 16,8 8 24-16,8 7-80 16,7 8-2-16,8 5 10 15,4 8-64-15,5 7 39 16,0 3-32-16,11 0 11 16,16-2-15-16,7-6 5 15,12-11-9-15,14-13 3 16,12-13 12-16,10-14-8 15,9-13-7-15,7-12 2 0,1-12-29 16,3-27 27-16,7-34-16 16,0-37 16-16,-15-35 0 15,-25-13-13-15,-36 23 13 16,-27 33-37-16,-6 38 27 16,-10 14 4-16,-24 0 6 15,-12-3 0-15,-16 6-4 16,-12 13-30-16,-35 14-142 15,18 9-78-15,12 11-150 0</inkml:trace>
  <inkml:trace contextRef="#ctx0" brushRef="#br0" timeOffset="150367.64">11891 8059 1098 0,'0'0'294'15,"0"0"-185"-15,0 0-29 16,0 0 17-16,0 0-87 15,0 0 57-15,0 0-8 0,67-30-17 16,-55 27 13 0,-3 3-38-16,-5 0-1 0,-4 0 87 15,0 0-96-15,0 0 31 16,0 0-8-16,0 0-22 16,0 0 13-16,0 0-21 15,0 0 0-15,0 0 7 16,0 0 5-16,0 0-12 15,0 0 5-15,0 0-4 16,0 0-2-16,0 0-14 16,0 0 15-16,0 0-25 15,0 0 32-15,0 0-7 16,0 0 1-16,0 0-1 0,0 0 0 16,0 0-97-1,0 0-125-15,-4 0-6 0,1 0-533 0</inkml:trace>
  <inkml:trace contextRef="#ctx0" brushRef="#br0" timeOffset="151695.57">12525 7147 829 0,'0'0'310'0,"0"0"-132"16,0 0-85-16,0 0-70 16,0 0 23-16,0 0-36 15,116-59 11-15,-87 57 8 16,-1 2-19-16,-8 0 50 16,-4 0-20-16,-11 11-28 15,-5 5 42-15,0 6-42 0,0 2 32 16,-14 3-14-16,1 2-22 15,0-6 25-15,5 0-33 16,6-5 2-16,2-2 25 16,0 2-25-16,21-2-2 15,5 0 13-15,6 2-11 16,1 0 21-16,-2 2-23 16,0 3 0-16,-10 0 54 15,-4-1-43-15,-11 1 9 16,-6-4 31-16,0-1-5 15,-4-1 5-15,-16-6-44 16,-2-1-6-16,-3-2-2 16,1-5-103-16,-5-3-119 15,9-18-106-15,4-7-770 0</inkml:trace>
  <inkml:trace contextRef="#ctx0" brushRef="#br0" timeOffset="152229.63">12540 6811 720 0,'0'0'269'16,"0"0"-64"-16,0 0-111 15,0 0 3-15,-121-4-34 16,92 20-2-16,-2 4 3 15,-3 6-31-15,-3 8 15 0,0 1 75 16,-1 9-63-16,2 6 54 16,4 6-28-16,9 9-21 15,4 3-9-15,8 2-38 16,7 0 2-16,4 0 14 16,0-2-6-16,26-1-23 15,11-3 41-15,9-4-21 16,5-1 17-16,10-5-41 15,1-4-1-15,5-4 18 16,4-7 3-16,5-9-21 0,4-12 0 16,4-11 1-1,3-7 0-15,1-14-1 16,-1-21 0-16,-6-6 9 16,-2-12 13-16,-8-7-22 0,-7-8 0 15,-10-8 0 1,-12-7 9-16,-13-2 1 0,-11 0 2 15,-16 1 45-15,-2 6-56 16,-18 4 47-16,-17 5-35 16,-14 11-1-16,-11 8-6 15,-16 12-6-15,-9 9 0 16,-6 14-1-16,-10 9-44 16,-40 8-48-16,22 17-178 15,16 4-361-15</inkml:trace>
  <inkml:trace contextRef="#ctx0" brushRef="#br0" timeOffset="168732.45">7788 7661 1313 0,'0'0'561'0,"0"0"-345"16,0 0-48-16,0 0-16 0,0 0-24 16,0 0-80-16,29-12-5 15,-29 12-43-15,2 0 24 16,-2 0-50-16,0 0-32 16,0 12-105-16,0 7-326 15,-7 0-737-15</inkml:trace>
  <inkml:trace contextRef="#ctx0" brushRef="#br0" timeOffset="170924.69">4222 6813 747 0,'0'0'547'0,"0"0"-360"16,0 0 2-16,0 0-21 16,0 0-80-16,0 0-5 15,0 0-35-15,54-38-33 16,-45 38 62-16,-3 0-29 15,2 0-2-15,-2 0 7 16,1 0-22-16,-5 0 17 16,2 14-24-16,-4 7-23 0,0 11 65 15,0 10-55-15,0 12 30 16,-6 7 2-16,-1 4-37 16,1-1 21-16,1-1-27 15,2-10 12-15,1-6 0 16,0-10-9-16,0-12-3 15,0-6 0-15,0-10-16 16,2-8-28-16,0-1-89 16,0-10-113-16,0-11-272 0</inkml:trace>
  <inkml:trace contextRef="#ctx0" brushRef="#br0" timeOffset="172015.17">4265 6734 780 0,'0'0'225'0,"0"0"-41"16,0 0-31-16,0 0-86 15,0 0 4-15,0 0-33 16,0 0-15-16,96-39 56 16,-76 35-2-16,2 2 14 15,-2-1 5-15,5 3-39 16,1 0 17-16,11 0-19 16,5 0-40-16,7 0 38 0,8 0-53 15,9 0 15 1,2 0-4-16,3 0-2 0,0 0 6 15,-1 3-15-15,-5 1 0 16,-7-4-4-16,-10 2 6 16,-7-2-2-16,-10 0 0 15,-11 0 16-15,-7 0-21 16,-6 0 5-16,-5 0-1 16,-2 0-11-16,0 0 12 15,0 0-1-15,0 0 1 16,0 0-22-16,0 0 21 15,0 2-10-15,-4 8 4 16,-1 5-9-16,0 5 26 16,-1 5-10-16,-2 10 10 0,3 5-10 15,-2 8 34 1,0 2-26-16,5 7 3 0,-1 0 24 16,3 3-34-16,0 1 23 15,0-3-6-15,7-3-17 16,5-2 28-16,1-3-29 15,1-5 16-15,-4-2-11 16,-1-5 7-16,-2-3-9 16,-3-8-3-16,-1-2 1 15,-3-7 7-15,0-2-8 16,0-2 10-16,0-3-9 16,0-2-1-16,0-3 0 15,0 0-1-15,-7-4 9 0,-4 2-8 16,-7-2 0-1,-4 0 0-15,-7 0-9 0,-7 1 9 16,-7-2 0-16,-1 3 0 16,-7-1 6-16,0 1 4 15,-3 3-10-15,-4-1-1 16,0 0-11-16,-2 0 13 16,2-2-1-16,0-1 6 15,1-3 1-15,1 0 8 16,2 0-15-16,3 0 2 15,4 0 42-15,8 0-43 16,4 0 5-16,12 0 5 16,3 0-9-16,8 0 7 15,1 0-9-15,4 0-12 16,1 0-6-16,1 0 18 0,3-5-13 16,2 1-24-16,0-4-98 15,0-8-119-15,0 2-140 16,0-2-1091-16</inkml:trace>
  <inkml:trace contextRef="#ctx0" brushRef="#br0" timeOffset="172307.5">4277 7382 747 0,'0'0'179'16,"0"0"-75"-16,0 0 58 15,0 0 3-15,0 0-56 16,0 0-2-16,0 0 13 16,33 65-5-16,-33-31 34 15,0 2-45-15,0 3-60 16,-7 1 40-16,-2-4-70 15,2-5 2-15,1-4-16 16,-3-4-56-16,2-6-110 16,2-7-204-16</inkml:trace>
  <inkml:trace contextRef="#ctx0" brushRef="#br0" timeOffset="174349.53">4637 6992 674 0,'0'0'349'16,"0"0"-69"-16,0 0-124 15,0 0-31-15,0 0-30 16,0 0-32-16,0 0 35 16,38-16-29-16,-31 16-46 15,-3 0 53-15,0 0-47 16,-2 0 2-16,1 0 12 16,-3 0-27-16,0 0 25 15,0 4-20-15,0 6-21 16,-3 4 55-16,-10 4-48 0,-5 4 23 15,-1 4-3-15,-2 3-15 16,-1-4 32-16,0 4-22 16,2-4-20-16,5 0 32 15,3-6-24-15,3 0-8 16,5-7 1-16,2-4 10 16,0-2-2-16,2-2-11 15,0-1 0-15,0-3 0 16,0 1 11-16,8-1-8 15,7 0 4-15,6 0 1 16,1 0 0-16,3 0-8 16,-1 0 0-16,1-1-18 15,1-4 18-15,-2 1 0 0,0 0 0 16,-5-2-29 0,-1-2 27-16,-5-1-21 0,-1 0-27 15,-6-3 49-15,-1-5-62 16,-5-1 11-16,0-4-11 15,0 0-11-15,0-2 33 16,0 4-31-16,-5 4 50 16,-1 4 3-16,1 5 32 15,0 2-13-15,3 4 21 16,-2 1-12-16,2 0 37 16,-3 0-12-16,1 11-12 15,0 13 96-15,-1 8-42 16,2 8 7-16,3 3-2 15,0 1-39-15,0 0 16 0,0-4-36 16,0-2-16-16,3-4 19 16,-1-6-19-16,-2-6-6 15,0-3 0-15,0-10-40 16,0-2-18-16,-2-7-92 16,-5 0-169-16,5-3-234 0</inkml:trace>
  <inkml:trace contextRef="#ctx0" brushRef="#br0" timeOffset="176442.38">4419 10393 952 0,'0'0'292'16,"0"0"-83"-16,0 0 0 15,0 0-50-15,0 0-34 16,0 0-72-16,0 0 17 16,38 28 36-16,-33 8-28 15,1 8 34-15,-2 8-18 16,-4 8-45-16,2 5 43 16,-2 0-59-16,0-1 12 0,0-1-19 15,0-7-24 1,0-6 7-16,0-11-9 0,0-11-9 15,2-10-10 1,-2-8-23-16,0-8-34 0,0-2-42 16,0-6-93-16,0-13-161 15,0-3-282-15</inkml:trace>
  <inkml:trace contextRef="#ctx0" brushRef="#br0" timeOffset="177871.41">4445 10359 765 0,'0'0'234'16,"0"0"-136"-16,0 0 35 15,0 0 46-15,0 0-91 16,0 0-22-16,0 0 24 16,5-16-13-16,6 14 50 15,7-1-27-15,2 2-49 16,7-2 28-16,8 0-32 15,10-2 24-15,8 4-21 16,7 0-49-16,8-2 22 16,5 1-23-16,2 0 13 0,8 0-4 15,0-2-3-15,-4 2 4 16,0-2-4-16,-10 2 7 16,-9-2-10-1,-13 2-3-15,-11-1-11 0,-12 2-8 16,-9 1 0-16,-4 0-27 15,1-2 36-15,1 2-23 16,3-3 27-16,6 2-23 16,2-2-8-16,0 3 27 15,4 0-1-15,-4 0 3 16,-4 0-1-16,-2 0-43 16,-5 0-9-16,-3 0-15 15,-6 0 26-15,-2 0 43 16,-2 0-26-16,0 0 33 15,0 0 15-15,0 0-2 0,0 3 11 16,0-2-5-16,0 2-18 16,0 0 12-16,0 6-11 15,-2-1-2-15,0 6 4 16,-2 4 12-16,-4 4-16 16,4 6 11-16,0 5-3 15,-1 9 44-15,1-1-30 16,2 7 1-16,2 2-4 15,0 5-12-15,0-1 11 16,0 2-2-16,0-2-15 16,0 2 58-16,0-4-56 15,0-2 25-15,2-3 6 0,2-3-33 16,-2-4 7 0,-2-2-8-16,0-4 9 15,0 0-23-15,0-6 15 0,0 1-1 16,0-7 3-1,0-4 14-15,0-4-17 0,0-4 0 16,0-5 0-16,0-2-17 16,0-2 17-16,0 1 0 15,0-2-1-15,0 3-33 16,-4 0 34-16,0 2-13 16,-6-1 13-16,-1 0-14 15,-2 2 15-15,-5-1-1 16,0-1 0-16,-1 1 17 0,-2-1-17 15,2 0 0 1,-4-3 0-16,-1 1-10 0,-3 1 11 16,-2-3-1-16,-5 0 1 15,-3 0 12-15,-5 0-13 16,-1 0 0-16,-4 0 9 16,0 0-7-16,3 0-2 15,-3 0 0-15,1-3 4 16,-4-3 5-16,3-1-9 15,-4-1 0-15,4 2 0 16,-1-2-13-16,2 4 14 16,4-1-1-16,3 2 0 15,0 3 17-15,4-3-17 16,-1 3 0-16,3 0 2 16,4-2 11-16,4 2-12 0,8 0 19 15,3-1 7 1,5 1-14-16,-2 0 4 0,2 0-17 15,-2 0 9-15,0 0-12 16,2 0 16-16,0 0-13 16,2 0 0-16,5 0 16 15,2-3-34-15,0 2 18 16,0-3-60-16,0-5 23 16,9-17-121-16,6 0-130 15,-1-2-383-15</inkml:trace>
  <inkml:trace contextRef="#ctx0" brushRef="#br0" timeOffset="178474.33">4849 10600 1075 0,'0'0'357'0,"0"0"-220"15,0 0 4-15,0 0-50 16,0 0-49-16,0 0 61 15,0 0-52-15,-7 82 9 16,-2-51 12-16,3 0-66 16,-1 1 31-16,5-4-34 15,-1-6 6-15,3-2-14 16,0-8 7-16,0-4-2 16,3-6 0-16,8-2-3 15,4 0-9-15,-1 0 9 16,3-4-18-16,-1-4 14 15,-1 2-14-15,4-1 21 16,-1 1 0-16,1 3 3 16,-1 1-3-16,2 2 0 0,-2 0 9 15,0 0 10-15,-3 8-18 16,-1 6 15-16,-3 0 27 16,-7 5-29-16,-1 0 17 15,-3 1 17-15,0 3 2 16,-11-1 45-16,-5-3-37 15,-4-2-10-15,-2 0 36 16,-1-7-72-16,4 3 8 16,-2-5-20-16,3-2 9 15,3-3-18-15,3-3-55 16,-3 0-43-16,4-13-113 0,2-7-409 16</inkml:trace>
  <inkml:trace contextRef="#ctx0" brushRef="#br0" timeOffset="178727.7">4854 10582 1425 0,'0'0'483'16,"0"0"-284"-16,0 0 14 15,0 0-53-15,0 0-45 16,0 0-63-16,112-31-3 15,-80 27 30-15,-1 3-72 16,0-3 20-16,-2 1-7 0,-2-1-5 16,-7 2 1-16,-7 2-16 15,-5 0 0-15,-6 0-6 16,0 0-71-16,-2 0-29 16,0-2-171-16,0 0-521 0</inkml:trace>
  <inkml:trace contextRef="#ctx0" brushRef="#br0" timeOffset="180120.76">16147 6409 879 0,'0'0'317'0,"0"0"-96"16,0 0 12 0,0 0-96-16,0 0-15 15,0 0-12-15,60-41-23 16,-50 40-16-16,-6 1 52 16,0 0-111-16,-4 0 16 15,0 19 13-15,0 12-23 16,0 9 53-16,-2 6-54 0,-4 6-17 15,1 4 31 1,2 0-24-16,3-1-7 0,0-4 0 16,0-2 0-16,0-8 18 15,0-8-18-15,0-9-6 16,-2-6-9-16,0-8-77 16,2-5-61-16,0-5-113 15,0-13-101-15,0-7-973 16</inkml:trace>
  <inkml:trace contextRef="#ctx0" brushRef="#br0" timeOffset="181139.9">16188 6294 816 0,'0'0'214'0,"0"0"-33"15,0 0-10-15,0 0-68 16,0 0 20-16,0 0-25 16,0 0-73-16,21-10 18 15,6 6-12-15,10-2-16 16,5 0 59-16,6-1-72 15,8 0 24-15,8 1 9 16,6 0-34-16,8 0 36 16,4 0-23-16,6 2-13 15,-2 0 36-15,2-1-24 16,-2 2-7-16,-1-1 16 16,-8 0-21-16,-6 1 20 15,-5 0-21-15,-13 1 0 0,-13 0-12 16,-14 2 13-16,-10 0-1 15,-9 0 0-15,-7 0 7 16,0 0-7-16,0 0 0 16,-7 0 0-16,-4 2-15 15,0 9 27-15,2 0-12 16,0 7 0-16,3 4 7 16,-4 4-5-16,2 8-2 15,1 5 0-15,1 0-3 16,-2 7 16-16,8 1-13 15,0 1 0-15,0-1 12 0,0 3-12 16,8-1 0 0,5 1 1-16,3-1 7 15,1-1-2-15,1 0-6 0,2-5 0 16,0-3 10-16,-4-3-3 16,-1-7-7-16,-6-6 0 15,-4-4-8-15,-3-6 14 16,-2-2-6-16,0-3 0 15,-2-1 12-15,-12-1-4 16,-6 0-8-16,-4-2 0 16,-6 0 9-16,0-2-2 15,-6 2-4-15,-2-4 12 16,-2 2-9-16,-2-2 10 16,-5 2-16-16,-7-1 0 15,-4-1 13-15,-4-1-11 0,-9 3 5 16,-5-3 20-1,-4 0-12-15,-3 0 25 0,3 0-14 16,4 0-18-16,9 0 49 16,11 0-56-16,14 0 27 15,11-4-19-15,9 2 8 16,11-1-10-16,2 3-7 16,5 0-15-16,4 0 8 15,0 0-69-15,0 0-71 16,0 0-101-16,0-5-84 15,4-3-400-15</inkml:trace>
  <inkml:trace contextRef="#ctx0" brushRef="#br0" timeOffset="181839.87">16290 6807 644 0,'0'0'209'0,"0"0"-64"15,0 0-84-15,0 0 1 16,0 0-49-16,0 0-13 16,0 0 12-16,-4 0-3 15,4 0-4-15,0 0 3 16,0 0-7-16,0 3 74 16,-3-2-31-16,-1 1-1 15,2 1 14-15,-2-3-56 16,-2 0 18-16,4 0-19 15,2 0 13-15,0 0-19 16,0 0 8-16,-2 0-2 16,2 0 18-16,0 0-17 15,-2 0 38-15,2 0 8 16,0 0-8-16,0 0 43 16,0 0-52-16,0 1 11 0,0 10 7 15,-2 7 25-15,-3 5 37 16,-1 8-32-16,-4 5-30 15,-3 4 40-15,3 0-29 16,-4 4-2-16,5-1-3 16,0-2-33-16,4-3 25 15,5-5-34-15,0-6 0 16,0-6 23-16,0-7-33 16,0-6 2-16,0-5 7 15,0-3 2-15,0 3-13 16,0-3 0-16,0 0 12 15,0 0 6-15,3 0-18 16,8 0 0-16,2 0 0 0,5 0-11 16,3 0-2-16,-2-6-26 15,4 2-81-15,-3-2 24 16,-5-11-121-16,-1 6-46 16,-8-5-529-16</inkml:trace>
  <inkml:trace contextRef="#ctx0" brushRef="#br0" timeOffset="190411.67">16838 6436 838 0,'0'0'365'0,"0"0"-176"15,0 0-96-15,0 0 30 16,0 0-27-16,0 0-39 15,7-29 49-15,-7 29-58 16,-3 0-13-16,-13 0 22 16,-7 15-31-16,-4 7 48 15,-4 5-12-15,-1 7-9 16,2 3 33-16,7 5-42 16,4 2-7-16,7 0 24 15,7 0-52-15,5 0 10 0,0-4-19 16,2-2 2-1,19-9-7-15,0-4 5 0,8-8 0 16,0-15-9-16,0-2-8 16,0-1 16-16,-4-19-16 15,-4-7 10-15,-9-2-8 16,-7-3 15-16,-5 2 0 16,0 0 4-16,-21 5 3 15,-7 7-7-15,-3 8 0 16,-3 7-62-16,-2 3-37 15,-6 9-147-15,7 9-156 16,6-3-1157-16</inkml:trace>
  <inkml:trace contextRef="#ctx0" brushRef="#br0" timeOffset="191621.58">17707 5486 172 0,'0'0'883'0,"0"0"-589"16,0 0-91-16,0 0-21 15,0 0-81-15,0 0 1 16,0 0-61-16,-25-26-24 15,7 33 19-15,-1 12-13 0,-4 5 35 16,4 7-4-16,-2 2-6 16,6 6 45-16,1 2-58 15,8 2-4-15,6-4-8 16,0 0-23-16,0-5 19 16,17-7-19-16,5-4 1 15,3-10-18-15,4-10 17 16,0-3-6-16,2-10 5 15,-2-14-3-15,-4-10 4 16,-5-6 0-16,-4-6 0 16,-9-4-8-16,-1 2 10 15,-6 6-2-15,0 3 0 16,0 13-23-16,-11 8 6 16,-3 8-63-16,-3 10-138 0,3 0-28 15,3 0-234-15</inkml:trace>
  <inkml:trace contextRef="#ctx0" brushRef="#br0" timeOffset="191901.11">18112 5597 1061 0,'0'0'290'15,"0"0"-186"-15,0 0 1 16,0 0-104-16,116-20 9 15,-91 17-10-15,-8 2-153 16,-5-2-193-16</inkml:trace>
  <inkml:trace contextRef="#ctx0" brushRef="#br0" timeOffset="192103.93">18160 5511 990 0,'0'0'482'0,"0"0"-299"0,0 0-30 16,0 0-59-16,0 0 53 16,0 0-18-16,0 0-101 15,-14 134 7-15,11-100-35 16,1 0-16-16,0-5-67 16,0 0-200-16,0-8-104 15,0-8-961-15</inkml:trace>
  <inkml:trace contextRef="#ctx0" brushRef="#br0" timeOffset="192719.06">18509 5494 937 0,'0'0'306'15,"0"0"-161"-15,0 0-78 16,0 0-51-16,0 0 20 15,0 0-36-15,0 0 0 16,107-71-22-16,-87 71 21 16,-7 9 1-16,-4 7 5 0,-9 6 13 15,0 6 49-15,-13 6-10 16,-13 2 23-16,-8 2 48 16,1 1-66-16,1-3 24 15,10-4-11-15,8-4-30 16,12-6 14-16,2-6-28 15,12-4-25-15,17-6 22 16,6-5-28-16,5-1-22 16,2 0-46-16,12-13-137 15,-11-5-77-15,-10-2-437 0</inkml:trace>
  <inkml:trace contextRef="#ctx0" brushRef="#br0" timeOffset="192884.38">18830 5506 986 0,'0'0'378'0,"0"0"-236"16,0 0 29-16,0 0-95 16,115-24-25-16,-74 24-13 15,-1-2-38-15,-7 2 0 16,-8 0-125-16,-12 0-259 15,-10-4-446-15</inkml:trace>
  <inkml:trace contextRef="#ctx0" brushRef="#br0" timeOffset="193072.72">18981 5409 1013 0,'0'0'493'0,"0"0"-347"16,0 0 38-16,0 0 1 15,0 0-65-15,-28 121-36 16,25-87-49-16,-2 0-26 16,3 0-18-16,-2-3-50 15,0-2-126-15,2-8-83 16,2-7-492-16</inkml:trace>
  <inkml:trace contextRef="#ctx0" brushRef="#br0" timeOffset="193553.16">19392 5296 451 0,'0'0'784'0,"0"0"-574"16,0 0-114-16,0 0-75 15,0 0 107-15,0 0-16 16,0 0-62-16,-41 108 19 16,21-76-21-16,2-1-29 15,5 2 45-15,5-5-43 0,4-2 0 16,4-6-1 0,0-2-4-16,14-6-11 0,9-3-5 15,1-8-27-15,3-1 17 16,4 0-39-16,-2-14-34 15,-2-8 31-15,-3-6-63 16,-3-4 71-16,-4 2 13 16,-8 2 24-16,-2 6 7 15,-5 7 20-15,-2 8 45 16,0 7 64-16,0 0-72 16,0 0 7-16,0 20 33 15,-2 8-14-15,-8 6 10 0,6 6-35 16,-2 3-20-16,4-4-7 15,-3 1-29 1,-1-5-4-16,-10 1-95 0,3-12-149 16,-6-8-150-16</inkml:trace>
  <inkml:trace contextRef="#ctx0" brushRef="#br0" timeOffset="195983.38">4035 6102 327 0,'0'0'270'0,"0"0"-126"16,0 0-61-16,0 0-39 15,0 0 16-15,0 0 49 0,0 0-35 16,25-16 38 0,-21 12-15-16,-2 1-51 0,1 2-2 15,-3-2-44-15,2 3 8 16,-2 0-5-16,0 0 12 15,2 0-15-15,-2-2 11 16,0 2 27-16,0-1 36 16,0 1-21-16,0-3-42 15,0 3-1-15,0 0-10 16,0 0-58-16,0 0-73 16,0 0-51-16,0 3 20 15,0 0-91-15</inkml:trace>
  <inkml:trace contextRef="#ctx0" brushRef="#br0" timeOffset="196260.92">4035 6102 751 0</inkml:trace>
  <inkml:trace contextRef="#ctx0" brushRef="#br0" timeOffset="196568.57">4035 6102 751 0,'139'-48'328'0,"-139"48"-90"0,0 0-89 0,0 0-56 16,0 0 41-16,0 0-77 15,-2 0 6-15,-6 0-28 16,-5 0-23-16,-3 10 49 16,-5 10 5-16,-6 6 9 15,-2 8 43-15,0 4-56 16,6 4-5-16,6 2 1 15,10-2-46-15,4-2 16 0,3-1-28 16,3-7 13-16,15-6-16 16,7-8 4-1,1-8-1-15,6-10 2 0,1 0-2 16,2-10-1-16,-1-14-15 16,-3-8-31-16,-4-7 33 15,-10-7 14-15,-5-2 0 16,-8 0 0-16,-4 0 5 15,0 6-5-15,-4 8 0 16,-8 8 1-16,-1 12-14 16,0 6-30-16,-1 8-112 15,4 0-97-15,3 5-126 0</inkml:trace>
  <inkml:trace contextRef="#ctx0" brushRef="#br0" timeOffset="196779.73">4368 6182 986 0,'0'0'351'16,"0"0"-129"-16,0 0-66 15,0 0-80-15,153-2-22 16,-109-2-54-16,2 4-1 0,-7-3-5 15,-7 3-102-15,-12 0-293 16,-11-1-374-16</inkml:trace>
  <inkml:trace contextRef="#ctx0" brushRef="#br0" timeOffset="196980.48">4633 6109 935 0,'0'0'483'0,"0"0"-329"15,0 0-31-15,0 0 39 16,0 0-17-16,0 0-38 16,-16 107 0-16,12-70-105 15,-1 1 21-15,3-2-23 16,0-3-57-16,-3-1-105 16,5-7-115-16,-2-10-324 0</inkml:trace>
  <inkml:trace contextRef="#ctx0" brushRef="#br0" timeOffset="199063.65">5065 6038 616 0,'0'0'492'15,"0"0"-265"-15,0 0-18 16,0 0-98-16,0 0 10 16,0 0-41-16,0 0-31 15,5-15 3-15,-5 15-18 16,0 0-9-16,0 0 6 15,0 0-9-15,0 6-8 0,-10 8 26 16,-3 7-16-16,-2 3 13 16,-1-1-36-16,0 6 8 15,1-3 26-15,2 0-20 16,1-2-15-16,1-2 2 16,5-6-1-16,4-2 6 15,-2-4-7-15,4-4 0 16,0-4-6-16,0 0 19 15,0-2-14-15,6 0 1 16,5 0 0-16,4 0 9 16,1 0-9-16,2-2 0 15,4-2 0-15,0 0 6 16,3-2-6-16,2 0 0 0,0 0 0 16,-2 2-2-16,2-2-2 15,-2 3 4-15,-5 0-15 16,-5-1-49-16,-5 2-40 15,-6 0-51-15,-4-2 8 16,0-2 29-16,0 0-30 16,-11-3-19-16,-2 1 41 15,-1-3-54-15,5-1 5 16,1-2 12-16,-1 2 130 16,1 2 33-16,4 0 118 15,0 4 4-15,-1 0 67 16,3 1-40-16,0 2 15 15,0 0-48-15,0 3-42 0,2-1 22 16,0 1-33-16,-2 0-32 16,2 0 29-16,-3 1-59 15,0 14 87-15,1 5 5 16,0 4-31-16,0 4 46 16,2 6-51-16,0 0 25 15,0 3 24-15,0-4-105 16,0-1 24-16,0-2 2 15,0-6-21-15,0-5 15 16,0-7-21-16,0-4 1 16,2-4-13-16,-2-4-44 15,0 0-113-15,0 0-308 0</inkml:trace>
  <inkml:trace contextRef="#ctx0" brushRef="#br0" timeOffset="200483.83">4016 11876 649 0,'0'0'811'0,"0"0"-532"16,0 0-53-1,0 0-12-15,0 0-32 0,0 0-176 16,0 0 31-16,50-51-25 16,-25 29-12-16,-2-3 12 15,-4 0-12-15,-3 3 0 16,-7 2 1-16,-5 5 18 16,-2 8-19-16,-2 2 0 15,0 5 0-15,0 0-7 16,0 12 4-16,0 14 3 15,0 10 75-15,0 9-74 16,-2 1 67-16,2 2-23 16,0-4-24-16,0-4 1 15,0-7-22-15,0-8 0 16,0-8-15-16,0-5-67 0,5-12-54 16,4 0-212-16,0 0-302 15</inkml:trace>
  <inkml:trace contextRef="#ctx0" brushRef="#br0" timeOffset="200648.64">4341 11899 1294 0,'0'0'395'0,"0"0"-188"0,0 0 4 15,0 0-128 1,141-48-55-16,-105 42-28 0,1 4-150 15,-13 0-162-15,-9 0-348 0</inkml:trace>
  <inkml:trace contextRef="#ctx0" brushRef="#br0" timeOffset="200844.26">4507 11769 1360 0,'0'0'378'0,"0"0"-222"16,0 0 13-16,0 0-35 16,0 0-99-16,-2 122-27 15,2-94-16-15,0-2-122 0,6-6-143 16,0-10-291-16</inkml:trace>
  <inkml:trace contextRef="#ctx0" brushRef="#br0" timeOffset="201334.54">4887 11639 1343 0,'0'0'265'0,"0"0"-159"0,0 0-27 15,0 0-54-15,0 0 36 16,0 0-37-16,0 0-23 16,-62 118 87-16,50-92-60 15,7-4 28-15,5-2-10 16,0-4-33-16,0-4 20 16,12-1-33-16,8-6 6 15,4-5-11-15,0 0 5 16,4 0-38-16,-3-8-36 15,-4-6-28-15,-3-5 26 16,-5 2-50-16,-1-5-78 16,-8 0-66-16,-4-2 28 15,0 2 73-15,0 1 164 0,0 5 5 16,0 6 185 0,0 7 20-16,0 0-6 0,0 3 44 15,0 3-83-15,0 19 51 16,-4 7-1-16,2 11-80 15,-1 7-5-15,3 3-52 16,0 2-53-16,0-1 30 16,0-5-50-16,0-5-1 15,0-7-44-15,-2-3-120 16,-3-9-215-16,1-11-729 16</inkml:trace>
  <inkml:trace contextRef="#ctx0" brushRef="#br0" timeOffset="202570.02">16022 10040 871 0,'0'0'390'0,"0"0"-240"16,0 0 27-16,0 0-7 16,0 0-66-16,0 0-22 15,0 0-35-15,-13-8 22 16,15 25 80-16,3 10-67 16,-5 11 43-16,0 12-27 15,0 8-30-15,0 4 2 16,0 3-52-16,0-2-17 15,0-6 11-15,0-7-12 16,2-6-15-16,0-10-24 16,0-9-51-16,-2-11-41 0,0-13-132 15,0-1-95-15,0 0-233 0</inkml:trace>
  <inkml:trace contextRef="#ctx0" brushRef="#br0" timeOffset="203402.01">16056 10024 925 0,'0'0'279'15,"0"0"-98"-15,0 0-44 16,0 0-19-16,163-14-21 16,-103 11-50-16,11 2 16 15,4-1-13-15,10-2-12 16,2 0 35-16,3 1-71 15,1 0 41-15,-2 3-26 16,-4 0-9-16,-5 0 5 16,-11 0-13-16,-11 0 0 15,-15 0-9-15,-14 0 9 16,-16 3-10-16,-13 0-11 0,0 2 21 16,-5 4 60-16,-13 3-27 15,1 3-11-15,1-1 49 16,3 7-65-16,3 3 16 15,4 4 18-15,3 6-23 16,3 7 44-16,0 4-22 16,0 5-29-16,0 5 30 15,4-1-32-15,4 0-8 16,3 1 19-16,2-2-19 16,3 1 20-16,1 3-20 15,4-1 0-15,-1-1 2 16,-1-3-2-16,-2-9 0 15,-4-7 0-15,-9-5 5 0,-1-9-7 16,-3-6 2-16,0-4 0 16,0-4-22-16,-12 2 37 15,-5-3-15-15,-3 0 0 16,-9-1 6-16,-7-2 1 16,-12-1-7-16,-4 1-1 15,-16 1-30-15,-5-5 32 16,-10 0-1-16,-6 0 0 15,-1 0 8-15,-5 0-8 16,2-5 0-16,1 0 0 16,8 1 0-16,8-3 11 15,9 6-11-15,14-4 0 16,13 5 1-16,11 0 8 0,9 0-9 16,7 0-5-16,2 0-27 15,3 0 18-15,6 0-27 16,0 0-23-16,0 0-44 15,2-14-57-15,0-4-130 16,0-1-350-16</inkml:trace>
  <inkml:trace contextRef="#ctx0" brushRef="#br0" timeOffset="203794.71">16034 10596 798 0,'0'0'221'0,"0"0"-86"16,0 0 1-16,0 0 55 15,0 0-74-15,0 0-34 16,0 0 45-16,-7 82-17 16,2-51-3-16,1 3-16 15,2 1-30-15,2 1 31 16,0 0-25-16,0 1-52 16,0-6 49-16,-2 0-64 0,2-4 38 15,0-2-29-15,-3-2-1 16,3-8 3-16,0-6-12 15,0-2-50-15,-2-5-7 16,0-2-132-16,0-6-86 16,0-11-368-16</inkml:trace>
  <inkml:trace contextRef="#ctx0" brushRef="#br0" timeOffset="205620.65">16375 10238 1139 0,'0'0'367'0,"0"0"-251"15,0 0 58-15,0 0-6 16,0 0-80-16,0 0 3 16,0 0-27-16,-5-26-7 15,5 25 62-15,3-2-104 16,7 2 38-16,9-2-11 15,2 3-32-15,6 0 18 16,2 0-28-16,4 0 12 16,4 0-13-16,3 0 1 0,-5 0-14 15,-4 7-2 1,-8-6-38-16,-10 5 34 0,-7 1-16 16,-6 2 35-16,0 10-28 15,0 4 50-15,-14 12-21 16,1 3 51-16,0 6-23 15,3 4 28-15,-2 2-16 16,3 1-22-16,3 0 43 16,-1 0-47-16,2-5-8 15,1-4-3-15,0-8 10 16,1-7-26-16,1-10-1 16,0-7-63-16,-2-10 10 15,-1-4-179-15,0-13-286 0</inkml:trace>
  <inkml:trace contextRef="#ctx0" brushRef="#br0" timeOffset="205771.61">16431 10512 1472 0,'0'0'569'16,"0"0"-365"-16,0 0-43 16,0 0 13-16,0 0-124 15,135-21-2-15,-85 17-45 16,-6 2-3-16,5 2-79 15,-11 0-252-15,-9-2-552 0</inkml:trace>
  <inkml:trace contextRef="#ctx0" brushRef="#br0" timeOffset="207165.8">17339 11297 2 0,'0'0'1120'16,"0"0"-789"-16,0 0-171 16,0 0 39-16,0 0-48 15,0 0-101-15,0 0 9 16,-2 0-45-16,6 0 17 15,8-8-1-15,1 0-10 0,5-2-8 16,-3-4-12-16,6 0 0 16,-4-7 15-16,1 0-15 15,0-1 0-15,-5-2-1 16,0 4 3-16,-3 6-2 16,-3 2 0-16,-3 6 1 15,-2 4 5-15,0 2-6 16,-2 0 0-16,2 0 40 15,-2 8-24-15,0 9 35 16,0 10 12-16,0 2-26 16,0 4 18-16,0 3-34 15,0 0-9-15,0 0 12 16,0-2-18-16,0-1-6 0,0-5 0 16,0-4 10-1,0-4-25-15,-4-6 3 0,-5-1 12 16,-2-6-7-1,-5 0 1-15,-2 0 5 16,-1-3-15-16,-3 0 15 0,5-2 0 16,2-2-7-16,6 2 8 15,2-2 4-15,7 0-3 16,0 0-1-16,3 0 11 16,14 0 2-16,8-4 6 15,2-4-19-15,1-1 0 16,0 4-1-16,1-1-5 15,-3 2-6-15,1-2-93 16,2-6-117-16,-5 2-174 16,-5-4-604-16</inkml:trace>
  <inkml:trace contextRef="#ctx0" brushRef="#br0" timeOffset="207460.3">17754 11164 1129 0,'0'0'488'16,"0"0"-380"-16,0 0 92 0,0 0-43 15,0 0-72-15,0 0-24 16,0 0-57-16,134-11-2 16,-105 9-4-16,-7 0-85 15,-7 0-79-15,-10-6-69 16,-5 1-37-16,0 1-323 0</inkml:trace>
  <inkml:trace contextRef="#ctx0" brushRef="#br0" timeOffset="207624.9">17883 11082 712 0,'0'0'397'16,"0"0"-103"-16,0 0-172 15,0 0 69-15,0 0 8 0,0 0-73 16,0 0-16-16,0 109-73 16,0-79-37-16,0-2 0 15,0 4-99-15,0-6-128 16,2-10-134-16</inkml:trace>
  <inkml:trace contextRef="#ctx0" brushRef="#br0" timeOffset="208485.81">18099 11218 894 0,'0'0'280'15,"0"0"-168"-15,0 0 37 0,0 0-63 16,0 0-40-16,0 0 31 16,0 0-76-16,67-59 46 15,-54 37 26-15,-1-1 1 16,-6-7 5-16,-2-1-35 15,-1-5-30-15,-3-3 9 16,0 0-4-16,0 3-19 16,0 5 2-16,0 8 6 15,0 8 33-15,-5 7-28 16,1 6 8-16,0 2 10 16,-1 0 0-16,-2 19-31 15,-1 6 59-15,3 10-25 16,1 2 24-16,-1 5-35 15,5 2-11-15,0 1 30 0,0-1-20 16,0 0-12-16,0-4-4 16,0 0 6-16,5-6 3 15,-1-4-15-15,-2-5 0 16,0-6-5-16,-1-7 5 16,-1-3 0-16,0-8 3 15,4 2 10-15,-4-3-4 16,0 0-9-16,0 0 1 15,0 0 14-15,0 0-8 16,0 0-7-16,0 0 0 0,0 0 9 16,0 0-6-1,0-3-3-15,0 2 0 16,0-2-9-16,0 2 10 16,0-1-1-16,0 2 0 15,0 0 15-15,0 0-21 0,0 0 6 16,0-3 0-16,0 3-10 15,0 0 10-15,0 0 0 16,0 0-1-16,0 0-25 16,0 0 20-16,0 0-1 15,0 0 1-15,0 0-27 16,0 0 30-16,0-2-3 16,0 1-28-16,0-5-80 15,0 2-116-15,0-3-401 0</inkml:trace>
  <inkml:trace contextRef="#ctx0" brushRef="#br0" timeOffset="209514.73">18143 11169 537 0,'0'0'228'16,"0"0"-84"-16,0 0 4 15,0 0-24-15,0 0-12 16,0 0-17-16,0 0-47 16,0-22 25-16,0 10-35 15,0-2 8-15,7-2 1 16,-2 0-24-16,2 0 27 16,1-4-37-16,1-1-6 0,3-3 24 15,-2-2-30-15,4 2-1 16,-1-2 25-16,2 6-15 15,-1 2 23-15,-1 6-3 16,-1 6-13-16,1 2 58 16,1 4-41-16,-1 0 8 15,0 0 5-15,1 10-41 16,-1 7 26-16,-2 2-32 16,2 3 13-16,-1 6 10 15,-3 3-13-15,-1 2 5 16,-1 2 2-16,-3 3-6 15,-1 2 3-15,-3 0-8 16,0-3-4-16,0 3 35 16,-5-5-15-16,-8-3 9 0,-5 1 31 15,-2-3-51-15,-4-3 38 16,-3 0-38-16,-4-3 7 16,0-4 12-16,2-2-29 15,4-4 24-15,8-2 9 16,5-6-25-16,6 0 8 15,6-5-17-15,0 2 0 16,0-2 8-16,18 2-7 16,3-3 5-16,6 0-1 15,2 0 15-15,2 0-9 16,2-4-11-16,-1-2 1 16,-3 2-23-16,-2-2 22 15,-3 2-41-15,-1-2-2 0,1-10-200 16,-6 1-107-1,-5-4-274-15</inkml:trace>
  <inkml:trace contextRef="#ctx0" brushRef="#br0" timeOffset="209745.55">18538 11071 841 0,'0'0'561'16,"0"0"-429"-16,0 0 18 16,0 0 6-16,0 0-96 0,131-23-13 15,-100 22-47-15,1-2-3 16,-3 0 3-16,-9 1-68 16,-9-3-53-16,-4-1 58 15,-7-3-161-15,0-2-145 16,0 2-413-16</inkml:trace>
  <inkml:trace contextRef="#ctx0" brushRef="#br0" timeOffset="209932.47">18758 10946 378 0,'0'0'703'0,"0"0"-427"0,0 0-119 16,0 0-7-16,0 0 74 16,0 0-31-16,0 0-21 15,-8 118-93-15,8-83 17 16,0 3-42-16,0-4-45 0,0-4-9 15,0-5-26 1,6-4-94-16,8-12-78 0,-2-8-295 16,0-1-354-16</inkml:trace>
  <inkml:trace contextRef="#ctx0" brushRef="#br0" timeOffset="210414.78">19057 10870 1249 0,'0'0'373'0,"0"0"-167"15,0 0-32-15,0 0-63 0,0 0-59 16,0 0-8-16,0 0 9 16,0 61-39-16,0-34-14 15,-10 5 12-15,-4 3-11 16,0-3 24-16,3-2-8 15,4-2-16-15,3-2 31 16,4-3 0-16,0-6-32 16,2-5 0-16,14-2-14 15,4-4-11-15,4-6-19 16,3 0-27-16,2 0 19 16,-2-10-54-16,0-8 47 15,-8-4 12-15,0-6 30 16,-6-4 11-16,-7-3 12 15,-1-1 9-15,-5 7 80 16,0 5-75-16,0 7 60 0,0 8-11 16,0 4 1-16,0 5-1 15,0 0-55-15,0 0-7 16,0 20 98-16,0 9-69 16,0 4 44-16,-3 8-36 15,3 1-20-15,0 0 7 16,0-2-31-16,0-2-21 15,0-3 20-15,0 2-184 16,-6-10-167-16,-3-8-263 0</inkml:trace>
  <inkml:trace contextRef="#ctx0" brushRef="#br0" timeOffset="211099.15">18077 11839 867 0,'0'0'307'0,"0"0"-190"16,0 0 35-1,0 0-25-15,0 0 0 0,0 0 16 16,0 0-79-16,2-24 54 15,4 20-23-15,6 0-19 16,1-2 9-16,5 2-38 16,4-2-22-16,5-1 49 15,6 1-60-15,8 0 14 16,1 1 12-16,3 0-19 16,-1 0 22-16,-2-1-34 15,-5 2-9-15,-9 0 36 16,-10 0-19-16,-7 2-17 0,-6-1 30 15,-3 2 1 1,-2-1 17-16,0-3-48 0,0 4 1 16,0-2-8-16,0 3-4 15,0 0-29-15,0 0-36 16,-2-1-95-16,-3-2-148 16,0-1-374-16</inkml:trace>
  <inkml:trace contextRef="#ctx0" brushRef="#br0" timeOffset="211880.7">18995 11631 757 0,'0'0'296'16,"0"0"-157"-16,0 0 43 0,0 0-5 16,0 0-41-1,0 0-6-15,0 0-9 0,-36 0-50 16,36 0 11-16,3 0-10 15,12 0-34-15,5-3 30 16,9-5-59-16,7 0 15 16,2-3 17-16,9 4-30 15,-1 0 39-15,1 0-35 16,-2 1-14-16,1 2 55 16,-4 0-50-16,-4 0 11 15,-7 0 6-15,-4-3-21 16,-4 3 33-16,-10 1-8 15,-2-1-21-15,-2 1 31 16,-3 0-23-16,4-1-14 16,-3 0 0-16,1 0 15 0,-4 2-16 15,1 0 1-15,-5 2 0 16,0 0-24-16,0 0-13 16,0 0-44-16,-20-4-178 15,-2 0-290-15,-3-3-782 0</inkml:trace>
  <inkml:trace contextRef="#ctx0" brushRef="#br0" timeOffset="212998.35">19093 10804 821 0,'0'0'324'0,"0"0"-120"0,0 0-63 15,0 0-80 1,0 0 13-16,0 0-72 0,0 0-2 15,0 0 29-15,0 0-29 16,0 0 57-16,0 0-22 16,0 0 6-16,0 0 62 15,0 0-73-15,0 0 9 16,0 0-12-16,0 0-11 16,0 6 42-16,0 6-46 15,0-2-3-15,-2 2 11 16,-5 2-12-16,-1 0-8 15,0 4 20-15,-1 0-19 16,3 2 31-16,0 2-32 0,-4-1 6 16,3 1 15-1,-4 0-2-15,2-3-16 0,-2 4 4 16,3-4 10 0,-4 4-4-16,3 0-13 0,1 2 0 15,1-3 7-15,5 0-7 16,-1-1 0-16,3-4 1 15,0-1 11-15,0-2-6 16,0-2-6-16,0-2 1 16,0-2-13-16,0 0 21 15,0-2-9-15,0-2 0 16,0 3 7-16,0-6 1 16,0 3-8-16,3-2 0 15,10-2 17-15,7 0-11 16,2 0-6-16,3 0 0 15,1-7-3-15,-1-6 1 0,2 1-4 16,-3 1 5-16,0-3-35 16,-1-1 30-16,-8-1-8 15,-1 1-17-15,-5-4-59 16,-5 1-16-16,-4 2 15 16,0 2-22-16,0 4 102 15,0 4-42-15,0 3 53 16,0 2-1-16,0 1 2 15,0 0 2-15,0 0 10 16,0 8 46-16,0 8 75 16,0 8-42-16,0 4 16 15,0 4-22-15,0 7-32 16,0-2 7-16,0 1-58 0,0 1 7 16,0-5-20-16,0-2-71 15,0-6-144-15,-2-9-101 16,-7-6-584-16</inkml:trace>
  <inkml:trace contextRef="#ctx0" brushRef="#br0" timeOffset="213525.68">19068 11044 438 0,'0'0'332'0,"0"0"-179"16,0 0-23-16,0 0-36 15,0 0 26-15,0 0-24 16,0 0-22-16,-35 115 3 16,28-92-9-16,0 2 22 15,5-6-33-15,2 0-38 16,0-2 41-16,0-6-59 16,5-5 33-16,6-2-6 15,5-4-27-15,1 0 15 16,3 0-16-16,-6 0-46 15,3-5-9-15,-8-2-107 0,-5 4-235 16</inkml:trace>
  <inkml:trace contextRef="#ctx0" brushRef="#br0" timeOffset="-208033.02">16822 276 804 0,'0'0'514'0,"0"0"-347"16,0 0 18-16,0 0-32 16,0 0-14-16,0 0-17 15,14-18-43-15,-10 15 38 16,-2-1-21-16,-2 1-39 0,0 3 27 16,0 0-63-1,0 0-9-15,-2 0-12 0,-16 3-4 16,-3 10 4-16,-8 6 0 15,-1 3 1-15,6 1-7 16,1 1 6-16,10 2 0 16,5 1-1-16,8 1-2 15,0-3-6-15,6 5 9 16,16-7-43-16,9-5 33 16,5-3-30-16,4-13-20 15,2-2 19-15,-1-1-1 16,-1-19 28-16,-9-9 6 15,-9-2 8-15,-9-5 33 16,-10-4-10-16,-3 0 9 0,-3 2-12 16,-17 5-20-16,-2 10-22 15,-4 6-108-15,-6 17-130 16,6 0-37-16,9 0-688 16</inkml:trace>
  <inkml:trace contextRef="#ctx0" brushRef="#br0" timeOffset="-207534.55">17589 439 1528 0,'0'0'474'16,"0"0"-302"-16,0 0-45 15,0 0-81-15,35-111 46 0,-10 78-79 16,2-4 2-16,-3 5-12 16,-1 6 5-16,-8 7 20 15,-4 8-16-15,-6 5-5 16,-3 5 68-16,0 1-68 15,1 0 18-15,-1 4-20 16,2 13 8-16,-2 10-2 16,3 4-11-16,-5 5 1 15,2 3-27-15,-2-1-3 16,4 8-73-16,-1-8-142 16,4-8-425-16</inkml:trace>
  <inkml:trace contextRef="#ctx0" brushRef="#br0" timeOffset="-207084.25">18478 298 740 0,'0'0'753'16,"0"0"-561"-16,0 0-104 15,0 0 16-15,0 0-82 16,0 0 17-16,0 0-2 15,100-22-27-15,-91 26 26 16,-6 4-15-16,-3 6-3 16,0 3 69-16,-14 2-14 15,-6 7 37-15,2-1-3 16,3 0-63-16,5-2 13 16,8-4-39-16,2-4-17 15,0-3 19-15,16-3-20 0,9-7 0 16,6-2-22-1,9 0-81-15,20-19-123 0,-6-5-250 16,-9-2-553-16</inkml:trace>
  <inkml:trace contextRef="#ctx0" brushRef="#br0" timeOffset="-206578.59">19204 258 1235 0,'0'0'383'15,"0"0"-146"-15,0 0-43 16,0 0-34-16,0 0-134 16,0 0-15-16,0 0-11 15,7-24 0-15,-1 24 0 16,-1 0-3-16,-3 0 3 16,0 0 23-16,0 0-8 15,1 0 16-15,4 0-1 16,6 6-15-16,5 5 8 0,7 2-23 15,4 1 1-15,2 3-1 16,-5 1-12-16,-4-3 2 16,-5 4-2-16,-11-3 12 15,-6-1 16-15,0 3 9 16,0 0 27-16,-14 3 6 16,-1-1-46-16,1-2 0 15,1 1-12-15,4-5-12 16,0 1-19-16,0-3-79 15,1-1-29-15,-1-3-28 16,-7 5-95-16,3-5-26 16,2 0-198-16</inkml:trace>
  <inkml:trace contextRef="#ctx0" brushRef="#br0" timeOffset="-206034.4">19721 142 618 0,'0'0'665'16,"0"0"-501"-16,0 0-58 16,0 0-58-16,0 0-7 15,0 0 48-15,0 0-47 16,-38 84-1-16,34-59-7 15,2-3-19-15,2-4 8 16,0-3-23-16,4-2 13 16,12-4-11-16,3-6-2 15,2-3 0-15,1 0-6 16,3-3-92-16,-6-8 40 0,-2-4 23 16,-7 1 35-16,-3 4 98 15,-3 5 79-15,-4 2-1 16,0 3 0-16,0 0-114 15,0 0-10-15,0 8-52 16,0 11 9-16,0 7-5 16,0 3 5-16,3 2-18 15,6-3-68-15,12-2-199 16,0-11-83-16,4-2-852 0</inkml:trace>
  <inkml:trace contextRef="#ctx0" brushRef="#br0" timeOffset="-205433.93">20493 77 1192 0,'0'0'395'16,"0"0"-263"-16,0 0-31 15,0 0-33-15,0 0-24 16,0 0 29-16,0 0-59 0,-48 92-13 15,46-73 24 1,2-1-23-16,0-4-2 0,2-1 0 16,13-6-28-16,6 1 12 15,1-1-3-15,1-1-37 16,-4 2 39-16,-5 1-3 16,-3 5 20-16,-7 0 1 15,-2 3 17-15,-2 1 86 16,0-1-16-16,-8 2 18 15,-8-1 35-15,-1-2-118 16,-2 0 3-16,0-2-26 16,1-4-11-16,-6-6-78 15,6-4-204-15,4 0-336 0</inkml:trace>
  <inkml:trace contextRef="#ctx0" brushRef="#br0" timeOffset="-205301.28">20512 140 823 0,'0'0'625'16,"0"0"-468"-16,0 0-82 16,0 0-61-16,116-34-14 15,-72 34-202-15,-1 0-368 0</inkml:trace>
  <inkml:trace contextRef="#ctx0" brushRef="#br0" timeOffset="-204590.16">21254 119 438 0,'0'0'545'0,"0"0"-349"16,0 0-28-16,0 0 31 16,0 0-65-16,0 0-16 15,-118 75-25-15,102-45-28 16,6 2 9-16,2 3-37 15,6-3-36-15,2 0 43 16,0-4-43-16,4-5 11 16,8-4 2-16,1-9-6 15,1-4 12-15,-1-6 7 16,3 0-15-16,-3-6 47 16,-4-10-41-16,-2-2-1 15,-7-5 9-15,0 3-25 0,-5 3-2 16,-15 3-19-1,2 6-81-15,-1 8-26 0,5 0-152 16,7 1-407-16</inkml:trace>
  <inkml:trace contextRef="#ctx0" brushRef="#br0" timeOffset="-203885.56">21883 64 1182 0,'0'0'522'15,"0"0"-226"-15,0 0-113 16,0 0-31-16,0 0-51 16,0 0-83-16,0 0 10 15,21-10-13-15,6 10-5 16,6 2 22-16,3 2-31 15,-5 0-1-15,-4-2 3 16,-9 1 9-16,-5-2 2 16,-7 2-14-16,-4 0 0 15,-2 2-9-15,0 10 10 0,0 8-1 16,0 8 19 0,-6 9-1-16,-4 7 21 0,-3 0-18 15,1 4-9-15,3-1 29 16,3 0-27-16,-1-6-14 15,0-2 7-15,3-8-5 16,-1-3-4-16,1-9 2 16,2-9 0-16,2-3-19 15,-2-5-9-15,2-3-4 16,0-2-35-16,0 0-89 16,-10-11-70-16,4-7-320 15,-3-3-383-15</inkml:trace>
  <inkml:trace contextRef="#ctx0" brushRef="#br0" timeOffset="-203691.08">21856 417 1151 0,'0'0'371'15,"0"0"-166"-15,0 0 82 0,0 0-49 16,0 0-92-16,0 0-34 16,0 0-51-16,129-4-26 15,-87 4 11-15,-1 0-34 16,-6 0-12-16,-4 0 0 15,-4 0 3-15,-10-2-9 16,-3-1-40-16,-5 1-30 16,-9 1-91-16,0 1-372 15,0 0-346-15</inkml:trace>
  <inkml:trace contextRef="#ctx0" brushRef="#br0" timeOffset="-201252.28">19022 255 864 0,'0'0'308'0,"0"0"-156"16,0 0-21-16,0 0-21 16,0 0 30-16,0 0 57 15,0 0-70-15,0-11 30 16,0 7-26-16,0 2-35 15,0-2-18-15,0 3-49 16,0-2-5-16,0 1 18 16,0 0-35-16,0-1-14 15,0-3 1-15,2-3 6 16,9 3 3-16,1-2-3 16,-2 2 0-16,3-2 11 0,-1 4-4 15,1 1-14-15,1-1-2 16,-1 4-19-16,0-2 27 15,1 2-29-15,-4 0 30 16,-3 0-16-16,0 0 13 16,-4 0 2-16,1 0 1 15,2 0-22-15,-1 0-1 16,1 0 23-16,-1 0 0 16,2 2-7-16,-3 2-9 15,-2-3 15-15,0 1 1 16,1-1-9-16,-1 2-4 0,2 1 13 15,-2 0 0 1,4 0 11-16,-4-2-5 0,0 2-6 16,0-2 0-16,-2 0 6 15,2-2-3-15,-2 2 4 16,0-2 17-16,0 0-18 16,0 0-6-16,0 0-12 15,0 7-122-15,0-1-412 16,0-3-476-16</inkml:trace>
  <inkml:trace contextRef="#ctx0" brushRef="#br0" timeOffset="-183339.1">5270 7185 614 0,'0'0'259'15,"0"0"-105"-15,0 0 21 16,0 0-12-16,0 0-89 16,0 0-24-16,0-7 33 15,0 6-49-15,0-1 62 16,0 2-7-16,0 0-14 16,0 0 27-16,0 0-50 0,0-3-7 15,0 3 5-15,0-1-34 16,-8-2-16-16,5 2 0 15,1-2 0-15,-3 2 11 16,3-2-10-16,0 2 28 16,-3-1 44-16,3-1-60 15,-3 2 21-15,1-2-21 16,0 3-5-16,-1-1 12 16,3 1-20-16,0 0 0 15,2 0 13-15,0-2 6 16,0 2-20-16,0 0 1 15,0 0 0-15,0 0 5 0,0 0 1 16,0 0 3-16,0 0 27 16,0 0-35-16,0 0 34 15,0 0-35-15,0 0 7 16,13 0 19-16,10 2-16 16,3 6 14-16,7 2-12 15,8 1 0-15,1 2-6 16,7 0-6-16,3 1 0 15,2 1-6-15,4-1 15 16,1-3-9-16,1 2 4 16,0-1 8-16,0 2-19 15,3-2 7-15,-1 3 0 16,0-3-2-16,1 1 8 16,-5 1-6-16,0 2 0 15,0 0 1-15,-2-2 6 0,-1 2-7 16,0-2 0-16,1 0-9 15,0 0 9-15,-2-2 0 16,-1 1-1-16,-4 1 14 16,-3-3-13-16,-5 0 0 15,-5-1 0-15,-9-2-8 16,-10-4 8-16,-8-1 0 16,-4-3 0-16,-5 0-9 15,0 0-3-15,0 0 2 16,2 0-4-16,0 0-11 15,-2 0-58-15,0 0-34 16,0 0-38-16,-9-10-443 0</inkml:trace>
  <inkml:trace contextRef="#ctx0" brushRef="#br0" timeOffset="-182739.67">5990 7097 938 0,'0'0'172'0,"0"0"-49"16,0 0 65-16,0 0-13 15,0 0-76-15,0 0-16 16,0 0-66-16,-20 0 67 15,20 0-17-15,0 3-51 16,0 7 66-16,0 0-38 16,0 1 2-16,0 0-5 15,0 0-32-15,0 3 44 0,4-3-35 16,12 5-8-16,6 1 36 16,7 1-46-16,6-3 15 15,8 2 3-15,3 1-11 16,6 0 9-16,-1 0-16 15,-2 2 0-15,-4-2-6 16,-7 3 14-16,-7-6-8 16,-11 1 0-16,-11-4 1 15,-9 2-2-15,-14 0 1 16,-26 2 0-16,-20 2 1 16,-11 2-1-16,-5 3 0 15,2-2 0-15,14 3-46 16,11 5-72-16,21-7-253 0,12-7-791 15</inkml:trace>
  <inkml:trace contextRef="#ctx0" brushRef="#br0" timeOffset="-181240.13">5265 7678 884 0,'0'0'253'15,"0"0"-191"-15,0 0 5 16,0 0-30-16,0 0 79 16,0 0-36-16,0 0-45 15,79 65 25-15,-52-40-2 0,4 1 5 16,-3 4 55-16,1 0-80 16,2 4 12-16,0 5 4 15,4 1-20-15,2 1 4 16,1 4-27-16,2-1 4 15,5 4 37-15,-1 0-35 16,5 2-9-16,2 0 11 16,5 0 3-16,2 1 12 15,0-1-34-15,4 0 0 16,1 3 11-16,-1-1 6 16,0 2-17-16,-1 0 2 15,-1 2 8-15,-2-4-10 16,-4 1-3-16,-2-2 3 15,-2 1 18-15,-1-2 1 16,-3 3-19-16,4-1 0 0,-2 0 1 16,6 0 17-16,4-4-18 15,2-2 1-15,5 0 16 16,1-3-5-16,1-3-12 16,2 0 0-16,-1-2 9 15,-2-2-24-15,-3 0 16 16,-1 0-1-16,-2-1 0 15,0 0 2-15,-2-1-3 16,1 1 1-16,-5-3 0 16,0 0-11-16,0 0 11 15,-4 0 0-15,2 0 7 16,2 0 11-16,0 2-19 16,-2-1 1-16,4 0 0 0,0 1-2 15,0 0 11 1,-5-1-9-16,0-1 0 0,1-1 13 15,-4 2-3-15,-1-6-10 16,0 3 0-16,-4-7 0 16,-6-2 21-16,-6-7-21 15,-6-3 7-15,-10-5 4 16,-7-2 7-16,-8-4-18 16,0 0-67-16,-10 0-24 15,-48-16-185-15,3-6-200 16,-5-5-394-16</inkml:trace>
  <inkml:trace contextRef="#ctx0" brushRef="#br0" timeOffset="-180736.94">6620 9547 1104 0,'0'0'306'0,"0"0"-119"16,0 0-159-16,0 0 68 16,0 0 9-16,0 0-38 15,0 0 5-15,147 0-41 16,-103 4 10-16,4 6 59 16,0 3-94-16,4-2 31 15,1 1-8-15,1-6 2 16,-1-6 5-16,-2 0-25 15,-9-8 9-15,-6-18 83 16,-13-11-89-16,-12-10 60 16,-11-12-23-16,-3-7-28 0,-28-4-20 15,-9 4-3 1,-10 4-19-16,-8 7-23 0,-27-10-192 16,16 15-160-16,9 3-491 0</inkml:trace>
  <inkml:trace contextRef="#ctx0" brushRef="#br0" timeOffset="-179704.7">5248 6785 1039 0,'0'0'242'16,"0"0"-123"-16,0 0 95 15,0 0-83-15,0 0 38 16,0 0-73-16,0 0-33 0,154-116 50 15,-99 94-52 1,7-2-22-16,6 2 50 0,3-1-77 16,2-2 16-16,1 0-1 15,1-2-27-15,4 1 26 16,0-2-26-16,6 2 1 16,5 2-2-16,3 1 20 15,5 8-19-15,2 3 0 16,1 6 1-16,3 1-2 15,1 5-2-15,0 0 3 16,-1 0 14-16,2 8 6 16,-2 8-20-16,0 2 0 15,-3 7 1-15,-1 1-7 16,-4 4 6-16,-3 2 0 0,1 2-3 16,0 2 12-16,-3 0-10 15,0 2 1 1,1 0 0-16,-3 2-15 0,-2 3 15 15,-3 1 0-15,-4 3 2 16,-3 2 24-16,-8 1-32 16,-5 4 6-16,-4 0 0 15,1 2 3-15,-3-2-3 16,2 0 0-16,0-3 3 16,2-1 11-16,-5-4-14 15,1 0 0-15,-6 2 0 0,-5 0-1 16,-3 2 7-1,-4 0-1-15,1 3-5 0,-1-2 15 16,0 2-12-16,-1 1-3 16,4-2 0-1,-3 0-13-15,-2-6 14 0,-2-3-1 16,-4-9 9-16,-7-5 2 16,-2-10 5-16,-5-5-16 15,-5-6 0-15,-4-4-5 16,-4-1 17-16,-3-3-12 15,-2 0 0-15,0-11-67 16,-35-26-107-16,-4 1-365 16,-3-3-507-16</inkml:trace>
  <inkml:trace contextRef="#ctx0" brushRef="#br0" timeOffset="-178955.42">8053 6431 508 0,'0'0'324'16,"0"0"-138"-16,0 0-1 15,0 0-12-15,0 0 33 16,0 0-47-16,0 0-22 16,-33-49-44-16,28 48-67 15,2 1 47-15,1 0-24 16,2 0-48-16,0 0 55 15,0 11-35-15,0 7 41 16,7 7-21-16,13 3-33 0,7 3 11 16,10 6-19-16,9 1 9 15,0 0-5 1,1 2-4-16,-7-2 0 0,-9-6 0 16,-16-2 13-16,-15-4-19 15,-2-6 6-15,-38 0 0 16,-16-4-29-16,-12-2-16 15,-6-1-48-15,3-3-98 16,-9 0-50-16,18-4-49 16,14-4-501-16</inkml:trace>
  <inkml:trace contextRef="#ctx0" brushRef="#br0" timeOffset="-177972.06">5165 6725 902 0,'0'0'244'0,"0"0"-112"16,0 0 20-16,114-70-22 0,-70 43 7 16,6-6-60-1,0-1 68-15,8-4-119 0,3-1 49 16,3-1-25-16,7 0-21 15,5 0 34-15,5 3-63 16,1-2 17-16,5 5 6 16,4 0 10-16,23 0-33 15,20 2 0-15,26 0 0 16,5 6 1-16,-4 8-1 16,-10 6 0-16,-7 3 8 15,6 6 12-15,3 1-20 16,3 2 0-16,2 0 15 15,1 0-19-15,-1 12 11 16,-2 2-7-16,-2 1 18 16,0 3-6-16,0 5 1 0,4 2-13 15,4 0 0-15,-2 2 32 16,-1 4-24-16,-5-1-5 16,-8 4 8-16,-3 2 8 15,-2 0-19-15,-1 7 0 16,-5-3 7-16,2 2-7 15,-6 2 11-15,-2 0-7 16,-2 1 8-16,-20-6 2 16,-18-7 3-16,-19-5-17 15,-4-4 1-15,11 8-9 16,10 3 8-16,9 5 0 16,1 0 0-16,-5-1 12 15,-3 0-12-15,-10-3 0 16,-5 3 6-16,-11-7-17 15,-13-2 11-15,-11-6 0 0,-15-5-1 16,-6-1 10-16,-5-6 13 16,1 2-22-16,-1-1 0 15,7 2-5-15,1 0 26 16,2 2-21-16,-2-5 0 16,-1 0 12-16,-7-5-9 15,-6-4-3-15,-7-2 0 16,0 0-23-16,-16 0-36 15,-48-33-185-15,4 2-267 16,-3-5-431-16</inkml:trace>
  <inkml:trace contextRef="#ctx0" brushRef="#br0" timeOffset="-177440.37">9410 6084 902 0,'0'0'288'16,"0"0"-152"-16,0 0 38 15,0 0 91-15,0 0-154 16,0 0-30-16,0 0-49 15,-14 2 22-15,14 14 65 16,4 5-60-16,15 4-16 16,7 5 28-16,11 2-70 15,11 5 42-15,7 0-37 0,6 1 9 16,3-1-3 0,-4-5-6-16,-6-2-6 15,-12-9 1-15,-13-4 23 0,-17-5-23 16,-12-4-1-16,-25-2 0 15,-29 1-14-15,-8 2 14 16,-3 3-58-16,-3 10-85 16,14-4-333-16,18-2-484 0</inkml:trace>
  <inkml:trace contextRef="#ctx0" brushRef="#br0" timeOffset="-175259.09">5737 10317 426 0,'0'0'494'0,"0"0"-348"0,0 0-46 15,0 0 90-15,0 0-67 16,0 0-99-16,0 0 41 16,0 0-45-16,0 0 27 15,2 0 39-15,4 0-6 16,-2 0 30-16,3 0-26 15,-1-2-51-15,1 0 43 16,2-2-53-16,0-2 18 16,2 0-1-16,5-7-34 15,4 3 38-15,2-10-44 16,4 0 13-16,4-6 15 16,3-4-22-16,2-5 8 15,6-8 6-15,1-6-18 16,2-2 21-16,1-5-23 15,2-5 0-15,0 2 5 0,-3-5 11 16,1 1-16-16,-1 3 21 16,-1 4-21-16,-3 1 38 15,-2 1-38-15,-3 0 0 16,2 0 37-16,-4 0-14 16,-2-5-23-16,2 4 5 15,1-1 14-15,-1-1-11 16,3 3-8-16,1 0 0 15,1 0-8-15,1 1 22 16,-4-4-16-16,1-1 2 16,-3 4 0-16,-2-1 18 15,2 5-17-15,-1 3 5 16,-1 1 3-16,0 5-8 0,-2 1-1 16,0 0 0-16,0 0 9 15,-4-3-26-15,-1 2 17 16,-4 3 0-16,-4 1-10 15,-5 5 22-15,0 7-12 16,-4 2 0-16,-1 7 0 16,-1 5 11-16,-1 0-11 15,-2 5 0-15,-2 2-9 16,0 4 4-16,0 0-63 16,0 0-98-16,-13 12-106 15,-7 5-66-15,-5 2-340 0</inkml:trace>
  <inkml:trace contextRef="#ctx0" brushRef="#br0" timeOffset="-174258.83">6134 9618 514 0,'0'0'622'0,"0"0"-396"16,0 0-128-16,0 0 6 15,0 0 8-15,0 0-47 16,0 0 16-16,50-23-32 15,-44 23-15-15,0 0 59 16,-1 0-71-16,0 0 27 16,-3 0-6-16,3 0-34 0,-1 2 14 15,-2 2-23 1,2 0 0-16,-2 0 24 0,1-2-11 16,-1-2-13-16,0 2 5 15,1-2 8-15,-3 0 1 16,0 0-14-16,0 0 0 15,0 0-2-15,0 0 9 16,2 0-7-16,-2 2 0 16,2-2 9-16,-2 0-7 15,3 3-2-15,-3-3 0 16,1 0-5-16,2 0 6 16,-3 0-1-16,2 0 0 15,0 1 9-15,0-1-3 16,0 2-6-16,1-2 0 15,-1 3-6-15,3-2 6 0,-3-1 0 16,0 1 0-16,5 2 1 16,-1-1 9-16,8-1-10 15,4-1 0-15,4 0 6 16,5 0 4-16,2 0-11 16,2 0 1-16,-2 0-7 15,-3 0-12-15,-6 0 16 16,-8 0 3-16,-1 0-6 15,-11 3-6-15,0 5-62 16,0 8 60-16,0 6 14 16,-2 6 48-16,0 2-18 15,2 5 7-15,0-3 23 16,0-1-35-16,0-5-25 16,0-3 0-16,-8-5-54 15,-5-4-185-15,-7-10-635 0</inkml:trace>
  <inkml:trace contextRef="#ctx0" brushRef="#br0" timeOffset="-171560">5934 10912 854 0,'0'0'280'0,"0"0"-157"16,0 0 17-16,0 0-14 15,0 0 2-15,0 0 37 16,0 0-120-16,-52-40 39 16,43 40-18-16,1 0-43 15,1 0 40-15,5 0-28 16,2 0-23-16,0 0-10 0,14 0 43 16,19 0-45-1,14-2 57-15,37-6-29 0,34-5-2 16,40-6-26-16,16-4 1 15,-2 6 19-15,-9 1-3 16,-17 2-17-16,1 0 10 16,1 0-1-16,-3-2 7 15,-5-4-16-15,-4 0 0 16,-8-5 3-16,-2 2 15 16,-17 1-19-16,-22 6 1 15,-21 1 0-15,-3 5 0 16,9-4-3-16,1 2 3 15,2-2-2-15,-15 4-13 16,-15 2-35-16,-21 7-126 16,-24 1-117-16,-13 0 84 0,-22 0-309 15</inkml:trace>
  <inkml:trace contextRef="#ctx0" brushRef="#br0" timeOffset="-171207.95">6854 10550 995 0,'0'0'211'0,"0"0"-133"16,0 0 41-16,0 0-7 15,125-4-29-15,-89 8-60 16,-1 11-7-16,-4 6-19 16,-6 5 3-16,-11 4-30 15,-9 6-14-15,-5 4-39 16,-6 2 83-16,-16 2 47 16,-2-2 7-16,-1 2 80 15,0-2-66-15,6 1-2 16,1 1-66-16,-1 1 0 15,-4 6-118-15,2-7-192 16,1-12-386-16</inkml:trace>
  <inkml:trace contextRef="#ctx0" brushRef="#br0" timeOffset="-170510.11">5629 10856 651 0,'0'0'287'0,"0"0"-38"16,0 0-206-16,0 0 47 15,0 0 22-15,166-82-48 16,-99 58 22-16,7-4 2 15,11-2 1-15,4-5 49 16,5 0-103-16,4-4 25 16,4-2-2-16,0-6-16 0,3-3 18 15,-2-4-19 1,2-5-5-16,-1-4 47 0,17-12-70 16,16-9 3-16,21-10 9 15,4 2-17-15,-13 10 17 16,-18 9-25-16,-29 23 0 15,-17 12 12-15,-18 8 19 16,-5 4-37-16,11-8 8 16,14-4-2-16,9-7 14 15,0-2-14-15,-5-1 0 16,-2-1-8-16,-8 1 28 16,-10 2-20-16,-13 2 1 15,-11 4 0-15,-11 4-1 16,-11 4-3-16,-8 4 3 0,-2 1 17 15,-1 3 2-15,4 1-20 16,1-1 1-16,4 0-10 16,0-1-2-16,-1 7-8 15,-8 6 20-15,-4 6-14 16,-10 4-49-16,0 2-110 16,-36 13-313-16,-1 6 126 15,-7 1-985-15</inkml:trace>
  <inkml:trace contextRef="#ctx0" brushRef="#br0" timeOffset="-170238.32">8066 9288 1207 0,'0'0'286'0,"0"0"-215"16,0 0-53-16,0 0 110 16,152-10-76-16,-96 10 17 15,-4 0-32-15,-4 4-37 16,-11 14 13-16,-12 8-13 16,-14 6-3-16,-9 6 3 15,-2 4 19-15,0 7-19 16,-20 19-81-16,4-12-156 15,1-10-397-15</inkml:trace>
  <inkml:trace contextRef="#ctx0" brushRef="#br0" timeOffset="-169126.25">5521 11176 700 0,'0'0'182'0,"0"0"-62"16,0 0 83-16,148 0-67 16,-84 0-5-16,12 11-24 15,6 3-24-15,9 6 46 16,21 6-67-16,29 5-26 15,28 5 40-15,7 0-60 16,-7-7 7-16,-9-1 24 16,-12-3-15-16,3-6 28 15,5 2-59-15,0-3 9 16,2-5 7-16,1-4 5 16,2-9-30-16,7 0 8 0,2-4 0 15,-6-15 14 1,-4-8-14-16,-3-3 0 0,-4-8 4 15,1-5-3-15,-5-7-2 16,-1-4-14-16,-7-11 15 16,-8-3-10-16,-2-12-5 15,-21 8 15-15,-21 6 3 16,-18 13 35-16,-2-1-38 16,9-7 0-16,13-8 6 15,10-4 13-15,-4 0-13 16,-1 1-6-16,-4-1 11 15,-8-11 15-15,8-18-26 16,8-20 11-16,-13 11 0 0,-9 9 38 16,-9 17-48-16,-11 14 10 15,9-5-4-15,4-8 12 16,-4 3-19-16,-7 5 0 16,-4 6 1-16,-3 2 24 15,-2 1-13-15,2 4 13 16,3-1-18-16,3-4 16 15,-1-5-25-15,-2-2 2 16,-4-2 0-16,-7 3-7 16,-3 5 7-16,-6 10 0 15,-5 6 18-15,-2 9-17 16,-4 7 30-16,0 6-31 16,-1 0 9-16,3 4-16 15,-1-1 8-15,1 0-1 0,2-2 0 16,-2 1 14-16,-3 5-8 15,-6 7-6-15,-6 2 0 16,-6 7-6-16,-6 4 6 16,0 4-1-16,0 0-5 15,0 0-37-15,0 0 36 16,0 0-39-16,0 2-55 16,0 4 37-16,-9 4-154 15,-5 0-58-15,-5-3-216 0</inkml:trace>
  <inkml:trace contextRef="#ctx0" brushRef="#br0" timeOffset="-168542.48">10664 9819 1145 0,'0'0'292'15,"0"0"-60"-15,0 0-178 16,0 0 90-16,0 0 18 16,0 0-69-16,0 0-5 15,147 0-51-15,-95 0 0 0,1 0 24 16,1 0-35-16,-3 2-26 16,-7 6 11-16,-8 0-11 15,-10 5 0-15,-10 0-10 16,-12 10 10-16,-4 7 42 15,0 11-41-15,-15 12 74 16,-5 7-23-16,2 8-18 16,2 2 6-16,3 1-40 15,0-3-14-15,-14 14-1 16,2-18-295-16,1-15-812 0</inkml:trace>
  <inkml:trace contextRef="#ctx0" brushRef="#br0" timeOffset="-164894.41">8434 7379 712 0,'0'0'332'0,"0"0"-202"15,0 0 15-15,151-54-40 16,-86 32-39-16,8-2-12 16,8-2-20-16,6 0 8 15,4-1 45-15,7 2-68 16,20 0 63-16,22 3-26 15,28 3-27-15,7 4 8 16,-5 7-27-16,-12 8 9 16,-19 0 47-16,0 5-64 15,4 10 48-15,1 3-8 16,6 5-22-16,1 2 51 16,-1 3-58-16,-9 1 5 15,-8-5 15-15,-8 0-7 0,-21-6-26 16,-17-4 5-16,-17-2 8 15,-8-2 17-15,9 1-30 16,2 2 15-16,-1-3 6 16,-19-1-1-16,-19-4-20 15,-18-3 0-15,-16-2-40 16,0 0 39-16,-48 0-100 16,2 0-121-16,-6 0-338 0</inkml:trace>
  <inkml:trace contextRef="#ctx0" brushRef="#br0" timeOffset="-164507.89">10089 6810 937 0,'0'0'221'0,"0"0"-8"16,0 0-14-16,0 0 27 16,0 0-84-16,0 0-85 15,0 0 34-15,25 1-22 16,21 20-22-16,13 6 57 0,4 4-73 15,7 5 6-15,-8 4-7 16,-10 3-29-16,-19-2 13 16,-20 1-14-16,-13 1 0 15,-38-6 3-15,-24 2-3 16,-18-3-11-16,-9-2-45 16,4-2-52-16,-2 12-7 15,25-8-219-15,18-5-673 0</inkml:trace>
  <inkml:trace contextRef="#ctx0" brushRef="#br0" timeOffset="-163527.64">8384 8025 814 0,'0'0'304'15,"0"0"-103"-15,0 0 18 0,0 0 0 16,0 0-93-16,0 0-18 16,0 0-55-16,83 30 72 15,-39-3-26-15,10 6-55 16,10 5 58-16,8 0-73 15,6 2 18-15,3-2-8 16,-2 0-26-16,-3-3-4 16,-13-8-9-16,-15-4-32 15,-17-9 24-15,-19-8-72 16,-20-6-93-16,-27 0-123 16,-9-6-294-16</inkml:trace>
  <inkml:trace contextRef="#ctx0" brushRef="#br0" timeOffset="-163247.67">8336 8292 795 0,'0'0'215'15,"0"0"-56"-15,0 0 31 16,135 14-42-16,-77-8-36 15,11-2-1-15,5-4-24 16,2 0 22-16,-7-3-21 16,-9-13-23-16,-17-3 44 15,-19-8-72-15,-13-2 25 0,-11-8-20 16,-2-1-41-16,-18 0-2 16,-7 4-21-16,5 4-145 15,2 16-36-15,4 8-109 16,9 6-407-16</inkml:trace>
  <inkml:trace contextRef="#ctx0" brushRef="#br0" timeOffset="-162653.46">9723 8879 1141 0,'0'0'326'0,"0"0"-200"16,0 0 62-16,0 0-41 15,0 0 43-15,0 0-64 16,-32 142-88-16,12-85 57 15,4 3-52-15,-4 1-22 0,-1 0 19 16,2-1-27-16,1-4-13 16,-1-6 0-1,2-5-25-15,3-8-20 0,1-4-91 16,0-9-94-16,-1-10-107 16,6-8-599-16</inkml:trace>
  <inkml:trace contextRef="#ctx0" brushRef="#br0" timeOffset="-162415.1">9410 9340 808 0,'0'0'377'0,"0"0"-189"16,0 0-128-16,0 0 88 15,0 0 24-15,0 0-62 0,131 6-3 16,-93-1-37-16,-2 0 6 15,6-5 91-15,-4 0-145 16,-7-5 45-16,-8-6-40 16,-6-5-16-16,-3-2-11 15,-1-4-41-15,-2-13-110 16,0 4-212-16,-2 1-1142 0</inkml:trace>
  <inkml:trace contextRef="#ctx0" brushRef="#br0" timeOffset="-161859.58">9646 9859 848 0,'0'0'250'0,"0"0"-194"0,0 0 98 15,0 0-2 1,147-72-23-16,-87 42 8 0,11-3-34 15,10-9 27-15,6-3-38 16,6-10-52-16,21-16 60 16,17-19-53-16,23-21 8 15,4-3-10-15,-27 18-44 16,-28 20 32-16,-34 26-33 16,0 0 0-16,12-9 37 15,12-9-25-15,14-8 5 16,-2 1 15-16,-3 3-32 15,0 4 37-15,-2 2-37 16,-4 2 25-16,-7 1-23 0,-4 6-2 16,-14 2 0-1,-7 11 0-15,-16 11 12 0,-17 8-13 16,-15 8 1-16,-16 10-64 16,0 3 0-16,-33 4-95 15,-12 0-1-15,-42 32-129 16,9 0-90-16,2 1-456 0</inkml:trace>
  <inkml:trace contextRef="#ctx0" brushRef="#br0" timeOffset="-161528.85">10796 8905 758 0,'0'0'218'15,"0"0"-14"-15,0 0-33 16,0 0-78-16,0 0 12 16,0 0-59-16,33 127 49 15,-62-84 6-15,0 6-40 16,4-4 56-16,7 2-45 15,12-6-53-15,6-2 66 16,0-7-76-16,27-10 32 16,12-8-14-16,10-8-26 0,10-6-2 15,1-2-13 1,-4-20-72-16,-1-28-60 0,-14 3-154 16,-14-2-505-16</inkml:trace>
  <inkml:trace contextRef="#ctx0" brushRef="#br0" timeOffset="-161012.1">12222 7703 788 0,'0'0'209'0,"0"0"-45"15,0 0 30-15,0 0 24 16,-161 21-97-16,95-2 29 16,-15-1-49-16,-29 9-24 15,-23 3 56-15,-27 6-47 0,-8-2-43 16,10-4 31-16,16-5-51 15,22-7-23-15,17-4 8 16,19-4-7-16,23-2 10 16,12-2-11-16,-5 2 0 15,6 2-16-15,1-2-7 16,15-1-2-16,15 2-53 16,13-3-129-16,4-6-71 15,13 0-309-15,9 0-54 0</inkml:trace>
  <inkml:trace contextRef="#ctx0" brushRef="#br0" timeOffset="-160745.28">11050 7808 758 0,'0'0'254'16,"0"0"-58"-16,0 0-4 15,0 0-99-15,0 0 47 16,0 0-73-16,-121 56 76 15,79-23-15-15,4 1-32 16,9 3 15-16,9 2-27 16,14 3-40-16,6 0-28 15,19-1-1-15,24 2-15 16,17-5 27-16,11-4-5 16,5-6-22-16,0-10-80 0,-1-14-69 15,-17-4-153-15,-22 0-418 16</inkml:trace>
  <inkml:trace contextRef="#ctx0" brushRef="#br0" timeOffset="-155770.39">12824 6876 1098 0,'0'0'295'0,"0"0"-83"16,0 0-29-16,0 0 28 16,0 0-37-16,-27-104-38 15,48 79 14-15,8 0-150 16,14-6 54-16,10-1-24 16,11-4-29-16,13-3 30 0,8-9-31 15,10-4 0 1,21-15-3-16,22-9 4 15,20-1-1-15,12 7 1 16,-8 22 0-16,-4 16 12 16,-8 15-13-16,4 12 0 0,2 3 14 15,2 2-14-15,2 2 0 16,3 17 0-16,0 8 1 16,-5 7-9-1,-5 4 5-15,-10 5 3 0,-24-8 15 16,-31-3 0-16,-26-8-16 15,-10-4 1-15,-3 5 0 16,-3-4-1-16,0 0-3 16,-20-5 4-16,-10-6-15 15,-8-4 20-15,0-2-7 16,-6-3 2-16,-2 2-49 16,-8-3-34-16,-11 0-204 0,-12 0-518 15</inkml:trace>
  <inkml:trace contextRef="#ctx0" brushRef="#br0" timeOffset="-155409.27">14403 5845 1219 0,'0'0'171'0,"0"0"-35"15,0 0-9-15,0 0 80 16,0 0-57-16,0 0-86 16,129 0-8-16,-51 22 21 15,3 4-52-15,5 9-25 16,-13 4 9-16,-17 5-3 15,-20 5-6-15,-29 1 0 16,-7 0 0-16,-43-1-6 16,-15 1 7-16,-6-5-17 15,1 4-17-15,-3 11-123 16,14-10-106-16,19-8-337 0</inkml:trace>
  <inkml:trace contextRef="#ctx0" brushRef="#br0" timeOffset="-154684.04">13253 7764 962 0,'0'0'325'15,"0"0"-180"-15,0 0-103 0,0 0 102 16,0 0 37-16,124 85-37 15,-68-37 8-15,9 12-103 16,5 9 33-16,5 10-18 16,10 17-36-16,10 25 39 15,19 19-54-15,7 11 15 16,-15-27 14-16,13-2-24 16,-3-19-6-16,-1-8-12 15,19 14 11-15,-16-18-28 16,-18-8 18-16,-13-15-1 15,-20-9 9-15,0-5 9 16,8 10-18-16,14 8 0 16,10 8 0-16,-3-4-1 0,-5-7 1 15,-5-5 0-15,-5-10 6 16,-10-8 10-16,-13-10-16 16,-13-8 0-16,-16-12 2 15,-14-5-32-15,-8-5 28 16,-5-5-12-16,-2-1 14 15,0 2-113-15,0 2 16 16,0 0 3-16,0 0-25 16,0 0-88-16,0-4 26 15,0 0-49-15,-7 0-333 0</inkml:trace>
  <inkml:trace contextRef="#ctx0" brushRef="#br0" timeOffset="-154147.02">14262 9260 1107 0,'0'0'322'15,"0"0"-193"-15,0 0-75 16,0 0 96-16,0 0-52 16,0 0-22-16,0 0-2 15,137-3-57-15,-82 24 34 16,5 1 7-16,4 4-45 16,6-2 73-16,-1-4-60 15,0-5 11-15,-5-10 9 16,-8-5-28-16,-9-2 52 15,-16-26-23-15,-11-12-41 16,-16-14 73-16,-4-12-67 16,-13-8-2-16,-11-2-10 15,-5 0-1-15,0 3-14 0,5 10-59 16,-13 6-100-16,8 14-151 16,-2 13-398-16</inkml:trace>
  <inkml:trace contextRef="#ctx0" brushRef="#br0" timeOffset="-152997.27">7796 6992 1066 0,'0'0'246'0,"0"0"-162"16,0 0 60-16,120-46-57 15,-68 20 53-15,6-4 2 0,7-4-86 16,6-6 30 0,7-3-5-16,6-5-69 0,5-4 78 15,3-4-68-15,3-2 13 16,22-15-8-16,23-9-20 16,29-11 25-1,12-1-32-15,4 11 1 0,2 9-4 16,-7 9 11-16,12 6-8 15,2 8 0-15,4 7 11 16,0 4-5-16,5 4-6 16,5 6 0-16,4 2 0 15,2 2 0-15,2 2 0 16,4 2-1-16,5 1 16 16,4 4-15-16,1 4 0 0,-5 6 0 15,-7 4-25 1,-9 3 31-16,-8 0-6 0,-9 14 0 15,-7 7 9-15,-9 5-9 16,-3 3 0 0,-1 4-2-16,-5 4-7 0,-2 2 11 15,-14 3-2-15,-31-2 0 16,-28-6 19-16,-30-4-16 16,-8 0-3-16,6 6 9 15,5 8 30-15,11 6-38 16,-3 3 26-16,2 1 10 15,-1-2-37-15,-3 1 30 16,-2-6-30-16,-3-4 0 16,-11-6 6-16,-10-7-6 15,-10-7 0-15,-8-9 0 0,-10-7 6 16,-9-5 4-16,-8-2-10 16,0 0-68-16,-29-9-2 15,-65-26-224-15,5 3-184 16,-7-1-505-16</inkml:trace>
  <inkml:trace contextRef="#ctx0" brushRef="#br0" timeOffset="-152596.73">13289 5344 1235 0,'0'0'234'0,"0"0"-182"16,0 0 123-16,0 0-70 15,0 0-26-15,0 0-12 16,0 0-29-16,146 28 26 15,-67-2-50-15,4 2-4 0,-2 6 6 16,-6 0 0 0,-17 2-10-16,-21 2-6 0,-22 0 12 15,-15 1-28-15,-19-2 16 16,-26-1 0-16,-9 3 15 16,3-1 8-16,4 3-18 15,12 9-5 1,14 7-24-16,19 35-69 0,2-11-198 15,0-9-513-15</inkml:trace>
  <inkml:trace contextRef="#ctx0" brushRef="#br0" timeOffset="-151660.34">10486 8622 690 0,'0'0'236'0,"0"0"-56"16,0 0-80-16,0 0 83 16,0 0-39-16,-114-68-53 15,110 61 86-15,2 3-63 16,2 4-16-16,0 0-35 16,8 0-62-16,24 11 58 15,12 15-10-15,18 8-26 16,14 12 51-16,31 16-58 15,27 19 27-15,29 17 2 16,13 7-39-16,-5-7 40 16,-6-3-45-16,-9-14 14 15,2-1 15-15,5 4-20 0,4-3-7 16,4-3 12-16,8-2-8 16,-1-2 14-16,1-3-21 15,-4-1 1-15,-3-2-5 16,-3-2 13-16,-1-4-9 15,-6-3 0-15,0-4 1 16,-2-2 7-16,1-3-8 16,-4-6 1-16,-6-2-8 15,-9-10 9-15,-24-8-2 16,-24-8 0-16,-22-6 13 16,-13 0-19-16,11-2 6 15,5 2 0-15,12-1-10 16,-2-2 10-16,-5-1 0 15,-6-2 3-15,-12-2 10 16,-18-2-26-16,-19 0-5 0,-20 0-64 16,-5-16 10-16,-34-4-150 15,-43-12-131-15,7 6-45 16,1 1-561-16</inkml:trace>
  <inkml:trace contextRef="#ctx0" brushRef="#br0" timeOffset="-151285.43">13322 9354 1257 0,'0'0'261'0,"0"0"-172"15,0 0 81-15,0 0 9 16,0 0-117-16,0 0 30 16,0 0-30-16,-16 50 12 15,52-14-23-15,10 5-43 16,9 2 23-16,0 4-31 16,-8 1-22-16,-9 4 1 15,-16 2-7-15,-17 0 6 16,-5-1-2-16,-11-5 8 15,-15-4 16-15,2-9 0 16,6-1 0-16,3-9 10 16,4 0-1-16,4-4-9 0,-2 3 0 15,-4 2-50-15,-16 16-131 16,2-5-95-16,-2-8-464 16</inkml:trace>
  <inkml:trace contextRef="#ctx0" brushRef="#br0" timeOffset="-150497.81">9566 10274 1337 0,'0'0'290'0,"0"0"-173"15,0 0 3-15,0 0 25 16,0 0-38-16,0 0-29 15,122 23 45-15,-57 5-79 16,12 2 9-16,13 4 0 16,8 1-52-16,22 3 49 15,24 3-50-15,35 7 13 16,17 1-7-16,1-3 6 16,-4-6-12-16,-5-4 9 0,3-1-2 15,2 2 1-15,0-3-8 16,-10-2 0-1,-4-2-28-15,0-2 28 0,1-2-1 16,1-2 0-16,2-3-16 16,-3-3 7-16,-2-6 2 15,-2 0 1-15,-8 0-27 16,-10-4 34-16,-13 0 0 16,-7-3-1-16,-7-4-2 15,-7-1-6-15,-1 0 9 16,-22 0 0-16,-17 0-19 15,-19-4 20-15,-3 0-1 16,8 2 0-16,9-2 17 0,6 0-24 16,-9 1 7-16,-9 2 0 15,-14-1-3-15,-12-2 3 16,-18-1 0-16,-13-1-6 16,-10-3-88-16,-29-7-74 15,-9 2-186-15,-5 2-297 16</inkml:trace>
  <inkml:trace contextRef="#ctx0" brushRef="#br0" timeOffset="-149997.02">12364 10593 1215 0,'0'0'276'0,"0"0"-176"16,0 0-79-16,0 0 78 16,0 0 15-16,0 0-31 15,0 0 62-15,95 35-107 16,-41-12 0-16,8 8-20 15,4-1-10-15,-8 4 11 16,-8 0-19-16,-16 2 6 16,-18-2-26-16,-16 3 32 15,-16-2-12-15,-33 1 30 16,-13 0-29-16,-8-2 57 16,3-1-40-16,9-3-5 15,12 0-26-15,3 8 7 0,14-6-176 16,5-8-353-16</inkml:trace>
  <inkml:trace contextRef="#ctx0" brushRef="#br0" timeOffset="-148565.23">6078 11256 646 0,'0'0'661'16,"0"0"-527"-16,0 0-75 15,0 0 18-15,0 0 110 16,0 0-116-16,0 0-19 16,27 0 41-16,6 19-51 15,10 7 25-15,4 9-48 0,9 2-3 16,4 8 37-16,4 3-52 16,3 2 31-16,5 4 1 15,1 2-32-15,1-1 33 16,8-2-34-16,3-3 1 15,11-1-1-15,4-7 14 16,20 2-9-16,21-1-5 16,17-2 15-16,4-1-12 15,-12-8-3-15,-10-5 0 16,-8-6-1-16,5 0 2 16,6-3-1-16,5-4 0 15,-2 0 10-15,1-4-2 16,-1-1-8-16,0 2 0 15,-1-3 9-15,-5 3 6 16,-2 0 4-16,-1-1-8 0,2 2 2 16,0 0 3-16,-1-5-16 15,-4-2 1-15,-5-5-8 16,-4 0 7-16,2-6 0 16,2-10 0-16,3-2 7 15,-1 1-7-15,-2-2 0 16,2-1 1-16,-3 2-11 15,6-5 17-15,-1 0-7 16,-2-4 0-16,-3 1 17 16,-24 1-17-16,-19 4 0 15,-16 5 0-15,-5 1-15 16,12-2 24-16,13-3-9 16,10-2 13-16,-1 0 3 0,-3 0-2 15,1-3-14 1,0 2 1-16,-1-1-10 0,1-2 18 15,-2-3-9-15,-5 4 3 16,-2-5 18-16,-4 2-11 16,-4-1-10-16,0 4 17 15,0-2-11-15,0 4-6 16,2-2 0-16,-2 1 0 16,0 2 21-16,-4-2-21 15,1 0 0-15,-1 0 0 16,-4 1-12-16,-1 1 21 15,-1 3-9-15,-4-1 2 0,-1 0 21 16,3-1-23 0,-1-3 0-16,4 2 0 0,-1-2-15 15,2-1 15-15,-1 6 0 16,-6-1 2-16,-3 2 10 16,-6 2-12-16,-2-2 0 15,-1 2 3-15,-2-2-14 16,-1-2 17-16,1 0-6 15,-3-2 0-15,0 0 6 16,-3 2-6-16,1 4 0 16,-3-1 0-16,-4 7-12 15,-3 0 13-15,-4 3-1 16,-10 2 16-16,-6 1 2 0,-6 1-4 16,-2-1-1-1,-1 1 6-15,1-3-4 0,1 0-13 16,2 0-2-16,1 0 0 15,-1 1-13-15,-2 0 12 16,-6-1-37-16,-4-2-68 16,-18 2-48-16,-9 0-532 0</inkml:trace>
  <inkml:trace contextRef="#ctx0" brushRef="#br0" timeOffset="-148304.17">15105 11008 694 0,'0'0'99'15,"0"0"-99"-15,0 0-143 0</inkml:trace>
  <inkml:trace contextRef="#ctx0" brushRef="#br0" timeOffset="-147394.58">11065 11714 684 0,'0'0'237'0,"0"0"-156"0,0 0 76 16,0 0-12-16,0 0 5 16,0 0-127-16,0 0 79 15,-57 8 7-15,57-5-1 16,0-3 0-16,0 3-55 16,0 2-38-16,0 5 53 15,0 0-52-15,2 4-4 16,9 2-4-16,7 2-7 15,3 2 21-15,8 2-22 16,7 0 0-16,5-2 11 16,4 0 9-16,10-4-20 0,1 0 0 15,4-6 0-15,2 1-7 16,1-4 2 0,-1 0 5-16,0 4 3 0,-6-3-3 15,-5 0 0-15,-8-1-19 16,-10-4-13-16,-11 0 31 15,-8-1-24-15,-8-2 25 16,-4 1 0-16,-2 0 24 16,0 4-39-16,0 3 16 15,0 4-1-15,-15 5 44 16,-3 4-13-16,-7 8 3 16,-2 3 66-16,-4 1-98 15,-4 3 50-15,-3 1-11 0,0-3-2 16,-3-2 29-1,4-4-47-15,1-2-15 0,3-3 23 16,0-4-14-16,-1 0-30 16,5-3 14-16,5-2-45 15,1 0 10-15,8-2-102 16,-5-2-108-16,3-2-130 16,4-6-819-16</inkml:trace>
  <inkml:trace contextRef="#ctx0" brushRef="#br0" timeOffset="-145045.12">20917 6206 1144 0,'0'0'383'15,"0"0"-187"-15,0 0-23 16,0 0-6-16,0 0-114 16,0 0 40-16,0 0-6 15,8-56-43-15,-8 56 11 16,0 0-37-16,-21 0-3 15,-8 0-9-15,-8 9 6 16,-11 5-12-16,0 9 28 0,-2 3-27 16,6 5 44-16,2 0-35 15,8 3-4-15,7 4 15 16,12 0-21-16,6 0 0 16,9-2 0-16,0-6-10 15,16-5 3-15,11-9-8 16,-1-7-6-16,3-4-12 15,0-5 14-15,-3 0 9 16,-1-11 9-16,0-3-42 16,-3-7 42-16,3-2-32 15,-1-7 0-15,0-2 17 16,1 2-22-16,-2 1 30 16,-4 2-1-16,-1 7 8 15,-5 4 1-15,-1 7 0 16,-5 2 0-16,-1 3-28 0,-2 4 26 15,1 0 2-15,0 0 0 16,1 11 1-16,1 4 30 16,-1 7-31-16,4 0 11 15,-1 2-13-15,-1 2 11 16,3 1-9-16,1-4 2 16,1-1 12-16,1-5-5 15,-1-3-9-15,3-8 0 16,1-6-9-16,1 0 11 15,-1-8-2-15,2-12 0 16,-1-4 10-16,-5-2 6 16,0 2-16-16,1 2 0 15,-4 1-4-15,2 7 4 0,-3 5 0 16,0 2 6 0,-1 3 9-16,2 4-2 0,-2 0-13 15,3 0 10-15,1 11 59 16,1 7-49-16,1 1 16 15,-1 3-14-15,3 0-10 16,1-3-15-16,3-6 3 16,5-4-74-16,17-9-8 15,-6 0-276-15,-3-16-316 16</inkml:trace>
  <inkml:trace contextRef="#ctx0" brushRef="#br0" timeOffset="-144699.64">21835 6204 806 0,'0'0'370'0,"0"0"-165"16,0 0-40-16,0 0-54 15,0 0-6-15,0 0 38 16,0 0-10-16,-73-10-52 16,53 20 68-16,3 3-73 15,-2 8 13-15,7 2-5 16,2 8-52-16,6 1 20 0,4 4-42 16,0 1 5-16,10-2 12 15,11-4-20-15,1-5-7 16,7-8 0-16,3-8-30 15,3-10-2-15,24-14-139 16,-6-17-420-16,-7-2-28 0</inkml:trace>
  <inkml:trace contextRef="#ctx0" brushRef="#br0" timeOffset="-144047.78">23117 5628 1309 0,'0'0'504'0,"0"0"-382"0,0 0 46 15,0 0-64-15,-132 45-47 16,96-1 53-16,3 12-60 16,4 10 25-16,7 8 6 15,8 6-75-15,10 2 33 16,4 2-38-16,0-7 19 15,15-4-32-15,8-10 12 16,2-8-19-16,1-14 17 16,1-12-139-16,11-25-79 15,-9-4-318-15,-2-9-623 0</inkml:trace>
  <inkml:trace contextRef="#ctx0" brushRef="#br0" timeOffset="-143282.99">23408 5993 1151 0,'0'0'483'0,"0"0"-293"15,0 0-31-15,0 0-31 0,0 0-66 16,0 0 1-16,-122 36 44 16,109-8-107-16,1 3 41 15,6 4-17-15,1 2-17 16,5 1 17-16,0-2-24 15,0-4 0-15,11-4 0 16,7-6-9-16,3-6 3 16,0-10-42-16,4-6-39 15,4 0 28-15,2-16-56 16,-2-14-70-16,0-3 80 16,-4-9-8-16,-6 3 90 0,-2 1 21 15,-7 8 2-15,0 4 26 16,-6 9 2-16,-4 6 48 15,2 2 31-15,-2 5-101 16,0 4 39-16,3 0-26 16,-3 0-13-16,0 7 61 15,0 9-1-15,0 6 5 16,0 4 39-16,0 2-100 16,2 2 24-16,2 1-15 15,5-6-10-15,5 1 0 16,-2-8-9-16,5-4 0 15,2-8-9-15,4-6-37 0,3 0 9 16,6-12-15-16,-3-9-45 16,-3-6 3-1,-5-2 28-15,-7-2 66 0,-2 5 16 16,-5 2-1-16,-2 8 29 16,-3 3 10-16,0 6 14 15,-2 5 22-15,2 2-41 16,0 0-43-16,0 0 32 15,3 12-17-15,-1 3-11 16,3 4-8-16,0-1-1 16,1-2-1-16,3-2-31 15,-1-6-88-15,1-6-6 16,7-2-174-16,-3-6 13 16,-1-9-318-16</inkml:trace>
  <inkml:trace contextRef="#ctx0" brushRef="#br0" timeOffset="-142366.3">24004 6056 811 0,'0'0'348'16,"0"0"-175"-16,0 0-24 16,0 0-5-16,0 0 9 15,0 0 38-15,0 0-126 16,28 97 35-16,-21-70-24 16,-2-3 21-16,-1-4-40 15,-4-6-56-15,0-4-1 16,0-8 33-16,0-2-7 15,0 0-26-15,0-6 0 16,0-14-25-16,4-6 24 16,7-5-36-16,5 2-20 15,3 0 30-15,-2-1-82 16,1 8 62-16,-3 4 13 0,3 4 23 16,-3 5 4-16,2 3 7 15,-5 3 0-15,0 3 47 16,-1 0-32-16,0 4 19 15,-2 14 20-15,0 0-28 16,0 4 21-16,-3 1-47 16,2-1-10-16,0-2 2 15,4-1-85-15,12-6 22 16,9-1-88-16,7-6-51 16,5-4-15-16,9-2-102 15,-10-19-31-15,-13-4-22 16,-13-4 92-16,-18 12 288 0,0-1 534 15,0-1-167 1,-4-2-12-16,-10 1-67 0,3 3-47 16,-3 5-4-16,1 5-134 15,-3 5-5-15,3 0-40 16,-3 1-42-16,-1 19 33 16,3 4-40-16,3 2-2 15,7 3-5-15,2-1-2 16,2-4-8-16,0-6-26 15,2-6-39-15,9-6 39 16,3-6-34-16,-1 0-21 16,-2-8 54-16,2-10-83 15,-4-2 57-15,-5 2 24 0,2 3 12 16,-6 8 24 0,2 3 1-16,-2 4 0 0,2 0-18 15,-2 9 24-15,2 12-6 16,0 9 4-16,3 8 7 15,-3 6 6-15,4 8-16 16,4 4 18-16,3 7 78 16,2 1-65-16,3 0 29 15,0 0-26-15,-7-8-33 16,-7-8 45-16,-4-10-28 16,0-12-9-16,-24-10 112 15,-10-9-85-15,-5-7 37 16,-6 0-5-16,0-4-35 15,1-10 36-15,6-3-34 0,6 1-18 16,9 2 43-16,9 2-54 16,5 4-7-16,5 2 0 15,2 4-16-15,2 1 15 16,0-2-52-16,0 3-31 16,0-2 77-16,8-2-115 15,13-8-21-15,-4-2-104 16,1 0-433-16</inkml:trace>
  <inkml:trace contextRef="#ctx0" brushRef="#br0" timeOffset="-141847.27">24913 5603 1126 0,'0'0'358'16,"0"0"-203"-16,0 0 63 15,0 0-77-15,0 0-102 16,0 0 59-16,0 0-5 15,29 38-60-15,-13-11 59 0,3 5-64 16,-1 3 34-16,0 3-3 16,0 4-48-16,-3 2 36 15,-1 2-30-15,-6 4-11 16,-1 2 62-16,-7 1-68 16,0 3 28-16,0-5 27 15,-13 2-40-15,-5-7 58 16,-2-6-52-16,0-8-12 15,2-6 63-15,5-8-62 16,4-8 10-16,5-2-14 16,-2-4 9-16,6-4 0 15,0 0-15-15,0 0 0 16,0 0 0-16,0 0 9 16,0 0-9-16,0 0 0 15,0 0-33-15,0 0 32 0,0 0-53 16,0 0-63-1,0 0 32-15,0 0-160 0,-4 0-458 16</inkml:trace>
  <inkml:trace contextRef="#ctx0" brushRef="#br0" timeOffset="-140444.68">22413 4221 1164 0,'0'0'317'0,"0"0"-103"0,0 0 16 16,0 0-118-16,0 0-40 15,-127-48 24-15,84 48-56 16,-1 0 10-16,-3 16-10 16,0 8-32-16,5 5 60 15,6 8-55-15,12 3 11 16,12 0-11-16,12-1 4 15,0-3-18-15,19-9 1 0,14-6-39 16,7-14 32 0,6-7-27-16,1-4-15 0,-4-22 4 15,-5-7-77-15,-7-9 63 16,-8-3 16-16,-10 2-33 16,-5 6 41-16,-6 5-2 15,1 8 37-15,-3 10 43 16,0 7-35-16,2 7 17 15,3 0-25-15,-1 10 0 16,5 17 29-16,-1 7-22 16,4 9 18-16,1 10 22 15,-1 7-28-15,-1 7-4 16,0 5-15-16,0 3 15 16,0 5-14-16,-2-3-1 15,0-1 0-15,0-7 5 0,-3-9 13 16,-1-11-25-16,-5-16 14 15,0-9-1-15,0-12 31 16,0-10-30-16,0-2 11 16,0-4 31-16,0-22-49 15,0-13-1-15,0-11-8 16,0-9 2-16,0-9-6 16,0-9 13-16,4-5-18 15,14-2 9-15,7 3-69 16,6 9 41-16,5 10 12 15,6 12-27-15,1 10 13 16,1 10-11-16,-2 6 50 16,-4 8-19-16,-9 4 21 15,-7 6-2-15,-8 4 1 16,-10 2 40-16,-2 0 22 0,-2 10 0 16,0 16 18-16,0 6 27 15,0 4-96-15,0 4 7 16,0 0-14-16,0-4-5 15,7-4-31-15,5-6-65 16,1-8-59-16,24-15-33 16,-3-3-147-16,6 0-557 0</inkml:trace>
  <inkml:trace contextRef="#ctx0" brushRef="#br0" timeOffset="-139300.62">23282 4221 1190 0,'0'0'392'15,"0"0"-110"-15,0 0-60 16,-121-10 0-16,88 12-176 16,6 20 26-16,8 6-42 15,5 5-24-15,11 3-6 16,3-3-11-16,7 0 10 16,15-8-26-16,5-5-45 15,4-10 9-15,3-7-18 16,-3-3-38-16,-2-11-53 15,-4-13 0-15,-6-2 64 16,-3-2 108-16,-7 2 0 0,-5 6 2 16,-4 8 75-1,0 6 66-15,0 6 7 0,0 0-90 16,0 4-40-16,0 17 80 16,0 2-94-16,0 4 5 15,0-2-11-15,12-2-19 16,5-8 5-16,8-4-55 15,0-11-47-15,4 0-7 16,2-11-67-16,-5-11-2 16,-2-2 28-16,-1 0 43 15,-7 4 121-15,-7 4 17 16,-4 9 83-16,0 4 125 16,-2 3-133-16,-3 9 7 15,3 18 70-15,-3 13-57 16,4 12-13-16,3 9-3 0,3 7-31 15,4 4 36 1,6 4-89-16,0-2-2 0,0-7-5 16,-2-13 5-16,-4-14-15 15,-10-19 5-15,-4-15 0 16,0-6-4-16,-4-19 16 16,-15-22-12-16,-3-10 0 15,0-14 0-15,2-3 21 16,2-8-21-16,5 0 0 15,4-3-23-15,9 3-21 16,0 13 17-16,0 8 21 16,13 13 9-16,7 12-13 0,5 13 8 15,-1 4 2 1,5 11-29-16,-2 2 20 16,0 0 9-16,-5 16 0 0,-9 8 7 15,-6 6 7-15,-7 2-14 16,-3 0 6-16,-18-1 20 15,-6-4-4-15,0-4-22 16,2-5 34-16,10-7-33 16,8-2-1-16,7-8 0 15,2-1 0-15,23-1-22 16,8-22 22-16,8-10-19 16,1-10 2-16,2-11-35 15,-1-12 26-15,3-26-33 16,-7 1 28-16,-8-3 4 15,-12 6 6-15,-16 23 21 16,-3 6 44-16,0 16-4 0,-7 15 29 16,-11 17-69-16,3 11 15 15,-1 2-34-15,3 27 39 16,0 15-20-16,1 16 24 16,6 11-22-16,1 7 32 15,3 2-34-15,2-3 11 16,0-9-11-16,0-11 1 15,0-9-1-15,4-9 0 16,-1-15 9-16,-1-10-19 16,2-11 7-16,10-3 3 15,5-5-24-15,10-13-78 16,5-3-58-16,-1 0-60 16,-2 2 75-16,-8 8 107 15,-5 5 28-15,-5 6 10 16,-4 0 118-16,0 4-15 0,-1 20 36 15,4 7-11-15,2 6-97 16,-2 5 0-16,0 2-31 16,-12 13-161-16,0-15-129 15,-16-10-496-15</inkml:trace>
  <inkml:trace contextRef="#ctx0" brushRef="#br0" timeOffset="-138582.3">22473 5047 889 0,'0'0'302'16,"0"0"-205"-16,0 0-56 16,0 0 50-16,0 0-62 15,0 0 19-15,0 0 15 16,-38 54-14-16,22-44 40 15,-6-2 28-15,0 1-22 16,-5-6 44-16,3-3-67 16,-1 0 8-16,2 0-6 15,4-12-33-15,3-10 39 16,7-8-49-16,7-8-16 16,2-5 0-16,4-4-15 15,21 0-11-15,4 8 10 16,0 4-34-16,-2 14 19 0,-6 4-99 15,-2 11-117 1,-6 6-103-16,-6 0-1107 0</inkml:trace>
  <inkml:trace contextRef="#ctx0" brushRef="#br0" timeOffset="-136917.81">21104 6535 674 0,'0'0'312'16,"0"0"-156"-16,0 0-63 15,0 0-22-15,0 0-35 16,0 0 0-16,0 0 83 0,0 0-64 15,3 0 78-15,-3 0 17 16,3 0-46-16,-1-4-27 16,2 2-37-16,0-4-4 15,3 0 30-15,-1 0-50 16,4-4-16-16,-3 0 8 16,-1-4-8-16,0-4 14 15,4-2-14-15,-3-6 0 16,-1-2-1-16,-2-3 8 15,3-1-7-15,0 1 0 16,-2 0 1-16,-1 3 3 16,-2 5-4-16,0 4 0 15,-2 7 0-15,2 4 6 16,-2 4-6-16,0 2 0 16,0 2 7-16,0 0-12 0,0 0 5 15,0 0 0 1,0 0-11-16,0 0 42 0,0 3-31 15,-4 6 24-15,-2-1-23 16,1 2 34-16,3 0-35 16,-1-3 0-16,3 2 3 15,0-5 3-15,0 0-6 16,0 0 0-16,0 0 1 16,0 0 28-16,5 0-29 15,6 0 6-15,7 2 16 16,1 0-22-16,2 0 0 15,-2 2 0-15,0-2 8 16,-5 0-20-16,-4 0 12 0,-3 0 0 16,-3 0-13-16,-4 1 14 15,0 6-1-15,0 1 0 16,0 2 10-16,0 2-1 16,0 2-9-16,0 2 0 15,0-1-6-15,0-3 18 16,0 0-12-16,-11-4 38 15,3-2-12-15,2-2 32 16,6 0-58-16,0-4 11 16,27 0-28-16,18-4-4 15,29-2-68-15,-10 0-208 16,-10-10-797-16</inkml:trace>
  <inkml:trace contextRef="#ctx0" brushRef="#br0" timeOffset="-124403.14">12826 6813 345 0,'0'0'296'0,"0"0"-172"16,0 0-58-16,0 0 50 0,0 0-105 16,0 0 10-16,2-10 2 15,-1 9 22-15,2-1 31 16,-3-1-21-16,2 2-17 16,-2 1 33-16,0-3-70 15,2 3 9-15,-2 0 14 16,0-1-23-16,0-2 45 15,0-1-18-15,0 3-12 16,0-4 32-16,-8 4-48 16,-6-2 0-16,-5 3 0 15,-10 0-58-15,-32 3 2 16,8 7-83-16,-5 2-185 0</inkml:trace>
  <inkml:trace contextRef="#ctx0" brushRef="#br0" timeOffset="-95160.72">5058 6756 814 0,'0'0'289'16,"0"0"-122"-16,0 0 29 15,0 0-77-15,0 0 9 16,0 0-42-16,25-51-39 15,-21 43 34-15,3 2-51 16,-4 1-5-16,1 3 12 16,-4-1-23-16,0 3 16 15,0 0 4-15,0 0-26 16,0 0 25-16,0 0-33 16,0 0 0-16,-4 0 13 15,-4-2 6-15,-1 2-19 16,1-1 0-16,-4 1 0 0,1-3-19 15,3 1 19-15,-4 1 0 16,-1-2 7-16,2 1 8 16,-3-2-30-16,3 2-1 15,0 0-4-15,-2 2 18 16,-2 0 2-16,-4 0 0 16,1 0 1-16,1 0 23 15,-1 0-25-15,0 0 1 16,0 0 0-16,-2 0-11 15,2 0 12-15,-4 0-1 16,-1 0 1-16,0 4 13 16,-2 2-14-16,-2 0 0 0,2 0 1 15,1 2-2-15,0 0 7 16,1 0-6-16,-1 3 0 16,1 1 14-16,-2-1-14 15,0 3 0-15,-4 0 0 16,-1 3 4-16,4-1 8 15,-1-3-12-15,2 3 15 16,6 1 1-16,-2-3-8 16,5 2-8-16,1-2 0 15,1 5-11-15,1-5 22 16,2 5-11-16,-3 0 0 0,4 2 6 16,-3 0-6-1,1 0 0-15,-1 2 5 16,1-2-14-16,1 5 18 15,1-2-9-15,2 2 9 0,2 2 4 16,4-1 9-16,2 1-22 16,0-2 15-16,0-2-12 15,0 2 6-15,6 2-9 16,6 0 0-16,1-1 7 16,1 4 14-16,-1-3-21 15,0 1 7-15,3-4-33 16,-1 0 20-16,3-3 6 15,5-1 1-15,0-2 14 16,6-1-6-16,3 0-9 16,4-2 0-16,-1 0-6 0,3 0 7 15,2-4-1 1,5-2 0-16,-1-2 2 0,6-2-15 16,-2-5 8-16,4-1-8 15,-1 0 1-15,-2 0 13 16,-1 0-1-16,-1-11 3 15,-2-1 8-15,0-2-22 16,-3-6 5-16,0-2 6 16,-2-9-4-16,3-3 5 15,-5-7-1-15,-3-3 13 16,-3-5-13-16,-6 1 24 16,-5-2-24-16,-6 2 20 15,-3 0-8-15,-6-1-2 16,-4 1-8-16,-2 1 13 0,0 3-3 15,-16 3-9 1,-9 5-3-16,-6 2-14 16,-4 7-8-16,-7 2 9 0,-5 4-10 15,-2 10-86 1,-25 6-94-16,12 5-126 0,5 0-736 0</inkml:trace>
  <inkml:trace contextRef="#ctx0" brushRef="#br0" timeOffset="-93905.62">2039 8608 651 0,'0'0'296'0,"0"0"-235"16,0 0-8-16,0 0 31 16,0 0 6-16,0 0-8 15,0 0-25-15,112-108-14 16,-83 90 66-16,4-2-81 15,5 0 36-15,7-4-22 16,8-2-32-16,7-4 20 16,7-4-28-16,9-6-2 0,9-6 36 15,4-5-15-15,7-1-7 16,4-5 27-16,2 4-27 16,5-1 29-16,2 0-31 15,-2 1-10-15,-5 5 8 16,-2 4-4-16,-9 4-6 15,-5 3 9-15,-8 1-8 16,-11 6 9-16,-11 3-10 16,-14 7 0-16,-15 3-11 15,-14 8-66-15,-9 2 7 16,-13 7-36-16,-20 0-137 16,-11 7-294-16</inkml:trace>
  <inkml:trace contextRef="#ctx0" brushRef="#br0" timeOffset="-93527.7">2317 8161 403 0,'0'0'829'0,"0"0"-714"0,0 0-15 16,0 0-87-1,0 0 57-15,127-64-3 0,-71 43-3 16,6 4 0-16,3 3-16 16,-3 1 3-16,-4 6 38 15,-6 6-74-15,-14 1-25 16,-9 0 10-16,-15 17-19 15,-10 7-6-15,-4 6-29 16,-7 4 54-16,-17 6 28 16,-5 0-15-16,0 2-22 15,4-4 9-15,5 1-26 16,17 2-78-16,3-9-104 16,0-9-283-16</inkml:trace>
  <inkml:trace contextRef="#ctx0" brushRef="#br0" timeOffset="-93028.34">3505 9018 848 0,'0'0'192'15,"0"0"-62"-15,0 0-8 16,0 0-21-16,0 0-25 15,0 0-11-15,152-92 30 16,-108 55-69-16,3-9 41 16,0-9-10-16,2-11-18 15,3-7 29-15,-4-10-38 16,4-7 1-16,-4 0 0 16,0 0-12-16,3 5-6 15,-5 6-10-15,-3 10 16 16,-5 7 3-16,-5 11-21 15,-8 9 24-15,-6 11-8 0,-5 7 0 16,-5 5-17-16,-5 9 0 16,0 4-19-16,-4 4 13 15,0 2-48-15,0 0-70 16,-6 11-90-16,-9 9-22 16,-3 0-129-16</inkml:trace>
  <inkml:trace contextRef="#ctx0" brushRef="#br0" timeOffset="-92491.25">3802 8340 895 0,'0'0'245'0,"0"0"-98"16,0 0-48-16,0 0-2 16,0 0 49-16,0 0-85 15,0 0-55-15,-16-11-6 16,9 24 39-16,-4 5-32 16,-2 2-7-16,-8 4 31 15,2-2-63-15,-1-2 68 0,4-3-12 16,7-4 8-1,5-5-19-15,4-4-13 0,0-2 0 16,0-2 1-16,8 0 37 16,10 0-37-16,5-4 22 15,8-10-10-15,5-1-13 16,6 2 38-16,5-3-14 16,1 0-15-1,2 0 56-15,-3 2-54 0,-5 0 22 16,-8 3 7-16,1 1-24 15,-11 5 35-15,-8 1-44 16,-5 2 12-16,-8 2 8 16,-3 0-27-16,0 4 30 15,0 16 13-15,0 3-31 0,0 6 23 16,-5 3-35-16,1 2 2 16,-1 2-22-16,2 1 20 15,-1 5-62-15,-2 15-80 16,-1-8-204-16,-1-7-210 0</inkml:trace>
  <inkml:trace contextRef="#ctx0" brushRef="#br0" timeOffset="-90078.62">16257 6226 561 0,'0'0'402'0,"0"0"-151"15,0 0-91-15,0 0 13 16,0 0-42-16,0 0-39 16,16-10 30-16,-12 8-64 15,0 2 6-15,3 0-7 16,-5 0-35-16,2 6 46 16,-4 12-27-16,0 8-30 15,0 8 65-15,0 4-75 0,-4 8 28 16,-5 4-9-1,1 3-20-15,-2 4 31 0,4 4-31 16,-3 3 0 0,1 0 12-16,2 1-4 0,2-2-8 15,-1-6 0-15,1-3 16 16,2-6-8-16,0-6-8 16,0-8 0-16,-1-4-6 15,0-5 17-15,3-10-19 16,0-2 8-16,0-9-62 15,0-4-27-15,0-4-135 16,0-19-138-16,0-4-662 0</inkml:trace>
  <inkml:trace contextRef="#ctx0" brushRef="#br0" timeOffset="-88713.17">16111 6244 846 0,'0'0'233'0,"0"0"-103"16,0 0-21-16,0 0-34 15,0 0-7-15,0 0-43 16,0 0-22-16,52-52 80 16,-37 46-77-16,3 2 59 15,5 2 2-15,6 0-24 16,6 2 30-16,7 0-38 15,8 0-13-15,4 0 35 16,6 0-38-16,4 0-19 16,3 0 10-16,4 0-1 15,0 0 6-15,1 0-15 16,-3 0 0-16,-3 0 2 16,-3-5-2-16,-7 4 0 15,-5-1 0-15,-7-1 7 16,-4 3-1-16,-1-1-6 0,-7 1 0 15,-4 0-6-15,-5 0 15 16,-6 0-9-16,-6 0 9 16,-5 0-8-16,-6 0-2 15,0 0-1-15,0 0-5 16,0 0 6-16,0 0 2 16,-6 4 47-16,-1 4-24 15,3 0-8-15,2 4-4 16,-3 1-12-16,3 4 0 15,0 3 26-15,-4 2-4 16,2 5-22-16,2 3 9 0,-2 2-3 16,2 1 9-1,2 6-15-15,0 1 0 0,0 0-16 16,0 2 35 0,12 0-19-16,5-2 0 0,-2 0 1 15,1-4 7-15,-1 0-8 16,-1-1 0-16,-1-4-2 15,-1 3 24-15,-2-3-23 16,-1 0 1-16,3-6 0 16,-6 1-12-16,1-4 8 15,-3-1 4-15,-2 0-6 16,-2-1 12-16,0 0-12 0,0-2 3 16,0 3 3-1,0-4-16-15,-2 1 15 0,-4-2 1 16,1 1 0-16,-1-6 8 15,-2 1-22-15,-2-2 14 16,-3 1-1-16,-7-1-10 16,-1 0 19-16,-6-3-8 15,-4 2 20-15,-2-3 3 16,-5 0-34-16,-6-2 12 16,-4 0-1-16,-5-1 45 15,-4-2-37-15,-4 1 4 16,3-2 18-16,0 2-17 15,0-2-13-15,0 0 0 16,0 2 13-16,2-2-26 16,4 0 15-16,-2 2-2 0,-2 1 0 15,2 3 6-15,2 1-6 16,0-1 0-16,2 2 1 16,9-2-19-16,3-1 19 15,11-1-1-15,9-1 3 16,7-3 12-16,7 1-17 15,4-1 2-15,0 0-53 16,0 0 39-16,0 0-6 16,0 0 8-16,0 0 10 15,8 0 2-15,8 0 6 16,4 0-6-16,2 0 1 16,5 0-14-16,4-1 13 15,5-2 0-15,4-1-1 16,3 1 4-16,3 1-4 15,3 0 1-15,2 2 0 0,2-2-16 16,3 2 16-16,0 0 0 16,0 0-2-16,-1 0 4 15,-3 0-2-15,-1 0 0 16,-6 0 0-16,-8 0-25 16,-8 0 10-16,-8 0 15 15,-11 0-6-15,-4-8-18 16,-6-2 12-16,0-4-57 15,-31-11-111-15,-2 2-46 16,-3 1-618-16</inkml:trace>
  <inkml:trace contextRef="#ctx0" brushRef="#br0" timeOffset="-87452.12">17520 6728 725 0,'0'0'254'0,"0"0"-51"15,0 0-59-15,0 0-16 16,0 0-4-16,0 0-52 16,133-83 6-16,-79 69 34 15,4-2-88-15,9 0 37 16,1 2-21-16,11 2-39 15,4 2 42-15,8 4-42 16,7 4 19-16,4 2-4 16,6 0 5-16,0 2-11 15,0 12-9-15,-6 6 13 16,-6 2-7-16,-7 4 0 0,-14 1-7 16,-7-2 3-16,-13-3 3 15,-10-1-12-15,-14-6-11 16,-14-4-71-16,-13-4-65 15,-4-7-83-15,-12 0-89 16,-9 0-60-16</inkml:trace>
  <inkml:trace contextRef="#ctx0" brushRef="#br0" timeOffset="-87095.92">18449 6431 940 0,'0'0'165'15,"0"0"-67"-15,0 0 1 16,0 0 34-16,0 0-60 16,0 0-72-16,0 0 27 15,35 4-4-15,1 11-13 16,7 7 52-16,5 4-44 15,4 4 14-15,-1 1-3 16,-9 2-28-16,-6 0 30 16,-14-1-30-16,-13 0 5 15,-9-4 9-15,-13 0-15 16,-22-1 74-16,-14-3-75 16,2-3 26-16,0 0-2 0,8 0-24 15,13 0-43 1,8-1-20-16,7 12-119 0,7-4-100 15,-1-4-425-15</inkml:trace>
  <inkml:trace contextRef="#ctx0" brushRef="#br0" timeOffset="-86764.49">17557 7277 660 0,'0'0'295'15,"0"0"-139"-15,0 0-107 16,0 0 90-16,137 38-18 15,-86-11-38-15,4 6 26 16,4 3-35-16,-1 2-29 16,0 2 62-16,2 0-106 15,2-2 34-15,1 2-13 16,-3-3-22-16,-5-5-7 0,-8-5-68 16,-18-6-79-16,-11-7-6 15,-16-5-374-15</inkml:trace>
  <inkml:trace contextRef="#ctx0" brushRef="#br0" timeOffset="-86427.39">17433 7632 1037 0,'0'0'135'0,"0"0"-97"16,0 0 141 0,120 24-93-16,-78-6 24 0,5 7-13 15,7-2-49-15,2 2 16 16,6-6-25-16,3-5 13 16,-3-8 49-16,-4-6-100 15,-7-6 53-15,-6-21-4 16,-10-16-7-16,-5-10 29 15,-11-11-53-15,-7-1-2 16,-8-2 3-16,-4 5-14 16,0 12-12-16,0 8-42 15,0 14-63-15,0 10-138 16,0 12-238-16</inkml:trace>
  <inkml:trace contextRef="#ctx0" brushRef="#br0" timeOffset="-85945.96">18012 6309 1060 0,'0'0'238'0,"0"0"-98"16,0 0-42-16,0 0-7 15,0 0 50-15,0 0-34 16,127 158 10-16,-60-86-38 16,7 12-48-16,10 21 66 15,9 23-49-15,13 22 12 16,-13-12 7-16,-17-27-45 16,-18-34 31-16,-11-20-53 0,9 9 12 15,6 4-10 1,2 7-2-16,-11-11-1 0,-10-10-15 15,-11-14-69-15,-17-11-57 16,-15-24-141-16,0-7-98 16,0 0-317-16</inkml:trace>
  <inkml:trace contextRef="#ctx0" brushRef="#br0" timeOffset="-85612.81">19238 6182 618 0,'0'0'612'16,"0"0"-528"-16,0 0 18 15,-168 62 0-15,97-3 71 16,-18 29 23-16,-27 34-100 15,-24 38 42-15,-11 21-70 16,8-5-46-16,11-15 24 16,28-31-27-16,18-26-9 15,25-26 23-15,21-20-15 16,13-8 28-16,2 0-45 16,7-1 7-16,5-6-16 15,11-18 1-15,2-10-60 16,11-15-60-16,11-7-352 15,-3-11-1162-15</inkml:trace>
  <inkml:trace contextRef="#ctx0" brushRef="#br0" timeOffset="-85084.67">16782 9762 1073 0,'0'0'368'0,"0"0"-280"16,0 0 2-16,0 0 14 16,145-153 13-16,-78 95 9 15,11-11-43-15,9-3-33 16,4-1-6-16,7 0-20 16,-1 9-24-16,-4 10 0 15,-11 14 1-15,-15 12-14 16,-14 12 13-16,-15 7-43 15,-16 9-3-15,-22 0-203 16,0 4-12-16,-10 8-117 0</inkml:trace>
  <inkml:trace contextRef="#ctx0" brushRef="#br0" timeOffset="-84847.31">17152 9149 912 0,'0'0'528'15,"0"0"-448"-15,0 0-36 16,0 0 9-16,163-21 49 16,-76 15 52-16,4 6-93 15,-4 0-6-15,-12 2-9 16,-21 16-38-16,-23 3 8 16,-24 6-16-16,-7 3-6 15,-20 4-7-15,-9 2 13 16,-2 6-15-16,6 2-52 15,12 24-144-15,8-11-20 16,5-5-389-16</inkml:trace>
  <inkml:trace contextRef="#ctx0" brushRef="#br0" timeOffset="-84527.16">17077 10253 1298 0,'0'0'230'16,"0"0"-149"-16,0 0-56 16,0 0 7-16,154-54 83 0,-19 15-53 15,48-7 4-15,22 2-39 16,-7 4-25-16,-20 4 39 15,-24 4 0 1,-9 2-16-16,-27 2 10 0,-27 6-35 16,-29 5-24-16,-19 6-47 15,-7-3-140-15,-16 3 56 16,-20 0-55-16,-31 5-157 16,-18 4-198-16</inkml:trace>
  <inkml:trace contextRef="#ctx0" brushRef="#br0" timeOffset="-84146.67">17703 9779 1119 0,'0'0'358'16,"0"0"-251"-16,0 0 73 16,0 0-25-16,0 0-31 15,0 0-21-15,0 0-13 16,68 18-17-16,1 6 13 0,12 1-64 16,4-2-10-16,-6 2-11 15,-7-1 5 1,-14 2-4-16,-20 0-2 0,-19 4 0 15,-19 4-21-15,0 2 18 16,-25 2 3-16,-10 3 0 16,2-2 0-16,2 2-1 15,5-3-14-15,1-6-47 16,-8 0-27-16,6-8-253 16,2-11-188-16</inkml:trace>
  <inkml:trace contextRef="#ctx0" brushRef="#br0" timeOffset="-83797.44">16911 9150 1431 0,'0'0'284'16,"0"0"-221"-16,0 0-5 16,150 78 143-16,-51-22-57 15,40 18-1-15,35 17-40 16,10 3-57-16,-9-5 25 16,-25-8-23-16,-24-13-47 15,-6-3 50-15,-20-11-45 0,-15-14 1 16,-20-10-7-16,-3-6 9 15,3 0-18-15,-3-4 9 16,-4-4-67-16,-20-10 43 16,-24-6-111-16,-23-38-44 15,-22-6-312-15,-14-8-324 0</inkml:trace>
  <inkml:trace contextRef="#ctx0" brushRef="#br0" timeOffset="-83461.37">17774 8763 1250 0,'0'0'209'16,"0"0"-99"-16,0 0-89 15,-51 111 133-15,31-23 42 16,1 33-37-16,4 34 0 15,1 6-63-15,6-9-34 16,3-21 56-16,1-32-118 16,2-21 50-16,0-18-2 15,2-5-47-15,0 3 35 16,0 6-36-16,0 2 1 16,0-11 2-16,0-14-2 0,0-12-2 15,0-11-15-15,0-12-42 16,0-6 19-16,0-6-72 15,-12-15-150-15,-1-5-459 0</inkml:trace>
  <inkml:trace contextRef="#ctx0" brushRef="#br0" timeOffset="-82475.86">2643 7925 910 0,'0'0'294'16,"0"0"-42"-16,0 0-144 15,0 0 101-15,0 0-55 16,0 0-113-16,0 0 72 15,73 16-4-15,21 11-20 16,36 12 65-16,32 15-123 16,14 7 21-16,-9-2-16 15,-15 3-22-15,-21-5 21 16,-26-6-35-16,-23-8 0 0,-24-11-10 16,-13-4-39-16,-3 2 13 15,-2-2-50-15,-9-3-27 16,-15-12-43-16,-16-13-161 15,0-1 104-15,-18-22-464 0</inkml:trace>
  <inkml:trace contextRef="#ctx0" brushRef="#br0" timeOffset="-82263.87">3655 7656 1309 0,'0'0'233'16,"0"112"-29"-16,0-2 13 0,4 36-19 15,7 6-101-15,1 0-43 16,-2-12-54-16,-1-14-3 16,-9-3-80-16,0-35-182 15,0-24-365-15</inkml:trace>
  <inkml:trace contextRef="#ctx0" brushRef="#br0" timeOffset="-70549.29">21310 8924 1060 0,'0'0'296'0,"0"0"-127"16,0 0-18-16,0 0-15 16,0 0-111-16,0 0 30 15,56-55-24-15,-50 51-30 16,-2 0 79-16,-1 2-32 15,-1 2 30-15,-2-2 7 16,0 2-43-16,0 0 28 16,0 0-70-16,0 0 25 15,0 12-22-15,-5 8-1 16,-3 9 42-16,-1 2 3 16,0 3-39-16,6 2 29 15,3-2-37-15,0 1 16 0,8-5-8 16,9-6 5-1,3-4-13-15,0-8 6 0,2-6 8 16,3-6-23-16,-2 0 9 16,-2-8-100-16,4-31-14 15,-7 6-209-15,-5-4-333 0</inkml:trace>
  <inkml:trace contextRef="#ctx0" brushRef="#br0" timeOffset="-70382.73">21513 8608 692 0,'0'0'1038'15,"0"0"-750"-15,0 0-97 16,0 0-136-16,0 0-55 16,0 0-186-16,0 0-306 15,-14 0-949-15</inkml:trace>
  <inkml:trace contextRef="#ctx0" brushRef="#br0" timeOffset="-69917.37">21432 8380 1197 0,'0'0'290'15,"0"0"-69"-15,0 0-130 16,-145-24 4-16,103 24-34 0,0 0-5 15,-1 16-14-15,1 11-18 16,-3 4 22-16,1 13 66 16,2 12-95-16,1 13 49 15,8 10-22-15,4 10-23 16,7 7 20-16,8 0-41 16,10 2 0-16,4 1 15 15,7-4 4-15,22-2-38 16,16-6 16-16,12-10-12 15,13-10 6-15,11-16 9 16,27-9 0-16,25-28 0 16,27-14-5-16,15-31 5 15,-11-29 0-15,-19-19 0 0,-40 5-7 16,-11-30 17 0,-19-18-10-16,-25-12 6 0,-10-20 3 15,-36 17 0-15,-4 25-9 16,-15 25 0-16,-22 27 7 15,-9 12 3-15,-21 0-7 16,-18-1-3-16,-31 4-13 16,10 19-3-16,-4 14-115 15,-23 12-138-15,39 18-204 16,9 6-1027-16</inkml:trace>
  <inkml:trace contextRef="#ctx0" brushRef="#br0" timeOffset="-69183.81">22353 9178 620 0,'0'0'503'0,"0"0"-380"16,114 0-45-16,-46 0 83 15,12-12 30-15,7-4-28 16,9-4-26-16,3-6-54 16,-2-4-17-16,-1-6 43 15,-4-9-100-15,-5-7 49 16,-8-13-30-16,-3-8-7 16,-7-9 29-16,-11-7-28 15,-11 1 8-15,-16 1 25 0,-11 4-37 16,-15 1-17-1,-5 3-1-15,-5 1 1 0,-22 6-7 16,-6 3 6-16,-9 6 0 16,-7 6-8-16,-9 7 20 15,-7 4-12-15,-6 4 0 16,-7 5-31-16,-2 4 21 16,-8 7 5-16,0 5-5 15,-1 12 9-15,-3 5-21 16,1 4 8-16,2 0 13 15,1 18 1-15,7 4-20 16,2 6 34-16,8 5-14 16,5 7 12-16,3 3-6 15,7 5 26-15,5 2-11 16,9 3-11-16,4 0 25 16,9 0-28-16,11-5 8 15,5-2-6-15,9-4 1 0,0-6 8 16,2-6-18-16,0-7 0 15,0-10-15-15,0-1 15 16,-5-3-1-16,1-5-30 16,-4-4-88-16,2 0-109 15,3-3-427-15</inkml:trace>
  <inkml:trace contextRef="#ctx0" brushRef="#br0" timeOffset="-68728.96">22488 7397 842 0,'0'0'255'0,"0"0"-76"16,0 0-5-16,0 0-33 16,0 0 1-16,0 0-96 15,0 0 14-15,2 6 116 0,-25 24-98 16,-9 6 34-16,-6 6-41 16,-2 4-31-16,-3 1 20 15,5-1-43-15,7-4-8 16,12-4 29-16,10-8-26 15,9-6-12-15,11-5 0 16,29-12 0-16,20-6 52 16,18-1-43-16,12-3 16 15,3-11 12-15,-2-2-17 16,-9-1-14-16,-13 6-6 16,-19 1 9-16,-17 6-35 15,-17 0 11-15,-10 4-29 16,-3 0-29-16,1 0-139 15,0 15-91-15,-2-5-443 0</inkml:trace>
  <inkml:trace contextRef="#ctx0" brushRef="#br0" timeOffset="-67978.97">22274 7452 1300 0,'0'0'308'16,"0"0"-160"-16,0 0-60 0,0 0 72 16,0 0-28-1,139 81-58-15,-39-22 17 0,33 23-39 16,33 22 3-16,10 6 6 15,-9-7-40-15,-14-15-18 16,-19-20-3-16,-4-10 19 16,-22-16-12-16,-18-11 1 15,-19-16-8-15,-11-7 3 16,6-2 13-16,2-6-29 16,-5 0 13-16,-22 0-70 15,-18-19 69-15,-19-7-76 16,-4-7-66-16,-39-21-84 15,-4 5-166-15,1 4-279 0</inkml:trace>
  <inkml:trace contextRef="#ctx0" brushRef="#br0" timeOffset="-67583.91">23736 7295 863 0,'0'0'358'0,"0"0"-255"16,0 0-1-16,0 0 68 16,0 0-92-16,-116-9 13 15,87 47-2-15,-6 12-51 16,-7 12 53-16,-12 31-40 16,-13 34 8-16,-15 33 69 15,-3 17-94-15,7-5 44 0,8-12-18 16,20-22-28-16,5-5 34 15,12-22-41-15,13-27 2 16,6-22 29-16,5-16-38 16,3 0-18-16,2-3 13 15,-2-2-11-15,6-14 20 16,0-14-22-16,0-4 0 16,0-9 11-16,0 0-2 15,0-4-18-15,0-14-12 16,6-3-49-16,-6-1-9 15,0-12-158-15,0 8-358 16,-12-1-1015-16</inkml:trace>
  <inkml:trace contextRef="#ctx0" brushRef="#br0" timeOffset="-49821.46">9283 9635 416 0,'0'0'202'0,"0"0"-98"16,0 0-40-16,0 0 12 15,0 0-28-15,0 0 28 16,-10 0 8-16,8 0-6 15,2 0 19-15,-2 0-29 16,0 0-50-16,0 0 33 16,0 0-34-16,-3 0 12 15,3 0 4-15,2 0-14 0,-2 0 41 16,0 0-27 0,-1 0-27-16,1 0 58 0,-1 0-55 15,1 0 26-15,0 0 3 16,-2 0-38-16,-3 0 24 15,-3 0-24-15,2 0 0 16,0 0 26-16,-3 0-11 16,3 0-6-16,0 0 19 15,3 0-28-15,-2 0 37 16,0 0-37-16,3 0 7 16,2 2-1-16,0-2 10 15,2 0-16-15,0 2 0 16,-2-2 13-16,2 0-4 15,-3 0-9-15,1 0 0 0,-4 2 9 16,-4 2 10-16,2 0-19 16,-1 2 25-16,0-2-19 15,0 2 27-15,2 0-33 16,1-1 1-16,-1 4 22 16,0 1-21-16,0 2-2 15,-1 0 26-15,-1 2-25 16,-3 0 31-16,2 1-30 15,-1 1-1-15,-1-1 40 16,1 4-18-16,-1-2-23 16,2 5 17-16,1 3-10 15,3 0 37-15,3 2-29 16,0 1-14-16,3-2 25 0,0 2-15 16,0-1-11-16,0-2 0 15,0 0 0-15,6-2 7 16,-2 4-7-16,-2-6 0 15,2 3 2-15,-1-2-1 16,1 0-1-16,0-1 1 16,4-1 0-16,-2 0 0 15,3 0-1-15,-1-2 0 16,4 0 4-16,-1-2 8 16,-3-1-12-16,2-7 0 15,-1 5 1-15,-5-5-1 16,3 2 0-16,-3 1 0 15,1 0 5-15,-1 1 8 16,3 3-13-16,-3-3 0 0,3 1 0 16,2-1 4-16,-2 1-4 15,1 0 0-15,1-1 6 16,1 1 1-16,-2-1-7 16,1 0 0-16,1-3 1 15,-2 0-2-15,3 0-1 16,-1-3 2-16,0 2-7 15,1-1 17-15,3-3-10 16,-1-1 0-16,1 1 1 16,1 0-18-16,1-1 17 15,-2-3 0-15,5 0-10 0,-3 0-5 16,2 0 14 0,-1 0-7-16,1 0-20 0,1-4 20 15,2-6-8-15,-1-1 4 16,3-1 11-16,-4 1-36 15,2-2 27-15,-4-1 8 16,1 2 2-16,1-4-10 16,0-2 10-16,-1-2 0 15,2-5-1-15,0-4-8 16,-2-1 9-16,0-4 0 16,0-2 0-16,-3 0-12 15,-1 1 14-15,-3-1-2 16,0 5 1-16,-2-1 15 15,0-3-23-15,-5-1 7 16,0-2 0-16,-2-2-13 0,-2-4 13 16,0 0 0-16,0 0 0 15,0 1 15-15,-6 2-3 16,-7 2-12-16,-5 3 1 16,0 4 42-16,-4 0-43 15,-2 6 19-15,3 2-4 16,-5 4-6-16,-1 7 4 15,-6 7-13-15,-6 5-40 16,-4 1 39-16,-18 6-110 16,7 8-118-16,10 0-154 0</inkml:trace>
  <inkml:trace contextRef="#ctx0" brushRef="#br0" timeOffset="-48186.2">5841 15316 1169 0,'0'0'390'0,"0"0"-151"16,0 0-135-16,0 0-16 16,0 0-56-16,0 0-31 15,0 0 14-15,100-98-15 16,-82 71 0-16,-3 4-17 15,-1-4 30-15,-3 1-13 16,-1 7 28-16,0-2-11 16,-1 7 53-16,-5 2-33 15,2 6-21-15,-3 0 47 16,1 6-57-16,-2 0 22 16,3 6 24-16,0 16-4 15,-4 10 36-15,2 7-41 16,-1 1-23-16,0 2 14 15,-2-8-34-15,0-2 0 16,0-8 0-16,0-6-40 0,0-7-50 16,0-11-102-16,-4 0-333 15,-3 0-135-15</inkml:trace>
  <inkml:trace contextRef="#ctx0" brushRef="#br0" timeOffset="-47655.56">5914 14736 1204 0,'0'0'272'0,"0"0"-136"0,0 0-4 15,0 0-35 1,0 0-31-16,-114 12-49 0,86 11-1 15,-5 8 46-15,2 8 15 16,0 11 38-16,5 8-27 16,6 5-16-16,11 8 26 15,7 5-89-15,2-3 24 16,2-1-19-16,18 3-13 16,4-13 11-16,10 1-12 15,1-6 0-15,8-7-4 16,1-6 17-16,6-12-23 15,2-3 10-15,4-10-18 0,5-15 2 16,1-4-48-16,0-4 56 16,1-22-33-16,-3-10 50 15,-6-8-9-15,-3-6 1 16,-7-8 11-16,-6-5 13 16,-7-5-11-16,-8-2 0 15,-9-4 37-15,-10-3-26 16,-4-1-22-16,0 2-3 15,-16 6 1-15,-9-1-8 16,-6 15 7-16,-5 9 0 16,-6 6-6-16,-5 13-3 15,-3 9 8-15,-8 8-51 16,-32 11-65-16,12 0-69 0,11 0-380 16</inkml:trace>
  <inkml:trace contextRef="#ctx0" brushRef="#br0" timeOffset="-46918.01">6021 15105 636 0,'0'0'630'0,"0"0"-471"15,0 0 7-15,0 0-51 0,0 0-42 16,0 0-48-16,0 0-9 16,-5 6 63-16,5 8-13 15,0 7-13-15,0 1 82 16,0 9-73-16,0 6 29 15,0 7-23-15,0 0-47 16,-7 6 21-16,3-6-42 16,-2 0-14-16,1-6-2 15,1-4-126-15,2-16-239 16,2-9-629-16</inkml:trace>
  <inkml:trace contextRef="#ctx0" brushRef="#br0" timeOffset="-44673.55">4232 13298 766 0,'0'0'226'16,"0"0"-46"-16,0 0-6 15,0 0-55-15,0 0-30 16,0 0 32-16,0 0-80 16,40-62 61-16,-15 54-35 15,0 1-10-15,5 0 6 16,1 5-41-16,3 1 10 15,4 1 52-15,4 0-65 0,9 0 27 16,5 11-10 0,9 7-23-16,3 4 27 0,5 7-40 15,2 2 9-15,-4 6 20 16,0 5-1-16,1 2-28 16,-6 4 9-16,-1 5-7 15,-5 1 29-15,-2 4-31 16,-2 4 1-16,-1 4 28 15,-1 2-10-15,-3 6-19 16,3 0 0-16,-3 1 1 16,-4-3-4-16,-1-5 4 15,-5-4-1-15,-3-3 7 16,-6-3 25-16,0-10-32 16,-3 0 0-16,-4-3 1 0,-6-4 9 15,-3-10-10 1,-3-1 0-16,-6-12-1 15,-2 1-7-15,-3-7 7 16,-2-4-26-16,2 1-44 0,-2-4 42 16,0 0-107-1,0-4-84-15,2 0-127 0,-2-2-476 0</inkml:trace>
  <inkml:trace contextRef="#ctx0" brushRef="#br0" timeOffset="-44207.24">4912 13766 874 0,'0'0'323'15,"0"0"-171"-15,0 0 16 16,0 0-31-16,0 0-50 16,0 0 17-16,0 0-42 15,124 18-7-15,-84 4 6 0,6 0-24 16,8 4 41-16,6 3-10 15,9-2-37-15,3-1 39 16,1-4-60-16,-2-8 17 16,-5-9-4-16,-13-5-17 15,-11-5 25-15,-13-23-28 16,-13-12 9-16,-10-10 19 16,-6-8-17-16,0-8-11 15,-6 0-3-15,-13 2-18 16,2 5-1-16,-1 13-47 15,-4 16-102-15,-16 26-89 16,4 4-277-16,-1 8-253 0</inkml:trace>
  <inkml:trace contextRef="#ctx0" brushRef="#br0" timeOffset="-43507.04">3144 15141 633 0,'0'0'407'0,"0"0"-257"0,0 0-70 16,0 0 55-1,0 0 19-15,0 0-89 0,0 0-34 16,-100 13 29-16,100-12-46 15,9 7 4-15,18-3 30 16,10 3-9-16,15-2 43 16,12 2-38-16,13-2-16 15,27 2 64-15,34-8-64 16,34 0 39-16,17 0-8 16,-2 0-21-16,-10 0 26 15,-11-8-39-15,-7-2-19 16,-13-3 13-16,-30 3-4 0,-29 2-15 15,-26 0 7-15,-10 2-6 16,6-3 32-16,1 0-33 16,2-1 0-16,-8 2 0 15,-12 5-6-15,-11-6-12 16,-11 5-31-16,-11 2-94 16,-10 2-5-16,-19-4-197 15,-11 4-534-15</inkml:trace>
  <inkml:trace contextRef="#ctx0" brushRef="#br0" timeOffset="-43140.52">3711 15052 1119 0,'0'0'239'0,"0"0"-161"16,0 0 41-16,0 0-62 15,0 0 51-15,0 0-50 16,171-5 30-16,-89 5-10 16,10 0-43-16,-1 5-9 15,-6 9-9-15,-7 9-17 16,-16 3-11-16,-15 5-59 15,-16 0-28-15,-22 4 44 16,-9 2 30-16,-23 1 24 16,-23 4 101-16,-14-5-85 15,-5 1 11-15,-1-2-16 0,10 1-11 16,9-7-66-16,13 10-134 16,12-8-116-16,13-6-437 0</inkml:trace>
  <inkml:trace contextRef="#ctx0" brushRef="#br0" timeOffset="-42690.72">3057 16837 78 0,'0'0'795'0,"0"0"-609"16,0 0-90-16,156-25 69 15,-84-1-75-15,26-6-16 0,33-18 20 16,37-12 15-16,12-13 42 16,-2 3-50-16,-8-5-53 15,-17 6 50-15,2-5-70 16,2-5 11-16,-10 5-20 16,-26 10-10-16,-26 8 11 15,-26 17-18-15,-6 1 17 16,5 0-26-16,4-4 7 15,-1-4-12-15,-17 12-22 16,-16 11-66-16,-19 8-39 16,-19 17-106-16,-17 0-164 15,-16 0-292-15</inkml:trace>
  <inkml:trace contextRef="#ctx0" brushRef="#br0" timeOffset="-42339.66">3799 16248 1232 0,'0'0'254'16,"0"0"-163"-16,0 0-1 15,0 0 51-15,0 0-14 16,130-4-87-16,-43-4-7 15,11 3-8-15,2 5-12 16,0 0 0-16,-9 0-13 16,-14 9 0-16,-23 9-23 15,-22 8 9-15,-23 2-4 0,-9 8 18 16,-29 3 67-16,-18 3 29 16,-11 2-61-16,-1-5-26 15,9-3 22-15,17-9-31 16,19-4-32-16,28-10-107 15,26-5-234-15,9-8-146 0</inkml:trace>
  <inkml:trace contextRef="#ctx0" brushRef="#br0" timeOffset="-41907.23">5970 15963 658 0,'0'0'213'0,"0"0"-103"15,0 0 98-15,0 0-32 16,0 0-92-16,0 0 105 16,0 0-83-16,-3 107 10 0,1-53-17 15,0 8-14-15,2 6 14 16,0 26-34-16,0-5-9 16,0 9 56-16,0 0-111 15,0-9 48-15,0 9 0 16,0-8-48-16,-2-2 33 15,-2-12-34-15,-3-3 9 16,2-15-21-16,-4-9-6 16,1-14-18-16,-6-13-7 15,-1-8-65-15,-17-14-28 16,6 0-257-16,-1-10-300 0</inkml:trace>
  <inkml:trace contextRef="#ctx0" brushRef="#br0" timeOffset="-41639.2">5838 16699 1137 0,'0'0'249'16,"0"0"-135"-16,0 0 12 15,0 0 26-15,-114 50 7 16,88-19-120-16,-1 1 31 16,2 4 11-16,8-5-37 0,1-4-4 15,5-2-40 1,7-10-21-16,4-3-3 0,0-6-210 16,10-6-46-16,9-14 14 15,3-5-309-15</inkml:trace>
  <inkml:trace contextRef="#ctx0" brushRef="#br0" timeOffset="-41474.43">5901 16673 1068 0,'0'0'246'0,"0"0"-22"16,129-8 138-16,-67 8-153 16,5 12-40-16,-3 10-73 15,-6 2-56-15,-4 7-40 0,-13-1-28 16,-9 12-85-16,-12-12-155 15,-11-5-670-15</inkml:trace>
  <inkml:trace contextRef="#ctx0" brushRef="#br0" timeOffset="-30576.49">3726 12903 588 0,'0'0'219'0,"0"0"-41"15,0 0-28-15,0 0-30 16,0 0-56-16,0 0-28 16,-2-35 20-16,2 31-14 15,0-1-16-15,0 4 70 16,0-1-28-16,0-1 17 0,0 3-17 15,0 0-41-15,-6 0 15 16,5 0-42-16,-3 0 2 16,-1 15-5-16,0 4 14 15,3 8 0-15,2 3 8 16,0 4-13-16,0 6 24 16,0 2-30-16,7 6 1 15,0 0 12-15,2 3 1 16,-3-4-14-16,-2 2 1 15,2-5 8-15,-4-4 10 16,-2-6-19-16,0-6 0 0,0-11 85 16,-10-2-45-1,-9-7 66-15,-6-6-23 0,-4-2-27 16,-4 0 24-16,-4 0-37 16,0-10-37-16,1-6 58 15,5-4-55-15,1-4-2 16,9-4-7-16,7-4-27 15,6-7 11-15,8-39-136 16,2 11-343-16,13-6-499 0</inkml:trace>
  <inkml:trace contextRef="#ctx0" brushRef="#br0" timeOffset="-30457.97">3645 12416 1458 0,'0'0'192'16,"0"0"-192"-16,0 0-182 0</inkml:trace>
  <inkml:trace contextRef="#ctx0" brushRef="#br0" timeOffset="-27958.19">6076 15091 299 0,'0'0'88'0,"0"0"-48"15,0 0-2-15,0 0-14 16,0 0-4-16,0 0-4 15,0 0 36-15,0 0 67 16,0 0-30-16,0 0 22 16,0 0-27-16,0 0-23 0,0 0-11 15,0 0-32-15,0 0-10 16,0 0 23-16,0 0-17 16,0 0 12-16,0 0 11 15,0 0 2-15,0 0 3 16,0 0-32-16,0 0-3 15,0 0 22-15,0 0-12 16,0 0 1-16,0 0 24 16,0 0-10-16,0 0 14 15,0 0-22-15,0 0-1 16,0 0-1-16,0 0-8 16,0 0-11-16,0 0-3 15,0 0 2-15,0 0 1 0,0 0-3 16,0 0 0-16,0 0 4 15,0 0 9-15,0 0-13 16,0 2 7-16,0 2 1 16,0 1 5-16,0-2-2 15,0 0 1-15,0 0 45 16,0 1-56-16,0 4 33 16,0-4-5-16,0 2-13 15,0 2 9-15,0-3-16 16,0 1-8-16,0 1 45 0,0 2-35 15,0-1 14 1,0 2 12-16,0 3-22 16,-2-3 47-16,-2 7-28 0,1-3-12 15,1 4 43-15,2-4-55 16,0 4 29 0,0-2-32-16,0 2-5 0,0-1 36 15,0-2-37-15,0 3 7 16,0-5 41-16,0 2-48 15,0-3 43-15,0 1-44 16,0-4 13-16,0 1 10 16,0-2-17-16,2 0-5 15,1-6 20-15,3 2-5 16,2 1-16-16,0-1 6 16,5-4 9-16,1 0 18 0,2 0-33 15,3 0 0 1,0-13-13-16,-2-1-10 15,1-3-6-15,-3-8-93 0,1-13-142 16,-7 5-104-16,-5 4-586 0</inkml:trace>
  <inkml:trace contextRef="#ctx0" brushRef="#br0" timeOffset="-27329.66">6125 14837 791 0,'0'0'362'0,"0"0"-184"0,0 0-78 16,0 0-33-16,0 0-11 15,0 0-46-15,0 0-9 16,-15 10 59-16,4-6-9 16,0 0-3-16,-1-4 29 15,6 0 14-15,-1 0 13 16,5 0-53-16,2-4-39 15,0-10 7-15,0 1-13 16,0 4-7-16,2 1 1 16,7-1-6-16,3 8 6 15,-4 1 0-15,-1 0 0 16,-1 0-4-16,-4 14 5 0,-2 4-1 16,0 4 4-16,0-5 3 15,-6 2 5-15,-7-5-12 16,3-6 2-16,2-4 20 15,3-2-22-15,3-2-12 16,2 0-99-16,0-2-192 16,0-6-542-16</inkml:trace>
  <inkml:trace contextRef="#ctx0" brushRef="#br0" timeOffset="-26960.91">6047 15208 864 0,'0'0'372'16,"0"0"-236"-16,0 0-37 16,0 0-9-16,0 0-61 0,0 0-29 15,0 0-76-15,-6 82-63 16,1-74-252-16</inkml:trace>
  <inkml:trace contextRef="#ctx0" brushRef="#br0" timeOffset="-26187.69">3715 12661 1094 0,'0'0'297'0,"0"0"-118"0,0 0-16 16,0 0 5-16,0 0-133 15,0 0 4-15,0 0-12 16,40-26-16-16,-40 26-8 15,-7 0 24-15,-11 0-25 16,-1 0 36-16,-4 0-22 16,3 0-16-16,2-4 31 15,5-6-25-15,4-4 21 16,9-2-27-16,0-3 0 0,0 4-30 16,15-1 13-1,1 3 9-15,-1 6 2 0,1 1 6 16,-5 3 3-16,-4 3-3 15,-4 0 0-15,-3 0-13 16,0 16 13-16,-8 4 0 16,-11 13-37-16,3-7-283 15,5-5-359-15</inkml:trace>
  <inkml:trace contextRef="#ctx0" brushRef="#br0" timeOffset="-22878.48">11464 13466 643 0,'0'0'280'0,"0"0"-165"15,0 0-38-15,0 0-19 16,0 0 27-16,0 0 8 16,0 0-15-16,-65 116 46 0,40-72 1 15,-5 6 1-15,-4 13 42 16,-8 4-45-16,-5 10-3 15,-2 4-8-15,0-1-54 16,7-3 20-16,6-9-61 16,9-12-2-16,7-14 5 15,9-14-18-15,7-10-3 16,4-12 1-16,0-6-79 16,0-2-11-16,21-46-85 15,4 2-318-15,0-2-126 0</inkml:trace>
  <inkml:trace contextRef="#ctx0" brushRef="#br0" timeOffset="-22477.75">11409 13535 772 0,'0'0'296'0,"0"0"-176"15,0 0 16-15,0 0-36 16,0 0-48-16,0 0 14 16,0 0 25-16,52-2-7 15,-35 16 78-15,5 4-57 16,0 8 35-16,7 5-9 0,4 5-48 15,2 8 15-15,6 3-49 16,-1 10-36-16,2 1 42 16,1 0-31-1,-3 0-3-15,-5-4-18 0,-4-8 6 16,-8-5-8-16,-5-11-1 16,-9-12-48-16,-7-9 47 15,-2-6-73-15,0-3 7 16,-9 0-72-16,-20-28-144 15,5 2-20-15,-1 0-335 16</inkml:trace>
  <inkml:trace contextRef="#ctx0" brushRef="#br0" timeOffset="-22183.27">11274 13927 887 0,'0'0'323'16,"0"0"-190"-16,0 0 50 15,0 0 2-15,0 0-60 16,0 0-41-16,0 0-20 16,110-9 51-16,-68 9-46 15,5 0 22-15,4 0-9 16,-2 0-36-16,-5 0 16 15,-5 0-62-15,-8-2 19 0,-9 0-25 16,-8 0 6-16,-6 0-25 16,-8 0-73-16,0 2-223 15,-6-2-470-15</inkml:trace>
  <inkml:trace contextRef="#ctx0" brushRef="#br0" timeOffset="-16979.69">12914 13451 844 0,'0'0'363'0,"0"0"-127"16,0 0-42-16,0 0-28 15,0 0 10-15,0 0-71 16,12-29-24-16,-12 29-33 15,-12 21-19-15,-5 7 54 16,-8 12-24-16,-2 10-26 16,2 7 53-16,4 5-67 15,5 4 11-15,5 0-20 16,7 0 1-16,4-4-22 0,0-4 11 16,0-5-72-16,13-9 39 15,7-8-148-15,20-6-106 16,-7-13-33-16,0-10-303 15</inkml:trace>
  <inkml:trace contextRef="#ctx0" brushRef="#br0" timeOffset="-15779.76">13275 13703 540 0,'0'0'290'0,"0"0"-79"15,0 0 9-15,0 0-73 16,0 0 18-16,0 0-77 15,0 0 24-15,0-6-27 16,0 8-25-16,4 17 52 16,-1 9-12-16,-3 10-23 15,2 12 28-15,-2 6-87 16,3 11 29-16,3 3-2 16,1 0-35-16,-1-1 39 15,1-2-4-15,-5-7-27 16,1-7 16-16,-3-12-21 0,0-9-13 15,-9-11 8-15,-9-8 1 16,-4-13 10-16,-5 0-19 16,0-12 1-16,2-15-18 15,4-18-9-15,5-9-38 16,7-52-47-16,5 16-220 16,4-1-224-16</inkml:trace>
  <inkml:trace contextRef="#ctx0" brushRef="#br0" timeOffset="-15662.17">13155 13573 1030 0,'0'0'327'0,"0"0"-137"0,0 0-81 15,0 0-12-15,0 0-97 16,0 0-135-16,124-32-435 0</inkml:trace>
  <inkml:trace contextRef="#ctx0" brushRef="#br0" timeOffset="-15456.92">13772 13884 1450 0,'0'0'502'0,"0"0"-467"0,0 0 13 16,0 0-27-1,-118 78-14-15,107-54-14 0,11-2-104 16,0-3-176 0,0-7-317-16</inkml:trace>
  <inkml:trace contextRef="#ctx0" brushRef="#br0" timeOffset="-15195.83">14104 13609 1510 0,'0'0'392'0,"0"0"-288"0,0 0 90 16,0 0-53-16,0 0-48 16,-29 130 35-16,29-89-122 15,9-1 15-15,9-4-8 16,0-3-11-16,2-12 11 15,0-4-13-15,0-10-30 16,0-7 29-16,7-12-145 16,-7-19-174-16,-5-2-551 0</inkml:trace>
  <inkml:trace contextRef="#ctx0" brushRef="#br0" timeOffset="-15076.29">14031 13441 1069 0,'0'0'595'0,"0"0"-472"16,0 0-55-16,0 0-68 0,0 0-92 16,0 0-264-16</inkml:trace>
  <inkml:trace contextRef="#ctx0" brushRef="#br0" timeOffset="-14849.43">14385 13104 1252 0,'0'0'375'0,"0"0"-140"16,0 0-5-16,0 0-62 15,120 121 1-15,-82-31-70 16,-3 32-36-16,-12 28 11 16,-21 9-57-16,-15-14-17 0,-49-8 4 15,-21-16-4 1,-17 1-48-16,-14-2-141 0,27-29-359 15,9-21-128-15</inkml:trace>
  <inkml:trace contextRef="#ctx0" brushRef="#br0" timeOffset="-14001.13">14142 13461 720 0,'0'0'395'15,"0"0"-165"-15,0 0-7 16,0 0-10-16,0 0-85 16,0 0 5-16,0 0-41 15,-15-60-22-15,15 50 54 0,-2 2-112 16,-1 0 50-16,-4-1-1 15,3 2-43-15,-5 3 19 16,2 0-37-16,3 4 0 16,0 0-2-16,-1 0 3 15,0 0-2-15,3 0-10 16,0 0-41-16,2 6 36 16,0 2-41-16,0-1-60 15,14 8 26-15,3-3-216 16,4 0-180-16</inkml:trace>
  <inkml:trace contextRef="#ctx0" brushRef="#br0" timeOffset="-13846.49">14142 13461 481 0,'70'8'1141'15,"-80"-12"-906"-15,1 0-125 16,0 2-52-16,2 2-58 15,1 5-35-15,1 10-203 16,1-1-312-16</inkml:trace>
  <inkml:trace contextRef="#ctx0" brushRef="#br0" timeOffset="-12680.85">5762 14744 599 0,'0'0'192'16,"0"0"-109"-16,0 0-50 15,0 0 7-15,0 0-19 0,-91 139-3 16,76-95 56-1,-1 1-52-15,5 4 59 0,4-1-12 16,3 2-15-16,4-6 39 16,0 1-31-16,9 1-29 15,13 2 18-15,11-4-38 16,5 0-8-16,7 2 3 16,6-5-6-16,3 3 18 15,0-4-20-15,7-8 0 16,1-2 8-16,6-10 6 15,1-12-20-15,-1-8 6 16,3 0 0-16,1-24 2 16,-5-6-2-16,-7-6 70 15,-8-4 46-15,-15-4-105 16,-12-9 21-16,-14-3 16 16,-9-8 40-16,-2-8 17 0,-4-19-31 15,-15 2-33-15,-4-1 14 16,-6 0-39-16,-2 25-16 15,-10-2 12-15,-1 17-12 16,-5 10-8-16,2 12-36 16,-10 16-63-16,13 4-118 15,8 8-164-15</inkml:trace>
  <inkml:trace contextRef="#ctx0" brushRef="#br0" timeOffset="-10094.92">13005 14793 857 0,'0'0'372'16,"0"0"-237"-16,0 0 80 15,0 0-26-15,0 0-41 16,0 0-31-16,0 0-54 15,152-75-11-15,-94 55 24 16,6 1-74-16,3 0 58 16,3 3-40-16,-5 5 6 15,-12-2-14-15,-11 7-12 16,-13 2 2-16,-16 0-8 16,-11 4-45-16,-2 0 19 15,-19 0 22-15,-22 10 10 16,-12 7 14-16,-13 2-14 15,-11 1 0-15,-3-1 30 16,-2 2-7-16,4-3-15 16,7 0 9-16,13-8 9 0,11 3-15 15,16-7-11 1,17-3 0-16,14-3-2 0,0 0 1 16,36 0-7-16,15-3 9 15,16-8-1-15,6-1 0 16,3 1-22-16,-5 1 22 15,-6-1-20-15,-11 5 38 16,-15 4-18-16,-16 0 0 16,-19 2-29-16,-4 0 28 15,-24 0-11-15,-23 15 12 16,-11-6 31-16,-11 7-1 16,-5-2-18-16,1-1 31 15,6 1-11-15,9 0 13 0,11-6-45 16,14 1 0-16,16-4 0 15,14-5 0-15,3 0-15 16,27 0-19-16,16 0 34 16,19 0-9-16,6-11-15 15,4 0-21-15,-1-2 31 16,-4 3-51-16,-11 0 64 16,-12 2-5-16,-13 3 5 15,-15 1 0-15,-16 4-32 16,0 0 33-16,-31 0-18 15,-14 0 33-15,-10 14-15 16,-5-2 13-16,0 3 11 16,2 2 26-16,10-2-29 15,11 2-21-15,10-9 22 0,14 2-7 16,13-4-30 0,0-5 8-16,25-1-12 0,19 0 10 15,14 0-12-15,13-7 6 16,3-7 2-16,-1 1-31 15,-6 4 44-15,-9-5 0 16,-16 6 8-16,-15-1-2 16,-18 4-6-16,-9 2 0 15,-22 2 8-15,-28 1 24 16,-16 0-32-16,-15 0 15 16,-5 5 15-16,3 3 35 15,7 2-46-15,14 2 11 16,15-6 7-16,19 2-22 0,21-3-21 15,7-1 6 1,21 0-19-16,24-4 18 0,16 0-46 16,5 0 16-16,1 0 30 15,-3-4-89-15,-10-2 70 16,-14-1 10-16,-15 3 10 16,-17 3-9-16,-8 1 2 15,-19 0 7-15,-28 0 12 16,-14 0 11-16,-9 0-23 15,-6 5 2-15,4-1-2 16,12 5 38-16,18-9-38 16,19 4 0-16,19-4 0 15,4 0-28-15,30 0 13 0,19 0-3 16,6 0-25-16,7-4 8 16,-2-2-45-16,-8-1 58 15,-15 2 4-15,-16 0 11 16,-17 5-9-16,-4 0 10 15,-29 0 6-15,-15 0 18 16,-14 0-18-16,2 0 0 16,2 0 32-16,14-3-26 15,16-2 16-15,15 0-22 16,9 1-19-16,13-9 2 16,26 3-31-16,7-2 21 15,8 1 26-15,-2-2-109 16,-4 4 90-16,-13 0 3 15,-10 6 7-15,-16-3-15 16,-9-1-66-16,0 1 78 0,-20 0-10 16,-2-5 24-1,-1 3-1-15,8-3 28 0,5 1-2 16,8 2-26-16,2 0-9 16,0 3-42-16,8 4 51 15,2 0-47-15,1 1 18 16,-4 0-28-16,-5 0-17 15,-2 0 19-15,0 0 7 16,0 1 48-16,0 3-19 16,-9 2 31-16,5-4-13 15,4 0 1-15,0 2-18 16,0-2-41-16,0-2-145 0,4 0 137 16,-2 0 67-1,-2 0 25-15,0 0 141 0,-21 0-74 16,-14 0-16-16,-7 0 30 15,-2 8-58-15,-1 3 3 16,8 0 48-16,8 1-88 16,16 0 21-16,10 1-32 15,3-7-34-15,16 0-4 16,17-2-49-16,8-3-35 16,7-1-7-16,-1 0-76 15,-5 0 58-15,-4 0 80 0,-11 0 67 16,-14 0 84-1,-13 0-14-15,0 0 61 16,-24 0-37-16,-15 0-33 16,-5 8-10-16,-3-2-13 0,7 2 16 15,11-3 15-15,14-2-51 16,15-3-4-16,0 3-14 16,17-3-46-16,19 0-56 15,9 0 35-15,1-3-65 16,-1-5 4-16,-9 3 67 15,-11 1 61-15,-17-1 60 16,-8 5-34-16,-11 0 72 16,-22 0-11-16,-10 0-42 15,-1 0-9-15,4 0-24 16,11 0 13-16,13 0 18 16,14 0-42-16,2 0-2 15,20 0-36-15,16 0-2 0,6 0 38 16,1 0-7-16,-6 0 8 15,-8 0 48-15,-16 0-29 16,-13 0-5-16,-2 0 31 16,-29 0 3-16,-9 0-13 15,-5 2-29-15,7-2-6 16,12 0 12-16,13 0-12 16,13 0-18-16,6 0-89 15,27 0-23-15,13 0 12 16,0 0-49-16,1 0-58 0,-11 0 47 15,-19 0 48-15</inkml:trace>
  <inkml:trace contextRef="#ctx0" brushRef="#br0" timeOffset="-9262.41">13117 14752 932 0,'0'0'279'0,"0"0"-279"16,0 0-38-16,0 0-7 15,0 0-186-15</inkml:trace>
  <inkml:trace contextRef="#ctx0" brushRef="#br0" timeOffset="-8017.87">13302 14622 459 0,'0'0'238'16,"0"0"-78"-16,0 0 35 15,0 0 1-15,0 0-69 16,0 0-22-16,0 0-37 16,-127 0-32-16,100 2 49 15,3 7-68-15,2-3 1 16,6-1-7-16,7 1-10 15,7-4-2-15,2 2-62 16,2-4-25-16,20 0-27 16,5 0-4-16,6 0-74 0,0 0 20 15,2-2 1-15,-7-2 117 16,-1-5 55-16,-9 7 4 16,-8-3 122-16,-2 4 1 15,-8 1 44-15,0 0-50 16,-14 0-80-16,-11 0-8 15,-6 0-33-15,-2 6 9 16,-3 5-12-16,5-5 15 16,4 2-12-16,10 0 11 15,5-1-1-15,10-2-20 16,2-3-36-16,18-2-93 16,4 0-97-16</inkml:trace>
  <inkml:trace contextRef="#ctx0" brushRef="#br0" timeOffset="-7933.06">13302 14622 631 0</inkml:trace>
  <inkml:trace contextRef="#ctx0" brushRef="#br0" timeOffset="-7876.22">13302 14622 631 0,'-83'28'254'0,"67"-28"-137"0,3 2-5 0,7 2-82 0,6 0-30 15,12-2-124-15,7-2-551 0</inkml:trace>
  <inkml:trace contextRef="#ctx0" brushRef="#br0" timeOffset="-7375.96">13217 14449 1079 0,'0'0'267'0,"0"0"-267"16,0 0-6-1,0 0-14-15,0 0-160 0,0 0-305 16</inkml:trace>
  <inkml:trace contextRef="#ctx0" brushRef="#br0" timeOffset="-7247.57">13217 14449 922 0,'116'-8'376'16,"-120"4"-132"-16,-3 3-8 16,5 1-75-16,2 0-126 15,0 0-35-15,0 1-233 16,2 8-442-16</inkml:trace>
  <inkml:trace contextRef="#ctx0" brushRef="#br0" timeOffset="-141739.7">10107 15931 1363 0,'0'0'498'0,"0"0"-422"16,0 0 16-16,0 0-44 15,0 0-23-15,0 0-7 16,20-18-18-16,-11 10 19 15,-3-1 15-15,6-4 2 16,-3-1 36-16,1 0-39 16,4-6-10-16,-1 0-5 15,1-6-17-15,-2-2 9 16,3 2-10-16,-6 3-3 0,-3 2-6 16,-2 9 18-16,-1 6-5 15,-1 1 33-15,-2 5-5 16,0 0 6-16,0 0-38 15,0 19 2-15,0 10 17 16,0 4-6-16,0 3 23 16,7 4-11-16,0-4-13 15,1-1 2-15,4-4-14 16,-1-4 0-16,0-9-13 16,-2-9-2-16,2-4-28 15,2-5-33-15,3-28-56 16,-1-7-381-16,-5-1-695 0</inkml:trace>
  <inkml:trace contextRef="#ctx0" brushRef="#br0" timeOffset="-141257.32">10214 15440 1147 0,'0'0'361'16,"0"0"-228"-16,0 0-55 16,0 0-37-16,0 0-15 15,0 0-26-15,0 0-8 16,-60-22-2-16,54 22 20 16,0 0-10-16,0 5 24 15,1-4-23-15,3 4 34 0,0-4-35 16,2 2 6-16,0-3 45 15,0 0-2-15,0 0 20 16,0 0-5-16,0 0-15 16,0 0-21-16,0 0-28 15,0 0-15-15,0 0 2 16,0 0-45-16,0 0 17 16,0 0 3-16,0 0 24 15,0 0 8-15,0 0 6 16,0 0 0-16,0 0 28 0,0 0-27 15,0 0 21 1,0 0-11-16,0 0-9 0,0 0 8 16,0 0-10-16,0 0-39 15,0 0-33-15,0 0-89 16,0 0 11-16,0 0 35 16,0 0-14-16,0 0-90 15,0 0-560-15</inkml:trace>
  <inkml:trace contextRef="#ctx0" brushRef="#br0" timeOffset="-140683.35">10063 15132 662 0,'0'0'247'0,"0"0"-39"15,0 0-79-15,0 0 13 16,-141 40 27-16,103-13-15 16,3 6 1-16,3 7-35 15,3 12-11-15,5 7 1 16,7 6-21-16,5 11 1 15,5 11-29-15,7 1-43 16,0 2 8-16,9 0-25 16,11-1 6-16,9-5-6 15,5-2 8-15,2-8-10 0,8-2 1 16,3-9-9-16,4-13-1 16,5-6 5-16,-1-14-7 15,5-16 5-15,5-14-20 16,2-8 26-16,6-28-9 15,1-14 7-15,2-13-3 16,-3-7 12-16,-6-10-5 16,-9-2 17-16,-9-11-11 15,-11 3 14-15,-10-8-21 16,-11-1 8-16,-8 5 3 16,-9 0-10-16,0 10 25 15,-17 4 1-15,-6 10-20 16,-12 7 23-16,-4 9-30 0,-8 10 0 15,-6 6-6-15,-12 8-23 16,-9 12-29-16,-53 14-55 16,16 4-187-16,2 4-262 0</inkml:trace>
  <inkml:trace contextRef="#ctx0" brushRef="#br0" timeOffset="-137551.23">6620 16293 462 0,'0'0'202'0,"0"0"-91"15,0 0-48-15,0 0 38 16,0 0-32-16,0 0-39 16,0 0 9-16,-25 0 18 0,25 0-57 15,0 0 13-15,0 0-4 16,0 0 8-16,0 0 12 15,0 0 6-15,0 0 27 16,0 0 27-16,0 0-47 16,0 0 13-16,0 0-19 15,0 0-18-15,0 0-14 16,0 0-4-16,0 0 0 16,0 0 5-16,0 0 3 15,0 0-8-15,0 0 15 16,0 0 14-16,0 0 28 15,0 0-28-15,0 0-1 16,0 0 18-16,0 0-28 0,0 0 17 16,0-5-26-16,2-3-8 15,8-5 14-15,-1-4-15 16,4-3 0-16,1-6 6 16,1-5 7-16,1-6-13 15,1-1 0-15,1-4-24 16,3 2 23-16,-5 1-15 15,3 8 16-15,-4 4-8 16,1 7 19-16,-3 8-11 16,1 4 0-16,-3 6-10 15,0 2 2-15,-2 0-11 16,4 10 19-16,0 5 13 16,3 6-12-16,3 2 16 15,0 3-14-15,6-2 4 16,2 2-13-16,-1 0 17 15,1-4-10-15,0 0-1 16,-1-4 2-16,-1-4 3 0,-1-7-5 16,-1-4 0-16,2-3-3 15,-4 0 3-15,4 0 0 16,0-10 0-16,2-8 6 16,-3-1-16-16,0-2-3 15,1-8-26-15,-1 0 38 16,1-2-14-16,2 0 3 15,-1 0 6-15,2 8-17 16,4-4 22-16,-1 10-13 16,3-2-4-16,0 6 7 0,1 8 8 15,-3 0 3 1,-3 5 0-16,-6 0-5 0,0 5 5 16,-3 9 0-16,-2 4 0 15,2 4 46-15,-2 5-39 16,-1-1 17-16,4 2 1 15,1-6-18-15,2 0 12 16,1-4-19-16,2-4 0 16,0-6 8-16,2-4-8 15,0-4 0-15,2 0 0 16,-2-4 9-16,2-14-18 16,1-1 0-16,-2-6-4 15,2-1 0-15,-3-3 12 16,-3-1 1-16,3 2 1 0,-3 2-1 15,1 8 18-15,0 0-18 16,0 0 0-16,-2 9 1 16,2 2 0-16,-6 4-1 15,4 1 0-15,0 2 1 16,4 0 4-16,4 0-5 16,5 0 0-16,7 0 3 15,1 0-3-15,5 0 0 16,3 0 10-16,1 0-9 15,5 0 35-15,3 0-11 16,4-9-13-16,0 1 48 16,2 2-43-16,-5-4 17 15,1 1 10-15,-3 6-21 16,-4-2 20-16,-5 0-21 0,-1 1-15 16,-5 4 14-16,-9-4-8 15,-5 4-13-15,-11 0 6 16,-5-4 0-16,-11 4 2 15,-4 0-1-15,-2 0-6 16,0-2 5-16,0 2-6 16,0-4-34-16,0-4-60 15,0-3-278-15,0 4-549 0</inkml:trace>
  <inkml:trace contextRef="#ctx0" brushRef="#br0" timeOffset="-137083.45">8403 15580 1192 0,'0'0'313'0,"0"0"-157"0,0 0-3 16,0 0-9-16,0 0-77 15,0 0-45-15,0 0 0 16,51-1-17-16,-15 9-3 15,3 3 18-15,9 6-19 16,2 1-1-16,2 4 13 16,-6 6-12-16,-5 5-1 15,-10 0-4-15,-14 1 4 16,-12 2 4-16,-5 0 10 16,-13 1 9-16,-23-6 21 15,-11 4 20-15,-4-3-14 16,2-4-36-16,7-3-14 0,14 6-70 15,13-7-137 1,13-10-187-16</inkml:trace>
  <inkml:trace contextRef="#ctx0" brushRef="#br0" timeOffset="-135951.01">10399 15066 532 0,'0'0'266'16,"0"0"-174"-16,0 0 125 15,0 0-52-15,0 0-56 16,0 0-54-16,0 0 4 16,-91-27-28-16,70 27 5 15,-3 0-18-15,-5 0 21 16,-3 8 0-16,-1 0-8 0,-2 6 24 16,-3 4-14-1,0 0 9-15,-2 0-2 0,2 6-24 16,0 5-14-16,4 3-9 15,4 3 10-15,3 6-4 16,4-1-7-16,4 0 0 16,1 4 13-16,5 2-11 15,1-2 3-15,3 1-5 16,7-1-7-16,0 2-5 16,2-2 6-16,0-3 5 15,0 7-1-15,2-3-10 16,9-1 11-16,-2-1-6 15,4-4 1-15,0 1-11 16,3-1 24-16,5-1-7 16,3 0 1-16,0-1-1 0,8-2 7 15,-1 1-7 1,2-2 1-16,0-1-7 0,4-10 6 16,-4-1-10-16,1-1 10 15,1-7-27-15,0-5 26 16,2 0-19-16,2-9-2 15,-3 0 20-15,2 0-18 16,-3 0 18-16,1 0 2 16,2-14-2-16,2-3-10 15,-2 0 12-15,0-10-30 16,-3 4 29-16,-2-13-25 16,-3 1 26-16,-4-7 5 0,-1-2 1 15,0-4 26 1,0-6-14-16,-3 0 5 0,2-4 33 15,-2-5-49-15,-4 1 24 16,-4 0 17-16,-8-2-4 16,-4 2 12-16,-2 2 2 15,0 3-3-15,-11 5 48 16,-12 4-73-16,-5 6 14 16,-8 2 1-16,-6 5-19 15,-7 8-9-15,-7 1-17 16,-8 7-37-16,-5 11 22 15,-5 7-142-15,-26 1-87 16,22 8-94-16,10 7-540 0</inkml:trace>
  <inkml:trace contextRef="#ctx0" brushRef="#br0" timeOffset="-133851.65">7736 15374 1435 0,'0'0'286'0,"0"0"-192"15,0 0-55-15,0 0-8 16,0 0 0-16,158-90-26 16,-111 55-4-16,-7 4-2 15,-6-5-10-15,-14 0 11 16,-7-5 6-16,-12 7-6 15,-1 6 16-15,0 1 31 0,0 15-15 16,-3-1-4 0,-6 11-27-16,-2 2-2 0,2 0-4 15,-2 15-6-15,0 10 11 16,1 11 0-16,6 1 2 16,4 7 46-16,0-3-38 15,0 6 30-15,10-1-3 16,3 0-18-16,3-4 8 15,-3-4-27-15,-2-4 1 16,-6-12-2-16,1-4-14 16,-4-12 4-16,1-6 10 15,-3 0 1-15,0-3 36 16,0-22-36-16,0-6 0 16,4-6-19-16,7-1 6 15,3 2 4-15,1 7 7 0,1 10-11 16,1 3 11-16,-3 7-5 15,-5 9 7-15,-3 0-9 16,-6 0-20-16,0 6 27 16,0 15 2-16,0 2 33 15,-4 8 8-15,-3-5-22 16,7 3-11-16,0-6 18 16,7-1-13-16,14-2-24 15,12-2 11-15,4-7-59 16,28-11-52-16,-9 0-272 15,-3 0-1131-15</inkml:trace>
  <inkml:trace contextRef="#ctx0" brushRef="#br0" timeOffset="-132318.47">10911 15705 553 0,'0'0'181'16,"0"0"-98"-16,0 0 10 15,0 0-30-15,0 0 21 16,0 0 33-16,0 0-47 16,-7-6-9-16,7 6-11 15,0-4-12-15,0 4 39 16,0 0-3-16,0 0-4 15,0 0 7-15,0 0-30 16,3 0-16-16,6-4 21 16,4 4-23-16,2-4 12 15,6 0-26-15,3 2-13 16,3 0 22-16,2 0-22 0,2-2 7 16,5-1 6-16,-1 5-8 15,3-7 14-15,3 5-10 16,1-6-10-16,2 2 30 15,1 2-31-15,4 0 21 16,2 0 3-16,1-2-22 16,1 3 19-16,2 0-8 15,3-3-11-15,3 2 11 16,1-2-3-16,2-1-10 16,3 2 9-16,3-4-3 15,3 4 6-15,3-3-12 16,2-1 0-16,2 4 10 15,2-5 6-15,3 3-16 16,0 1 0-16,1 1 8 16,4-1-5-16,-4-1-3 0,1 3 0 15,-4-4-13-15,-5 2 13 16,-2 2 0-16,-7-2-1 16,-3 2 8-16,-5 0-7 15,-10 1 0-15,-11-1 1 16,-9-1-10-16,-12 3-23 15,-11 2-11-15,-8-2-10 16,0 0-38-16,-6-2-128 16,-13 4-448-16</inkml:trace>
  <inkml:trace contextRef="#ctx0" brushRef="#br0" timeOffset="-131720.08">12059 15410 1039 0,'0'0'241'0,"0"0"-127"0,0 0-37 15,0 0 3-15,0 0 9 16,0 0-25-16,0 0 3 16,98 40-65-16,-71-13 31 15,-6 0-7-15,-8 7-20 16,-9 2 32-16,-4 1-9 16,-11-5 8-16,-18-2 30 15,-5-4-66-15,3-4 23 16,2-6-24-16,7-4-43 15,6-5-94-15,7-7-102 16,5 0-271-16</inkml:trace>
  <inkml:trace contextRef="#ctx0" brushRef="#br0" timeOffset="-131001.99">12095 15105 1094 0,'0'0'265'0,"0"0"-178"16,0 0-20-1,0 0-28-15,0 0-9 0,62-130 10 16,-45 94-40-16,-5-4 13 16,-3 2 7-16,-5 1 21 15,-4 10 19-15,0 4 7 16,0 10-23-16,0 6 67 16,0 5-54-16,0 2-18 15,0 0-39-15,-2 20-16 16,-3 10 16-16,3 15 11 15,0 7 0-15,2 8 32 16,0 2-42-16,0 0 36 16,0-4-15-16,9-8-12 0,-3-5 11 15,2-5-20-15,-6-14-1 16,0-4 4-16,0-12 5 16,-2-3-10-16,0-7 1 15,0 0 0-15,0-4-11 16,0-21-31-16,5-7-1 15,1-5 29-15,6-7-89 16,5 4-43-16,3 0-17 16,5 8 66-16,-2 3 78 15,7 8 4-15,-3 9 15 16,0 3-7-16,-3 8 11 16,-4 1-4-16,-9 0 0 15,-6 0 6-15,-5 6 4 16,0 8 47-16,-23 6 20 15,-1 2 17-15,0 3-17 0,3-4 13 16,11 2-41-16,5 0-37 16,5-1 34-16,9 0-45 15,20-1 6-15,6-6 13 16,7-2-20-16,4-7 0 16,2-6-84-16,-13 0-144 15,-8 0-297-15</inkml:trace>
  <inkml:trace contextRef="#ctx0" brushRef="#br0" timeOffset="-122269.59">7804 15337 506 0,'0'0'197'15,"0"0"-120"-15,0 0-32 16,0 0-32-16,0 0 49 16,81-31-35-16,-60 23-26 15,1-6 25-15,0 2 9 16,1 2-9-16,2-9 19 0,5 3-38 15,2-3 6 1,-1-2 6-16,-4-3 5 0,-4-3-1 16,-7-4-23-16,-7-3 10 15,-7-4 19-15,-2 4 69 16,0 3-69-16,0 12-13 16,-11 3-1-16,1 10 12 15,-2 1-27-15,-3 5 9 16,-1 0-23-16,1 9 21 15,-1 9-8-15,0 4 1 16,3 4 0-16,0 4 2 16,2 4-2-16,6 1 0 15,2 1 24-15,3 0-14 16,0 1-8-16,0 1 19 16,12 3-20-16,1-1 24 0,-2-2-18 15,3 0-7-15,-3-2 9 16,-2 1 1-16,-2-12-10 15,-3 1 0-15,-2-6 7 16,0-3-2-16,0-7-5 16,-2-2 0-16,2-7-13 15,-2-1 13-15,0 0 0 16,0-9 0-16,0-10 1 16,0-10-1-16,0-4 0 15,0-3 0-15,0-4-7 16,0 5-22-16,3-3-9 15,11 7 37-15,5 5-25 0,1 5 26 16,5 7-16 0,-2 5 16-16,-2 3-5 0,-5 4 5 15,-3 2 0-15,-8 0-1 16,-5 8-2-16,0 6 3 16,-15 8 0-16,-10 4 6 15,-4 1 14-15,0 0-8 16,4 3 15-16,6 2 21 15,7-9-19-15,10 4 15 16,2-5-25-16,0 0-8 16,20-7 18-16,5-2-29 15,4-1 0-15,2-7 0 16,11-1-20-16,-9-4-41 0,-6 0-241 16</inkml:trace>
  <inkml:trace contextRef="#ctx0" brushRef="#br0" timeOffset="-121004.91">8298 15855 36 0,'0'0'789'0,"0"0"-664"15,0 0-42 1,0 0 92-16,0 0-81 0,0 0-22 15,0 0-54 1,-5-7 44-16,5 2 9 0,0 3-27 16,0 0 5-16,0 2-17 15,0 0-11-15,0 0 31 16,0 0-43-16,0 0 10 16,0-2-10-16,10 2-3 15,-2-2 17-15,7 0-4 16,4 2-19-16,1-4 44 15,5 4-38-15,1-4 32 16,3 4-15-16,1 0-22 16,2-4 6-16,-1 4 6 0,0-2-13 15,0-1 24-15,3 2-8 16,-3 1 6-16,1-4 16 16,-1-1-13-16,1 3 20 15,1-4-17-15,2 1-13 16,-1-3 28-16,1 2-43 15,-1 2 15-15,-3 0 5 16,0-1-20-16,-2 0 21 16,-2 3-21-16,0-1 0 15,-5 3 0-15,0 0 0 16,0 0 0-16,-1 0 4 16,-2-2-2-16,4 2 1 15,1 0-3-15,1 0 0 16,1 0-3-16,1 0 4 15,-2 0-1-15,1-5 0 0,-1 5 9 16,-5 0-1-16,-4 0-8 16,-6-4 0-16,-5 4-12 15,-2-2 13-15,-1 2-1 16,-2 0 0-16,0 0-39 16,-2 0-29-16,-14-2-160 15,-7 2-471-15</inkml:trace>
  <inkml:trace contextRef="#ctx0" brushRef="#br0" timeOffset="-120352.66">8363 15856 575 0,'0'0'260'0,"0"0"-120"15,0 0-81-15,0 0 77 16,0 0-22-16,0 0-79 16,0 0-7-16,2 0 24 15,4-1-38-15,7-2 36 16,3-1 20-16,4-5-18 15,2 5 6-15,5 2-32 16,2-6-14-16,5 4 64 16,1-2-57-16,7 2 10 15,3-3 19-15,7 1-8 16,2-3 17-16,3 1-3 0,3-2-42 16,2-2 66-16,0 2-59 15,1 0 13-15,-3 2-13 16,2-5-7-16,-4 7 10 15,-5-2-22-15,-5-1 1 16,-6 5 1-16,-6-4-1 16,-7 4-1-16,-4 2 0 15,-8 2-17-15,-5 0 17 16,-4 0-24-16,-3 0-42 16,-3 0 4-16,-2 0-39 15,0 0 26-15,0 0-55 16,-13 2 43-16,-18 14-17 15,-1-6-202-15,3 1-209 0</inkml:trace>
  <inkml:trace contextRef="#ctx0" brushRef="#br0" timeOffset="-120059.85">8743 15829 548 0,'0'0'548'16,"0"0"-478"-16,0 0 1 16,0 0 132-16,141-14-90 15,-84 10-14-15,11-8-20 16,3 6 24-16,2-6 37 16,3 6-50-16,0-7-18 0,-2 7 11 15,-8-1-58-15,-7 1 14 16,-15 2-39-16,-13 2 10 15,-13 0-25-15,-11 2 15 16,-7 0-32-16,0 0-36 16,0 0-122-16,-11-4-69 15,-1 4-318-15</inkml:trace>
  <inkml:trace contextRef="#ctx0" brushRef="#br0" timeOffset="-117121.43">10860 15716 335 0,'0'0'257'16,"0"0"-114"-16,0 0-79 16,0 0 21-16,0 0-43 15,0 0-29-15,0 0 21 16,13-7-32-16,-8 3 18 16,-3 4 32-16,-2 0 7 15,2 0 66-15,-2 0-19 0,0 0-24 16,0 0 5-16,0 0-75 15,0 0 10-15,0 0-5 16,0 0-11-16,0 0 28 16,0 0-17-16,0 0 5 15,0 0 26-15,0 0-39 16,0 0 14-16,0 0-4 16,0 0-10-16,0 0 20 15,0 0-19-15,3-1-4 16,4-4 22-16,1 5-28 15,5-8 0-15,1 8 3 0,-1-8 6 16,5 4-4 0,0 2-5-16,4-2 0 0,3-1-11 15,-1-1 12-15,5 3-1 16,1-1 7 0,-1 4-7-16,-3 0 12 0,0-4-12 15,1 4 0-15,0 0-11 16,2-4 25-16,2 0-14 15,5-1 0-15,-3 4 1 16,3-3 7-16,0-5-8 16,-3 6 0-16,1 0-3 15,1 0 14-15,-1-1-11 16,3-2 0-16,2 2 1 0,1 0 11 16,2 4-12-1,3-4 0-15,-1-1 6 0,5 4 4 16,2-2-6-16,5 2 8 15,4 1-10-15,4-3 13 16,3 2-15 0,5-4 0-16,-1 5 3 0,0-3 13 15,-4-3-16-15,-4 3 1 16,-8 2-1-16,-12-3 0 16,-13 4-13-16,-14-5-71 15,-16 5-56-15,-17-4-39 16,-14 3-707-16</inkml:trace>
  <inkml:trace contextRef="#ctx0" brushRef="#br0" timeOffset="-115921.11">12562 14480 532 0,'0'0'235'16,"0"0"-56"-16,0 0 12 15,0 0-43-15,0 0-42 16,0 0 39-16,0 0-21 16,21-25-3-16,-21 23-1 15,0 2-29-15,0 0 10 16,0 0-47-16,0 0-42 15,0 0 29-15,0 0-40 16,0 0 4-16,0 0-5 16,0 6-11-16,-5 11 11 15,-4-3 0-15,0 8 8 16,-2 0-2-16,0-3-6 16,0 6 9-16,0-1-3 0,-3 1 1 15,3-2-1 1,2-1-6-16,0 0 6 0,0-4-6 15,3 0 0-15,-1-8 0 16,2-2 3-16,5-4 10 16,0-4-13-16,0 0 0 15,0 0 1-15,0 0-1 16,0 0 2-16,2 0-2 16,12-18 0-16,4-4-25 15,0-6 25-15,4-2-12 16,0-6-41-16,2 2 15 15,1-3-24-15,-4 6 52 0,-6 5-2 16,-3 4-1 0,-7 7 13-16,-2 5 22 0,-1 4-9 15,-2 5 30-15,0 1-36 16,0 0 0-16,0 0-7 16,0 0 0-16,0 0-8 15,0 0-4-15,-5 1 12 16,-6 11 6-16,-2 7-5 15,-5 3 21-15,1 6 20 16,-2 1-28-16,2 4-12 16,-1 1-2-16,-3-7-29 15,-4 16-60-15,2-11-199 16,3-4-247-16</inkml:trace>
  <inkml:trace contextRef="#ctx0" brushRef="#br0" timeOffset="-115157.11">12211 14937 530 0,'0'0'611'16,"0"0"-458"-16,0 0-40 15,0 0 37-15,0 0-105 16,0 0-16-16,0 0-13 16,62-60-14-16,-49 48 24 15,0-2-4-15,3-4 16 16,0 0 31-16,-3-4-61 15,0 0 47-15,1-1-7 16,-5-3-16-16,-3 4 15 0,2-1-20 16,-6 4 1-1,-2 1 14-15,0 5-31 0,0 0-5 16,0 5 9-16,0 2-15 16,-2 2 35-16,-6 1-29 15,-1 1 3-15,1 2-12 16,-4 0 3-16,-3 0 0 15,-2 0 0-15,3 0-17 16,-4 6 16-16,5 1-33 16,4 3-16-16,-1-6 36 15,6 5-75-15,2-2 6 16,0 3-75-16,2 0-43 16,0-4-452-16</inkml:trace>
  <inkml:trace contextRef="#ctx0" brushRef="#br0" timeOffset="-113750.12">7989 15414 1075 0,'0'0'1038'16,"0"0"-1038"-16,0 0-62 0,0 0-1 15,0 0-148-15,0 0-594 16</inkml:trace>
  <inkml:trace contextRef="#ctx0" brushRef="#br0" timeOffset="-113587.38">8133 15464 1595 0,'0'0'228'0,"0"0"-228"15,0 0-110-15,0 0 27 16,0 0-452-16</inkml:trace>
  <inkml:trace contextRef="#ctx0" brushRef="#br0" timeOffset="-32577.92">16500 13571 413 0,'0'0'303'0,"0"0"-98"16,0 0-42 0,0 0-51-16,0 0-41 0,0 0-54 15,35-25 3-15,-29 22 5 16,-1-1-3-16,-2 2 37 16,-3 2-18-16,4 0-17 15,-4 0-2-15,2 0-22 16,1 0-1-16,-1 0-37 15,2 0-21-15,0 0-32 16,3 0-63-16,0 2-28 16,-2 2-127-16</inkml:trace>
  <inkml:trace contextRef="#ctx0" brushRef="#br0" timeOffset="-32159.04">16553 13541 884 0,'0'0'340'0,"0"0"-113"15,0 0-51-15,0 0-84 0,0 0-6 16,0 0 25-16,0 0-27 16,2 117 16-16,1-59-40 15,-1 4 17-15,-2 4-26 16,0-2-36-16,0 0 25 15,0-6-40-15,0-8 18 16,0-9-18-16,0-11-16 16,-2-9-14-16,-3-10-79 15,1-11-81-15,4-14-19 16,-1-14-128-16,1-12-375 0</inkml:trace>
  <inkml:trace contextRef="#ctx0" brushRef="#br0" timeOffset="-31623.44">16651 13514 1094 0,'0'0'345'0,"0"0"-124"16,0 0 0-16,0 0-40 15,0 0-98-15,0 0-67 16,0 0 3-16,73-31-7 15,-19 23-12-15,13-1 17 0,11 2-16 16,13-1 17 0,3 0-18-16,4 0 0 0,-7 2-9 15,-6 2-6-15,-18 0-32 16,-17-1 0-16,-16 5 7 16,-16 0 39-16,-14 0 2 15,-4 0 27-15,0 0 70 16,0 3-67-16,-2 15 3 15,-6 10-17-15,3 9-9 16,5 8 18-16,0 8-26 16,5 5 6-16,17 4 23 15,4 8-20-15,3 0-9 16,2 0 6-16,0 2-6 16,-6-12-7-16,-5-1-39 15,-11-11 29-15,-9-8 0 0,0-8-13 16,-22-9 30-16,-20-8 16 15,-14-7 15-15,-17-4 15 16,-15-4-45-16,-9 0 23 16,-1 0 10-16,1-10-21 15,13-5-2-15,14 1 1 16,18 1-3-16,13-4-18 16,17 9 4-16,11 2-41 15,8-3-81-15,3 3-355 16,0 2-306-16</inkml:trace>
  <inkml:trace contextRef="#ctx0" brushRef="#br0" timeOffset="-30892.8">16992 13768 798 0,'0'0'301'16,"0"0"-94"-16,0 0-10 15,0 0-8-15,0 0-21 0,0 0-75 16,0 0-6-16,-45-59-10 16,30 59-40-1,-6 0-1-15,-3 3-18 0,-2 12-2 16,1 5 46-16,5 5-61 15,5-1 24-15,7 0-17 16,8-4-6-16,0-4-4 16,12-2-6-16,13-7-10 15,6-7 12-15,2 0-60 16,3-13-12-16,-3-11-44 16,-4-4-33-16,-7 0 58 15,-6 2 52-15,-8 7 45 16,-2 2 48-16,-6 9 21 15,0 3 57-15,0 5-14 16,0 0-50-16,0 0-16 0,0 18-46 16,0 11 57-16,0 5 10 15,4 6-66-15,1 2 8 16,5-2-9-16,-1 5-149 16,0-13-106-16,-2-10-461 0</inkml:trace>
  <inkml:trace contextRef="#ctx0" brushRef="#br0" timeOffset="-29723.06">16584 13553 954 0,'0'0'327'0,"0"0"-177"15,0 0-6-15,0 0-77 16,0 0-58-16,0 0 19 16,0 0-27-16,-2 33 21 15,2-10 7-15,0 4 9 16,0 5 34-16,0 5-8 16,2 7-27-16,3 3 35 0,-1 4-39 15,0 2 4-15,-1-1-9 16,-3 0-18-16,0-4 27 15,0 1-28-15,0-7 3 16,0-4 22-16,0-3-33 16,0-4 11-16,0-7 7 15,-3-2-12-15,3-6 10 16,0-4-17-16,0-6 0 16,0 0-6-16,0-2 8 15,0-4-2-15,0 0 3 16,0 0 3-16,0 0 1 15,7 0-7-15,9 0 0 16,3-5 4-16,8-2-4 16,4-2 0-16,7 4 1 0,7-1 7 15,7 0-4-15,8 4-4 16,2-2 0-16,3 4-2 16,-5-2 2-16,-2 2 0 15,-10 0 0-15,-5 0-28 16,-7 0-37-16,-7 0-100 15,-7-2-206-15,-9-4-608 0</inkml:trace>
  <inkml:trace contextRef="#ctx0" brushRef="#br0" timeOffset="-22928.44">17649 13734 595 0,'0'0'228'0,"0"0"-169"16,0 0 74-16,0 0 61 0,0 0-70 15,0 0-48-15,0-4-27 16,0 0 8-16,2 4 37 15,0-4-62-15,0 2 31 16,-2 2-3-16,0-2-9 16,2 2 6-16,4-4-35 15,0-1-13-15,3-1 8 16,3-1-9-16,5-2-8 16,8-1 0-16,4 1 2 15,10-12 12-15,11-3-12 16,10-3 5-16,12-10 28 15,31-13-29-15,34-20 35 16,36-18 19-16,17-9-20 16,-5 5 16-16,-18 13-22 15,-22 8 1-15,-7 6 29 0,-7 5-58 16,-22 9 31-16,-19 11-13 16,-21 8-23-16,-7 3 21 15,5-1-22-15,5 0 0 16,-1-2-9-16,-11 5 3 15,-14 8 5-15,-14 5-29 16,-8 3-42-16,-12 8-14 16,-12 3-88-16,-12 0-136 15,-13 0-343-15</inkml:trace>
  <inkml:trace contextRef="#ctx0" brushRef="#br0" timeOffset="-22442.74">18050 13146 697 0,'0'0'415'0,"0"0"-281"0,0 0-57 16,0 0 84 0,0 0 34-16,0 0-134 0,0 0-46 15,14-52 24 1,7 47 11-16,8-1 0 0,7-1 44 16,7 3-36-16,7-2 13 15,11 0 2-15,11 0-22 16,7-1 9-16,7 1-8 15,9 1-30-15,-2-1 18 16,-3 2-29-16,-10 2-11 16,-15 2 0-16,-17 0-8 15,-13 0 8-15,-18 0-28 16,-13 0 21-16,-4 0-20 16,-11 0 26-16,-22 12 1 15,-12 6 0-15,-8 6 0 0,-3 0 9 16,7 2-9-16,5 0 0 15,8 0-10-15,7 2-20 16,9 0-25-16,9 11-54 16,7-9-149-16,4-7-257 0</inkml:trace>
  <inkml:trace contextRef="#ctx0" brushRef="#br0" timeOffset="-21549.52">19015 13078 912 0,'0'0'357'0,"0"0"-232"15,0 0 13-15,0 0-3 16,0 0-81-16,0 0 40 16,0 0 10-16,-43 115 5 15,33-64 15-15,-4 6-28 16,3-3 0-16,0-1-41 15,-1-6-37-15,2-7 14 16,-3-8-24-16,-1-7-16 16,-1-6 3-16,-6-4-111 0,3-8-233 15,7-4-697-15</inkml:trace>
  <inkml:trace contextRef="#ctx0" brushRef="#br0" timeOffset="-20004.74">17904 14084 1435 0,'0'0'512'0,"0"0"-425"16,0 0 15-16,0 0-55 16,0 0-47-16,0 0-201 15,0 0-124-15,137 17-196 0</inkml:trace>
  <inkml:trace contextRef="#ctx0" brushRef="#br0" timeOffset="-19842.17">19407 14399 1405 0,'0'0'270'15,"0"0"-226"-15,0 0-15 16,127 16-7-16,-74-1-22 15,39 14-192-15,-14-2-158 16,0 3-819-16</inkml:trace>
  <inkml:trace contextRef="#ctx0" brushRef="#br0" timeOffset="-19692.57">20833 14824 1837 0,'0'0'315'0,"0"0"-265"15,0 0-5-15,0 0-45 16,0 0 0-16,0 0-188 16,0 0-183-16,-156-13-353 0</inkml:trace>
  <inkml:trace contextRef="#ctx0" brushRef="#br0" timeOffset="-19384.39">17827 14239 1328 0,'0'0'400'0,"0"0"-233"15,0 0-142-15,0 0 36 0,0 0-17 16,0 0-44-16,0 0 0 16,145 69-73-16,-69-28-162 15,2 1-154-15</inkml:trace>
  <inkml:trace contextRef="#ctx0" brushRef="#br0" timeOffset="-19181.94">20418 15480 1217 0,'0'0'171'16,"0"0"-170"-16,0 0 33 0,0 0 21 15,0 0 3 1,0 0-46-16,132 100-5 0,-103-79-14 16,18-1-8-16,-7-4-113 15,-7-6-518-15</inkml:trace>
  <inkml:trace contextRef="#ctx0" brushRef="#br0" timeOffset="-18866.27">17842 14275 1156 0,'0'0'313'0,"0"0"-149"16,0 0-77-16,0 0 22 16,0 0 10-16,0 0-118 15,0 0-2-15,58 40-19 16,-26 0-148-16,1 4-181 0</inkml:trace>
  <inkml:trace contextRef="#ctx0" brushRef="#br0" timeOffset="-18667.2">19171 15571 1573 0,'0'0'197'15,"0"0"-197"-15,0 0-36 16,0 0 36-16,121 134-22 16,-82-78 19-16,10 12-51 15,41 52-4-15,-8-17-131 16,-7-9-423-16</inkml:trace>
  <inkml:trace contextRef="#ctx0" brushRef="#br0" timeOffset="-18489.88">20684 17262 1914 0,'0'0'486'0,"0"0"-486"16,0 0-43-16,0 0-15 16,0 0 57-16,0 0-78 15,0 0-161-15,96 67-23 16,-81-53-51-16,-3-9-455 0</inkml:trace>
  <inkml:trace contextRef="#ctx0" brushRef="#br0" timeOffset="-11030.53">17545 13800 211 0,'0'0'251'0,"0"0"-170"15,0 0 7-15,0 0 5 16,0 0-32-16,0 0-25 15,-3 0-10-15,3 0 9 16,0 0 24-16,0 0-37 16,0 0 27-16,0 0-9 15,0 0 12-15,0 0 21 16,0 0-41-16,0 0 1 16,0 0 18-16,0 0-40 15,0 0 17-15,0 0-1 0,0 0-21 16,0 0 35-16,0 0-40 15,0 0 9-15,0 0 10 16,0 0-19-16,3-3-1 16,1 2 0-16,2-4 1 15,3 3-4-15,1-1 10 16,-2 0-3-16,1 0-4 16,0-1 1-16,2 2 7 15,0-2-8-15,1 0 2 16,1-2-1-16,1 2 0 15,1-3-1-15,1 2 12 0,1 0-10 16,1-2 8-16,2 1-10 16,0 0 0-16,1 0 5 15,-4 0-5-15,1 0 6 16,-1 0 13-16,2-3-19 16,-1 4 19-16,1-4-19 15,-1 4 1-15,0-4 6 16,2 2 1-16,-2-1-8 15,2 1 8-15,-2-1-6 16,1 1 15-16,0-1-17 16,-1 2 2-16,-1-2 14 15,1 1-9-15,0 0 2 16,0 0 1-16,0 1-9 0,-3-2 6 16,3 2-7-1,-3 2 0-15,-1-2 18 0,2 3-10 16,-4-4-8-16,5 1 14 15,1 0-13-15,-3 0 14 16,5-1-15-16,-3-2 0 16,4-1 11-16,-1 2-3 15,0-2-8-15,0 2 16 16,-2 0-15-16,0-2 24 16,2 0-15-16,-3 0-10 15,4 0 19-15,1 0-6 16,0-2-13-16,-2 0 11 15,3 2-10-15,1-2 21 16,-2 2-22-16,5 0 0 16,0-2 17-16,0 0-8 0,-1 0-9 15,4 0 7-15,-1-1-6 16,0 0 24-16,-4 0-23 16,2-1-1-16,2 3 25 15,-2-1-10-15,-2-2-16 16,2 0 16-16,-1 1 11 15,2-1-4-15,-3 2-5 16,3-2-9-16,2 1 28 16,4-4-23-16,-1 3-7 15,4-2-1-15,-2-2 1 16,-2 2-7-16,2 0-4 16,-1 0 4-16,-3-1 26 0,1 2-19 15,-1-1-7-15,-2 0 6 16,2 0-4-16,0 0 6 15,0 0-8-15,1 0 0 16,1-2-1-16,0 2 13 16,1 0-13-16,2-2 1 15,-3 2 0-15,3-1-4 16,-3 1 4-16,-2 0 0 16,1 0 0-16,-6 0 19 15,1-2-19-15,0 0 0 16,-3 2 12-16,-2-2 31 15,1 2-32-15,-4 2 0 16,-3 2-10-16,-5 2 12 16,-1 4-13-16,-4 2 0 15,-1 2 9-15,-5-1-9 0,2 3 6 16,-2 0-6-16,0 0 0 16,0 0-8-16,0 0 7 15,0 0-36-15,0 0-32 16,0 0 50-16,-7 0-34 15,-1 7 25-15,-6 1 12 16,1 2-10-16,-3 2 16 16,-1 0-1-16,-4 0-31 15,-4 2 15-15,-1-1-39 16,-6 4 21-16,-1-1-6 16,-2-2 6-16,-5 2 11 15,1-2 25-15,-1 2 8 16,3-2-12-16,-1 3 13 0,-1-2-9 15,2 2-8-15,-3 1-23 16,0-3 39-16,-1 2-32 16,1-1-4-16,-1 2 36 15,-2-2-32-15,1 0 14 16,-4-1-10-16,2 2-10 16,0-3 30-16,-1-1-15 15,5 0 24-15,1-1-6 16,-2 0 15-16,5 0-9 15,1-2 5-15,-1 2-3 16,3 0 7-16,2-2-9 16,0 0 0-16,-3 0 29 15,3 2-22-15,0 0-1 0,0 1 2 16,2-2-7-16,1 2 14 16,0-1-15-16,0 2 0 15,0-3-3-15,-3 2 4 16,0 0-1-16,-1 0 6 15,-1 0-6-15,0 1 19 16,-1-1-6-16,3 1-11 16,-2 0 27-16,1-1-15 15,0 4-11-15,1-3 7 16,5 2-10-16,0-2 18 16,-1 0-18-16,2-1 7 15,0 2-14-15,2-1 8 0,-2 0-1 16,0-2 0-1,-3 2 0-15,2 0 1 0,-3 0-1 16,0 0 0-16,2 0 0 16,-2 0 7-16,4 0-7 15,0-2 2-15,0 1-2 16,5 1 0-16,0-2-2 16,0-1 2-16,3 1 0 15,-2 1 1-15,3-3-1 16,3 0 0-16,3-1 1 15,0-1-15-15,4 1 9 16,-1-1 5-16,3-4-11 16,-1 2 2-16,3-5 9 15,-1 2 0-15,3-1-2 16,0-2-8-16,0 2 7 0,0 0 3 16,0-2 0-16,0 0-51 15,0 3 35-15,0-3 6 16,0 0-17-16,8 0 13 15,0 0 14-15,1 0 0 16,3 0 1-16,1 0 7 16,3-9-8-16,5 1 0 15,8-5 0-15,2 0-5 16,5-3 11-16,5-5-6 16,-1 2 15-16,4-3-8 15,3 0 32-15,2-3-1 16,2 0-24-16,5-5 31 15,2 1-27-15,0 0 5 0,2-4-13 16,-2 5 1-16,-5 0-3 16,1 4-8-16,-5 1 0 15,-4 4-7-15,-1-1 16 16,-2 2-9-16,-2 1 0 16,-1 2 1-16,0-2 5 15,-2 4-6-15,2-1 0 16,-4-1-4-16,4 1 5 15,1 0-1-15,-3 2 0 16,3 0 10-16,1 0-11 16,-1-2 1-16,0 2 0 15,3-2-7-15,-2 0 14 0,1-2-7 16,1 2 0-16,2-2 1 16,-3 2 4-16,0 0-5 15,-3 0 1-15,1 2-7 16,-7 2 6-16,-2 1-1 15,-4 4-7-15,-7-1-43 16,-4 2 50-16,-8 1-22 16,-3 3-19-16,-5 0 42 15,0 0-42-15,0 0 41 16,-11 0-17-16,-12 7-11 16,-4 7 29-16,-8 2-30 15,-5 4 14-15,-7 1 4 16,-1 4-40-16,-4-1 24 15,-4 0-19-15,0 2 38 16,-2 0-1-16,1-2-8 0,-3 2-21 16,-1-2 23-16,1 1-60 15,-2-3 47-15,2-3 14 16,0 2 15-16,4-6 52 16,4 3 5-16,8-3-20 15,6 1 10-15,7 1-41 16,2-4-12-16,5 1-9 15,-1 0-25-15,4-3 28 16,4 0-2-16,1-3 14 16,7-2 11-16,2-4 4 15,7-2-15-15,0 0 0 16,0 0 0-16,12-2 3 16,12-12-3-16,8-4 0 15,7-4-1-15,7-1-12 0,2-2 13 16,8 1-13-16,0-2 13 15,0-1 29-15,1-1 7 16,2 1 49-16,1-6 18 16,2 0-59-16,3 2-8 15,2-1-5-15,-1-2-7 16,1 4 21-16,0 0-43 16,-5 2 21-16,-2 4 5 15,-4 1-27-15,-7 5 12 16,-9 5-13-16,-4 0-25 15,-7 4 24-15,-7 3-31 0,-7-1-8 16,-5 5 11-16,-4 0-14 16,-6 2 15-1,0 0-39-15,0 0-36 16,-13 4 92-16,-9 11 1 0,-7 5 1 16,-9 2-6-16,-9 6-54 15,-7 0 50-15,-6 2 5 16,-7 2 14-16,-1-3 5 15,-7 4 10-15,4-5 25 16,3-2 8-16,3-2 3 16,11-5 8-16,15-6-35 15,12-3-6-15,16-7 4 16,11-3-22-16,13 0-17 0,29-13 1 16,20-9 13-1,17-6 3-15,10-2 0 0,4-2 1 16,-2 0 7-16,-3 4 13 15,-11 1 36-15,-12 8-5 16,-18 5-39-16,-18 6-13 16,-18 4-29-16,-11 4 16 15,-2 0-3-15,-58 10-7 16,4 10-28-16,-5 1-247 0</inkml:trace>
  <inkml:trace contextRef="#ctx0" brushRef="#br0" timeOffset="-9962.77">17636 13458 611 0,'0'0'198'15,"0"0"-78"-15,0 0 2 16,0 0 23-16,0 0-38 16,0 0-72-16,0 0 48 15,-2-15 4-15,0 15-26 16,-4 0 13-16,2 0-30 16,-2 0 27-16,-1 0-33 15,-4 0-37-15,-5 0 21 16,-2 0-22-16,-1 0 0 0,-6 0-3 15,-2 4 9 1,-2 0 0-16,0 0 29 0,0 0-25 16,-2 1 15-1,0-3 18-15,-3 4-42 0,-1 1-1 16,-3-1 0-16,0 0-1 16,-2 0 1-16,-2 0 0 15,-3-1-2-15,-2-2 2 16,-3 1 0-16,5-3 22 15,-3 4-20-15,2-3 7 16,3 0-9-16,1-2-15 16,2 2 15-16,3-2-28 15,-2 0 28-15,1 0-22 0,1 0 22 16,-1 0-5 0,-1 0 4-16,2 2 2 0,1 0 14 15,7 0-15-15,7 0 1 16,7-2 27-16,6 0-16 15,4 0-9-15,5 0-3 16,0 0-29-16,0 0 20 16,0 0-26-16,0 0 32 15,0 0-24-15,0 0 28 16,0 0-1-16,0 0 0 16,0 0 1-16,0 0-9 15,2 0 8-15,5 0-24 16,2 2 12-16,2 2-66 0,3 1-3 15,1-2-46-15,-3 1-120 16,-2-4-143-16</inkml:trace>
  <inkml:trace contextRef="#ctx0" brushRef="#br0" timeOffset="-9131.33">16508 13543 51 0,'0'0'760'15,"0"0"-677"-15,0 0-39 16,0 0 21-16,0 0-16 0,0 0-4 16,0 0-19-1,0 86 3-15,0-60 8 0,0 3-37 16,0 3 26-16,0 1 9 15,0 8 3-15,0-1 4 16,0 2-41-16,0 0 13 16,0-2-14-16,2 0-4 15,3-4 3-15,0 0-28 16,-3-1-4-16,-2-1 33 16,2-5-28-16,-2-2 28 15,2-2 0-15,3-6 0 16,-1-1 6-16,0 0-6 15,3-4-25-15,2-2 12 0,-2-1-59 16,-1-4 21-16,-1-1-30 16,1-2 5-1,-1 0 19-15,2-4 8 16,-3 3 49-16,5-3 2 0,0 0 24 16,0 0-13-16,4 0 8 15,1 0-21-15,-1 0-1 16,3-3-16-16,-3 3-37 15,1 0 37-15,-1 0-2 16,0 0 19-16,3 0 2 16,1-2-1-16,6 0 17 15,1-2-7-15,7 2 1 0,3-2 14 16,6 4 0-16,5 0 20 16,1 0-7-1,0 0-27-15,4 0-2 0,-5 0-10 16,-1 0-27-16,-3 1-6 15,-4 4-9-15,-1-5 34 16,-1 0 8-16,-1 0 9 16,1-2 48-16,0-2-3 15,-2-6-11-15,-4 2 27 16,0 0-70-16,-5 0 0 16,-4 2 11-16,-5-5 5 15,-3-1 96-15,-7-1-46 16,-1-7-8-16,-4-4 19 15,0-5-54-15,0-9 15 16,0-6-4-16,-5-12-33 0,1-4-1 16,0-4-24-16,1 1 24 15,1 11-3-15,-1 7 18 16,1 10-15-16,0 12 0 16,-7 5-31-16,1 5-66 15,-2 5-248-15</inkml:trace>
  <inkml:trace contextRef="#ctx0" brushRef="#br0" timeOffset="46539.9">16758 15918 575 0,'0'0'927'16,"0"0"-707"-16,0 0-176 15,0 0 35-15,0 0-27 16,0 0-22-16,2 24 21 15,5-11-23-15,0 8 49 16,-1 2 49-16,1 12-70 16,-1 7 46-16,2 11-21 0,-2 4-14 15,0 11-13-15,-1 7-39 16,-1 1 3-16,0-4-6 16,0-6-2-16,-2-11-10 15,-2-11 0-15,0-17-21 16,0-10-22-16,0-11-67 15,0-6-53-15,0-19-82 16,-2-8-444-16</inkml:trace>
  <inkml:trace contextRef="#ctx0" brushRef="#br0" timeOffset="48124.85">23204 13293 1132 0,'0'0'542'16,"0"0"-397"-16,0 0 3 0,0 0-5 16,0 0-104-16,0 0-2 15,0 0 16-15,44 23-24 16,-35 4 62-16,-2 5-44 15,-5 8-4-15,1 6 15 16,-3 4-52-16,0 0 24 16,0 0-30-16,0-3 9 15,0-3-9-15,-3-7 0 16,-2-6-11-16,3-10-33 16,0-6-81-16,-2-15-73 15,1 0-200-15,1 0-224 0</inkml:trace>
  <inkml:trace contextRef="#ctx0" brushRef="#br0" timeOffset="48987.76">23179 13216 1068 0,'0'0'281'0,"0"0"-190"0,0 0 33 16,0 0-11-16,0 0-62 15,0 0 40-15,150-2-50 16,-77 0 44-16,14 1-18 15,11-2-42-15,20 2 10 16,20 1-11-16,-11 0-23 16,-16 0 27-16,-15 0-27 15,-20 0-1-15,6-3 1 16,5 3 12-16,-10-1-13 16,-17 1 0-16,-16 0 0 15,-13 0-4-15,-13 0 5 16,-11 0-1-16,-5 0 29 15,-2 0-4-15,0 0 8 16,0 0-33-16,0 0 1 0,2 0-12 16,2 4 11-16,1 5 0 15,-1 5 0-15,1 4-14 16,2 5 13 0,-1 4 1-16,1 6 0 0,1 2-7 15,4 7 7-15,-2-3 0 16,7 3 0-16,0-2 8 15,4 0-8-15,-3-4 0 16,-3-1 0-16,-2-2-9 16,-1-4 9-16,-8-1-15 15,-2-5 9-15,-2 0-15 16,0-2 20-16,-2-2 1 16,-11-5 0-16,-3 0 1 15,-4 0-1-15,-2-2 6 0,-3 2 4 16,-4 0-3-16,-2 0-1 15,-2 2-6 1,-8 0 2-16,-5-2-4 0,-8-1 4 16,-8-1-2-16,-9-1 3 15,-10-3 8-15,-6-2-9 16,-10-2-2-16,-2-1 0 16,-5-3 13-16,-1 0-1 15,5 0 22-15,6 0 25 16,19 0-14-16,12 0 17 15,18 0-21-15,14-3-41 16,9-1 28-16,9 3-26 16,4 1-2-16,2 0 0 15,2 0-20-15,3 0-7 0,2-3-32 16,0 3-80-16,0-11 9 16,0-2-125-16,4-1-127 0</inkml:trace>
  <inkml:trace contextRef="#ctx0" brushRef="#br0" timeOffset="50143.5">17134 13866 660 0,'0'0'502'16,"0"0"-297"-16,0 0-54 15,0 0 4-15,0 0-70 16,0 0-27-16,0 0 5 15,-2 0-4-15,2 0 52 16,0 0-9-16,0 0-30 16,0 0 12-16,0 0-56 0,7 0-8 15,8-2-3 1,4-4-9-16,0 0-16 16,-1 1-15-16,-3-1-59 0,-1 5 1 15,-5 0-50-15,-5 1-68 16,-4 0-71-16,0 0-136 0</inkml:trace>
  <inkml:trace contextRef="#ctx0" brushRef="#br0" timeOffset="51093.52">17141 13786 1024 0,'0'0'362'0,"0"0"-174"15,0 0-2-15,0 0-67 16,0 0-75-16,0 0 11 15,0 0-47-15,0 0 35 16,0 0 34-16,0 0-28 0,0 0 8 16,3 5-36-16,1 10-20 15,0 3-2-15,-2 8-103 16,0-2-140-16,1-7-253 0</inkml:trace>
  <inkml:trace contextRef="#ctx0" brushRef="#br0" timeOffset="51537.8">17141 13786 1056 0,'132'-8'255'0,"-132"8"-172"0,0 5-53 16,2 6 24-16,2 5-15 16,0 4-17-16,-4 0 29 15,2 0-13-15,-2-1 10 16,0-4-2-16,0-5-34 16,0-2 7-16,0-6-8 15,0-2-10-15,3 0 92 16,2-2-36-16,4-16-57 15,1-6-69-15,4-2-19 16,1 2 43-16,-1 4 13 16,-1 4 32-16,1 5 31 0,-3 4 15 15,2 3 30-15,-1 4 17 16,-3 0-26-16,1 0-1 16,-2 14-43-16,-4 6-23 15,-2 7 12-15,-2-2-12 16,0 6-16-16,-4 2-75 15,-21 2-106-15,5-6-88 16,-3-4-544-16</inkml:trace>
  <inkml:trace contextRef="#ctx0" brushRef="#br0" timeOffset="52837.84">15695 13653 763 0,'0'0'357'15,"0"0"-182"-15,0 0-78 16,0 0-2-16,0 0-75 16,0 0 5-16,0 0 5 15,-9-20-5-15,2 16 97 16,-1 1-2-16,1-1-44 0,1 0 18 15,-4 1-87 1,-1 2 27-16,-3 1-15 0,-1 0-18 16,-3 0 11-16,1 0-12 15,1 0 0-15,1 1-1 16,3 7 2-16,5-2-1 16,1 2 0-16,2 1 1 15,-1 0 3-15,3 5-4 16,-3 3 0-16,3 2 30 15,2 6-18-15,0-2-12 16,0 2 0-16,0-3-2 16,9-4 1-16,4-3-13 15,1-7-25-15,1-2 25 16,1-6-48-16,2 0 22 16,0-3 30-16,-3-17-44 0,3-4-15 15,-5-6-45-15,-1-4 11 16,-1 1 24-16,-5 3-1 15,-4 9 50-15,0 5 30 16,-2 6 15-16,0 6 51 16,0 4 39-16,0 0-36 15,0 0 8-15,0 10-70 16,0 13 71-16,0 12 62 16,0 14-31-16,0 8 48 15,0 11-34-15,0 2-38 0,0 3 22 16,0-3-79-1,0-4 6-15,0-10-21 16,0-14-1-16,-2-8-15 0,-2-10 3 16,0-8-68-16,1-16-70 15,3 0-394-15,0-10-299 0</inkml:trace>
  <inkml:trace contextRef="#ctx0" brushRef="#br0" timeOffset="54122.14">16954 13762 51 0,'0'0'540'0,"0"0"-351"16,0 0-45-16,0 0 40 16,0 0-105-16,0 0 18 15,0 0 6-15,0-26-26 16,0 22 15-16,-2-1-19 15,-5 4-27-15,0-3 52 16,-1 2-80-16,-4 2 11 16,-1 0 22-16,-2 0-44 15,-3 0 20-15,-1 6 11 16,2 2-29-16,1 5 39 16,1 2-36-16,1 3 9 0,3-1 0 15,5 2-20 1,1 1 26-16,5-4-27 0,0-2 0 15,0-3-8-15,5-4-6 16,5-2 14-16,7-5-1 16,2 0-18-16,3 0 7 15,4-12-46-15,2-7-30 16,-4 1 23-16,-2-4-70 16,-3 1 63-16,-6 2 50 15,1 1 14-15,-8 4 7 16,1 2 1-16,-3 4 0 15,-2 0 13-15,0 6-5 16,-2 0 35-16,0 2 16 16,0 0-19-16,0 0 1 15,0 12-28-15,0 6 54 0,0 10 45 16,0 10-51-16,0 6 27 16,0 6 29-16,0 3-42 15,0 2 26-15,2-2-33 16,1 1-26-16,2-9 34 15,-3-8-69-15,-2-5 17 16,0-7-5-16,0-14-17 16,0-1 17-16,0-10-19 15,0 0 0-15,0 0-17 16,0 0-16-16,0-4-31 16,-2-30-84-16,-3 7-185 15,2-2-278-15</inkml:trace>
  <inkml:trace contextRef="#ctx0" brushRef="#br0" timeOffset="54614.3">17094 13883 709 0,'0'0'307'0,"0"0"-129"0,0 0-55 15,0 0-8-15,0 0 4 16,0 0-17-16,0 0-25 16,43-3 28-16,-26-3-83 15,-1 2-1-15,2-2-21 16,-4 2-12-16,-4 0-74 16,-3-2-89-16,-5 0-92 15,0-2-446-15</inkml:trace>
  <inkml:trace contextRef="#ctx0" brushRef="#br0" timeOffset="54787.38">17094 13883 1001 0,'87'-115'323'0,"-87"115"-165"0,0 0-53 16,0 2-67-16,0 12 42 15,0 8-74-15,0 0 17 16,0 2-23-16,0 1-44 15,0 2-78-15,0-7-99 16,0-5-392-16</inkml:trace>
  <inkml:trace contextRef="#ctx0" brushRef="#br0" timeOffset="56644.49">23520 13493 967 0,'0'0'351'0,"0"0"-197"15,0 0 41-15,0 0-100 16,0 0-38-16,0 0-6 16,0 0-44-16,-6-10 31 15,-2 10 11-15,-3 0-21 16,-1 0 26-16,-7 0-13 16,-3 0-19-16,-2 12 37 15,1 1-53-15,1 0 26 16,7 1-11-16,3 0-20 15,6-2-2-15,6 0-2 16,0-2-28-16,2-2 30 16,16-3-73-16,4-5 20 15,0 0-49-15,2 0-34 0,-1-10 15 16,-5-5 13-16,-4-1 25 16,-4-2 82-16,-3 2-6 15,-3 4 8-15,-4 0 59 16,2 6 26-16,-2 2 33 15,0 4-25-15,0 0-28 16,0 0 26-16,0 0-74 16,0 12 27-16,0 10 64 15,0 6-14-15,0 9-8 16,-4 3-31-16,-3 2-33 16,3-5 6-16,0 2-28 15,1-7 0-15,2-6-35 16,-2-4-66-16,3-13-41 0,0-3-157 15,0-6-251-15</inkml:trace>
  <inkml:trace contextRef="#ctx0" brushRef="#br0" timeOffset="56844.85">23609 13600 1401 0,'0'0'304'0,"0"0"-204"16,0 0-48-16,0 0-31 0,0 0-21 15,127-23-57-15,-102 21-136 16,-10 2-118-16,-6-2-528 0</inkml:trace>
  <inkml:trace contextRef="#ctx0" brushRef="#br0" timeOffset="57019.97">23722 13555 1122 0,'0'0'341'0,"0"0"-167"16,0 0 75-16,0 0-150 16,0 0-24-16,-23 109-53 15,23-83-22-15,0-4-53 16,0 0-162-16,0-9-123 0,6-4-718 15</inkml:trace>
  <inkml:trace contextRef="#ctx0" brushRef="#br0" timeOffset="57602.92">23897 13529 902 0,'0'0'551'0,"0"0"-419"16,0 0-59-16,0 0-3 15,20-113-16-15,-14 84-54 16,-1-1 0-16,-3 1-17 16,-2 8 17-16,0 7 23 15,0 4-13-15,0 7 12 16,0 3 0-16,-2 0-3 15,-7 14-16-15,3 11 35 16,-4 5 27-16,4 8-4 16,1 6-13-16,1 0-3 15,2 0 33-15,2-4-71 16,0-2 24-16,0-6-22 16,0-6-7-16,0-5-2 15,0-7-23-15,0-8-27 16,0-6 37-16,0 0-56 0,2-6-1 15,7-16-115-15,3-5 7 16,2-3 48-16,5 2-35 16,-2 4-71-16,1 4 45 15,-1 8-29-15,-1 1 18 16,-3 9 39-16,-1-1 163 16,-3 3 90-16,-5 0 123 15,-4 0 5-15,0 0-33 16,0 3-24-16,-11 8 34 15,-7 1-58-15,-2 4 3 16,2 0-28-16,4 1-56 16,6-1-23-16,4-3 11 15,4 1-44-15,0-3-1 0,0-4-25 16,15-7-57 0,2 0-85-16,4 0-217 0</inkml:trace>
  <inkml:trace contextRef="#ctx0" brushRef="#br0" timeOffset="57778.34">24098 13589 1128 0,'0'0'343'16,"0"0"-227"-16,0 0-17 15,0 0-7-15,0 0-80 16,150-16-12-16,-105 16-32 0,-9 0-158 15,-12 0-519-15</inkml:trace>
  <inkml:trace contextRef="#ctx0" brushRef="#br0" timeOffset="57952.68">24302 13489 1031 0,'0'0'322'0,"0"0"-173"16,0 0-44-16,0 0 49 15,0 0-28-15,0 0-60 16,0 0-26-16,-15 114-21 16,13-90-19-16,2-2-66 0,0-3-164 15,0-11-144-15</inkml:trace>
  <inkml:trace contextRef="#ctx0" brushRef="#br0" timeOffset="58307.52">24530 13495 20 0,'0'0'1382'16,"0"0"-1092"-16,0 0-166 16,0 0 3-16,0 0-62 15,0 0 8-15,0 0-50 16,-2 48-22-16,2-39-1 15,0-6-17-15,0 0-16 16,0-3 27-16,0 0-27 0,2-9-15 16,6-7-42-16,5-2 43 15,1-2 39-15,1 6-17 16,-1 2 25-16,-1 7-2 16,-2 5 20-16,-1 0-18 15,-2 0 42-15,-1 11 26 16,-5 9 5-16,0 4-25 15,-2 6-24-15,0 0-24 16,0 0-20-16,-13 5-113 16,0-7-150-16,-1-9-1293 0</inkml:trace>
  <inkml:trace contextRef="#ctx0" brushRef="#br0" timeOffset="59177.78">23039 13189 861 0,'0'0'295'0,"0"0"-185"16,0 0 27-16,0 0-47 15,0 0-21-15,0 0-27 16,0 0-12-16,82 23 8 16,-71-10-38-16,-4-2 0 15,-2 6-8-15,-5-1 16 16,0 4-8-16,0 3 13 16,0 6 18-16,0 2 57 15,-2 6-15-15,-6-1-4 16,4 4 6-16,0-2-47 15,-1-2 33-15,1-2-20 16,0-1-13-16,-2-4 24 16,2 0-20-16,0-5 5 15,2-5 15-15,-1 0-51 0,3-5 28 16,0-2-29-16,0-1 11 16,0-4-13-16,0 0 3 15,0 2-1-15,0-3 0 16,3-2 9-16,1 0-9 15,2 0 0-15,2-4 0 16,3 2-6-16,-2-2 15 16,8 0-8-16,1 2 7 15,3-2 4-15,7 0-12 16,3 2 0-16,3 1 1 16,3 0-9-16,4 1 10 15,-3 0-2-15,-5-2 3 16,-4 2 7-16,-8-2-20 0,-9 0-4 15,-7-2-70-15,-5 0 11 16,0 0-74-16,-11-2-184 16,-5-11-692-16</inkml:trace>
  <inkml:trace contextRef="#ctx0" brushRef="#br0" timeOffset="60068.78">23074 13221 715 0,'0'0'409'0,"0"0"-263"0,0 0-14 16,0 0 19-16,0 0-52 15,0 0 11-15,0 0-6 16,72 0-22-16,-30-3 8 16,10 1-40-16,8-2 5 15,6 3-24-15,8-3-30 16,4 1 43-16,4 2-43 16,1-2 10-16,-1 1 10 15,0 2-20-15,-6 0 16 0,-2 0-17 16,-6 0 8-1,0 0 8-15,-3 0-16 0,-3 0 12 16,-2 0-7-16,-2 0 9 16,-7 9-14-16,-4-4 0 15,-9 4 2-15,-7-2-5 16,-4-1 3-16,-5 3 0 16,0-1 0-16,0-1 10 15,-1 0-10-15,1-1 0 16,-4 0 0-16,0-3-6 15,-7 4 6-15,-3-5-1 16,-6 2-1-16,1-3-29 16,-3-1 25-16,0 3-7 15,0-2 1-15,0 4 3 16,3 1 9-16,5 4 0 0,1 4 0 16,5 0 5-1,-3 4-5-15,-1 2 0 0,0 3 0 16,-3 0-4-16,-3 5 4 15,0 0 0-15,0 0 0 16,1 3 14-16,2-4-14 16,2 0 0-16,-3-1-1 15,1-3-10-15,-3 0 12 16,-4-4-1-16,0-1 17 16,0-1-11-16,-13-3 48 15,-9 2-21-15,-2-2-24 16,-8 2 41-16,1 0-33 0,-5-2 0 15,-2 0 1-15,-5 0-12 16,-5-4 5-16,-12 0-11 16,-13-4 13-16,-13-2-15 15,-5 0 11-15,-6-2-9 16,-1 1 15-16,2-3-14 16,5 0 33-16,6 0-18 15,6 0-16-15,10 0 36 16,11 0-34-16,14 0 7 15,13 0-5-15,8 0-2 16,11 0-4-16,4 0-17 16,2 0-72-16,3 0-16 15,3-11-146-15,0-5-328 0</inkml:trace>
  <inkml:trace contextRef="#ctx0" brushRef="#br0" timeOffset="60835.25">24467 12106 907 0,'0'0'311'0,"0"0"-187"16,0 0-50-16,0 0-32 16,0 0 9-16,0 0-43 15,0 0 8-15,0 6 8 16,0 0 0-16,0-1 19 15,0 4-21-15,0-1 22 0,0 2 14 16,-3 2-48 0,-1-1 2-16,0 2 5 0,1-2-16 15,-1 1 8-15,0 1-9 16,0-1 1-16,-1 0 2 16,-2 2-3-16,0 2 0 15,-2 4 0-15,-2 4 4 16,-2 6-5-16,0 1 1 15,-3 0 0-15,3 1-6 16,-1 1 6-16,1-2 0 16,-2 2 0-16,3 1-15 15,-12 19-81-15,1-9-64 16,1 0-222-16</inkml:trace>
  <inkml:trace contextRef="#ctx0" brushRef="#br0" timeOffset="61695.38">24310 12490 124 0,'0'0'114'0,"0"0"-107"15,0 0-7-15</inkml:trace>
  <inkml:trace contextRef="#ctx0" brushRef="#br0" timeOffset="67850.05">20347 13403 386 0,'0'0'139'0,"0"0"-76"15,0 0-62-15,0 0 29 16,0 0 25-16,0 0 46 16,0 0 88-16,0-4 17 15,0 2-49-15,0-2-36 16,0 0-86-16,0 0 34 16,0 0 39-16,3-2-33 15,-1 2 12-15,-2-1-27 16,0 3 5-16,0-5 43 15,0 2-107-15,0 0 33 0,-11-1 5 16,-5-1-18-16,-5 4 23 16,-4 0-10-16,-7 2-9 15,-6 1 21-15,-4 0-31 16,-8 1-10 0,-2 12 12-16,-4 1-16 0,2 6 30 15,2 2-10-15,4 6-2 16,5 5 34-16,3 4-35 15,9 5-18-15,4 7 2 16,6 2 8-16,5 6-10 16,5 1 0-16,9 0 0 15,2-2 12-15,0 0-6 0,13-7-7 16,11-4 1 0,5 0-1-16,11-5-1 0,7-6 2 15,8-5 0 1,13-6-20-16,5-9 2 0,10-6 17 15,6-8-11-15,1 0-4 16,5-10 15-16,-5-12-14 16,-7-8 15-16,-9-3-9 15,-14-9 17-15,-13-3-8 16,-14-10 9-16,-10-5 6 16,-10-5 34-16,-11-2-29 15,-2-1 6-15,0 2 34 16,-18 2-59-16,-8 3 27 15,-8 6-4-15,-9 5-12 16,-3 9 3-16,-8 7-15 0,-6 9 0 16,-4 14-13-16,-5 11-45 15,-2 0-17-15,-26 38-122 16,20 4-168-16,14-2-261 0</inkml:trace>
  <inkml:trace contextRef="#ctx0" brushRef="#br0" timeOffset="70617.38">20156 13655 535 0,'0'0'202'0,"0"0"-104"16,0 0 6-16,0 0-19 15,0 0 1-15,0 0-70 16,0 0 95-16,0-11-4 0,0 11-30 16,0-3 3-16,0 3-13 15,0-1-12-15,0 1 28 16,0 0-49-16,0 0 11 16,0 0-21-16,0 0 8 15,0 0 1-15,0 0-32 16,0 1 1-16,0 11 55 15,0 8-57-15,0 6 44 16,2 7-12-16,0 3-4 16,5 2 3-16,-3 0-30 15,3 1 11-15,2 0 11 16,-2-4-17-16,-3-3-6 16,-2-6 22-16,-2-7-13 0,0-6 7 15,0-5 11 1,-6-6 69-16,-13-2 42 0,0 0-116 15,-6 0 36-15,3 0-18 16,-1-5-12-16,6-8 8 16,1-2-34-16,7-1 4 15,1-3-12-15,5-4-42 16,3-3 0-16,0 0-72 16,3-11-116-16,10 4-124 15,1 7-264-15</inkml:trace>
  <inkml:trace contextRef="#ctx0" brushRef="#br0" timeOffset="70934.81">20240 13553 1083 0,'0'0'286'15,"0"0"-225"-15,0 0-10 16,0 0 28-16,0 0-53 16,0 0-20-16,0 0 14 15,20 0-5-15,-20 0-15 16,0 0 30-16,0 0 36 0,0 0-14 16,-4 0-19-16,-2-1 0 15,-2-4 17-15,4 1-35 16,0 0-14-16,1 0-1 15,3 0 0-15,0 2-21 16,0 0-92-16,0 2-57 16,11 0-100-16,1 0-963 0</inkml:trace>
  <inkml:trace contextRef="#ctx0" brushRef="#br0" timeOffset="71919.56">20795 13664 489 0,'0'0'496'0,"0"0"-337"0,0 0-30 16,0 0 46-16,0 0-69 15,0 0-55-15,0 0-16 16,-11-17-19-16,24 14-10 16,5 0-6-16,5-1 7 15,8-1-7-15,9 0 0 16,7 0 0-16,7-2 15 16,7 1 6-16,7 0-21 15,3 3 12-15,2-1 12 16,1-1 14-16,1 1-19 15,2 0-1-15,-4 0 23 16,-2 2-31-16,3 0 2 0,-3 0 5 16,0 2 1-1,-2-2 4-15,-4 2-21 0,-2-2 5 16,-3-2 30-16,-3 0-24 16,1 2-3-16,0-2 7 15,0 1-5-15,-2 0 11 16,0 1-21-16,-6 2 1 15,0-1 19-15,-6-2-2 16,-1 1-15-16,-8 0 24 16,1-2 0-16,-5 2 9 15,0 0-28-15,-3 2 1 0,0 0 23 16,-5 0-19 0,-6 0-14-16,-5 0 2 0,-8 0-1 15,-2 0 13-15,-2 0-14 16,0 0-25-16,0 0-15 15,-33 0-201-15,4 0-102 16,-7 0-623-16</inkml:trace>
  <inkml:trace contextRef="#ctx0" brushRef="#br0" timeOffset="72383.53">21462 13365 992 0,'0'0'357'16,"0"0"-215"-16,0 0-78 0,0 0 118 15,0 0-114 1,0 0-20-16,0 0-35 16,115-1-6-16,-62 9 27 0,3 9-25 15,2 2-8-15,0 2 21 16,-6 5-21-16,-10 4-1 15,-11 0 0-15,-15 2 1 16,-14 0-3-16,-2 0 4 16,-25 1-2-16,-20-4 67 15,-10 1-35-15,-5-3 26 16,2-4-25-16,7-2-21 16,13-1-12-16,15-4-45 15,23-2-144-15,5-4-85 16,21-5-419-16</inkml:trace>
  <inkml:trace contextRef="#ctx0" brushRef="#br0" timeOffset="74452.05">23134 13289 620 0,'0'0'275'15,"0"0"-74"-15,0 0-18 16,0 0-59-16,0 0-29 0,0 0-94 16,0 0 34-16,0-6-9 15,0 6 12-15,0 14 74 16,0 5-10-16,0 10-20 16,0 4 18-16,0 5-66 15,0 4 34-15,-2-3-25 16,-2 3-12-16,-1-4 19 15,1 3-29-15,2-1-1 16,-2-2 41-16,4-2-46 16,-3 0-8-16,3-2 5 15,0-2-10-15,0-2 19 16,0-5-21-16,0-4 0 16,0-1 3-16,0-6 6 15,0-1-10-15,0-4 1 16,0-1 0-16,0-4 6 0,3 1-6 15,-3-4 0-15,0 1-3 16,2 1 4-16,-2-3-1 16,0 0 0-16,0 0 0 15,0 0-10-15,2 0-4 16,0 0 14-16,0 0-28 16,0 0 13-16,1 0 4 15,3 0-4-15,1 0 3 16,4 0 10-16,2 0-26 15,6 0 12-15,0 0 0 16,3 0-9-16,3-3 14 0,0 1 4 16,0 2 3-1,0-1-4-15,2 1 5 0,2-3 3 16,0 3-10-16,-2-2 9 16,0 2 0-16,-2 0 1 15,-4 0 0-15,4 0-2 16,0 0 2-16,0 0 0 15,1 0-2-15,-1 0 4 16,1 0-2-16,1 0 0 16,0 0 0-16,0 0 8 15,-3 0-8-15,3 0 0 16,0-1-5-16,-1-2 7 16,3 1-2-16,0 2 0 15,0-1 0-15,0 1 5 0,-3 0-5 16,2 0 0-16,-4 0-7 15,0 0 8-15,3 0-1 16,-2 0 0 0,4 0 1-16,-2 0 6 0,0-3-7 15,-1 1 0-15,-2 2-8 16,-1-2 9-16,-1 0-1 16,1 2 1-16,-6 0-1 15,3-4 3-15,-2 3-3 16,0-4 0-16,0 3-2 15,2-2 2-15,2-1 0 16,1 0 0-16,-2 2 1 16,2-6 7-16,-1 1-8 0,-1 0 1 15,-4 0-4 1,1-1 20-16,-3 2-17 16,4 1 0-16,-6 0 0 0,3 0 8 15,-6 0-8-15,-1-2 0 16,3-4 18-16,-4 0-16 15,-1-2-2-15,3-3 6 16,-2 3-5-16,1-3 16 16,-1-5-17-16,4 4 0 15,-3-3-9-15,2 3 10 16,-4 3-1-16,2 1 5 16,-5 0-4-16,0 2 8 15,1-1-9-15,-3-1 0 16,3 2-6-16,-2-2 12 15,3-1-6-15,0-2 0 0,-2-1 1 16,1 0 7-16,0 0-8 16,-5 0 0-16,0 1 43 15,0 0-42-15,0 1 27 16,-10 2-13-16,-2-2-13 16,-7-1 13-16,0 0-15 15,-4 1 0-15,1-1-20 16,-5 1 21-16,0 1-1 15,-2 2 0-15,-4 1 0 16,-3 1-11-16,-4 1 11 16,-2 2 0-16,-3 1-14 15,-1 1 11-15,-3 1-8 16,1 1 5-16,4 1-10 0,0 1 16 16,1 0-9-1,3 2 9-15,3 0-15 0,0 0 15 16,4 0 0-16,2 0 0 15,-1 0-1-15,-1 2-6 16,2 3 7-16,-5-1 0 16,3-1-9-16,-4-1 1 15,1 2 7-15,1-2 1 16,-4 1 0-16,3 1 3 16,1-3-3-16,2 3 0 15,4-1-7-15,0-1 8 16,-1 2-1-16,4 0 0 0,-1 0 1 15,5 0 7-15,0-1-8 16,0 0 0-16,8 0-6 16,2-1 7-16,4 1-1 15,-1-2 3-15,3 2 8 16,0 1 0-16,2-2-11 16,0 2 0-16,-3 0 3 15,3 2-2-15,-3-1-1 16,-2 2 6-16,2-1 0 15,1 2 5-15,2 0-11 16,-4 2 0-16,2 0-2 16,-1 1 4-16,1 2-2 15,-1-3 10-15,2 3-9 0,1 0 13 16,-3 3-14 0,3 0 0-16,0 0 3 15,1-2-2-15,1 0-1 0,0-2 0 16,-1-2 7-16,3 0-5 15,0-2-2-15,0 2-37 16,0 1 20-16,0 0-124 16,0 3-51-16,12-1-115 15,-2-4-498-15</inkml:trace>
  <inkml:trace contextRef="#ctx0" brushRef="#br0" timeOffset="109906.69">15654 3666 474 0,'0'0'225'16,"0"0"-138"-16,0 0-59 0,0 0 19 16,0 0-29-1,0 0-12-15,59-25 16 0,-46 23-21 16,-2 1 7-16,-2 1-1 16,3 0-6-16,-6 0-2 15,3 0-32-15,-5 0-69 16,1 0 4-16,-2 0-27 15,-3 0 125-15,0 0 17 16,0 0 129-16,0 0 44 16,0-3 26-16,0 2-34 15,0-4-21-15,0 3-30 16,0 1 18-16,0-2 25 16,0 3-45-16,0 0-16 0,0 0-30 15,0 0-48 1,0 0 48-16,0 0-52 0,8 0-11 15,3 12 47-15,7 8-23 16,5 9 8-16,8 3-10 16,4 4-32-16,10 4 53 15,4 0-33-15,-1-1-14 16,6-1-5-16,-7-5-1 16,-3-5-7-16,-8-6-3 15,-11-5-30-15,-9-10 18 16,-10-3-73-16,-6-4 0 15,0 0-16-15,-18-4-146 16,3-8-423-16</inkml:trace>
  <inkml:trace contextRef="#ctx0" brushRef="#br0" timeOffset="110412.34">16620 3542 697 0,'0'0'522'16,"0"0"-367"-16,0 0-35 15,0 0 14-15,0 0-80 16,0 0 54-16,0 0 33 16,-71 92-16-16,44-47 18 15,-6 11-23-15,-8 13-13 16,-3 5 1-16,-3 8-62 15,-2 4 20-15,0-4-21 16,-1-3-17-16,6-7 24 16,3-12-40-16,9-8 15 15,5-11 4-15,7-12-16 16,7-6-15-16,1-11 0 0,6-6 2 16,1-2-4-16,3-4 1 15,0 0-46-15,2-4-2 16,0-14-137-16,0-18-69 15,15 4-351-15,1 0-466 0</inkml:trace>
  <inkml:trace contextRef="#ctx0" brushRef="#br0" timeOffset="112623.26">16909 3727 1132 0,'0'0'373'16,"0"0"-185"-16,0 0-42 16,0 0-55-16,0 0-46 15,0 0 34-15,0 0-33 16,2-4 18-16,-2 4 10 15,0 0-16-15,0 0 3 16,0 0-20-16,0 0-23 16,-8 0 4-16,-8 0-22 15,-6 0 0-15,-5 0-1 16,-2 6 2-16,0 0 3 16,4 1-4-16,1-3 0 15,6-1-8-15,2 0 9 16,6-2-1-16,3 2 11 0,3-3-9 15,2 1-2 1,2-1 0-16,0 0 1 0,0 0 2 16,0 0-2-16,0 0-1 15,0 0 11-15,0 0-10 16,0 0 21-16,0 0-22 16,0 0-2-16,0 0-13 15,0 9 15-15,0 4 0 16,0 14-1-16,0 9 10 15,0 10-3-15,0 8-6 16,0 11 0-16,0 2 22 16,0 1-13-16,0 1 12 15,0-2 11-15,0-4-17 0,0-1 34 16,0-6-25 0,0-1-24-16,0-8 37 0,4-4-36 15,-2-5 17-15,0-7 0 16,-2-6-16-16,1-6 10 15,5-6-12-15,0-5 1 16,4-4-7-16,1-2 6 16,2-2 0-16,3 0 0 15,-1 0-2-15,-1 0 1 16,-4 0-8-16,-1-8-43 16,3-4 31-16,-4-3-51 15,1-21-32-15,-5 7-112 0,2-5-435 0</inkml:trace>
  <inkml:trace contextRef="#ctx0" brushRef="#br0" timeOffset="113883.2">17044 4066 1197 0,'0'0'522'16,"0"0"-341"-16,0 0-40 16,0 0-65-16,0 0-9 15,0 0-28-15,0 0-16 16,-99-36 25-16,74 38-27 16,1 12 34-16,2 6-9 15,1 2-18-15,4 4 3 0,5-1-29 16,8-3-1-16,4-2-1 15,0-3 0-15,10-4-12 16,9-5-34-16,6-6-25 16,2-2-16-16,-1 0-22 15,-1-17-51-15,-3-2 39 16,-4-2-36-16,-7-1 94 16,-3 4 48-16,-2 4 15 15,-4 5 63-15,0 4 6 16,-2 4 37-16,0 1 4 15,0 0-83-15,2 9 33 16,0 14 77-16,0 9-49 0,1 4 4 16,-3 8-24-1,2 1-35-15,-2 0 6 0,2-1-33 16,-2-1-12-16,2-10-6 16,2-4-59-16,2-8-87 15,-4-9-187-15,3-7-377 16</inkml:trace>
  <inkml:trace contextRef="#ctx0" brushRef="#br0" timeOffset="114081.67">17237 4145 1719 0,'0'0'369'15,"0"0"-254"-15,0 0-44 16,0 0-14-16,127-32-57 16,-92 26-6-16,-3 0-73 15,-8-7-273-15,-9 3 4 16,-6 0-382-16</inkml:trace>
  <inkml:trace contextRef="#ctx0" brushRef="#br0" timeOffset="114255.76">17355 4028 469 0,'0'0'804'0,"0"0"-519"0,0 0-68 15,-27 103-22-15,21-63-74 16,1 2-69-16,3 0-20 16,2-2-32-16,0 6-166 15,0-9-172-15,0-14-779 0</inkml:trace>
  <inkml:trace contextRef="#ctx0" brushRef="#br0" timeOffset="114823.2">17560 4068 633 0,'0'0'1061'0,"0"0"-849"16,0 0-153-16,7-120 11 16,6 72-53-16,-2-4 16 15,1 2-29-15,-4 5-2 16,-1 8 20-16,-3 10-22 16,-4 11 0-16,0 6 51 15,0 10-15-15,0 0-10 16,0 8-18-16,0 23-7 15,0 13 54-15,0 10-43 16,0 10-11-16,0 2 47 0,0 2-32 16,0-6 9-1,0-5 8-15,2-10-32 0,3-8 24 16,-2-8-25-16,-1-14 0 16,0-7-16-16,0-8 25 15,0-2-9-15,3-6 0 16,1-20-53-16,6-13-26 15,5-5-10-15,1-6-58 16,3 3-98-16,2 5 38 16,0 9 95-16,-5 11 54 15,-4 8 58-15,-4 6 0 16,-3 8 47-16,-7 0 24 16,0 0 66-16,0 21 45 15,-7 4-26-15,-8 7 1 16,-1 4-49-16,1-1-9 0,3-6-45 15,8 0-47-15,4-7 11 16,0-6-18-16,0-4-39 16,7-6-44-16,21-6-112 15,1-3-193-15,-2-10-1323 0</inkml:trace>
  <inkml:trace contextRef="#ctx0" brushRef="#br0" timeOffset="114973.79">18019 4032 1152 0,'0'0'318'0,"0"0"-237"0,0 0-46 16,0 0-35-16,124-34-6 16,-96 30-239-16</inkml:trace>
  <inkml:trace contextRef="#ctx0" brushRef="#br0" timeOffset="115172.77">18177 3914 1043 0,'0'0'529'16,"0"0"-278"-16,0 0-112 16,0 0-46-16,0 0 67 15,0 0-58-15,0 0-43 16,-9 139-17-16,5-104-41 0,0-5-2 15,4-3-31 1,0-9-113-16,0-6-212 0,2-10-483 0</inkml:trace>
  <inkml:trace contextRef="#ctx0" brushRef="#br0" timeOffset="115555.62">18429 3890 1144 0,'0'0'550'0,"0"0"-434"0,0 0 12 15,0 0 39 1,-7 102-63-16,7-70-39 0,0-3-14 16,0-4-43-16,0-8-2 15,0-8-6-15,4-9-23 16,2 0 22-16,0-9-14 15,5-18-44-15,5-7 28 16,-1 1-28-16,3-2 3 16,-1 9 1-16,2 6 35 15,-1 9 20-15,-3 2 2 16,1 7 35-16,-1 2 56 16,1 0-18-16,-1 18 33 15,4 4-32-15,-2 4-45 16,-3 4 3-16,1-1-23 15,-3-6-11-15,-4-3-41 0,-1-18-177 16,-3-2-321-16,-3 0-889 16</inkml:trace>
  <inkml:trace contextRef="#ctx0" brushRef="#br0" timeOffset="115956.2">18696 3345 1585 0,'0'0'567'0,"0"0"-403"16,0 0-35-16,0 0-14 15,0 0-67-15,0 0-26 16,0 0-20-16,134-18-2 0,-83 15-6 16,-2 3-9-16,-7 0 6 15,-10 0 2-15,-10 0 5 16,-11 0-7-16,-7 7 0 15,-4 10-1-15,0 9 10 16,0 9 6-16,0 10-6 16,0 14 25-16,8 7-11 15,5 10 6-15,7 22 25 16,11 22-39-16,-2-9 18 16,0-11-9-16,-3-13-15 15,-3-19 17-15,-1 6-17 16,-5 4 0-16,-9-8 13 15,-8-14-13-15,-16-9 0 16,-22-11 10-16,-13-10-9 0,-12-6-2 16,-8-10-15-16,-29-10-69 15,15-12-37-15,12-15-478 0</inkml:trace>
  <inkml:trace contextRef="#ctx0" brushRef="#br0" timeOffset="116410">18122 4026 910 0,'0'0'333'0,"0"0"-172"15,0 0-16 1,0 0-40-16,0 0-44 0,0 0-32 16,0 0-27-16,13-13-2 15,-5 4-15-15,2-1-39 16,-1 2-27-16,-1 0-47 15,1 0-22-15,-4 1-8 16,0 3-103-16</inkml:trace>
  <inkml:trace contextRef="#ctx0" brushRef="#br0" timeOffset="116655.33">18122 4026 848 0,'64'-120'509'0,"-64"120"-381"16,0 0-15-16,0 0 46 16,0 0-77-16,0 0-27 15,0 0-27-15,0 7 10 16,-2 10 66-16,-1 7-38 16,1 8-21-16,0 2 9 15,2 6-48-15,0-2-1 16,0-1-5-16,0-4-76 15,0-3-108-15,-2-7-121 16,2-9-434-16</inkml:trace>
  <inkml:trace contextRef="#ctx0" brushRef="#br0" timeOffset="117131.18">18148 4030 750 0,'0'0'175'16,"0"0"-121"-16,0 0 19 15,0 0 0-15,0 0-28 16,0 0 54-16,0 0 17 15,-2 0-11-15,4 0 36 16,3 0-27-16,-1-2 16 16,3-2-29-16,-1 3-44 0,5-4-17 15,5 0-40-15,2 1 10 16,2-1-12-16,0-1 2 16,-3 0-36-1,-3 0-83-15,-5-4-78 0,-7 0-17 16,-2 3-442-16</inkml:trace>
  <inkml:trace contextRef="#ctx0" brushRef="#br0" timeOffset="117473.79">18160 3826 209 0,'0'0'360'0,"0"0"-197"16,0 0-52-16,0 0-10 15,0 0-3-15,0 0 22 16,0 0 5-16,-5 24 27 15,5-7-36-15,0 8 24 16,0 7 11-16,0 7-53 16,0 2-23-16,0 3-37 15,0 0-37-15,0-4-2 0,-2-5-90 16,-5-1-106-16,0-10-61 16,1-8-602-16</inkml:trace>
  <inkml:trace contextRef="#ctx0" brushRef="#br0" timeOffset="118757.13">16219 4853 62 0,'0'0'387'0,"0"0"-246"0,0 0-17 15,142 21 9-15,-80-13-29 16,10-1 2-16,10-1-2 16,28-3-72-16,27 0 4 15,31-3-19-15,3 0-17 16,-3 0-29-16,-15-12-69 16,-8 0-16-16,-34 2-67 15,-17 2-103-15</inkml:trace>
  <inkml:trace contextRef="#ctx0" brushRef="#br0" timeOffset="118826.94">18280 4834 348 0,'0'0'41'16,"0"0"-41"-16</inkml:trace>
  <inkml:trace contextRef="#ctx0" brushRef="#br0" timeOffset="120837.61">6201 1858 358 0,'0'0'594'15,"0"0"-365"-15,0 0-80 16,0 0-64-16,0 0 10 16,0 0-21-16,0 0-16 15,-88-50 52-15,67 50-86 16,-4 0 42-16,-1 0 0 0,-3 0-26 16,-5 5 7-16,3 5-33 15,-2 0 9 1,-1 3 13-16,1 1-26 0,0 4-1 15,-3 3-9-15,3 1 7 16,-1 1-2-16,3 0 2 16,2 1-6-16,7 2 21 15,3 2-8-15,7 4-13 16,3 4-1-16,-1 6 1 16,4 5 12-16,-1 3-13 15,3 2 1-15,0 2 11 16,2-2-2-16,2 1-10 15,0-6 10-15,4 1-10 0,15-2 12 16,8 1-12-16,9-3 0 16,6-1-6-16,5-6 6 15,4-3-8-15,3-2-5 16,-1-2-10-16,1-6 22 16,-3-2-25-16,-2-7-11 15,-2-9 36-15,-2-6-28 16,4 0 29-16,-1-11 0 15,4-13 0-15,1-3 1 16,5-10-1-16,5-1 0 16,-1-6 0-16,3-5 21 15,-1-5-21-15,-6-1 13 16,-8-7 5-16,-11-5 7 0,-12-5-12 16,-14-6-1-1,-13-4 32-15,0-5-35 0,-13 3 40 16,-18 8 7-16,-4 10-6 15,-11 12 13-15,-7 14-29 16,-5 10-27-16,-9 9-7 16,-4 11-34-16,-2 10-33 15,1 0-72-15,-13 46-105 16,18 2-88-16,15 5-380 0</inkml:trace>
  <inkml:trace contextRef="#ctx0" brushRef="#br0" timeOffset="121806.1">7438 3942 985 0,'0'0'298'0,"0"0"-160"16,0 0-79-16,-114-2 39 15,81 2 63-15,2 0-64 16,0 13-3-16,-1 5-36 16,1 9-25-16,-2 5 22 15,2 8-15-15,-1 3-8 16,6 1 43-16,3 0-67 16,8 1 17-16,5 1-11 15,6 3-13-15,4-1 16 16,0-1-17-16,4 2 1 0,10-2 11 15,4-1-12-15,2-7-1 16,5-3-1-16,-1-5-18 16,2-6 19-16,3-4-11 15,2-3 7-15,1-5-17 16,1 0 17-16,3-5 5 16,2-6 0-16,2-2-8 15,3 0 2-15,3-12 1 16,-1-9-7-16,1-8 0 15,-1-3-9-15,-2-4 21 16,-4-2 0-16,-5-5 11 16,-3-2-11-16,-9-4 0 15,-9-2 0-15,-7-1 0 0,-6-1 10 16,0 3-10-16,-14 0 15 16,-9 4-8-16,-6 1 46 15,-4 4-25-15,-7 1-19 16,-4 2 18-16,-6 3-27 15,-2 5-18-15,0 3-4 16,1 6-48-16,-3 5-33 16,14 5-178-16,15 8-225 0</inkml:trace>
  <inkml:trace contextRef="#ctx0" brushRef="#br0" timeOffset="122853.3">10221 2476 709 0,'0'0'391'16,"0"0"-190"-16,0 0-99 15,0 0-12-15,0 0-20 16,0 0 33-16,0 0 21 16,-85-72-57-16,70 66-11 15,-6 2 3-15,-1 4-18 16,-4 0 11-16,-8 0-6 0,-6 0-21 16,-4 12 19-16,-4 2-28 15,0 2 8-15,1 2 4 16,3 2-7-16,1 2 13 15,5 2-21-15,7 4-13 16,2 2 25-16,6 6-25 16,8 2 0-16,3 4 2 15,8 3 4-15,2 1-4 16,2 2-2-16,0 2-11 16,2-1-1-16,12-2 6 15,1 0-9-15,8-3 15 16,1-1-25-16,7-4 24 0,3-3-20 15,6-4-27 1,5-1 47-16,5-8-24 0,6-3 7 16,4-5 18-16,7-10-31 15,2-5 18-15,0 0-4 16,3-18-3-16,1-9 12 16,-1-10 8-16,-3-5 0 15,-5-6 35-15,-6-6-16 16,-15-8 6-16,-8-7 1 15,-18-5-25-15,-10 2 23 16,-7 6-24-16,-7 8 7 16,-21 13-7-16,-10 13-1 15,-13 13-41-15,-10 10-49 0,-20 9-132 16,11 14-87 0,12 9-771-16</inkml:trace>
  <inkml:trace contextRef="#ctx0" brushRef="#br0" timeOffset="124154.15">11818 4048 1015 0,'0'0'252'16,"0"0"-174"-16,0 0-23 0,0 0 12 15,0 0 29-15,-124-4 39 16,99 4-6-16,-2 2-86 16,0 11 32-16,-2 1 14 15,0 4-17-15,-4 0 4 16,-1 1-42-16,1 1 11 15,0 3 25-15,4 1-70 16,0 0 30-16,4 2-11 16,6 2-10-16,0-3 9 15,4 2-8-15,1-1-9 16,1 1 10-16,4-4 2 16,-2 4-13-16,0-2 1 15,-1 1-1-15,2 1 6 0,1-1-6 16,-1-2 0-16,4-1-3 15,-1 2 6-15,3-1-3 16,0-2 1-16,2 1-1 16,0 2 0-16,2-3-4 15,0 2 4-15,0-2-9 16,2 0-6-16,8 0 6 16,7 0 0-16,0 0-6 15,3 2 14-15,2-1-15 16,2 3 16-16,1-2-2 15,2 0-26-15,0-1 10 16,-2 0 2-16,-2-3 0 0,2-2 14 16,-2-2-5-16,1 0 7 15,1-4 0-15,1-4 1 16,3-4-1-16,2-2 0 16,6-2 2-16,5 0-9 15,2-4-2-15,3-8-25 16,-1 0 34-16,-1-4-47 15,2 0 34-15,-2-5 13 16,1 2 0-16,1-3 6 16,2-2-6-16,-4 1 1 15,-1 0-3-15,-3-1 1 16,-6 1 1-16,-7 1 0 16,-5 0-10-16,-5-2 9 15,-8-2 1-15,0-1 0 16,-5-4-5-16,-1-1 6 0,-2-2-1 15,0 0 0-15,1 0 6 16,-3-2-12-16,0 2 6 16,0 0 0-16,-13-1 10 15,-6 1 8-15,-3 1-17 16,-4 0 20-16,-1 1 6 16,-4 2-7-16,-2 2-20 15,-7 4 0-15,-3 6-9 16,-11 6-24-16,-46 6-27 15,11 4-162-15,-3 2-291 0</inkml:trace>
  <inkml:trace contextRef="#ctx0" brushRef="#br0" timeOffset="129171.14">20033 3198 1088 0,'0'0'381'16,"0"0"-141"-16,0 0-75 0,0 0-74 16,0 0-1-1,0 0-41-15,0 0-23 0,5-4 60 16,-3 4-42-16,-2 0 42 16,0 0-6-16,0 0-35 15,0 0 10-15,0 0-30 16,-2 10-24-16,-12 6 48 15,-3 4-49-15,-4 4 9 16,-3-1-6-16,-6 3 5 16,-1-1 2-16,-2 4-10 15,-3-1 0-15,1-2-14 16,-1 1 14-16,1 0 0 16,6-6 0-16,2-2 10 15,9-5-6-15,7-4-4 16,7-4 0-16,2-5-19 0,2 4 19 15,0-4-8-15,0 6 8 16,0 3 0-16,8 0 2 16,4 3-2-16,7 4 0 15,2 0-2-15,5 2 11 16,5 3-9-16,8 2 0 16,0 1 12-16,3 2-5 15,3 0-7-15,-3-4 0 16,-6-2-19-16,-9-6 1 15,-9-4-51-15,-14-3-69 16,-4-2-143-16,-22-1-38 16,-5-4-221-16</inkml:trace>
  <inkml:trace contextRef="#ctx0" brushRef="#br0" timeOffset="129445.07">19396 3823 1247 0,'0'0'332'16,"0"0"-218"-16,0 0-62 16,0 0 43-16,0 0 56 15,0 0-28-15,0 0 3 0,120 93-52 16,-80-67 20-1,0 2-30-15,-4 3-49 0,-2-4-9 16,-10-2-6-16,-6-4-114 16,-2 0-34-16,-8-7-327 15,1-6-104-15</inkml:trace>
  <inkml:trace contextRef="#ctx0" brushRef="#br0" timeOffset="130768.61">21025 3170 916 0,'0'0'379'15,"0"0"-207"-15,0 0 0 16,0 0-83-16,0 0 16 16,0 0 3-16,0 0-13 15,-54-43-27-15,39 39-11 16,-1 2-18-16,-5 2 41 15,0 0-30-15,1 0 5 16,-5 0-6-16,3 2-39 0,-2 9 24 16,-1 3-22-1,0 4-6-15,3 2 25 0,2 4-29 16,2 4 13-16,5 4 8 16,-1 5-22-16,8 1 26 15,-1-1-22-15,5 4-4 16,2-5 28-16,0 0-28 15,0-2 10-15,0-2 0 16,6-4-1-16,7-2-10 16,3-3 0-16,3-4 1 15,4-3-16-15,4-5 15 16,4-6-1-16,1-5 1 16,-3 0-36-16,-2 0-1 15,-5-1-39-15,-3-8-84 0,4-11-100 16,-7 4-275-16,-3 0-944 0</inkml:trace>
  <inkml:trace contextRef="#ctx0" brushRef="#br0" timeOffset="131418.67">21551 3036 1045 0,'0'0'369'15,"0"0"-193"-15,0 0 32 16,0 0-91-16,0 0-42 16,0 0-2-16,0 0-55 15,-42-40 5-15,21 33 5 16,-5 0-17-16,0 1 8 16,-5 0 3-16,0-2-22 15,0 3 21-15,2 1-14 0,2 3 17 16,8 1 13-1,1 0-30-15,7 0-5 0,1 0-2 16,4 0-3-16,3 5-7 16,3 4 10-16,0 1 0 15,0 6 9-15,0 4-3 16,5 4-6-16,2 4 0 16,0 4 2-16,-1 2 8 15,-1 5-9-15,-4 1-1 16,2 3 42-16,-3 6-42 15,0 2 42-15,0 4-14 16,0-3-27-16,0 0 59 0,0-2-39 16,0-2 4-1,0-4 27-15,0-2-51 16,0-5 26-16,4-5-11 16,4-8-14-16,0-6 6 0,3-7-8 15,3-7 0-15,3-4-8 16,4 0-30-16,5-11-36 15,8-28-153-15,-7 6-266 16,-8-2-259-16</inkml:trace>
  <inkml:trace contextRef="#ctx0" brushRef="#br0" timeOffset="131970.3">21825 3378 986 0,'0'0'647'15,"0"0"-463"-15,0 0-102 16,0 0-3-16,0 0 12 16,-125-41-16-16,107 41-31 15,0 0-18-15,2 0-7 16,1 5-19-16,1 7 10 15,1 1-1-15,4 2-1 16,2-1-8-16,5 3 0 16,2-1-1-16,0-2-10 15,0-5-4-15,16-4-16 16,1-5-9-16,8 0-16 16,-2-5-64-16,2-10 8 15,-4-3 86-15,-1 0-8 0,-4-1 34 16,-3 4 0-16,-4 0 43 15,-2 8 42-15,-5 0-12 16,-2 7 3-16,2 0 7 16,-2 0-83-16,3 4 44 15,-3 17 22-15,0 7 5 16,0 10 3-16,0 8-25 16,0 10 4-16,0 4 34 15,-5 4-62-15,0 4 28 16,-1 2 3-16,4 0-19 15,-3-7 2-15,3-5-30 16,-2-10 1-16,1-10 11 16,1-12-12-16,0-8-16 15,-1-11 7-15,3-5-33 0,0-2-21 16,0-25-52-16,0-9-169 16,0-4-401-16</inkml:trace>
  <inkml:trace contextRef="#ctx0" brushRef="#br0" timeOffset="132587.65">21985 3088 1264 0,'0'0'722'0,"0"0"-548"16,0 0-101-16,0 0-5 15,0 0 4-15,0 0-17 16,0 0-46-16,29-6 3 16,-12 6 0-16,4 0-11 15,-1 1 21-15,3-1-22 16,0 0 0-16,-2 0 6 16,-1 0 2-16,-5 0-8 15,-4 0 0-15,-1 0 1 16,-6 0 6-16,-2 0-7 15,-2 0 0-15,0 0-11 0,0 3 28 16,0 11-17-16,0 5 23 16,0 6-7-16,0 5 15 15,0 5-25-15,0 2-5 16,0 4 16-16,0-1 2 16,0 2-19-16,0-2 1 15,0 2 14-15,0-2-4 16,0 0-11-16,4 0 0 15,-3-4 7-15,5 0-7 16,-6-6 0-16,0-4 0 16,0-5 6-16,0-6-1 15,0-4-4-15,-13-4 24 16,-8 0 44-16,0-3-67 16,-7 2 24-16,6-5-11 15,2 4-6-15,5-2 9 0,6 0-18 16,2 1 0-16,5-4-8 15,0 2 9-15,2-2-2 16,0 0-4-16,0 0-21 16,0 0 4-16,0 0-30 15,0 0-29-15,0 1-11 16,-3-1-375-16,1 0-331 0</inkml:trace>
  <inkml:trace contextRef="#ctx0" brushRef="#br0" timeOffset="134369.83">16304 4935 747 0,'0'0'313'0,"0"0"-84"16,166 12-29-16,-81-11-44 16,9 4 16-16,24-4-32 15,24 4-64-15,28-1 41 16,11 2-63-16,-6-4 16 16,-5-2-13-16,-8 0-33 15,10 0 21-15,3 0-45 16,6-4 10-16,4-2 3 15,4-1-12-15,-2 4-1 16,-2-3 0-16,-6 2 1 16,-6-5 11-16,-8 0-12 15,-12-4 0-15,-3 0-10 0,-9-3 11 16,-10-2-2 0,-20 3 1-16,-21 1 0 15,-24 3 7-15,-6-1-7 0,6-1 0 16,1-3 25-16,-1 0-24 15,-14 1 21-15,-12 0 20 16,-11 1-35-16,-10 3 30 16,-5 3-34-16,-3-1 12 15,1 1-1-15,-4 0-13 16,3 3-2-16,1-1-28 16,-1 5-60-16,5-4-74 15,-6 4-185-15,-1-3-221 0</inkml:trace>
  <inkml:trace contextRef="#ctx0" brushRef="#br0" timeOffset="134518.45">20936 4797 1377 0,'0'0'501'15,"0"0"-416"-15,0 0 72 16,0 0-104-16,0 0-53 15,0 0-386-15</inkml:trace>
  <inkml:trace contextRef="#ctx0" brushRef="#br0" timeOffset="150882.79">14786 4371 1403 0,'0'0'617'0,"0"0"-444"15,0 0-25-15,0 0 30 16,0 0-109-16,0 0 11 16,-2 0-14-16,2 0-16 15,0 0 9-15,0 0-22 16,6 0-10-16,14-10 4 15,9-9-25-15,8-6-12 16,9-8 5-16,-2-9-35 16,-2-4 12-16,-5-2-13 15,-6-2 8-15,-4 3 17 16,-6 3-35-16,-4 7 36 16,-5 11 10-16,-5 10 1 15,-2 8-12-15,-1 5 12 0,-1 3 0 16,-1 9-20-16,2 24 26 15,-2 15-6-15,-2 11 26 16,0 14 8-16,0 3 15 16,-8 1-28-16,-2-4-6 15,6-4 25-15,-1-10-39 16,5-9-1-16,0-11 0 16,0-17-49-16,0-10-59 15,12-17-60-15,3-16-130 16,6-9-377-16</inkml:trace>
  <inkml:trace contextRef="#ctx0" brushRef="#br0" timeOffset="151198.64">15650 4328 1326 0,'0'0'597'0,"0"0"-393"16,0 0-110-16,0 0-2 15,0 0-46-15,0 0-34 16,0 0-12-16,-58 0-25 16,54 0 2-16,2 0 7 15,2 0-18-15,0 0 34 16,0-3 0-16,2-3-12 16,12 4 10-16,-3 2-4 15,-1 0 6-15,-2 0 21 0,-6 12-19 16,-2 1 66-16,0 4 19 15,-13 2-10-15,-3-4 16 16,-2-1-61-16,3-2-20 16,5-5-12-16,8-7-88 15,2 0-202-15,0 0-575 0</inkml:trace>
  <inkml:trace contextRef="#ctx0" brushRef="#br0" timeOffset="151674.99">15771 4828 232 0,'0'0'243'0,"0"0"-66"16,178 13-44-16,-51-3-22 16,33 2-18-16,12-1 90 15,-10 1-77-15,-19-3-9 16,-36-3-8-16,-22-3 2 15,-21 2 26-15,-8-4-2 16,2 2-10-16,-2-2 14 0,-7-1-94 16,-16 3 19-1,-15-3 9-15,-9 0 32 0,-7 0 46 16,-2 0-62-16,0 0-26 16,0 0 26-16,0 0-63 15,0 0 9-15,0 0-15 16,0 0-9-16,0 0-21 15,0 0-68-15,0-7-98 16,0-8-333-16,0-3-689 0</inkml:trace>
  <inkml:trace contextRef="#ctx0" brushRef="#br0" timeOffset="154562.96">20746 4010 95 0,'0'0'582'0,"0"0"-412"15,0 0-83-15,0 0 11 16,0 0-24-16,0 0 5 16,0 0 42-16,-18 0-7 0,18 0 17 15,0 0 12-15,0 0-5 16,0 0-4-16,0 0-57 15,0 0-40-15,0 0 14 16,0 0-45-16,0 0 0 16,14-3 10-16,8-1-14 15,7-1 23-15,11-1-25 16,7 0 10-16,9 0-1 16,8-3-9-16,7 2 13 15,8 2-8-15,8-6 4 16,4 3-5-16,20-4-4 0,25-2 1 15,-11 0 13-15,-15 2-14 16,-16 2 0-16,-20 3-4 16,6 2 11-1,3-1-1-15,-12 2-6 0,-13 0 2 16,-15 0 7-16,-12 0-8 16,-16 2-1-16,-6 2 12 15,-9 0-12-15,0 0 24 16,0 0-24-16,-5 0-52 15,-10 0 1-15,-7 0-64 16,-9 2-26-16,-32 13-56 16,7-3-58-16,-6 1-360 0</inkml:trace>
  <inkml:trace contextRef="#ctx0" brushRef="#br0" timeOffset="154676.15">21575 3978 918 0,'0'0'187'0,"0"0"-187"15,0 0-100-15,142 0 39 16,-55 0 28-16,-14 0-51 16,-9 0-174-16</inkml:trace>
  <inkml:trace contextRef="#ctx0" brushRef="#br0" timeOffset="155814.57">14538 3888 1031 0,'0'0'311'0,"0"0"-135"16,0 0-86-16,0 0 12 15,0 0-5-15,0 0-51 0,0 0 10 16,7-29-9-16,-7 29-22 16,0 5 60-16,-4 17 9 15,-14 8 0-15,-13 13-31 16,-11 5-55-16,-7 5 18 15,-14-3-23-15,-1-1 5 16,2-10 4-16,1-2-1 16,12-9-11-16,11-5 15 15,14-2-14-15,7-5 8 16,13-3-9-16,4 4-2 16,0 1-12-16,21 4 21 15,8 1-7-15,6 0 13 16,5 5-7-16,3 1 27 0,-1-2-33 15,-2 2 10-15,-4-2-23 16,-5-2 3 0,-7-3-45-16,-19-4-86 0,-5-3-342 15,0-8-91-15</inkml:trace>
  <inkml:trace contextRef="#ctx0" brushRef="#br0" timeOffset="156007.21">13861 4602 1448 0,'0'0'378'0,"0"0"-318"16,0 0-52-16,0 0 45 0,0 0 22 15,0 0-9-15,0 0-50 16,121 109-4-16,-101-84-12 16,-3-2-49-16,-1-6-84 15,-1-7-40-15,-5-4-140 16,-6-6-1108-16</inkml:trace>
  <inkml:trace contextRef="#ctx0" brushRef="#br0" timeOffset="156612">13422 4046 1292 0,'0'0'342'0,"0"0"-180"0,0 0-129 16,0 0 24-16,0 0 38 16,-135 45 4-16,103-12 3 15,-2 10-41-15,3 5 1 16,2 4 43-16,10 4-78 15,5 5 20-15,10 0-22 16,4 1-19-16,2-2 16 16,22-4-22-16,12-6 0 15,7-12-7-15,10-11-4 16,5-12 11-16,6-15 0 16,1-2 7-16,-3-32-16 15,-6-10 9-15,-7-13 0 16,-11-11 11-16,-13-8-10 0,-14-3-1 15,-11 3 18 1,0 5-17-16,-18 11 33 0,-15 13 12 16,-10 11-24-16,-3 10-2 15,-6 8-20-15,1 10-11 16,6 8-13-16,6 0-40 16,-4 17-40-16,12 10-261 15,4-1-769-15</inkml:trace>
  <inkml:trace contextRef="#ctx0" brushRef="#br0" timeOffset="158991.82">13460 4707 1262 0,'0'0'599'0,"0"0"-460"0,0 0-23 16,0 0-3-16,0 0-74 16,0 0 32-16,0 0-9 15,25-13-29-15,-23 11 39 16,-2 2-18-16,0 0 0 16,0 0 23-16,0 0-67 15,0 0 22-15,0 0-32 16,0 0 10-16,0 0-10 15,0 0 1-15,0 0-1 16,0 0 8-16,0 0 2 16,0 0-10-16,0 0 0 15,0 0 2-15,0 0-7 16,0 0 5-16,0 0 0 0,0 0 0 16,0 0 8-16,0 0-8 15,0 0 0-15,0 0 1 16,0 0-10-16,0 0 9 15,0 0 0-15,0 0-1 16,0 0 6-16,0 0-7 16,0 0 2-16,0 0-37 15,0 0 36-15,0 0-46 16,0 0-4-16,0 0 5 16,0 0-76-16,-2 0-72 0,2-6-284 15,0-4-384-15</inkml:trace>
  <inkml:trace contextRef="#ctx0" brushRef="#br0" timeOffset="159997.22">21129 4014 1415 0,'0'0'505'16,"0"0"-346"-16,0 0-8 15,0 0-67-15,0 0-2 16,0 0-51-16,0 0 3 16,0 0-8-16,0 0-25 15,0 0 17-15,0 0-18 16,0 0 0-16,0 0-14 16,0 0 14-16,0 0-64 0,-9 2-117 15,3 2-207-15,-1-1-327 0</inkml:trace>
  <inkml:trace contextRef="#ctx0" brushRef="#br0" timeOffset="160178">21308 3950 1265 0,'0'0'0'16,"0"0"-68"-16</inkml:trace>
  <inkml:trace contextRef="#ctx0" brushRef="#br0" timeOffset="-182522.72">12047 16539 142 0,'0'0'47'16,"0"0"-47"-16</inkml:trace>
  <inkml:trace contextRef="#ctx0" brushRef="#br0" timeOffset="-181639.57">12030 16343 491 0,'0'0'251'0,"0"0"-20"0,0 0-118 16,0 0 73-16,0 0-68 16,0 0-44-16,0 0 33 15,0-22-8-15,0 18-26 16,0 4 34-16,0-5-65 16,0 4 60-16,0-4 16 15,-6 1-44-15,-4 0-30 16,-1 0-14-16,-3 3-30 15,-3-2 15-15,-1 3-7 16,1 0-8-16,-4 0 0 16,3 8 1-16,5 6 2 15,2 3-3-15,2 1 0 0,6 3 16 16,3-2-7-16,0-1-10 16,3 0 1-1,15-4-21-15,-1-6 21 0,6-8-30 16,-1 0-14-16,1-4 20 15,-4-14-116-15,-1-4 37 16,-7 0 43-16,-1-1 26 16,-4 5 33-16,-1 4 1 15,-5 7 6-15,2 2 61 16,-2 4-38-16,0 1 21 16,0 0-31-16,0 10 0 15,0 12 74-15,0 9 10 16,0 10-10-16,0 6 20 15,0 0-82-15,2 0 20 0,2-2-27 16,-2-4-11 0,3-14-4-16,-2 0-9 0,-3-10-9 15,0 1 9-15,0-6-138 16,2-6-77-16,0-1-280 16,0-5-666-16</inkml:trace>
  <inkml:trace contextRef="#ctx0" brushRef="#br0" timeOffset="-180103.71">13242 15946 882 0,'0'0'363'0,"0"0"-154"0,0 0-23 16,0 0 3-1,-118-9-65-15,91 9 0 0,-2 18-79 16,1 7 18-1,1 7 12-15,2 8-7 0,5 4 11 16,5 10-43-16,3 4-8 16,7 5 29-16,5-1-56 15,0 2 21-15,14-2-15 16,12-4 0-16,11-4-4 16,5-6-3-16,5-12 0 15,6-14-10-15,1-7 7 16,4-15-7-16,0 0 9 15,0-23-2-15,0-13 3 16,-4-12 15-16,-4-6-3 16,-12-9 4-16,-11 0-10 0,-9-4-6 15,-12 0 0-15,-6 4 0 16,0 7 6-16,0 10-6 16,-16 6-11-16,-3 10 10 15,-7 10-106-15,-4 12-24 16,-26 8-105-16,10 0-110 15,-2 18-25-15</inkml:trace>
  <inkml:trace contextRef="#ctx0" brushRef="#br0" timeOffset="-179734.7">13229 16204 722 0,'0'0'567'16,"0"0"-390"-16,0 0-131 15,0 0 39-15,0 0-37 16,0 0 17-16,0 0 27 15,15 40-22-15,-11-17 4 16,3 3 27-16,2 2-81 16,-2 2 17-16,-3-2-2 15,0-2-8-15,-4-2 14 0,0-4-16 16,0-2 2 0,0-8 8-16,0-2-20 0,0-8-30 15,0 0 4-15,-6-4-50 16,-3-15-136-16,-2-6-331 0</inkml:trace>
  <inkml:trace contextRef="#ctx0" brushRef="#br0" timeOffset="-179622.99">13164 16164 388 0,'0'0'1019'0,"0"0"-790"16,0 0-134-16,0 0 31 15,0 0-126-15,0 0-72 16,0 0-136-16</inkml:trace>
  <inkml:trace contextRef="#ctx0" brushRef="#br0" timeOffset="-179198.26">13850 16324 801 0,'0'0'337'16,"0"0"-210"-16,0 0-65 16,0 0 62-16,0 0-28 15,0 0-19-15,0 0-3 16,49 0-14-16,-37 0 23 16,-4 0-30-16,-4 0-53 15,-4 0 31-15,0 0-18 16,0 0-11-16,0 0-2 15,0 0-43-15,0 0-66 0,0 0-4 16,0 0-173-16,0 0-442 16</inkml:trace>
  <inkml:trace contextRef="#ctx0" brushRef="#br0" timeOffset="-178638.45">13304 16306 818 0,'0'0'383'0,"0"0"-174"0,0 0-64 15,0 0 37-15,0 0-58 16,0 0-40-16,0 0 8 16,0 0-75-16,0 0 14 15,0 0-10-15,0 11 19 16,2 1 60-16,2 6-39 15,4 3-9-15,-1 2 53 16,3 1-78-16,1-2 10 16,3 0-13-16,1-4-24 15,3-6 22-15,-1-6-22 0,0-6-34 16,1-4-2 0,-7-38-215-16,-5 2-346 0,-4-1-358 0</inkml:trace>
  <inkml:trace contextRef="#ctx0" brushRef="#br0" timeOffset="-178520.76">13240 16136 1197 0,'0'0'182'16,"0"0"-182"-16,0 0-220 16,0 0-348-16</inkml:trace>
  <inkml:trace contextRef="#ctx0" brushRef="#br0" timeOffset="-178121.38">14008 16387 1013 0,'0'0'265'0,"0"0"-152"16,0 0 48-16,0 0-26 15,0 0 1-15,0 0-42 16,0 0-93-16,-49-13 11 16,49 13-1-16,0 0-11 0,7 0 11 15,13-6-1 1,15 3 18-16,15-6 61 15,16 0-82-15,15 0 40 0,10 0-17 16,9 1-20-16,21-2 36 16,-16-3-33-16,8 3 14 15,-6 2 19-15,-16 4-46 16,10-5 0-16,-14 0 0 16,-18 5-53-16,-19 0-92 15,-31-2-124-15,-17 2-49 16,-2 0-694-16</inkml:trace>
  <inkml:trace contextRef="#ctx0" brushRef="#br0" timeOffset="-177882.79">14555 16181 1235 0,'0'0'168'0,"0"0"-136"15,0 0 44-15,0 0 17 16,144 15-52-16,-104-1 115 15,-6 2-55-15,-12 6-54 16,-13 1-21-16,-9-1-11 16,-4 6 37-16,-21-2 66 15,-2 1-111-15,0 0 23 16,5-5-30-16,7-4-56 16,12-4-89-16,3-7-154 15,0-2-500-15</inkml:trace>
  <inkml:trace contextRef="#ctx0" brushRef="#br0" timeOffset="-177424.86">15751 16012 848 0,'0'0'357'16,"0"0"-189"-16,0 0-107 15,0 0 30-15,0 0-9 16,0 0 27-16,0 0 12 16,9 75-62-16,4-46 29 15,5 7-3-15,1 2-32 16,2 3 51-16,-1 4-34 16,-5-4-14-16,-3-2 9 15,-5-4-47-15,-7-8 27 16,0-4-27-16,-3-9-7 15,-15-2 55-15,-3-6-44 0,-4-6 2 16,-6 0-24 0,-2 0-48-16,-11-36-35 0,9 4-173 15,4-5-349-15</inkml:trace>
  <inkml:trace contextRef="#ctx0" brushRef="#br0" timeOffset="-177299.1">15608 15913 1403 0,'0'0'265'0,"0"0"-265"15,0 0-99-15,0 0-213 0</inkml:trace>
  <inkml:trace contextRef="#ctx0" brushRef="#br0" timeOffset="-176807.54">15746 15618 1073 0,'0'0'594'15,"0"0"-406"-15,0 0-69 16,-149-13 25-16,102 13-29 16,1 18-32-16,1 14 7 15,3 4-47-15,-1 12-31 16,7 11 46-16,3 2-58 15,4 7 16-15,6 3-1 16,8 5-8-16,7-4 4 0,6 5-11 16,2-7 0-1,6 2-23-15,23 0 23 0,9-5-8 16,11-10 8-16,8-7-6 16,13-6 5-16,7-12-12 15,13-6-15-15,8-8 18 16,7-9 4-16,-1-9 5 15,1 0 0-15,-4-13 1 16,-8-15 18-16,-6-8-9 16,-14-16 4-16,-8-11 57 15,-14-12-63-15,-13-11 30 16,-11-8-8-16,-14 1-16 16,-11-1 17-16,-2 10-20 15,-11 8-1-15,-20 9 52 16,-13 9-61-16,-10 8-8 0,-8 2 7 15,-7 12-42-15,-7 8 9 16,0 10-42-16,-2 14-19 16,-22 4-67-16,21 4-321 15,10 14-350-15</inkml:trace>
  <inkml:trace contextRef="#ctx0" brushRef="#br0" timeOffset="-173904.82">15619 16924 793 0,'0'0'299'15,"0"0"-175"-15,0 0 7 0,0 0-11 16,0 0-31-16,0 0-15 16,0 0-62-16,0-6 10 15,0 6 10-15,0 0 19 16,0 0 23-16,0 0-2 16,0 0-5-16,0 0 22 15,0 0-19-15,0 0-4 16,0 0-1-16,0 0-40 15,0 0 24-15,0 0-34 16,1 0-5-16,14 0 24 16,4 0-12-16,13 0 32 15,8 11-42-15,7 0-2 16,9-1 41-16,6 8-50 16,0 0 18-16,3-4-1 15,-3 6-17-15,-4-6 11 0,-4 0-7 16,-12-4 8-16,-11-1-5 15,-10-6-8-15,-11-3-6 16,-8 0 4-16,-2 0-7 16,0 0-24-16,0 0-139 15,-15-12-196-15,1-2-131 16,4 4-806-16</inkml:trace>
  <inkml:trace contextRef="#ctx0" brushRef="#br0" timeOffset="-173440.24">16421 16727 704 0,'0'0'286'0,"0"0"-162"16,0 0-4-16,0 0 12 15,0 0 7-15,0 0-88 16,0 0 12-16,2 4-9 16,-2 11 44-16,-8 11 11 15,-7 6-16-15,-4 6 5 0,-5 7 14 16,-3 4-34-1,-2 5 45-15,-3 0-6 0,-3 4-53 16,2 5 22 0,-3-5-51-16,3 4-19 0,2-4 52 15,-1-3-67-15,3-8 14 16,5-6 12-16,1-5-15 16,6-10 18-16,3-8-29 15,8-8 10-15,1-6-5 16,3 0-5-16,2-4-1 15,0 0 0-15,0 0-50 16,0-4-2-16,0-28-54 16,11 1-456-16,1 0-186 0</inkml:trace>
  <inkml:trace contextRef="#ctx0" brushRef="#br0" timeOffset="-172291.84">16740 16879 1084 0,'0'0'349'0,"0"0"-171"15,0 0-66-15,0 0-111 16,0 0 5-16,0 0-6 16,0 0-30-16,-111-9 18 15,83 9 12-15,9 0 25 16,3 4 36-16,8-4-51 16,3 0 5-16,5 5-15 15,0-5 0-15,0 0 1 0,0 2 0 16,0 4 8-1,7-1 26-15,1-1-17 0,-1 6 7 16,0-2-11-16,-2 7-12 16,-1 6 31-16,0 2-6 15,-2 8 15-15,1-1 37 16,-2 6-49-16,2 0 10 16,-1 0-11-16,2 1-7 15,2-4 33-15,-2 0-15 16,2-3 1-16,1-6-12 15,-1-2-28-15,2-4 10 16,0-6-11-16,1-2-11 16,5-10 2-16,-1 0-63 15,9 0-77-15,-2-10-57 0,-2-8-310 16</inkml:trace>
  <inkml:trace contextRef="#ctx0" brushRef="#br0" timeOffset="-171830.8">16901 17023 1056 0,'0'0'393'0,"0"0"-222"15,0 0-28-15,0 0-48 16,0 0-45-16,0 0-19 15,0 0 8-15,4 21-15 16,-2-3 53-16,4 8-75 16,-1 1 51-16,2 5-4 15,-2 0-29-15,1 1 16 16,-2 0-27-16,1-1 2 16,-3-5 28-16,-2-6-27 0,0-3-11 15,0-10 11-15,0-3-11 16,-7 0 56-16,-8-5-57 15,-5-13-67-15,2-14-113 16,5-5-358-16</inkml:trace>
  <inkml:trace contextRef="#ctx0" brushRef="#br0" timeOffset="-171716.82">16865 16848 1335 0,'0'0'235'15,"0"0"-223"-15,0 0-12 16,0 0-373-16</inkml:trace>
  <inkml:trace contextRef="#ctx0" brushRef="#br0" timeOffset="-171325.02">17023 16762 1669 0,'0'0'524'0,"0"0"-364"15,0 0-6-15,0 0-117 16,0 0-22-16,0 0-15 16,0 0-10-16,100-22-23 15,-77 22-50-15,-6 0 4 16,-3 0 29-16,-8 0-32 0,-1 0 57 16,-1 9 8-1,1 4 17-15,-3 1 0 0,1 8 6 16,1 2 13-16,2 6 47 15,1 5-58-15,2 2 39 16,2 7-17-16,0-4 7 16,-5 0-6-16,0-4-15 15,-4 0 24-15,-2-9 52 16,0-1-65-16,0-8 42 16,-4-4-25-16,-8-7-15 15,3-1 8-15,-2-1-37 16,-3-1-19-16,4-4 4 15,-4 0-97-15,5-15-105 16,3-6-262-16,6-5-574 0</inkml:trace>
  <inkml:trace contextRef="#ctx0" brushRef="#br0" timeOffset="-171166.25">17502 16881 1220 0,'0'0'583'16,"0"0"-401"-16,0 0-37 16,0 0-49-16,0 0-38 15,134-33-58-15,-107 33-239 16,-10 0-456-16</inkml:trace>
  <inkml:trace contextRef="#ctx0" brushRef="#br0" timeOffset="-171003.46">17612 17040 1667 0,'0'0'342'0,"0"0"-170"16,0 0-21-16,137-36-108 16,-94 12-43-16,-14 2-61 15,-12 4-572-15</inkml:trace>
  <inkml:trace contextRef="#ctx0" brushRef="#br0" timeOffset="-170416.86">12832 17017 1098 0,'0'0'548'0,"0"0"-385"0,0 0-9 16,0 0-6-16,0 0-33 15,0 0 12-15,0 0-54 16,138-23-36-16,-101 27 34 15,2 6-62-15,3 8 19 16,5 0-11-16,0-4-16 16,-2 7-2-16,-3-7-23 15,-2-10-143-15,-11-3-110 16,-9-1-329-16</inkml:trace>
  <inkml:trace contextRef="#ctx0" brushRef="#br0" timeOffset="-170154.06">13420 16918 1555 0,'0'0'397'15,"0"0"-214"-15,0 0-90 16,0 0-19-16,0 0-1 16,0 0 7-16,0 0 18 15,-91 134-40-15,60-89-16 16,-5 0 41-16,1 0-77 15,0-1 2-15,4-4-8 16,5-5-33-16,6-2 9 16,4-7-74-16,7-8-90 0,9-18-107 15,0 0-222 1,0 0-330-16</inkml:trace>
  <inkml:trace contextRef="#ctx0" brushRef="#br0" timeOffset="-169707.36">13732 16884 1265 0,'0'0'585'15,"0"0"-495"-15,0 0-81 0,0 0 13 16,0 0-8-16,-129 26-14 16,98-12 0-16,2-2-13 15,2 2 13-15,6-6 13 16,11-2-13-16,3-2-6 16,7 1-22-16,0-5-13 15,0 3 35-15,0 1-11 16,0 2 17-16,3 2 19 15,5 2 17-15,1 6 41 16,3 2-12-16,-4 2-7 16,3 10 33-16,-1 2-49 15,0 3 49-15,-3 1-22 16,0 0-34-16,0-1 23 16,-1 2-38-16,-1-7-7 15,-1-3-1-15,0-4-12 0,1-9-11 16,0-2-32-16,1-4-111 15,7-8-12-15,3-4-155 16,-3-12-287-16</inkml:trace>
  <inkml:trace contextRef="#ctx0" brushRef="#br0" timeOffset="-169386.12">13792 17165 768 0,'0'0'383'0,"0"0"-213"15,0 0-66-15,0 0 33 16,0 0-22-16,0 0-9 15,0 0-46-15,0 58 31 16,0-40 19-16,0 0-16 16,2-2-7-16,7-2-46 15,1-4-20-15,0-3 30 16,1-2-51-16,1-5-7 16,1 0-61-16,-4-18-143 0,-2-4-114 15</inkml:trace>
  <inkml:trace contextRef="#ctx0" brushRef="#br0" timeOffset="-169259.44">13776 17008 1280 0,'0'0'378'16,"0"0"-276"-16,0 0-102 16,0 0-174-16,0 0-967 0</inkml:trace>
  <inkml:trace contextRef="#ctx0" brushRef="#br0" timeOffset="-168942.86">13957 16931 1744 0,'0'0'512'16,"0"0"-386"-16,0 0-85 16,0 0-41-16,0 0-23 15,0 0-94-15,0 0 57 16,120-21 25-16,-104 21-3 15,-9 0-49-15,-7 0 79 16,0 0 8-16,0 10 40 16,0 6 28-16,0 2 25 15,0 4-75-15,0 2 42 16,4 10-11-16,5 2 11 0,0 0 6 16,0 5-11-1,-5-1-22-15,1-4 48 0,-5-5-74 16,0-4-4-16,0-4-3 15,0-10-15-15,0-5-37 16,4-8-100-16,1-21-173 16,4-6-312-16</inkml:trace>
  <inkml:trace contextRef="#ctx0" brushRef="#br0" timeOffset="-168090.41">15383 15154 1144 0,'0'0'482'0,"0"0"-319"15,0 0 5-15,0 0-36 16,0 0-6-16,0 0-126 15,0 0 10-15,24-61-20 16,-14 43 20-16,-8-2-9 16,0 4 11-16,-2 2-11 15,0 4 46-15,0 4-33 16,0 5-2-16,0 1-12 16,0 0-46-16,9 0-12 15,5 4 48-15,5 9-15 16,5-3 6-16,4 4-30 0,1 2 6 15,-5 2-6-15,-4 1-20 16,-8 2 48-16,-8 2 8 16,-4 0 13-16,0 7 50 15,-14-3 42-15,-3 5 7 16,1-6 8-16,5 0-56 16,4-2 15-16,7-2-32 15,0-8-32-15,0-1 10 16,5-10-12-16,14-3-36 15,24-7-11-15,-3-20-220 16,0-1-317-16</inkml:trace>
  <inkml:trace contextRef="#ctx0" brushRef="#br0" timeOffset="-167659.74">15933 14807 1362 0,'0'0'353'0,"0"0"-224"15,0 0-75-15,0 0-28 16,0 0-26-16,0 0 8 16,0 0-8-16,-131 8 0 15,116 1-3-15,1 0 4 16,3 1-1-16,3-2 0 15,5 2-5-15,3 0 4 16,0 0-25-16,0 2 26 16,0 0-7-16,2 5 16 0,5-2 1 15,-3 7-1-15,0 4 3 16,-4-2 45-16,0 6 7 16,0 4-17-16,0 1 33 15,0-2-63-15,0 2 32 16,0-2-28-16,0-2-21 15,0-5 20-15,0-6-20 16,5-8-7-16,4-2-6 16,2-8-45-16,4-2-8 15,20-6-79-15,-4-14-183 16,-3-2-1143-16</inkml:trace>
  <inkml:trace contextRef="#ctx0" brushRef="#br0" timeOffset="-167345.82">16082 15016 1152 0,'0'0'389'15,"0"0"-198"-15,0 0-51 16,0 0-92-16,0 0-42 16,0 0 41-16,0 0-32 15,-31 59 58-15,26-32-3 16,4-2-33-16,1 3 21 15,0-1-46-15,0 0-3 0,0 0 22 16,4-1-14 0,3-1-14-16,0-2-3 0,-3 0 15 15,-2-8-6-15,-2-3-9 16,0-6 0-16,0-2 52 16,0 0-40-16,-8-4 40 15,-8 0-40-15,1 0-12 16,1 0-41-16,5-33-118 15,5 4-209-15,4-7-580 0</inkml:trace>
  <inkml:trace contextRef="#ctx0" brushRef="#br0" timeOffset="-167236.23">16069 14931 681 0,'0'0'0'16,"0"0"-430"-16</inkml:trace>
  <inkml:trace contextRef="#ctx0" brushRef="#br0" timeOffset="-166874.36">16205 14829 1965 0,'0'0'480'0,"0"0"-370"16,0 0-39-16,0 0-50 15,0 0-21-15,0 0-32 16,0 0-74-16,120-18-121 16,-93 9-19-16,-9 4 63 15,-7 1 88-15,-4 0 95 0,-5-1 25 16,0 4 24-16,-2-2 80 16,0 3-32-16,0 0-71 15,0 0-26-15,0 9 19 16,2 13-13-16,-2 1 53 15,3 14-42-15,-3 3 39 16,0 4 9-16,0 5-18 16,0-1 27-16,0 2-32 15,0-11-14-15,-3 2-3 16,-5-10-25-16,-5-4-1 16,-8-5-75-16,-14-4-68 15,1-7-149-15,3-4-481 0</inkml:trace>
  <inkml:trace contextRef="#ctx0" brushRef="#br0" timeOffset="-165951.59">17994 16549 1162 0,'0'0'386'0,"0"0"-218"15,0 0-40-15,0 0 68 16,0 0-63-16,0 0-6 16,114 22-21-16,-60-8-57 15,4 6 9-15,0 0-35 16,-6 1-17-16,-9-4-6 15,-14-7-72-15,-9 0-70 16,-13-7-105-16,-7-3-99 16,0 0-167-16</inkml:trace>
  <inkml:trace contextRef="#ctx0" brushRef="#br0" timeOffset="-165650.05">18770 16361 1390 0,'0'0'526'15,"0"0"-400"-15,0 0-116 16,0 0 82-16,0 0-2 16,-85 134-2-16,56-75 3 15,-6 2-27-15,-3 5-6 16,-4 2 24-16,4-5-48 0,-2-1 24 15,1-5-39-15,1-8-8 16,7-3 5-16,2-10-16 16,7-10 0-16,7-3-2 15,4-10-80-15,1-8-21 16,6-5-125-16,2 0-151 16,2-9-361-16</inkml:trace>
  <inkml:trace contextRef="#ctx0" brushRef="#br0" timeOffset="-165126.58">19072 16467 768 0,'0'0'712'16,"0"0"-581"-16,0 0-30 15,0 0-1-15,0 0-32 16,0 0-1-16,-122 6-40 0,94 2-17 15,3 0 14 1,5 2-24-16,1-3 0 0,9-4 0 16,3 5-3-16,5-4-19 15,2 0-25-15,0-2 12 16,0 6 35-16,0 5 0 16,0 0 9-16,2 5 13 15,7 8-6-15,-1 2 32 16,2 4 7-16,1 7-15 15,-5 0 74-15,4 4-42 16,-4 1 18-16,3-4-24 16,0 0-17-16,2-10-11 15,2-2-23-15,3-6-4 16,4-4-20-16,5-14 9 16,4-4-101-16,18-12-108 0,-7-15-316 15,-8-4-602-15</inkml:trace>
  <inkml:trace contextRef="#ctx0" brushRef="#br0" timeOffset="-164950.36">19253 16713 905 0,'0'0'782'16,"0"0"-565"-16,0 0-89 16,0 0-23-16,0 0-11 15,0 0 20-15,0 0-66 16,0 80-29-16,10-61 5 15,-2-1-24-15,3-6-39 0,3-11-84 16,-5-1-230 0,-1 0-395-16</inkml:trace>
  <inkml:trace contextRef="#ctx0" brushRef="#br0" timeOffset="-164825.98">19238 16531 1343 0,'0'0'339'0,"0"0"-339"16,0 0-291-16</inkml:trace>
  <inkml:trace contextRef="#ctx0" brushRef="#br0" timeOffset="-164476.96">19465 16423 1592 0,'0'0'531'15,"0"0"-419"-15,0 0 8 16,0 0-18-16,0 0-102 16,0 0-76-16,0 0-5 15,83-62-67-15,-71 62 69 16,-2-5 64-16,-6 5 12 16,-1 0 3-16,-3 0 0 15,4 5 1-15,0 8 55 16,3 10-55-16,4 3 15 15,0 10-1-15,2 0-15 16,1 8 14-16,-3 0-14 16,1-4 0-16,-4 2 31 15,1-2 18-15,-5-2-15 16,-2-1 23-16,-2-9-24 0,0-2 13 16,0-8-15-16,0-8-12 15,0 2-5-15,-4-7-14 16,2-5-110-16,0 0-125 15,0-9-146-15</inkml:trace>
  <inkml:trace contextRef="#ctx0" brushRef="#br0" timeOffset="-164328.41">19779 16418 1295 0,'0'0'357'0,"0"0"-208"0,0 0-10 15,0 0-70-15,149-44-69 16,-120 38-230-16,-8 3-753 0</inkml:trace>
  <inkml:trace contextRef="#ctx0" brushRef="#br0" timeOffset="-164176.43">19928 16361 1309 0,'0'0'235'15,"0"0"-40"-15,0 0-18 16,0 0-65-16,-2 116-59 0,2-81-53 16,4 14-115-1,12-9-116-15,2-8-372 0</inkml:trace>
  <inkml:trace contextRef="#ctx0" brushRef="#br0" timeOffset="-163840.19">20223 16499 833 0,'0'0'557'16,"0"0"-461"-16,0 0-26 16,0 0 8-16,0 0-41 15,-9-108-37-15,16 100-21 16,8-1-67-16,3 3 40 0,-1 6-29 15,4 0-26-15,-1 0 75 16,-5 0 28-16,-1 11 39 16,-3 3 44-16,-3 2 20 15,-1 4 27-15,0 6-3 16,2 0 31-16,0-1-27 16,-1-2-41-16,2 2-25 15,1-8-50-15,-3-5-8 16,4-10-14-16,23-2-70 15,-4-10-190-15,3-11-510 0</inkml:trace>
  <inkml:trace contextRef="#ctx0" brushRef="#br0" timeOffset="-163390.14">20851 16052 1545 0,'0'0'274'0,"0"0"-154"16,0 0-28-16,0 0-30 16,0 0-60-16,0 0 12 15,0 0-5-15,-85 4-4 16,61 6-4-16,0-2 14 16,5-3 26-16,4 0-22 15,3-2-19-15,6-3 34 16,1 0-28-16,5 5-4 15,0-5-2-15,0 0 6 0,0 0-7 16,0 0 1-16,0 0 0 16,0 1 13-16,0 8-5 15,0 1 14-15,3 9 21 16,1 4-14-16,0 9 41 16,1 5-22-16,0 2-22 15,1 10 32-15,-2 1-58 16,5 4 11-16,3-1 16 15,1 4-26-15,3-11 51 16,3-2-41-16,2-8-10 16,-4-14 20-16,-1-3-21 15,0-12-36-15,-1-7-15 16,6 0-72-16,16-30-95 0,-1-2-84 16,-3-4-364-16</inkml:trace>
  <inkml:trace contextRef="#ctx0" brushRef="#br0" timeOffset="-163052.83">21179 16258 598 0,'0'0'779'0,"0"0"-598"15,0 0-88 1,0 0 5-16,0 0 13 0,0 0 8 15,0 0-34-15,-7 85-16 16,7-49 6-16,0 3-44 16,0 5 18-16,9 6-6 15,6 3 4-15,7-3 53 16,3 4-63-16,2-5-24 16,-6-4 2-16,-4-6-9 15,-11-11-6-15,-6-6 0 16,0-12 1-16,-15-6 15 15,-10-4-4-15,-2 0-12 16,0-18 0-16,5-32-146 16,5 6-347-16,8-6-361 0</inkml:trace>
  <inkml:trace contextRef="#ctx0" brushRef="#br0" timeOffset="-162955.79">21205 16150 1380 0,'0'0'326'15,"0"0"-231"-15,0 0-95 16,0 0-284-16</inkml:trace>
  <inkml:trace contextRef="#ctx0" brushRef="#br0" timeOffset="-162727.68">21534 15955 1579 0,'0'0'546'0,"0"0"-433"16,0 0-58-16,0 0 77 0,0 0-30 16,43 111-32-16,-28-46-3 15,-3 8-52-15,-10 11 4 16,-2 2 5-16,0 2-18 16,-16-2-12-16,-15-5-12 15,-10-1-58-15,-7-5 3 16,-38 11-134-16,16-16-166 15,1-16-224-15</inkml:trace>
  <inkml:trace contextRef="#ctx0" brushRef="#br0" timeOffset="-161557.57">12901 17598 567 0,'0'0'990'0,"0"0"-729"0,0 0-175 15,0 0 5-15,0 0 16 16,0 0-55-16,0 0 32 16,112 44-49-16,-72-12-8 15,2 4 16-15,1 8-43 16,-6 0 9-16,-1-4-8 15,-5 5-1-15,-6-10-47 16,-5-2-38-16,-5-11-83 16,-8-14-91-16,-3-2-145 15,-4-6-701-15</inkml:trace>
  <inkml:trace contextRef="#ctx0" brushRef="#br0" timeOffset="-161293.88">13235 17454 1250 0,'0'0'498'0,"0"0"-384"16,0 0-26-16,0 0-34 16,0 0 15-16,0 0 50 15,-107 126-53-15,78-76 13 16,-2 1 2-16,0 4-66 15,-1-1 28-15,3-2-25 16,3-2-17-16,8-5-1 16,5-9-81-16,8-4-87 0,5-10-94 15,5-14-137 1,10-4-468-16</inkml:trace>
  <inkml:trace contextRef="#ctx0" brushRef="#br0" timeOffset="-160760.86">13639 17489 895 0,'0'0'320'16,"0"0"-240"-16,0 0-47 15,0 0 61-15,0 0-24 16,0 0-41-16,0 0 7 16,-61-8-8-16,46 8 20 15,1 0 9-15,-4 5-8 16,-1 2 13-16,-4-1-51 15,-2 7-3-15,4-8-11 16,0 4 13-16,11-4-4 16,2 0-2-16,6-2 14 15,2 1-14-15,0 5-3 16,2-3 0-16,12 12 82 0,1-1-31 16,1 10 13-1,-1 9-32-15,-1 4-17 16,-1 4 9-16,-4 4-2 0,-2 2-21 15,0 0 58-15,-1 3-39 16,1-3 13-16,0-6-10 16,0-4-23-16,1-9 13 15,-1-4-14-15,0-9-69 16,0-6-7-16,4-12-167 16,-1 0-12-16,4-12-482 0</inkml:trace>
  <inkml:trace contextRef="#ctx0" brushRef="#br0" timeOffset="-160309.4">13788 17652 955 0,'0'0'336'15,"0"0"-257"-15,0 0-15 16,0 0 3-16,0 0-29 16,0 0 7-16,0 0 13 15,-108 27 21-15,98-14 35 16,1 5-82-16,7-2 16 16,2-2-1-16,0 4-41 0,0-3 18 15,15-8-24-15,5 1-22 16,3-8 14-16,1 0-151 15,-3-12-48-15,1-10-19 16,-9-1 67-16,-5 0-192 16,-2 1 349-16,-4 10 2 15,-1 2 210-15,-1 6-84 16,0 4 11-16,0 0-47 16,0 0 0-16,3 21 63 15,-1 6-8-15,0 5-40 16,0 8 2-16,3 0-77 0,-1 1 9 15,0-5-21 1,2 0-18-16,-4-7-57 0,4-4-136 16,-3-8-45-16,1-12-376 15</inkml:trace>
  <inkml:trace contextRef="#ctx0" brushRef="#br0" timeOffset="-159957.21">14056 17686 446 0,'0'0'982'16,"0"0"-771"-16,0 0-113 16,0 0 31-16,0 0 16 15,0 0-21-15,-14 112-87 16,9-80-6-16,-1 2-31 15,2-6-85-15,0-9-71 0,2-3-120 16,2-10-440-16</inkml:trace>
  <inkml:trace contextRef="#ctx0" brushRef="#br0" timeOffset="-159456.82">14208 17504 735 0,'0'0'612'0,"0"0"-394"16,0 0-17-16,0 0-18 16,0 0-22-16,0 0-80 15,0 0 5-15,10 39 54 0,-6-6-79 16,3 1-12-16,-1-2-9 16,4 0-39-16,-4-6 22 15,-1-8-23-15,-1-6-47 16,0-11-26-16,1-1-102 15,0-21-91-15,-3-3-405 0</inkml:trace>
  <inkml:trace contextRef="#ctx0" brushRef="#br0" timeOffset="-159361.82">14214 17321 1317 0,'0'0'258'0,"0"0"-258"16,0 0-22-1,0 0-258-15</inkml:trace>
  <inkml:trace contextRef="#ctx0" brushRef="#br0" timeOffset="-158998.29">14526 17610 1169 0,'0'0'241'0,"0"0"-138"16,0 0 47-16,0 0-64 15,-23 121-21-15,17-79-22 16,-3-3-17-16,1 1 1 16,2-4-27-16,-1-6-3 15,1-1-19-15,-1-8-190 16,3-8-312-16</inkml:trace>
  <inkml:trace contextRef="#ctx0" brushRef="#br0" timeOffset="-158696.27">14590 17442 867 0,'0'0'391'16,"0"0"-195"-16,0 0-45 15,45 106-13-15,-30-67-72 0,-4 8-5 16,-7-2-39 0,-1 2 24-16,-3 0 24 0,0-3-28 15,0-5 34-15,-13-3-12 16,2-3-36-16,-1-11-1 15,1-4-27-15,0-10-12 16,-2-8-122-16,2 0-168 16,1-18-337-16</inkml:trace>
  <inkml:trace contextRef="#ctx0" brushRef="#br0" timeOffset="-157859.85">14655 17156 1542 0,'0'0'503'16,"0"0"-386"-16,0 0-4 16,0 0-51-16,0 0-47 15,0 0 20-15,0 0-35 16,22-9-16-16,-20 9 16 0,-2 0-13 16,0 0 13-16,0 0 8 15,0 0-6-15,0 0 32 16,0 0-25-16,0 0-9 15,0 0 0-15,0 0-27 16,0 0 14-16,0 0-20 16,0 0 26-16,0 0-20 15,0 0 15-15,0 0-4 16,0 0-59-16,0 0-109 16,0 0-30-16,0 0 35 15,0 0 71-15,0 0 89 16,0 0 19-16,0 0 9 15,0 0 59-15,0 0-17 0,0 0 45 16,0 0-31-16,0 0-35 16,0 0-12-16,0 0-8 15,0 0-10-15,0 0 34 16,0 0 2-16,0 0 63 16,0 0-46-16,0 0-52 15,11 0 20-15,3-5-21 16,1 1-14-16,1 3-6 15,-1-3-6-15,-4 4 16 16,-1 0 9-16,-4 0-5 0,1 5-5 16,-5 12 1-1,-2 5 10-15,2 6 23 0,-2 4-21 16,2 8 22 0,6 0-9-16,-2 8-14 15,5 2 30-15,3 2-31 0,1-2 0 16,1 5 1-16,0-3 0 15,6-2 8-15,-2-6-9 16,-1 5 0-16,0-10 3 16,-4-7-3-16,-6-3 0 15,-7-13-1-15,-2-7 2 16,0-4 2-16,-2-5-3 16,-14 0-7-16,-6-9-21 15,-14-37-129-15,5 6 14 16,0-4-354-16</inkml:trace>
  <inkml:trace contextRef="#ctx0" brushRef="#br0" timeOffset="-157716.16">14547 17262 1401 0,'0'0'500'0,"0"0"-378"16,0 0-96-16,0 0-26 15,0 0-237-15,0 0-285 0</inkml:trace>
  <inkml:trace contextRef="#ctx0" brushRef="#br0" timeOffset="-157440.67">14958 17285 1506 0,'0'0'510'15,"0"0"-410"-15,0 0-44 16,0 0 50-16,0 0-50 15,0 0-39-15,0 0-17 16,103-4-123-16,-86 4-109 16,-8 4-90-16,-7 4-488 0</inkml:trace>
  <inkml:trace contextRef="#ctx0" brushRef="#br0" timeOffset="-157300.36">15004 17495 1279 0,'0'0'592'0,"0"0"-459"16,0 0-11-16,0 0-29 16,0 0-93-16,0 0-53 15,0 0-295-15,101-28-456 0</inkml:trace>
  <inkml:trace contextRef="#ctx0" brushRef="#br0" timeOffset="-156844.23">15323 17299 1322 0,'0'0'533'16,"0"0"-437"-16,0 0-79 15,0 0-17-15,0 0-75 16,0 0 4-16,0 0 44 15,18-64 27-15,-18 60 38 16,0 4-21-16,0 0-8 16,0 4 31-16,0 15 13 0,2 8 17 15,0 7 18 1,0 7-38-16,1 4-4 0,-1-1-29 16,0 0-6-16,1 3 1 15,-1-11-2-15,0-2-10 16,-2-6 0-16,0-6-50 15,0-4 4-15,-2-11-16 16,-12 4 22-16,-3-7 39 16,-2 0 2-16,2 0 32 15,1-4 30-15,7 0 30 16,5 0 9-16,4 0-57 16,0 0-14-16,0 0 41 15,0 0-71-15,13 0 5 0,3 0-6 16,6-8 0-1,9-9-117-15,-6 2-140 0,-3-3-371 0</inkml:trace>
  <inkml:trace contextRef="#ctx0" brushRef="#br0" timeOffset="-156527.34">15539 17361 1213 0,'0'0'333'0,"0"0"-115"15,0 0-38-15,0 0-73 16,0 0-25-16,0 0-23 15,0 0-1-15,65-18 23 16,-40 10-80-16,0 2 13 16,0-2-1-16,-4 4-13 15,-6 4-44-15,-6 0-100 16,-4 0-110-16,-5 0-13 16,0 0-405-16</inkml:trace>
  <inkml:trace contextRef="#ctx0" brushRef="#br0" timeOffset="-156293.61">15559 17513 842 0,'0'0'731'16,"0"0"-489"-16,0 0-88 16,0 0-10-16,0 0-81 15,0 0-33-15,0 0-10 16,80-40-8-16,-53 26-3 15,0 0 15-15,0 2-12 16,-5 6-12-16,-4-2 0 16,-5 4-37-16,-4 2-48 15,-2-6-113-15,-5 4-96 16,0 1-481-16</inkml:trace>
  <inkml:trace contextRef="#ctx0" brushRef="#br0" timeOffset="-155860.33">15695 17115 561 0,'0'0'899'16,"0"0"-596"-16,0 0-119 15,0 0-29-15,0 0-57 16,0 0-63-16,0 0 32 16,-2 0-41-16,2 0 3 15,0 0 24-15,0 0-7 16,0 0 24-16,13 9-27 16,5 0-30-16,4 0 36 15,7 4-43-15,0 5-6 16,0-4 9-16,-2 4-2 15,-5 4-14-15,-4-4-2 16,-5 8-34-16,-6-4 42 16,-5 6-21-16,-2-1 22 15,0 4 1-15,-2-1 11 16,-11 6 27-16,-1 0-33 0,1 0 6 16,-3-1-24-16,3-3-1 15,-9 4-72-15,3-6-153 16,2-10-356-16</inkml:trace>
  <inkml:trace contextRef="#ctx0" brushRef="#br0" timeOffset="-155204.75">15218 17356 1056 0,'0'0'384'15,"0"0"-237"-15,0 0-10 16,0 0-13-16,0 0-71 16,0 0 2-16,0 0 12 15,0-13-3-15,0 3-2 16,6-2-54-16,4-3 1 0,1-2 13 15,1 3-21-15,1-5-1 16,-5 4 0-16,2 1 1 16,-4 5 8-16,-4 0-8 15,1 9 13-15,-3-4 37 16,2 4-42-16,-2 0-3 16,0 0-6-16,0 0 1 15,0 0-2-15,0 0-6 16,0 0-18-16,0 0 5 15,0 0-136-15,0 0-71 16,0 0-76-16,0 0-1159 0</inkml:trace>
  <inkml:trace contextRef="#ctx0" brushRef="#br0" timeOffset="-152424.26">14220 17321 598 0,'0'0'335'0,"0"0"-99"16,0 0-77-16,0 0-1 15,0 0 24-15,0 0-76 16,0 0 19-16,-6-26 64 16,6 24-113-16,0 2 14 15,0 0-4-15,-2 0-10 16,2 0-29-16,-6 0-27 16,2 0-1-16,-3 0-1 15,1 0-18-15,1 0-1 16,1 0 1-16,1 0-18 15,3 0-41-15,0 0-64 16,0 0-93-16,12 0 15 0,1 6-136 16,1-6-1096-16</inkml:trace>
  <inkml:trace contextRef="#ctx0" brushRef="#br0" timeOffset="-149190.98">13811 17897 806 0,'0'0'791'16,"0"0"-625"-16,0 0-101 15,0 0 5-15,0 0-67 16,0 0-3-16,0 0-117 15,-17-9-22-15,17 9 26 16,0 0-79-16,-2 0-76 0</inkml:trace>
  <inkml:trace contextRef="#ctx0" brushRef="#br0" timeOffset="-148374.07">14276 17704 421 0,'0'0'916'15,"0"0"-646"-15,0 0-75 16,0 0-1-16,0 0-92 16,0 0-62-16,0 0 37 0,0-8-66 15,0 4 44-15,0 4-9 16,0-2-28 0,7-2-18-16,-1-1-27 0,5 3-115 15,-2 2-91-15,-2 0-259 16</inkml:trace>
  <inkml:trace contextRef="#ctx0" brushRef="#br0" timeOffset="-147398.79">13329 16066 599 0,'0'0'217'0,"0"0"-97"16,0 0-12-16,0 0-7 16,0 0-1-16,0 0-42 15,0 0-14-15,31-26 63 16,-29 22 6-16,-2 2 54 15,0-6 12-15,0 4-28 16,0-5-51-16,0 4-61 0,0 1-27 16,-11-2 2-16,-5 6-14 15,-1 0-31-15,-8 0-69 16,-13 24-89-16,8 2-51 16,3-4-394-16</inkml:trace>
  <inkml:trace contextRef="#ctx0" brushRef="#br0" timeOffset="-146743.92">13124 16160 1013 0,'0'0'310'0,"0"0"-173"0,0 0 4 16,0 0-106-16,0 0 8 16,0 0-13-16,0 0 10 15,4 0 53-15,-4 0 10 16,0 0-4-16,0 0-11 16,0 0-88-16,0 0-16 15,0 0-136-15,5 8-79 16,4 3-287-16</inkml:trace>
  <inkml:trace contextRef="#ctx0" brushRef="#br0" timeOffset="-145379.61">13219 15940 441 0,'0'0'221'16,"0"0"-145"-16,0 0-15 15,0 0 79-15,0 0-46 16,0 0-9-16,0 0-83 16,-4-4 63-16,0 4 28 15,-1 0 10-15,-3 0-38 0,-6 0-36 16,1 0-9 0,-3 0 33-16,1 0-36 0,-1 0 35 15,0 0 8-15,0 0-44 16,1 1 28-16,-3 8-25 15,1-1-13-15,-4 1 45 16,-1 0-50-16,-1 5 43 16,2-1 9-16,-2 4-29 15,1 1 22-15,2 4-28 16,4 6-4-16,1-2 17 16,3 6-11-16,4-1-20 15,-2 0 22-15,5-1-11 16,-3 3 21-16,4-6-20 15,-1 8 7-15,3-3 19 16,2 0-23-16,0 2-5 16,0-2-8-16,9 4-1 0,9-4 21 15,5 2-22-15,-2-6 0 16,4 2-20-16,0-7 6 16,-3-6 13-16,-4-3-8 15,0-6-7-15,-5-2 16 16,1-1-13-16,-1-1 13 15,3-4-12-15,1 0 13 16,5 0-1-16,7 0 1 16,7 0-1-16,2-9 16 15,7-1-16-15,-3-4 0 16,-1 2 0-16,-2 3 7 0,-5-8-14 16,-7-2 8-1,-6 0-1-15,2-3 10 0,-3-8-4 16,-1-1-2-1,0-11 1-15,-2-2 17 0,-1-6-7 16,-7 3-7-16,-3-3 12 16,-6 5-20-16,0 5 1 15,0 8 8-15,-4 9-9 16,-9 8-22-16,-5 9-42 16,-2 6-76-16,2 2-108 15,7 15-144-15</inkml:trace>
  <inkml:trace contextRef="#ctx0" brushRef="#br0" timeOffset="-142990.43">16439 17718 674 0,'0'0'331'0,"0"0"-145"16,0 0-2-16,0 0-46 15,0 0-64-15,0 0 1 16,0 0-37-16,116-37 10 16,-74 30-10-16,8-3-15 0,5 2 28 15,5-2-23 1,4 1-9-16,8-4 37 0,4 1-56 15,3-2 13-15,7-4 3 16,0 0 2-16,4-1 17 16,3 6-2-16,23-5-13 15,29-5 35-15,28 1-54 16,12 0 12-16,-4 0-13 16,-11 8 1-16,-16 3-2 15,1 0-4-15,1 3 5 16,-2 4 8-16,-2 2-8 15,-5-2 0-15,-7-4-5 16,-6 2 16-16,-5-6-8 16,-8 2-2-16,-19-2 8 0,-20 2 9 15,-19 3-11-15,-5-2-7 16,2 3 31-16,5-2-18 16,-1 2 23-16,-13-2-17 15,-11 3 5-15,-10 2 33 16,-7-2-56-16,0 0 23 15,-7 5-10-15,-1-4-7 16,-3 0 12-16,-6 4-19 16,-1 0 0-16,-5 0 26 15,2 0-13-15,-2 0-13 16,0 0 0-16,0 0-31 0,0 0-57 16,0 0-79-1,-11 0-135-15,-9 8 101 16,-5 2-359-16</inkml:trace>
  <inkml:trace contextRef="#ctx0" brushRef="#br0" timeOffset="-140134.8">15686 16954 806 0,'0'0'494'0,"0"0"-324"15,0 0-39 1,0 0 47-16,0 0-68 0,0 0-53 16,0 0 16-16,0-8-51 15,0 8 37-15,0 0-17 16,0 0 19-16,0 0 2 15,-5-4-38-15,-4 4-2 16,-3 0-13-16,-6 0-4 16,-1 0-12-16,0 0 4 15,-1 0 2-15,2 0 8 16,4 0-8-16,1 4 0 16,6 0 7-16,3-4-7 15,-1 4-1-15,1-4-5 16,0 6 6-16,-5 2 14 15,-1 0-14-15,-3 2 7 16,-3 2 21-16,1 2-14 16,1 0 2-16,1-2-4 0,3 2-11 15,0 1 18-15,4-3-12 16,1 2 6-16,1 4-11 16,2-5 22-16,0 0-25 15,-4 1 1-15,4 0 0 16,-2-6 8-16,2 2-7 15,-3-2 11-15,3 2 22 16,0-2-32-16,0 1 20 16,0 4-22-16,0 1 7 15,-1 0 6-15,3 2-12 0,0-2-1 16,0 3 0 0,0-2 11-16,0-1-12 15,0 2 1-15,0-2 0 0,0 0-6 16,7 5 6-1,2-2 0-15,-1-1-8 0,0-2 23 16,0 4-12-16,-1 0-3 16,-1 0 0-16,0 0-12 15,0 1 13-15,-2-1-2 16,3 4 0-16,1 0-6 16,2 0 7-16,-1 4 0 15,1-4 0-15,2 2-11 16,-1-2 22-16,-2-5-10 0,0 6-1 15,-2-4-8 1,-1-4 8-16,1 3 0 0,2-4 6 16,2 4-21-16,0-4 15 15,3 4 0-15,1-1 0 16,1-3-9-16,0-4-4 16,3 4 13-16,2-6-13 15,-2 0-1-15,4-2 2 16,-3-2 5-16,2 0-5 15,0 0-4-15,-1-4 8 16,0 0 7-16,0 0 1 16,-3 0-22-16,1 0 23 15,0 0-1-15,-4 0 0 16,3 0-9-16,-3 0 8 16,1-4-10-16,-1 0-26 0,3-2 37 15,1-6-39-15,-2 4 32 16,3-6-17-16,-5 4-3 15,-1-3 26-15,-3-1-4 16,-2 4 5-16,-2-6-3 16,-3 2 4-16,1 0-1 15,1 0 0-15,-4-4 9 16,3-2-5-16,0-4-4 16,-3 3 0-16,-1-6-1 15,3 1 10-15,-2-2-9 16,-2-2 10-16,2-2-10 15,0 0 23-15,0 1-13 16,2 0-9-16,1 0 24 0,2-1-7 16,2 1-13-1,-3 0 5-15,1 3-1 0,-3-1 22 16,-1 2-31 0,-3-1 1-16,0 6 41 0,0-4-31 15,0 4 9-15,-7-1-3 16,0 4-10-16,1 2 20 15,2-1-21-15,-3 0-6 16,2 1 12-16,-2-2 1 16,-1 5-13-16,-1-3 11 15,-5 4-11-15,-1-5 19 16,-3 5-18-16,0-2-1 16,0 3 14-16,0-3-4 0,1 4-11 15,-1 5 1-15,2-2 0 16,0 2 11-1,2-2-11-15,-1 3 0 0,0-1-3 16,-1 4 3-16,1 2 0 16,-3-5-10-16,3 5-4 15,-1 0 13-15,1 0-8 16,1 0 9-16,1 0-10 16,3 0 20-16,1 0-10 15,1 0 0-15,2 0 0 16,3 0 2-16,0 0-2 15,-1 0 0-15,2 0 1 16,-1 0 8-16,1 0-11 16,0 0 2-16,-2 0-3 0,2 0-4 15,-5 0 7-15,0 0 0 16,0 0 0-16,-1 0 3 16,-1 0-3-16,-1 0 0 15,1 0-4-15,1 0-9 16,-2 0 13-16,4 0 0 15,-3 0-1-15,1 0-20 16,0 0 14-16,-2 0-16 16,-1 5-45-16,-1-3 38 15,-3 1-50-15,-1 5-26 16,-11 6-99-16,3-2-111 16,2 1-262-16</inkml:trace>
  <inkml:trace contextRef="#ctx0" brushRef="#br0" timeOffset="-139236.15">15452 17356 950 0,'0'0'543'0,"0"0"-370"16,0 0-69-16,0 0 23 0,0 0-71 16,0 0-40-16,0 0-1 15,87-17-9-15,-55 7 1 16,3-2-1-16,3-1 13 16,-1-2-26-16,-3 7 7 15,-3-2-40-15,-2 10-85 16,-11 0-91-16,-6 0-265 0</inkml:trace>
  <inkml:trace contextRef="#ctx0" brushRef="#br0" timeOffset="-138966.57">15552 17508 1013 0,'0'0'525'0,"0"0"-401"0,0 0-33 15,0 0 21-15,0 0-58 16,0 0-29-16,0 0 18 16,54-9-14-16,-25-1-29 15,0 2 23-15,-2 0-23 16,-3-2-41-16,-4 2-84 15,-4-2-111-15,-5 7-335 0</inkml:trace>
  <inkml:trace contextRef="#ctx0" brushRef="#br0" timeOffset="-138200.05">15650 17155 183 0,'0'0'595'0,"0"0"-392"0,0 0-46 15,0 0 17-15,0 0-67 16,0 0-12-16,0 0-39 16,0-4 26-16,-2 4 23 15,2 0-29-15,0 0-12 16,-2 0-31-16,2 0-26 16,-2 0 62-16,0 0-56 15,-3 0 25-15,3-4-17 16,-2 4-20-16,2 0 10 0,-2 0-5 15,2 0 1 1,-2-5 7-16,2 5-5 0,0-4-9 16,2 3 26-16,-2 1-7 15,-1 0 46-15,3 0-17 16,0 0-13-16,0 0 18 16,0 0-47-16,0 0 12 15,0 0 10-15,0 0-28 16,0 0 1-16,0 0 0 15,13 5-1-15,6 8 15 16,3-3 10-16,3 2-25 16,1-2 11-16,3 4-11 15,2 2 2-15,-2-6-2 16,-2 0 0-16,-7-2-1 16,-5 1-2-16,-5-7 2 0,-4 1-10 15,-3 0 1-15,-1 2 1 16,0-5 2-16,-2 4 7 15,2 2-24-15,-2-2 6 16,0 8 6-16,0 6 5 16,0 0 7-16,0 9 0 15,0 4 0-15,-6 5 0 16,-3 4-1-16,-3 5 4 16,4-5-3-16,-1-1 0 15,1-2 0-15,2-1-13 16,2-10 13-16,1-2-37 15,1-8-21-15,-2-6-106 16,0-6-77-16,2 0-252 0</inkml:trace>
  <inkml:trace contextRef="#ctx0" brushRef="#br0" timeOffset="-136646.32">11511 17848 1192 0,'0'0'366'0,"0"0"-229"0,0 0 70 15,0 0-3-15,0 0-104 16,0 0-10-16,0 0-62 16,-2-10 18-16,12 10 6 15,17-4 2-15,8 0 27 16,15 1-28-16,10-4-34 16,11 4 39-16,10-6-51 15,1 9 0-15,0-6-7 16,-6 6 0-16,-11 0-1 15,-12 0-37-15,-14 0-20 16,-18 0-3-16,-11 0-131 16,-10 0 69-16,0 0 89 15,-12 6-73-15,-17 3-126 16,-6 8 71-16,-32 13-33 0,9-2-146 16,2-6-210-16</inkml:trace>
  <inkml:trace contextRef="#ctx0" brushRef="#br0" timeOffset="-136383.07">11627 18005 747 0,'0'0'381'16,"0"0"-145"-16,0 0-37 15,0 0-7-15,0 0-111 16,0 0-17-16,0 0 136 16,84-14-75-16,-35 8-14 15,7-2-16-15,4 4-39 16,3-1 14-16,-1 4-33 15,0 1-19-15,-1 0 10 16,-8 0-16-16,-6 0-19 16,-10 0 7-16,-8 0-36 0,-8 0-3 15,-8 0-83-15,-6-8-36 16,-5-10-18-16,-2 0-153 16,0-4-360-16</inkml:trace>
  <inkml:trace contextRef="#ctx0" brushRef="#br0" timeOffset="-136178.72">12166 17612 38 0,'0'0'1255'16,"0"0"-1053"-16,0 0-160 16,0 0 71-16,0 0 54 15,0 0-87-15,145 30 26 0,-103-4-51 16,-5 6-2-16,-8 4-22 15,-13 4-31-15,-16 1-2 16,0 3-7-16,-29 1-35 16,-46 16-21-16,7-16-171 15,2-1-150-15</inkml:trace>
  <inkml:trace contextRef="#ctx0" brushRef="#br0" timeOffset="-74281.48">4849 6742 186 0,'0'0'322'0,"0"0"-119"16,0 0-19-16,0 0-38 15,0 0 69-15,0 0-67 16,0 0-78-16,0 0 16 16,0 0-16-16,0 0-24 15,0 0 27-15,0 0-23 16,0 0-6-16,0 0 13 16,0 0-50-16,0 0 24 15,0 0-2-15,0 0 4 0,0 0 29 16,0 0-32-1,0 0 9-15,0 0-2 0,0 0-26 16,0 0-7-16,0 0-4 16,0 0 0-16,0 0-1 15,0 0 1-15,-5 0 0 16,1-3 1-16,-1 2 6 16,1-2-8-16,-2 3 2 15,-1-1 7-15,-3-2 1 16,4 1-8-16,-1 1-1 15,1 1 13-15,-4-3-6 16,2 1-7-16,-3 1 0 16,-3-4 0-16,3 4 0 15,1 1-3-15,0-3 3 16,-2 3-3-16,1 0 4 0,-2 0-2 16,0 0-5-16,-3 0 6 15,-1 0 0-15,-1 0-8 16,0 0 8-16,-2 0-1 15,0 0 2-15,-1 3-1 16,2-2 0-16,1 1 0 16,1 1-1-16,0 0-2 15,2 0 3-15,-1 0-8 16,3 1 16-16,-1 0-8 16,4 0 0-16,-4 0 0 15,3 2-5-15,0-2 5 16,-3 2 0-16,3 0 0 15,1 3 6-15,-2-3-6 16,1-1 0-16,-1 2 0 0,4 0 2 16,-3 0-2-16,2 2 0 15,-3 0 0-15,4 1 9 16,-1-2-10-16,-3 2 1 16,4-3 0-16,-1 3-2 15,0-1 2-15,0-1 0 16,3 0-1-16,-1 3 0 15,3-3 1-15,-4 3 0 16,4 1 1-16,0 2 5 16,1-1-6-16,-4 4 0 15,4 3-10-15,-5 0 11 16,2 0-1-16,-1 2 0 16,-1 3 10-16,0-3-6 0,2-3-4 15,0 2 0-15,3-2-15 16,3 0 12-16,0-1 3 15,0 0 0-15,0-1 0 16,0 0 3-16,0-3-3 16,0-1 0-16,0 2-7 15,0 1 8-15,0 0-1 16,0 0 0-16,0 2 1 16,2 2 1-16,3-2-2 15,-1-1 0-15,2-2-7 16,2-1 7-16,0 2 0 15,1-2-1-15,1 0 1 16,0 0-6-16,1 3 6 0,1-3 0 16,-1 0-10-1,0 2 11-15,0-2-1 0,0 0 0 16,0-1 1-16,1 0-7 16,-2-1 6-16,2 0 0 15,-1-2-16-15,-2 0 9 16,2-2 7-16,-2 0-1 15,2 0 3-15,1 1 1 16,-2-5-3-16,3 5 0 16,1-1-10-16,1 0 11 15,1-2-1-15,2 3 0 16,2-3 0-16,1-2-6 16,0 0 3-16,-1 1 3 15,1 1-16-15,-4-4 17 16,-1 2-1-16,-1 0 0 0,1-2 1 15,2 0-8-15,2-2 7 16,0 0 0-16,2 0-17 16,1 0 17-16,-2 0 0 15,3 0 0-15,-7 0 1 16,-1 0 3-16,-1 0-4 16,-1 0 0-16,-1 0-11 15,3 0 12-15,-1 0-1 16,3 0 0-16,2 0 7 15,0 0-15-15,3-4 2 16,-2 0-3-16,4-2-9 16,0-2 19-16,-1 1-1 0,1 0 0 15,-3 1-14-15,2 0-2 16,1 0-45-16,-4-2-5 16,0 0 41-16,-1-1-13 15,1 1 21-15,-3-5 2 16,2-1 5-16,-3-2 9 15,1 0 1-15,0-2-2 16,0 0 2-16,-1-3 0 16,1 1 7-16,0 0-7 15,-3-1 7-15,1-2-2 16,0-1-5-16,-5 1 0 16,-2-1 13-16,-3-3-12 15,1 1 39-15,-4 0 4 16,-1-2-7-16,-2-1 4 15,0 0 1-15,0-3-33 0,0 0 58 16,0-3-36-16,-2 3 6 16,-8 0 13-16,0 0-32 15,-1 2 26-15,-3 2-17 16,-1 0-27-16,-3 2 39 16,1 2-38-16,0 2 18 15,1 0 5-15,-1 1-24 16,-1 1 21-16,-2 5-5 15,0-1-7-15,-1 3 30 16,0 3-38-16,-6 1 7 16,-2 0-8-16,-6 3-24 15,-11 4-13-15,-49 2-50 0,10 0-185 16,1 6-201-16</inkml:trace>
  <inkml:trace contextRef="#ctx0" brushRef="#br0" timeOffset="-71048.57">4769 10262 717 0,'0'0'206'16,"0"0"-109"-16,0 0 7 16,0 0 16-16,0 0-53 0,0 0 14 15,0 0-2-15,-67 0 5 16,53 0 19-16,1 0-23 16,-5 0-18-16,3 9 12 15,-3-1-50-15,-2 1 10 16,-2 4-17-16,-1-1-8 15,-2 1 14-15,2 2-17 16,-2-1 12-16,1 0 34 16,7-1-44-16,0 2 9 15,3-3-7-15,1 4-9 16,0 0 15-16,-1 0-16 16,3 2 0-16,-3 0 16 15,4 1 0-15,-3-2-13 0,1 1 22 16,1-2-3-1,-1 0 11-15,4 2-33 0,-1-2 0 16,3 3 16-16,1-1-6 16,0 4-10-16,1 0 2 15,1 2 5-15,1 1 5 16,0-2-12-16,2 4 2 16,-2-2 5-16,0 1-7 15,-2 0 0-15,1 0 2 16,-1-1 5-16,1 0-3 15,1 0-4-15,2-2 0 16,0 2 12-16,0 0-3 16,0 2-9-16,0 1 9 15,0-1-2-15,7 0 8 16,0-1-15-16,1 2 0 0,1-2-10 16,1 0 10-16,-1 0 0 15,3 1 0-15,2-2-3 16,-1 0-5-16,1-1 8 15,3-3 0-15,1 0-20 16,1-2 15-16,4 0 5 16,-2-1 0-16,1-5 1 15,2 2 1-15,1-1-2 16,2-1 0-16,2-5-18 16,0 1 18-16,4-1 0 15,0-2 0-15,3-2-8 16,-1 0 6-16,6-2-24 0,-3-2 8 15,4 0-1-15,-1 0 16 16,1 0 3-16,-1 0 0 16,0-2 6-16,-1-6-2 15,-4 2-4-15,-1-2 0 16,-2 2 1-16,2-1 0 16,-2-2-1-16,0-1 0 15,-1 0 1-15,1-3-4 16,-2 2 3-16,0-5-11 15,3 0-4-15,-1-2 13 16,0-3-4-16,1-2 5 16,-3 0 2-16,0 0 0 15,0 1-1-15,-5 0-2 0,2 1-7 16,-6-2 18-16,-2-2-7 16,-2 0 10-16,-5-6-11 15,-3-5 28-15,-6-2-13 16,0-4-14-16,-2-2 30 15,1-2-31-15,-3 2 9 16,0 0 13-16,0 1-22 16,0 3 14-16,0 2-15 15,0 0 0-15,0 2 43 16,-7 0-18-16,-5-1 2 16,2 4-9-16,-1-2-12 15,-1 2 11-15,1 0-17 16,0 3 2-16,0 1 1 0,-4 2 6 15,-4-1-6 1,0 4 37-16,-6 2-30 16,-2 2 23-16,-2 2-33 0,-6 5 7 15,-6 0-11-15,-5 1 4 16,-4 3 0-16,-2 1 2 16,-4 1 11-16,2 3-13 15,0 1 0-15,4 3 2 16,-2 0-10-16,5 0 8 15,3 0 0-15,6 11 0 16,5 0-26-16,6 3 5 16,4 7-77-16,-6 9-80 15,10-4-112-15,-2-4-270 0</inkml:trace>
  <inkml:trace contextRef="#ctx0" brushRef="#br0" timeOffset="-68133.32">7819 7094 593 0,'0'0'286'0,"0"0"-170"0,0 0-40 15,0 0 40-15,0 0-29 16,0 0-18-16,0 0 34 16,-46-22-34-16,42 22-7 15,2-2-9-15,-2 2-37 16,0 0 33-16,-3 0-23 15,-1 0-15-15,-5 0-1 16,3 0-3-16,-4 0-7 0,1 0 9 16,-3 0 3-1,-1 0 37-15,-4 0-31 0,2 0 5 16,-4 0 20-16,1 0-36 16,-1 0 0-16,4 0 2 15,1 0-9-15,5 0 14 16,-3 0-14-16,5 0 0 15,-3 0 0-15,3 7 2 16,-1-2-2-16,-1 1 1 16,0 0 7-16,0-1-1 15,0 0-7-15,2 1 0 16,1 1-8-16,1-2 18 16,1 1-10-16,1 1 0 15,-2 0 1-15,0 1 0 16,-2 1-1-16,0 3 0 0,-4-1-10 15,-1 4 17 1,-4-1-7-16,0 2 9 0,-1-1-8 16,2 1 14-1,3-3-15-15,3 1 0 0,1-2-2 16,3 0 13-16,1 0-5 16,0 2 7-16,2-2-12 15,-1 0 21-15,3 3-22 16,0-4 8-16,-3 3-7 15,2 0 6-15,-1 2-7 16,-3 0 14-16,0 0-14 16,2 1 22-16,-2-3-22 15,3 1 2-15,-1 0 1 16,0 1 4-16,0-2 0 16,3 0 2-16,0-1-9 0,-1 1 22 15,3 0-22 1,2 3 0-16,0-1 6 0,0 1 0 15,0 2-6-15,0 1 0 16,0 0 10-16,0 2-1 16,0-3-9-16,0 4 0 15,0 0-9-15,0 1 17 16,0-1-8-16,0 1 0 16,7 2 6-16,-1 1-3 15,3 3-3-15,3-2-18 16,1 2 6-16,3 0 12 15,-3 0 0-15,1-2 0 0,-4 0 0 16,0-2-1-16,3 2 1 16,0-2 0-16,3-2-8 15,3 1 9-15,4-2-1 16,6-3 0-16,0 1 7 16,2-2-7-16,2-2 0 15,1-1 1-15,1-4-8 16,6 0 14-16,-1-5-5 15,0-1-2-15,3-1 10 16,-1-3-11-16,0-2 1 16,-2 0 0-16,-2 0-9 15,-5 0 9-15,-4-10-6 16,-3-4 5-16,-3-6-91 0,-1-14-58 16,-8 2-78-16,-1 1-180 15</inkml:trace>
  <inkml:trace contextRef="#ctx0" brushRef="#br0" timeOffset="-66165.1">9782 7868 880 0,'0'0'243'15,"0"0"-78"-15,0 0-46 0,0 0-19 16,0 0 28-16,0 0-53 16,0 0-11-16,-123-24-41 15,99 24-15-15,-3 10 25 16,-2 4-25-16,-7 6 31 16,-3 5 34-16,-4 3-64 15,1 6 35-15,-2 4-12 16,1 6-20-16,3 4 1 15,4 4-13-15,7 2 0 16,5 3 0-16,5 0-17 0,8 4 10 16,7-1-6-1,2 0-4-15,2 2 11 0,0-2-13 16,9-3 19 0,9-5-15-16,3-7-10 0,4-8 18 15,2-7-5-15,2-5 12 16,2-10-1-16,7-1-3 15,1-5 4-15,11-3 21 16,4-3-14-16,6 0-8 16,5-3 1-16,1 0-13 15,1 0 3-15,0 0-23 16,-2-15 29-16,-3-7-11 16,-4-6 5-16,-7-10 10 15,-6-14 0-15,-5-9 10 16,-7-9 8-16,-8-6-8 0,-8 4 36 15,-9 2 40 1,-8 7-76-16,0 7 43 0,-21 8-53 16,-10 8 0-16,-14 6-44 15,-32 12-97-15,10 10-117 16,5 8-249-16</inkml:trace>
  <inkml:trace contextRef="#ctx0" brushRef="#br0" timeOffset="-62334.45">4904 6734 674 0,'0'0'240'16,"0"0"-83"-16,0 0-79 15,0 0 15-15,0 0-22 16,0 0 3-16,0 0-67 15,-11-12 29-15,11 12-7 16,-2 0 19-16,-1-3 15 16,0 3-40-16,-2-2-2 15,-2 1-10-15,3-2-10 16,-3 3-2-16,3-2-5 16,0 2 6-16,-1-2-1 15,-2 0-5-15,1 2 6 16,1-2 13-16,-1 0 0 15,-4 2-5-15,1-1-7 16,1 1 10-16,-3-3-11 16,-3 3 0-16,3 0 0 0,-5 0 0 15,3-2 2-15,-1 2-2 16,-2 0 0-16,3-2 1 16,-2 0 2-16,-1-2 4 15,3 1-7-15,-3 3 0 16,1 0-3-16,-1 0 3 15,3 0 1-15,-4 0 1 16,5 0-4-16,-1 0-8 16,1 0 10-16,3 3-1 15,1 1 7-15,-2 0-6 16,2 1 0-16,-1-2 0 16,0 3-6-16,0 0 6 15,0 2 0-15,1-2 0 16,-2 2 1-16,3 0-1 0,-1 1 0 15,1 2 1-15,-2 0-2 16,0 0 1-16,0 3 0 16,-2-4 2-16,2 2-1 15,-2-1-1-15,3-1 1 16,-4 3 7-16,3-3 8 16,1 3-16-16,-2-1 1 15,1 3 8-15,1-1-8 16,0 3-1-16,2-1 0 15,-2 0 0-15,7 0 15 16,-3 0-14-16,2 0 1 0,0 4 21 16,-1 0-22-16,1 2-1 15,-1 2 0-15,1 2 1 16,-2 1 7-16,1 0-8 16,1 2 0-16,0-2 8 15,2 5-8-15,0-3-1 16,0 3 1-16,7 2 0 15,9 0-7-15,-1-1 7 16,3 3-34-16,5-5 33 16,-2-1-35-16,6-3 36 15,0-4 0-15,2-4-1 16,-2-5 1-16,0-2 0 16,-6-7 7-16,0 0 1 0,-11-5-8 15,0 2 0 1,-6-2 1-16,-4 0 5 0,0 0-12 15,0 0-48-15,-8 0-346 0</inkml:trace>
  <inkml:trace contextRef="#ctx0" brushRef="#br0" timeOffset="-60251.55">17109 6238 750 0,'0'0'243'0,"0"0"-113"15,0 0-3-15,0 0-65 16,0 0 65-16,0 0-56 16,0 0-12-16,-82-29 1 15,69 24-15-15,0 4 3 16,-3-4 30-16,0 3-78 15,-1 0 41-15,-1 2-31 16,-3 0 0-16,2 0 1 0,-1 0-11 16,-3 0 0-1,4 0 8-15,-4 0 5 0,1 0-13 16,-3 0 9-16,3 0-1 16,-2 0 5-16,-1 6-13 15,2 3 0-15,0-2 3 16,-2 1 7-16,2 0-10 15,-1 2 0-15,4-2 1 16,0 1 21-16,2-2-14 16,5 1 12-16,-3 0-2 15,5 2-11-15,-2 2-7 16,-1 2 1-16,3 2 0 16,-3 0 13-16,-1 1-13 0,1 1-1 15,-1-3 12-15,0 3-11 16,1-4-1-16,1 2 16 15,-1 1-10-15,3-3 15 16,0 4-20-16,2 0-1 16,0 3 7-16,1 2-5 15,-2 2-2-15,4-2 7 16,1 1-7-16,1 0 10 16,0-1-10-16,-2-4 0 15,4 1-2-15,0-2 2 16,2 3 0-16,0-4-1 15,0 3 1-15,0 0 2 0,0 1-2 16,8 1 0 0,0 0 2-16,3 0-2 0,1 4 0 15,5 2 0 1,3 2 1-16,3 0-1 0,5 3 0 16,3-6 0-16,4 2-1 15,0-4 8-15,3-3-7 16,6 3 0-16,5-6 1 15,5 0 11-15,6-1-12 16,3-5 1-16,3-2 8 16,3-8-8-16,-2 0-2 15,-3-3 1-15,-6-4-9 16,-8-20-5-16,-6-10-36 16,-13-8-51-16,-19-16-33 15,-12 12-96-15,0 7-278 0</inkml:trace>
  <inkml:trace contextRef="#ctx0" brushRef="#br0" timeOffset="-59028.12">7546 6976 967 0,'0'0'305'16,"0"0"-176"-16,0 0-81 0,0 0-5 16,0 0 40-16,-124-15 5 15,104 15 43-15,-2 0-73 16,-1 0 17-16,-1 0-21 16,-4 15-21-16,-2 6 10 15,-6 4-18-15,1 9-1 16,-5 7 36-16,1 4-40 15,2 7 6-15,1 5 2 16,5 1-26-16,2 5 24 16,4 1-26-16,6 6 8 15,5-1-1-15,8 2-6 16,6-1-1-16,0-2 0 0,10 1 0 16,17-4-7-1,7-1-4-15,8-3-28 0,7-7 38 16,13-6-28-16,8-8 10 15,12-7 19-15,7-8-15 16,5-6 9-16,6-9 0 16,3-4-19-16,-1-6 19 15,0 0-26-15,-5-3 13 16,-6-15 13-16,-11-13 6 16,-11-9 6-16,-9-14 23 15,-9-25 6-15,-11-31 30 16,-15-30-25-16,-14-7 25 15,-11 24 15-15,0 33-15 0,-20 33-2 16,-11 9-54-16,-14-5-9 16,-13-3-2-16,-13-1-137 15,-4 13-55-15,-8 25-47 16,18 13-39-16,18 6-501 0</inkml:trace>
  <inkml:trace contextRef="#ctx0" brushRef="#br0" timeOffset="-58283.69">9888 7858 1151 0,'0'0'265'0,"0"0"-181"0,-129-34-5 15,69 21-46-15,0 5 33 16,-4 4 49-16,1 4-43 16,-4 0 2-16,3 1 20 15,-1 17-41-15,1 5 29 16,6 6-18-16,2 9-30 16,7 11 4-16,7 5-29 0,10 6 3 15,12 4 1 1,14 2 4-16,6 5-18 0,6 0 1 15,27 4-3-15,17 1-3 16,12-2-9 0,13 1-14-16,10-10 27 0,7-6-63 15,8-17 36-15,1-14-14 16,1-18 0-16,-4-10 21 16,-7-12-12-16,-12-22 34 15,-15-14 32-15,-18-17-24 16,-12-10 50-16,-16-12 16 15,-14-5-20-15,-4 1-14 16,-13 8-26-16,-18 8 11 0,-7 14-25 16,-2 11-31-1,6 8-48-15,24 9-102 16,7 11-121-16,3 8-588 0</inkml:trace>
  <inkml:trace contextRef="#ctx0" brushRef="#br0" timeOffset="-57602.41">12081 7000 561 0,'0'0'187'16,"0"0"-26"-16,-111 131 7 15,80-68-20-15,15 8 8 16,16 0-89-16,0 6 1 16,22 3-62-16,16 2-6 15,11 3-28-15,11-7-46 16,11-6-39-16,12-14 42 16,6-13-92-16,7-20 142 15,2-16-104-15,-4-9-105 16,-10-16 145-16,-8-21 60 15,-16-8 25-15,-15-14 120 0,-14-5 157 16,-11-6 27-16,-11-3-38 16,-7 3-78-16,-2 9-54 15,0 10-78-15,0 13-38 16,-9 10-15-16,0 12-3 16,3 6-33-16,1 6-75 15,3 4-32-15,0 0-70 16,-1 2 10-16,1 10-47 15,2-2-127-15</inkml:trace>
  <inkml:trace contextRef="#ctx0" brushRef="#br0" timeOffset="22011.28">7086 437 182 0,'0'0'405'0,"0"0"-103"15,0 0-81-15,0 0-93 16,0 0-26-16,0 0-48 16,0-10-3-16,0 10-31 15,0 0 2-15,0 0 13 16,0 0-25-16,0-2 2 15,0 2 37-15,0 0-24 0,0 0-5 16,0 0 2-16,0 0-22 16,0 0 7-16,0 0-7 15,0 0 0-15,0 0 32 16,0 0 9-16,0 0 23 16,0 0 3-16,0 0-27 15,0 0 11-15,0 0-26 16,0 0-24-16,0 0 28 15,0 0-29-15,0 0 8 16,0 0-1-16,0 0-6 16,0 0 27-16,0 0-9 15,0 0 9-15,0 0 53 16,0 0-45-16,0 0 17 0,0 0-29 16,0 0-14-16,2 0 20 15,4 0-29-15,8 8-1 16,7 11 57-16,4 8-32 15,10 5 3-15,5 8-1 16,6 4-27-16,3 5 25 16,-2-1-25-16,0-2 6 15,-5-1-14-15,-9-4 8 16,-6-5-1-16,-9-8-41 16,-7-8-45-16,-9-7-66 15,-2-10-149-15,0-3-60 16,-11 0-493-16</inkml:trace>
  <inkml:trace contextRef="#ctx0" brushRef="#br0" timeOffset="22444.58">7542 358 110 0,'0'0'1078'0,"0"0"-814"15,0 0-192-15,0 0-3 16,0 0-13-16,0 0 12 0,0 0 35 16,0-6-8-16,0 6-4 15,0 0 47-15,0 0-77 16,-2 0-4-16,-8 11-12 15,-9 9-14-15,-5 8 43 16,-8 6-21-16,-5 6-13 16,-3 2 33-16,-3 2-56 15,3 0 26-15,5-1-9 16,1-6-20-16,8-2 14 16,1-5-27-16,4-2 8 15,4-6-6-15,0-2 12 16,5-2-15-16,1-6 0 15,2-2 0-15,2-4-9 16,5-5-42-16,2 2-32 0,0-3-11 16,0 0-158-16,13-3-137 15,3-10-170-15</inkml:trace>
  <inkml:trace contextRef="#ctx0" brushRef="#br0" timeOffset="23111.8">8141 465 373 0,'0'0'891'0,"0"0"-671"16,0 0-83-16,0 0-34 16,0 0-27-16,0 0-26 15,0 0 7-15,-23-19-33 16,11 14 25-16,-1-3-6 15,-3 0-11-15,-1 0 18 0,-6-1-4 16,1 2-39 0,0 2 5-16,-3 4-11 0,5 0-1 15,0 1 15-15,2 0-15 16,5 0 0-16,1 0 4 16,6 0 5-16,0 5-15 15,1 2 6-15,1 6 0 16,3-1-3-16,1 2 4 15,0-1-1-15,0 4 8 16,0 2 7-16,0-2-14 16,1 5-1-16,3 0 1 15,1 4 13-15,-3 2 1 16,0 5 15-16,2 1 8 0,-2 0-23 16,3 4 16-1,-3-3-12-15,2 2-11 0,-1-3 30 16,-1-2-24-16,3 1 0 15,-1-6 4-15,3-2-16 16,-1-2 13-16,1-4-15 16,0-6 6-16,-1-2-24 15,5-6 10-15,1-2-26 16,5-3-30-16,17-4-70 16,-3-14-169-16,-2 0-237 0</inkml:trace>
  <inkml:trace contextRef="#ctx0" brushRef="#br0" timeOffset="23819.65">8438 627 960 0,'0'0'398'0,"0"0"-211"16,0 0-78-16,0 0 7 16,0 0-29-16,0 0-5 15,0 0-1-15,-98-31-39 16,78 31 13-16,0 7-11 15,0 7-6-15,2 7 11 0,5-1-22 16,4 4-26-16,4-3 18 16,5 2-11-16,0-3-14 15,10-6 6-15,5-4-58 16,3-6 27-16,-1-4-22 16,1 0-4-16,1-5-14 15,-4-15-134-15,-5-2 56 16,1 1 63-16,-3 1 46 15,-2 1 11-15,2 3-25 16,-6 7 31-16,2 0 23 16,-2 6 0-16,0 0 40 15,-2 2-6-15,3 1-10 0,-1 0 13 16,0 0 2-16,2 0-8 16,1 1 33-16,-1 8-47 15,3 3 12-15,-2 2-7 16,1 1 13-16,-2 3 33 15,1 0-11-15,2 1-10 16,-2 2 33-16,-1 0-19 16,2 3 12-16,-1-1 12 15,-1 4-34-15,1 1 22 16,2 0-23-16,-3 0-12 16,0 1 46-16,1-6-78 15,-1-2 17-15,-4-6-4 16,2-2-9-16,-2-5 7 0,0-4-17 15,0-4 0 1,0 1-7-16,0-1-19 16,0 0-27-16,0-1-44 0,0-16-162 15,0 0-458-15</inkml:trace>
  <inkml:trace contextRef="#ctx0" brushRef="#br0" timeOffset="24045.85">8889 816 781 0,'0'0'972'16,"0"0"-744"-16,0 0-82 0,0 0-49 15,0 0-51-15,0 0-12 16,0 0-34-16,-67 105-49 15,57-86-66-15,8-9-209 16,0-3-58-16,2-7-919 0</inkml:trace>
  <inkml:trace contextRef="#ctx0" brushRef="#br0" timeOffset="24395.43">9082 631 738 0,'0'0'791'0,"0"0"-599"16,0 0-112-16,0 0 11 15,0 0-73-15,0 0 86 16,0 0-3-16,-2 64-13 16,2-38 10-16,0-1-23 15,0-1-6-15,9 0 17 16,0-4-71-16,4-2 19 0,0-4-28 16,3-2-5-1,-1-6-2-15,1-6-53 0,7-12-58 16,-4-14-139-16,-7-8-681 0</inkml:trace>
  <inkml:trace contextRef="#ctx0" brushRef="#br0" timeOffset="24511.12">9018 402 1505 0,'0'0'398'15,"0"0"-263"-15,0 0-135 16,0 0-16-16,0 0-472 0</inkml:trace>
  <inkml:trace contextRef="#ctx0" brushRef="#br0" timeOffset="24784.39">9562 892 918 0,'0'0'821'0,"0"0"-683"0,0 0-88 15,0 0-11-15,0 0-31 16,-75 106-8-16,65-76-126 15,1-6-154-15,6-7-542 0</inkml:trace>
  <inkml:trace contextRef="#ctx0" brushRef="#br0" timeOffset="25244.56">9755 645 1132 0,'0'0'411'0,"0"0"-267"16,0 0-70-16,0 0-30 16,0 0 26-16,0 0 30 15,0 0-36-15,15 121-48 16,-1-81 31-16,1 0-23 16,3 0 22-16,-5 0-6 15,1-2 7-15,-3-1 21 16,-4-4-30-16,-5-3-32 0,-2-3 49 15,0-7-40-15,0-4 15 16,-2-4 4-16,-11-5-15 16,-6-1 23-16,2-1-36 15,-8-5 1-15,1 0-14 16,-3-5-51-16,-2-36-119 16,5 3-312-16,8-7-534 0</inkml:trace>
  <inkml:trace contextRef="#ctx0" brushRef="#br0" timeOffset="25371.21">9695 513 1348 0,'0'0'304'16,"0"0"-304"-16,0 0-31 15,0 0-495-15</inkml:trace>
  <inkml:trace contextRef="#ctx0" brushRef="#br0" timeOffset="25827">9940 408 1428 0,'0'0'606'0,"0"0"-407"16,0 0-91-16,0 0-32 15,0 0-36-15,0 0-34 16,0 0-6-16,-2-7-31 16,17 7 23-16,5 0-15 15,7 0 12-15,0 0 10 16,6 0-25-16,0 0-21 16,3 0-6-16,0 0 22 15,-3 0-12-15,-6 0 30 16,-7 0-51-16,-7 1-9 15,-3 10 13-15,-8 5 60 16,0 1 25-16,-2 8 17 16,2 3 20-16,1 6 28 15,1 4-64-15,2 8 29 16,1 3-9-16,0 2 6 0,0 3-2 16,-1-4-33-16,-1-2 3 15,-3-9 23-15,-2-7-34 16,0-6-1-16,0-8-1 15,0-6-6-15,0-3 14 16,0-3-15-16,-5-6-24 16,-3 0 0-16,-1-17-191 15,4-7-344-15</inkml:trace>
  <inkml:trace contextRef="#ctx0" brushRef="#br0" timeOffset="26001.54">10522 575 1691 0,'0'0'322'0,"0"0"-205"15,0 0-17-15,0 0-18 16,0 0-11-16,153-12-71 16,-108 12-3-16,15 6-123 15,-11 6-377-15,-13 1-492 0</inkml:trace>
  <inkml:trace contextRef="#ctx0" brushRef="#br0" timeOffset="26177.07">10599 782 1796 0,'0'0'599'0,"0"0"-477"16,0 0-66-16,0 0-23 0,0 0 3 15,0 0-36-15,0 0-27 16,132 1-70-16,-67-1-268 16,-5 0-554-16</inkml:trace>
  <inkml:trace contextRef="#ctx0" brushRef="#br0" timeOffset="26679.31">11308 519 1667 0,'0'0'300'16,"0"0"-207"-16,0 0-60 16,0 0-8-16,56-106 26 15,-42 88-43-15,-8 6-1 16,-2 6 12-16,-2 3-19 15,1 3-1-15,-3 0-7 16,0 0 8-16,2 3 2 16,-1 14 38-16,6 3-5 15,-1 11 48-15,0 3-49 0,-2 4 0 16,3 4-23-16,-1 0-4 16,2 1 5-16,-4-4-12 15,-2-2-24-15,-2-4 23 16,0-3-28-16,0-3 14 15,-2-7 15-15,-12 0-12 16,-3-6 11-16,-3-2 1 16,-3-2 0-16,4-4 28 15,5-2-15-15,7-2 8 16,5 0-9-16,2-2-12 16,0 0 0-16,13 0-7 15,12 0 7-15,5 0 16 16,4 0-16-16,5 0 9 15,-6 0-2-15,-2-4-1 0,-7 0-12 16,-8-2-65-16,-8 2-201 16,-8 2-112-16</inkml:trace>
  <inkml:trace contextRef="#ctx0" brushRef="#br0" timeOffset="27354.08">10334 1023 586 0,'0'0'636'0,"0"0"-443"15,0 0-45-15,0 0-17 16,0 0 31-16,0 0-69 16,0 0 9-16,-15-3-24 15,8 3-4-15,-2 0 17 16,-4 0-31-16,-5 0-1 16,0 0 18-16,-5 0-75 15,0 0 29-15,-2 3 22 0,2 0-36 16,3 1 17-16,3-1-34 15,3 1 1-15,7-3 26 16,3-1-14-16,4 0-13 16,0 0 0-16,0 0-24 15,0 0-13-15,2 0-79 16,14 0-65-16,2 0-165 16,-4 0-467-16</inkml:trace>
  <inkml:trace contextRef="#ctx0" brushRef="#br0" timeOffset="30110.4">10467 1474 1064 0,'0'0'402'0,"0"0"-223"15,0 0-10-15,0 0-26 16,0 0-53-16,0 0 2 15,0 0-40-15,0-4 3 16,0 4 16-16,-1 0-36 16,-10 0 4-16,-5 0-39 15,-4 0 13-15,2 7-22 16,-2 5 15-16,7 2-6 16,1 3 0-16,6-4-20 15,4 2 4-15,2-3-27 0,0-2-25 16,0-3 37-16,16-2-30 15,3-5 32-15,6 0-5 16,2 0-32-16,-1-11-10 16,1-2-15-16,-5-1-26 15,-4 0 65-15,-5 0 18 16,-3 1 28-16,-4 2 6 16,-1-1 0-16,-5 3 1 15,0 1-1-15,0 3 0 16,0 3 35-16,0-1 2 15,0 3 28-15,0 0-25 16,0 0-39-16,0 0 10 0,0 0-11 16,0 0 0-16,0 5 29 15,0 8 13-15,0 8 30 16,6 7 14-16,4 8 0 16,-2 8 10-16,1 8-16 15,-1 4-24-15,2 2 30 16,-1-1-40-16,-3-6 2 15,1-2-2-15,-2-11-18 16,-3-5 18-16,0-12-37 16,-2-7 3-16,0-8 0 15,0-3-12-15,0-3 0 16,0 0-37-16,-2-29-49 16,-8-3-161-16,4-8-442 0</inkml:trace>
  <inkml:trace contextRef="#ctx0" brushRef="#br0" timeOffset="31026.05">11413 1267 408 0,'0'0'761'15,"0"0"-573"-15,0 0-63 16,0 0-19-16,0 0-17 16,0 0 43-16,0 0-58 15,-107-23 4-15,85 24-33 16,-3 9 21-16,1 4 33 15,-3 5-40-15,0 2-6 16,-2 8 30-16,4 4-76 16,1 8 14-16,4 3 9 15,0 3-18-15,4 4 4 16,3 3-15-16,6-2-1 0,5 1 20 16,2-3-20-16,0-5-1 15,14-2 1-15,7-7 0 16,8-2-7-16,9-9 7 15,5-6 0-15,3-7-9 16,6-6-7-16,4-6 2 16,0 0-5-16,-1-2 4 15,0-14 5-15,-1-5 7 16,0-6 3-16,-4-3-21 16,0-2-1-16,-6-7 22 15,-7-1-12-15,-8-2 12 16,-10 0-6-16,-7-2 7 15,-6 2-1-15,-6 0 10 0,0-2 0 16,0 1-10 0,-2 4 12-16,-14 0 7 0,1 3 20 15,-6 6-2-15,-4 2-16 16,-1 5 13-16,-5 2-34 16,-3 4-13-16,-4 2-22 15,-1 5-33-15,-8 6-35 16,-22 4-173-16,9 0-99 15,8 8-435-15</inkml:trace>
  <inkml:trace contextRef="#ctx0" brushRef="#br0" timeOffset="31485.82">11388 1539 1060 0,'0'0'333'0,"0"0"-184"15,0 0-83-15,0 0-5 16,0 0 82-16,0 0-29 15,0 0 3-15,-2 63-24 16,2-39-15-16,0-2 17 16,4 0-45-16,2-2-7 15,1-3-12-15,1-8-20 16,-2-4-22-16,3-2-13 16,7-6-62-16,-3-14-106 0,-2-5-469 0</inkml:trace>
  <inkml:trace contextRef="#ctx0" brushRef="#br0" timeOffset="31625.44">11388 1539 358 0,'-27'-141'1353'0,"19"134"-986"16,-1 4-207-16,8-2-75 16,1 4-85-16,8 1-11 15,11 0-243-15,6 0-234 0</inkml:trace>
  <inkml:trace contextRef="#ctx0" brushRef="#br0" timeOffset="32310.28">11968 1548 682 0,'0'0'293'16,"0"0"-132"-16,0 0-38 16,0 0-41-16,0 0 11 0,0 0 16 15,0 0-72 1,-31 0 3-16,28 0-39 0,1 0 15 16,2 0 11-16,0 0-25 15,0 0-4-15,5-2-2 16,10 2 4-16,12-4 7 15,8 1-1-15,10 0 3 16,10-3-9-16,11 0 0 16,7-2 4-16,7 0-3 15,9 2 32-15,2 0 76 16,8-1-33-16,-1 1 31 16,-1 3-43-16,-3-3-23 15,-7 2-4-15,-14 0-33 0,-13 0 4 16,-20 0-16-1,-15 2-50-15,-19-1-43 0,-6 2 7 16,-28-2-139-16,-10 2-110 16,-4-2-326-16</inkml:trace>
  <inkml:trace contextRef="#ctx0" brushRef="#br0" timeOffset="32615.04">12351 1391 1164 0,'0'0'339'0,"0"0"-227"0,0 0-29 16,0 0-7-16,0 0-7 16,0 0-15-16,0 0 15 15,62 3-30-15,-27 11 23 16,4 1-46-16,-1 3 22 15,-3 4-14-15,-8 3-10 16,-10 1-12-16,-9-2-2 16,-8-2-30-16,-8 0 8 15,-23-4 16-15,-7-2 5 16,-1-2-7-16,1-2-45 16,11-4-62-16,13-1-109 15,10-7-326-15</inkml:trace>
  <inkml:trace contextRef="#ctx0" brushRef="#br0" timeOffset="33376.21">13489 1338 476 0,'0'0'745'0,"0"0"-545"16,0 0-88-16,0 0-8 15,0 0-28-15,0 0 21 16,0 0 18-16,-27 39-69 16,27-15 28-16,0 2-39 15,0 3 15-15,0 3 9 0,5 0-28 16,9 2-13-16,-2 2 32 16,5 0-50-16,-2 1 22 15,1-4-21-15,-1 1 20 16,-3-6-5-1,-4-3-16-15,-3-7 0 0,-5-9 50 16,0 0-22-16,0-5 45 16,-16 0-23-16,-6-3-14 15,-3-1-9-15,-2 0-27 16,3 0 0-16,0-8 0 16,3-10-97-16,13-26-64 15,6 6-305-15,2-5-667 0</inkml:trace>
  <inkml:trace contextRef="#ctx0" brushRef="#br0" timeOffset="33519.83">13433 1265 1564 0,'0'0'378'15,"0"0"-299"-15,0 0-79 16,0 0-202-16,0 0-155 15,0 0-436-15</inkml:trace>
  <inkml:trace contextRef="#ctx0" brushRef="#br0" timeOffset="34242.9">13487 1033 1003 0,'0'0'246'0,"0"0"-101"16,0 0-11-16,0 0-25 15,0 0 54-15,0 0-27 16,0 0-35-16,-118-20-23 0,93 20-38 15,-1 10 34-15,-1 5-21 16,-2 8-19-16,0 3 9 16,2 6-25-16,3 4 3 15,1 5 5-15,8 4-11 16,1 3-4-16,5 1-11 16,5 1 0-16,4-2-7 15,0-2 17-15,0-2-10 16,11-1 0-16,5-4 0 15,1 1-2-15,4-4 2 16,-1 0-5-16,3-5-12 16,0-4 14-16,4-3-15 15,4-3 17-15,7-7-26 16,5-5 26-16,5 0-22 16,4-7-1-16,2-2 16 0,-1 0-6 15,2 0 13-15,1-15 1 16,-2 0-6-16,-2-5 6 15,-4-3 0-15,-1 2 1 16,-6-6-4-16,-4 1 4 16,-6-4-1-16,-9 0 30 15,-1-1-20-15,-8-5 36 16,-2 1-10-16,-2 1-30 16,-5-4 38-16,1 1-26 15,-5-1 7-15,0 0 7 16,0 4-3-16,0 0 14 15,0 4-4-15,-7 4-28 16,-2 2 38-16,0 3-33 0,-2 2 16 16,-3-1-4-16,-5 2-28 15,-6-2 1-15,-8 2-1 16,-7 0-52-16,-14 3 9 16,-51 0-88-16,11 2-204 15,-5 3-614-15</inkml:trace>
  <inkml:trace contextRef="#ctx0" brushRef="#br0" timeOffset="41046.94">7195 1235 143 0,'0'0'351'0,"0"0"-187"16,0 0-14-16,0 0-63 16,0 0-44-16,0 0-27 15,-27 0-16-15,21 0-16 16,2 0-11-16,0 0-18 15,2 0 9-15,2 0-6 16,0 0-85-16,0 0-153 0</inkml:trace>
  <inkml:trace contextRef="#ctx0" brushRef="#br0" timeOffset="41251.41">7195 1235 576 0</inkml:trace>
  <inkml:trace contextRef="#ctx0" brushRef="#br0" timeOffset="41857.77">7195 1235 576 0,'-156'11'185'0,"156"-11"-61"0,0 0-36 0,2 0 16 16,1 0 44-16,-1 0-44 16,2 0-27-16,3 0-30 15,-1 0-33-15,4 0 57 0,0 0-28 16,7 0-3 0,-2 0 8-16,5 0-14 0,-1 0 2 15,6 0-22-15,0 0-7 16,4 0 34-16,0 0-41 15,4 0 25-15,1 0 7 16,1 0-24-16,3 0 28 16,-2 0-34-16,2 0 12 15,-1 0 0-15,3 0-12 16,3 0 29-16,-1 0-8 16,5 0-23-16,2 0 20 15,0 0-15-15,5 0-4 16,-3 0 23-16,2 0-13 0,3-1-3 15,-4 0 11 1,5-4-19-16,-3 1 17 0,2 0-16 16,-3-2 5-16,-2 0 12 15,0 0-11-15,1 0-7 16,-1 0 12-16,-2 1-6 16,3 3-2-16,-2-3-4 15,4 1 0-15,2 0 0 16,2 0 7-16,2 0-7 15,0 0 0-15,-3-1 9 16,3 4-9-16,-4-4 0 16,2 4 1-16,-4-4 5 15,0 4-6-15,1-4 0 16,1 4 12-16,6 0-12 16,5-4 18-16,5 3-18 0,5 0 0 15,2 0-2-15,0 0 4 16,0 2-2-16,0-3 1 15,-2 3 7-15,-6 0-5 16,-7 0-3-16,-2 0 0 16,-8 0-3-16,-7 0 3 15,-9 0-30-15,-13 0-58 16,-17 0-123-16,-24 7-36 16,-19-3-49-16,-16 2-210 0</inkml:trace>
  <inkml:trace contextRef="#ctx0" brushRef="#br0" timeOffset="42373.39">7647 1483 848 0,'0'0'198'0,"0"0"-107"16,0 0-15-16,0 0 64 15,0 0 3-15,0 0-54 16,0 0-32-16,0 0-57 16,-44-1 44-16,42 1 16 15,2 0-2-15,0-2-5 16,8 2-47-16,21-4-5 16,18 2 36-16,16-5-19 15,14 2 7-15,31-1-5 16,25-1-8-16,32 6 35 15,11 1 1-15,-8 0-26 0,-12 0 24 16,-21 4-45 0,-6-4 12-16,-21 0-9 0,-21 0 3 15,-23 0-10-15,-9 0 3 16,-1 0-101-16,-5 0-60 16,-13 0-61-16,-21 0-49 15,-15 0-229-15</inkml:trace>
  <inkml:trace contextRef="#ctx0" brushRef="#br0" timeOffset="42739.41">7532 1831 641 0,'0'0'563'0,"0"0"-394"15,0 0-111-15,0 0 38 16,0 0 16-16,0 0-62 16,0 0 52-16,100-24-19 15,-40 15-34-15,15 2 9 16,22 0-11-16,30 3 15 15,-10 0 16-15,-7 4-68 16,-15 0 12-16,-16 0-17 0,12 0 1 16,9 0-8-1,-4 0 2-15,-7 0-47 0,-12 0-9 16,-12 0-105-16,-20 0-32 16,-16 0-81-16,-20 0-491 0</inkml:trace>
  <inkml:trace contextRef="#ctx0" brushRef="#br0" timeOffset="43039.69">7540 2169 849 0,'0'0'679'0,"0"0"-635"15,0 0-14-15,145 11 37 16,-45-11 33-16,31 0 75 16,32 0-12-16,5 0-78 15,-31-9-2-15,-31 1-77 16,-43 2 13-16,-4 0 4 16,6 0-22-16,1 2-2 15,-1-2-17-15,-11 3-69 16,-19 1-75-16,-22 2-116 15,-10 0-106-15,-3 0-412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3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114606"/>
            <a:ext cx="7886700" cy="60570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 Vehicle Routing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86DF51-F53C-427E-8D47-E64D39BB42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852994"/>
            <a:ext cx="8568952" cy="500553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fleet of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trucks 1, 2, …,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must be scheduled to visit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customers 1, 2, …,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for collecting items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located at point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requests to be collected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items,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1, 2, …,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Truck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1,…,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Departs from point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terminates at point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k 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N+k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N+K+k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might refer to the central depot)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has capacity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which is the maximum number of items it can carry at a time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Travel distance from point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point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1,…,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Compute the delivery solution such that the total travelling distance is minimal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Satisfy capacity constraints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customer is visited exactly once by exactly one 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6A0554-FC2A-42B2-9FAD-3E285EC3A57D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8EC626-2D10-4E82-BC09-5344C0BCBCA9}"/>
                  </a:ext>
                </a:extLst>
              </p14:cNvPr>
              <p14:cNvContentPartPr/>
              <p14:nvPr/>
            </p14:nvContentPartPr>
            <p14:xfrm>
              <a:off x="401040" y="1146960"/>
              <a:ext cx="8124120" cy="414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8EC626-2D10-4E82-BC09-5344C0BCB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80" y="1137600"/>
                <a:ext cx="8142840" cy="41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0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3" y="114605"/>
            <a:ext cx="7886700" cy="6167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 Vehicle Routing Problem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23E16B-D27B-485B-A3F7-74B1899FB70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7157195"/>
              </p:ext>
            </p:extLst>
          </p:nvPr>
        </p:nvGraphicFramePr>
        <p:xfrm>
          <a:off x="6031496" y="1332545"/>
          <a:ext cx="29329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24">
                  <a:extLst>
                    <a:ext uri="{9D8B030D-6E8A-4147-A177-3AD203B41FA5}">
                      <a16:colId xmlns:a16="http://schemas.microsoft.com/office/drawing/2014/main" val="2410521106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1901299037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3934928080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1681755287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3236528359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3368766829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787236878"/>
                    </a:ext>
                  </a:extLst>
                </a:gridCol>
                <a:gridCol w="366624">
                  <a:extLst>
                    <a:ext uri="{9D8B030D-6E8A-4147-A177-3AD203B41FA5}">
                      <a16:colId xmlns:a16="http://schemas.microsoft.com/office/drawing/2014/main" val="8056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21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30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85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6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5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9456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5E26FF-BEF1-4811-883C-831C3AB3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96861"/>
              </p:ext>
            </p:extLst>
          </p:nvPr>
        </p:nvGraphicFramePr>
        <p:xfrm>
          <a:off x="7349736" y="4931664"/>
          <a:ext cx="1614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88">
                  <a:extLst>
                    <a:ext uri="{9D8B030D-6E8A-4147-A177-3AD203B41FA5}">
                      <a16:colId xmlns:a16="http://schemas.microsoft.com/office/drawing/2014/main" val="290408485"/>
                    </a:ext>
                  </a:extLst>
                </a:gridCol>
                <a:gridCol w="403688">
                  <a:extLst>
                    <a:ext uri="{9D8B030D-6E8A-4147-A177-3AD203B41FA5}">
                      <a16:colId xmlns:a16="http://schemas.microsoft.com/office/drawing/2014/main" val="3079513810"/>
                    </a:ext>
                  </a:extLst>
                </a:gridCol>
                <a:gridCol w="403688">
                  <a:extLst>
                    <a:ext uri="{9D8B030D-6E8A-4147-A177-3AD203B41FA5}">
                      <a16:colId xmlns:a16="http://schemas.microsoft.com/office/drawing/2014/main" val="2495536400"/>
                    </a:ext>
                  </a:extLst>
                </a:gridCol>
                <a:gridCol w="403688">
                  <a:extLst>
                    <a:ext uri="{9D8B030D-6E8A-4147-A177-3AD203B41FA5}">
                      <a16:colId xmlns:a16="http://schemas.microsoft.com/office/drawing/2014/main" val="106800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98819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145B5B0-E194-41B0-AF6E-116C06D2D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68926"/>
              </p:ext>
            </p:extLst>
          </p:nvPr>
        </p:nvGraphicFramePr>
        <p:xfrm>
          <a:off x="7349736" y="5895906"/>
          <a:ext cx="9683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73">
                  <a:extLst>
                    <a:ext uri="{9D8B030D-6E8A-4147-A177-3AD203B41FA5}">
                      <a16:colId xmlns:a16="http://schemas.microsoft.com/office/drawing/2014/main" val="290408485"/>
                    </a:ext>
                  </a:extLst>
                </a:gridCol>
                <a:gridCol w="484173">
                  <a:extLst>
                    <a:ext uri="{9D8B030D-6E8A-4147-A177-3AD203B41FA5}">
                      <a16:colId xmlns:a16="http://schemas.microsoft.com/office/drawing/2014/main" val="307951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988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0934-D9D5-447F-ABDD-42B4909E1ABA}"/>
              </a:ext>
            </a:extLst>
          </p:cNvPr>
          <p:cNvSpPr txBox="1"/>
          <p:nvPr/>
        </p:nvSpPr>
        <p:spPr>
          <a:xfrm>
            <a:off x="5527440" y="1332545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F762A-CEC3-44AE-A30B-C4562BD7318C}"/>
              </a:ext>
            </a:extLst>
          </p:cNvPr>
          <p:cNvSpPr txBox="1"/>
          <p:nvPr/>
        </p:nvSpPr>
        <p:spPr>
          <a:xfrm>
            <a:off x="6917688" y="4934559"/>
            <a:ext cx="360040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3BD4B-163B-4B0E-9B9C-710B37B595BD}"/>
              </a:ext>
            </a:extLst>
          </p:cNvPr>
          <p:cNvSpPr txBox="1"/>
          <p:nvPr/>
        </p:nvSpPr>
        <p:spPr>
          <a:xfrm>
            <a:off x="6949932" y="5879783"/>
            <a:ext cx="360040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3B2F4-8B46-486F-A915-DB6BDFDC8360}"/>
              </a:ext>
            </a:extLst>
          </p:cNvPr>
          <p:cNvSpPr txBox="1"/>
          <p:nvPr/>
        </p:nvSpPr>
        <p:spPr>
          <a:xfrm>
            <a:off x="7164288" y="448232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1    2    3    4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FD18-0D90-4A1D-B2F4-912D40EB2B27}"/>
              </a:ext>
            </a:extLst>
          </p:cNvPr>
          <p:cNvSpPr txBox="1"/>
          <p:nvPr/>
        </p:nvSpPr>
        <p:spPr>
          <a:xfrm>
            <a:off x="7309972" y="5501670"/>
            <a:ext cx="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1    2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1922E3-A58B-4B61-BA10-5DA96C67CB17}"/>
              </a:ext>
            </a:extLst>
          </p:cNvPr>
          <p:cNvSpPr/>
          <p:nvPr/>
        </p:nvSpPr>
        <p:spPr>
          <a:xfrm>
            <a:off x="755576" y="1334387"/>
            <a:ext cx="432048" cy="4320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31F9F5-D701-4043-BA80-06DE20AD9B21}"/>
              </a:ext>
            </a:extLst>
          </p:cNvPr>
          <p:cNvSpPr/>
          <p:nvPr/>
        </p:nvSpPr>
        <p:spPr>
          <a:xfrm>
            <a:off x="1691680" y="1675647"/>
            <a:ext cx="432048" cy="43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D288ED-93DB-4C3F-A7C5-0FFB09691796}"/>
              </a:ext>
            </a:extLst>
          </p:cNvPr>
          <p:cNvSpPr/>
          <p:nvPr/>
        </p:nvSpPr>
        <p:spPr>
          <a:xfrm>
            <a:off x="2843808" y="1675647"/>
            <a:ext cx="432048" cy="43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588914-E4A4-4906-A5A2-0902BD6EF852}"/>
              </a:ext>
            </a:extLst>
          </p:cNvPr>
          <p:cNvSpPr/>
          <p:nvPr/>
        </p:nvSpPr>
        <p:spPr>
          <a:xfrm>
            <a:off x="1676080" y="2658087"/>
            <a:ext cx="432048" cy="43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FEE05A-47AC-488C-BF21-669151E6264E}"/>
              </a:ext>
            </a:extLst>
          </p:cNvPr>
          <p:cNvSpPr/>
          <p:nvPr/>
        </p:nvSpPr>
        <p:spPr>
          <a:xfrm>
            <a:off x="2843808" y="2647463"/>
            <a:ext cx="432048" cy="432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EBFD76-D6FD-41D2-866A-342457CE9EAA}"/>
              </a:ext>
            </a:extLst>
          </p:cNvPr>
          <p:cNvSpPr/>
          <p:nvPr/>
        </p:nvSpPr>
        <p:spPr>
          <a:xfrm>
            <a:off x="755576" y="3124276"/>
            <a:ext cx="432048" cy="4320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4A0F1-3D77-4B35-9E9A-5EA72E93273E}"/>
              </a:ext>
            </a:extLst>
          </p:cNvPr>
          <p:cNvSpPr/>
          <p:nvPr/>
        </p:nvSpPr>
        <p:spPr>
          <a:xfrm>
            <a:off x="3772035" y="1334388"/>
            <a:ext cx="432048" cy="4320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7E1261-B38B-4F16-9FA8-9C29C20D00D1}"/>
              </a:ext>
            </a:extLst>
          </p:cNvPr>
          <p:cNvSpPr/>
          <p:nvPr/>
        </p:nvSpPr>
        <p:spPr>
          <a:xfrm>
            <a:off x="3772035" y="3120554"/>
            <a:ext cx="432048" cy="4320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D3D396-A184-406C-8402-5CDADDF4FD33}"/>
              </a:ext>
            </a:extLst>
          </p:cNvPr>
          <p:cNvCxnSpPr>
            <a:stCxn id="16" idx="5"/>
            <a:endCxn id="17" idx="2"/>
          </p:cNvCxnSpPr>
          <p:nvPr/>
        </p:nvCxnSpPr>
        <p:spPr>
          <a:xfrm>
            <a:off x="1124352" y="1703160"/>
            <a:ext cx="567328" cy="1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5142D3-E57A-4AF5-8D3D-7837E5FF4B4D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123728" y="189167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077C70-C767-4DBC-AF09-A2FB79799267}"/>
              </a:ext>
            </a:extLst>
          </p:cNvPr>
          <p:cNvCxnSpPr>
            <a:stCxn id="18" idx="6"/>
            <a:endCxn id="22" idx="3"/>
          </p:cNvCxnSpPr>
          <p:nvPr/>
        </p:nvCxnSpPr>
        <p:spPr>
          <a:xfrm flipV="1">
            <a:off x="3275856" y="1703161"/>
            <a:ext cx="559451" cy="18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6D0C75-04E2-4D46-861E-DEF66373C161}"/>
              </a:ext>
            </a:extLst>
          </p:cNvPr>
          <p:cNvCxnSpPr>
            <a:stCxn id="21" idx="7"/>
            <a:endCxn id="19" idx="2"/>
          </p:cNvCxnSpPr>
          <p:nvPr/>
        </p:nvCxnSpPr>
        <p:spPr>
          <a:xfrm flipV="1">
            <a:off x="1124352" y="2874110"/>
            <a:ext cx="551728" cy="31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74990C-6EFE-4E27-BCB0-0DAAD1198F81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2108128" y="2863486"/>
            <a:ext cx="735680" cy="1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B6CE9B-99A3-4C9C-9913-3FB71E379EC9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3275856" y="2863486"/>
            <a:ext cx="559451" cy="32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81B6DD-C388-4DA5-85F0-49FF984B118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AEA13F-B2B0-4B64-AE19-863A23AD94B3}"/>
                  </a:ext>
                </a:extLst>
              </p14:cNvPr>
              <p14:cNvContentPartPr/>
              <p14:nvPr/>
            </p14:nvContentPartPr>
            <p14:xfrm>
              <a:off x="78840" y="732600"/>
              <a:ext cx="8842680" cy="549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AEA13F-B2B0-4B64-AE19-863A23AD94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80" y="723240"/>
                <a:ext cx="8861400" cy="55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28BA4F-820D-4804-8323-AB4DA5C46AC4}"/>
                  </a:ext>
                </a:extLst>
              </p14:cNvPr>
              <p14:cNvContentPartPr/>
              <p14:nvPr/>
            </p14:nvContentPartPr>
            <p14:xfrm>
              <a:off x="174960" y="1305720"/>
              <a:ext cx="4033440" cy="106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28BA4F-820D-4804-8323-AB4DA5C46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600" y="1296360"/>
                <a:ext cx="4052160" cy="10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68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65" y="114606"/>
            <a:ext cx="7886700" cy="605708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Capacitated Vehicle Routing Problem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A86DBD1-6C67-42E2-9D00-74D4284042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4665" y="959528"/>
            <a:ext cx="8568952" cy="4429217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Notations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 =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{1,…,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+2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{(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k+N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{1,…,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}}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k+K+N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{1,…,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}}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{(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\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\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\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</a:p>
          <a:p>
            <a:pPr lvl="2"/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i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 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 A},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GB" i="1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{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| (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 A}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Model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DD99D0-2D3E-4205-94AF-D91BB62990BC}"/>
              </a:ext>
            </a:extLst>
          </p:cNvPr>
          <p:cNvCxnSpPr>
            <a:cxnSpLocks/>
          </p:cNvCxnSpPr>
          <p:nvPr/>
        </p:nvCxnSpPr>
        <p:spPr>
          <a:xfrm>
            <a:off x="251520" y="720314"/>
            <a:ext cx="87849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028474-8EF9-411B-A13A-EEDC54F5F8CA}"/>
                  </a:ext>
                </a:extLst>
              </p14:cNvPr>
              <p14:cNvContentPartPr/>
              <p14:nvPr/>
            </p14:nvContentPartPr>
            <p14:xfrm>
              <a:off x="11520" y="642240"/>
              <a:ext cx="8951760" cy="528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028474-8EF9-411B-A13A-EEDC54F5F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" y="632880"/>
                <a:ext cx="8970480" cy="53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5C685-F8EF-4917-A925-6E9AFDAEE408}"/>
                  </a:ext>
                </a:extLst>
              </p14:cNvPr>
              <p14:cNvContentPartPr/>
              <p14:nvPr/>
            </p14:nvContentPartPr>
            <p14:xfrm>
              <a:off x="54720" y="1314360"/>
              <a:ext cx="8690400" cy="531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5C685-F8EF-4917-A925-6E9AFDAE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60" y="1305000"/>
                <a:ext cx="8709120" cy="53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0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A8FB73-CA05-47F1-BE3B-71B7972AFBEC}"/>
                  </a:ext>
                </a:extLst>
              </p14:cNvPr>
              <p14:cNvContentPartPr/>
              <p14:nvPr/>
            </p14:nvContentPartPr>
            <p14:xfrm>
              <a:off x="69120" y="17280"/>
              <a:ext cx="9050760" cy="670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A8FB73-CA05-47F1-BE3B-71B7972AF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" y="7920"/>
                <a:ext cx="9069480" cy="67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422554-259E-4C70-BACD-EE6A30688FAE}"/>
                  </a:ext>
                </a:extLst>
              </p14:cNvPr>
              <p14:cNvContentPartPr/>
              <p14:nvPr/>
            </p14:nvContentPartPr>
            <p14:xfrm>
              <a:off x="80280" y="81360"/>
              <a:ext cx="9062640" cy="329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422554-259E-4C70-BACD-EE6A30688F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20" y="72000"/>
                <a:ext cx="9081360" cy="33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190B4B-3873-4921-BB93-70FE54FE43EA}"/>
                  </a:ext>
                </a:extLst>
              </p14:cNvPr>
              <p14:cNvContentPartPr/>
              <p14:nvPr/>
            </p14:nvContentPartPr>
            <p14:xfrm>
              <a:off x="71640" y="29160"/>
              <a:ext cx="8927640" cy="614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190B4B-3873-4921-BB93-70FE54FE43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0" y="19800"/>
                <a:ext cx="8946360" cy="61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5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AC3F53-959E-4344-BCA7-CA4CB6A29AA2}"/>
                  </a:ext>
                </a:extLst>
              </p14:cNvPr>
              <p14:cNvContentPartPr/>
              <p14:nvPr/>
            </p14:nvContentPartPr>
            <p14:xfrm>
              <a:off x="344880" y="19440"/>
              <a:ext cx="8682480" cy="65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AC3F53-959E-4344-BCA7-CA4CB6A2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20" y="10080"/>
                <a:ext cx="8701200" cy="65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134B51-693F-4C86-8AA6-00240279CFB6}"/>
                  </a:ext>
                </a:extLst>
              </p14:cNvPr>
              <p14:cNvContentPartPr/>
              <p14:nvPr/>
            </p14:nvContentPartPr>
            <p14:xfrm>
              <a:off x="213480" y="2118600"/>
              <a:ext cx="5695200" cy="245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134B51-693F-4C86-8AA6-00240279C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2109240"/>
                <a:ext cx="5713920" cy="24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8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51B6DB-0468-419C-9891-0E3C17B9DD8F}"/>
                  </a:ext>
                </a:extLst>
              </p14:cNvPr>
              <p14:cNvContentPartPr/>
              <p14:nvPr/>
            </p14:nvContentPartPr>
            <p14:xfrm>
              <a:off x="257400" y="413640"/>
              <a:ext cx="8315280" cy="426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51B6DB-0468-419C-9891-0E3C17B9D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404280"/>
                <a:ext cx="8334000" cy="42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0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8" ma:contentTypeDescription="Create a new document." ma:contentTypeScope="" ma:versionID="5d30106e3cbc0247c8b5a0010050c3fd">
  <xsd:schema xmlns:xsd="http://www.w3.org/2001/XMLSchema" xmlns:xs="http://www.w3.org/2001/XMLSchema" xmlns:p="http://schemas.microsoft.com/office/2006/metadata/properties" xmlns:ns2="c0b09c89-4db7-4272-96b1-7857f8178130" targetNamespace="http://schemas.microsoft.com/office/2006/metadata/properties" ma:root="true" ma:fieldsID="6d0d5efa2fc18d97f594ef96fefc2794" ns2:_="">
    <xsd:import namespace="c0b09c89-4db7-4272-96b1-7857f8178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3DF6A5-D51E-4D9F-8C21-96E968E3EBF0}"/>
</file>

<file path=customXml/itemProps2.xml><?xml version="1.0" encoding="utf-8"?>
<ds:datastoreItem xmlns:ds="http://schemas.openxmlformats.org/officeDocument/2006/customXml" ds:itemID="{65DEF4AF-F4D2-4246-A75E-23AE792DF1E7}"/>
</file>

<file path=customXml/itemProps3.xml><?xml version="1.0" encoding="utf-8"?>
<ds:datastoreItem xmlns:ds="http://schemas.openxmlformats.org/officeDocument/2006/customXml" ds:itemID="{05BBBACC-C790-4EBD-B032-45BE2595983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377</Words>
  <Application>Microsoft Office PowerPoint</Application>
  <PresentationFormat>On-screen Show (4:3)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Capacitated Vehicle Routing</vt:lpstr>
      <vt:lpstr>Capacitated Vehicle Routing Problem</vt:lpstr>
      <vt:lpstr>Capacitated Vehicle Routing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Pham Quang Dung</cp:lastModifiedBy>
  <cp:revision>42</cp:revision>
  <dcterms:created xsi:type="dcterms:W3CDTF">2020-04-20T02:25:53Z</dcterms:created>
  <dcterms:modified xsi:type="dcterms:W3CDTF">2021-12-10T03:59:49Z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