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5" r:id="rId35"/>
    <p:sldId id="297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E09D4B-47A6-446A-8C6C-E1DE25C43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“data.csv"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‘MSSV'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df[‘MSSV']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df.MSSV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38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point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point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df_ht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‘HT'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df_ht.mean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7830" y="3244085"/>
            <a:ext cx="10268267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‘point'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‘HT']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‘point'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df[ 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‘point']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50 ]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df[ df[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‘HT']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Mức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‘MSSV'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‘MSSV’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’HT'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‘MSSV’,’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viên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’,’point'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0, 2, 3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‘point'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8617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viên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2124</Words>
  <Application>Microsoft Office PowerPoint</Application>
  <PresentationFormat>Widescreen</PresentationFormat>
  <Paragraphs>337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Aggregation Functions in Pandas</vt:lpstr>
      <vt:lpstr>Aggregation Functions in Pandas</vt:lpstr>
      <vt:lpstr>Basic Descriptive Statistics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Dinh Viet Sang</cp:lastModifiedBy>
  <cp:revision>109</cp:revision>
  <dcterms:created xsi:type="dcterms:W3CDTF">2017-08-29T17:00:17Z</dcterms:created>
  <dcterms:modified xsi:type="dcterms:W3CDTF">2021-06-23T07:06:53Z</dcterms:modified>
</cp:coreProperties>
</file>