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82" r:id="rId6"/>
    <p:sldId id="308" r:id="rId7"/>
    <p:sldId id="309" r:id="rId8"/>
    <p:sldId id="311" r:id="rId9"/>
    <p:sldId id="310" r:id="rId10"/>
    <p:sldId id="312" r:id="rId11"/>
    <p:sldId id="313" r:id="rId12"/>
    <p:sldId id="314" r:id="rId13"/>
    <p:sldId id="315" r:id="rId14"/>
    <p:sldId id="320" r:id="rId15"/>
    <p:sldId id="316" r:id="rId16"/>
    <p:sldId id="319" r:id="rId17"/>
    <p:sldId id="318" r:id="rId18"/>
    <p:sldId id="317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34" r:id="rId27"/>
    <p:sldId id="328" r:id="rId28"/>
    <p:sldId id="279" r:id="rId29"/>
    <p:sldId id="329" r:id="rId30"/>
    <p:sldId id="330" r:id="rId31"/>
    <p:sldId id="33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B71E4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CA23D0-79EF-4CA8-A35C-C98873F1F8B9}" v="7" dt="2021-11-09T15:03:34.804"/>
    <p1510:client id="{BBF40C6A-2CE8-4207-83DB-F4492B073BE5}" v="2" dt="2021-11-13T03:59:41.3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o Quang Hung 20204912" userId="S::hung.dq204912@sis.hust.edu.vn::a635eba6-4439-4232-a6fc-c1ecb52660f1" providerId="AD" clId="Web-{BBF40C6A-2CE8-4207-83DB-F4492B073BE5}"/>
    <pc:docChg chg="modSld sldOrd">
      <pc:chgData name="Dao Quang Hung 20204912" userId="S::hung.dq204912@sis.hust.edu.vn::a635eba6-4439-4232-a6fc-c1ecb52660f1" providerId="AD" clId="Web-{BBF40C6A-2CE8-4207-83DB-F4492B073BE5}" dt="2021-11-13T03:59:41.383" v="1" actId="1076"/>
      <pc:docMkLst>
        <pc:docMk/>
      </pc:docMkLst>
      <pc:sldChg chg="ord">
        <pc:chgData name="Dao Quang Hung 20204912" userId="S::hung.dq204912@sis.hust.edu.vn::a635eba6-4439-4232-a6fc-c1ecb52660f1" providerId="AD" clId="Web-{BBF40C6A-2CE8-4207-83DB-F4492B073BE5}" dt="2021-11-13T03:56:45.738" v="0"/>
        <pc:sldMkLst>
          <pc:docMk/>
          <pc:sldMk cId="2264884736" sldId="311"/>
        </pc:sldMkLst>
      </pc:sldChg>
      <pc:sldChg chg="modSp">
        <pc:chgData name="Dao Quang Hung 20204912" userId="S::hung.dq204912@sis.hust.edu.vn::a635eba6-4439-4232-a6fc-c1ecb52660f1" providerId="AD" clId="Web-{BBF40C6A-2CE8-4207-83DB-F4492B073BE5}" dt="2021-11-13T03:59:41.383" v="1" actId="1076"/>
        <pc:sldMkLst>
          <pc:docMk/>
          <pc:sldMk cId="409492053" sldId="312"/>
        </pc:sldMkLst>
        <pc:spChg chg="mod">
          <ac:chgData name="Dao Quang Hung 20204912" userId="S::hung.dq204912@sis.hust.edu.vn::a635eba6-4439-4232-a6fc-c1ecb52660f1" providerId="AD" clId="Web-{BBF40C6A-2CE8-4207-83DB-F4492B073BE5}" dt="2021-11-13T03:59:41.383" v="1" actId="1076"/>
          <ac:spMkLst>
            <pc:docMk/>
            <pc:sldMk cId="409492053" sldId="312"/>
            <ac:spMk id="4" creationId="{F743D9C0-5AB2-B947-A68C-2FA82DF8C3D8}"/>
          </ac:spMkLst>
        </pc:spChg>
      </pc:sldChg>
    </pc:docChg>
  </pc:docChgLst>
  <pc:docChgLst>
    <pc:chgData name="Vu Quang Huy 20204880" userId="S::huy.vq204880@sis.hust.edu.vn::4b8eba30-6f8a-4498-9311-c3c7117dbe98" providerId="AD" clId="Web-{54CA23D0-79EF-4CA8-A35C-C98873F1F8B9}"/>
    <pc:docChg chg="addSld delSld modSld">
      <pc:chgData name="Vu Quang Huy 20204880" userId="S::huy.vq204880@sis.hust.edu.vn::4b8eba30-6f8a-4498-9311-c3c7117dbe98" providerId="AD" clId="Web-{54CA23D0-79EF-4CA8-A35C-C98873F1F8B9}" dt="2021-11-09T15:03:34.804" v="6"/>
      <pc:docMkLst>
        <pc:docMk/>
      </pc:docMkLst>
      <pc:sldChg chg="delSp">
        <pc:chgData name="Vu Quang Huy 20204880" userId="S::huy.vq204880@sis.hust.edu.vn::4b8eba30-6f8a-4498-9311-c3c7117dbe98" providerId="AD" clId="Web-{54CA23D0-79EF-4CA8-A35C-C98873F1F8B9}" dt="2021-11-09T14:01:32.745" v="0"/>
        <pc:sldMkLst>
          <pc:docMk/>
          <pc:sldMk cId="3446144078" sldId="314"/>
        </pc:sldMkLst>
        <pc:spChg chg="del">
          <ac:chgData name="Vu Quang Huy 20204880" userId="S::huy.vq204880@sis.hust.edu.vn::4b8eba30-6f8a-4498-9311-c3c7117dbe98" providerId="AD" clId="Web-{54CA23D0-79EF-4CA8-A35C-C98873F1F8B9}" dt="2021-11-09T14:01:32.745" v="0"/>
          <ac:spMkLst>
            <pc:docMk/>
            <pc:sldMk cId="3446144078" sldId="314"/>
            <ac:spMk id="3" creationId="{1AD4E465-00D4-0B41-B093-4B2EEE7C04AC}"/>
          </ac:spMkLst>
        </pc:spChg>
      </pc:sldChg>
      <pc:sldChg chg="delSp add del">
        <pc:chgData name="Vu Quang Huy 20204880" userId="S::huy.vq204880@sis.hust.edu.vn::4b8eba30-6f8a-4498-9311-c3c7117dbe98" providerId="AD" clId="Web-{54CA23D0-79EF-4CA8-A35C-C98873F1F8B9}" dt="2021-11-09T14:16:15.907" v="3"/>
        <pc:sldMkLst>
          <pc:docMk/>
          <pc:sldMk cId="1088891541" sldId="316"/>
        </pc:sldMkLst>
        <pc:spChg chg="del">
          <ac:chgData name="Vu Quang Huy 20204880" userId="S::huy.vq204880@sis.hust.edu.vn::4b8eba30-6f8a-4498-9311-c3c7117dbe98" providerId="AD" clId="Web-{54CA23D0-79EF-4CA8-A35C-C98873F1F8B9}" dt="2021-11-09T14:16:15.907" v="3"/>
          <ac:spMkLst>
            <pc:docMk/>
            <pc:sldMk cId="1088891541" sldId="316"/>
            <ac:spMk id="3" creationId="{19C0DB77-21D9-664A-A304-98C529B541C2}"/>
          </ac:spMkLst>
        </pc:spChg>
      </pc:sldChg>
      <pc:sldChg chg="delSp">
        <pc:chgData name="Vu Quang Huy 20204880" userId="S::huy.vq204880@sis.hust.edu.vn::4b8eba30-6f8a-4498-9311-c3c7117dbe98" providerId="AD" clId="Web-{54CA23D0-79EF-4CA8-A35C-C98873F1F8B9}" dt="2021-11-09T14:47:30.140" v="4"/>
        <pc:sldMkLst>
          <pc:docMk/>
          <pc:sldMk cId="3081945828" sldId="325"/>
        </pc:sldMkLst>
        <pc:spChg chg="del">
          <ac:chgData name="Vu Quang Huy 20204880" userId="S::huy.vq204880@sis.hust.edu.vn::4b8eba30-6f8a-4498-9311-c3c7117dbe98" providerId="AD" clId="Web-{54CA23D0-79EF-4CA8-A35C-C98873F1F8B9}" dt="2021-11-09T14:47:30.140" v="4"/>
          <ac:spMkLst>
            <pc:docMk/>
            <pc:sldMk cId="3081945828" sldId="325"/>
            <ac:spMk id="3" creationId="{E53F9693-3321-E848-A970-EB414A35409B}"/>
          </ac:spMkLst>
        </pc:spChg>
      </pc:sldChg>
      <pc:sldChg chg="del">
        <pc:chgData name="Vu Quang Huy 20204880" userId="S::huy.vq204880@sis.hust.edu.vn::4b8eba30-6f8a-4498-9311-c3c7117dbe98" providerId="AD" clId="Web-{54CA23D0-79EF-4CA8-A35C-C98873F1F8B9}" dt="2021-11-09T15:03:32.101" v="5"/>
        <pc:sldMkLst>
          <pc:docMk/>
          <pc:sldMk cId="3757947100" sldId="331"/>
        </pc:sldMkLst>
      </pc:sldChg>
      <pc:sldChg chg="del">
        <pc:chgData name="Vu Quang Huy 20204880" userId="S::huy.vq204880@sis.hust.edu.vn::4b8eba30-6f8a-4498-9311-c3c7117dbe98" providerId="AD" clId="Web-{54CA23D0-79EF-4CA8-A35C-C98873F1F8B9}" dt="2021-11-09T15:03:34.804" v="6"/>
        <pc:sldMkLst>
          <pc:docMk/>
          <pc:sldMk cId="2944820531" sldId="33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DF4B74-F2DF-D54C-AAF4-0B22AA78B1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40116-D673-6949-8277-E686809DE8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26A03-C4EA-4645-871E-AA6ADC34DC75}" type="datetimeFigureOut">
              <a:rPr lang="en-VN" smtClean="0"/>
              <a:t>11/12/2021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B5750-D6CC-AF4A-BC19-30D0374DE0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428C3-3DE9-E746-8066-4DCE8AC2FD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C350B-4149-9C40-82BE-D81FF5AEDD6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61957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8T08:40:40.73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14640 5478 9038,'-20'-24'2480,"3"5"-2144,17 19 3882,0 0-4224,3 1 40,-2-1 36,3 0 635,9 0-430,-1 0-144,11 0-3444,-1 0 3374,4 0-27,3 0 11,2 0 50,11 2 0,3 0-36,7 0-87,12 2 0,0 0-344,-14-1 384,-12-1 1,0 0 21,-1-2-34,18 0 59,-12-1-59,12-2-112,1-3 67,-14 3 6,-7 0 0,-1 2 2786,4 0-2750,10 2-31,-5 5 121,-12 0-17,6 2-42,-15-3 552,7 3-538,-13-4-39,6 1 0,-13-3 2,-3-2 474,2 0-479,-4 0 3,2 0 67,-2 0 8,1 1 71,4-1-54,-1 1-17,2-1-69,-1 1-9,-2 0-3,0-1 3,0 1 8,-2-1 26,1 0 61,2 0-42,-1 0 23,6 0-40,-4 0-30,3-1 5,0-1-8,-3 1 5,3-1-8,-4 1-3,0 0 1,1 0-1,-2 1-3,0-1-39,0 0 40,-2 0 5,-1 1 0,-1 0 0,-1-1-1235,-1 1-266,-5-2 317,2 0-581,-3-2-1500,1 1 3265,1 0 0,10 9 0,-6-5 0,9 6 0</inkml:trace>
  <inkml:trace contextRef="#ctx0" brushRef="#br0" timeOffset="1265">20343 5388 15246,'-18'-5'1109,"4"1"-496,13 4-207,1-1-417,4 1 11,-1 0 61,7 0 141,12 0-29,2 0 43,34-4-129,-15-1-44,0-1 1,2 1-1476,12-2 1432,-19 2 0,2 1 63,3 0 0,0 0-60,-9 2 0,0-1 63,12 0 0,0-1-2,-11 2 0,-2 0-42,0-1 1,3 1 19,28-2 0,2 0-42,-24 1 0,-1 0-27,25-1 1,-3 1-94,2-2 16,-8 2 0,1 1 73,-22 0 1,0 1 30,30 0 0,-2 0-39,-8 4 39,-21 0 0,0-1-641,7 5 692,-2 0-15,-4 0 51,10 1-54,-13-2-33,7 1 3,-16-3 76,-1-1 1235,-2 1-1370,5 0 109,-8-1 690,4-1-740,-3-1 39,-4 0 28,5-1-67,-5 0 64,7-3-58,-4 1-4,3-3 1,-7 2 27,-1 0-33,-3 0-8,-1 1 47,-4 0 23,0 1 33,-4 1-2315,-1-1 1542,-4 0-5707,-9-5 5082,3 2 1,-6-3-1</inkml:trace>
  <inkml:trace contextRef="#ctx0" brushRef="#br0" timeOffset="6415">15230 7782 16315,'-10'1'821,"3"-1"-603,7 0 233,0 0-538,17-3 121,-5 1 2,17-3-36,-6 1-3434,17-2 3443,-8 0-9,13-1-6,5-2 6,-10 2-1204,-5 2 0,1 0 1195,6 0 9,11 1-53,-5 2 53,-13 1 3,7 0-3,-17 1 0,-2 0 2277,-2 0-2241,-1 0-36,-1 0 0,-1 0 50,7 0-47,-8 0 3398,5-1-3357,-8 0-10,-2-1-31,9-1 100,-8 1 4,9-1-65,-13 2 0,5 0-39,-6 0 5,11-1-8,-9 2 34,10-2-6,-10 1-28,4-1-40,-4 1 38,-1-1 2,-1 1-70,4 0 70,-3 1 42,6-1 8,-7 1 107,10 0-112,-8 0 39,4 0-40,-5 1-41,-2 0 6,1 0 52,-2 0-30,0 0 0,0 1 22,-3-2-47,0 1-1258,-3-1 82,-5-2-48,-1-2-768,-6-4-1142,-1 0-374,1-2 3502,-6 0 0,10 5 0,-2 1 0</inkml:trace>
  <inkml:trace contextRef="#ctx0" brushRef="#br0" timeOffset="93119">10936 14020 16399,'-21'-5'812,"4"1"-814,17 4 385,0 0-722,2 0 339,1 1 79,4 0-29,0 1 3,3 0 1,11 3-57,-4-2 6,8 2 69,2-1-69,-6-1 0,9 1 115,-9-1-118,1 0 114,17 1-35,-14-2-18,11 1 7,-20-3-63,0 0 57,-2 0-26,-1 0-2,1 0 36,0-1-62,-1 0-8,1-2 6,1 1-6,-1-1 0,1 1-3,0-1 31,6-1-28,-5 1-3454,12-2 3421,-11 3 33,4-1-9,0 0 9,-5 1 0,5-1-2,-9 2-32,0 0 34,-1 0 28,0-1 3364,-1 2-3389,5-2-3,-2 2-3,3-1-5,-5 1 8,1 0 42,-1 0-37,2 0-5,0 0 0,0 0 3,2 0 5,6 0 37,-5 0-42,11 0-3,-11 0 0,4 0 0,-7 0-3,0 0 0,1 0-2,5 0 10,-4 0 4,3-1 36,-5 1-20,-1-1-36,13 1-26,-8 0 29,9-1 8,-12 1 0,2 0 67,-1 0-67,2 0-53,-1 0 50,7 0 3,-5-1 36,4 0-2,-8 0-34,1 0 0,0 0-17,8 1 9,-8-1-29,5 1 35,-11 0-1,0 0-84,3 0 79,-2 0-26,8 1 6,-7 0 28,6 1 50,-5 0-50,1 1 0,1 0 28,7 3-28,-4-2-2,4 1-1,-7-2-3,-1 1-106,-1-2-8,0 1 75,-2-1 39,1-2-120,4 1 126,-4 0 6,4 0-42,1 0 2,-4 0 28,3 0-24,4 0 30,-9-1-48,8 1 3,-14-1 40,2 1 13,-6-1-428,1 0 269,-2-4-2923,-8-13 1303,3 2-511,-6-10 2282,4 5 0,4 10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8T09:21:01.68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7628 10755 15923,'-9'-2'961,"2"-1"-821,7 1 134,0-2-142,0 3-45,1-2-26,0 1-8,2-1-8,7-4-8,-1 3 83,7-4-5,-3 3-12,2 0 79,11-2-61,-4 2 94,17-3-91,-14 5-119,8-1 29,-9 2 8,0 1 53,1 0 0,12-1-86,-7 0 24,20-3-33,-21 2 0,9-2 3,-12 1 3,1-1-4,1 0 54,3-1-53,1 1 3,2 1-1,1 1 82,18 2 8,-12 0-1722,-7 1 0,1 0 1711,6 0-51,12 0-2301,-17 1 2268,0 1-149,-3 0 180,0-1-31,-2-1-34,0 1 34,12-2 0,-9-1 42,10-2-45,-13-1 6,1 1 22,15-2 1706,-11 2-1736,12 1-43,0 1 42,-11 1 4,12 1-7,-15-1 9,2 1 74,-1-1-74,2 0-2,1 0-363,0 0 365,0-1 6,0 0 0,-1 0-1640,1-1 1634,0 1 2053,1-1-2035,-3 0 1,1 0-19,10 0 0,-9 0 0,-2 1 0,3-1-288,0-1 291,-1 1 72,0 1-111,0 0 5,-3-1 0,1 1 31,10-1 32,9-2 0,1 0-40,-5 0-12,-11 1 1,0 0 2054,4 1-2041,0 0 3,20 2 37,-15-1-26,-7 1 1,-1 0 27,9 0-28,-9-1 1,-1 1-82,8-2 109,12 0-33,-5 0 5,-14 1-2,12 0 44,-18 2-9,0 0-7,0 1 95,18 3-96,-11 1-24,13 2-1,-15-2-5,1 0-3,0 0-3,0-2 3,0 0 34,-1-1-34,0-1 0,0 0 28,-1-1-23,15 0 1,-12 0 72,11 0 1,-15 0-79,0 0 0,2 0 44,18 2-44,-13 0 0,-7 0 0,1 0 37,6 0-34,14 2-2026,-17-3 2026,0 0 70,2-1-349,22-1 276,-14-2-17,-18 1 0,0-2-1520,11-2 1528,-1-1 188,-4-1-224,15-1 37,-16 4 0,24-1-1,-28 4-33,9 2 42,-14 0 2178,-1 1-2178,23 1 110,-19-1-107,16 0-3,-23-1 3230,0-2-3137,15-3-93,-9-1 61,11-2-50,3-2-11,-12 2 3,9-2 0,-17 3-6,-2 2-2918,6-1 2927,-8 2-6,5 0-3,-9 4 0,-2-1 3,1 1-101,5-1 71,-6 1 24,7 0 3311,-11 0-3442,2 1-23,-6-1-72,0 1-26,-1-1 1,-2 1-34,0-1-82,-1 0-1900,-1 0 682,-1-3-4922,0-6 6513,-2-8 0,1 6 0,-1-1 0</inkml:trace>
  <inkml:trace contextRef="#ctx0" brushRef="#br0" timeOffset="15117">8552 12018 8245,'-7'-3'2352,"2"0"-1907,5 3 1286,0 0-2014,-23-36 625,15 21 2,-17-29 85,20 31-222,1 1 34,0 1 53,1 2 28,2 2-53,-1 2 386,1 2-389,1 2 487,0 0-753,2 1 9,5-3 44,2 1-48,4-2 32,0 0-29,2-1 96,14-5-104,-5 3-271,11-3 263,-7 4 8,1 2 8,2 0 9,18 2-17,-10 1-31,15 1 31,3 0 0,-12 0 3,13 0-1492,-17 0 1525,0 0 6,1 0-556,1-1 525,0-1-75,-2 0 1,2 0 63,12-2 0,-11 2 0,-1-1 0,7 0-893,2-1 893,2 0 36,2 0-30,2 0-3,0 2-6,-1 0 0,0 1 0,-2 1 362,-16 1 0,0 0-429,19 1 70,-20 0 0,-2 0-1959,16 2 1937,-2 0 22,0-1-331,-1 0 362,0 0-31,-2 0-34,-1-1 34,0 1 328,-1-1-328,-1 0-1598,1-1 1598,-1 1 0,2-2 1372,1 1-1372,2-2 100,4-2-735,-11-2 1,2 0 634,-9 0 0,0-1-3,12-2 0,-1 1-519,-12 1 1,-1 1 521,33-4-23,-7 1 1,2 0-5,-23 3 1,1 0 26,20-2 0,-1 1 93,2 0-129,-1 2 38,-19 2 1,1-1 59,22 0-62,-24 0 0,2 1-3,0 0 0,-1 0 3,22-2 4,-20 2 1,-2 0 37,19 0-42,-1 0-19,-17 2 1,1 0 18,21 0-3,-22 1 1,-1 0 1359,14 2-1357,-2 2-5,-1 2-7,-2 1 12,-1 0 0,-2 1 26,-1 1 146,-1-2-172,-1 1 0,-1-2 70,0-1-67,-1-1 2293,0 0-2287,-4-2 1,2-1 74,11 1-84,-11-2 0,-1 0-163,4-1 160,0 1 0,19 0 9,-14 0 1389,-7 0 1,0 0-1399,7 0 3,14 1 0,-18-2 9,0 0-9,-1 0 0,17 0-6,-14 0-714,12-1 675,-20-1 45,-1 0-32,-1 1 26,15 0 214,-13 1-238,26-1-108,-28 3 138,10 0 366,-15 1-341,-1 1-25,-2 1-81,-1 0 124,-2 0-7,22 3-25,-16-3-8,16 3-3,-22-5-362,0 1 362,-1 2 719,1 0-694,32 7-25,-25-5 0,26 5 0,-33-9 25,1 1 348,1-1-376,15 1 40,-8-1-3342,27 2 3305,-24-4 0,13 2 185,-1-4-185,-10 1 33,24-1-27,-26-1 0,9-1 27,-15-1 6,-1-1-44,10 0 5,-10 2 5,9-2 29,-15 3 3390,0 0-3424,-2 0 19,16 1-19,-14 0-25,20 2 59,-22 0 30,7 2-2,-7-2-62,2 0-3,12 0-28,-6-1-353,9 1 384,-11-1 6,-1 0-6,1 0 3,-2 0-6,0 0 3,-2-1-6,7 1 6,-8 0 387,5-1-292,-2 1-86,-6-1 61,5 1-34,-8-1-33,-1 1 19,11 3-16,-11-2-6,12 2-6,-17-3-2,2 1 16,-7-1 9,2 0 36,-2-1 17,1 1 17,4-1-78,-2 1-9,6 0-34,-5-1 34,1 1 8,-4 0 37,-1-1-11,0 0 61,1 0-87,-1 0 29,2 0-32,-1 0 4,1-1 36,1 0 8,9-4-45,-2 0-2,6-2-6,-5 1-3,1-1 3,1 1 53,0 0-44,-1 0 49,1-1-46,7-1-57,-8 2 28,5 0 17,-8 3 6,0 2-6,-2 0-3,-1 0 3,-1 0 33,-1 0 26,4 0-25,-4 0-62,8 0 28,-7 0 61,6 0-55,-7 1-6,3 0 0,-5-1 0,0 1 0,-1 0 8,1 0 32,1 0-40,0 0-51,1 0 40,4 0 11,-1 0 14,9 0-14,-8 0-48,14 0 48,-13 0 6,7 0-6,-10 0-3,1 0 0,0 0 3,0 0 0,0 0-2,6 1-7,-3 0-61,4 0 70,-5 0 34,1 0-34,1 1-70,-1 0 0,1 0 36,0 1-11,7 2 45,-5-2 45,7 2 42,-6-3-87,2 1-39,1-2 33,1 0-22,1-1-5,1 0-4,1 0 32,-1 0-74,0 1 46,0 0-1,1 0-36,-2 1 22,19 1 40,-17-2-45,13 1 50,-22-2 0,-1 1 3,-1 0-3,-1 0 3,0 0 0,-2 1 3,6-1-36,-5 0 27,5 1-2,-5-1 8,2 1 28,1-1-26,11 1 1,-4 0-3386,20 0 3385,-15-1 4,9 0 36,1-1-42,-10 0 0,9 1-31,-12-1 31,0 0 0,-1 0 3,1 0-3,-1 0 53,21-2-47,-15 0 2,15-2 1,-20-1 61,1-1 36,16-7-56,-7 1 3396,13-4-3326,7-4-25,-12 4-18,-6 4 0,1-1-7,6-2-1688,-6 4 1,-1-1 1617,5 0-6,11-2-425,-11 6 431,-14 4 16,12 1-16,-20 5-2186,10 2 2191,-13 1-5,5 1 1997,2 0-1991,-5-3 30,6 1 334,-5-2-373,0-1 42,21-1-45,-16 0 6,15 0 3,-21 1 45,0-1 165,-1 0-213,0 0 5,1-1 32,9-2-37,-6 1 0,7-2-70,-2 0 70,-7 2 8,5-1-5,-7 0 33,3 0 3356,4-2-3383,4 0-4,5-2-264,5 0 248,23-3-34,-15 4-1663,-11 2 1,-1 1 1704,0 1 0,3 1-84,-11 3 45,-10 0-11,5 5 11,-13-4 39,1 2 1,-6-3 167,-1-1-347,-1-1-2903,-1 1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8T09:22:34.44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13775 11337 8528,'-8'5'1277,"1"-1"-941,7-4 1727,0 0-1592,-11 5-272,7-4-155,-10 4-41,11-5-3,0 1-8,1-1-4128,1 0 2210,1-5 1926,4 8 0,-2-6 0,2 7 0</inkml:trace>
  <inkml:trace contextRef="#ctx0" brushRef="#br0" timeOffset="13685">9523 7953 6666,'-5'0'1834,"1"0"90,4 0-1507,-24-7 92,15 5-181,-17-5-28,20 6 316,-2 0-247,2 0 427,-2 0-482,3 1 36,0-1 36,2 1-39,0-1-61,1 1 254,-1-2-282,1 1-73,1-1-3,0 1-182,1-1-115,4 1 204,2 1 35,5-1-26,3 1-20,3 0-33,3 1 33,2 1 110,2 1-118,0 0-65,1 0-5,-1 0 9,-1 0 61,-1-1-62,-2 0 29,0 1 41,0-1 0,-1 0-75,0-1 0,-3-1 5,-1 2-5,-2-2-3,-3 1-5,-2 0 10,-4-1 65,-1 0 252,-3 0-829,0 2 169,-2-1-80,0 0-111,-2-1-1215,0 0 321,1 0-400,-1 0-445,2-3 2268,1 0 0,11 4 0,-8-2 0,8 7 0</inkml:trace>
  <inkml:trace contextRef="#ctx0" brushRef="#br0" timeOffset="16683">12935 7951 9264,'-29'-9'552,"6"2"1349,22 7-1901,3-1 902,1 1-641,4 1 484,4 1-487,4 1 1413,2 0-1335,12 0-210,-5-1-3,7-1 115,-10-1 0,-1 0-160,-1 0-58,5-1 14,-7 1 10,13-3-38,-17 1-6,7-1-3,-12 2 0,-2-1-36,1 0 31,-2 1-1,0 0 1,-2 0-62,-2 0-73,2 0-75,-2 1-40,1-1-114,0 0-860,2 0 459,-2 0-264,1-2-1973,-1-8-663,0 1 3673,-1-13-848,-10 47 0,7-28 0,-8 36 0</inkml:trace>
  <inkml:trace contextRef="#ctx0" brushRef="#br0" timeOffset="19882">9524 9632 12773,'-46'-10'1149,"9"2"-844,29 7-11,2 1-51,0-1 60,1 0-63,2 1-158,1-1-253,1 1 342,5 0 120,1-1 28,6 1-53,0 0 157,2 0-423,2 0-9,0 0 9,2 1 26,0 0-18,9 5-16,-5 0 8,7 1 42,-10-1-42,0-2-9,-2-1-52,-2 0-79,-2-2-160,-2 0-207,-1 0 107,-2-1-143,-1 0-65,-2 0-58,-1 0-1597,-2 0 0,0 1 1</inkml:trace>
  <inkml:trace contextRef="#ctx0" brushRef="#br0" timeOffset="24699">12854 9623 15173,'-3'-3'-106,"4"0"444,11-3-10,6-2-42,4-2-48,2-2 61,10-4-150,-9 5 105,12-3-217,-21 9-37,3-1 0,-10 4-3,-2 0 3,-1 1-6,-1 0-30,-1 0 36,1 1 0,-2 0-8,1 0 5,1 0 3,5 0-9,-5 0-422,6 0 87,-8 0-135,1 0-81,-3 0-4548,0 0 3277,1-2-470,0 0 2301,2-5 0,-2 5 0,0-3 0</inkml:trace>
  <inkml:trace contextRef="#ctx0" brushRef="#br0" timeOffset="41800">8569 11819 10771,'4'-3'2703,"0"1"-928,-4 2-1641,1-2-75,-4 8-56,2-1-1,-6 13 68,-1 2-14,-9 29-53,2-6-287,-1 1 1,-2 1 238,-5 14 45,8-20 0,-2 1-28,0 1 0,1-2 28,-10 21 22,10-22 1,0-2-2062,-3 9 2153,1-8-312,2-3 198,7-16-62,2-4-142,6-12 416,1-4-551,2-4-1484,7-23 1652,3-4 62,8-23-11,-1 0 120,1-7-1106,-1 5 0,-1-1 1106,-6 22 0,-1 0-5,7-18 1,-2 2-7,1 5-321,-2 4 386,0 5-52,-2 6 175,-2 6 1935,-2 7-2112,-2 6 189,-3 8-189,-1 2 3338,-1 5-3005,2 2 692,8 16-779,-4-3-67,6 13 910,-7-6-843,3 33-257,-3-18 8,1 10 0,-1 1 3,1-4-25,-1-9 0,-1-1-151,2 2-292,-1-1-582,4 9 524,-3-13-805,2 3 473,-4-16-231,0-5-109,-1-5-1182,-1-3 2069,-2-3 0,-1-2 0</inkml:trace>
  <inkml:trace contextRef="#ctx0" brushRef="#br0" timeOffset="42004">8272 12130 11266,'-9'-6'3789,"2"2"-3201,7 4 252,0 0-1663,-14-15 512,15 10 311,-6-13-5,24 12-76,6 0 165,27-2-84,-8 3-1675,21 1 662,-15 3-299,2 2-676,2 0-4427,-6 0 6415,3 0 0,-27-1 0,0 0 0</inkml:trace>
  <inkml:trace contextRef="#ctx0" brushRef="#br0" timeOffset="42466">9003 12286 11952,'-3'2'1692,"1"-1"-507,2-1-1185,0-35 61,1 12-50,0-30 23,1 20-283,4-33 212,0 25-2134,0 3 1,2 3 2089,3 8 11,3-3 616,3 14-546,-3 6 109,13 0-81,-9 6-36,22 3-3,-20 4-23,11 4 68,-16 4 67,-1 4 246,4 15-160,-5-2 3449,4 28-3513,-11-19-117,0 13-4,-6-4 40,0-13-215,-2 13-292,-1-25-84,0 3-532,0-8 266,1-5-1904,1 2 759,0-9 415,2-1 1545,3-8 0,-2 4 0,1-4 0</inkml:trace>
  <inkml:trace contextRef="#ctx0" brushRef="#br0" timeOffset="43267">9622 11860 15473,'2'10'445,"-2"10"-367,-2-4 26,-4 31-59,4-18-9,-4 29-75,3-27-84,-1 21 61,3-24-81,-1 6-16,1-14-82,1-4-53,0-2-118,0-3-69,0-3 50,0-4-337,1-1 406,0-2 18,1-1-409,0 0 635,0-2 118,1-2 62,0-5-62,0-2-762,6-26 507,-3 12 247,3-19-65,-5 18 45,0 0 258,1-22 8,-3 17-20,1-16-72,-3 24 69,0 0-3271,0 1 3384,-1-1-110,-2 1 289,-2-11-190,1 9 305,-3-14-426,4 17-34,0-1 3191,2 6-3512,1 6-158,3-3 272,2 6 90,6-2 42,4 3-84,5 0 134,17 2-137,-7 3 45,11 6 179,-12 5-135,-3 6-295,-3 4 304,-2 3 45,-5 1-62,-4 2 269,-10 26-350,-6-18 3,-10 6 0,-3-1 95,-5-7-3246,-15 17 3255,19-31-104,3-4 72,3-5 23,5-4-98,2-2-98,3-2-556,1 0-1,13-1 4315,-1 2-3660,13 0 143,-2 2-123,3 1-20,0 0-115,-1 1 115,-2 1 218,6 9 68,-12-4 775,-2 25-787,-18-16 186,-18 28-108,0-21-77,-10 10-85,8-14-41,-1-3 19,-19 5-336,16-14-938,-26 2 58,28-18-382,-9-6-1329,12-8-500,3-2 3259,3-8 0,9 15 0,2-3 0</inkml:trace>
  <inkml:trace contextRef="#ctx0" brushRef="#br0" timeOffset="74066">23333 10877 11348,'16'-49'3528,"1"-4"-3225,-13 40-116,0-5 9,-3 18-123,-1 0-171,0 3 8,0 1 90,0 5 320,-2 4 139,-1 6-62,-13 27-327,-1-5-185,3-11 1,-1 1 221,-14 18-99,-3 4-8,-2 0 66,9-14 0,0 0-29,6-10 1,0 1 9,-15 27 1,2-1-48,2-1-186,7-9 0,3-3-254,11-14 113,1 1 176,12-22-73,4-5 224,7-7-213,21-21-154,-2-5-313,-9 4 0,0-2 468,-3 1 1,-2 0 86,2-3 1,0-3-1691,9-15 1,-1-2 1627,-8 13 0,0-1-20,5-10 0,-1 0-839,-5 4 1,-2 3 1045,8-19 109,-11 24 1,0 2 195,0-4 175,-3 9 1339,-2 4-1676,-6 13 2207,-1 3-2297,-4 9 3330,0 0-3570,0 2 489,5 13 73,1 4-84,6 17 1,1 5-289,2 12 48,-3-7 1,0 1-2428,-3 11 2465,-1-1-13,-2 0-2629,-1-2 2550,-2-2-243,0-3-110,0-4-290,0-3-5066,6 19 3427,-4-27 2567,3 12 0,-6-38 0,-1-4 0</inkml:trace>
  <inkml:trace contextRef="#ctx0" brushRef="#br0" timeOffset="74283">23140 11264 14649,'36'-14'-89,"0"-1"1,-2 2-1,0 3-1,2 7 1,-1 2-737,20-1-849,-6 3 1,-1 0-2299,4-1 3973,-13 0 0,-4 0 0,-11-1 0,-1-1 0</inkml:trace>
  <inkml:trace contextRef="#ctx0" brushRef="#br0" timeOffset="74988">23800 10936 13667,'-8'36'531,"0"-1"0,1-1 0,1-1-363,-1 10 109,0 3-73,-2 16-865,3-16 669,0 11 1,5-7 75,0-15-493,6 17 115,-1-28-53,8 7 98,-6-21 78,3-1 392,-4-7 589,-1-4-757,3-14-3535,-3-4 3482,1-14 135,-2 0-752,-1-4 617,-1-2-316,-4-23 137,0 14 34,-2-3 1,0 0 99,0 1 9,1 11 0,1 2-220,3 4 41,3 3-138,11-10 218,2 11-131,7 2 0,3 2 120,5 3-89,1 5 0,1 3 190,0 8-36,9 4-17,-15 10 98,-2 5 0,-3 5 154,-3 3 2944,-4 3-2981,-5 2 964,-5 3-846,-6 1-53,-8 4-2,-8 2-35,-9 2-868,-7 3 768,-4 0 126,-3 0 8,0-3-106,5-3 67,5-7-87,9-8-540,9-4 307,11-8-2693,17-1 3142,5-3 269,13 2-392,-2 1-138,3 0 76,13 6-193,-14-2 109,5 5 605,-17 2-34,-12-3 619,-9 16-865,-14-8 3176,-14 10-3405,1-12 1,-4-1-16,-18 11-143,3-7 0,-1-2 62,-7 0-1721,11-9 1,2-2 1448,-3-3-193,-7-1-831,15-7 193,15-1-830,1-3-2160,15-1 4093,10-6 0,-4 7 0,4-4 0</inkml:trace>
  <inkml:trace contextRef="#ctx0" brushRef="#br0" timeOffset="75867">24679 11289 12871,'-11'1'-4155,"1"1"2111,9 1 2044,-2 6 0,1-6 0,0 3 0</inkml:trace>
  <inkml:trace contextRef="#ctx0" brushRef="#br0" timeOffset="76020">24682 11607 9948,'0'5'3186,"0"-1"-3640,0-4-724,-5 2 1178,4-1 0,-3 2 0,4-3 0</inkml:trace>
  <inkml:trace contextRef="#ctx0" brushRef="#br0" timeOffset="76783">25800 10898 12977,'-24'31'309,"0"0"0,0-1 1,2-2-112,-8 14 209,1-2 1,-1 1-220,-8 11-74,3-4 1,0-1-555,4-5 513,-6 9-40,14-19-826,5-4 656,3-5-76,6-6 330,4-6-296,3-6-350,4-3 529,3-5 446,7-4-446,4-8 60,8-8-328,6-8 32,5-8-105,3-7-1004,0-3 1074,-1-3 189,-4 1 46,-3 2 40,-13 17 0,0 1 106,6-12 16,3-7 577,-11 18-280,-7 13 81,0 0-104,-7 13-114,0 4-633,-1 0 770,4 10 467,8 15-562,3 5-180,4 15-2351,-3-5 2240,-1 2-37,-2 0-174,2 18-2,-5-14-1255,-3-7 0,0-1 778,0 7-500,2 11 44,-4-18 1501,-2-1-2649,-1-2 2257,-1-5 0,0-13 0,-1-5 0</inkml:trace>
  <inkml:trace contextRef="#ctx0" brushRef="#br0" timeOffset="76999">25469 11307 13114,'0'-6'1762,"0"2"-1644,0 4-325,29-33 47,-3 20-15,13-7 0,4 1-609,14 13-730,-2 3 1,-1 2-4465,7 2 5978,-16 2 0,-4 0 0,-14 1 0,0 0 0</inkml:trace>
  <inkml:trace contextRef="#ctx0" brushRef="#br0" timeOffset="77384">26321 11473 14630,'-20'-57'1025,"3"4"-927,12 7-233,3 7-78,1-13-130,11 10 0,3 1 201,1-2 34,6 2 0,2 4 7,0 17 45,7-1 51,-6 12-88,1 3 57,1 2 33,0 4-196,0 4 199,-1 5 143,-2 5 395,7 14-270,-8-4-80,4 11-82,-11-9 46,-1 0-108,-2 0 38,-1-2-15,-2-1-62,2 13-10,-4-14-404,2 14-47,-6-22-1191,1 5 359,1-10-2238,5 0 3526,-1-6 0,0-2 0,-4-1 0</inkml:trace>
  <inkml:trace contextRef="#ctx0" brushRef="#br0" timeOffset="78086">27148 10820 13148,'0'42'287,"0"-1"0,0-3 1,0-2 26,0 16-216,0-12-65,0-5 1,-1 0-26,-1 6 303,-2 11-339,0-18 22,1-4-30,2-2-99,-1 2-187,2-11-577,0 3 363,2-14 499,4-4 37,0-9-4195,7-20 3839,-5-3-604,2-18 851,-4 3 109,-2-5 348,-3 3 1,0-1-41,0-11 81,-1 6 1,0 1-38,0 7 377,2-23-522,1 29 2970,1-9-3098,5 3-177,0 11-297,11-17 123,-3 24 802,7-2-818,11 17 288,-4 7 277,27 19-271,-22 2-1676,-7 5 1,-2 3 1762,0 8-4,-9-4 1,-3 0-474,-4 6 575,-2 9-89,-13-14 113,-6 0-133,-9 2 7,-21 13 2268,8-12-2354,-11 8 429,13-14-648,12-11 141,3-1-233,12-10 191,3-2 108,4 4 900,1-1-891,6 5 33,2 0 43,4 2-76,2 2 0,3 4 0,3 5-69,1 5 573,10 25-300,-11-11-70,4 13 438,-16-15-152,-7-15 711,-5 5-622,-7-19-212,-6 4-123,-7-7-68,-5 1-39,-6 0-67,-5-2-129,-3-3-151,-1-2-4159,-14-4 3000,14-5-1592,-8-3 3031,8-13 0,21 12 0,-3-8 0</inkml:trace>
  <inkml:trace contextRef="#ctx0" brushRef="#br0" timeOffset="92566">23115 12046 8830,'-9'-2'3458,"3"0"-2391,6 2-579,0 0-12,-37-31 95,23 19-53,-28-24-11,32 27-14,2 2-51,1 1-11,1 1-81,3 2 258,0 1 487,2 2-759,7-1-174,0 0-352,10 0 27,-5 0 163,7 1 121,4 2-18,8 0-10,10 3-47,-3-3 0,2 0-12,24 1-501,-20-1 0,0-1 543,16-1-68,-1 0 3,-4 0 31,-3-1-293,-4 0 262,14-3-8,-18 1-3,7-1-238,-13-1 168,-19 3 1016,2-1-991,-17 3-271,-3 0 201,-14 0 295,1 0-317,-16 0 53,-15 5 92,6-2-1680,4 1 0,-1 1 1678,-7-1-364,-8 2 420,20-4 25,5-1 159,2-1-159,11 0-54,2-1-33,8 1-322,2-1 3447,17 1-2977,0-1-98,19 0-44,1-1-6,6 1-1428,-9 0 0,1 1 1419,19-1 9,-19 2 0,1 0-2032,29 5 2034,-17 0-63,11 4 89,-24-4-28,-3-1-59,8 2 62,-20-3 238,4 0-79,-21-3 2599,-1-1-2923,-17-3 3047,1-1-2989,-17-3 1,3 1 2,-5 2 46,-1 2 1,-2 1 54,-7-1 33,-23 2 12,39 0 221,5 0-208,4 0 46,5 0 42,4-1-90,3-1-98,4 1-250,2 0 250,5 1 42,2 0 93,7 0 27,5 1-25,5 1-53,5 0-39,1 0 0,1 1 5,-2-1-8,-1 0-2,8 0-1,-10-1-36,7-1-99,-11 1-7,0-1-578,3 0 23,-8-1-28,0-1-1747,-11-7-667,-4-1 3142,0-16 0,-2 15 0,0-7 0</inkml:trace>
  <inkml:trace contextRef="#ctx0" brushRef="#br0" timeOffset="105966">23783 9224 15523,'-20'36'-34,"-3"4"-1936,-4 1 2051,-3 7-19,-3 4-1001,-2 1 1001,1-1 726,1-3-738,2-2-47,2-3-554,3-3 604,2-3 834,5-6-887,4-7-118,5-7-66,5-7 1171,2-7-1424,11-10 482,4-9-29,7-10 1,3-4-50,16-24-874,-10 7 0,5-9 1,-4 6 890,-5 6 1,-2 1-4,2-2 1,0-3-1,-3 6-566,4-16 585,-4 10 98,-5 9 28,-2 8 131,-3 7 709,0 1-683,-5 11 95,-1 1-378,-4 10 2822,-1 0-3015,1 5 976,2 2-598,2 9-62,3 4-8,3 8-62,0 7-48,0 5 29,4 25-1408,-5-14 1312,-4-18 1,0 1-921,2 30 279,-3-16-346,-1-9 1,-1-2-1146,0 5-127,-1 8 2321,-2-22 0,0-12 0,0-6 0</inkml:trace>
  <inkml:trace contextRef="#ctx0" brushRef="#br0" timeOffset="106183">23591 9657 17116,'-24'-41'-680,"9"6"405,63 19 82,-11 6-297,-3 1 1,0 1-278,13 0-249,2 1-999,-11 1 1,-1 0-2674,14-2 4688,-14 0 0,-4 1 0,-11 2 0,-2-2 0</inkml:trace>
  <inkml:trace contextRef="#ctx0" brushRef="#br0" timeOffset="106799">24197 9237 12820,'-4'-8'1810,"1"2"-1569,3 6 246,0 0-487,-2 10 187,0 2 7,-2 16-133,-1 6 1,0 3-152,-1 12-97,0-8 1,1-1 186,0 2 8,1-3-81,-1 11 65,2-16-43,-1 10-2,3-26-8,0-3 16,0-11 348,1-2-185,0-2-118,0-5-95,0-1-252,0-9 78,-1-6 146,1-7 123,-1-7 0,1-6-93,0-3-3352,4-22 3481,0 14-2,3-14-2302,-1 21 2231,-1 2 29,2 1-82,0 2-302,2 4 176,1 3 1845,7 0-1926,-3 13 241,6 2 3271,-4 15-3159,1 2-51,2 6 57,7 10 121,-7 1-29,5 21 5,-15-10 619,-6 27-644,-11-18-131,-9 6 0,-3 1-42,-5 0 16,5-8 1,1-3-121,4-5-89,5-5 69,6-4 172,6 4 52,4-6-52,13 13-65,-3-11 53,16 14-70,-13-13 40,5 4 21,-8-5 68,-7-7 725,-1 4-190,-10-8 140,-31 19-501,6-9-9,-6 1 0,-1 1-117,-4-2-180,-18 6-19,31-14-560,1-1-3977,18-6 1280,7-1 3352,10-4 0,-6 3 0,6-2 0</inkml:trace>
  <inkml:trace contextRef="#ctx0" brushRef="#br0" timeOffset="106966">24820 9556 14297,'3'4'2136,"0"-1"-1699,-3-3-1655,1 3-1714,-2-2-792,-1 3 3724,-8-2 0,5-1 0,-3 1 0</inkml:trace>
  <inkml:trace contextRef="#ctx0" brushRef="#br0" timeOffset="107099">24741 9786 11202,'11'-22'0,"-3"4"0</inkml:trace>
  <inkml:trace contextRef="#ctx0" brushRef="#br0" timeOffset="107633">25919 8932 13737,'3'-7'2091,"0"2"-1833,-3 5 565,0 0-1151,-45 39 323,18-11-2055,-15 16 0,-1 3 2121,20-18 1,1-1-17,-8 13 0,0 1-179,8-10 0,1-1 134,0 0 0,1 1-22,1-1 0,1-2-85,-14 26 4,7-9-480,1 5 247,13-26-162,1 1 3036,16-26-2272,3-7 1597,9-9-1862,11-17 1,2-6-2,-10 13 0,0-3-1158,16-20 0,-1-1 1135,-15 17 1,-1 1 6,0-1 1,0 1-34,-1 0 1,-1 1 51,-1 2 0,1 0 25,4-6 0,-1 1 168,10-14-16,-10 16 1,0 3-163,-2 1 194,2 0-35,-12 16 2113,-3 4-2360,-2 4-47,-1 4 83,0 5 34,2 7 238,3 8-81,2 11-26,-1 0 1,-1 2-132,4 24-10,-5-5 1,-1 0 9,-2 10-1477,-2-2 1,-1-2 938,0-1-775,-2-8 1,1-2-422,-1-9-291,-1 7-1010,0-23 3035,-3-2 0,3-11 0,-1-2 0</inkml:trace>
  <inkml:trace contextRef="#ctx0" brushRef="#br0" timeOffset="107833">25488 9389 16657,'-14'-51'501,"5"6"-1038,26 22 315,4 4 82,14-7-89,3 7-348,8 3-843,5 9 0,3 3-689,-19 4 0,-1 1 1409,23 2 0,-2 4-1353,-3 10 2066,2 8 0,-29-14 0,-2 3 0</inkml:trace>
  <inkml:trace contextRef="#ctx0" brushRef="#br0" timeOffset="108166">26396 9208 16097,'-11'-8'-969,"1"5"1263,7 30-241,0 0-44,-3 18-9,2-7-107,0-1 99,2-2 0,2-4-692,1-4 633,3-4 226,2-4-114,2-4 45,3-4 131,1-4 143,3-3-20,3-5 1,16-17-242,-4-4 471,11-19-542,-20 10 0,-1-2-32,8-18 22,-9 8 1,-2 1-720,-2-4 776,-1-7-85,-9 18-134,-3 12-397,-5-4 106,0 15-317,-4 1-2159,-3 8 344,2 1 2563,-1 5 0,5-2 0,2 2 0</inkml:trace>
  <inkml:trace contextRef="#ctx0" brushRef="#br0" timeOffset="108849">26911 8906 14137,'-5'52'554,"0"0"-517,-1-12-1,0 4-1488,-1 2 1508,2-2 422,-1 0-436,0 15 3,1-16-987,0 10 897,2-20 9,1-5-116,1 4 133,0-16 694,1 1-532,0-15 154,0-2 697,0-5 289,1-2-1328,3-22 8,0-1-74,3-15 1,0-3 107,1-10-112,1-2 1,-1 1 105,0-1-13,-2 11 0,1-1 16,1-6-133,0 13 1,1 1-41,3 1-537,6-5 582,-4 25-71,2 5 18,0 5 142,2 3 45,1 3 36,0 3-36,1 1-109,-1 3 109,0 4 688,-1 3-537,6 17-87,-8-1 124,2 12-90,-12-4 70,-3 2 39,-16 22-509,-2-11 314,1-16 1,-2 0-4,-12 12 19,-3-2-28,1-3-3,2-5-193,1 1 8,11-13 1,2-2 27,11-13 26,2-3 19,1 2 523,4 0-335,8 11-252,1-2 170,8 7 9,-3-1-386,1 2 447,1 4 37,10 20-53,-7-6-34,6 16-3202,-12-15 3281,-5-6 221,-5-9 532,-4-9 67,-5-6-372,-7-3-2203,-28 6 1701,-1-2 18,-21 5 2099,8-4-2268,0-1-198,4-2-435,5-2-778,7-3-2644,9-2 4170,5-1 0,11 0 0,3-1 0</inkml:trace>
  <inkml:trace contextRef="#ctx0" brushRef="#br0" timeOffset="172159">14078 9464 6291,'0'5'-140,"0"-1"1,0-4 0,0 0 0</inkml:trace>
  <inkml:trace contextRef="#ctx0" brushRef="#br0" timeOffset="199282">9304 13239 9046,'-1'-7'2640,"-1"2"483,2 5-2641,-27-19-74,18 13-88,-19-15-119,26 20 118,0 0-327,2 6 8,0 4 78,0 12 99,0 10-1021,0 5 1,0 4 882,0-6 0,0 2 11,-1 15 1,0 2-440,-1-10 1,1-1 462,-2 3 0,0 1-27,0 1 1,-1 4 36,0-2 0,0 4 0,-1-2-550,0 10 0,-1-1 498,1-7 1,0 3 0,-1-4 14,0 6 1,0-4-44,0 0 1,-1 2-673,1-6 1,0 2-1,0-2 686,0 8 0,-1-2-4,2-9 0,0 2 0,-1-1 87,2-2 1,-1 0 0,1-3-100,-1 7 1,1 1-384,-1 1 1,1 4-1,0-5 363,2-8 0,0-1 15,0 10 0,0-3 34,1 9-109,3-9-157,1-9-675,5 0 109,0-16 1497,2-3-1906,-1-16 570,1-8 640,9-47 0,-11 33 0,5-31 0</inkml:trace>
  <inkml:trace contextRef="#ctx0" brushRef="#br0" timeOffset="199933">9172 13436 11809,'-21'-59'879,"2"7"-436,13 29 85,1 2-106,2 6-75,2 4-159,1 5-94,0 4-170,0 1 132,2 0 160,1 0 104,3-2-79,2-1 25,1-2 28,3 0-154,2-2-50,2 0 41,1-1 20,4 0 51,15-4-107,-5 3-3344,13-4 3257,-8 6 99,3-1-693,3 1 631,3 0 8,4-1 10,2 0 0,2 0-62,-19 3 1,1 1-996,22-4 1,-2 1 996,10 2 67,1 2 0,-18 3 0,1 0 21,-12 0 0,1 1-301,12 0 0,-1 0 309,-14 1 1,-1 0-106,0 0 1,2 1 42,7 1 0,4 1 1,-3-1 564,-1 1 0,0-1-602,2 1 0,2 0 0,-4-1 43,-6 0 1,-3-1-26,1 0 0,0 0 7,0 0 1,0 0 13,0-1 0,0 1-35,-2-1 0,2 0 69,13-1 0,0 1-61,-12-1 1,-1 0-13,9 1 0,2-1-21,6 0 0,-2 0 21,14 0-18,-6 0 0,-2 0 18,-6 0 0,13 1-79,-21 1-75,-1-1 1197,24 0-1435,-26 0-14,17-1 1847,-36 0-2200,-4 1 27,-5-1-452,-5 2 7,-3 2 532,-5 4-2121,-3 2 2766,-9 9 0,8-11 0,-5 5 0</inkml:trace>
  <inkml:trace contextRef="#ctx0" brushRef="#br0" timeOffset="200654">9644 15432 10715,'-31'23'226,"0"1"1,3-2 0,2-3-224,4-4 171,-2 1 72,-1 1-19,1 1 33,-1-1 953,-12 9-773,15-12-26,-7 6 26,19-14-31,3-3 44,1-1-506,4-2-132,2 0 185,5 0 79,6-2 525,22-5-304,0 0-249,6 0 0,3 0 72,17-2-363,-17 3 1,1 0 379,23-1-35,-31 4 0,0 0-14,0-1 0,3 1 26,16-1 1,2 1-1145,-12-1 1,0 1 1073,14-1 1,1 0-1,-16 1 1,-1-1 4,1 0 0,1 0 8,1 0 0,-1-1-4,1-1 0,0 1-268,-1-1 0,3 1 313,7-2 0,7-1 0,-4 1-450,-2 0 1,1 0 350,0 0 1,4 0 0,-7 0-466,-8 2 1,-4 1 470,0 0 1,0 0-9,-2 0 0,0 1-362,-2 0 0,-1 0 360,0 0 1,-2 1-86,32-3 82,-24 1 1,0 1-38,19-2-80,-15 1 0,-2 1-119,1-1-2,7 0-54,-25 2-182,-6 1 448,-5-1-935,-5 2 1183,-4-1-1470,-4 0 2763,-2-1-1510,-12-9 0,8 6 0,-8-4 0</inkml:trace>
  <inkml:trace contextRef="#ctx0" brushRef="#br0" timeOffset="201481">11853 13214 10244,'0'-8'2352,"0"2"-1881,0 6 1649,0 0-2210,-8-20-106,6 15 34,-6-15 162,8 22 126,3 3 328,7 15-214,1 2 96,10 38-499,-8-12 243,-5-12 0,-1 1-1348,1 24 1325,-4-27 1,0 0 7,-1 1 1,0 3 12,1 20 1,0 2-44,0-13 0,-2 1-32,2 17 0,-1-1 27,-1-16 1,0-2 4,0-2 0,0 4-19,0 2 0,0 5 0,-1-5 24,1-2 1,-1-1-21,1-1 1,-1 3 0,0-6-883,0 19 896,0-3 36,-1-21 0,0 1-68,0 17 81,0-7 0,-1-1-47,0-5 16,0-6 0,-1-3-50,0-9 4,-1 5 39,0-15-12,1-2 247,-1-2-235,0-1 1286,1-4-1393,0 0 1120,1-4-1322,1 0-984,0-1 1318,0 0 114,0 3-119,0 1 30,0 6 107,0 15-96,0-1-72,0 14-3390,-1-4 3392,-1 2-27,-1 1-9,-1 14 0,2-14-56,-1 5 3,2-21 47,1-4-56,0-6 3368,0-3-3430,0-4-35,0-2-1241,0-2 291,0-10 61,0 3-609,0-7-1141,0 6 2798,-3-1 0,2 5 0,-2-1 0</inkml:trace>
  <inkml:trace contextRef="#ctx0" brushRef="#br0" timeOffset="-184964.73">14037 13284 10580,'-28'-25'955,"5"4"-6397,20 16 5649,0-1 1656,0 1-1311,1 1 733,0 0-907,1 2 314,0-1 299,1 3 2712,-2-1-3191,0 1-282,-1 0-29,0 0 161,-2 2-306,2 1-62,-4 7 0,4 3 93,-6 31-25,4-2-11,1-11 1,-1 4 36,0 10 1,0 0-412,0-8 0,1-1 389,-2 14 0,0 0-461,2-14 1,0-1 437,0 0 1,-1 3 42,0 8 1,-2 6 0,1-3-69,0-3 1,0 3 24,-2 10 0,-1 6 0,1-7-17,2-15 1,0-1-26,-1 3 1,0 4 0,0-5-877,0-4 1,1-1 875,-2 11 1,1 0 2,1-15 0,1-1-156,-1 0 0,1 0 205,-5 31 23,0-2-73,1-5 33,2-5-53,3-17 1,1-2-52,0 5-10,0 9 466,3-38-710,0-5-951,0-3-1208,3-14 2427,1-1-3592,3-11 3646,2-10 0,-4 19 0,0-6 0</inkml:trace>
  <inkml:trace contextRef="#ctx0" brushRef="#br0" timeOffset="-184273.73">14107 13091 16699,'1'-6'-263,"1"2"42,3 3 221,1 1 282,14 0-88,0 2 69,31 2-31,-13 1 12,20 3-141,-10-2-631,3-1 563,-11-1 0,2 0 8,-9-2 1,1 0 9,10 1 0,3-1 85,-1-1 0,3-2 1,-4 1-30,2-1 0,0-1-360,1 0 0,5 0 1,-5 0 362,-5-2 0,-2 0-48,1 0 0,0 0-63,0 1 1,0-1-695,-1 1 1,0 1 725,-1-1 1,-1 1-32,0 0 1,-2 1-3,-1 0 0,1 1-3,23 2 1,1 1-62,-23-1 0,-1 1 64,19 1 0,-3 2 3,-2 4-3,-4 1-3,-4 1 766,-3-1-772,-5 0 1511,-2 0-1505,-2 0-2,0-1 5,-1-1-31,26 5-53,-20-5-106,19 2 733,-27-7-879,-3-2-19,-1-1 5,-5 0-143,-3-1-1436,-4 1 991,-7-1-723,-6 0-2374,-5 0 4035,-16 0 0,13 0 0,-8 0 0</inkml:trace>
  <inkml:trace contextRef="#ctx0" brushRef="#br0" timeOffset="-183531.73">13566 15319 8760,'-6'2'3251,"2"0"-744,4-2-2507,-9 4 1265,33-3-761,-9 2-53,35-3-17,-5 0-50,7 0 45,7-1 1,2-1-543,-20 0 0,1 0 291,12-1 0,8-1 1,-6 0-666,-10 0 1,-1 0 567,18-3 1,0 1-564,-14 1 1,-2 0 554,4 0 0,0-1-783,2 1 0,1-1 782,1 0 1,1 1-641,0-1 0,0 0 576,-1 1 0,2 0-23,-5 1 0,2 0 1,-2 1-3,5-1 0,4 0-32,-7 1 0,9 0 0,-2 1 0,-6 0-7,4 0 0,-2 0 30,0 0 1,5 0 0,-7 0-10,-12 1 0,-3 0 170,-1-1 1,1 0-198,12 0 1,-1-1 13,-13 1 0,0 0 31,9-2 1,-1 1-35,13-1-2,-4-2-114,-19 2 1,-1-1-86,15-2 3,10-3-1846,-11-2 1532,-15 3 856,7-3-1055,-17 2 1453,-4 0-5731,2-11 1385,-12 8 3655,0-12 0,-10 18 0,-2-2 0</inkml:trace>
  <inkml:trace contextRef="#ctx0" brushRef="#br0" timeOffset="-183065.73">16706 13233 11656,'6'-3'1134,"-2"1"-285,-4 2-617,6 9 451,1 12-369,2 9-57,-3 15-52,-3 1-1596,-3 10 1542,-4 10 164,-1-10 0,0 2-1527,0-10 0,-1 0 1341,1-4 1,0 2 0,0-1 49,-1 7 0,1-1-789,0 3 1,0 0 747,0 0 1,0 0-588,1-1 0,0 0 509,0-3 1,0 0 133,1-4 0,0 1-117,-2 12 0,1-1 513,1-16 0,-1-1-590,0 9 0,0-3 0,0 9 1025,1-8-1079,0-7-74,1-7 1704,1-7-3136,0-3 712,0-13 465,1-2-2485,0-9 3140,-10-20 0,7 15 0,-7-15 1</inkml:trace>
  <inkml:trace contextRef="#ctx0" brushRef="#br0" timeOffset="-181810.73">11310 16124 14154,'-53'0'1783,"11"0"-1542,38 0-241,1 0-736,3 0 601,4-1 135,3 0 160,7 1-26,5-1-27,5 1-37,18 0-70,-7 0-6,12 1-33,-14 0 39,-2 2 28,0-2-28,0 1-8,1 0 8,0-1 8,0 0 31,13-1-36,-12 0-3,7 0-45,-16-2 37,-3-1-99,2-2 35,-8 0-150,5-1 222,-14 3 135,1-1 16,-6 2-73,0-2-122,-6-7 44,0-2 95,-12-16-95,5 7-45,-4-6-61,5 7-1358,2 1 1285,1-1 27,3-1 38,2 0-29,2 0-20,2 1 40,4 0 14,2-1-62,7 1-106,12-9 277,-2 10 269,27-9-152,-15 18-15,-2 5 1,0 2-478,9 4 465,13 6 125,-7 13-173,-15-2 199,12 20-107,-25-12 124,1 36-115,-15-27-37,-6 21-44,-8-23 61,-7 1 11,-14 14-92,4-12 401,-9 7-328,10-17-27,3-3 175,2-4 213,3-1-442,6-8-138,3 0-98,5-8 353,1 0-431,8 4 358,2 1-8,11 4-70,4-1-56,4 0-845,37-3 145,-23-5-667,0-4 0,-1-1-531,-3-6-1599,7-2 3553,-18 1 0,-14 6 0,-4 0 0</inkml:trace>
  <inkml:trace contextRef="#ctx0" brushRef="#br0" timeOffset="-181580.73">12676 16260 12174,'11'5'2963,"-3"-1"-2465,-8-4 1151,0 0-1640,4 1 97,-1 6 23,2 4-14,-2 10-73,-1 4-37,-1 7-5,0 5-36,-1 3-244,0 0-440,-1-1-1914,1 11-400,1-17 3034,2 5 0,0-26 0,0-5 0</inkml:trace>
  <inkml:trace contextRef="#ctx0" brushRef="#br0" timeOffset="-180513.73">16177 16078 11569,'-5'-1'2476,"1"0"438,4 1-3317,-12 0 92,11 0 311,-6 1 280,19 2-42,7 2-78,6 3 246,22 3-216,-8-3-1729,-4-2 0,1 0 1662,7-1-120,13 1-419,-17-4 458,1 0-42,-1-1-53,0 0-95,-2-2-299,-1-4 1,-1-1 14,0-1 60,23-9-17,-45 5 389,-3-1 3276,-2-3-3276,-4-4-205,-1-4-80,-4-4 595,-4-5-562,-4-3 118,-6-3 36,-12-18 134,4 13-33,4 8 0,-1 1-742,-3-4 873,-7-8-3121,13 17 2990,1 4 6,4 2 35,3 2-38,3 3 84,6-16-93,5 11 3,5-11 0,4 14-31,3 1 31,4 1 90,18-3 61,-5 8 81,15 1 104,-9 9 11,4 5-1068,-3 7 1,2 3 667,11 3 51,-13 0 1,-1 0 1942,-4 3-1930,-2 1 39,-5 0-13,-2 2-32,-4 0 250,4 26-157,-15-14-11,-6 2 0,-4 1-3,-12 3-14,-8 13-28,-4-14 11,-4 0-663,-3-1 652,0-2-377,0-2 519,2-5 2747,4-5-2654,4-5 9,6-5 273,5-5-559,3-3 888,3-3-1269,2-1-2074,13 2 2567,-1-1-34,14 2-25,13 0-140,-7-3-78,12 1-112,-11-2-255,0 0-1204,15 0 112,-10 0-488,11 0-1181,-18 1 3293,3 2 0,-19-1 0,0 1 0</inkml:trace>
  <inkml:trace contextRef="#ctx0" brushRef="#br0" timeOffset="-179840.73">17637 16132 10925,'-2'-5'2083,"0"1"-489,2 4-1594,-6-20 14,17 9-14,-6-11-62,17 15 34,-4 5 28,0 1 258,11 5 47,-12 1 219,9 11-337,-18-2-47,-1 10 3,-5-1-73,-3 4 90,-10 19-90,0-9 19,-8 11 236,-3-4-79,6-13 18,-4 6-10,11-19-27,2-3-3473,4-6 3193,1-4-51,1-2-193,1-3 401,13 1 11,0-1-115,14 0-185,13-2 90,-7-2-37,14-4-33,-14 0-146,0-1-210,-2 1-364,-1 1 3258,-3 1-8424,15 0 6051,-18 1 0,4 2 0,-22 1 0</inkml:trace>
  <inkml:trace contextRef="#ctx0" brushRef="#br0" timeOffset="-178094.73">10593 13606 13770,'-31'-51'1523,"0"10"-1391,11 33-79,-5 4 20,-2 2-73,-2 4-73,-2 5 73,-1 5 76,-1 7-134,1 10 1,0 4 4,-9 14-428,9-7 1,1 2 472,-1 15 8,17-27 0,1 3 18,-5 18 0,2 2 39,4-13 1,2 4 37,1 15 0,0 9 0,3-7-42,2-11 1,1-2-54,3 2 0,0 3 0,2-6-41,2-10 1,2-3 3,9 29-1559,1-25 0,1-1 1526,12 15 35,-8-21 0,2-3-79,14 7 114,4-4 132,4-3 37,-8-11 1,0-2-128,23 5 60,-8-9 0,1-2-551,10-4 484,-22-4 0,1-5 49,-2-4 0,-1-3-5,20-12 258,-21 5 1,-2-3-276,10-15 33,-9-11 0,-1-5 900,-13 17 1,-1 0-994,0-3 1,0-3 0,-2-1 86,0-16 1,-4 0-37,-3 13 1,-2-2 10,3-14 0,-3-1-15,-5 18 0,-2 2 11,-1 0 1,-1-2 139,-3-13 0,-1-1-126,1 17 1,-2-1 16,-1-8 0,-3 0-44,-1 11 1,-2 2 13,-7-14-61,-6-6-28,5 26 28,0 5 0,0 4-86,1 5-138,0 2-925,-14 0 595,12 8-1504,-16-1 408,21 10 485,-3 5 1165,4 14 0,7-11 0,-1 8 0</inkml:trace>
  <inkml:trace contextRef="#ctx0" brushRef="#br0" timeOffset="-177597.73">10770 13790 10242,'-9'6'2072,"2"-2"-663,-36 29-942,23-15-337,-13 12 0,0 2 119,8 1 99,-9 16-127,16-18 1,1 1-88,-10 18-799,5-6 1,-1 1 670,-2 6-6,9-18 0,-1 0-45,-3 8-244,2-3 191,2-5-87,0 3 67,6-14-1049,1 0 996,10-18 171,4-6 151,8-11 1552,6-10-1605,5-12-98,5-12-679,2-9 627,-9 13 1,0-2 49,-6 12 1,0-1-16,4-8 0,-1 2 12,3-6-32,-2 8-7,-3 8 49,0-1 121,-5 13 28,0-1 59,-8 13-59,-1 3 798,-1 1-879,-1 2-48,0 0-25,1 1 739,8 14-428,-1 0-109,8 16-43,-4 0 96,5 29-1606,-5-9 1386,-5-15 0,0 2-30,-1 4 1,-1-1-166,4 23 10,-4-23 1,1-1-285,2 9-205,0-6 32,0-8-488,1-7-852,-2-8-1147,-2-8 3094,-7-13 0,-2-5 0</inkml:trace>
  <inkml:trace contextRef="#ctx0" brushRef="#br0" timeOffset="-177396.73">10326 14156 14515,'-51'-15'2299,"8"4"-2562,38 10-871,5-1 1002,8 0 132,11-4 123,10-2-61,13-5-472,0 1 0,2-2 414,-8 3 0,2 0-610,13-4 1,3-1 317,5 1 0,-1 2-256,-13 3 1,1 1-2713,2 0 0,4 1 0,-3 1 3256,-1 1 0,-4 1 0,-4 1 0,-4 1 0,3 0 0</inkml:trace>
  <inkml:trace contextRef="#ctx0" brushRef="#br0" timeOffset="-176280.73">14793 13918 12171,'3'-2'1904,"-1"1"101,-2 1-2005,4 9 174,-3 2 2,2 14 54,-3 8-1693,-2 0 1,-1 2 1619,-1 21-118,0-17 1,0 0-1,-2 13-39,1-2-2425,-2 12 2282,4-18-42,-2 6-431,4-17 219,0-13 2236,1 0-2256,0-13-235,1-5 767,1-5 3501,3-7-3429,6-21-184,-3 1 70,2-19 75,-6-14-1616,-2 13 1468,-1-16 0,-2 22 31,-1 2-891,-1-15 806,0 13 19,1 0 0,1-1 77,2-1 13,2 2 0,1 1-16,4 5-81,12-22-14,-5 29-76,7-5 51,-4 17 8,4 3 12,3 5 131,17 4-28,-9 6-2553,22 14 2584,-27 3 87,3 11 946,-18-1-963,-6 2-62,-4 5 59,-11 24-140,-1-11 4,-4-4 1,-2 1 303,-5 7-308,6-18 0,0-1 11,-10 19-11,7-16 0,-2 1-3,11-19 2280,3 0-2428,5-6 114,6 5-41,15 4 517,-2-3-448,10 6 9,-7-6-50,1 0 50,6 4 53,-9-5 0,2 3 457,-11-8 95,-6-3 411,-9 7-884,-6-2 16,-12 9-5,-20 10-90,6-6-159,3-5 1,-1-2 69,-5 0-222,-8 0-75,18-11-224,4-3-188,2-3-1826,-3-9-568,9-3 3139,1-28 0,11 22 0,3-10 0</inkml:trace>
  <inkml:trace contextRef="#ctx0" brushRef="#br0" timeOffset="-175814.73">15226 13724 12112,'-47'-15'719,"0"0"1,9 3 0,0 1-469,-9 3 0,2 2-3319,-15 1 3068,20 2 0,0 2 0,-18 4-117,-1 4-6,1 7 192,3 5-192,2 6 401,6 5-507,12 7 1,4 4 177,12-13 1,2 1-433,-9 18 1,6 2 653,10 14-76,7-28 1,2-1-7,2 2 1,3 0-90,1 0 0,2-1 40,1 0 1,6 0 16,7 4 0,6 2 0,-1-4 14,0-1 1,2-1-28,1 0 1,4 2 0,-1-5-10,-2-8 0,0-4-3,1 0 0,2-2 137,16 2 1,0-2-139,-11-6 0,2-3 19,3-2 0,4-2 1,-3-3 15,-3-5 0,-1-4-13,11-2 0,1-7 32,-3-14 1,-3-6-56,-12 8 1,-1-4-478,-1-7 1,1-5 0,-5 2 446,-6 0 0,-3 1 15,3-15 1,-3 0-330,-11 15 0,-3 2 375,-1 0 1,-3 0 48,-3 0 1,-2 0 16,-2 1 1,-2 0-75,-4 0 1,-3 1-42,-2 1 1,-3-1 81,-14-14 0,-4 0-9,7 14 1,-1 1-66,-12-10 0,-2 4-20,12 17 0,0 3-2,-1 3 1,-1 3-83,1 3 0,0 3 4,0 3 0,0 3 18,1 1 1,1 3-141,-30 9-85,22 4 0,3 3-387,-16 13 156,22-8 0,3 2-1115,2 11-1092,9 1-778,9-2 3331,8 5 0,1-20 1,1 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8T09:27:58.67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12353 9815 7951,'8'0'3262,"-1"0"-2688,-7 0 1776,0 0-1840,-16-6 506,11 4-660,-11-5-74,15 7 693,1 0-981,0 2 6,1-1 101,7 2-39,1-4-18,7 0 15,-1-1-6,4-2 43,14 1-91,-6 1-1693,7 1 1,1 0 1687,5 0-150,24 0 147,-26 1-58,2 0 61,0 1-62,2 0-86,-1 1-1192,-1 1 449,-1 1 2685,-2 1-3275,-3 1-3591,8 3 5072,-8-2 0,-7-1 0,-13-4 0</inkml:trace>
  <inkml:trace contextRef="#ctx0" brushRef="#br0" timeOffset="695">14181 9756 11420,'-5'2'2524,"1"0"-66,4-2-2545,-8 1-44,6-1-48,-6 1-460,8 0 897,12 0-1,-1 1-69,13 1-96,-2 0-89,4 0 0,2-1 148,16 2-89,-9-1-1115,11 0 1056,-14-1-3,-1 1 89,10 1-89,-10-1-56,23 2 23,-30-3 22,8 1 11,-21-2 1097,-3 0-1088,-1-1-4,-3 0 23,0 0-89,-3 0-4204,-1 0 3291,1-2 1,-1-1-1</inkml:trace>
  <inkml:trace contextRef="#ctx0" brushRef="#br0" timeOffset="25343">13315 10495 11978,'-33'47'539,"0"0"1,1-2 0,4-4-215,-1 3-48,-2 4-192,9-14 0,0 2 11,-12 18-2222,6-9 0,0 0 2207,-3 6-54,12-19 0,1-2-1428,-5 6 1510,4-6-100,5-7 55,4-6-64,5-9-269,4-6-403,6-9 294,5-6 2591,5-10-2791,19-32-46,-3 2 437,-10 15 1,3-5-214,3-6 1,2-7 0,-3 6 1760,-4 7 1,1 0-1367,0-2 0,3-6 0,0 0 0,-6 10 369,7-13-206,-7 14 1,-2 3 269,-5 12-30,-3 5 671,-1 7-617,-5 7-200,-1 3 134,-3 3-436,0 9 752,2 0-396,2 14-3547,2 2 3420,3 9-176,1 8-3,2 6 0,0 4 3,1 2-313,1 0 313,-1-3 3,-2-1-58,-2-11 0,0 1-197,1 7-357,-1-5 0,-1-3-109,-1-8-254,1 4-386,-3-16-149,-3-3 1504,-2-5 0,0-5 0,-1-2 0</inkml:trace>
  <inkml:trace contextRef="#ctx0" brushRef="#br0" timeOffset="25577">13037 10868 16229,'-29'-5'-345,"5"1"9,25 2 221,13-2 194,2-1-74,16-2 35,3 0-40,5-1-143,5-1-4170,3 2 4072,2 0-1164,0 4 1,3 0 458,-19 1 1,1 0-1285,16 0 1,-1-1 2229,12-5 0,-34 5 0,1-2 0</inkml:trace>
  <inkml:trace contextRef="#ctx0" brushRef="#br0" timeOffset="25914">14413 10858 13527,'-10'-1'4687,"3"1"-4256,7 0 95,0 0-4659,-22-13 4046,17 10 759,-15-11-908,24 13 236,4-3 0,5-2 0,6-3-5,6-2-46,5-2-83,2 3 0,2 0 30,8-2 1626,-8 3 1,-1 2-1940,-1 2-1941,23 6 801,-21 4-588,16 4 2145,-21 9 0,-15-9 0,1 3 0</inkml:trace>
  <inkml:trace contextRef="#ctx0" brushRef="#br0" timeOffset="26160">14808 10647 13109,'0'-6'841,"0"2"-4987,0 4 4370,47 3 782,-8 10-922,-7-7 0,1 2 269,12 21-135,-26-10-41,-1 7 844,-16 4-1021,-6-4-681,-18 24 141,0-16-188,-12 13-238,6-16-762,2-4-1089,2-7 2817,5-8 0,8-6 0,5-4 0</inkml:trace>
  <inkml:trace contextRef="#ctx0" brushRef="#br0" timeOffset="26910">15408 10488 11961,'7'-3'3019,"-1"1"-2661,-6 2 1294,0 0-1873,0 4 221,0 1 42,1 7 36,0 4-33,0 7-36,0 19-9,0-7-3,0 14-3,-1-13-39,0 0 45,0 1-3462,0 1 3278,0-1-150,0-1-295,0-3 229,0-2-249,2-5 59,1-5-1069,4-2 780,-2-9 2972,2-2-2175,-4-10-172,1-10-194,-3-3 30,-1-12 144,0 1 532,0-3 98,-2-30 117,-1 20 20,-1-22 89,1 28 77,1-1 374,0-15-535,1 11 12,0 1 0,0 1-249,1 1-147,-1-24-167,2 38-3635,6-10 3500,1 17-19,5-3 137,1 7 70,3 3 45,2 2-163,20 7 3,-16 3 115,11 7 3599,-25 1-3366,-2 3 136,-4 11-262,-3-4-3357,-9 19 3295,1-15-34,-5 8 177,0-4-188,4-7-2498,-1 10 2319,8-16 98,2 3 16,9-2 2328,1-6-2268,7 5 5,-3-5 36,2 0 3350,8 5-3386,-7-4-59,8 8 141,-15-10 125,-1 4 188,-8-5 13,-5 1-69,-4 3 165,-18 10-299,1-3-21,-10 6-86,-5-1-128,10-8-49,-6 3-117,17-10-341,4-3-2099,6-2-1382,6-4 888,6-4 3130,12-10 0,-8 7 0,5-7 0</inkml:trace>
  <inkml:trace contextRef="#ctx0" brushRef="#br0" timeOffset="27232">16299 10762 17172,'30'-51'215,"-5"22"1,4 3-219,11 9 1,2 4-50,-10-1 0,2 2-2120,21-3 1,-4 4 1462,-17 6-453,18 4 1162,-25 23 0,-10-14 0,-2 14 0</inkml:trace>
  <inkml:trace contextRef="#ctx0" brushRef="#br0" timeOffset="27493">16699 10434 14717,'62'12'756,"-14"-2"-180,-17 12-116,-15-5-21,4 9-243,-9-1-47,-3 3-51,-3 4 22,-3 18-117,-4-11-3,-4 11-235,-5-17-267,-2-3-1421,-10 8-158,2-12 2081,-18 9 0,24-23 0,-7 0 0</inkml:trace>
  <inkml:trace contextRef="#ctx0" brushRef="#br0" timeOffset="27843">17264 10350 13835,'6'0'1537,"-1"0"98,-5 0-1431,12 60-72,-8-27-2188,3 8 1,-1 2 2125,-5-2-34,0 2 823,-1-1-864,0-1-57,0-2-2553,0 11 2155,0-14-245,1 8-1602,2-11 671,1-11-500,3 2-1283,-1-16 3986,1-4 0,-4-2 0,1-3 0</inkml:trace>
  <inkml:trace contextRef="#ctx0" brushRef="#br0" timeOffset="28151">17313 10289 16825,'42'-18'277,"1"0"0,15-5-211,-19 25 0,-1 6-695,3 11 769,-3 5-36,-3 5 86,-5 4-16,-5 4 25,-1 26-532,-10-13 397,-7-15 1,-2-1 47,-4 16-25,-5-1 0,-3-1-20,-5-5-14,-2-3-11,-2-6 95,-10 5-109,5-12-28,-9 3-212,-7-8-40,6-7-552,-24 1 168,22-11-436,-6-1-4544,9-9 5616,9-7 0,5 4 0,9-2 0</inkml:trace>
  <inkml:trace contextRef="#ctx0" brushRef="#br0" timeOffset="28345">17574 10665 8335,'0'0'0</inkml:trace>
  <inkml:trace contextRef="#ctx0" brushRef="#br0" timeOffset="30794">13360 11961 12650,'12'-1'1641,"-2"0"-1165,-10 1 848,0 0-5390,-21 38 4279,9-14 86,-18 35 789,12-23-822,4-6 0,-1 2-150,-3 3 1,1 1-294,-1 0 0,0 1 76,-6 10 0,1-3-28,-4 8 45,11-21 0,-1 1 2488,-13 27-2757,16-32-179,-5 9-898,22-39 1234,3-6 78,15-26-134,-1-3 212,-5 8 1,1-2-540,10-27-493,-12 28 1,0-1 931,-1 0 0,2-1 39,4-13 0,0 1 34,-5 12 0,1 0 176,8-18 1,-1 2 242,2-2-52,6-7 16,-13 27 18,-1 8-70,-4 6 284,-1 4-144,-5 7 751,-1 2-791,-4 6 1884,3 7-1823,0 5 88,3 10-286,6 28-146,-2-5 27,-3-13 0,-1 2 102,2 21-87,1 3-685,-1 2 521,-1-18 1,0 0-876,-2-10 0,1-2 767,2 10 1,-1-1-294,5 10-146,-1-5-2801,8 14 1239,-8-27 2150,6 5 0,-13-32 0,-1-4 0</inkml:trace>
  <inkml:trace contextRef="#ctx0" brushRef="#br0" timeOffset="31027">13198 12296 17654,'40'-12'-32,"0"-1"0,-2 2 1,1 1-401,7 4 1,-1 2 82,-9 1 1,3 1-591,5 0 0,4 0 0,-3 1-517,-3 0 0,0 1 1456,26 0 0,-4 0 0,-17 0 0,10 0 0</inkml:trace>
  <inkml:trace contextRef="#ctx0" brushRef="#br0" timeOffset="31327">14578 12215 18830,'-13'-6'-53,"6"1"156,19 1-50,6-2-47,4-1-2174,11-4 1,3-1 2108,6 0-67,-4 0 0,0 2 107,-3 3-469,0 2-198,-1 2-1528,10 2 452,-13 3-1119,4 2 2353,-16 8 0,-10-7 0,-2 3 0</inkml:trace>
  <inkml:trace contextRef="#ctx0" brushRef="#br0" timeOffset="31536">14980 12007 13412,'39'-9'3528,"15"16"-3184,-29 8 292,12 15-356,-28-15-65,-2 6-164,-7-2-51,-6 6-199,-4 5-826,-18 25 37,3-9-3928,-2 1 1,-1-1 4758,-2-1 1,-4 9 0,24-43 0</inkml:trace>
  <inkml:trace contextRef="#ctx0" brushRef="#br0" timeOffset="31893">15858 11824 13871,'-38'-2'942,"1"-1"1,-24 3-5159,9 14 4272,20 0-56,-9 10-917,15-3 917,2 5 904,4 4-756,3 4 34,4 3 54,3 3 114,5 0-272,2 0 2097,3-2-2088,5-1-54,4-1 3168,4-1-3307,13 11-316,-4-11 248,11 7-767,10-7-89,-6-11-140,15 3-3309,-10-15 2370,3-6-2080,-2-4 3669,6-11 1,-26 6 0,1-6 0</inkml:trace>
  <inkml:trace contextRef="#ctx0" brushRef="#br0" timeOffset="32167">16229 12122 15573,'4'0'1697,"0"0"-101,-4 0-1389,30-13 68,7-1-275,16-8-3,-12 10 0,-2 1-56,3 1-134,-1 1 0,-1 1-258,-2 2-173,10 0-314,-16 2-440,-3 2-8330,11 1 9708,-19 4 0,5-2 0,-23 2 0</inkml:trace>
  <inkml:trace contextRef="#ctx0" brushRef="#br0" timeOffset="32414">16678 11861 16808,'59'1'616,"-9"2"-476,-31 4 174,3 10-211,-6-1 102,5 33-205,-14-18-174,1 20-50,-11-21-39,-3-1-748,-11 11 73,2-11-632,-8 9-5633,-1-7 7203,3-10 0,4-2 0,7-14 0</inkml:trace>
  <inkml:trace contextRef="#ctx0" brushRef="#br0" timeOffset="33076">17263 11720 17508,'6'53'9,"-1"-2"69,-3-18-75,-1 4 0,-1 20-45,0-12-51,0-6 1,1 1-2008,-1 8 1809,0 15-3104,1-21 3084,0-1 997,0-3-1361,2 4 218,-1-15-16,2-1-2051,-1-17 1901,1-6 608,0-2 15,-1-4 2358,2-4-2355,0-7-3,2-7 6,-1-7 30,0-7 163,-2-27 216,-2 10-92,-4 5 1,-1-1-391,-2-9 236,1 19 0,-1 0 236,1 1 0,0 2 3,-1-18-108,0-13 16,3 27-44,1 3 2753,1 4-2835,0 5 45,0 5-86,3 3-261,0 10 112,3 2 890,3 7-691,3 0 120,28 7-207,-12 1 451,20 8-451,-20 1-36,0 4 72,9 21-114,-10-6-243,6 15 251,-8 5-1277,-9-13 1243,2 10-337,-11-18 391,-2-1 67,-5 12-45,-4-10-31,-4 10-14,-13 0-36,3-12-3,-9 9-104,5-16-50,-1-3-2929,-13 4 2772,8-9-61,-11 0 26,-2-13-573,7-7-198,-10-5-76,13-5 75,2-4-1880,-6-5-292,13 6 3290,-3-4 0,19 13 0,1 1 0</inkml:trace>
  <inkml:trace contextRef="#ctx0" brushRef="#br0" timeOffset="33293">17338 12196 14669,'2'4'767,"-1"-1"-2441,-1-3-18,-13-3-1312,8 3 3004,-9-3 0,13 3 0,0 0 0</inkml:trace>
  <inkml:trace contextRef="#ctx0" brushRef="#br0" timeOffset="34915">10035 10371 18032,'3'42'-25,"0"-1"1,0-1 0,-1 0-98,-1 4 0,-1-1-478,0-9 1,0 0 424,0 10 0,0-1-187,-2 13-7,1-2-250,-1-4 121,0-3-74,0-4-702,1 10 434,-1-16-59,1 5-1092,-1-11 1106,1-11 381,0 0 76,-1-14-302,1-3-238,-5-14 968,1-3 0,-1 0 0,2 4 0</inkml:trace>
  <inkml:trace contextRef="#ctx0" brushRef="#br0" timeOffset="35347">9966 11085 7053,'-14'-34'1368,"0"1"0,-12-29-629,8 22-5479,2 3 5412,1 6-101,3 4 1308,3 5-1520,1 4 772,3 3-972,2 1-159,1 2-31,2-1 47,2 1 73,10-9-83,1 4 3394,10-7-3234,7 6 1,3 3-4,3 0-30,11 2 0,0 5-63,-13 11-70,25 14 61,-37-1 48,3 10-55,-12-3 32,-1 3-63,1 34-18,-6-20-6,-2 0 0,0-2-53,-2-2-27,1 7 20,0-18-1,1-4 6,2-3-87,4 0 37,-1-7-12,8-2 183,-5-7 229,18-16-115,-14 2 160,15-25-197,-19 12 211,2-36-104,-11 29-97,-4-18-85,-4 29-64,-4 3 72,-5-3-75,2 9-193,-3-3-454,0 8 238,3 3-467,-4 1 103,9 3-1991,-1 0 978,7 0 845,11 2 384,0 0-82,11 3 639,8-1 0,-16-2 0,5-1 0</inkml:trace>
  <inkml:trace contextRef="#ctx0" brushRef="#br0" timeOffset="35793">10570 10718 14006,'40'33'1321,"-7"-1"-6348,-25 6 5211,-2-4 613,0 15-743,-3-7 944,-1 4-889,-1-9 0,0 2-210,0 21 140,0-20 0,-1 1-38,1-2 1,0-1 2978,1 18-3050,-1-14 0,2-3 827,0-2-818,1 2-29,-1-24-14,-2-6 15,1-5 304,-1-3 429,0-12-644,0-2-51,-5-18 1,-1-6-11,-1-12 3,-3-9 1,-1-3 38,5 25 1,0 0-1021,0-6 0,-1-5 0,1 4 985,1 1 1,1 2-9,-1-12 1,1-2-503,2 6 1,1 2 555,2-20-5,3 20 1,1 3 65,6 5 28,17-3 67,-7 28 208,27 5-163,-16 12-61,13 5 192,-6 14-181,-13-3-2006,6 22 1978,-20-13-56,-2 11 1644,-10 11-1740,-3-12 4,-4 15-46,-4-18-122,-1-2-1238,-15 21 585,9-23-3561,-14 15 1069,19-36 3346,-5-4 0,12-7 0,0-2 0</inkml:trace>
  <inkml:trace contextRef="#ctx0" brushRef="#br0" timeOffset="36009">11395 10647 14789,'4'1'3075,"0"0"-3478,-4-1-2868,1 4-213,-1 0 228,1 3 3256,-4 7 0,2-9 0,-1 4 0</inkml:trace>
  <inkml:trace contextRef="#ctx0" brushRef="#br0" timeOffset="36149">11484 10963 14504,'3'1'-4188,"-1"0"1</inkml:trace>
  <inkml:trace contextRef="#ctx0" brushRef="#br0" timeOffset="37732">9910 11828 11756,'2'-6'2566,"-1"2"494,-1 4-2631,-6 75-256,2-32-453,0 10 0,0 1 454,-2 2 103,-1 1-277,1 3-1443,0-1 1261,0-1-149,2-4-7,1-1-21,2-4-3103,2 17 2896,2-18-42,3 12-227,2-27-149,0-4-237,0-8-2503,5-5 3724,-4-9 0,-1-2 0,-5-5 0</inkml:trace>
  <inkml:trace contextRef="#ctx0" brushRef="#br0" timeOffset="38093">9752 12296 12473,'1'-6'1731,"0"2"-210,-1 4-1113,37-12-301,-15 4-99,11-3 1,2 0-9,-1 3 0,2 2 0,1 2 33,1 6 166,-1 4 0,-1 5-23,-3 12-36,9 14-42,-17-1 17,-4 6 12,-11 0 1,-3 3-25,0 11-20,-8-3 0,-5 0-30,-8-8 29,-3-10 1,-3-1-7,-8 0-72,2-10 0,-1-2 46,-7-3-50,-9 1-529,1-15 319,13-4-669,-14-11-104,24-2-565,-1-10-404,13 0-1490,4-1 3442,4-9 0,-1 18 0,1-4 0</inkml:trace>
  <inkml:trace contextRef="#ctx0" brushRef="#br0" timeOffset="38463">10442 12386 14658,'-57'17'1918,"-1"5"-3155,36-8 1122,-6 8-25,12-3-24,1 3 38,4 1 319,3 1-319,3 1 47,3 2-215,7 10 115,3-10 637,8 6-727,13-11 216,-5-9-188,22-2 241,-17-11 135,29-20-12,-29 3 227,14-17-272,-25 10-33,-3 0 126,0-9-28,-6 10 86,-1-5 155,-6 8-384,-4 6-241,-5-8-151,-1 10-160,-3-5-156,3 6-539,0 0-522,0 0 1769,-2-4 0,6 8 0,-2-1 0</inkml:trace>
  <inkml:trace contextRef="#ctx0" brushRef="#br0" timeOffset="38927">10727 11804 16937,'-3'36'122,"-1"0"0,-1 24-426,5-1 402,1-12-39,1 2-59,2 3-45,-2-14 0,1 0-59,1 22 20,-1-22 0,0 2-277,0-2 0,1-1-1389,1 17 1372,-1-20 0,0-1-203,1 4-254,0-7-1904,3-4 1034,-3-12 529,2-4-459,-5-19 1393,0-3 242,-5-13 84,-2-3 53,-4-5 1324,-4-4 146,-9-20-851,4 12 279,2 9 0,1 1-190,-2-2 802,-10-23-1249,17 35 340,-4-13-595,12 25-107,0-3-36,2 6-126,2 1-134,10-7 199,1 4 24,10-4-198,1 7-90,4 2-135,3 1-1427,21-1 431,-10 2 1396,-5-3 0,-3 1 0,-8 1 0,7-4 1</inkml:trace>
  <inkml:trace contextRef="#ctx0" brushRef="#br0" timeOffset="39345">11204 11593 13126,'0'-5'2999,"0"1"-871,0 4-2243,-31 56 115,20-24 69,-1 6 0,-2 10 0,5-5-1189,5 19 1104,2 3 1,2 2-20,1-32 0,1 0-87,3 23 1,0 1-112,2 6 6,-1-24 1,-1-1-340,2 7 42,0-7-2360,3 6 1627,-5-22-381,2 2 1629,-5-24-512,-4-7-327,-8-15 848,-1-1 274,-7-14 247,2 5 154,-1-4 462,-8-17-440,7 13 444,1 5 1,1 1-540,2 4 355,-7-11-716,16 30 532,0 1-1019,4 6-163,1-1 107,3 1 265,3-2 37,6-2 45,18-8-392,-3 3-404,6-1 0,2 1-27,3 2-366,1 2 0,-1 2-359,0 3-1170,8 2 2673,-12 5 0,-18-4 0,-1 3 0</inkml:trace>
  <inkml:trace contextRef="#ctx0" brushRef="#br0" timeOffset="39660">11554 12096 10754,'4'0'2411,"-1"0"-185,-3 0-2226,-34 19-4349,19-5 4285,-27 20 22,29-8 865,1 5-877,1 2 1,2 1-20,3-1 20,1-1 53,3-2 0,2-2 9,7 7-54,0-9 3392,7 3-3350,-1-13-184,2-4 178,2-4-36,1-3 45,1-3-3196,17-24 3261,-14 4-478,11-21 483,-20 8 56,-3-3 16,-3-14-7,-4 12-135,-4-8-34,-5 10-100,-1 12 2644,-4-4-3084,5 17 449,0 1-1169,3 5-599,1 1 821,1 1 1,0 0 0</inkml:trace>
  <inkml:trace contextRef="#ctx0" brushRef="#br0" timeOffset="40413">11785 12149 10597,'7'0'1932,"-1"0"-1279,-6 0 1358,0 0-1941,1 43-26,0-19 5,0 11 0,0 2-12,-1-4 16,0 8-53,0-14 0,0-4-8,0-2-102,1 0 49,1-9-1,-1 0-19,0-8-132,0-2-532,0-2 298,1-3 410,1-1 82,7-13-45,-1-1-361,14-42 262,-9 25-63,8-25 97,-12 34-24,0 5-119,1 2 91,-4 8-9,0 2-73,-3 8 199,-2 0 526,1 5-128,-1 2-44,2 5-94,0 2-28,1 3 216,2 18-403,-3-12-14,3 13-31,-5-17-73,1-2-87,1 2 18,0-7-40,1 0-493,3-7 675,-1-3 20,4 0-20,-2-4 64,3-3-252,16-23 98,-8 7-92,19-26 64,-22 25 74,5-5 35,-11 16 9,-3 4 541,0 4-188,-4 2 633,0 2-690,-3 2 567,1 6-485,0 1-193,1 8-121,-1 2-22,1 5-42,-1 3-283,1 16-201,0-10-272,1 9-238,1-14-505,2-4-780,2-2 2279,8-2 0,-10-10 0,4-3 0</inkml:trace>
  <inkml:trace contextRef="#ctx0" brushRef="#br0" timeOffset="40583">12513 12237 13894,'-29'10'-1723,"5"4"0,23-2 0,1 0 0</inkml:trace>
  <inkml:trace contextRef="#ctx0" brushRef="#br0" timeOffset="40743">12491 12532 17113,'7'1'-2270,"-2"-2"951,-5 0-3540,0-6 4859,0 1 0,-5 10 0,3-5 0,-3 12 0</inkml:trace>
  <inkml:trace contextRef="#ctx0" brushRef="#br0" timeOffset="44010">10824 13593 12619,'-2'5'3979,"1"0"-3612,-2 25-305,1-3-18,1 16 12,1-2-1408,2 5 1545,0 5 17,2 2-81,0 1-31,1 2-56,-2-1 206,1 0-247,-2-17 0,-1 0-987,1 18 937,0-20 0,-1-1-2796,0 9 2618,0-4-72,0-3-93,1 9-345,0-14-248,1 5-419,0-17-502,0-5-1026,1-5 2932,1-5 0,-3-2 0,0-3 0</inkml:trace>
  <inkml:trace contextRef="#ctx0" brushRef="#br0" timeOffset="44376">10809 13808 13899,'-30'-55'325,"5"6"-325,21 26-42,2-11 42,1 9 0,4-7-45,6 9 53,3 7 387,18-4-56,-4 12 67,10 3 0,3 3-185,4 5-45,0 4 1,-1 3 8,-5 9-9,7 11-69,-20-4 16,-5 4 10,-10 2 0,-3 2-46,0 10-52,-5-8 0,-3-2 26,-9 2 18,-6-1 69,-15 6-123,6-14-528,-10 4 347,8-17-158,0-5-3,1-4-201,0-3-39,2-6-109,3-3-2331,2-15-80,10 2 3077,2-8 0,8 15 0,0 5 0</inkml:trace>
  <inkml:trace contextRef="#ctx0" brushRef="#br0" timeOffset="44761">11704 13401 12792,'-4'-3'1748,"2"0"-278,2 3-756,-42 5-521,23 1-316,-43 18 87,39-3 30,-7 12 48,1 16 81,8-6-61,6-3 0,2 3-9,1 11-432,5-5 0,3 2 379,3 10-20,3-21 1,1 2-86,5-1 0,2 0-212,8 20 118,0-13 0,2 0-1394,6 1 1229,-8-19 0,1-1-3906,23 15 3013,-8-14-222,11 2-230,-12-19-1090,-3-5 2814,2-7 0,-17 0 1,0-3-1</inkml:trace>
  <inkml:trace contextRef="#ctx0" brushRef="#br0" timeOffset="45063">12070 13405 13282,'0'-4'1983,"0"0"313,0 4-2391,-13 42 95,8-11 33,-3 1 1,0 6 9,5 11 1,2 0-876,-2 16 857,2-14 1,2-1-26,1 3 0,2 0-1589,1-15 0,0 0 1379,3 18 103,-3-20 1,0 0-1128,6 25 668,-2-19-263,2 7 14,-3-23-294,0-6-277,0-4-2078,0-7 2860,-3-5 604,-1-19 0,-4 10 0,0-11 0</inkml:trace>
  <inkml:trace contextRef="#ctx0" brushRef="#br0" timeOffset="45960">12044 14130 5774,'-31'-39'1101,"0"1"0,7 8 1,2 3 543,-9-8-1438,17 19 735,0-2-933,8 7 475,2 0-652,2-1 1147,3 0-1007,5-3 555,5-1-283,22-8-40,-2 6-78,17-4-196,9 9-47,-13 6-26,13 1-543,-21 5 541,-3 4-18,6 6-8,-13 1 171,2 8 317,-15 9-85,-6-3-33,-4 28-193,-6-18 55,-4 14-24,-1-16 63,-2 0-100,1-2-42,1-1 476,2-3-560,1-1-3546,3 6 3554,2-9 37,4 3-8,3-13 86,3-2-96,12-4 99,-3-3 155,8-6 27,5-15-121,-8-2 21,5-11-10,-13 3 99,-3-1 3347,-6 0-3087,-3-11-280,-7 11 29,-4-7 77,-5 14-86,-1 2 50,-2 3-78,2 3-28,0 3-115,3 4 0,1 2-151,3 2-107,1 2-705,2 0-2384,2 1 2902,8 0-801,8 0 633,3 0-6,12 0 616,-12 0-81,6 0 84,-10-1 73,0-1 165,-1-1 53,-2 0 76,-1 0-157,-2 0 126,-1 1 11,-2 0-2,-1 2 803,1 1-479,0 2-25,1 3 440,2 8-681,-1 0 196,5 17-330,-6-8-45,1 10 174,-1 9-255,-3-6-54,0 14-27,-1-12-54,0 3 17,0-5 1,0 0-26,1 8-1723,0-7 0,0-2 1721,0-11 2,1 1 5,-3-15 76,1-5 6,-2-2-87,0-3-238,1-12 3504,-1-2-3274,-1-14-54,0-3-61,-3-9-11,0-5-3446,-1-6 3440,-1-3 6,1-2-186,3 18 1,0-2 282,0-17-4,1 21 1,1 1-217,5-24 78,0 20-64,9-12 243,-3 31 117,4 2 152,-2 14-73,2 2-17,2 5 17,3 3 3107,0 6-2874,17 23-228,-16-10 65,9 16-25,-21-19 428,-4 0-476,-4 8-111,-3-5-24,-3 6-225,-9 0-88,1-8 150,-5 5-276,5-12-154,0-4-195,1-3-559,0-5-1013,1-3-1060,2-4 3362,-4-12 0,8 9 0,-3-7 0</inkml:trace>
  <inkml:trace contextRef="#ctx0" brushRef="#br0" timeOffset="46248">12977 13333 12244,'2'-3'1002,"0"0"275,-2 3-526,46 27-600,-23-7-76,7 0 1,1 4 350,5 26-247,-10-7-955,3 15 879,-13-14-951,-5 2 972,-4 3-38,-3 1-41,-2 3-36,-5 1-1,-3 2-5,-3 0-3,-4-1-194,4-18 1,-1-1-249,-6 16-188,-4 9-202,7-27 126,0-6-4710,-3 2 5416,1-13 0,4-1 0,4-13 0</inkml:trace>
  <inkml:trace contextRef="#ctx0" brushRef="#br0" timeOffset="47743">13901 13839 18214,'25'5'182,"1"-1"17,32 3-160,-17-2-39,-6-2 0,0 0 0,4-1-9,1-2-16,-1 1-773,15-1 90,-13 0-1465,-4 2 0,-1 0-1319,-4 2 3492,10 8 0,-34-8 0,-4 3 0</inkml:trace>
  <inkml:trace contextRef="#ctx0" brushRef="#br0" timeOffset="48010">14030 14143 15865,'0'9'1366,"0"-3"-1251,0-6 697,0 0-639,22 1-69,-6-1-42,21-1-37,-8 0-28,18-4 0,-10 1-5,27-1-958,-26 2 599,12-1-249,-15 1-176,1 0-817,-1 0 97,-1 0-703,1-2-1941,-5 1 4156,0-1 0,-16 3 0,-2-1 0</inkml:trace>
  <inkml:trace contextRef="#ctx0" brushRef="#br0" timeOffset="50010">15544 13237 16749,'7'62'1244,"0"-1"-6661,-4-11 5607,0 4-44,-1 2 569,0 0-615,0-2 986,1 0-1027,-1-6 0,0 0-1030,1 14 933,-1-14 0,0-2-74,0 1-33,-1-4 1233,1 6-1583,-1-18-210,2 2-564,-1-25-1551,3-13 2431,-2-7 897,3-14-1745,-3-5-197,-2-9 1588,-1-27 1,0 35 0,0-11 0</inkml:trace>
  <inkml:trace contextRef="#ctx0" brushRef="#br0" timeOffset="50294">15523 13391 5144,'-7'-60'2926,"3"9"-151,3 35-2181,1 3 1126,0 6-1650,1 3 374,2 3-254,2 0 1686,5 0-1140,18-2-490,0 1-36,14-2 3,-5 6 92,8 14 1,1 4-208,4 3-12,1 9 1,-6 2-959,-18 0 1012,0 12-533,-19-12 513,-4-1-33,-8 0-25,-6-1-20,-7 0-51,-12-1 1,-3-1-157,-4 0 27,3-4 1,0-4-238,4-13-25,2-4-171,1-3 766,3-2-1208,5-2-2614,4-8 415,7 0 3212,8-13 0,1 15 0,2-4 0</inkml:trace>
  <inkml:trace contextRef="#ctx0" brushRef="#br0" timeOffset="50793">16709 13049 12017,'-4'-2'2400,"0"1"-1675,4 1-50,-34 4-11,15 2-130,-30 6-242,23 2-133,-1 2-38,-3 4 2,2 2-62,0 1-1569,1 3 1570,1 3 50,2 3 36,0 5-53,1 4 34,1 4-34,9-10 0,1 1 398,-3 20-390,7-6 1,2-1-1188,8 11 1152,1-21 1,2-1 51,9 15-226,5-1 190,2-2 11,3-3-61,1-3-31,2-4-9,15 12-81,-9-16-58,11 7-259,-1-11 119,-11-10 643,10 2-590,-16-11-139,-1-2-517,-2-2 76,-3-3 947,-1-1-3876,5-3-48,-9-3 3869,4-9 0,-14 5 0,-1-4 1</inkml:trace>
  <inkml:trace contextRef="#ctx0" brushRef="#br0" timeOffset="52334">17287 13381 9959,'1'-3'4052,"0"0"-1834,-1 3-1927,2 10-176,-3 0-45,0 14 53,-4 2 98,-2 8 0,-3 7 23,-1 4-943,-1 2 864,-1 1-70,4-16 0,0 1-50,-5 15-6,-5 13-39,5-22-33,2-3-141,-4 6-28,6-14-206,-1 2 10,8-21-156,1-2-813,2-9 1314,4-7 258,11-18-205,1-7 847,9-17-850,-3 1-95,-3-3 0,1-2-144,-8 22 0,0-1 219,4-11 1,1-4 0,-1 7 22,1-6 2,-4 14 1,0 4 76,-4 8 128,-2 6 42,-2 5 513,-1 4-463,-2 4-94,-1 2-82,0 1 386,0 0-455,2 2-54,1 2 238,4 5 252,11 15-482,-1 0 45,0 3 0,1 1-11,6 11-1759,-5-4 0,0 1 1715,1 6-52,5 12-2149,-7-7 1453,-6-13-1551,4 12 670,-10-24-4674,0 4 6305,-8-18 0,1 0 0,-4-8 0</inkml:trace>
  <inkml:trace contextRef="#ctx0" brushRef="#br0" timeOffset="52583">17212 13619 17514,'-8'-9'-333,"6"-1"271,50-10 26,-13 8 33,-4 1 0,1 1-59,8 3 60,1 1-640,17 3 57,-13 2-204,13 1-351,-18 0-459,0 0 1599,25-1 0,-37 1 0,15-1 0</inkml:trace>
  <inkml:trace contextRef="#ctx0" brushRef="#br0" timeOffset="53360">17983 13286 14260,'1'-8'2436,"0"1"-1688,-1 7 674,0 0-1469,-7 15 2,4-1 42,-6 18 3,6-2-928,-1 6 965,0 2 30,1 17-64,2-13-1,0-6 1,1 0 0,1 6-6,1 14-67,4-3 17,-1-14-84,3 16 17,-4-30-20,0 0-6,-1-15-193,-2-5 135,0-3 170,0-6-19,-1-2-261,0-15 85,0 2 97,-1-13-27,1 1 19,-1-3-90,0-19 154,1 11 76,0-14 34,0 15 11,0 0 938,0-1-859,-5-18 35,1 16 30,0 10 0,-1 1-57,0 0-1,-1-2 1,3 21-37,2 5-95,0 4-145,1 2 24,0 2-198,2 0 319,2-1 3,5-1 42,3-1 142,6 1-92,3 1 9,16 6-34,-7 4 8,9 8-41,-14 3-37,-3 2-51,2 24 85,-13-14-34,1 18-17,-16-18-86,-3 2-12,-5 1 64,-2 1 49,-1-2-1,0-4-6,-1 1 7,6-13-4,2-1-2,5-12-1,3-3-290,-1 0 279,5 0 20,1 1 134,5 3 34,11 7-114,-3 0 41,24 15-87,-22-12 1,10 8 69,-19-12 0,-3-2 37,-3-1 84,-3-1 98,-1-1 246,-15 13-448,3-5 9,-14 11 33,5-10-87,-2-2-204,-8-1-120,7-6-124,-5-2 23,11-6-174,1-4-428,2-4-647,2-6-1641,2-5-913,4-3 4178,2-12 0,3 20 0,1-6 0</inkml:trace>
  <inkml:trace contextRef="#ctx0" brushRef="#br0" timeOffset="54227">18999 13736 14367,'-7'3'3024,"1"-1"-2408,6-2 616,0 0-1232,-24 3-121,18-4-50,-19 2-2,25-7-51,0-4-140,-2-41 277,1 13-472,0 4 1,0-1 550,1-7-642,0 2 650,0 2-264,2 3 219,1 3-215,10-12 103,-3 18 157,9-7 79,-4 24 122,5 2 110,18 3-266,-6 2 50,14 1 42,1 8-67,-11-1 51,8 7 952,-17-2-933,-1 3 434,18 31-487,-17-11 4,-6-5 0,-2 1-24,-3 7-33,-3 1 19,0 11-11,-6-14-28,-1 17-339,-5-33-81,-1 2-42,0-18-89,-1-3-1477,-2-5-932,-1-1-2,-1-6 2948,0-6 0,3 10 0,-1-4 0</inkml:trace>
  <inkml:trace contextRef="#ctx0" brushRef="#br0" timeOffset="54794">20018 13180 14140,'4'-4'787,"-2"1"2542,-2 3-2654,1-2-359,0 7-238,0-4 29,-1 18-104,0-3 5,-2 29-11,0-11-47,-2 17 41,3-10-35,-1 3 6,3 1 0,0 1-32,2 13-16,2 2 1,2-1-46,2-17-152,4 16-90,-7-42 60,-1-7-348,-2-4 395,-1-4 151,-1-5 115,0-1-70,-2-4-299,0-3-1,-2-2-305,-2-3-3461,-4-26 2095,5 18-1154,-3-17 3195,5 20 0,2 12 0,-1-2 0</inkml:trace>
  <inkml:trace contextRef="#ctx0" brushRef="#br0" timeOffset="55331">20048 13138 12535,'-4'-7'1913,"2"1"-1322,2 6 181,0 0-1029,37-43 383,-14 31-47,3-11 1,1 2-35,1 21-45,-1 4 107,7 11-9,-12 1 25,5 21-90,-17-10-33,-3 13-134,-9-8-104,-5 4-11,-5 3-3577,-14 17 3728,5-14 79,4-11 1,1-1-126,1-3 206,-1 1-28,11-18-88,3-6-223,1-1-36,1-3 3496,3 2-3183,4 1 45,5 3 207,6 2-325,17 7-45,-5-2 118,13 5 9,-12-5-9,0 1 8,-2 1-5,-4-1 78,-4 1-28,-5-2 591,-5 3-92,-6-4-180,-8 4-27,-7-3-29,-8 1 311,-19 7-392,6-5-117,-14 3-336,-1-7-99,13-6-176,-7 0-293,18-6-354,5-5-868,6-3-1932,6-4 3940,4-10 0,2 13 0,0-4 0</inkml:trace>
  <inkml:trace contextRef="#ctx0" brushRef="#br0" timeOffset="55643">20674 13112 18914,'0'58'25,"-1"-4"-31,-1-17 6,0 2 26,1 3-5681,0 23 5604,1-14-69,0 15-1209,2-23 939,1-3 670,1-3-879,2-5-403,-1-6-440,2-7-2092,9-12 345,-6-8 3985,7-17 1,-13 10 0,1-7 0</inkml:trace>
  <inkml:trace contextRef="#ctx0" brushRef="#br0" timeOffset="55960">20626 13045 17304,'50'-8'871,"-1"6"-661,-12 17-56,2 3 70,15 13-84,-15-5 14,8 10 154,-10 7-152,-12-8 32,-9-4 0,-3 1 16,-5 9-16,-2 14-68,-12-15-3462,-5 1 3379,-7 0-34,-2-3-549,-4-3 383,1-4-119,-2-4-60,3-4-28,0-4-1270,-10 2 346,13-12-965,-6 1-1027,18-15 1279,1-1 2007,2-12 0,2 11 0,1-5 0</inkml:trace>
  <inkml:trace contextRef="#ctx0" brushRef="#br0" timeOffset="56494">21231 12722 18278,'28'45'205,"-1"0"1,1 0-1,-2-4 1,-2 0 0,-5-4-94,0 19-3084,-4 1 3134,-4-1-61,-1 2-6,-2 0 43,-2 2 56,-4-15 1,1-1-106,-2-9 1,0-1-26,0 10 1,0 0 44,-3 15 3,-2-3-53,-2-4-20,-7 9-6,3-20-24,-3 3 634,3-24-735,-2-4-230,-10 3 168,2-7-2917,-23 4 2900,22-10 1057,-7-1-1082,21-5-11,3 0 474,2 0-653,1 0-90,0-3 465,1 1 3467,0-3-3403,0 3-47,1-1 2,-1 0-75,1-6-11,-1 3-43,1-4 68,-1 7-216,1 1 59,-1 2 168,0-2 0,1 0-19,0-2-88,1-1-285,0 0-128,1-1-130,0-2-1287,2-4 368,-1 3-1161,1-3 2772,-16 39 0,10-22 0,-12 26 0</inkml:trace>
  <inkml:trace contextRef="#ctx0" brushRef="#br0" timeOffset="62149">22031 13713 12703,'-8'4'4514,"1"0"-3226,7-4-308,0 0-980,-9-5-92,9 3 92,-5-3 221,22 2-151,-1 0-65,11-3-2,-3-1-3,2 1-103,26-6 44,-18 5-20,20-2-257,-23 7-249,0 1-176,-2 1-222,-1 2-361,-3 3-403,-3 4 1747,7 19 0,-16-17 0,4 11 0</inkml:trace>
  <inkml:trace contextRef="#ctx0" brushRef="#br0" timeOffset="62442">22124 13927 18441,'19'6'534,"10"0"-464,-8-2 59,22 2-101,-16-2-28,8 0-8,-12-1-26,1-1 29,-1-1-3897,12 1 3401,-8-2-110,9 0-2455,-11-2 1829,1-2-780,0-1-1240,-1-3-1307,-2 1 4564,-2-6 0,-11 8 0,-3-4 0</inkml:trace>
  <inkml:trace contextRef="#ctx0" brushRef="#br0" timeOffset="72430">23211 13036 17368,'-20'-15'602,"5"3"-246,15 16-71,0 1-279,1 4-6,-1-1-78,3 1 36,-1-2 42,1 2 190,1 5 26,0 6-4,2 6-30,-2 5-19,0 4-9,-2 4-34,0 0-41,-2 3-4,-1 2-110,-2-1 0,-1 2-43,-1 12-1470,0-5 0,-1-1 1299,2-9-1,-1 5-2621,3-24 2361,1-7-240,0-5-104,1-4-219,0-4-1251,0-2 1352,1-13-605,2-3-749,1-10 2326,4-14 0,-4 22 0,0-8 0</inkml:trace>
  <inkml:trace contextRef="#ctx0" brushRef="#br0" timeOffset="72759">23264 12966 10771,'-11'-50'1498,"1"3"-927,2 22 18,1 0-68,0 1-62,1 3 33,1 4-55,1 3-118,2 4-319,1 6-686,2 1 686,4 5 107,5 1 44,6 4 90,5 3-115,5 3-93,2 1 32,2 2 190,23 20-51,-20-11-44,17 17-1,-27-14-72,-4 1 213,-2 14-90,-9-10 88,-10 1 0,-5 0-150,-8 1-103,-5-1 0,-4-3-39,-6-3-1740,2-7 0,0-1 1507,-4-1-165,-8 1-834,12-11 375,10-5-171,2-1-939,11-3-1945,6-3 3906,3-1 0,-1 1 0,1 1 0</inkml:trace>
  <inkml:trace contextRef="#ctx0" brushRef="#br0" timeOffset="73059">23998 12981 17265,'-62'1'445,"12"1"-5932,4 25 5495,23-10 1443,-14 14-1406,19-8 76,2 4 184,-6 25-167,7-8-26,-3 20-4,12-27 0,2 0 29,-2 22-1104,4-8 0,2 0 967,5 7-18,-1-21 0,1-1 336,8 8-498,3-4 57,4-5-795,16 4 223,-6-14-360,14 0-496,-10-19-287,4-7 1838,14-23 0,-27 14 0,6-13 0</inkml:trace>
  <inkml:trace contextRef="#ctx0" brushRef="#br0" timeOffset="73826">24304 13043 16374,'-12'50'308,"2"-11"-255,-5-3 1,-1 2-2312,-9 15 2499,-1 2-119,7-17 0,-1 0-89,-9 18-504,10-21 1,0-1 462,-4 9-45,1-5 697,4-5-935,2-4-112,8-14-1014,2-3 1715,8-13-298,4-6 1861,20-26-1858,-1-3-5,-5 6 1,0-2-797,-2 2 0,-1 0 736,0-1 0,2-2 3,5-11 1,0 0 13,-6 13 0,-1 1 14,4-5 1,-1 1 63,8-9 68,-10 19 14,-1 1 1061,-9 16-963,-4 4-71,0 2-10,-3 2 36,1 2 1860,1 2-1631,2 7-145,1 5-103,2 6-79,0 7-3392,1 6 3383,-1 5-24,-2 4-213,-3-10 1,-1 1-23,0 19-1310,-1-9 0,-1-1 828,0 5-627,1-12 1,0-1-657,1 1 1963,5 10 0,-3-32 0,0-2 0</inkml:trace>
  <inkml:trace contextRef="#ctx0" brushRef="#br0" timeOffset="74061">24137 13380 16903,'63'-20'-358,"-23"10"0,-1 1-1857,6 3 1501,14-2-1100,-1 1 89,-14 1 1725,-7-1 0,-3 0 0,-8 2 0,6-3 0</inkml:trace>
  <inkml:trace contextRef="#ctx0" brushRef="#br0" timeOffset="74843">24857 13074 18284,'-9'1'-401,"2"2"488,5 18 42,-1 3-2773,-3 8 0,-1 3 2818,-4 15-118,4-15 0,-2 0 36,-5 29-86,4-19 1265,-1 10-1274,5-21-6,2-1 785,1-2-1096,0 10 52,2-14-603,0 7 378,1-20 2099,1-2-1875,0-9 35,1-5 164,-1-3 25,0-8-288,2-6-163,0-8 189,3-8 0,0-3 226,3-8 12,-1 1 1,1 3 68,-1 7 395,4-18 67,-5 24 409,5-21-451,-6 21-53,1-10 319,-1 3-429,-2 11-47,1-11-210,-3 21-2,1-1-94,-2 10-74,1 2-77,2 2 247,2 0 62,4-2 240,27-2-296,-11 3-1,21-1 110,-10 14-67,-9 0-48,5 11-266,-10 31 221,-14-19-17,-4 27-3419,-17-28 3481,-6 2-26,-3 1 65,-11 12-30,9-15 318,-7 9-195,20-27-71,2-2-24,7-9-96,0-2-117,1 0 3227,0 1-3051,3 3 182,7 9-174,1-1 275,16 24-107,-14-18 9,7 12-20,-13-19-5,-2-2 473,-2 1-303,-3-4-78,-11 10-246,-2-5-82,-24 14-89,10-10-70,-10 3-157,12-13-364,0-2-334,3-8-3639,-4-18 823,10 1 3799,0-25 0,12 29 0,3-5 1</inkml:trace>
  <inkml:trace contextRef="#ctx0" brushRef="#br0" timeOffset="75210">25309 12922 10838,'4'-3'1364,"-1"1"918,-3 2-1943,37 12-70,-19-2 148,30 13-2605,-16 22 2468,-14-12-31,5 24-128,-18-18 36,-3 5-66,-8-10 0,-1 2-13,-7 21-592,1-19 1,-3 2 517,-5 3 1,-1-2-36,4-9 0,0 0-190,-13 19 0,0-1-266,-4 0-1264,10-16 1,0-1 471,1-4-637,-3 1 2389,6-17 0,11-7 1,-1-2-1</inkml:trace>
  <inkml:trace contextRef="#ctx0" brushRef="#br0" timeOffset="75443">25732 13624 15688,'9'5'1728,"-2"-1"-1291,-7-4-9012,0 0 8575,1-5 0,1 0 0</inkml:trace>
  <inkml:trace contextRef="#ctx0" brushRef="#br0" timeOffset="76010">26212 13046 11602,'3'-6'2737,"0"2"-21,-3 4-2400,1 32 17,-1-9-64,-1 31-95,-3-17 16,0 1-33,-1 1-272,-2 20 115,2-13-53,-2 16-137,1 4-34,1-15-1230,1-10 0,0-1 978,1 3-272,1 8-290,1-25-136,3-4-240,1-7-101,2-6 293,2-4 1222,12-33 0,-12 21 0,7-22 0</inkml:trace>
  <inkml:trace contextRef="#ctx0" brushRef="#br0" timeOffset="76293">26244 13142 10113,'2'-61'2968,"1"8"-1878,2 19-631,-1 9-5557,4-11 5213,-2 20-45,3-2 1345,3 8-1410,0 4 1006,8 0-765,0 4 82,6 2 16,21 15 1,-10 1 3318,12 13-3582,-19 0 138,4 18-3480,-14-11 3376,1 9-3,-16-16 257,-13 19-318,-4-17-51,-12 17-207,-2-24-82,-2-1-394,-16 3 190,12-11-3234,-20 1 294,32-15 3433,-6-10 0,22 5 0,1-6 0</inkml:trace>
  <inkml:trace contextRef="#ctx0" brushRef="#br0" timeOffset="76680">27168 12859 10200,'-2'-8'2786,"0"2"-1929,2 6 663,0 0-1270,-35-7 245,12 13-369,-23-5 76,16 23-54,12-3 99,-7 13 439,1 14-336,7-7-181,4-4 0,1 0-23,2 9-1743,3-8 1,2 1 1674,2 6-710,2 4 0,2 1 452,2 3-290,2-4 0,1 0-488,5-7-1259,2-9 1,1-3 589,6-1-207,10 3 392,-10-18 1442,4-8 0,-13-2 0,1-4 0</inkml:trace>
  <inkml:trace contextRef="#ctx0" brushRef="#br0" timeOffset="78843">27427 12973 9424,'7'-6'3217,"-1"1"-2592,-6 5 3203,0 0-3915,1 7 353,-1 0 39,1 10 0,0 17-235,-2-2-3333,-4 32 3333,0-20-17,-5 16 40,1-15 89,1 1 0,-1 1-2307,-1 17 2170,3-19 6,-2 10-18,6-26-33,-1-5 11,2-1-5,1-10 2242,0-1-2248,1-9 70,0-1-440,0-1 2905,0-10-3182,0 1-1355,1-20 813,2 7-347,3-11-135,2 7-496,2-2 2167,6-12 0,-9 22 0,4-8 0</inkml:trace>
  <inkml:trace contextRef="#ctx0" brushRef="#br0" timeOffset="79292">27522 13024 13420,'-1'-53'835,"0"7"-701,1 33-8,1 1-126,-1 3-134,2 4-197,1 2 60,2 2 271,4 1 0,5 0 101,4 0 86,5 1-3464,15 7 3266,-8 1-34,8 8-186,-16 0 214,-2 3 17,-6 1 89,-5 2 54,-5 2 20,-4 0-2123,-14 16 2058,-2-8-398,-13 10 345,4-13 1747,0-4-1649,0-2 41,3-5-21,4-4 171,0-2-493,9-6 2910,1-1-3064,7-5 672,1 0-619,10 8 715,-1 0-497,17 14-3,-7-6 81,14 15-30,-13-11-3,3 8 53,-11-9 95,-3-1 171,-3-2 134,-3 0 6,-2-1 70,-6-1 252,-10 7-616,-2-5-53,-9 4-28,3-9-42,-1-1-45,1-2-524,-6-2 101,9-4-2295,-6-6 435,17-5 2283,11-21 0,0 18 0,9-10 0</inkml:trace>
  <inkml:trace contextRef="#ctx0" brushRef="#br0" timeOffset="79592">28118 12935 19801,'-4'12'-397,"-1"4"394,-4 5-36,-8 26-1316,4-8 1293,-5 15 1,4 0 19,5-12-62,-3 11-2873,6-18 2762,-2-1-79,2-3-891,-3 8-7,4-12-3286,-2 9 1098,4-19 3380,0-2 0,2-11 0,1-2 0</inkml:trace>
  <inkml:trace contextRef="#ctx0" brushRef="#br0" timeOffset="79910">28089 12840 13496,'1'-8'1918,"-1"1"-1801,0 7-226,0 0 235,28 3 34,-9 3-17,26 7 201,-16 7 0,-2 4-117,7 9-82,-3 1 1,-3 3-11,-8 0 5,0 12 70,-13-17-3,-4-1 384,-23 28-521,2-20-157,0-8 0,-2 0 123,-13 4-36,-3 0-21,9-12 0,0-1-141,-12 10-282,9-11 0,2-2-163,0-2-390,-2-2-781,17-11-1742,4-7-1237,3-3 4815,3-15 0,2 12 0,1-6 0</inkml:trace>
  <inkml:trace contextRef="#ctx0" brushRef="#br0" timeOffset="80243">28649 12450 15132,'19'27'422,"1"0"0,1 6 0,-3-2-220,-5 2 44,-1 2 0,-2 3 9,1 14-2451,-4 13 1,-3 2 2307,-2-31 0,-1 0-9,-2 9 1,-1 5 0,-1-6 1245,-3 17-1233,-7-3 0,-2-1-82,-3-2-12,3-14 0,-1-1-22,-7-3-58,-2-1-80,-3-2-7,-3-1-54,-3-3-137,-2-1-73,-1-4 85,0-4-494,2-5-643,1-4-419,1-4-230,3-3 2055,-6-7 1,19 2 0,-3-4 0</inkml:trace>
  <inkml:trace contextRef="#ctx0" brushRef="#br0" timeOffset="83843">29561 13297 19076,'7'-6'336,"4"2"-140,7 5-109,6 1-37,7-1-2078,5 1 2028,3 0 0,3 0 620,2 0-1046,-5 0 1,1-1-343,8 1-205,-5-1 0,-2-1-477,-10 0-397,4 1-2029,-19-1 3876,-8 3 0,-3-2 0,-5 1 0</inkml:trace>
  <inkml:trace contextRef="#ctx0" brushRef="#br0" timeOffset="84048">29657 13583 15657,'-8'2'2520,"2"-1"-1895,6-1-197,0 0-509,10 0 81,2 0 0,13 0-3,4 0-3394,6 0 3360,6 0-66,3 1-572,-10-1 0,1 0-454,20 1 219,-17-1 0,-1-1-4908,13-2 5818,12-9 0,-35 7 0,5-4 0</inkml:trace>
  <inkml:trace contextRef="#ctx0" brushRef="#br0" timeOffset="84648">30729 13175 18209,'-8'-46'-165,"5"8"23,9 33-138,17 1-80,0 2 256,12 0-33,7 11 137,-12 1 86,7 10-7,-16-1-74,-5 4 65,-3 31-131,-8-16 2,-6 23-134,-11-25-20,-5 1-173,-5-1-107,-1-1-182,-1-2-1106,-9 6 815,10-13-70,-2 1-810,11-16 133,7-10 1254,2-7-445,8-10 730,3-8 174,7-5 448,16-24-109,-3 8-103,-7 15 1,1-1 312,12-12 327,0 0-52,-10 17 1,1 1-189,8-9-37,6-4 171,-15 19-434,-8 9 161,-2 1 132,-9 8 3507,-2 1-3850,-4 3 128,1 0-336,-3 2-128,-1 1-37,0 1-120,-14 25 95,8-9 25,-8 17-33,13-13-199,1 2-40,3 2-58,1 0-468,2 1-25,2 0-1677,10 8 993,3-12-335,10 3-398,-2-18 2327,10-7 0,-19-3 0,5-3 0</inkml:trace>
  <inkml:trace contextRef="#ctx0" brushRef="#br0" timeOffset="85229">31534 13192 18211,'-23'-10'-557,"4"5"330,14 10 95,-1 6 46,-4 5-102,-4 20 3,4-6-140,-2 23 219,10-24-779,13 18 432,-2-29 243,12 5 210,-4-20-79,28-16 79,-15 0 3,19-15 70,-26 4 70,-2 0 33,-4 0 154,-5 2 79,-2 1 50,-4 4 597,-2 1-628,-2 6-142,-1 3-129,-1 6-149,0 1-408,0 4 16,0 1 499,2 31-53,0-8-54,1 26-5,-1-11 16,-1 1 1,0 2-20,-1 12-25,1-2 0,-1-1 25,0-6 2,-2-4 1,0-2-22,-1-3 19,-2 15 50,2-36 20,0-6 372,-1-5-114,1-4 53,-2-2-320,-1-3-19,-4-3 0,-4-2 28,-4-4 101,-12-12-118,8 3-3439,-6-9 3478,12 7-13,4 1-9,4 2-70,4 2-84,2 1-123,11-9 95,3 3-65,17-8 1,5 0 39,11-4-261,-7 7 1,2 1 182,7 2 1113,0 3-1464,-1 4-1168,-1 3 359,-1 3-585,1 0 1960,14 0 0,-30 5 0,5-1 0</inkml:trace>
  <inkml:trace contextRef="#ctx0" brushRef="#br0" timeOffset="85380">32318 13408 10625,'7'8'-574,"-1"-1"0,-6-7 0</inkml:trace>
  <inkml:trace contextRef="#ctx0" brushRef="#br0" timeOffset="90143">11078 15288 13703,'0'5'1756,"0"-1"-194,0-4-1400,-14 45-13,7-15-79,-2 5 0,0 2-20,2 11-2116,1 3 2057,2 0-65,1-16 0,1 0-21,-1 18-101,-1 13-148,3-21 81,-1-1-684,2 14 253,0-17-2608,5 24 1874,-1-40 437,6 6 233,-4-26-765,0-3 1523,0-6 0,-3 3 0,0-3 0</inkml:trace>
  <inkml:trace contextRef="#ctx0" brushRef="#br0" timeOffset="90450">10880 15306 12941,'0'-52'1370,"1"7"-1048,5 27-37,2 1-80,9-5-141,-1 6-22,10-2-34,-3 9 26,3 3-4213,3 3 4286,3 5-1,2 4 1020,15 18-939,-14 1-1136,-8 3 0,-2 2 1117,-3 12 8,0 16-1388,-16 2 1330,-8-15 1522,-6 11-1553,-7-21-85,-4-2-2,-2-3-156,-2-4-32,-1-3-629,-18 1 215,17-13-283,-11 1 78,21-15 1739,2-3-3020,2-5-1370,3-3 3458,4-7 0,2 12 0,2-3 0</inkml:trace>
  <inkml:trace contextRef="#ctx0" brushRef="#br0" timeOffset="90810">11894 15145 16990,'-48'-15'748,"-1"5"-790,33 14-37,-7 4-19,5 3 28,0 4 20,0 4 78,-7 20-901,6-3 1030,-4 17-37,9-7-67,2 2-53,2 2 37,3 1-37,3-1-112,2 1-177,6-6 1,1 2-73,3 10 100,-1-12 1,3-2-277,4-3-354,3-3-3254,2-5 2752,2-5-259,2-4 1651,11-4 1,-18-9-1,5-3 1</inkml:trace>
  <inkml:trace contextRef="#ctx0" brushRef="#br0" timeOffset="91568">12206 15182 16990,'-1'35'238,"0"0"0,-1 32-31,-1-21-5719,0 2 5605,1 1-93,0 0 596,1-14 1,0 0-815,1 17-799,0-7 0,0-2 542,2 7-119,-1 11-1842,2-13 1379,0-17 1792,-1 1-2054,-1-19 443,0-6 520,-1-3 1492,-3-3-2396,-1-5 2458,-13-21-260,5 4-154,-9-18-198,10 11 2067,0-1-1211,-4-13-728,5 10-1108,-2-8 934,6 16-75,2 4-204,2 4-149,3-1-157,2 6 45,4-1 17,8 1-17,-1 3 92,17-3-5,-9 5 985,8 2-884,-7 3 24,2 3 136,20 17-217,-17-3 160,19 26-184,-32-15 394,0 34-358,-15-27 5,-5 18-25,-8-27-72,-2-1 19,-12 1-112,5-9-496,-16-1 115,16-11 29,-6-3-735,4-7 421,8 1-544,0-3-907,10 3-2245,4 2 4404,2 1 0,0 1 0,1 1 0</inkml:trace>
  <inkml:trace contextRef="#ctx0" brushRef="#br0" timeOffset="91959">12703 15729 17164,'-55'-28'437,"8"5"-505,33 22-69,0 2-39,0 2-169,-8 10 214,6 1-9,-4 9-98,6 7 106,7-6 43,0 8 35,6-8 54,4 1 45,2 0-45,6-2-70,3 0 62,3-4-132,11 3 103,-5-8-105,8-1 44,-9-9 98,0-4 112,9-15-112,-9-1-115,5-16-207,-7-14 322,-9 9 249,0-24-45,-9 28-44,-4-4-124,-3 19-36,-2 4-571,-3 0 36,4 5-327,-2 2-2725,6 4-426,0 2 4013,1 1 0,1 1 0</inkml:trace>
  <inkml:trace contextRef="#ctx0" brushRef="#br0" timeOffset="92311">12982 15222 16539,'-4'37'65,"0"0"1,0-1-1,2-2 5,2 18-61,0 0 13,-1-18 1,2-1-23,0 18 5,0 9-190,3-4-78,-1-15-118,1 10-114,-2-18-228,0-4-354,-1-4-2150,2 1 1105,-2-11 2122,1 1 0,-1-13 0,-1-1 0</inkml:trace>
  <inkml:trace contextRef="#ctx0" brushRef="#br0" timeOffset="92511">12827 15612 12409,'-5'-5'2450,"2"0"-1694,3 5 199,0 0-1070,9-27 9,3 16 2,11-22 23,4 24-627,17 1 30,-8 4-209,11 3-1928,3 6 18,-16-1 2797,14 2 0,-33-4 0,0-2 0</inkml:trace>
  <inkml:trace contextRef="#ctx0" brushRef="#br0" timeOffset="92767">13356 15063 19300,'-32'6'-543,"4"6"540,25 20 0,0 7-5067,-2 7 5026,0 4 41,1 4 645,1-1-642,1 0-751,0-16 0,0 0 499,1 19 65,0-20 1,0-1-259,0 11-213,1-3-288,2-4 1646,1-5-2185,2-5-335,2-5-3643,3-2 5463,-3-11 0,-1-2 0,-4-9 0</inkml:trace>
  <inkml:trace contextRef="#ctx0" brushRef="#br0" timeOffset="92959">13183 15572 16598,'-21'-29'-1277,"7"4"1146,25 21-102,17-4-483,-2 2-845,26-1 654,-18 5-165,10 1-376,-13 3-604,0 1 223,-4 2 1829,3 3 0,-16-5 0,0 1 0</inkml:trace>
  <inkml:trace contextRef="#ctx0" brushRef="#br0" timeOffset="93976">13641 15551 16758,'-63'20'-546,"5"9"439,44-8 29,-3 11 16,8-3-27,2 1-177,4 12 25,2-12 65,6 7 33,2-16-8,4-3 16,1-3-89,9-1 151,-5-6 191,16-6 106,-17-8-3420,12-17 3196,-18 1 0,2-10-14,-7-5 14,-3 9-126,0-14 65,-1 19-236,2-13 202,2 15 95,2-5 53,6 1-53,-2 7-126,7-8-45,-6 15-2455,7-1 2562,-7 8 2295,4 2-1979,1 10 22,-3 1-131,3 9-17,-6-2-28,0 3 3473,0 21-3498,-5-13-20,0 16-39,-5-6-11,-2-9-3,1 9-6,-2-11-128,1 7-26,0-11-11,2 3 29,3-12 142,0-6 151,8-2 56,-1-6 42,4-6-114,0-4-135,2-7-54,1-5-16,1-3 70,0 0 9,-1-1-3284,3-6 3399,-7 9 38,1-3 166,-8 5-160,-3 6 28,-1-2 604,-10-3-763,3 11-96,-12-8-109,10 15 3342,-3 0-3502,7 3-123,1 0-3691,1 0 3734,7 2-446,5 1 526,3 1 264,3 0-3331,-3-2 3330,0-1-7,2 1 72,-1 0 16,2 1 94,-1 0-10,-1 0-27,0 0 3448,-2 0-2995,1 0-271,-4 0 64,1 1 535,-3 4-364,-3 1 494,2 24-858,-4-10-45,0 17 0,-2-15-16,-1-1-26,0 0-39,0-3-3,0-2-50,0-4-163,2-2 74,-1-5-50,0-2 22,1-5 161,0-1 9,1-1 371,1-2-38,2-5-333,2-5-28,3-4-90,2-5 29,2-3-110,6-9 80,-5 10-88,8-8 207,-11 17 65,2 0 187,-5 7-72,-4 4 2,0 1-48,-3 3-36,-2 0 3,1 0-101,-1 0 386,1 1 107,1 2 95,6 18-588,-3-5-269,6 26-87,-7-18-136,1 8-180,0-11-303,0-3-257,2-4-2476,6-3 3708,-1-8 0,-2 0 0,-4-4 0</inkml:trace>
  <inkml:trace contextRef="#ctx0" brushRef="#br0" timeOffset="94277">14568 15025 14339,'36'26'673,"0"-1"1,3 7 0,-6-1-366,-11 4-2783,-1 9 1,-2 3 2692,-3 6-57,-4 1 0,-3 1 248,-5 2-405,-3-20 0,0-1 316,-4 16-320,-1 0-379,-3-6 1,-2 1-31,-1 11-244,1-7 1,0-4-683,3-12 103,2 3-2203,3-23 3622,3-6 1,-2-5-1,1-3 1</inkml:trace>
  <inkml:trace contextRef="#ctx0" brushRef="#br0" timeOffset="94562">15290 15375 11745,'61'-10'-39,"-3"1"33,-23 3-64,3 3 2488,-3 1-2712,-1 1-193,-3 3-1336,10 6 278,-11 2-3899,12 8 5444,-25-3 0,0-3 0,-14-4 0</inkml:trace>
  <inkml:trace contextRef="#ctx0" brushRef="#br0" timeOffset="94795">15443 15690 14938,'-5'1'1677,"2"0"-389,3-1-1288,7 3 112,1-1-67,9 2-37,12-2-33,-3-1-235,9 0-144,-7-1-150,-1-1-3011,23-3 589,-18 1-1359,14-2 4335,-25 1 0,-11 2 0,-2 0 0</inkml:trace>
  <inkml:trace contextRef="#ctx0" brushRef="#br0" timeOffset="98043">16444 15008 13176,'6'2'1375,"-2"0"-232,-4-2-790,0 35 74,1 2 0,0 3-324,0-2 1,0 2-403,1 11 0,0-2 431,0 9-62,-1-2-51,0-7 1,-1-1-73,1 13-22,0-16 1,-1-1-38,-2-1-100,0-3-3694,-5 11 3133,3-16-421,0 2-355,3-22-112,0-6-1548,3-10 1913,0-4 1296,1-17 0,-2 13 0,0-7 0</inkml:trace>
  <inkml:trace contextRef="#ctx0" brushRef="#br0" timeOffset="98311">16370 15046 11418,'0'-46'1593,"2"9"-7038,9 29 5779,4 3 1453,10 2-1362,14 3 1,4 2-275,3 3 41,12 6 0,-1 4-5,-21 5-963,16 16 1014,-35-8-25,-4 4-447,-6 26 321,-8-9 1088,-7-3 0,-2 0-1141,-11 9-78,0-10 1,-2-1-1035,-5 2 688,-9 7-114,15-27 1947,3-7-2322,4-5-438,4-6 137,3-4-2410,2-3 3591,1-11 0,3 7 0,1-7 1</inkml:trace>
  <inkml:trace contextRef="#ctx0" brushRef="#br0" timeOffset="98660">17159 14933 15464,'-53'3'2013,"6"3"-1943,26 6-70,-1 5 6,-11 20 44,7-3 20,-9 18-2374,13-9 2390,1 6 747,5 2-620,7-10 0,2 0-109,-1 24-65,4-21 0,1-1-1116,3 17 1102,4-3-25,2-4 0,7-4 404,1-3-462,4-4-245,13 10 26,-5-16-123,9 4-152,3-24 552,24-19 0,-27 1 0,9-10 0</inkml:trace>
  <inkml:trace contextRef="#ctx0" brushRef="#br0" timeOffset="99493">17577 15215 17553,'-10'57'95,"-1"-3"-89,-7-11-6,-1 0-157,-4 5 0,-2 1 17,3-4 73,0-2 0,3-7-1221,14-27 969,2-10 106,6-11-280,10-32 325,2 0 87,11 19 0,7 4 2995,29 0-4395,-15 25 0,3 9 1105,-2 4 1,-4 7-875,-15 7 0,-4 3 181,0-5 1,-8-2-2729,-21 14 3797,-10-36 0,3-8 0,-5-7 0</inkml:trace>
  <inkml:trace contextRef="#ctx0" brushRef="#br0" timeOffset="101059">17690 14913 9463,'3'-2'1840,"-1"0"4010,-2 2-5439,0 4-89,-3 1-235,-2 8-84,-5 6-3,-4 9 21,-1 1 0,-1 2 136,-12 21-507,8-15 1,-1 1 349,-10 17-54,-1 0-23,10-16 0,0-1-29,-9 18 29,11-21 0,2-1-46,-3 6-544,4-7 460,4-6-3303,2-2 3087,6-11-19,1-2-65,4-10 352,0-1-201,3-1 356,3-3 135,5-4 41,3-8-95,4-8 55,2-8-144,2-7 1,-8 7 0,1-2 1,7-18-12,-9 18 0,0-1-19,4-15 1739,-1 1-1783,1-2-9,1 1 90,-1 2 8,-1 4 146,0 4 42,-2 4 37,-1 6-241,4-2 72,-6 12-56,1 0-44,-5 13 231,-3 2 248,6 4 1379,-3 3-1609,5 3 489,0 4-455,1 4-71,1 5 20,1 4-39,0 6-87,5 20-17,-4-8-55,0 6 1,-1 1-340,1 5 385,-3-11 1,-1-1-1530,1 5 1485,0-1-9,-2-1-1226,2 14 1050,-4-16-590,2 23 307,-7-31-1117,1 14 512,-2-26-184,-2 1 129,0-13 0,-2-6 1499,-2-2 0,2-2 0,-2 0 0</inkml:trace>
  <inkml:trace contextRef="#ctx0" brushRef="#br0" timeOffset="101298">17450 15458 13044,'-6'-2'3733,"0"1"-2943,6 1 310,0 0-1105,1-16-132,17-2 95,0-9-41,17 8 0,3 2 39,9 0-134,1 2 0,2 2-379,2 5-264,-7 2 1,0 1-465,7 1-3631,0 1 1,-1 1 4382,-1-1 1,9 0 0,-43 2-1</inkml:trace>
  <inkml:trace contextRef="#ctx0" brushRef="#br0" timeOffset="101682">18478 14970 12165,'1'-6'2442,"0"1"1462,-1 5-3862,-39-21-558,22 16 518,-31-12-30,24 29-50,5 1 0,-7 9-6,7 1 5,-1 6 26,1 7 53,0 5 25,2 6 107,4 2 22,3 2 36,4-1-111,3-1-3105,7 16 3031,2-18 26,5 9-31,3-22 0,3-4 0,2-1-2286,13 7 2115,-6-12-227,22 9-11,-17-21-1290,29-6 103,-20-15 454,15-13-3069,-18-5 4211,2-17 0,-20 25 0,-3-6 0</inkml:trace>
  <inkml:trace contextRef="#ctx0" brushRef="#br0" timeOffset="102329">19070 15689 17371,'-35'-36'146,"5"1"-146,22 16-149,1-4 1,1-4 16,3-3-11,1-5-2080,1-2 2178,3-1 40,2-1-3011,2 0 2946,3 1 529,2 1-624,0 4-141,0 2 175,1 6 33,0 4 708,2 5-753,0 4 3064,13 1-2921,-5 6 443,23 2-320,-16 7 204,32 15-276,-30-4 45,-3 3 1,0 1-35,-4 2-4,13 20-13,-19-15 275,5 10-270,-11-13 28,-1 1-41,-2-2 265,-2-2-268,-2-2 11,-1-2 148,-1 9-190,-1-9-3,-2 7-53,0-12 414,0-2-1515,-1 3 152,1-4 1002,-2 4 0,1-8 0,0 1 0</inkml:trace>
  <inkml:trace contextRef="#ctx0" brushRef="#br0" timeOffset="108010">20442 15167 11933,'-1'-9'1798,"1"1"-1168,0 8 1168,0 0-1409,-39-35 176,6 16-416,-20-20-37,12 29-112,20 9-9,-7 4-86,8 3-101,0 5 3,0 4 28,2 2 50,2 3-19,4 1-3300,3 17 3652,4-7-571,4 12 353,5-10-255,3 0 216,4-1-2008,3-2 2047,2-1-6,2-1 1969,11 10-2173,-5-11-144,2-2 0,2-2-315,2-1-140,17 7-264,-20-19-243,1-3-2218,15-7 1412,-14-4 2122,14-12 0,-30 8 0,1-4 0</inkml:trace>
  <inkml:trace contextRef="#ctx0" brushRef="#br0" timeOffset="108565">20747 15119 17074,'1'-11'-185,"-1"7"115,-1 12 70,0 9 45,-2 4-11,0 7-40,-3 21-64,1-11 31,-2 26 28,3-27-23,0 11-72,3-1-43,0-13-170,1 9 98,0-20 61,1-4-24,0-3-360,3-1 96,-1-7-97,1-1 85,-2-5 180,0-2-146,1-6 334,0-3-144,1-11-116,0-4-10,-2-7 71,0-24 291,-2 10-5,-3-15 5,-1 18 0,-3 1 159,1 1-3243,0 4 3485,0 1 131,0 6 423,0-6-594,3 14-56,0-3-296,2 15-9,1 3-81,2 3 366,11 1 3412,1 1-3386,13 1-168,1 0-45,3 2 283,18 8-266,-11 2-1727,0 7 0,0 2 1645,-2 3-5,-4 2 0,-3 1 14,-9 0 171,4 21-64,-17-19-1,-2 9 101,-14-1-196,-2-8-44,-22 21-34,7-22-241,-12 9-2310,9-14 2195,1-2-78,1-3 1011,-5-2-1748,10-8-4530,-8-6 5726,16-18 0,2 7 0,7-6 0</inkml:trace>
  <inkml:trace contextRef="#ctx0" brushRef="#br0" timeOffset="108893">21075 14773 12305,'30'15'694,"1"0"1,2 6 0,-3 1-292,-4 6-142,6 14-65,-10-8 44,-4 4 18,-2 3-82,-8-8 1,-2 1-404,1 21 301,-4-17 1,-1-1 107,-4 18-112,-3 0-1680,-3-17 1,-1 1 1606,-7 18 3,4-21 0,-1 0-311,0-3 1,-2-3-79,-7 16-322,-5 9-1043,6-13 275,7-15-540,1 2-1635,9-17 3654,1-5 0,2-4 0,0-2 0</inkml:trace>
  <inkml:trace contextRef="#ctx0" brushRef="#br0" timeOffset="109261">21755 15333 17223,'61'1'151,"-6"0"-148,-22-1-5891,33-4 5499,-23 2 108,-9 0 0,0-1 945,1 2-1896,-2 1-4126,8 5 1183,-15 0 4175,2 8 0,-21-7 0,-4 1 0</inkml:trace>
  <inkml:trace contextRef="#ctx0" brushRef="#br0" timeOffset="109495">21858 15664 16570,'-5'0'1246,"1"0"-274,4 0-905,18-1-22,0-3-45,18-4-252,19-9-17,-10 3-112,-4 2 0,0 0-117,7 1-1543,-7 5 1,-1 1 564,7 1-694,11 6 2016,-13 11 0,-23-7 0,1 7 0</inkml:trace>
  <inkml:trace contextRef="#ctx0" brushRef="#br0" timeOffset="110493">22998 14962 18628,'-8'-5'-423,"2"3"258,6 7 347,2 20-61,0 4-88,1 23 2,-2-14 0,-1 2-1828,0 23 1915,-1-20 0,0 1-85,-2-1 1,1-2-80,-3 22-2,1-24 1,1 0-43,-1 9-2791,1 12 2564,2-19-35,0 5-416,3-19 112,0-12-681,2 0 750,-2-11 152,-1-2-110,0-8 1074,0-3-1975,0-27 888,-1 1 400,0-22 64,-3 8-145,-2-6 303,-2 0 1,-1-4 1364,3 21 1,1 0-1139,-4-22 1,1 0 177,1-4 188,1 2 200,3 19 1,0 1-529,0-4-129,0-11-86,2 45-42,0 5-191,0 4-126,1 2 297,8-1 973,3 1-920,9-1 157,17 1-151,-5 4 187,29 7-142,-23 3 72,9 7 48,-8 8-120,-14-4 24,2 8-16,-18-8 26,-5 1-35,-5 3-72,-6 1-201,-14 8 1,-5 0-97,-4 4-41,1-3 1,-1-4-50,5-9-89,2-5-1837,-1 0 655,12-11-1243,0 0-692,11-9 3506,0-4 0,0 3 0,1-4 0</inkml:trace>
  <inkml:trace contextRef="#ctx0" brushRef="#br0" timeOffset="110826">23658 14984 15411,'-41'5'266,"1"0"0,2 0 0,6 3-134,8 6-9,0 4 258,-8 17-225,8-4-3053,-5 15 3062,12-7 821,4 4-825,5 0 0,3 2-127,-1 12 22,2-12 1,3-3-23,3 0 2,2-4 12,4-2-48,1-1-34,1-3-27,3 0-488,8 8 48,-2-11-467,5-5 1,3-2-108,4-5-601,1-5 1,1-3-1452,-3-6 3127,11-8 0,-28 4 0,-2-4 0</inkml:trace>
  <inkml:trace contextRef="#ctx0" brushRef="#br0" timeOffset="112526">24184 15082 11406,'4'-2'2182,"0"1"-1689,-4 1-25,-10 37 50,0-8-720,-6 13 0,-1 3 460,-8 10-148,8-19 1,-2 2 26,-1-2 0,-1-1-33,-12 17-64,-1-5 1,-2-2-69,1-3-11,8-11 0,1-3 33,3-5 269,5-5-1235,5-6 410,7-6-424,3-3 908,11-16 78,2-5-3,11-17 3,2-7-86,-3 2 1,2-3-252,-5 10 0,-1-1 314,7-11 1,-1-2-41,-2 5 0,-1 2-261,10-17 287,-8 16 1,0 3 198,0 3-27,3-1-135,-13 21 2,-4 7 10,-1 4 2007,-1 4-1529,0 5-53,3 4-143,0 5 220,0 4-195,4 16-142,-4-5-1,2 30-1262,-6-19 1086,-1 15-707,0 10 699,0-14-253,-1-17 1,-1-1-328,3 14-171,0-1-381,1-1-299,1-4-580,3-2-1834,-1-7 3853,0-6 0,-3-14 0,-2-4 0</inkml:trace>
  <inkml:trace contextRef="#ctx0" brushRef="#br0" timeOffset="112746">23918 15448 15251,'-2'-6'1213,"0"0"-975,2 6-185,0 0-218,59-24-409,-20 13-2511,18-6 0,4 1 1416,4 7 550,-21 3 1,-1 1-2930,11 1 4048,4 0 0,-31 2 0,-1 0 0</inkml:trace>
  <inkml:trace contextRef="#ctx0" brushRef="#br0" timeOffset="113009">24784 15128 11960,'-55'0'1618,"6"1"-792,26 2-765,1 0 477,1 2-619,3 0 359,0 1-373,3 1 14,2 3 685,1 0-682,2 3 432,0 1-320,4 4 61,0 19-33,4-5-62,3 1 0,2 1-34,3 10-81,4-5 0,2-1-195,6 5-426,2-9 1,3-2-355,10 1-66,15 2 1156,-7-25 0,-1-5 0,-6 3 0,26-4 0</inkml:trace>
  <inkml:trace contextRef="#ctx0" brushRef="#br0" timeOffset="113293">25076 15044 13933,'17'8'736,"0"3"-450,3 7 318,16 33-399,-15-15-54,-5-5 0,-2 0 149,-6 4-90,-3 2-95,-3 1-1,-2 1 1,-4 1-81,-12 23-1408,-1-15 1317,4-15 0,0-2-576,-7 11-414,1-3-611,3-4-6109,3 3 7767,6-17 0,3-2 0,4-15 0</inkml:trace>
  <inkml:trace contextRef="#ctx0" brushRef="#br0" timeOffset="113475">25542 15578 16682,'7'1'731,"-2"1"-462,-5-2-8894,0 0 8625,-6-10 0,5 8 0,-5-8 0</inkml:trace>
  <inkml:trace contextRef="#ctx0" brushRef="#br0" timeOffset="114097">26212 14934 16237,'4'66'756,"0"-12"-722,-4-1 83,-1-13-64,-1 1 34,0 0 70,0 2-456,0 2 299,1 1-174,0-2-72,0-1-45,1-3-983,4 20 445,1-26-1569,6 15 819,-3-37-3044,5-6 4623,-5-20 0,-2 7 0,-3-6 0</inkml:trace>
  <inkml:trace contextRef="#ctx0" brushRef="#br0" timeOffset="114367">26245 14800 15002,'38'-11'104,"-1"0"1,13 9 0,-4 6-60,-8 11 71,-3 6 0,-3 3 35,-7 4 70,4 23-106,-20-19 202,-7 19-203,-11-21-178,-10 2 0,-4-1-272,-8 1 57,5-8 0,-2 0-2382,-18 6 1061,13-9-4881,-14 5 6481,24-17 0,5-1 0,12-8 0</inkml:trace>
  <inkml:trace contextRef="#ctx0" brushRef="#br0" timeOffset="114710">26973 14787 16590,'-35'-3'665,"-1"-1"0,-19-1-570,25 5-95,10 2-34,2 2-61,0 5-36,1 4 10,1 7 60,-2 7 61,2 8 0,1 7 212,5 4 1,1 3-718,0 14 566,3-14 1,2 0 76,4 1-85,3-3-3084,8 18 3031,1-17-8,6 12-448,5-9 265,-4-14-2621,19 16 2311,-14-27-285,9 2-1415,5-14 308,-8-7 321,7-2 1572,-9-13 0,-15 6 0,-1-6 0</inkml:trace>
  <inkml:trace contextRef="#ctx0" brushRef="#br0" timeOffset="116143">27491 15072 11826,'0'-10'2591,"0"2"-1768,0 8-201,0 0-225,-32-33-159,16 21-106,-28-24-54,22 31 12,-2 3-12,-2 1-78,-2 6-117,-15 9 117,9 2 89,-9 9-90,16 0 0,4 3 34,-3 4 10,6-3 1,3 1 172,10 16-214,5-8-2,5 12-1017,5-15 919,4-1 95,4-2-508,4-3 335,3-3-751,19 3 498,-5-12-1326,11-9 1,4-4-596,6-9 811,-14 0 0,0-3 1099,9-16 0,-30 13 1,1-4-1</inkml:trace>
  <inkml:trace contextRef="#ctx0" brushRef="#br0" timeOffset="116409">27838 15004 12675,'-1'-4'2588,"0"0"-66,1 4-2732,-6-1 87,4 5 123,-5 3 62,4 8-59,-2 20-45,0-5-3387,-2 27 3429,3-21-3,0 11-218,3 0-53,0-12-3049,4 21 2514,0-26-113,3 5-1388,5-12 1209,-3-9 2198,4-2-2345,-3-9 1250,5-19 1,-8 12 0,3-12 0</inkml:trace>
  <inkml:trace contextRef="#ctx0" brushRef="#br0" timeOffset="116692">27876 15005 10281,'-2'-7'4833,"1"0"-4211,1 7 209,0 0-864,4-20-267,13 12 300,0-14 0,11 19 165,-6 6 31,3 3 224,13 14-327,-9-1-88,8 10 127,-6 8-45,-11-6 86,6 25-94,-18-22-34,-1 11-48,-18 0-137,-2-11-123,-12 10 16,1-16-89,-3-3-661,-11 2 96,8-10-6682,-29 3 7583,26-15 0,-2 1 0,22-7 0</inkml:trace>
  <inkml:trace contextRef="#ctx0" brushRef="#br0" timeOffset="116992">28318 14646 13823,'28'21'511,"0"0"0,22 22-308,-31-15 0,-2 1-130,9 20-26,-10-15 1,-1 1 5,1 17-1719,-3 1 1666,-4-1 179,-5-17 1,-1 3-193,-4 9 1,-1 0-142,1-9 0,-3 1-804,-9 19 0,-2-3-395,-4-11 251,4-12 1,0-1-2560,1-8 3661,-1-7 0,8-8 0,1-5 0</inkml:trace>
  <inkml:trace contextRef="#ctx0" brushRef="#br0" timeOffset="117262">29236 15092 16453,'12'2'-194,"-3"0"194,-9-2 62,0 0-160,45-10-95,-21 6-490,39-6-239,-32 9-509,2 3-344,0 4 1775,6 9 0,-20-8 0,2 4 0</inkml:trace>
  <inkml:trace contextRef="#ctx0" brushRef="#br0" timeOffset="117493">29229 15416 18863,'33'-9'-1142,"17"-3"282,-14 4-464,17-1-546,-11 5-2797,-2 3 4667,5 0 0,-24 1 0,0 0 0</inkml:trace>
  <inkml:trace contextRef="#ctx0" brushRef="#br0" timeOffset="118262">30429 14909 13282,'-5'0'2871,"0"0"-427,5 0-2911,-3 0 562,20 2 17,-5-1 36,37 6-148,-16-3-48,1 1 1,1 1-6,-2-1 11,12 3-3,-29-4 40,-5 0 2,-1 1 45,-5-2 232,-5 9-100,-8 0-104,-8 10-70,-8 3-9,-8 5-22,4-6 1,-2 0-23,-16 13-282,8-6 1,1-1 289,-2 4 3,-6 5-44,18-10 16,12-12-191,1 2 228,11-14 103,4 0 67,4-2 157,9 6-146,-1-1-36,8 2 67,8-1-100,-4-3-37,12-1-34,-8-3 59,3-2-58,20-1-104,-10-3-34,14-3-78,-16-1-121,-1-3 436,-2 0-805,-4-2-595,-3 0-77,-4-1 1369,8-14 0,-20 16 0,6-9 0</inkml:trace>
  <inkml:trace contextRef="#ctx0" brushRef="#br0" timeOffset="118893">31069 14940 16159,'5'6'-717,"-1"2"890,8 21-125,-5-9-54,9 22-47,-8-23 50,2 5-41,-3-11 44,-1-3-695,8 2 463,-5-6 232,5 1 115,-5-7 117,2-3 0,7-10-268,-3-1-26,10-16-8,-11 11 59,3-4-140,-8 11 145,-4 6 57,-1 1-6,-3 5 151,-1 0-292,0 3 96,0 0 107,0 5 108,1 3-111,0 12-104,1-2-8,2 9-135,2 2 140,2-7-42,2 4 17,0-11 28,1-2 205,8 0-1,-2-6 230,25-4-283,-16-11-36,15-6-402,-18-6 497,-1-2 381,5-14-364,-9 6-37,2-11 4,-11 10 116,-2-1 105,-3-21-415,-2 18 0,-3-16-84,-1 26-202,-3 0 43,-1 3 7,0 1 18,1 3 272,0 4-1821,1 2-150,1 6 1917,1 1 0,1 2 0,0 1 0</inkml:trace>
  <inkml:trace contextRef="#ctx0" brushRef="#br0" timeOffset="119092">31704 14917 13647,'2'-2'45,"0"1"-1963,-2 1 1,0 0 0</inkml:trace>
  <inkml:trace contextRef="#ctx0" brushRef="#br0" timeOffset="128128">18497 3170 10625,'1'-9'3980,"1"2"-3516,-2 7 427,0 0-874,-2-3 19,2 3 14,-2-3 541,5 16-151,0 0 33,4 31-341,-4-10 5,0 16-1084,-2-10 1120,-3 1 18,-1 2-68,-2 0-123,0-1 0,-2 0-157,1-2 20,-1-2 14,1-1-121,-4 12-548,3-13 599,-2 7 943,3-19-1041,2-4-104,0-4-143,2-3-192,0-3-290,2-1-2364,4 0 1832,-1-5 1573,8-11 0,-7 4 0,2-8 0</inkml:trace>
  <inkml:trace contextRef="#ctx0" brushRef="#br0" timeOffset="128511">18409 3210 12848,'-14'-53'317,"2"5"-127,12 22 35,7-13-133,-1 10 79,12-15-118,-5 22 20,4-2 143,3 8 16,-4 7 322,17 0-276,-9 8-136,11 7-27,-6 4 20,1 8-789,2 4 654,-1 4 2,-1 2 52,-3 1-69,-3 1 130,-5 0 36,-3 0-2884,-4 13 2999,-7-11-30,-3 10 67,-15-4-138,-1-11 1,-11 7-26,2-14-28,-2-2 36,-26 4-182,19-10-2242,-25 3 1875,35-13-100,-2-1-155,13-1 1836,4 0-3158,4-1 2001,5-5 0,-1 4 0,2-3 1</inkml:trace>
  <inkml:trace contextRef="#ctx0" brushRef="#br0" timeOffset="128976">19278 2918 16349,'-63'3'742,"8"3"-706,34 2-597,0 3 480,1 3 175,0 2-181,1 4 51,2 4 33,0 5 62,-2 26-831,7-6 922,5-15 0,1 3 54,3 9 0,2-1-117,-1-9 0,1 1 30,0 27 1,1-1-101,1-26 0,0-1 4,2 8 1,1 5-1,1-6-21,5 21-4,-2-15 0,1-4-66,3-4 36,2-4 15,7 9 10,-4-15 247,9 14-280,-12-25-143,2 1-389,-9-11 61,-2-4 787,-1-3-2589,-2-1 715,0-2-1245,-2-3 2845,1 0 0,-1-1 0,0 1 0</inkml:trace>
  <inkml:trace contextRef="#ctx0" brushRef="#br0" timeOffset="130192">19723 3054 12944,'0'-5'2050,"0"1"1441,0 4-3432,-1-3-59,1 11 70,-2 0 0,0 16-19,-4 5 10,0 9-27,-3 6-31,0 3 125,1 0 1,-1 2-76,-1 14-113,1-3 0,1 0-184,1-3-110,3-13 0,1 0-55,1 3-272,3-6 1,2-2 95,1-5-871,8 19 667,-5-37-797,6 2 634,-5-13-196,1 0-56,-5-7-613,-2-2 1817,-2-12 0,0 10 0,-1-6 0</inkml:trace>
  <inkml:trace contextRef="#ctx0" brushRef="#br0" timeOffset="131166">19447 3465 13064,'-1'-52'-25,"4"9"179,32 22 491,17 1-567,-8 7 34,-3 7 0,1 2-1177,9 8 1065,-18-1 0,0 2-2492,10 10 2475,-4 2 17,-5 1 144,-5 1-144,-5 1 62,-6 1 366,-3 24-313,-9-13 73,-13 34-118,-5-31-1525,-18 23 1561,9-26 37,-6 7 2327,10-18-2328,3-4-18,2-3-276,6-7-4,2-1-12,4-6-152,1 0 152,9-5 353,2-2 3330,8-7-3470,9-11-17,-7 3 165,13-22-69,-19 16-10,1-9-24,-11 11-296,-2 0 354,-3 2 139,-4-5-226,-1 10-52,-3-3-9,0 11-98,0 4-465,-1 1 451,2 4-358,1 0-1268,3 2 18,1 0-61,12 9 1627,-1-3-484,19 10 607,-9-8 31,15 1 75,-15-6 82,6-1 398,-10-2-82,-2-2-81,-1 0-65,-3-1-63,-2 0-12,-3 1 574,-1 2-241,-2-1 1602,0 2-1548,-2 3-348,0 0 218,0 14-394,0-3-34,0 10-44,0-4-37,0 2-9,0 1 9,0 2 28,0 3-28,-1 2-1179,1 3 1134,-1 1 11,0 1-276,1 0 310,0 0 0,-1-1-3,1-3-33,1-2-20,1-5 47,0-4-33,2 0-11,-2-9-45,1-1 3,-1-7 95,-1-3 1310,0-1-1206,0-6 249,0-3-353,0-12-5,0-9-82,1-10 50,-1-9-41,0-7-54,0 1 1,-1-3-313,0 21 0,1 1 417,-1-21 1,0 2-61,2 0-28,1 5 52,3 14 0,2 2 58,1-5-7,8-11 12,-5 35 42,2 4 266,16 5-103,-3 5-12,6 10 0,2 5-33,2 5-125,-2 4 0,-2 3 35,-7 1 157,8 20-79,-21-20 157,1 18-148,-11-18-62,-4 7 70,-11 1-123,-1-9-352,-30 23 58,17-28 736,-16 8-895,20-22-40,-1-4-235,0-4-193,-1-4-286,1-3-5259,-13-17 6424,14 7 0,-2-2 0,18 13 0</inkml:trace>
  <inkml:trace contextRef="#ctx0" brushRef="#br0" timeOffset="132143">19960 3382 9539,'4'-9'2293,"-1"2"-1641,-3 7 2188,0 0-2431,-2-1-398,-1 1-11,-2 1-311,-7 10 275,0 0 179,-11 16-20,7-8 20,-4 7 61,7-7 26,0-2-20,0 1-59,1-2-64,0 1-28,-3 4-138,5-5-36,-2 3 26,8-8 80,1 1 1,1 0-90,5 14 48,2-10 50,8 15-62,-3-16-257,20 9 274,-12-12-98,20 4 138,-19-11-57,10-2 65,-14-2 86,2-3 18,-9-1-9,0-2-98,-2-3-104,1-10 31,-2 1 40,1-10 33,-3 3 61,-1-1-16,-1-23-39,-1 17-3348,-2-25 3412,-1 32 20,-1-6 25,1 12 103,0 3 479,-4-4-565,3 7-62,-6-4-79,6 10-33,-2 0-89,3 3 3257,0 2-3983,0 0 210,1 1-352,0 0-3717,0 6 1255,0-1 3461,0 11 0,1-10 0,-1 3 0</inkml:trace>
  <inkml:trace contextRef="#ctx0" brushRef="#br0" timeOffset="133127">21005 3352 12224,'9'-4'2400,"-2"1"-2044,-7 3-247,0 0-199,2 5 312,0 14-96,2 4-20,0 14-98,-1-4 65,0 3 95,0-1 238,5 27-369,-1-24 33,4 19-70,-2-30-591,2-2 583,2-2-192,1-2 40,3-3 107,12 2 5,-4-10 43,9 0 78,4-12-62,-9-7 104,9-7-17,-12-6-37,-3-4 96,4-20 3,-10 10-90,1-13 98,-13-1-45,-3 13 62,-7-19-71,-1 27 522,-4-4-622,-1 10-6,3 10 139,0-1-349,4 9-1915,0 3 648,3 1-534,0 1 676,5 1 232,4 2-137,6 2-848,2 1 2080,8 0 0,-14-3 0,3 0 0</inkml:trace>
  <inkml:trace contextRef="#ctx0" brushRef="#br0" timeOffset="133826">22019 2961 18119,'5'65'145,"-1"-1"-145,-7-14-2626,0 6 2654,-2 2-2727,0 1 2691,0-1-29,0-1 413,2-21 1,-1 1-447,-1 15-1032,2-13 1,1-2 885,-1 0 23,1 4 315,2-18-480,0-11 1671,1-1-1677,0-10 573,2-2-209,1-3 224,2-4 3406,2-6-3336,11-22-294,-2 4-36,7-15-79,-6 13-36,-1 2-213,8 1 283,-6 11 28,6 2-1,-7 12 54,0 3 107,1 2 150,1 5-16,0 3-73,-1 5 255,11 20-227,-14-9 154,6 23-154,-19-21-31,-7 9-75,-7-6-85,-7 0-640,-6 1 590,-3-1-580,-2-3 297,0-4-719,-7-2 246,10-9-5173,-10-4 3902,19-13-519,-1-3 2591,10-11 0,3 12 0,3-4 0</inkml:trace>
  <inkml:trace contextRef="#ctx0" brushRef="#br0" timeOffset="134178">22629 3519 17053,'-62'11'-135,"8"0"-5262,22 9 5318,8-3 1391,-6 10-1527,8 3 94,8-6 845,0 6-1332,12-2 367,5-8 29,5 7-43,5-10-361,26 6 616,-11-12 45,19 3-37,-18-15 3420,0-4-3276,7-10 35,-10-1 9,3-6 216,-10-6-281,-7 5 32,2-20-163,-9 14-249,-2-10-463,-2-3 292,-3 11-190,1-9-463,-3 18-685,1 2-1115,1 3 2873,1 1 0,0 9 0,1 0 0</inkml:trace>
  <inkml:trace contextRef="#ctx0" brushRef="#br0" timeOffset="134462">22997 2983 19283,'-8'36'-89,"0"6"-1902,0 2 1991,-1 8-6,-1 4-41,1 1 44,0 1-1602,3-15 0,0 1 1476,2-11 0,-1 0-14,0 12 1,0-2-17,-2 17-353,2-4 30,3-4-232,0-5-399,3-8-146,2-8-67,2-8-68,2-7 260,0-8 1134,1-20 0,-4 8 0,1-13 0</inkml:trace>
  <inkml:trace contextRef="#ctx0" brushRef="#br0" timeOffset="134676">22784 3431 11988,'-18'-32'1476,"0"0"0,-9-16-397,17 28-701,7 12-89,1 2-748,2 3 216,1 1 50,2 1 505,5 0-312,5-2-14,18-4-142,-2 1-131,12-1-561,6 4 232,-11 2-59,11 2-68,-15 2-480,0 2-23,-1 1-266,-2-1-333,-4-1 1845,1-2 0,-15-1 0,0-1 0</inkml:trace>
  <inkml:trace contextRef="#ctx0" brushRef="#br0" timeOffset="134926">23276 3052 12591,'-4'-49'2495,"-1"8"-1616,1 27 72,0 5-383,1 3-128,1 4-25,1 1-536,1 0-52,-1 6 196,1 3-23,1 9 112,-1 8-50,1 10-62,0 8 5,-1 8-4,-2-12 1,1 1-1386,-1 23 1379,-1-22 1,0-1-49,0 16-196,-1-2-154,1-3-144,1-17 0,1 0-310,0 14-142,1 9-3084,0-25 2890,2-6-442,2-5-3242,2-3 4541,-1-9 1,-1-2-1,-3-7 1</inkml:trace>
  <inkml:trace contextRef="#ctx0" brushRef="#br0" timeOffset="135125">23171 3259 17533,'5'-18'-666,"2"2"534,4 9-106,4 0-98,5 0-674,14 0 203,-6 3-308,10 1-2427,1 6 73,-13 0 3469,9 4 0,-24-4 0,-2 1 0</inkml:trace>
  <inkml:trace contextRef="#ctx0" brushRef="#br0" timeOffset="135859">23626 3456 9476,'-53'-19'-594,"3"14"2941,37 20-2509,-9 19 108,12-9 10,-2 10-18,8-11 56,1 1-120,3-1-257,2 8 248,1-10 1174,2 4-1576,3-8 809,-1-7-561,2 0 2538,-2-7-2249,0-3 17,1-1 193,0-5-22,2-3-73,10-30-50,-7 10-32,7-21-22,-11 17-11,0-1-3114,5-23 3293,-5 21 3,5-14-214,-6 30 32,0 3-157,5-4 31,-2 8-8,3-2-12,-4 8 32,1 3 114,-1 2 322,6 6 3304,-5 3-3475,3 5 28,-7 3-53,0 2-20,-3 2 131,-2 2-200,-1 3-37,-1 2-3403,-3 18 3341,0-8-44,-3 13 33,1-15-34,0 22 63,2-24-29,0 12-257,4-31-138,0-7 468,3-2 3949,8-14-3770,1-3-53,8-12-81,-1-2 8,0-6 82,8-19-74,-9 12 10,-5 8 1,-1 0 124,-3-1-17,2-5-11,-8 16-87,-1 3-72,-1 3 150,-2 2-52,1 2 61,-2 1-70,-1 3-90,0 1-8,-3 1-106,0 2-353,-2 1 92,1 2-204,0-1-308,2 4-469,0 1-111,0 5-646,0 2-1017,1 0 3122,1 1 0,1-6 0,1-1 0</inkml:trace>
  <inkml:trace contextRef="#ctx0" brushRef="#br0" timeOffset="136432">24063 3412 9122,'8'0'3267,"-2"0"-2508,-6 0 762,0 0-1809,1 4 173,-1 1 115,1 5 5,-1 3 12,0 21 81,0-10-22,-1 23-71,0-26-5,-2 5-2,2-12-4,-1-2-126,1-1 43,0-6-54,1 1-263,0-6 101,0 0 375,3-6 112,1 0-263,10-17 72,-3 4-2,6-10-59,-1-1 70,-4 9-3311,7-10 3300,-10 19-42,3-2 8,-6 9-37,-1 2 37,-2 2-8,-1 0-20,-1 1 3998,1 5-3709,-1-1-29,2 7 12,-2 1 5,0 2-50,0 3-64,-1 1-23,0 17-193,0-17-140,2 10 193,1-24 1,3 0 161,8-6 1,-2-3 53,22-17-143,-15 6-253,10-12 253,-15 12 0,-2 1 134,1 1-134,-5 4 0,-1 3-89,-4 4 27,-1 3 200,-1 0 22,-1 5-34,1 0-126,0 7-252,1 0-843,2 9 19,-1-3-506,2 5-686,0-8 2268,1-1 0,-2-6 0,0-2 0</inkml:trace>
  <inkml:trace contextRef="#ctx0" brushRef="#br0" timeOffset="136809">24555 2958 13395,'4'-6'487,"-1"1"-478,-3 5 1752,0 0-1291,38 30-170,-21-11-62,30 26 120,-31-14-892,-2 4 789,0 6-34,-7-6 0,-1 1-97,2 23-56,-4-18 1,-1 0-16,-1 20 0,-3-1-53,-2-1 25,-1-18 1,-2-1-26,-5 19-1570,0-12 1,-2-1 1613,-5 2-44,-7 11-123,7-27-50,1-5-418,-9 3 330,10-15-66,-8 0-141,13-13 30,-1-4-2497,-8-10-196,4-1 3979,-2-8 0,10 10 0,4 3 0</inkml:trace>
  <inkml:trace contextRef="#ctx0" brushRef="#br0" timeOffset="145710">25472 3524 12969,'-50'-21'2761,"10"4"-2831,39 15-918,0 1 520,6 0 468,2 0 289,8 0-211,6 1 129,5 0 73,39 4-283,-24 1 1,25 3-4,-35-2 6,10 2-53,-12-2-378,8 0-1046,-2-3 483,-7-2-1890,16-4-394,-22 0 3278,3-6 0,-18 5 0,-3-1 0</inkml:trace>
  <inkml:trace contextRef="#ctx0" brushRef="#br0" timeOffset="145975">25541 3790 16976,'-14'-6'-367,"6"1"367,24 9 42,0 1-25,7 2-17,-4 0-78,3 1-314,25 7-140,-14-5-219,1-1 1,1 0-603,2-3-3774,23 1 5127,-24-7 0,-5 1 0,-17-3 0</inkml:trace>
  <inkml:trace contextRef="#ctx0" brushRef="#br0" timeOffset="150343">26532 3103 9707,'0'-6'3603,"1"1"-441,-1 5-2299,-3-12-595,3 10 29,-3-9 42,3 11-87,0 2-168,0 0-73,0 1-2,0 1-4,0 2-5,-1 6 51,-2 8-23,-3 11-3420,-2 11 3392,-3 10 210,-2 7-383,3-14 0,1 2 173,1-12 0,1 0-44,-1 11 1,-1-1-119,0 14-45,1-3 8,2-2-31,3-19 1,1 0-130,0 14-1058,2 18 415,5-40-126,2-1 281,4-20 125,2-5-2316,22-41 1826,-12 7 1795,-4 3 1,-1-2-584,-1-21 0,-8 29 0,-3-3 0</inkml:trace>
  <inkml:trace contextRef="#ctx0" brushRef="#br0" timeOffset="150614">26536 3063 7002,'11'-21'378,"15"4"1467,-1 19-1719,13 3 927,-7 4-706,0 5 85,-3 6 1,0 4-203,5 9 44,-3 9 1,-4 2-91,-13-1-61,-7-1 1,-4-1-88,-13-1-36,-8 11-106,-3-17-124,-3-3-557,-13 8 281,10-13 642,-8 3-4236,6-14 4625,15-13 1,-2 2 0,15-10-1</inkml:trace>
  <inkml:trace contextRef="#ctx0" brushRef="#br0" timeOffset="150931">27306 2962 12784,'10'-4'2389,"-2"1"-1678,-8 3 1372,0 0-2239,-12 12 94,2-2-8,-23 28 98,10-7 109,-11 17-3450,9-4 3436,1 5-73,1 4-147,0 2 103,2 2-3,1 0-370,2-2 367,2-4-62,2-3-107,5-10 0,0 0-83,1 10-61,2-4 1,1-2-251,6-3-55,3 10-292,5-17-112,4-4-4456,27 6 5478,-10-22 0,5 5 0,-20-21 0</inkml:trace>
  <inkml:trace contextRef="#ctx0" brushRef="#br0" timeOffset="151233">27681 2857 13983,'3'6'1406,"0"-2"-858,-3-4 10,-3 36-164,-1-16-108,-3 32 70,-5-1-1503,2-6 1190,4-12 1,-1 3 59,-2 10 1,1-1-100,2-8 0,0 0 17,-2 13 0,0 0-21,3-15 0,0-2-70,-5 33-86,2-3-26,-1-4-37,1-2-212,0-5-966,-2 12 588,3-20-261,1 7-712,4-25 240,1-6-2991,1-2 4533,-1-11 0,1-1 0,-1-9 0</inkml:trace>
  <inkml:trace contextRef="#ctx0" brushRef="#br0" timeOffset="151629">27424 3722 10132,'-17'-46'1072,"0"1"1,-4-16-919,6 5-1456,14 31 1375,4 3-64,12-7 24,3 9-24,11-4 100,-1 13 469,4 1-452,1 6 0,2 1-78,9 0 15,-3 4 0,-2 4-1,-7 4 299,6 8-146,-18 0 102,-4 3 310,-3 18-403,-7-5-64,-1 13-3201,-15 7 3044,1-12-3,-8 13 126,-3-5-179,6-14 0,-2 5-73,9-20 11,3-5-199,3-2 1,3-7 3296,1 0-3020,5-5 485,1-2-53,12-8-171,-3-3-162,9-11 19,-7 0-28,0-5-3266,3-16 3278,-9 9 21,2-10 122,-10 8-208,-4 13 240,0-6-116,-2 20-124,0 3-482,0 5-4351,0 2 2817,0 5 3574,0-2-1558,2 7 0,-1-6 0,1 1 0</inkml:trace>
  <inkml:trace contextRef="#ctx0" brushRef="#br0" timeOffset="152143">28114 3549 8674,'7'-3'3357,"-2"1"-1844,-5 2 819,0 0-2083,-9 28-207,3-11 73,-11 39-70,8-24-43,-2 15 43,3-10 34,2 5 9,0 0 0,1 3-1572,-1 12 1467,1-12 1,1-1-57,1 0-123,0-4 109,1-6 34,1-5-26,1-7 77,0-5 80,0-7-16,0-4-18,0-4 203,0-2 1331,0-4-1578,0-1-12,0-7-96,1-5 64,2-9-63,0-9 107,2-10 26,-1 7 1,0-2-1531,2-23 1501,-1 20 1,-1 1-43,2-18 11,-1 2-64,2 2-17,0 4-744,0 6 727,0 6-223,5 1 203,-2 17 152,5 1 569,19 19-1333,-9 6 924,19 5-74,-17 5 1353,10 10-1324,-11-5 148,11 14-173,-20-14 61,0 5 59,-12-7 734,-2 3-913,-4 1-93,-12 14-86,0-7-96,-9 8-67,3-12-92,0-2-2282,-12 7 948,13-15-234,-6 3 1971,16-19 0,5 2 0,0-3 0</inkml:trace>
  <inkml:trace contextRef="#ctx0" brushRef="#br0" timeOffset="152445">28661 3142 11423,'3'-7'1820,"-1"1"-1449,-2 6 502,0 0-4268,29 27 3661,-13-8-16,23 25 632,-20-16-619,-3 4-25,-1 0 0,-3 4 19,-4 2-63,-1 4 119,-4 24-226,-5-14-605,0-16 1,-2-1 525,-10 17-8,-2 0-203,-5 0-49,-3-1-126,-2-2 1906,-1-2-2698,8-16 0,-1 0-609,-9 12-1211,-7 9 2414,17-26 0,9-12 0,4-6 0</inkml:trace>
  <inkml:trace contextRef="#ctx0" brushRef="#br0" timeOffset="153011">29140 3561 14179,'5'-1'2831,"-2"0"-1804,-3 1-1332,14 3 372,-3-2-95,26 4-16,-13-2-315,12 1-97,-9-2-29,-1 0-231,-2-1-1269,7 0 528,-8-1-2155,9-3 1285,-17 0 2327,-1-6 0,-10 6 0,-3-2 0</inkml:trace>
  <inkml:trace contextRef="#ctx0" brushRef="#br0" timeOffset="153225">29416 3418 11639,'-3'-3'2915,"0"1"1327,3 2-4242,-7-4-131,5 5-15,-6-2-19,8 13 243,0 4 54,-6 48-183,2-22 10,-2 3 1,0 1-192,0-1-1768,-2 13 1297,5-18-363,-1 1-466,3 2-499,0-2-1130,5-1 3161,0-6 0,0-14 0,-1-9 0</inkml:trace>
  <inkml:trace contextRef="#ctx0" brushRef="#br0" timeOffset="153778">29853 3098 13179,'2'-4'2624,"0"1"-1770,-2 3-986,-16 42-266,7-11 378,-2 3 1,-1 3-34,0 14 47,0 3 3,2 2-99,4-16 0,1-1-38,-2 21 56,3-22 0,1-1-244,0 11 34,1-4-342,1 8 233,0-18-525,2 4 326,1-23-124,1-4 21,1-5 629,2-3 404,-1-6-121,1-5-5,4-23-194,-3-1 521,4-18-493,-4 5 54,-1-3-93,-2 11 0,-1 0 3,3-22-437,-1-3 1,1 0 699,0-2 17,0 8 0,1 1-960,1 11 913,2-6-223,-2 24 178,0 6-62,0 4 81,7 0 1206,-2 6-1379,7 0 1035,-3 5-1016,2 1 222,12 2-71,-8 5-45,8 3-16,-10 6 279,-2 3-344,-2 4 197,1 11-144,-8-5-3232,-1 20 3213,-11-18-112,-5 8-283,-6-10 171,-3-1-171,-4-1-574,-14 9 306,6-8-194,-9 6-452,15-12-432,3-3 2645,4-3-1016,3-3 0,6-5 0,2-1 0</inkml:trace>
  <inkml:trace contextRef="#ctx0" brushRef="#br0" timeOffset="154142">30547 2987 17424,'-55'26'-106,"7"1"111,33-7 46,-8 18 47,6-6 1,3 0 1,0 2-100,-2 9-2,3 3 1,0 1-8,3 0-12,3-11 0,1-1-1279,5-2 1168,2-1 145,7 12-245,0-12-242,7 10-811,7-7 454,-3-9-4419,19 12 3635,-12-20-1269,6 1 2883,-4-12 0,-16-4 1,1-3-1</inkml:trace>
  <inkml:trace contextRef="#ctx0" brushRef="#br0" timeOffset="154725">30915 2979 16637,'-2'19'202,"-2"5"-149,-2 10 20,-8 29-73,3-11-25,3-17 0,0 0 2,0 1 1,1-2-1459,-3 20 1451,4-20 1,0 0 29,2 11 3,1-2-2734,2 8 2678,0-16 19,3 4-134,2-17 0,0-10 45,3-2 193,-5-8 1047,0-13-1151,-1 0 3336,-1-26-3302,0 8-58,-1-29 52,0 20-92,0-11 34,1 4 125,1 14-61,2-6-33,2 17 27,2 2-78,7-2-64,-3 8 41,14 0 107,-8 11 73,7 5 218,5 13-176,-6 0-17,13 21-806,-17-12 717,1 11 176,-10 3-65,-5-8 3,-3 12-3148,-8-13 3112,-5 0 19,-7 0-452,-4-1 349,-3-3 470,-3-2-647,-14 1-232,12-9-2723,-15-2 2129,24-11 1307,-3-6-3060,15-4-838,3-3 3591,4-8 0,1 9 0,2-2 0</inkml:trace>
  <inkml:trace contextRef="#ctx0" brushRef="#br0" timeOffset="155043">31330 3491 15974,'-30'26'-178,"-1"-1"1,-3 10 0,7 0 112,12-4 23,-4 17-813,17-26 802,1-1 144,4 6-197,1-9-125,8 7 195,-2-15 324,19-3-145,-11-9 112,22-15-255,-20 0-203,6-9 200,-11 6 352,-4-1-545,-1 1-424,-1-8 197,-3 8-1383,1-11-28,-5 14-1700,1-2 3534,-1 3 0,-1 9 0,0-1 0</inkml:trace>
  <inkml:trace contextRef="#ctx0" brushRef="#br0" timeOffset="155383">31703 2999 13086,'5'-5'2006,"-2"1"-1553,-3 4 600,0 0-1204,0 20 274,-8 18-114,0 11-1686,-4 3 1,-1 2 1676,-2 6-23,3-12 1,1-1-2246,-1 0 2268,2-2-3,0-3-383,-2 9-85,5-15-786,-2 12 213,6-26-3635,0 8 4679,4-21 0,-1 1 0,1-10 0</inkml:trace>
  <inkml:trace contextRef="#ctx0" brushRef="#br0" timeOffset="155578">31509 3354 14857,'37'-35'-216,"-6"9"-6217,9 18 5685,-15 5-39,7 4 1092,-11 3-1672,-1 2 672,0 2 695,7 1 0,-15-5 0,5 0 0</inkml:trace>
  <inkml:trace contextRef="#ctx0" brushRef="#br0" timeOffset="155842">32018 3007 17298,'1'5'-33,"0"2"234,-3 15-89,0 4-103,-3 6 12,-6 13 0,-2 3-80,-2 6-377,1-9 1,-2 6 0,2-6 12,-5 10 193,4-11 1,0-1-1169,2 0 533,3-4-2824,3 5 1575,3-17 1420,5 1 1,-1-20 0,2-4 0</inkml:trace>
  <inkml:trace contextRef="#ctx0" brushRef="#br0" timeOffset="156042">31876 3448 16310,'-16'-46'333,"3"8"-445,15 33 22,2 0-184,12-3 159,-3 4 82,11-2-12,-9 5-442,3 1-146,0 3-76,1 1-84,1 3-1998,12 7 685,-6-2-176,6 3 2282,-7-5 0,-13-5 0,-1-1 0</inkml:trace>
  <inkml:trace contextRef="#ctx0" brushRef="#br0" timeOffset="156576">32268 3433 14848,'-47'15'-786,"7"0"676,25-1-41,1 1 34,3 2 108,3 0 9,2 2 25,3 1 113,0 12-138,3-7-45,0 7 36,2-12 7,1-2-467,6 0 161,-2-6 121,4-2 49,-1-7 110,0-2-25,2-2-235,8-11 97,-4-1-3276,12-21 3556,-11 10 74,3-10 10,-7 10 88,-2 2-26,-2 1 301,2-2-268,-4 8-60,-1-2 133,-3 10 3104,-3 3-3445,1 2-711,-1 2 388,0 4 459,-1 8 62,0 2-72,-1 6-64,-1 7-62,0-7-342,1 10 81,1-17-136,2 1 7,1-9 390,3-3 17,2-1 165,3-1 9,-1-3 7,2-1 145,0-4 136,-1 1 1139,3-4-1299,-5 5-249,1-1-70,-5 6-34,-2 0-38,0 1-133,-1 0-44,0 3-151,0 2 122,2 5-816,-3 15 343,1-3-935,-1 25 311,0-17-677,0 7 2052,1-14 0,0-12 0,0-1 0</inkml:trace>
  <inkml:trace contextRef="#ctx0" brushRef="#br0" timeOffset="156911">32755 3066 7463,'51'4'1008,"-5"12"1758,-37 3-2054,3 39-502,-8-21 1031,1 25-1109,-5-22-12,-3 2-1266,-6 19 1146,-1-14 0,-5 12 1898,-5 0-1901,5-14-106,-8 14-213,5-18-120,-3-1-635,1-6 1,-2 0-383,-7 8 85,6-11 0,0-2-2635,-1-7 4009,-9-5 0,19-9 0,-5-3 0</inkml:trace>
  <inkml:trace contextRef="#ctx0" brushRef="#br0" timeOffset="157692">27709 4939 11182,'-2'-6'2787,"1"1"119,1 5-3160,0-5 7,2 4 239,2-4 8,4 5 42,5 0 56,5 0 95,19 0-193,-6 2-901,12 0 859,-10 1 42,-1 0 42,27 0-415,-22-1-324,-2-3 0,-2 0-415,-3-3-596,9-5 1708,-7-6 0,-16 8 0,2-4 0</inkml:trace>
  <inkml:trace contextRef="#ctx0" brushRef="#br0" timeOffset="158826">29001 4442 13510,'5'-6'2943,"-1"2"-2210,-4 4 502,0 0-1364,0 5 76,0 3-9,-1 10 57,-1 6-4,-2 9-24,-1 7 24,0 6-30,0-4 0,0 1-345,-1 11 363,2-12 0,0-2-23,1 0-1081,2-2 952,1-1-862,0-3 640,2-3-98,0-3-873,6 3 400,-2-11-1304,9 4 1643,-7-17 1148,3 0-703,-7-9 950,-1-3-770,-2-17-116,0-1 49,-1-12 1,0-3 104,0-8-31,0 8 1,0-1 238,-1-7-14,0-1 195,1-4-1984,-1 0 1842,1-2 65,0 16 1,0-1-813,0-18 648,0 21 1,0 1 564,1-21-443,-1 19-2244,2-9 2198,-1 28 1032,1 1-1194,-1 11 515,-1 3-1310,0 1 825,14 1 113,-1 0 3383,16 3-3579,-3 3 53,4 6 187,15 15-195,-12-3 16,14 22 1,-26-18 8,1 9 8,-14-13 45,-4 0-34,-2-1 6,-9 11-134,-1-9-6,-7 7-3431,-1-12 3243,-1-2 12,0-1-748,-10 3 260,8-6-190,-6 2-222,11-8-357,4-2-1300,4-3 2733,3-1 0,1-2 0,2 0 0</inkml:trace>
  <inkml:trace contextRef="#ctx0" brushRef="#br0" timeOffset="159129">29656 4317 16369,'-57'-4'456,"13"2"-456,24 7-78,7 3-37,0 3-123,-10 24 185,9-6 53,-7 21 0,11-12 89,2 3 26,-1 25-109,4-15-291,2-9 0,2-1 120,4 5 13,2 11-727,9-8 137,-1-13-1067,18 16 493,-9-27-496,11 1-1181,-9-16 2993,4-7 0,-15-2 0,1-2 0</inkml:trace>
  <inkml:trace contextRef="#ctx0" brushRef="#br0" timeOffset="160292">30048 4397 18390,'-28'52'-209,"11"-16"1,1 0 174,-1 10 3,5-14 1,2 2-36,1 2 0,2-1-1601,-2 19 1588,4-19 1,1 0 222,2 11-519,2-9 0,1 1 5,2 6-19,3 18-1353,5-31 1255,-5-15 234,2 1 1463,-6-15-316,-1-1-849,-1-7 16,-3-3-61,-2-8 9,-5-5 27,-2-4-19,-11-19-20,4 8-1728,3 6 0,0 1 1731,-2-4 17,-5-15-79,15 28-19,0-3-5,7 10-26,4 5 257,12-4-38,4 6-99,12 0 81,15 1-89,-8 3 0,12 1-2,-17 1 2,-4 2 3403,13 6-3403,-19-2-216,9 6 93,-23-4 249,-1 4 8,-4-2-19,-2 6 20,-6 6-135,-1-2 0,-3 8-54,0-6 10,1 2-26,1 0-20,2 9 54,2-8 30,3 5 59,6-7 0,2-6-16,4-1-34,-1-8 5,0-2 0,2-3 93,0-1-31,0-5 48,0-1 5,-1-7 23,0-2-93,3-16-78,-5 6 25,0-12 0,-7 10-14,-2 0 14,-1 1 302,-2-9-240,-1 15-116,-2-7-16,1 20 9,-1 1-20,2 2-689,1 2-48,1 0 498,3-1 315,2 0-127,8-4 51,-2 3-3359,9-1 3331,-9 3 109,1 1 498,0 5-290,-4 0-54,4 6 62,-4 0-28,1 3 3805,4 23-3788,-4-11-149,2 18 75,-7-15-13,0 1-51,-1 21-5,-2-10-135,0-4 1,0 0 75,-2 6 58,-1 11-16,-3-9-42,0-14 95,-2 10-98,5-22-45,-1-1 12,2-11 214,1-2-254,0-4-193,0 0 266,1-6 28,2-3 6,1-8-34,3-5-143,1-9 81,2-7-24,-2-8 1,0-2-487,2-15 569,-3 12 0,1 0-5,-2-3 2,1 3 6,1 2 25,0 5 31,2 4 34,0 6-93,5 0-61,-3 14 64,4 3 324,3 12-100,-3 7 79,13 7-172,-13 1 29,6 5-34,-10-3-3,-1 2 562,-3-1-472,-2 1-3,-1-1 406,-7 13-476,-2-9-53,-5 9-87,-2-13 0,-3-1-252,-1 0-146,-1-2-33,0-1-283,-1-2-2272,-9-2-1110,8-2 4096,-13-1 0,21-3 0,-3 0 0</inkml:trace>
  <inkml:trace contextRef="#ctx0" brushRef="#br0" timeOffset="161059">31348 5042 15646,'-33'-19'787,"4"1"-664,18 7-123,-3-2-98,0-3 3,-7-12-101,6 3-140,-5-22 204,13 16 26,1-10-37,6 13 45,2 2-36,2 3-62,3 2-37,2 2 37,2 3-117,9-1 268,-2 6 45,7 0 98,5 6-25,-5 2-225,8 3 446,-9 4 151,0 3-204,1 6 176,8 13-277,-9-4 204,11 19-106,-18-15 9,2 7-26,-11-9 17,-2 0-31,-2 0-59,-2-1-41,-1 0 2,-6 21-112,1-14-2,-4 15-57,3-21 290,0-2-1018,1 2 141,2-8-301,1 0-1842,2-9 975,2-4-1308,2-2 3125,4-9 0,-5 5 0,2-5 0</inkml:trace>
  <inkml:trace contextRef="#ctx0" brushRef="#br0" timeOffset="161612">32033 4349 12983,'4'-10'1986,"-2"3"-1443,-2 7 854,0 0-1347,-3 35-44,-1-6-1667,-2 11 0,0 4 1667,-4 9-5,4-17 0,-1 2-134,1 1 0,0 0 141,-3 22 10,2-21 1,1 0-19,-3 14-3,1-3-252,1 13 246,4-30-114,0 6-50,3-33-188,5-4 3536,-1-4-2998,6-5 514,1-5-613,3-6-3213,12-22 3135,-5 6-6,7-15-227,-1 5 172,-8 13-2430,11-9 2421,-15 24-28,4 1 0,-6 10 2359,-4 3-1925,4 9-238,-7 0 101,2 9-5,-4-1 3338,-2 2-3031,-6 25-372,-3-15-96,-6 18-33,-1-21-70,-1-1-579,-8 8 147,7-11-2575,-8 6 1229,17-19-1126,-2-1 2974,9-9 0,0 1 0,0-1 0</inkml:trace>
  <inkml:trace contextRef="#ctx0" brushRef="#br0" timeOffset="161959">32483 4834 10312,'3'-1'3775,"0"-1"-1849,-3 2-2004,-52 25-1,32-10 34,-11 2 1,1 1-18,15 4 17,0 1-168,0 9 87,6-8-156,2 12 38,7-17 31,4 3 42,3-9 17,3-2 146,2-3 187,8-2-16,-4-3-12,6-1 179,-1-7-151,-5 0-36,2-5-28,-7-1 11,-2 0 14,3-9-25,-5 5-9,1-5 45,-6 7-151,-1 0-207,-1 1-157,-1-1-98,0 0-56,-1-1-1680,0-7 562,1 4 1636,6-11 0,-4 17 0,4-2 0</inkml:trace>
  <inkml:trace contextRef="#ctx0" brushRef="#br0" timeOffset="162249">32723 4508 13011,'0'-7'2372,"1"1"-437,-1 6-1935,0 0-249,-2 17 246,0 2-3398,-7 46 3393,1-14 4,2-13 0,0 0-291,-2 19 110,0-3-16,1-3-471,-1 14 84,2-18-201,2-11 1,0-1-441,0 2-213,-1 6-3621,4-15 5063,0-11 0,0-3 0,1-12 0</inkml:trace>
  <inkml:trace contextRef="#ctx0" brushRef="#br0" timeOffset="162442">32578 4646 16195,'4'-42'-602,"1"7"-5425,34 31 5573,-11 2 910,13 3-1277,-13 4 476,0 3 345,15 13 0,-24-12 0,10 6 0</inkml:trace>
  <inkml:trace contextRef="#ctx0" brushRef="#br0" timeOffset="163427">33034 4369 13941,'0'-3'3296,"0"0"-2571,0 3-725,-12 35 3,3-8-3,-10 34-3,5-15-30,3-2 1,0 2-2325,-4 11 2190,5-12 1,1-3-249,1 1 388,0-2-1356,3-8 0,1 1 119,-1 5-1390,0 24 1467,4-44 128,1 0 704,-1-14 355,0-5 565,-3-13 1635,-1-2-1489,-2-13 146,1 0-92,-1-4-292,1-3 871,-4-15-720,4 13-245,-2-7-180,5 20-93,0 3-106,3 4-56,-1 2 48,3 1-1,2 2-94,16-6 103,-4 8 78,14-3-78,-9 11-42,2 1-11,1 2-48,0 1 47,-1 3-27,9 4 0,-10 0-73,4 3 199,-8 2 55,-6-2 63,0 5 36,-8-4 34,-2 3 63,-2 11-186,-4-5 4,-3 9-13,-4-8-92,0 1-3544,-15 23 3462,11-16 0,-9 16-16,15-26 8,3-2-62,2-3-662,7 2 772,6-9 344,20-44 0,3-15-132,-11 22 1651,10-25 1,-7 6-1615,-24 38-172,0 0-114,0-3-19,0 3 24,0-3-24,0 4-17,0 2-65,0 1-362,1-1 278,1 3 121,7 0 125,-2 2-108,5 1-247,1 6 361,-3 0-33,3 6-155,-5-1-24,0 1-32,3 16 256,-5-7 27,1 12 9,-6-11 75,-1 1 278,0 7-171,0-8 25,0 4 100,0-13-88,0-3-48,0-4-17,0-3 358,0-1-678,4-6 119,4-9-116,3-2 3,3-10-11,1 4-36,-1-2 89,1 1-44,1-3 72,-6 9 45,0 1 81,-6 10 146,-1 2 347,0 2-546,-2 0-65,0 1 85,0 4 95,-1 0-143,0 4-135,1 1-332,-1 3-209,0 4-1617,0 12 389,0-6 1904,1 10 0,-1-20 0,0-1 0</inkml:trace>
  <inkml:trace contextRef="#ctx0" brushRef="#br0" timeOffset="163892">33452 4392 11236,'-4'-5'1260,"0"0"-1123,4 5 1415,0 0-738,32 6-671,-15 2-28,27 7 45,-22 2 142,-2 4 17,-2 3 185,0 18-1139,-7-6 786,0 16-312,-10 11 239,-4-13-43,0-17 0,-1 0 7,-7 13-5,-3-2-12,-2-6 0,-1 1 28,-4 7-52,3-10 1,1-3 1,-2-2 0,1-5 50,2-6-47,3-4 2,2-4 45,3-3-238,2-5-50,2-1 546,2-3-1476,1 0 1150,1-2-137,0 1 46,0-3 5,0 2-131,0 0-387,0-1 350,0-1-6252,-3-14 6521,2 8 0,2 19 0,-1-6 0,3 22 0</inkml:trace>
  <inkml:trace contextRef="#ctx0" brushRef="#br0" timeOffset="166352">24423 7373 17041,'-35'8'918,"7"-1"-772,28-7-440,0 0 128,3 0 290,11 1 13,1 0 81,23 3-184,-10-3-1,13 1-27,-11-1-6,0-1-403,10 0 36,-11 0-117,7 0-964,-5 1 339,-10 1-314,4 3-2519,-10 6 3942,-6-2 0,-3 0 0,-5-5 0</inkml:trace>
  <inkml:trace contextRef="#ctx0" brushRef="#br0" timeOffset="166592">24327 7677 12907,'-5'6'3638,"1"-2"-3383,4-4 812,0 0-885,16 1-140,-4-1-6,15 1-39,4-1-39,-5 0 42,10 0 3,-9 1-392,2 1 311,3 3-278,3-1-1201,11 2 1,3-1 43,7-1 1513,-11-1 0,8-1 0,-11-1 0,-7-1 0,24-1 0</inkml:trace>
  <inkml:trace contextRef="#ctx0" brushRef="#br0" timeOffset="168360">25839 7645 8177,'-23'-28'19,"-1"-1"1,-13-22 1650,33 27-1661,1 0 1484,3 2-1493,2 4 925,2 2-1110,13 0 3197,-5 7-3082,16 0 1285,-12 8-851,12 7-216,-12 2 0,4 8 127,-4 13-197,-6-1 1,-1 12-74,-6-5-2,-2 2-146,-8 17-412,0-13 351,-7 11 47,1-20-19,-1-4-124,1-4-534,-3 1 405,5-11-1077,1-1 565,8-12-255,1-5-963,7-13 2025,1-2-888,17-22-202,-5 11 812,9-11 367,-6 11 45,0 1-213,-2 1 880,-1 1 0,-3 2 72,-3 3 1000,-2 0-695,-6 8 683,-1 2 38,-3 9 375,0 2-342,-7 1-1432,2 0-186,-11 3-264,6 0 22,-4 2-75,7 1-65,-1 2-153,-2 14 268,3-2 0,0 12-521,4 4 160,3-8-162,4 8-171,4-13-160,5 0-303,2-2-24,3-2-241,1-2 1509,22 0 0,-25-9 0,12-1 0</inkml:trace>
  <inkml:trace contextRef="#ctx0" brushRef="#br0" timeOffset="168910">26252 7666 7632,'0'-10'4010,"0"1"-2832,0 9 2329,0 0-3409,-3-11-129,2 9-126,-3-8-269,4 13 267,0 8 8,0 14 114,0 2-16,1 8-731,5 0 308,-1-11-81,6 3-113,-2-15 191,2-2 163,2-5-57,1-2 1,1-4 100,2-4 200,6-11 108,-6 0 37,4-9 117,-10 5 1784,-1-25-1388,-6 21 159,0-16-14,-4 30 624,-1 2-854,-1 4-126,1 2 264,1 2-701,0 4-33,-1 1-34,-1 8-17,-3 20 144,0 0-38,-1 19 9,3-19 1,0 1 30,-1 20-179,2-17 0,0 0 170,0 17 6,0-15 1,0 1 7,0 18 16,0-22 0,-1 1 7,-1 0 0,-1-3 6,-1 5 44,-4 14 513,-5-30-428,6-13 35,-15 2 270,9-15-468,-7-3-3392,2-5 3324,-1-3-35,0-3 97,0-4-72,3-2-9,2-2-103,3-13 52,6 7-246,8-4 1,3 0-82,7-4-388,4 1 1,4 2-562,8 2-2238,-1 9 1,2 1 3651,13-3 0,-7 5 0,-14 12 0</inkml:trace>
  <inkml:trace contextRef="#ctx0" brushRef="#br0" timeOffset="170842">26857 7758 18110,'34'-14'68,"-1"0"1,27-8 18,-31 17-87,2 1 0,-1 2-5,-1 0-1,0 2-2,-2 0-29,0 1-248,0 1-107,0 1-168,-1 2-180,-2 0-164,-2 1-266,-3 0-365,-4 1-523,-4 1-1327,-3-1 3385,-4 2 0,-1-5 0,-3 1 0</inkml:trace>
  <inkml:trace contextRef="#ctx0" brushRef="#br0" timeOffset="171058">27181 7589 13327,'0'-5'4366,"0"2"-2521,0 3-1901,-1 4-67,0 9 120,-2 7-2,1 11-79,-3 5 39,0 5-529,1 2 0,-1 1-132,1 11-721,1-4 1,2-3-2460,6-9-101,2 4 3987,6-22 0,-6-11 0,0-4 0</inkml:trace>
  <inkml:trace contextRef="#ctx0" brushRef="#br0" timeOffset="171610">27612 7533 14893,'2'-2'1977,"0"1"-311,-2 1-1840,1-3 37,3 2 137,3-3 3,7 3 8,18-2-11,-3 0-25,12 1 25,-12 1 0,0 1-56,8 2 50,-11 1-33,15 4 36,-20-1-33,2 3 27,-13-3-35,-3-1-68,-3 1 268,-2 4 52,-3 0-10,-11 18-144,-1-4-46,-12 11-8,0-5 0,-4 3 36,-5 0-665,-1 3 562,-3 1 58,1 0 6,0 1 1,2-2-35,5-2 32,0 1 7,13-13 60,3-2 92,11-15-148,4-3 159,4-2 109,4 1 96,6-1-62,5 0-126,4 0-98,2 0-6,1-2-61,-2-1-17,-2 0-8,-2-1 634,-2 0-780,0 1-128,0 0-43,0 0-753,12-2 50,-7 1-305,9-2-414,-12 2-953,0 0 2700,3-2 0,-12 4 0,1-2 0</inkml:trace>
  <inkml:trace contextRef="#ctx0" brushRef="#br0" timeOffset="172310">28272 7547 18847,'-17'29'-731,"2"18"669,12-13-5693,-1 13 5701,4-16 46,1-2 1243,4 6-1506,1-12 436,8 9-358,-6-21-152,5 1 258,-7-11 3619,4-2-3302,-3-3 25,4-5-87,-1-5-20,3-7-78,9-16-70,-5 6-255,4-9 317,-8 17-3303,-2 5 3294,-3 4 42,-2 3-5,-1 5-12,-3 2 9,0 2 781,-1 1-884,-1 5 3310,0 6-3224,0 4-65,0 21-5,0-7-33,0 12-63,4-1 96,0-11-8,5 7-54,-1-15 9,2-1-50,9 0 69,-4-6-19,6-1 165,3-8-25,-4-2 95,15-9-26,-14-1-52,6-8-42,-9 0 41,0-4-8,-3-2-39,6-20-47,-6 8 24,3-17-33,-6 13-525,-1-1 623,-1 1 7,-2 5-10,-2 3-8,-1 4 58,-1 4 18,-3 3-26,1 2 546,-2-3-674,1 9 16,-1-2-106,0 11-812,0 1 512,-3 1-644,1 0 149,-1 0-311,2 0-4022,0 0 3532,1 4-468,0-1 2145,4-4 0,-3 1 0,4-6 0</inkml:trace>
  <inkml:trace contextRef="#ctx0" brushRef="#br0" timeOffset="185359">25262 9095 15492,'-7'-2'1563,"3"1"-1227,3 1 868,1 0-1300,3 0-27,-1 0 48,4 0 75,1 0 67,6 0 20,5 0-26,23 0-16,-6 0-1744,-2 1 0,1 0 1641,6 1 58,11 2-314,-20 1 340,-1 2-26,-4 0-42,-2 1 42,-4 0 0,-3-2-12,-1 1 3238,-7-2-3229,0-2 4,-8-2-4100,0 0 3251,-12 3 0,8-3 0,-8 4 0</inkml:trace>
  <inkml:trace contextRef="#ctx0" brushRef="#br0" timeOffset="186164">26045 8959 19009,'6'8'-162,"-2"4"164,-4 6 1,0 10-3,-1 9-31,-2 7-921,-2 5 946,2-14 1,-1 0-4,-1 18-52,-2 11-3625,4-24 3686,0-2 908,0-2-911,0-2-50,0-3 47,1-4-1041,-1 12 635,2-22 244,0 7-1224,1-22 3074,0-3-2243,0-4-72,0-2-1520,4-39 1663,-2 10 203,2-7 0,0-2 287,-2-9 25,-1 9 0,0-1 177,0-6 544,-1 3 0,0-1-127,0 4-7,0 7 0,0 3-15,0 12 184,1-5-574,0 18-28,1-3 143,4 1-204,-1 3-3,5-6-115,-2 7-53,14-4 327,-8 8 93,21 3-895,-14 9 651,8 5-8,-8 4 459,10 32-417,-17-19-1625,-2 4 1,-4 0 1573,-10-3-52,-2 11-52,-4-13 7,-2-1 27,-1-2-33,0-4 457,0-2-637,0-4-245,-2-1 41,5-5 2325,-4-2-3633,7-7-1542,-3-5-571,3-1 3802,-2-8 0,4 8 0,-1-3 0</inkml:trace>
  <inkml:trace contextRef="#ctx0" brushRef="#br0" timeOffset="186979">26620 8751 11572,'-5'-1'3105,"1"0"-1584,4 1-1168,-41 4-230,24 0-62,-32 5-61,35 1-67,0 4-3,0 4 65,1 5-7,1 4-30,-2 23 45,6-9 16,3 3 1,3 2 17,3 0-33,2-1 0,1-1-127,5-2-79,5 12-89,-3-17-232,1 0-1892,16 21 903,-9-23-1012,-1-5 0,1-4 2524,3-10 0,-5 0 0,-7-14 0</inkml:trace>
  <inkml:trace contextRef="#ctx0" brushRef="#br0" timeOffset="187678">26884 8727 18054,'-14'46'-512,"4"-9"475,-8 27-597,6-16 628,1 3-15,4-15 0,0 1 16,-3 20-702,1 2 1,0 1 443,0 1-1302,2-6 0,1-2 1167,3-11-1023,1 12 830,1-32 31,2-1-961,1-14 1903,0-3-382,0-4 118,-1-6-118,-1-6-163,0-9 163,-2-9 126,-2-8-117,-4-5 153,-3-4-36,-1-1 3216,-2 1-3066,1 11 0,0 0-240,-1-6 37,2 8 0,2 2-84,4 10 5,2-3 436,4 11-581,4 2-9,9-2 160,2 5 73,8 0 162,-1 6-8,2 3 25,2 4-61,10 9-82,-9 0 17,15 16-81,-22-8 8,5 8 3,-9 9-56,-6-8-3229,-1 26 3282,-8-21-42,-1 11 54,-5-4-63,1-12-2,-2 4-42,4-16-470,1-1 512,4-9 53,8 0 3583,2-10-3457,7-3-62,-1-5-108,2-6 181,9-15-109,-9 4-2,4-11-3382,-12 10 3457,-3 1-30,-3 2 198,-3-9-199,-2 10-42,-4-6-75,-2 11-4,-3 3-4,-2 2-183,-1 2-207,0 3-73,0 2 3210,1 3-3468,0 3-190,2 0-2864,-1 8 1196,4-2 2581,0 12 0,3-11 0,1 2 0</inkml:trace>
  <inkml:trace contextRef="#ctx0" brushRef="#br0" timeOffset="188210">27281 9210 16761,'-19'39'-210,"1"-1"120,4 14 84,5-16-2830,1 3 1,0 1 2832,2 1 860,-2 14-1017,4-18 29,0-2 16,1 9 1003,0-14-902,1 8 14,1-25 115,0-2 3072,1-10-3187,0-3 566,2-7-566,1-3-9,6-30-72,-1 5-59,4-23-30,-6 22 1,-1 0 1,4-21-1445,-3 10 1,0 2 1575,2-3-33,1-9-2426,-2 28 2415,1 5 8,0 6 31,-1 2 42,1 5 311,5-3-311,-5 8 1971,4 0-1934,-5 7 3685,2 2-3190,9 8-361,-4 0-31,7 9 143,-4 6-82,-6-4 205,-1 15-319,-7-13-6,-4 7 17,-4-9-89,-3 1-4,-4-1-83,-9 7-118,2-7-59,-5 3-406,0-9 48,8-7-252,-5 0-692,9-6-1173,1-2-784,1-3 3514,-1-7 0,7 6 0,-1-3 0</inkml:trace>
  <inkml:trace contextRef="#ctx0" brushRef="#br0" timeOffset="188459">27635 9361 15895,'0'4'-5326,"-1"1"5326,-7 2 0,4-4 0,-2 2 0</inkml:trace>
  <inkml:trace contextRef="#ctx0" brushRef="#br0" timeOffset="189066">27654 8814 16422,'-16'-41'456,"3"9"-456,13 32-428,0 0 243,5 7 247,0 0 150,6 10-88,2 0-38,2 5-32,1 3 200,5 15-58,-6-8-3310,6 25 3192,-13-22 45,2 12 9,-7-13-12,-2 0-1098,-2-1 1,0 1 1017,-4 10-39,1-9 0,-1-2 2,-5 3 50,0-2-47,-1-3 0,0-3-1,-1-3-5,0-3 1955,-5 5-2283,3-8-489,-10 6 377,10-13-167,-5 0-194,8-7-229,0-3 2979,3 0-8134,2-5 6185,3-4 0,2 2 0,1-2 0</inkml:trace>
  <inkml:trace contextRef="#ctx0" brushRef="#br0" timeOffset="189559">28129 9424 17948,'-9'0'-9831,"1"2"7971,6 1 1860,11-5 0,-7 4 0,10-7 0</inkml:trace>
  <inkml:trace contextRef="#ctx0" brushRef="#br0" timeOffset="190159">28295 8982 14042,'2'-3'2335,"-1"0"-1879,-1 3-456,1 9 59,-1 3 48,0 12-74,1 6-33,-1 7 37,0 6-32,0 6-777,0 2 809,-1 2-32,0 1-5,-1-17 0,0 1-33,-1 18 31,0-21 1,2-2-41,-2 7-90,2-5-3849,0 13 3536,1-22 432,0 8-416,0-26-10,0-3 223,1-3 404,1-9 137,4-14-325,1-7-115,1-14 115,-2 0 0,1-5 36,-2-4-63,-2 12 1,1-1 3330,0-21-3192,1 9 0,0 0 31,2-6-222,-2 21 1,0 2 249,3-9-1039,0 2 1126,0 4-54,1 4-40,1 5-46,-1 5-118,4 2-3,-3 10 3,14 0 201,-9 13 273,12 6-392,-9 8 1092,0 6-1087,7 20-42,-8-6 0,-5 4 0,-2 2-9,-3 0-31,1 21-95,-9-35-25,-2-4-195,-9 6 125,-2-8-134,-7 3-143,2-10-93,-1-1-251,-2-3-1846,-10-2 549,7-4 2103,-4-3 0,18-2 0,5 0 0</inkml:trace>
  <inkml:trace contextRef="#ctx0" brushRef="#br0" timeOffset="190527">29081 8486 12851,'1'-6'2204,"-1"0"-1554,0 6 680,0 0-1330,-38 2-106,20 3-18,-31 6 38,29 7-49,-8 19 135,6-4 53,-4 16 169,7 9-1237,6-12 1155,0 16-50,7-17-29,2 0-3015,1 20 2962,2-14-5,0 16-27,1-19 78,2 0-54,2 1-238,0-15 0,1 0-219,2 16-1027,2-5 0,1-1-401,2-4 1885,14 19 0,-17-45 0,4-2 0</inkml:trace>
  <inkml:trace contextRef="#ctx0" brushRef="#br0" timeOffset="191042">29219 8532 13474,'8'0'1086,"-2"0"-523,-6 0 125,0 0-4861,-4 44 4263,-1-14-45,1 4 0,-1 2 982,-2 9-895,-1 2-1043,3-3 1,-1 1 910,-1 11 0,2-12 0,1-1 37,-2-1-37,1-2-37,-1-3-58,1-3-90,0-3-27,1-3 1914,0 0-1976,2-12-370,0-2 126,2-14 3532,10-19-3311,-2 0-65,19-33 147,-8 17-1603,-1 5 0,1 2 1798,3-2 20,6-1 264,-8 17-66,-6 7-43,4 2-93,-10 6 487,4 11-261,-7-1 3588,-1 21-3708,-8-9-70,-2 9 62,-5-7-17,-1 0 5,-18 19-193,10-15 3,-12 13-109,15-21 8,1-3-154,2-4-114,3-4-143,4-4-385,2-3-2880,3-2 1601,2-1 2218,4-2 0,-2 1 0,3-1 0</inkml:trace>
  <inkml:trace contextRef="#ctx0" brushRef="#br0" timeOffset="191376">29546 9083 15277,'-45'45'-507,"6"-3"-5271,23-17 5733,3 2 1392,2 1-1509,3 10 75,3-10 17,5 13-31,4-21 827,3 1-743,2-12 17,1-4 241,15-5-115,-9-4-1,12-7 18,-13-4 3358,1-5-3411,4-17-82,-5 6 74,2-11-82,-6 1-188,-5 13-464,0-12-15,-4 21-101,-1-2-503,-1 9-1022,0 0-1033,0 1 3326,0 0 0,0 6 0,0-1 0</inkml:trace>
  <inkml:trace contextRef="#ctx0" brushRef="#br0" timeOffset="191658">29828 8718 11756,'5'-7'2835,"-2"1"-1757,-3 6 1436,0 0-2791,0 6 271,-1 4 6,-2 11 17,-7 25-17,1-5-25,0-2 0,1 0 22,-3 10-42,-1 14-546,4-19 356,2 1 8,0 0-610,0 18 100,1-17-439,0 10-591,3-22-969,0-5 2736,2 1 0,0-16 0,0 0 0</inkml:trace>
  <inkml:trace contextRef="#ctx0" brushRef="#br0" timeOffset="191859">29635 8910 15181,'29'-24'-641,"1"0"0,12-11-1048,11 28 244,-28 10 1445,15 7 0,-27-5 0,3 4 0</inkml:trace>
  <inkml:trace contextRef="#ctx0" brushRef="#br0" timeOffset="192142">30130 8609 17760,'4'10'-25,"-2"5"137,-4 10-25,-1 9-670,-3 7 602,1-7 1,-1 0-26,-5 20 5,4-19 0,0-1-3904,-3 14 3899,0-1-55,1 0 9,2-13 0,1 1-407,-3 17-1312,2-9 1,1-2 636,-1 4-362,-1 7-4378,3-17 5874,0-13 0,2-4 0,1-13 0</inkml:trace>
  <inkml:trace contextRef="#ctx0" brushRef="#br0" timeOffset="192332">29929 9123 13964,'12'-57'2598,"4"2"-2598,-6 37-70,10-5-20,-6 13 82,6-1-398,3 7-56,-6 2-2003,19 14 824,-18-3-643,12 12-933,-16-8 3217,3 2 0,-9-9 0,0 1 0</inkml:trace>
  <inkml:trace contextRef="#ctx0" brushRef="#br0" timeOffset="193108">30286 9128 9021,'0'6'2973,"0"-1"-304,0-5-2800,-36 13-76,20-4 109,-29 13-56,25 6 145,5-4-80,-6 23 16,12-19 67,1 10-55,6-14-57,1-1 118,3-3-443,6 5 155,0-8-102,5 1 164,-3-11-127,2-3-20,1-3-44,1-4 81,1-3-39,12-25 375,-10 9 230,8-18-32,-15 14-69,-1-1 151,-2-1 93,0 1-18,0 0-47,-1 1 9,0 2 16,0 2-90,0 1 2,0 2-74,0 2-90,1 3 20,-1 1-68,1 2-114,-2 3-109,0 3 19,-3 3 115,0 2 50,0 0 6,1 4-8,1 2-66,0 5 119,1 12-45,-3-2-288,1 24 162,-5-15-90,-4 35 205,2-32 11,-3 15-37,6-29-33,0-3-58,1 0-99,0-7-260,5-1 268,0-9 65,7-4-19,-2-5-9,2-4-101,9-14 283,-4 5-142,6-9 551,-7 9 72,0 2 99,-2 3 361,3-3-535,-6 7 222,1-2-458,-8 11-63,0 0-68,-4 4 178,1 0-359,-1 5 105,-1 1 82,-1 15 28,-1-1-68,0 10-5,0-5 0,2 0 3,0 8-90,0-11-39,1 5 82,4-10-32,-1-7 76,4 0 25,0-7 110,2-2 19,1-1 336,10-9-286,-4-1-114,7-7-18,-7 3-18,-2 1-52,-4 4 35,-1 3-37,-5 4-81,-2 2-71,-1 1-419,1 11 384,0-1-183,2 11-655,-1 6 271,0-6-226,0 8-319,0-10-479,0-1 1778,0 4 0,-1-11 0,1 1 0</inkml:trace>
  <inkml:trace contextRef="#ctx0" brushRef="#br0" timeOffset="193430">30905 8995 16313,'19'33'277,"1"1"0,10 19-92,-21-11 217,-7-12-30,0 15-224,-2-11-35,0 9-71,-1-15-34,-1-3 37,-3 0-37,-1 0 1,-2 1 54,-8 12-324,3-9-3755,-13 18 3593,9-22-112,-6 5-1377,4-11 472,4-8 1440,-10-3 0,17-6 0,-4-3 0</inkml:trace>
  <inkml:trace contextRef="#ctx0" brushRef="#br0" timeOffset="194526">27687 11289 19684,'7'-4'-263,"1"0"321,5 2 21,6-3-79,5 0 0,5-1-79,0 0-3405,13 2 3364,-10 2-320,8 2-86,-13 4-102,1 3-256,-2 3-2188,9 11 218,-12-1 2854,2 20 0,-17-24 0,-4 5 0</inkml:trace>
  <inkml:trace contextRef="#ctx0" brushRef="#br0" timeOffset="194758">27702 11598 19457,'16'4'-112,"1"-2"112,2-1-95,20 0-188,-5 1-227,16 1-234,-11 0-407,2 1-624,3-1-449,2 0-2711,-3 0 4935,5-2 0,-26-1 0,0 0 0</inkml:trace>
  <inkml:trace contextRef="#ctx0" brushRef="#br0" timeOffset="195342">28468 11192 14753,'0'-5'1098,"0"0"-586,0 5-602,27-30 37,-11 23-522,23-23 695,-18 32 127,0 3-95,14 25-99,-16-8 34,9 33-85,-23-23-2,-2 12-176,-8-10-34,-3 1-332,-5-3 0,-1 0 178,-3 7-1736,0-5 0,1-3 1408,5-10 431,-2 1-209,10-16-12,1-3-36,1-5-73,6-15 401,3-1 85,7-13 0,2-1 49,4-4 1592,-3 6 1,0 1-1537,1 1 278,0 2 704,6-7-520,-8 9 779,6-11-521,-13 19 44,-1-1 12,-6 10-48,-2 3-76,0 1 249,-1 1 1314,0 1-2428,0 5 31,0-1-58,0 6 7,-1 1 96,0 6-375,-4 38 41,2-17-159,0 26-235,5-30-387,2-1-2259,13 8 1609,0-13-687,7 2 2589,0-17 0,-13-6 0,2-4 0</inkml:trace>
  <inkml:trace contextRef="#ctx0" brushRef="#br0" timeOffset="195843">29093 11307 17878,'-40'31'-807,"9"-1"701,30-9-96,4 1-484,7 8 261,2-9-244,7 3 44,-1-13 158,3-3 89,1-5-119,16-10 251,-9-3 215,0-9 0,-3-4 202,-1-3 841,8-25-508,-25 30 58,-3-1 35,-4 12 13,-1 3 449,0 3-656,1 3 179,-1 0-582,0 4-131,0 4 128,1 4 6,-2 20 5,-1-2 37,-2 18-3429,0-6 3384,0 4-3,-1 2-112,2-12 0,0 2 115,-2 18-1115,2-8 0,-1-1 1081,0 4-28,0 12-219,0-18 276,2-16 5,-2 4 148,2-22 2099,-1-2-2049,2-7 237,-1-1-418,-11-3-258,2-2 3320,-10-5-3199,5 0 594,2-2-986,2 0-87,2-2-59,3-2-362,3-1-3600,7-13 428,3 8 4192,12-14 0,-10 24 0,3-2 0</inkml:trace>
  <inkml:trace contextRef="#ctx0" brushRef="#br0" timeOffset="196125">29670 11383 18617,'44'-3'81,"-6"0"-999,26 1 288,-30 1-1952,24-1 594,-36 2 1988,8-1 0,-20 1 0,1 0 0</inkml:trace>
  <inkml:trace contextRef="#ctx0" brushRef="#br0" timeOffset="196358">29890 11190 14571,'-3'-8'4371,"0"1"-3341,3 7-750,0 0-381,-4 0-2,3 2 44,-3 6 6,4 5 11,-2 10 39,-1 6-143,-1 5-464,3 0 0,-1 0-188,0 9-812,4-4 0,0-2-1636,3-5 3246,9 12 0,-9-28 0,2-1 0</inkml:trace>
  <inkml:trace contextRef="#ctx0" brushRef="#br0" timeOffset="196875">30153 11164 15405,'3'-3'2022,"0"1"-1832,-3 2-190,14-6 48,10 3-48,6-3 39,4 4-39,-9 1-8,-2 1-54,-3 2 1,-3 1 61,-3 2 30,-2 0 40,-1 0-33,-3 1 24,-2 1 312,-2 7-261,-3 1-76,-14 25-83,-1-6-100,-13 11 0,-2 2 102,-5 4 45,-4 3 0,1-2-334,9-14 393,-9 15 73,26-35 16,3-5 20,4-4-168,2-5-6,3 0 180,4-2 473,23 6-549,-6-4-98,20 3-62,-13-5-8,2-3 191,1-2-673,0-1-142,1-4-4246,27-9 939,-25 7 4001,21-9 0,-43 15 0,0-2 0</inkml:trace>
  <inkml:trace contextRef="#ctx0" brushRef="#br0" timeOffset="197427">30702 11218 14187,'1'-3'2753,"0"0"-1241,-1 3-1554,1 8 42,-1 2 8,0 11-2,-2 4-1,-5 37-13,3-22-37,-1 24 3,4-34-19,1-3-233,8 10-3,-2-17-8,7 5-48,-2-20 143,2-2 87,2-3 61,4-5 56,1-4-27,20-35 66,-15 13 16,-1-3 0,-2-1 187,-5 1-3214,6-13 3118,-14 26 0,0 1 70,-7 13-202,-1 3-8,0 3-179,-1 1-224,-1 9 397,1 1 3398,-1 11-3389,1-1 3,-1 5-12,3 14 1,1-8-60,9 30 23,-3-33 42,6 12-5,-6-26 10,1-4 261,4-3-31,-2-3 183,12-13-262,-8-4-27,7-14 3,1-23-65,-7 8-49,-4 4 0,-1 0-801,-1-4 825,0-6-98,-7 24 56,-1 8-37,-3 4-203,1 6-194,-1 2-280,-1 3-1740,-2 2-988,1 3-547,-1 2 3989,1 10 0,2-9 0,-1 3 0</inkml:trace>
  <inkml:trace contextRef="#ctx0" brushRef="#br0" timeOffset="197987">31533 11406 20090,'30'-32'767,"20"3"-1993,-23 26 468,15 0 0,12 1 0,-9-1-93,-6-2 1,23 4 0,-16-2 0,-47-1 0</inkml:trace>
  <inkml:trace contextRef="#ctx0" brushRef="#br0" timeOffset="199227">32182 11281 11283,'1'-4'2401,"-1"1"-1262,0 3-837,-2-33-78,2 17-134,-1-27-37,4 27 17,3 0-33,2 1-29,4-2-11,-3 7-42,2 1 194,2 7 134,0 5-79,5 3 34,-3 7-90,1 3-24,-1 5 35,-3 2-2,-4 3-14,-3 2 5,-3 0-8,-3 1-78,-3-1-48,-7 9 25,0-10-3666,-8 12 3369,8-20-22,-4 2-109,7-10-42,1-3-110,1-3-192,2-2-325,2-2-270,2 0 1253,1-5-1504,3-2 392,4-5 1187,2-1 0,-3 5 0,-2 1 0</inkml:trace>
  <inkml:trace contextRef="#ctx0" brushRef="#br0" timeOffset="199441">32448 11206 17365,'8'-10'1426,"-2"3"-1799,-6 10 130,-6 4-323,-7 15 367,2-1-117,-4 12-160,11-7-185,1 4-131,2 4-76,2 1-130,3 0-279,3 0-1780,13 7 1021,-5-14 2036,11 3 0,-17-23 0,1-2 0</inkml:trace>
  <inkml:trace contextRef="#ctx0" brushRef="#br0" timeOffset="199947">32680 11349 16727,'-20'-20'-238,"2"6"-185,10 23 252,1 1 76,-1 7-101,3 10 98,2-4 45,1 7-28,3-9-34,3-1-652,12 7 291,-3-12 78,9 4 202,-8-16-129,6-2 260,-6-5-16,5-2 81,-5-7 126,-4 1 137,0-3-10,-5 5 114,-2 1 75,-1 2 594,-1 0-512,0 3-12,-1 1 726,1 3-1266,-1 4-84,1 0 45,-1 7 67,0 4 5,-2 8-5,-1 9 3,-2 8-28,-1 4 0,1 2 19,-2 14-349,0-3 1,1-1 354,1-5 18,1-9 0,-1-1-9,-2 2-7,-2 8 138,0-18-19,2-13 209,-4-1-226,3-14 27,-3-1-89,-1-4 37,-4 0 24,-4-4-103,-12-7-86,8 0-390,-16-12 120,19 9-2312,-5-21 545,19 14-4454,14-26 6577,12 14 0,-1 6 0,-3 10 0</inkml:trace>
  <inkml:trace contextRef="#ctx0" brushRef="#br0" timeOffset="200992">32978 11288 17889,'-5'-6'-384,"3"1"202,5 4 182,3-2 28,4 1-28,2-2-33,2 1-20,1 0 44,0 1-27,-1 1-6,-1 0 75,4 1-33,-4 1-5,4 0 8,-3 2-3,-5 1 8,1 1 87,-7-1-25,0 0-33,-2 1 41,-1 1 26,0 2-68,-3 11-106,-2-3-70,-11 18-17,0-11 17,-24 29 135,19-26 2,-13 18 3,25-31 53,1-1 59,6-8 143,2-3-118,2 0-101,-1-1 242,8 1-166,-2 0-14,11 2-62,-5 0-36,5 0-434,-1 0 129,-4-1-143,4 1-205,-7-1-223,0 0-409,0 0-3504,6 0 1155,-4 0 3634,3 0 0,-9-2 0,-2 0 0</inkml:trace>
  <inkml:trace contextRef="#ctx0" brushRef="#br0" timeOffset="201626">33272 11332 11362,'1'-4'1514,"0"1"593,-1 3-2141,3 4 93,-2-2 84,3 5 131,-3-2-58,2 3-102,-1 4 71,2 11-140,-1-3-112,-1 21-14,0-20 36,0 8 39,1-18-47,0-2-364,3-1 16,-1-3-287,10-1 643,-3-5-252,26-22 152,-16 5 83,16-15 62,-19 12 17,-2 2 470,0-2-227,-7 7 197,2-1-217,-9 9 10,0 3 158,-3 2 175,0 1-617,0 3-36,0-1-45,0 2-16,0 1 125,-2 7 1,0 1-40,0 7 36,1-2-52,0 0-180,3 13 205,1-14-169,6 11 160,-1-20-184,3 0 94,-3-6 135,2-1 96,-1-1 234,6-7-187,-3-1 42,3-9 64,-1-10-126,-4 4 221,4-19-142,-8 17 78,-1-5 14,-3 12-182,-2 4-112,0 1-28,0 2-42,-1 2-434,-2-2-42,0 5-134,-1-3-107,2 5-389,-1-1-541,0 2 1717,-2 0 0,3 1 0,-1 1 0</inkml:trace>
  <inkml:trace contextRef="#ctx0" brushRef="#br0" timeOffset="203542">28549 11960 17603,'-22'-1'773,"4"1"-563,18 0 168,0 0-490,3 0-112,-2 0 87,3 1 117,4 1 116,1 0 7,16 3-50,-4-2-13,11 2-4,9 0 14,-6-1 12,13 1-56,-11-1 66,3-2 1,1 1-195,13 1 196,-10-1 1,-1-1-14,6 1-61,1-1-1662,-15-1 1,2 0 1661,19 0 25,-21 1 1,3-1-631,11 1 0,-1-1 656,16 2-923,-14-2 0,-1 0 872,4 1 3,1-1-50,2 0 92,1 0-11,2 0 111,-16-1 1,2 1-52,-10-1 0,0 0-73,10 0 0,4 0 11,15 1 0,4 0-68,-20 2 1,1-1 0,0 1 34,0-1 0,0 0 0,1 1-12,5 1 1,1 2 0,-7-1 858,-10-1 0,-3 0-846,11 2 0,4 0 21,0 0 1,3 0-1,-4 0 337,-7-1 0,2 0-320,5 0 1,9 0 0,-1 1-1,-9-2 940,-6 0 1,-2-2-933,25 3 0,0-1-696,-28-2 1,-3 0 649,2-1 0,1 1-23,1 0 1,0-1 17,1 1 1,-1 0 4,1 0 0,2 0-183,18 1 1,1-1 182,-15 1 0,2-1 20,14 1 1,9 0 0,-8 0-191,-11 0 1,-2-1 169,1 1 0,4-1 0,-5 1-682,-9-1 1,-3 0 681,0 0 0,0 1-4,-2-1 0,1 1 542,-2-1 0,0 1-555,-1 0 1,-1 0-12,34 3 28,-2 0 8,0-1-794,0 0 828,2-2 64,-19-1 1,1 0-78,-12-1 1,0 0-8,11 0 0,-1 0 480,14 0-468,-4 1-28,-5 0-6,-5 0-28,-7 2 2515,-4 2-2495,-17-2 334,-4 2-332,-13-2 1794,-1-1-1794,-1-1-2836,0-1-2059,0-10 3603,0 4 0,0-8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2:03:11.69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17162 6380 7705,'0'5'677,"0"0"973,0-5-1578,9-6 10,-6 3 536,6-4-262,-8 6-182,0-1 1500,0 2-1492,-1 3-109,-1 1 8,-2 5 46,1 0-1,-2 2 45,1 4-37,-2 5 81,1 4-35,-3 5-175,0 6-307,-1 4 377,2-6 1,-1 0-76,-3 21 81,1 7 1,1 1-60,5-28 0,0 0-411,-2 19 0,1 0 389,3 6-3,0 1-3,4-18 1,0 1 2,4 22-48,2-12 1,2-1-138,3 6 171,4-3 1,2-1 13,2-2-13,-5-14 1,1-2-1032,2-4 1011,1-6-107,1-4 240,0-4-296,-1-6-33,-1-3 755,6-5-596,-7-6-84,13-21 87,-18 4 144,8-24 38,-16 21 14,0-2 1188,-5 13-1026,0 4 65,-6 4-275,1 2 32,-6 4-57,0 3-53,-2 4 120,-9 13 76,4-1 90,-14 26-177,13-12 23,-5 15-51,10-9-898,1 4 817,1 2 15,5-11 1,0 1 48,-2 21-59,3-8 1,0 0-338,1 9 332,2-20 0,1 0-1086,0 16 1086,1 1 2,0 3 34,1-15 1,0 1-33,0-10 1,1 0 17,0 12 0,1-1-22,2 19 6,0-3-1074,1-8 1,0 1 1067,-2-21 0,0 0-24,2 19 0,1-3-92,2 2 102,1-1-847,-3-15 1,2-1 868,4 19-8,-4-21 0,1 1 423,10 25-429,-4-17-75,-4-10 0,-1 0-9,1 1 62,0 7 28,-8-14 8,-2-2-8,-2 0 3,-2 0 6,-2-1 44,-3 0-53,-2-1 8,-1 0 2284,-2 0-2275,-9 10-6,5-7 157,-8 9-95,-4 6-3,6-6-8,-8 11-60,7-9 3351,1 0-3269,1-1 0,0 1-39,-5 9-27,-2 3 0,0-2 19,5-11-712,-10 15 737,19-33-62,1-5-168,2-4 61,0-5-131,1-2-540,-8-11 117,2 0-1344,-16-23 515,10 6 183,-7-14 1307,12 12 0,7 10 0,3 7 0</inkml:trace>
  <inkml:trace contextRef="#ctx0" brushRef="#br0" timeOffset="1134">18819 7823 12414,'-1'42'553,"-1"-1"1,1 0 0,-1-3-86,-2 15-48,-1 1-1765,0 0 1550,-1-1-9,1-2-115,0-2-73,1 0 17,0-3-25,0 1 484,0-2-537,0-1-188,0 0-742,-4 14 283,2-17-303,-1 6-464,3-24-591,1-7-771,2-7 2829,0-8 0,1-1 0,0-3 0</inkml:trace>
  <inkml:trace contextRef="#ctx0" brushRef="#br0" timeOffset="1422">18718 8078 9950,'-15'-50'1664,"3"7"-1345,10 27-148,2 1-17,4-6-154,2 5-98,7-5 215,16 2-64,-2 6-53,11-1 210,-6 9-322,1 3 327,0 6 220,10 11-166,-14 1-71,3 11 225,-20-3-182,-6 4-91,-12 7 0,-4 2-150,-5 12 0,-1-8 0,-1-1-76,-8 4-210,-2-2-64,1-4 54,1-3-290,1-5-1243,-1-2 544,10-13-501,1-3 8,10-12 1778,4-11 0,0 7 0,1-7 0</inkml:trace>
  <inkml:trace contextRef="#ctx0" brushRef="#br0" timeOffset="1920">19291 7886 9950,'8'0'2434,"-2"0"-1620,-6 0 187,-36 7-660,18-3 6,-31 6-95,29-5-243,-1 0 16,-7 4-33,7-1 2,-4 3-137,9-2 17,3 1-33,1 1-49,4 1 29,1 3 134,4 2-67,4 29-148,4-17-146,9 26 289,-2-35-145,11 6 181,-8-17-588,17-3 423,-14-9-20,17-14 266,-19 0 42,6-9-42,-8 7-51,-1-1 88,1-2 80,-4 5 200,-1 0 506,-5 5-408,-1 4 251,-2-2-299,0 5-70,-1 0-20,0 3 109,0 1-598,0 6 32,0 0 180,0 8 37,2 2-34,5 17-93,0-5-196,3 10-142,-3-14-56,0-4-94,1-2-225,0-3-113,1-2-495,0-1 1411,8-4 0,-10-2 0,5-4 0</inkml:trace>
  <inkml:trace contextRef="#ctx0" brushRef="#br0" timeOffset="2167">19464 7943 9732,'0'-5'2626,"1"1"55,-1 4-2673,-8 20 26,5-7 38,-6 19-72,7-11 0,0 2-36,0 1 36,1 0 0,0-1-255,1 14-5,-1-14-854,3 14 281,-1-24-2017,5 1 1105,-1-10 1745,1-4 0,-3 0 0,-1-2 0</inkml:trace>
  <inkml:trace contextRef="#ctx0" brushRef="#br0" timeOffset="2318">19458 7731 8242,'-17'14'0,"2"-2"0</inkml:trace>
  <inkml:trace contextRef="#ctx0" brushRef="#br0" timeOffset="2671">19603 7909 9858,'11'39'956,"1"0"1,-1-3 0,-3-4-523,-5-3-117,-1-1-56,0 0-124,0-2 6,0-2-135,0-2 252,1 4-260,0-8 6,-1 2-6,0-11-3,-1-2 0,1-4 3,-1-1 42,0-2-42,1-3-3,-1-1-5,0-4-126,1-12 131,1 1-6,6-21 1,-2 13-37,3-8-5,4 2 13,-2 8 32,9-16-9,-8 19-48,11-14-52,-12 22 13,4-4 20,-12 16-9,-1 0-19,1 4 2,0 2-263,3 2-193,0 4-660,1 3-709,0 3-1596,-1 0 3528,-2 6 0,-2-12 0,-1 2 0</inkml:trace>
  <inkml:trace contextRef="#ctx0" brushRef="#br0" timeOffset="3019">20086 8204 15117,'55'-2'-62,"-9"1"-271,-28 1-294,0 0-247,0 0 874,14-3 0,-18 3 0,8-3 0</inkml:trace>
  <inkml:trace contextRef="#ctx0" brushRef="#br0" timeOffset="3616">20415 7996 12431,'9'-5'569,"-1"0"-651,-8 5 1265,0 0-1139,17 33-44,-8-18 0,14 27 68,-8-16-68,-5-6-14,6 15-23,-8-15 1,0 4-180,-2-9 1,-3-5-54,2-1-93,-2-7-92,-1-1 239,3-4 349,-2-2 3,11-24-137,-6 6 34,10-32-34,-10 22 0,6-20 81,-8 25-11,3-6-59,-2 16-75,-1 7 64,0 3 207,-2 7 101,1 5-2,1 2-205,0 5-3,2 3-90,-1 3 85,0 3-15,0 2-78,-1 1-78,4 14 123,-2-9-138,10 26 60,-8-29-32,6 8 20,-8-22-89,1-4-28,-2-2 71,1-3 91,-2-1 298,10-17-186,-5 2-107,6-14 116,-7 6 38,0-1 12,1-6-25,-5 9-85,1-5-58,-4 9 0,-2 2 28,0 0-275,-1-2-204,0 6-129,0-1-185,0 7-397,0 0-572,0 3-313,1 0 684,1 3 1360,1 1 0,-1-1 0,-1 1 0</inkml:trace>
  <inkml:trace contextRef="#ctx0" brushRef="#br0" timeOffset="3850">21063 8066 14000,'2'-11'20,"-1"9"114,0 10 37,1 7-127,0 2 1,0 3-305,1 23-62,-1-16-1034,1 19 566,0-29-419,0 0-284,0-11-142,0-3 1635,3-9 0,-3 4 0,0-5 0</inkml:trace>
  <inkml:trace contextRef="#ctx0" brushRef="#br0" timeOffset="3952">21083 7969 8088,'0'-6'765,"0"1"-1115,0 5 0,0 0 0</inkml:trace>
  <inkml:trace contextRef="#ctx0" brushRef="#br0" timeOffset="4283">21315 7984 10494,'8'-1'1789,"-1"-1"-1254,-7 2 846,0 0-1569,-27 20 183,21-11 5,-21 17 187,33-9-69,1-2 94,15 17-111,-4-12-56,7 8 213,1 1-186,-7-7 60,8 14-121,-15-15 325,0 9-67,-9-16 313,-14 7-554,1-14-170,-23 0-71,12-9-585,-19-8 162,18 0 74,-3-8-1755,15-3 444,6 3 1873,13-14 0,-5 20 0,7-4 0</inkml:trace>
  <inkml:trace contextRef="#ctx0" brushRef="#br0" timeOffset="4667">21548 8164 10709,'9'11'664,"-2"-1"-348,-7-10 23,0 0-303,35-42-33,-22 22 50,25-33-50,-30 32-3,-2 1 98,-2 1 137,-1-2 93,-2 7 404,0 1-122,-4 8-45,-1 2-47,-3 2-179,-3 3-101,-2 2 48,-2 5 445,-10 13-513,4-2-117,-6 10-23,8-4-44,3 0 19,1 0-53,4-3-3,4-1-70,3-3 3,10 6-2,4-6-525,38 13 225,-14-18-365,26 5-1900,-22-15 660,2-2 1977,17-7 0,-31 4 0,7-4 0</inkml:trace>
  <inkml:trace contextRef="#ctx0" brushRef="#br0" timeOffset="5250">22478 8041 12048,'3'-1'406,"0"0"2025,-3 1-1799,15 46-480,-9-23-46,10 38-16,-15-25-90,0-9-524,-5 13-182,1-20-1937,-6 4-129,4-15 2772,-2-6 0,5-3 0,-1-3 0</inkml:trace>
  <inkml:trace contextRef="#ctx0" brushRef="#br0" timeOffset="5400">22527 7634 7195,'0'0'0</inkml:trace>
  <inkml:trace contextRef="#ctx0" brushRef="#br0" timeOffset="5835">22725 7998 10720,'1'9'2439,"3"35"-2879,-3-19 1042,1 31 148,-1-24-493,-1-1-2983,2 8 2726,0-10-53,1 5 53,2-8 0,-2-10 249,2 1-412,-3-11-41,1-2-28,-1-3 3005,-1-1-2846,1-3-207,9-21-115,-1 4-3370,8-20 3250,-4 10-300,8-14 253,-5 12 461,6-6 93,-8 17 25,4-5 229,-6 9 17,3-1 17,-7 10-17,-2 3 3460,-1 2-3468,-2 2 508,-1 1-501,-1 2 18,1 2-20,0 4 109,4 11-335,-2 0-283,3 24 5,-4-12-304,1 13-257,0-11-466,1-1-485,1-1 1756,9 1 0,-10-16 0,6-1 0</inkml:trace>
  <inkml:trace contextRef="#ctx0" brushRef="#br0" timeOffset="6100">23384 8065 11563,'2'-9'2280,"0"2"-1339,-2 7 305,0 0-787,-35-2-179,18 4-157,-29-1-123,25 5-33,1 0-23,-6 6 2,8-3-69,-5 5 0,10-2 25,1 0-288,-4 18 173,8-10-53,-2 12-199,10-14-61,3 0-535,9 4 511,1-7-130,7 1-345,9-11-3,-4-7-1517,22-18 946,-20 1 1106,13-24 0,-28 28 1,1-6-1</inkml:trace>
  <inkml:trace contextRef="#ctx0" brushRef="#br0" timeOffset="6316">23463 7768 8007,'-9'-54'1269,"1"1"1,3 17-1,-1 2-817,-4-5 1,-1 6 217,2 7-40,3 8-85,1 9-158,3 4-85,0 4 62,0 4-355,1 3 55,-3 19 138,1 1 338,-4 38-793,3-15 366,1-14 1,2 1 135,-1 17 3,2 3-162,0 1-1656,0-16 1,0 0 1565,0 19-216,0-14 1,0-2-705,1 1 27,2 4-725,4-25-648,2-8-1499,1-4 3765,4-9 0,-8-1 0,2-5 0</inkml:trace>
  <inkml:trace contextRef="#ctx0" brushRef="#br0" timeOffset="6785">23522 8290 10732,'38'-21'449,"0"0"0,16-8-397,-25 1 0,-4-2 21,-5 3 306,8-17-269,-19 23 54,-3 2 669,-3 0-103,-2 9 558,-11 0-964,1 10-254,-10 3-62,4 4 29,-2 2-9,-9 11-70,5-3 39,-6 8-3,10-8-72,2-1 5,4-1-25,3-2-53,2-1 19,4-2 124,3 6 16,4-3 62,3 5-70,12 3-44,-2-5-26,8 3-118,-6-7-126,2-1-663,11-2 246,-7-5-493,9-2-685,-10-7-1328,-3-1 3237,1-9 0,-12 9 0,0-3 0</inkml:trace>
  <inkml:trace contextRef="#ctx0" brushRef="#br0" timeOffset="7033">23995 8038 11644,'-2'-8'490,"1"1"-271,1 7 1540,0 0-1857,-15-20 42,12 15-22,-12-13 78,15 20 33,0 3 309,3 9-152,-2-1-67,3 8 317,-1 10-191,-1-5-81,0 11-123,-1-9-45,-1 0-126,1 8-409,-1-12-534,2 3-3964,1-17 5033,0-8 0,0-1 0,-1-4 0</inkml:trace>
  <inkml:trace contextRef="#ctx0" brushRef="#br0" timeOffset="7917">24024 8142 13896,'2'65'1097,"-3"-18"1,-2-3-843,-2 0 1,-2 1 1,0 0-117,-2 3 19,2-6 1,0 0-152,0 9-11,1 0 1,2 0-29,0 0-376,2-13 1,1-2 310,0-4-30,1-5-182,1-2 9,0-10-84,1-2 204,-1-10 185,1-3-43,0-3-94,0-4-93,2-7-446,5-20 276,-1 2 268,5-16-869,0-8 404,-3 11 166,3-14 198,-5 18-183,-2 0 413,0-16 70,-3 16 36,-1-11 199,-2 21-45,0 3-53,-1 5-2,1 5-71,-2 3-132,1 4 149,1 1 0,0 2-36,0 2 163,0 1-208,0 0 81,0 1 72,1-1 153,2-6-244,1 1-37,2-6 11,-1 4-65,2-1-35,0-1-9,5-2-37,-1 4 37,5 0-2,-3 7-1,2 2-42,10 1 45,-5 2 224,12 4-34,-16 0-22,3 4 101,-8 0-28,-5-3 417,-1 3-330,-4-4-124,-5 4-109,-8 7-263,-3-1-339,-19 14 20,11-10-218,-9 4-356,11-8-704,1-2-1136,3-2 2901,4-1 0,5-4 0,4-3 0</inkml:trace>
  <inkml:trace contextRef="#ctx0" brushRef="#br0" timeOffset="8522">24429 8360 12409,'-5'6'633,"0"-2"-479,5-4 107,0 0-43,28 0-137,-9-4-11,24-1-70,-15-7-86,-1-2-32,16-17 118,-19 9-34,9-14-30,-23 14-190,-3-2 172,-3-2-8,-2 0 292,-20-29-168,7 26 660,-29-22-355,22 41-336,-9 1 0,11 11-3,1 2 134,-1 3 266,1 4-347,0 3-100,-6 16-51,10-10-73,-2 19 134,12-20 37,5 5-44,4-5-63,4-1 18,3 0-21,3-1 40,3-2-226,1-1-509,11 2 136,-7-5-1100,17 0 738,-17-7-282,6-2 1313,-3-12 0,-15 7 0,3-7 0</inkml:trace>
  <inkml:trace contextRef="#ctx0" brushRef="#br0" timeOffset="8900">24855 8061 15464,'-1'-7'-176,"1"11"176,0 11 64,0 8-109,1 6-44,1-6 89,2 5-37,1-12 29,0-2-26,1-1-2,1-3-26,-1-3-215,6-1 168,-2-3-51,4-3-324,4-13 232,-3-1-126,11-22 170,-11 11 116,10-22 282,-15 26 505,4-6-328,-11 23-45,-1 1 400,-1 3 555,-1 4-972,0 0-117,-1 14-152,-2-3-103,-5 34-148,3-19-816,-2 31-92,5-31-529,5 6-1305,4-16-1400,3-4 4357,7-8 0,-10-4 0,3-4 0</inkml:trace>
  <inkml:trace contextRef="#ctx0" brushRef="#br0" timeOffset="9316">25426 8063 11452,'-59'-28'636,"6"5"-547,29 17 1561,-1 1-1438,0 3-86,-16 15-240,16-1 16,-11 14 44,20-1 104,3 4-139,4 3 52,4 2 37,3 0 367,14 22-400,-2-23-328,8-3 0,3-4-17,2-12-738,29-3 139,-21-22-319,12-12-443,-10-9-1072,-3-2 2874,3-16 0,-18 27 1,0-5-1</inkml:trace>
  <inkml:trace contextRef="#ctx0" brushRef="#br0" timeOffset="9516">25491 7518 17710,'-27'50'294,"7"-7"-216,11 21-2576,6-9 2501,2 2 42,0 3-77,1-1-256,1 0-68,1-1-318,0-20 1,1 0 39,2 18-215,-1-22 0,0-1-2093,4 5-1006,1-8 3948,2-5 0,-5-14 0,0-3 0</inkml:trace>
  <inkml:trace contextRef="#ctx0" brushRef="#br0" timeOffset="9904">25534 8287 10057,'1'3'801,"1"-1"473,-2-2-1202,41-17 144,-11-4-208,26-10-2,-26 1 103,-12 8-238,-2-1 437,-3 1 443,-3-9-295,-4 7 8,-1-5-178,-5 10 207,-3 2 145,-6-3-293,-2 7-74,-4-1 265,-5 6-357,4 5-179,-6 0-44,7 5-99,0 3-162,-13 25 232,12-5 3,-7 21-17,17-13 6,3 4-202,20 26 168,-3-23-98,17 17-16,-7-33-74,-1-4-402,2-4-104,0-4-105,1-5-1555,14-7 1074,-9-5-100,10-8-3286,-13-4 4781,-3-2 0,-11 8 0,-6 3 0</inkml:trace>
  <inkml:trace contextRef="#ctx0" brushRef="#br0" timeOffset="10268">26015 8153 14809,'-12'-42'1207,"2"8"-859,7 32-180,0 1-67,1 1-101,0 0 11,0 0-143,0 2-104,-2 8 88,0 0-48,-3 27 81,5-15-53,0 14-20,6-19 65,1-2-171,6 0 123,-1-6 37,6-1 36,-6-6 53,19-14 107,-13 2-26,12-12-30,-16 6 83,0 0 54,3-8-25,-6 6 13,2-5 32,-5 11 50,-3 3 81,0 2-356,-2 4-212,1 2 274,0 4 134,6 10-126,0 3 124,13 46-210,-10-22-51,-1-6 0,-1 0-235,0 3-120,0-5-1018,7-3 388,-2-14 1114,24-27 0,-25 6 0,12-17 0</inkml:trace>
  <inkml:trace contextRef="#ctx0" brushRef="#br0" timeOffset="10700">26396 7569 16212,'6'41'184,"-1"0"1,1-2 0,-1 1-184,1 3 1,0 0-2202,-2-9 1,0 0 2199,2 12 0,-1-1-78,2 16 820,0-2-997,0-4-437,2 9 149,-2-22-1569,1 8 718,-5-33 1267,-1-3-1531,-2-13-568,-15-33 1541,2 5 302,-15-29 574,10 23 1,0 1 793,-12-19 301,6 10 1,-1 1-94,-1-2 189,6 10 0,0 3-556,5 5 3555,-6-7-4036,16 24 119,1 1-464,4 6-121,6 0 306,2 0-90,9 0-19,5 0-26,7 2-13,23 0-18,-7 0-19,17 1-322,-24-3 0,-1 1-305,23-1-631,-20 0 1,0 1-17,16-2-860,-1 0-2857,-8-1 4991,-2 1 0,-24 0 0,-3 0 0</inkml:trace>
  <inkml:trace contextRef="#ctx0" brushRef="#br0" timeOffset="22867">19529 11658 10398,'4'-4'2352,"-1"2"1491,-3 2-3832,0 3 50,0-1 96,-1 9-104,1 1 1,0 12-21,0 10 65,0 12-1453,0 8 1573,0 5-69,0 0-79,0-3 59,-1-3-34,-1-5-706,1-5 644,-1-3-190,1-6 253,0-4-38,0 2-49,0-12 24,1 1-27,0-10 1366,0-3-1355,0 9 811,0-6-819,0 8 111,-1 1-50,1-4 234,0 4-260,0-8 7,0-1 36,0 1-82,0-2 57,0 3-59,-1-8 11,0 3-6,1-5 0,-2 5-2,1-1-3,-1 4 8,0 2 23,0-1-34,0 4 2,0-4 7,0 1 33,1-1-42,-1 1 0,1-3-6,0 0 6,0-2 0,1-3 3,0-1 0,0-2-938,0-1 344,-3-6-2458,-2-8 909,-1-6-1341,-2-6 3481,1-12 0,3 20 0,1-6 0</inkml:trace>
  <inkml:trace contextRef="#ctx0" brushRef="#br0" timeOffset="-121842.73">15048 12375 4872,'-21'-33'-1309,"1"-1"0,-12-23 2291,38 31-982,10 11 0,-7 7 0,4 8 0</inkml:trace>
  <inkml:trace contextRef="#ctx0" brushRef="#br0" timeOffset="-120482.73">20377 12292 16223,'1'-50'-132,"7"17"1,5 2 80,18-7-265,-9 12 1,1 1 318,11-12 20,-9 12 1,-1-1-1146,12-15 1149,-13 16 0,-1-1 9,15-28-28,-10 14 472,3-11-402,-15 18 0,-4 3 163,-4-8-179,-4 10-1,-4-6 133,-2 14-12,-4 2 5,-1 3 364,-4 1-369,3 7 1054,-1 0-1155,5 6-81,1 1-165,2 0-359,-1 11 412,0 6 56,-1 19 56,-1 8 0,0 10 81,0 6 6,2 0-535,1-2 454,1-6-14,1 8-34,0-19-12,2 5 52,2-12-63,1-12-136,0 2-99,-2-13 0,0-4 1,-1-4 33,1-2 677,0-2-414,2-4-33,5-5-107,3-5-8,3-4 11,3-2 22,2-2 20,-1 2-81,8-5 36,-7 9 59,11-6 31,-15 15 0,3-1 50,-5 7 12,-6 1 108,2 2 62,-6 2 9,1 3 33,3 12-159,-3 0 55,6 39-483,-8-22-2206,-2 3 1,1 0 1233,-2 2-317,0 11-179,3-20-367,1-5 2201,5-6 0,-6-10 0,2-5 0</inkml:trace>
  <inkml:trace contextRef="#ctx0" brushRef="#br0" timeOffset="-120199.73">21267 12012 9385,'4'-5'3461,"-2"0"-140,-2 5-3321,-25 26-115,6 1 20,-14 15 5,13-6 1,6 4-34,6-12 25,0 7-70,7-11 201,8-6 32,0-2-12,5-7 50,7-8-30,-2-6-73,9-6-115,-6-7 26,1-5-62,-2-3-3625,3-12 3572,-8 9-138,-1-6-89,-9 14-143,-2 2-1874,-2-6-285,-2 8 2733,-3-8 0,2 17 0,-1-1 0</inkml:trace>
  <inkml:trace contextRef="#ctx0" brushRef="#br0" timeOffset="-119846.73">21388 11907 8209,'3'0'1475,"0"0"337,-3 0-1504,39-17-162,-23 8 134,31-14-3977,-25 3 3932,-6 2 823,5-9-1022,-8 3 43,-2-1 104,1-15-57,-5 9 53,-1-9 28,-5 14 0,-1 2 70,-1 2 28,-1 3 3667,-3 0-3625,1 8 149,-1 2-381,3 7-115,0 1-76,2 1-56,-1 3-80,0 3-88,-5 21 272,1 2 22,-4 20 6,1-2-36,1 2 32,4-16 0,0 1 1,0 17-112,1 12-243,2-21-197,2 0-2186,4-4 1,1-1 1379,5 9 482,-1-11 0,0-3-2072,3-7 2951,5-6 0,-11-10 0,2-3 0</inkml:trace>
  <inkml:trace contextRef="#ctx0" brushRef="#br0" timeOffset="-119127.73">21994 12155 10673,'0'-6'3736,"0"1"-2258,0 5-1036,-37-25-327,21 16-78,-38-19-161,35 25 18,-5 1-205,1 5 65,6 1-23,-5 6 31,9 5 84,2 6 67,1 7-3341,3 5 3422,2 5-471,2-1 334,2-2 53,3-5-8,3-6-117,4-5-1961,4-5 2131,3-5-47,3-4-185,3-8 2057,4-7-2703,2-15 0,-1-6 550,8-11 222,-7 5 0,-2-1 3414,-3-9-3179,-3-1-1467,-10 13 1,-1 0 1783,2-20-126,-6 20 1,-1-1 246,-2 1 1,-2 1 152,-3-15 85,0 13 0,-1 3-264,-4 4 293,-3-1-181,3 18-40,1 4-30,-1 3 3265,2 2-3553,2 1-177,1 2-73,2 0-104,0 1-58,0 3-202,-5 32 364,2-3-34,-3 28-691,4-15 655,1 2 37,2-14 1,1 0 30,3 19-1068,-1-19 0,2 0 706,5 15-117,3 1-259,1 0-733,-2-16 1,1 1-819,7 15-1686,6 7 3977,-8-23 0,-9-18 0,-1-3 0</inkml:trace>
  <inkml:trace contextRef="#ctx0" brushRef="#br0" timeOffset="-118979.73">22183 12299 11689,'0'-6'2020,"0"1"-3922,0 5-218,-1-2 2120,1 0 0,-2 0 0,2 0 0</inkml:trace>
  <inkml:trace contextRef="#ctx0" brushRef="#br0" timeOffset="-105149.73">15633 12328 9441,'-8'7'-84,"1"-2"311,7-5 257,0 0-369,-17 4-115,13-3-4019,-13 2 2941,17-3-417,-1 0 1495,1-4 0,0 3 0,0-4 0</inkml:trace>
  <inkml:trace contextRef="#ctx0" brushRef="#br0" timeOffset="-81848.73">14826 14102 13686,'-19'1'370,"3"0"-138,16-1 365,0 0-379,0 14-67,1 0-53,-1 17-45,1 0-16,0 7 175,-1 0 1,0 2-61,0 12-3,0-2 1,0 1-18,-1-2-92,0-5 1,0 1-41,0 8-6,0-19 1,0 0-160,0 25 58,0-19-184,1 17 112,0-31-177,1 5 107,-1-20-90,1-2-618,0-7 298,0-2-139,3-3 636,-1-1-491,6-16 107,-3-1 37,2-15 189,-3 0 113,-3-7-1246,-1-3 1162,0-1-697,-1-1 713,-1 1 280,-1 13 1,0 0 204,-2-17 255,-3-15-2186,-4 2 2155,3 17-292,-5-12 239,4 24-28,1 4-73,2 5-143,0 5 694,2 5-926,1-11 654,2 11-786,2-15 28,5 17 3413,5-3-3209,5 8 124,5 2 98,7 2 548,3 3-585,4 2-3183,28 14 3127,-27-4 56,15 12-104,-34-8 166,-5 1 9,-4 1-74,-4 3-80,-1 2 27,-3 2-44,-3 1-90,-3 1 0,-4 0-12,-8 4-167,3-9 3299,-6 2-3462,7-13 89,1-2-341,0-2-574,1 0-167,6-3 1335,9 0 0,-2-2 0,7 0 0</inkml:trace>
  <inkml:trace contextRef="#ctx0" brushRef="#br0" timeOffset="-81498.73">15576 13823 10373,'-1'-5'2526,"1"1"-1750,0 4-552,-38 4-106,17 5-479,-36 24 249,35-4 112,0 17-1180,13-9 1182,2 5 49,3 5 38,2 2-7,2 2 105,2 1-1539,1-14 1,1 0 1351,4 19-2,-2-20 1,-1-1-19,4 11-13,0-3-1160,0-7 0,2 1 913,2 7-99,-2-11 0,1-2-11,1-4 1828,1-5-2099,1-3-342,0-4-61,2-4-75,-1-5 1139,9-7 0,-14 1 0,3-5 0</inkml:trace>
  <inkml:trace contextRef="#ctx0" brushRef="#br0" timeOffset="-80942.73">16064 14013 13184,'-17'40'190,"1"1"0,0-3 0,3-2-84,3 6 93,0 3-65,-1 2-692,0 0 530,0 1-33,0-1-37,0 0-109,-2 14 89,4-19 138,-1 9-175,6-25-88,0-4-26,2-5-610,1-2 162,1-8-367,0-2 894,0-6 53,2-4-191,2-5-1320,7-26 1,0-7 1535,3-9-231,-2 2 1,1-4 557,-3 14 0,-2 2 407,6-19-261,-5 21 0,0 1 277,4-5-27,0 3-37,-2 7-53,0 4-113,-2 5-24,-2 4-93,-1 4-72,-2 5 80,0 3-299,-1 3 6,0 2 898,1 2-162,2 4-126,2 3-64,2 6-31,7 18-423,-4-3-34,4 15-2,-6-9 2,-1 2-97,5 18-1282,-3-12 1309,5 13-534,0-2 190,-3-16-665,9 19 145,-9-31-3266,11 10 4136,-14-26 0,1 3 0,-9-14 0</inkml:trace>
  <inkml:trace contextRef="#ctx0" brushRef="#br0" timeOffset="-80699.73">15873 14398 12314,'-5'-1'1462,"1"1"-1753,4 0 291,9-3 36,4 2-27,11-4-1,4 3-8,5-1-614,19-1-64,-11 1-58,13-1-236,-18 1-358,1 1-386,-5-1 1716,3-1 0,-18 2 0,-1-1 0</inkml:trace>
  <inkml:trace contextRef="#ctx0" brushRef="#br0" timeOffset="-80366.73">16571 14015 14974,'3'11'294,"4"18"-53,0-1 25,3 16-36,-3-7-51,-1 2-948,0-1 848,-2 0 19,0 0-26,-2 0-72,0-1 0,-1 2-98,1 11-29,-1-10 0,0-1-184,-1 2 28,0-2-546,1 8 76,1-15-1078,2 11 14,0-25-1196,1 1 3013,-2-12 0,-1-4 0,-1-3 0</inkml:trace>
  <inkml:trace contextRef="#ctx0" brushRef="#br0" timeOffset="-79608.73">16964 14209 11222,'5'0'3047,"-1"0"-2406,-4 0-658,1 25 11,-1-8 6,1 22 73,1 0-28,0-7 45,3 25-90,-1-22 0,0 10 0,-1-12 50,0-2-193,1 23 62,-1-21-17,0 13-73,-1-29-98,0-3-16,-1-5 25,0-2 41,0-4 113,-1-1-66,0-1-27,0-8 62,0-1 92,0-9-8,-1-1-36,1-4 89,-1-4-37,1-3 74,0-1-37,1-3 11,1-14-6,0 10-937,1-10 1030,-2 15-441,-1 0 424,-1 0-122,0 1 204,-1 1-53,-2 3-12,2-3 886,0 11-1073,2-1 449,1 11-416,2 2 147,3-1-181,1 2-10,2 0 38,2 1 14,15 2 48,-7 3 70,12 3-14,-13 6-19,-1 3 8,-1 3 61,-2 3 77,-3 3 41,-2 14-79,-5-6-30,-5 11-42,-4-13 36,-4-1 14,-3-1 3,1-4-36,-1-3-37,1-2-53,1-3-70,1-3-20,2-1-52,3-2-155,1-1-8,3-1 154,15 11 145,-3-6 6,14 9 59,-7-8-59,2 0 0,0-1 3,0 0-3,-2-1 44,-2 0 29,-1 3 207,-6-4-2457,-2 7 2597,-8-4-243,-6 6-79,-4 0-219,-5 3 129,-4 0-16,-13 9-197,5-10-374,-9 3-71,11-11 2907,-2-4-3713,2-3-4153,-5-8 5609,9-8 0,4 4 0,11-4 0</inkml:trace>
  <inkml:trace contextRef="#ctx0" brushRef="#br0" timeOffset="-79299.73">17240 13757 13563,'44'34'431,"-1"-1"0,-3-2 1,-5-2-183,-6 2 204,1 7 1,-1 3-297,2 6 46,-2 5 0,-3 1-88,-15-3-58,-5-17 0,-1 1-1114,-4 19 1060,-4 3-1,-2-13 1,-3 0-58,3-10 0,-3 1-311,-10 30 1,-2-1-41,-1-3-1405,1-10 1,0-2 331,0-13-1478,-2 3 2957,0-16 0,13-12 0,-3-2 0</inkml:trace>
  <inkml:trace contextRef="#ctx0" brushRef="#br0" timeOffset="-78132.73">18085 14256 10737,'25'6'705,"2"0"-615,0 0-82,2-1 48,12-1-53,-11-1 1664,8 0-1617,-15-1-50,0-1-89,-1 0-634,9 1-78,-8-1 387,5 1-1300,-10 0-1093,-4 0 2807,-4 2 0,-5-3 0,-2 1 0</inkml:trace>
  <inkml:trace contextRef="#ctx0" brushRef="#br0" timeOffset="-77879.73">18169 14602 12554,'-6'1'2787,"1"0"-1978,5-1-604,16 0 66,14-1-192,7-1-18,8-2-55,-12 0 30,1-1-36,-1-1-45,1 1-279,-1-1-250,2 1-342,0 0-2358,18-2-915,-17 3 4189,15-3 0,-36 5 0,0 0 0</inkml:trace>
  <inkml:trace contextRef="#ctx0" brushRef="#br0" timeOffset="-77247.73">19074 13983 12165,'2'-6'1978,"0"1"-1852,-2 5 1016,0 0-938,0 9-114,1 4 8,-1 15 42,1 6-42,0 9-325,-1-7 0,0 1 236,0 19-5,0-20 0,-1 1-4,-2 28-42,0-19-1596,1-10 1,0-2 1485,0 2-150,1 6-831,1-16 335,0-10-698,0-2 532,2-10-200,2-2-24,2-6 3270,1-4-3706,-1-5 1676,1-13 1,-4 15 0,0-6 0</inkml:trace>
  <inkml:trace contextRef="#ctx0" brushRef="#br0" timeOffset="-76943.73">19054 14150 9858,'-18'-50'2626,"4"7"-2236,10 26 24,2 3-195,1 1-166,0 4-53,1 1-179,5-3 131,1 2 3,7-4 11,1 4 4,5 1 30,2 2 188,17 4 11,-7 5-17,13 6 140,-12 8 36,1 6 0,-2 6-44,-3 3 5,-3 2 45,-4 1 291,-1 14-355,-8-11 0,-3 7-46,-7-16-80,-4-3 196,-17 11-370,3-16-488,-28 8 152,16-24-403,-24-4 235,21-6-9058,-20-33 9562,35 13 0,-5-12 0,22 26 0</inkml:trace>
  <inkml:trace contextRef="#ctx0" brushRef="#br0" timeOffset="-75681.73">19866 13925 11595,'-45'21'-179,"5"2"212,29-1 29,0 5 1325,-3 21-1314,4-7-12,3-2 1,1 1 718,1 11-740,3-16 1,0-1 46,1 15-58,0 0-33,3-14 0,1-1-94,2 17-62,5 13-162,1-25-184,2-5 960,2-4-1790,10 3 448,-4-13-99,10-1-169,-8-13-384,2-8-552,-2-4 2092,3-13 0,-14 10 0,0-4 0</inkml:trace>
  <inkml:trace contextRef="#ctx0" brushRef="#br0" timeOffset="-75210.73">20251 14059 15108,'-22'32'-29,"0"1"0,1-2 0,3-1 26,4 8-30,-7 23-21,5-12 32,5-17 0,0 0-110,-4 10-47,1-3 11,1-4-28,1-5-37,3-4-89,3-7-115,2-3-59,2-8 107,1-3-219,1-5 563,2-4 42,9-16-493,1-6 289,9-17 29,-7 10 0,0-2 52,9-21 94,-8 18 0,-1 0 26,6-13 6,-2 4 255,-4 14 0,-1 0 117,3-5 45,5-11 9,-14 35-56,-2 4-36,-1 4-10,-2 4-80,0 1 106,0 1-314,-1 0-36,2 3 837,0 4-372,2 5-261,1 7-33,1 6-3493,1 5 3367,-1 5 8,1 2-2293,-1 2 2248,0 1-401,0 0 393,0-1-96,0-1-1180,5 27 690,-4-25-218,3 17 1718,-4-32-2258,-1-5 2712,1-4-1368,0-4 0,-4-6 0,0-2 0</inkml:trace>
  <inkml:trace contextRef="#ctx0" brushRef="#br0" timeOffset="-74982.73">20103 14402 17351,'-10'-8'-571,"28"-7"568,6 7-131,39-7-68,-26 10-960,27-1 224,-27 5-2215,24-1 112,-30 0 1978,13-3 0,-31 3 0,0-1 1</inkml:trace>
  <inkml:trace contextRef="#ctx0" brushRef="#br0" timeOffset="-74649.73">20505 13920 12311,'-4'-6'985,"1"2"-670,3 4 102,0 0-146,6-5 231,15 16-250,1-4-40,12 16 348,1 12-330,-9-6 106,11 23-115,-18-19-114,3 10-660,-10-10 589,-1 1 76,-2 2-50,-3 19-54,-2-12-2,-2 12 30,-3-19-433,-2-1 344,-2-2-465,-9 13 193,2-12-582,-15 21 282,9-25-1781,-18 14-321,15-23 2727,-15 2 0,25-17 0,-3-2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2:04:27.17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23252 5509 12591,'-6'4'3184,"1"0"-2546,5-4 930,0 0-1394,-22-8-93,17 5-168,-17-7-156,24 9 243,2 0 70,6 0 120,4 1-103,5-1 53,7 0-126,21-1 36,-7 2 27,-2-1 0,0 0-77,11 1-39,-5 0 0,0 0-1181,7-1 1220,16 1 34,-7 0-34,-17 0-79,10 0 9,-21-1-25,-5 1-294,7-3 325,-17 1 246,5-2 86,-19 3 35,-1 1-9,-2-2 1066,0-1-1422,-8-11-42,0-3 104,-8-10 216,1 2-112,-11-13-628,5 6 446,-7-11-23,7 10 48,-3-19-1093,8 13 1006,1-11-224,13 6 241,6 12-59,17-16 78,1 23 104,13-6 121,13 5-849,-8 8 910,16-2-42,-13 10-137,3 2-144,-11 5 1,1 2 132,18-1-1056,0 7 0,0 4 1056,-2 2-67,-14 1 1,-2 2 41,-8 5-12,-6 3 51,-2 15-6,-10-5 42,-2 13 42,-22 10-51,0-11 23,-5-6 0,-3-1-22,-6 5 340,-10 9-218,2-11-122,9-12 193,-13 11-73,20-20 215,-1 2-369,13-12-28,3-3 2879,6-1-2851,5-2 370,16 3-238,1-2-71,9-2 1,3-1-191,6-2 59,-7-1 0,0-1-283,4-4-89,-2-1-205,-1 0-367,-1 2 133,-2 1-5400,23 1 6281,-18 2 0,3 1 0,-26 0 0</inkml:trace>
  <inkml:trace contextRef="#ctx0" brushRef="#br0" timeOffset="252">25054 5284 15450,'2'-7'2778,"0"1"-2285,-2 6-706,0 0 39,14-8 171,-3 4-50,15-6-224,4 3-202,-5 3-1159,17-2 429,-18 4-503,6 1-1351,-11 2 848,-1 2 2215,-2 3 0,-8-3 0,-2 2 0</inkml:trace>
  <inkml:trace contextRef="#ctx0" brushRef="#br0" timeOffset="451">25039 5533 19009,'21'0'-302,"5"2"-244,10 2-238,7-1-219,7-1-985,-9-1 0,1-1-2187,17-3 3043,-11-2 0,-4 0 0,-14 1 0,2-5 0</inkml:trace>
  <inkml:trace contextRef="#ctx0" brushRef="#br0" timeOffset="1051">25703 4602 12896,'-3'-7'1110,"0"1"-735,3 6-473,0 0 660,10 6-220,0 6-174,9 11 204,0 25-257,-8-7-24,-6-2 0,-2 0-91,-7 11-797,-1-9 0,-1-1 719,-5 4-29,-1 8-114,5-24-81,4-6-155,2-4-100,0-6 0,4-3-21,1-3 997,18-2-517,-5-2-23,13-1-33,-10 0 154,2 2 118,12 13 120,-9 1 395,11 26-281,-19-12-63,0 13 675,-11 3-550,-4-10-3047,-9 25 2935,0-25-72,-7 9-440,3-16 252,0-2-42,0-2-45,1-2-25,0-2-28,3-1-675,-1 5-139,5-8 2605,0 1-8136,4-9 6443,1-8 0,0 1 0,0-6 0</inkml:trace>
  <inkml:trace contextRef="#ctx0" brushRef="#br0" timeOffset="1786">26341 4830 12148,'8'-2'941,"-2"1"-83,-6 1-195,0 0 169,5 38-619,-3-16-82,2 32-50,-3-23 141,0 1 86,-3 20-306,-1-11-2,-3 13-39,0-15 28,-2-2-451,-2 11 314,2-13-73,-1 8-356,3-9 157,2-13-73,1 3-36,3-15 134,0-5 465,0-2-412,3-43 451,-1 20 6,3-33 129,-2 30-135,1 2 381,0 2-372,0 2-118,1 0-163,6-7 65,-3 6 17,12-11 0,-6 14-9,7-4-19,6 4 101,-4 4 8,9-2-127,-9 6 91,1 0-1,0 2 29,-1 0 2,0 0-103,16-7 109,-14 4 207,15-15 66,-25 10 93,0-15-77,-10 11-74,-2-6 188,-2 7 17,-2 1-92,-1 1 470,-3-1-314,0 6-86,-1-1 193,-1 8-476,4 1-59,-2 1-115,3 1-213,-1 1 185,1 3-8,-1 3-28,-3 17 53,1 0 3,-3 29 58,4-14-805,2-5 1,0 2 768,1 8-61,0 14-811,3-1 287,1-16-126,3 10-339,1-21-278,3-3 663,12 0 1,-14-14 0,9 0 0</inkml:trace>
  <inkml:trace contextRef="#ctx0" brushRef="#br0" timeOffset="2068">27006 4928 13036,'2'-4'3811,"-1"0"-2727,-1 4-1084,-9 9-6,2 1-72,-12 18 19,9-7-19,-4 8-17,7-7 50,-1 2-25,2 2-95,-2 17-110,3-9-181,0 10-73,4-15-110,1-3-173,2-2-1507,6 1 796,1-10-1103,9-2 1128,-7-13 1498,2-3 0,-8-1 0,-2 1 0</inkml:trace>
  <inkml:trace contextRef="#ctx0" brushRef="#br0" timeOffset="2450">26993 5219 8492,'-4'-9'3032,"2"2"-500,2 7-2011,0 0-166,-17-34-229,12 24-126,-12-25-1013,21 30 934,5 1-38,8-3-37,5 2 148,3 0-137,4-1-48,0 2 1,1-1-306,24-4 323,-20 1 55,18-7 17,-27 3 101,-2-1 227,3-7 143,-10 5 280,0-2 69,-11 8-38,-2 2 906,-2-4-1111,-3 5 227,-3-4-442,0 6-9,-3 0 33,3 2-86,0 1-182,2 0-17,0 1-132,1 0-604,1 0 529,-1 2 148,1 4 59,-1 4 0,-4 18-70,2-5 61,-2 11-5,2 4-179,2-9-493,0 24 157,2-21 5,1 11-1139,5-3 380,1-12-276,4 7-3128,3-14 4687,0-10 0,-3-1 0,-3-10 0</inkml:trace>
  <inkml:trace contextRef="#ctx0" brushRef="#br0" timeOffset="2635">27612 5214 16405,'4'47'582,"-1"3"-467,-2-32 64,-9 30-372,1-20-1053,-14 30-45,7-27-7341,-12 19 7216,8-27 1,3 0 0,7-19 0</inkml:trace>
  <inkml:trace contextRef="#ctx0" brushRef="#br0" timeOffset="3737">27825 5075 12165,'8'-7'2630,"-2"2"-2095,-6 5 767,0 0-1302,-1 11 84,1 2 81,-1 16-33,1 3-900,0 6 799,0 4-26,0-1-10,0-1-23,0 15 28,-1-14 0,0 10-3477,-2-6 3080,2-16-1479,0 9 1235,1-24 621,0-3-5,1-8 25,0-4 0,2-5 2729,2-16-2737,-1-2 8,1-15 117,-1 5 1283,-1 0-1347,1-15 82,-1 20-127,2-9 37,-1 24 0,0 2-45,1 1-95,1 0-48,3 1-308,17-6 342,-6 7 103,16-4-75,-11 9 81,4 1 42,2 0-5,2 1-429,2-2 392,-1 0-152,0-2 6,-2-2 20,-3-2-36,6-9 142,-12 3 373,7-21-153,-20 17 421,0-20-234,-14 22 66,-1-5 135,-4 11-28,-1 3 1179,-6 0-1496,6 4 107,-5 0-255,11 5-95,0-1-114,3 0-189,1 2 236,-1 4 64,1 5-117,0 22 117,0-1-1,0 2 0,1 1-1046,2 12 1005,2 15 12,2-18 21,1-2-802,2-3 514,0-2-460,0-3 202,0-4-3105,11 8 1628,-6-17 2262,13-1 0,-19-17 0,2-6 0</inkml:trace>
  <inkml:trace contextRef="#ctx0" brushRef="#br0" timeOffset="4019">28764 4990 13128,'4'3'1342,"-1"0"1111,-3-3-2383,1 21-62,0 15-41,1 6-7,0-4 1,-1-1 31,2 0-70,0 20-635,0-27 349,0-2-104,0-1-204,2-2-241,-1-1-2081,2 5 717,-1-10 2277,1 2 0,-4-14 0,-1-3 0</inkml:trace>
  <inkml:trace contextRef="#ctx0" brushRef="#br0" timeOffset="4254">28520 4886 16198,'36'-12'-191,"0"0"1,24-7 159,-26 14 0,-1 2-1785,19 0 1450,3 1-116,-1 3-2002,-17 2 1,1 2 1114,17 4 477,-20-1 0,-1 2 911,19 18 0,-27-16 0,2 7 0</inkml:trace>
  <inkml:trace contextRef="#ctx0" brushRef="#br0" timeOffset="4422">29326 5448 14428,'-26'35'190,"0"1"0,5-6 1,1-3-253,-7 11 511,10-8-948,1-1-419,3 2-4025,0 10 4943,5-11 0,2-3 0,4-16 0</inkml:trace>
  <inkml:trace contextRef="#ctx0" brushRef="#br0" timeOffset="4834">29735 4906 14201,'2'1'2120,"0"1"145,-2-2-2111,1 42-92,-2-16-58,0 12 0,-2 3-74,-2-2 9,-2 12 2,3-16 25,1-1-764,0 28 328,1-23-236,1-4 1,0-1-401,0-6-2577,0 8 281,3-22 3402,0-4 0,0-8 0,-1-3 0</inkml:trace>
  <inkml:trace contextRef="#ctx0" brushRef="#br0" timeOffset="5050">29496 4897 17620,'5'-29'-826,"24"1"737,7 20-291,4 3 1,2-1-72,15 2-1319,-19 2 0,1 1 1000,16 3-68,-2 3 409,-1 3-1905,-9 0 0,-1 1 243,7 1 2091,-9-3 0,-5 0 0,-19-4 0,0-1 0</inkml:trace>
  <inkml:trace contextRef="#ctx0" brushRef="#br0" timeOffset="5668">30288 4872 18085,'-51'43'-277,"8"-4"190,32-14 51,0 1-155,-6 30-10,6-17-169,-5 22-106,7-25-213,1 1-882,0 13 860,2-14-202,2 7-893,4-15 1058,2-12 1233,3-1 469,-2-13-10,0-12-936,-2-2 410,-1-12 383,-1-14-289,-1 5-89,-2-29-190,1 24 187,1-28-420,5 38-563,8-14 302,3 29 82,8-1 143,2 6-26,5 0-218,33-1-8,-22 4 10,24-1-131,-30 4-14,-1 0-257,13 1 417,-11 0-611,18-1 773,-25-1 255,15-5 3,-26 3 487,5-11-179,-17 6 719,-3-12-460,-5 7-36,-1-7-16,-3 8-50,0-1-258,-1 1 823,-5-7-915,6 10-82,-3-5-25,7 12-156,2 1-105,-1 2-416,2 0 296,-1 5 337,2 11-15,0 4-19,1 12-42,0 17-45,-1-8-1811,-1-4 0,1 1 1612,-1 8 3,-1 15-2114,-1-3 1431,0-15-2286,0 22 212,1-32 2953,2 3 0,-1-24 0,1-5 0</inkml:trace>
  <inkml:trace contextRef="#ctx0" brushRef="#br0" timeOffset="5851">30884 5236 18342,'-9'41'41,"1"0"0,0-7 1,0-1-243,-6 5 1,-1-2-2469,-4 11 2268,6-16 1,0 1-3374,1 2 1,2-1-2700,-5 12 6473,-3 12 0,13-39 0,2-6 0</inkml:trace>
  <inkml:trace contextRef="#ctx0" brushRef="#br0" timeOffset="6418">31496 4761 13366,'9'0'1617,"-1"0"-665,-8 0-334,0 0-248,5 38-258,-2-11-74,1 11 0,-1 3-36,-2 3-2125,0-7 1,-1 0 2066,0 3-6,0 9 137,0-12-800,2-10-160,0 4-299,3-12-502,1-2 1686,1 1 0,-3-9 0,0 0 0</inkml:trace>
  <inkml:trace contextRef="#ctx0" brushRef="#br0" timeOffset="6653">31373 4834 13944,'-6'-4'1867,"2"0"-1301,4 4 22,0 0-876,52-45 58,-19 28 150,6-10 0,1 2-23,8 15-351,1 3-1043,-2 6 1,0 1 113,14 2 1383,7 2 0,-4 1 0,-27 0 0,24 1 0</inkml:trace>
  <inkml:trace contextRef="#ctx0" brushRef="#br0" timeOffset="6887">32275 4683 13574,'8'4'1865,"-2"-2"-160,-6-2 591,0 0-2287,1 4-113,-1 0 104,1 5 146,-1 10-76,0 1-70,0 13-31,0-2-42,-2 1 0,-1 3-151,0 9 64,0-8 1,-1-1-272,1 3-48,0-2-1036,1 14 292,1-13-382,4 7 1605,8-8 0,-6-19 0,6 3 0</inkml:trace>
  <inkml:trace contextRef="#ctx0" brushRef="#br0" timeOffset="7117">32137 4771 18693,'5'-40'-580,"4"7"362,37 22-130,-9 4-3055,0 2 1,2 2 2526,9 3-482,16 5 837,-20 4-2279,-2 3-985,-5 0 3785,-1 1 0,-20-7 0,-1-1 0</inkml:trace>
  <inkml:trace contextRef="#ctx0" brushRef="#br0" timeOffset="7650">32829 4510 14123,'0'-5'1378,"0"1"-821,0 4-398,-16 34-197,7-3 1,0 2 10,-3 0 1,1 0-564,1 6 1,2-2 535,3-1-52,2-4 53,2-3-337,4 5 124,1-12-101,2 3 37,0-15 930,0-3-502,3-3 584,-2-5-201,5-14-146,-7 4 443,3-15-215,-7 16 165,-1-2-613,-1 9-115,-1 0-193,-1 3 2,1 1-33,0 2 224,-1 4 34,-1 8 2,-4 8-59,-5 10 1,0 3-59,-4 12-621,3-7 0,1-2 657,2 4 37,3-2-54,3-2 56,3-2-30,1-3 36,3 19 8,-2-23 158,2 18 55,-1-36 112,-1 0 56,-4-11 1242,-3 0-1535,-7 0-35,-6-1-27,-5 0 19,-16 0-53,8-3-269,-22-1-737,25-1 474,-7-2-1831,6-2-1768,11 2 4131,-3-10 0,16 11 0,2-3 0</inkml:trace>
  <inkml:trace contextRef="#ctx0" brushRef="#br0" timeOffset="44390">16265 9597 8161,'-50'12'933,"7"-2"-763,32-9 371,-4-1-538,4 0-3,-3 0-12,2-2-41,2 0 45,-1-1-157,4 1-300,0-1-1862,1-1 2327,1 0 0,1 0 0,2 2 0</inkml:trace>
  <inkml:trace contextRef="#ctx0" brushRef="#br0" timeOffset="45483">15728 9444 14733,'-25'0'1308,"5"0"-1174,19 0-705,1 0 154,7 0 417,0 0 176,17 2 37,-4 0-34,21 2-92,-14-3-8,22 1-43,-27-1-2,10-1 19,-18-1 17,0-1 19,-1 0-80,1-1-4,-1 0 1,-1 1-9,-1-1 3,-4 1-8,0 0-26,-5 1 26,2 0 8,-1 1-6,0-1-36,0 1 6,0 0-496,-1 0-1529,-1-1 806,0-1-2248,1-5 3503,1-1 0,-9 14 0,6-6 0,-9 13 0</inkml:trace>
  <inkml:trace contextRef="#ctx0" brushRef="#br0" timeOffset="46367">11945 9616 8690,'0'-7'4924,"0"2"-4124,0 5 2345,0 0-3005,-21-9-82,16 7-58,-15-6-58,20 8-222,0 0 86,3-1 194,3 0 45,7-1 199,6-2-129,8-2-1,28-8-114,-9 2-20,-5 1 1,1-1 44,7-1-22,14-3-3,-23 7 0,1 3 0,2 0-61,2 0 41,3 1 0,-4 2-136,-17 2-141,13 0 3,-28 1-14,1-1-98,-9 1 36,-1-1-333,-2 0 255,-1 0-232,-2-1-4061,-4 0 4741,-4 1 0,2 0 0,0 1 0</inkml:trace>
  <inkml:trace contextRef="#ctx0" brushRef="#br0" timeOffset="55100">26573 5967 14496,'-17'-12'1005,"3"3"-14,13 9 367,1 0-1379,4 0 21,1 0 184,7 1-151,3-1 350,5-2-349,4 0-34,5-2-6,4-1-44,23-1 50,-10 2 6,17 1 12,-29 3 0,0-1-24,19 1-117,-19 1 0,0-1 128,11 1 1,-3 1 44,20 1-41,-26-2-4,12 1-2,-33-2 5,-4 0-2,-3 0 249,-2 0-210,-4 0-4900,0 0-2804,9 1 7659,1 2 0,10 1 0</inkml:trace>
  <inkml:trace contextRef="#ctx0" brushRef="#br0" timeOffset="56183">31531 5717 10774,'1'3'2901,"-1"-1"2201,0-2-4414,1 2-646,-1-1-39,1 1 84,0-1-90,0-1-56,1 0-44,0 0-51,1 0 50,2 2 104,5 0 112,6 2 42,25 2-151,-4-1-3,18 2 59,9-2-14,-14-3-37,15 1-8,-19-3-337,0 0 377,17-1-38,-14 0-20,-3-1 0,0 0-72,-2-1 69,-5 1 0,-3 1 21,-8 0-48,10 1 43,-22 0-4,2 0-94,-10 0 27,-2 0-28,-2 0 270,-2 0-1342,-1 0 852,1 0-874,1 0 408,2 1-1605,3 2 654,-1 1-1255,6 4 2996,-30-15 0,18 9 0,-24-13 0</inkml:trace>
  <inkml:trace contextRef="#ctx0" brushRef="#br0" timeOffset="62253">19321 9151 12022,'-1'3'916,"0"-1"-448,1-2-1230,0 2 762,2-2 154,1 4-118,2-1 29,0 2-12,0 0 20,2 1 8,2 1-78,6 5 162,0-2-10,15 11-57,-9-8 243,34 17-304,-24-14 48,0-1 0,-1-1-12,-1-1 106,7 2-134,-14-6-36,-3-3 100,4 2-39,-11-5 227,2 2-101,-11-5-1560,-2 1-272,-6 0 264,2 0-386,-5 4 1758,3 0 0,13-10 0,-7 6 0,11-9 0</inkml:trace>
  <inkml:trace contextRef="#ctx0" brushRef="#br0" timeOffset="85583">24005 8280 15618,'-16'-7'611,"4"1"-485,8 0-84,1 2 39,1 0-3,1 2-16,1 0-118,0 1-31,0-1-11,0 1 20,3-3 24,4-1 54,5-3 0,7-2 3,18-9-64,-6 5 55,13-5-28,-11 9 32,1 1-32,1 0 31,0 1-2,0 1-1,0 0 0,13-3 6,-12 3-8,20-3-28,-27 5 30,7 0-39,-16 2 37,-2 2-62,-1 0 50,4 0-41,-4 1 7,12 1 21,-10 2-40,25 16 101,-19 0 6,14 16 47,-18-3-1223,0 7 1195,-3 6 25,-1 6-78,-3 4-6,-3 2 1,0 4 5,-4-22 0,0 0 0,3 24 0,0-1 0,-4-25 0,0-3 4,0 3 1,1-1 13,-1 1 0,1 0 17,0 1 0,0 0-31,0 0 0,1 1 30,2 17 0,-1 0 22,-2-13 0,0 1 23,2 10 1,0 3-5,-3-2 1,0-2-306,-2-12 0,0 1 231,-1 3 0,-1 4 0,0-4-812,-1-4 0,0-1 811,-1 14 0,1-1-3,-1-16 1,0-1-597,0 1 1,0 0 593,-1-1 1,1 0 181,0 14 1,0 0-182,0-12 0,0-1 0,0 10 0,0 0-41,2 15 39,0-1-39,3-1-1,-1-19 0,0-1 38,3 20-610,-3-22 0,2-2 548,1 11-28,0-4 786,0-2-758,0-1 1228,0-3-1432,6 26 184,-4-26 20,4 17 531,-6-32-467,1 0 2207,0-2-2201,0-1 715,0 0-715,3 9 0,-4-11 17,3 9-11,-7-17 39,1 0 25,-4-3 0,1-1 249,-4 9-230,-1-4-2,-3 7 81,-10 1-159,0-3 27,-8 6-28,1-5 62,-2 1 185,-16 7-165,9-6-16,-4 2 0,-1 0-65,-4 1-5,-1 1 0,-1 0 32,-1 2-151,15-8 1,0 0 114,-13 7-3,2-1-31,4-5 1,-1-1-29,-7 4-4,10-6 0,1-2-155,3-5-17,2-2-204,-8-2 335,12-2-184,-7-1-11,21 0-127,2 0-145,7 0-2898,2-1 2033,3-2-1414,0 2 2853,4-4 0,-4 4 0,0-1 0</inkml:trace>
  <inkml:trace contextRef="#ctx0" brushRef="#br0" timeOffset="87035">26172 9150 10653,'0'10'1498,"0"-2"-999,-23 29 133,8-10-266,-2 4 0,-2 2 171,-5 13-3831,-3 7 3527,-2 2-135,0 2-647,1-1 621,2-2 172,1-4-232,7-10 1,1-2-74,-2 7 55,-6 15-128,21-44-471,6-10 605,7-14-269,28-38-64,-1-5 787,-8 11 0,0-4-586,6-11 1,-2 0-470,-7 13 0,-1 0 579,6-12 0,-1 2 19,-11 21 0,-2 1 633,12-20-243,7-5-53,-18 28 856,6-3-860,-20 26 260,0 3-282,-2 1 2644,-1 2-3129,1 1 133,1 4 44,1 4 266,3 10 16,6 30-3640,-2-4 3361,-2-13 0,-1 0 41,3 17-1188,0-2 1188,-1-3-225,0-7 1,-1 1-327,2 8 165,-1-12 1,-1-1-457,2-4-138,1-3-3964,7 2 2649,-5-11 2251,5-3 0,-12-13 0,0-3 0</inkml:trace>
  <inkml:trace contextRef="#ctx0" brushRef="#br0" timeOffset="87289">26009 9525 9329,'-21'-2'-947,"8"0"2954,53-15-2079,-5 4 69,-5 1 0,4-1-439,15 0 1,0 1-93,15-3 312,-13 4 1,-1 1-317,0 2-453,-3 1-1974,12-2 2965,-14 3 0,-8 1 0,-20 3 0</inkml:trace>
  <inkml:trace contextRef="#ctx0" brushRef="#br0" timeOffset="87549">27024 9643 16209,'-12'42'-42,"1"0"0,-4 8 0,1-3-465,-1 0-302,-3 13-1893,10-24 957,4-6-1284,2-8 3150,6-6 1,-3-8 0,2-4-1</inkml:trace>
  <inkml:trace contextRef="#ctx0" brushRef="#br0" timeOffset="88249">27332 9229 13504,'1'2'426,"0"1"453,-1-3-495,7 35-110,-4-9-168,7 33-69,-6-17-19,0-6 0,-1 1-1,1 7 7,-1-8 0,-1-2-24,-1-10-90,-1 2-131,0-12-82,0-5-296,0-1 473,0-5-11,-1-4-582,-1-5-439,-6-18 831,2-1-99,-1-14 227,4 5-39,2-4-405,4-2 105,6-22 538,1 15 115,4-17 339,-3 2-143,-3 16-907,-3 8 0,-1 1 997,-1-1-149,1-8-207,-2 23-45,1 5 146,2 4-272,1 3-44,2 1-348,15-5 2351,-7 7-1976,12-1 339,-11 7-70,0 4 154,11 9-53,-8 0-53,5 9 503,-8 9-287,-9-5 184,-6 25-456,-9-17-113,-8 13 85,-11 1-90,6-12-3,-5 7-5,12-19-54,2-3-92,2-1-115,4-8-238,1 1-244,5-7 751,3 0 37,13 1-37,1 0-123,36 10 120,-22-4 3,18 8 87,-26-7 111,-3 3 183,-5-1-2,-3 2 125,-5 0 1257,-13 22-1389,-6-11-282,-15 18-37,-3-17-19,-3-2-236,-17 7-313,13-13-1924,-16 0-1781,29-14 4220,-2-9 0,18 1 0,4-3 0</inkml:trace>
  <inkml:trace contextRef="#ctx0" brushRef="#br0" timeOffset="88399">28258 9629 13103,'-26'43'-417,"0"1"1,6-10 0,-1-1-1166,-19 17 1226,0-12 0,20-19 1,-4 1-1</inkml:trace>
  <inkml:trace contextRef="#ctx0" brushRef="#br0" timeOffset="88766">28858 8814 13647,'-60'-29'1277,"27"13"0,2 3-1084,3 5 655,-18-1-848,28 6-159,-6 6-9,18 6 168,-1 9 103,-2 12 172,-1 13-12,-3 13-604,0 7 1,1 2 340,5-26 0,1 2-684,-1 6 0,0 4 1,2-7 680,2 10-654,5 10 677,3-25-20,4-2-156,11 10-90,0-14-76,11 4-605,18-17-3,-6-10-627,20-5-577,-11-13-1777,-4-2 4204,8-11 1,-31 12 0,2-4 0</inkml:trace>
  <inkml:trace contextRef="#ctx0" brushRef="#br0" timeOffset="89700">30083 9070 14649,'-25'-22'1078,"-1"0"0,-17-13-814,26 34-351,-15 5 25,10 3 17,-14 6 1,16 4-105,-5 16 104,7-4-8,6 7 0,2 1-37,3 2-2,3-4 0,4-1 13,6-10-47,6 3-5,3-14-29,4-4-134,3-3-454,17-4 345,-8-6-299,25-16 440,-21-1-1552,-1-8 1,0-3 1777,-2-2 36,-8 6 0,-3 1-375,-4 2 538,-5 5 215,-4 3 163,-2 5 22,-3 5 691,-1 3 2569,-2 2-3972,0 10 765,-3 0-678,-6 42 54,2-17-247,-3 28-215,7-25-241,2-5-1079,8 2 860,2-12-1534,18 0 969,-5-15 1495,20-18 0,-26 8 0,5-10 0</inkml:trace>
  <inkml:trace contextRef="#ctx0" brushRef="#br0" timeOffset="90033">30438 9101 16133,'2'-26'-568,"-1"11"641,-2 27 33,-5 23-134,1-6-61,-3 16 72,3 5 22,2-10-1,2-7 1,2 1-5,1 3 0,3 7 5,2-15 1,-2-12 2,1-2 88,-4-11 30,1-3 235,5-7-255,1-6-78,6-15 0,1-5-36,4-9-54,1-4 1,-1 0-18,-1 3 43,3-8-1,-9 24-24,-2 5-463,5-1 205,-6 10-101,5-3-81,-5 9-272,3 0-1692,8 1 727,-3 1 1738,9 9 0,-17-4 0,2 6 0</inkml:trace>
  <inkml:trace contextRef="#ctx0" brushRef="#br0" timeOffset="90383">30815 9344 6593,'2'3'1022,"0"0"1213,-2-3-1891,35 0-151,-16-2 70,41-6-207,-33-1 6,9-6 95,-1-4-51,-10 3 3,4-6 57,-14 6-4,-2 0 364,-3-9-16,-5 6 681,-2-12-634,-7 15-56,-2-2-115,-3 9-103,0 3-78,-3 1 7,0 1-24,-2 3-118,-2 0-120,-23 14 50,13-2 0,-15 13-45,22-4-25,4 1 42,5 13 28,5-6 3,5 12 92,14 3-31,1-10-78,13-2 0,4-2-330,8-3 1,-6-7 0,2-3-2361,13-8 744,3-4 1960,-14-7 0,-1 0 0,-1 1 0,8-5 0</inkml:trace>
  <inkml:trace contextRef="#ctx0" brushRef="#br0" timeOffset="91238">26721 10955 12195,'0'62'486,"0"-20"0,0-1 460,-1 11-840,-1-6 1,-1-1-54,-2 7 8,-3 12-30,0-21-683,-2 0 647,0-1-127,-1-2 383,2-3-637,1-6 713,3-7-1055,3-5 184,0-7-1458,3-6 2832,2-3-2857,16-32 1187,-4 2 505,12-30-73,-9 7 234,0-5-732,-7 15 1,0-1 1151,3-19-87,-5 21 1,-1 1 132,0-8 184,-2 2 33,-1 3 530,1-9-667,-2 15 1,0-4-90,-1 19-129,0 5-154,1 4-138,7-4 136,-1 7 1759,9-5-1847,-5 8-39,10 0-69,-5 2 131,5 2 104,-2 12 327,-6 1 635,6 27-556,-12-6-37,-1 16-89,-6-8-1071,-6 1 970,-3 0 64,-11 10-207,1-17-248,-4 5 175,8-24-44,2-5-729,0-6-15,4-4-480,-1-5-1400,2-11 2668,2-8 0,0 6 0,3 2 0</inkml:trace>
  <inkml:trace contextRef="#ctx0" brushRef="#br0" timeOffset="91716">27353 10951 10701,'5'1'2677,"-1"0"-963,-4-1-1804,-43 2-8,24 0 9,-33 1 35,29 4-80,6 0-737,-12 20 762,17-9 20,-5 17 44,15-12 42,0 3 0,3 0-70,1 0-45,3-3-271,7 6 137,-1-11 134,3 0-19,3-10 67,-4-5-112,12-11 81,-10-3-8,6-11 103,-6 0 6,-1-3 93,-1 0-4,-3 2 74,-1 1 786,2-9-523,-5 15-31,1-6-28,-5 16-62,-1 3 160,0 2-1036,0 0 517,-1 23 63,0-6-9,0 32-207,0-21-647,0 18 240,0-21-501,1 4-2508,5-9 3623,-1-7 0,0-1 0,-3-8 0</inkml:trace>
  <inkml:trace contextRef="#ctx0" brushRef="#br0" timeOffset="91933">27613 10986 17699,'-3'10'-490,"-5"9"420,0-1 5,-7 25 60,7-13-49,-2 10-164,4-9-205,3-10-187,0 0-272,2-12-437,0-4-6409,1-2 7728,0-14 0,0 9 0,0-10 0</inkml:trace>
  <inkml:trace contextRef="#ctx0" brushRef="#br0" timeOffset="92066">27562 10704 5849,'0'0'0</inkml:trace>
  <inkml:trace contextRef="#ctx0" brushRef="#br0" timeOffset="92770">27780 10900 15831,'5'20'-34,"0"3"130,-5 4-91,0 6 60,0 22-68,0-13 3,0 10-56,2-15 25,-1-14 121,1-1 33,-1-16 255,-1-3 106,0-3-243,0-10-345,1-2-108,5-30 142,1 8-54,13-27-706,-6 26 821,6-6-125,1 10 84,-6 11 58,10-8 29,-13 16 33,3-2-132,-10 11-69,0-1-54,-4 4 707,0 0-575,4 2 196,1 2-62,9 10-179,-3-2-319,4 6-160,-5-4-392,-1 1-6765,7 11 7734,-7-10 0,2 3 0,-9-14 0</inkml:trace>
  <inkml:trace contextRef="#ctx0" brushRef="#br0" timeOffset="93450">28115 10976 11040,'0'-8'2490,"0"1"-1063,0 7-2037,0 0 747,6 9 40,-1 0-32,6 11-24,1 10-113,-2-4 86,1 5 0,-1 2-94,1 2 0,5 22-786,-7-27 786,0-2-199,2 3 162,-4-12 4,2 1 111,-5-15 110,0-2-82,-1-9 838,4-4-1095,10-31 17,-2 2 326,8-23-237,-7 14 45,-3 3-26,-3 12 1,0 2 17,1-6 95,6-18 11,-11 38 36,0-2 132,-2 11-204,-3 4-62,1 1-199,-2 3-238,2 7 684,1 1 10,1 10-117,1 4-67,0 5 5,-1 5-69,-1 2 27,-1 2-41,0 14-40,0-14-8,1 7-1,0-21-24,1-4-37,1-5-36,-2-4 0,1-4 84,-2-3 148,2-1 115,0-5-11,3-5-129,3-7-56,4-7-45,15-35 50,-10 20-5,8-23-5,-16 33-90,-1 0-253,6-23 214,-7 18-196,5-16-37,-9 27-154,-1 2-1213,0 0 91,0 6 1643,-1 1 0,-2 8 0,-1 2 0</inkml:trace>
  <inkml:trace contextRef="#ctx0" brushRef="#br0" timeOffset="93701">28767 10866 16419,'3'44'297,"-4"14"-334,-3-23 32,-3 13-127,2-4-142,2-12-647,1 15 207,1-24-202,3 2-1719,4-11 840,1-8 1795,10-6 0,-10-2 0,3-4 0</inkml:trace>
  <inkml:trace contextRef="#ctx0" brushRef="#br0" timeOffset="93800">28903 10648 9738,'0'0'0</inkml:trace>
  <inkml:trace contextRef="#ctx0" brushRef="#br0" timeOffset="94152">29094 10806 12036,'3'2'1603,"-1"0"166,-2-2-1990,-32 13 95,20-7-322,-24 14 224,30-13 190,2 10 34,7-3 62,1 8 28,10 10 44,-1-5-28,7 11-16,-4-10-9,1 1 90,12 19-109,-12-20 134,9 18-45,-19-32 45,-2 0 325,-7-7-328,-4-2-193,-5 1-227,-6-1-92,-4-3-2476,-21-10 608,16-2 1339,-11-21 0,29 18 0,2-7 0</inkml:trace>
  <inkml:trace contextRef="#ctx0" brushRef="#br0" timeOffset="94534">29264 11037 9158,'4'6'92,"-2"-2"1910,-2-4-1654,39 11 77,-17-19-279,27 9 25,-29-23 237,-3-4-156,-6 6 281,2-12-180,-9 16 14,0-3-17,-3 9 16,-1 3 80,-1 1 77,-4 2-433,0 1-1,-9 1 7,4 3 125,-18 14-143,13-4 79,-12 21-157,18-13 0,0 5 8,7-9 46,1 1 111,16 13-165,-4-10-42,15 12-171,-4-17-129,3 1-1035,21 2 229,-8-4 469,8-3 1,-1-2 0,-14-1-1,24 1 1</inkml:trace>
  <inkml:trace contextRef="#ctx0" brushRef="#br0" timeOffset="95083">30510 10838 17533,'-4'46'320,"-1"1"-365,-3 9 45,3-14 3,-3 10-3,3-22-73,2-3-1411,-5 16 543,4-19-78,-2 12-214,3-25-335,1-3-297,2-5-1108,-1-2 2973,1-10 0,0 7 0,0-7 0</inkml:trace>
  <inkml:trace contextRef="#ctx0" brushRef="#br0" timeOffset="95172">30568 10662 5879,'0'0'0</inkml:trace>
  <inkml:trace contextRef="#ctx0" brushRef="#br0" timeOffset="95599">30702 10870 10404,'19'57'1919,"-9"-16"1,-2-2-1614,-3-3 10,-2-1 0,-1 0-55,-1-4 30,0 17-210,-1-25-56,0 7 48,0-21 34,0 0 24,0-8-103,0-1-179,0-4-9,0-1-685,4-24 649,3-1 8,5-20 122,0 16 1,2 0-61,7-17 98,-3 13 0,1 2-424,1 4 452,3-2 146,-7 19-23,-7 6-14,0 3-11,-6 5 3,-1 0-92,-1 3 540,1 0-362,1 3-44,1 3-56,0 2 109,3 14-134,-1-3-62,1 12-236,-2-6-237,0 3-260,0 1-259,3 2-436,1-1-1089,3-2-975,1-4 3492,6-3 0,-11-12 0,3-2 0</inkml:trace>
  <inkml:trace contextRef="#ctx0" brushRef="#br0" timeOffset="96100">31414 10936 13527,'0'-6'2360,"0"1"269,0 5-2570,-49-23-171,30 17-109,-18-3 0,0 5 92,14 14 42,-13 11-17,16-1-19,0 2-104,1 15 62,7-8-277,2 23 89,8-21-479,6 17 264,3-24 221,7 2-3929,14-15 3727,-1-8 25,13-9-712,-6-12 519,5-13-25,-2-12 0,0-5 739,-14 18 0,-1-3-479,3-9 0,3-6 0,-7 4 595,-7 10 0,-4 0-113,3-10 0,-2-3 73,-6-3 0,-2 0 28,-1 10 0,-1 0 61,-1-14 1,-2 2 28,1 16 1,-3 0 977,-5-15 1,0 3-490,-3-7-421,3 19 0,1 6 2184,2 16-2116,2 6 432,1 5-697,2 2 2461,0 0-2612,0 10 1188,-1 4-956,-2 14-20,-1 8-8,-2 10-28,1 6-1315,2-13 1,1 1 1233,-1 19-5,2-20 1,1-2 1,0 13 33,1-1-969,2-4 0,1 0 609,-1 11-38,1-12 1,0-1-403,1-1-348,1 0-359,0-2-673,2-3-1955,-1-5 4099,3-1 0,-5-16 0,0-2 0</inkml:trace>
  <inkml:trace contextRef="#ctx0" brushRef="#br0" timeOffset="96502">31685 11175 7321,'4'2'1442,"-1"0"-129,-3-2-1175,40-17-54,-10-3 53,25-11 109,-29 7 1,-4-2 33,0-2 75,7-16 253,-21 21-73,-4 1 205,-2-9-343,-4 9 401,-7-11-263,0 18-233,-5-2 45,-2 8-347,2 5-53,-12 1-36,8 8 10,-6 3 18,7 5 7,1 3-18,0 2 27,3 2-8,1 0-37,3 1-70,1 8 160,5-7-2,0 5-46,4-7 48,3-1 22,16 15-94,-4-13-178,11 9-128,-7-18-86,1-2 13,2-2-202,2-1-425,2-3-177,2-1 1255,24-4 0,-30 1 0,14-1 0</inkml:trace>
  <inkml:trace contextRef="#ctx0" brushRef="#br0" timeOffset="97050">32156 10955 16450,'-3'-19'-546,"1"6"235,2 17 409,0 30-20,0-3-57,0 9 0,0 2-18,0 10 21,1 3 0,1 1-533,1 0 509,-1-13 0,1-2-840,1-2 843,1-2-3,0-5-208,-1-3-30,1-4-871,1 3 734,-3-14 507,1 1-185,-3-17 850,0-6-1719,3-22 704,-1-3-409,0-3 0,-1-4 274,2-15 243,0-5 1,0-2-1410,1-2 1520,-1 15 1,0 1 216,3 1 254,0 1-189,1 3 114,-1 3-69,1 3 305,2-7-479,-2 15-76,3-7-168,-4 23-100,2 1 8,4 9 1786,0 4-1534,7 4 58,-2 6-38,1 7 217,0 5-10,4 17-123,-7-6 335,3 25-265,-13-25 347,-3 18-264,-9-26 225,-26 22-552,5-26-157,-21 9-109,16-18-126,-2-4-1321,-11-5-215,13-5-1166,-4-4 3094,18-8 0,9 6 0,4-2 0</inkml:trace>
  <inkml:trace contextRef="#ctx0" brushRef="#br0" timeOffset="97683">32715 11207 15078,'1'4'-2171,"0"-1"0,-1-3 0,0 0 1</inkml:trace>
  <inkml:trace contextRef="#ctx0" brushRef="#br0" timeOffset="101051">23464 13699 16430,'-20'-17'-53,"4"2"17,20 9 80,8-9-44,2 2-28,9-7 28,-3 7-8,2 0 0,2 1-32,13 0 38,-7 3-102,19 0-11,-22 5 115,6 2 45,-13 1-45,-2 1-62,9 5 57,-11-2 5,4 3 81,-13-2 59,-2-1 204,0 3-122,-2-1 16,0 2 296,-2 2-298,0 1 111,-1 9-252,-2-5 59,-4 17-92,0-7-60,-3 13 136,-1 17-136,2-8 33,3-4 0,0 2 27,0 9-1240,3 7 1,0 2 1177,1 3 25,1-13 0,2-1-401,1 4 379,2 0 0,2 1 42,0 1-45,1 0 29,-2-6 0,0 1-20,0 13-9,-1-15 0,0-2 47,-2-1-44,0-5 0,-1 12 5,0-17 46,-1 13 30,-1-28 28,0 0 187,-4-10-117,-2-4-11,-14 3-121,2-5 2350,-9 2-2299,6-5 463,-1 0-561,2-1 41,-9-2-2,7 1-36,-7-1 2,11-1 43,0 0-43,-4-3-5,6 0 3,-2-1 2,4 1 28,6 1-2,-1 0-34,4 2-3,2 0-2,1 1 2,0-1-31,1 0-69,-1 1-623,-2-3 211,-1 0-888,-7-10 227,2 1-257,-3-6-589,7 0-932,3-2-294,2 1 3248,6-3 0,-3 12 0,3-1 0</inkml:trace>
  <inkml:trace contextRef="#ctx0" brushRef="#br0" timeOffset="115116">13263 15363 9332,'-5'-2'2223,"0"0"1871,5 2-3881,-13-1-37,9 2-61,-10-1-17,14 3-3,0 1 479,0 30-425,0-3-15,0 29-56,0-11-1729,0 4 1684,0 1-30,0-2 0,0 0 0,-1 0-48,1 4-682,-1-4 0,1-4 408,0-21-157,-1 0-98,1-19-210,0-5-65,0-2-694,0-9-361,0-3-1500,0-7 3404,0-13 0,0 17 0,0-7 0</inkml:trace>
  <inkml:trace contextRef="#ctx0" brushRef="#br0" timeOffset="115450">13225 15426 11157,'-3'-11'1378,"2"2"-364,1 9-1039,0 0-219,7-20 182,4 11-47,9-17 58,22 13 40,-7 5 11,29 0 37,-27 8 55,8 5 96,-12 9 39,-12 0 123,0 7 98,-14-1-45,-3 3-44,-3 4 94,-13 21-232,-1-10-1753,-4-5 0,-3-2 1630,-8 3-82,3-9 1,-1-3-79,-5-1-1018,-23 3 455,33-17-591,-6-1-1525,23-7-193,5-2 2934,9-9 0,-7 7 0,7-4 0</inkml:trace>
  <inkml:trace contextRef="#ctx0" brushRef="#br0" timeOffset="116083">13987 15255 13323,'-50'6'1384,"6"1"-1090,27 2-177,1 1-60,0 4-57,0 2 28,0 5 42,0 6-1424,1 5 1433,2 5 10,2 5-423,2 3 510,2 2-58,5-12 0,1 1-73,0 19-19,2-19 1,1-1-918,4 13 891,3-2-3,4-2 249,2-2-249,2-2 738,11 12-771,-5-16 36,-2-9 0,0-1-84,3-2-236,7 4-186,-12-15-147,-2-4-181,0-3 691,-2-3-1453,-1-5-877,-1-3 2473,-2-13 0,-5 10 0,-2-5 0</inkml:trace>
  <inkml:trace contextRef="#ctx0" brushRef="#br0" timeOffset="116821">14296 15308 12028,'14'32'823,"-2"1"-596,-7-5-738,-2 5 647,-2 0-80,-1 1-56,0-2-3,-3 5-78,1-12 224,0 0-286,1-16-75,1-4 46,0-2-408,0-2 662,3-2 7,2-1 295,4-2-683,11-3 232,-3 2 67,8-1 36,-5 5-36,-2 0 179,0 2 465,1 7-201,-6-1 674,1 18-607,-10-4 176,-4 28-297,-4-11-95,-4 16-65,-5-4 1,0 0-230,1-5-535,-1 2 1,2-7-3581,7-30 3102,1-3-388,3-12-2284,1-9 3685,2-7 0,-1 5 0,1 2 0</inkml:trace>
  <inkml:trace contextRef="#ctx0" brushRef="#br0" timeOffset="118216">14878 15377 16366,'0'45'229,"-1"-1"-220,-4-12-1,1 0-2,-1-2-6,1-1 0,0-3-3,1 0-95,-1 10-34,1-12-859,0 11 501,2-22-641,0-1 582,0-10-1019,1-2 733,-1-13 726,2 3-20,1-12 129,1 6 56,0 0 135,2-4 7,-2 6 12,0-3 17,-1 8 56,0 0 5,0 0 158,2-4-340,-2 3-162,4-6-143,-1 7 82,3-3-29,1 4 56,3-1 46,3 0-35,4-1 76,3 2-50,3 1 3,14 1 47,-8 2-75,10 1-141,-14 1 29,-1 0-29,-3 0 74,-1 0 8,-3-2 36,-2 0-25,1-5 134,-6 1 85,1-4 133,-8 3 264,-2 0-25,-2 1 440,-3-2-544,-2 2 163,-6-3-118,2 4 14,-2 0 3,3 4-59,1 0-9,2 2 177,-1 0-327,3 0-57,0 1 99,1 0-245,-1 5-72,1 1-8,-3 6 25,2 3 53,1 4-3,0 20-3,1-7 0,3 4 1,1 1-56,0-1-701,8 30 84,-7-40-1380,6 14 400,-4-19-610,3 1 2268,4-11 0,-7-6 0,2-2 0</inkml:trace>
  <inkml:trace contextRef="#ctx0" brushRef="#br0" timeOffset="118483">15550 15378 17066,'-11'32'46,"1"0"0,-8 24-51,11-30-4,2 0-44,1-1-9,0 9-24,1-8-116,1 6-81,1-10-78,0-1-118,0-2-198,1-1-163,0-3-323,0-2-1707,1-2 1504,1-6-250,1-1 1616,1-5 0,-1 0 0,-2 0 0</inkml:trace>
  <inkml:trace contextRef="#ctx0" brushRef="#br0" timeOffset="118899">15503 15579 12330,'-4'-32'-453,"14"2"299,2 27-345,21-5 306,-12 1-50,7-1-21,-7 3-55,1 1-622,18 1 586,-14 2 58,23-2 297,-33 2 45,7-2 11,-17 1 98,-1-1 703,-3-1-292,0 1 664,-4-7-657,0 5 116,-2-4-94,1 6 594,0 1-964,1 2 994,1 0-944,1 3-176,0 0-36,0 5-1,0 2 18,0 7-18,0 8-61,0 4-53,0 6 45,1-1-79,5 26 87,-1-22-193,3 17-250,-4-27-2245,2 12 775,-3-18-1595,2 6 3508,-2-23 0,-2-3 0,1-2 0</inkml:trace>
  <inkml:trace contextRef="#ctx0" brushRef="#br0" timeOffset="119532">16138 15204 10900,'5'-4'2996,"-1"1"-1050,-4 3-1988,-4 43 31,0-15 8,-3 37-77,4-30 1,1-2 9,1 8 8,3 17 26,2-36-1,5-4-257,4 1-61,0-8 13,4-1-61,-4-8 45,2-3-58,0-4-18,1-4 135,-1-6 173,-1-1 81,0-7 163,-5 8 251,-2 0 643,-5 11-528,-1 2 874,-1 1-1145,0 6-303,-3 1 37,-2 9 53,-2 4 0,-1 8 71,2 8 1,1 3-30,0 11-132,2-8 1,0-1 97,5 4 43,2-2-7,7 16-35,-1-14 9,-2-11 0,-1-1 19,1 2 86,1 19 0,-6-31 213,-2 9-188,-6-23 236,-12 1-499,-1-6 53,-11-1 54,4-2-79,0-1-655,-13-9 255,16 3-5080,-8-14 3527,24 7-1415,0-6 3455,6-5 0,1 15 0,-1-5 0</inkml:trace>
  <inkml:trace contextRef="#ctx0" brushRef="#br0" timeOffset="120133">16273 15184 13821,'38'11'781,"11"12"-557,-21-1-14,-3 1 0,0 2-104,2 9 156,-5-2 0,0 3-68,-6-3 1,-2 0-58,2 12 0,-1 1-492,-4-9 1,-2 1 380,-3 0 1,-1-2 10,-3 18 13,-1 0-49,-3-10 1,-2 1 3,-1 7 16,-1-8 0,-1-4-57,-1-11-54,-4 2 248,2-15-335,0-2-1276,-15-2 297,8-6-953,-10-4-1525,14-5 3744,-3-12 1,9 10 0,0-5-1</inkml:trace>
  <inkml:trace contextRef="#ctx0" brushRef="#br0" timeOffset="123233">17003 15674 15509,'-5'2'-115,"5"1"275,12-3 13,24-2-136,-12 0-34,16-2 2,-20 2-5,-1 0-106,-1 0-188,-1 0-205,0 1-2114,15-1 978,-10 2 1635,16 6 0,-27-5 0,2 6 0</inkml:trace>
  <inkml:trace contextRef="#ctx0" brushRef="#br0" timeOffset="123499">17071 15879 12120,'-1'10'2174,"0"-2"-1967,1-8 686,0 0-1170,4 1 221,0-1 64,13 1 29,-2-2 8,18-2-45,-10 1-45,7-1-582,0-1 28,-6 0-279,6-2-443,-7 1-625,0-2-1537,-2 0 3483,3-4 0,-13 7 0,-1-3 0</inkml:trace>
  <inkml:trace contextRef="#ctx0" brushRef="#br0" timeOffset="124355">17722 15168 14969,'4'-1'641,"-1"0"-473,-1 3 11,-2 0-11,1 0 25,0 2 70,1 4-25,-1 3-61,1 6 69,1 27-237,-2-15-1,0 19-8,-1-23-3,0-1-95,0-1-131,0-3-194,0-1-1067,0-1 298,0-6-3776,1 1 4968,0-9 0,0-2 0,0-2 0</inkml:trace>
  <inkml:trace contextRef="#ctx0" brushRef="#br0" timeOffset="124786">17652 15689 17466,'0'4'107,"0"0"-211,1-4-56,0 1-22,2-1 182,1 1 132,13-1-126,0 0 64,12 0 0,-2 0-70,3 0-70,2 0 64,17 0 6,-11 0-3,11 0-137,-5 2-101,-13 0-75,6 2-152,-18-1-2158,3 0 1063,-12-1 1563,-2-1 0,-8-1 0,-4 0 0</inkml:trace>
  <inkml:trace contextRef="#ctx0" brushRef="#br0" timeOffset="125633">17786 15922 15217,'-44'49'48,"8"-10"50,12-9 234,-2 3-324,6-8 1,-5 7 44,8-12 28,2-2 6,2-2 58,2-3-75,2-3 44,2-3 38,2-2-69,3-2-1191,0-2 1136,23-2-28,-5 0-124,18-2-80,-9 0 33,0-2-36,1 2 3,0-1 8,0 1 5,-1 1-212,9 0 58,-7 2-313,17 3 322,-19 0-62,6 4-447,-5 2 436,-7-3 81,2 1-190,-10-3 107,-3-1 274,-2-2 137,-2 0 294,-3-1 243,0-1 23,-3-8-560,-2 0 73,-3-8 218,-1 3 28,-1 0 297,-4-5-308,4 6-36,-1-2 344,2 4-290,3 3 239,0-1-403,2 5 62,1 1-126,2 2 1025,-1 1-1086,1 4-35,0-1 32,0 3 47,0 0 283,2 9-199,0 2 163,4 28-216,-2-12 31,0 14 16,0-13-44,0-1-53,0 2-12,2 2-47,0 2 33,0 2-35,1-4 1,-1 0-2,2 7 0,4 22-5,-7-40-4,-1-5-131,-1-4-73,-1-5-25,-1-5-333,-1-3 232,0-3 3,0 0-708,-2-6-144,-2 0-1805,-8-15 1142,1 2 1851,-4-6 0,8 12 0,3 5 0</inkml:trace>
  <inkml:trace contextRef="#ctx0" brushRef="#br0" timeOffset="131833">20835 15339 11124,'-7'6'2932,"0"-2"-2574,7-4-251,0 0-287,-4 2 192,9-6 49,-3 0 1,9-7-54,0-1 135,7-11-135,-4 4-8,3-7 54,-6 7-1,-1 0-11,2-5-34,-4 6 146,3-6-11,-7 13 61,0 0 267,-3 6-233,0 2 232,0 1 603,-1 2-1071,1 6 29,-1-1 31,1 9-59,-1 2 2,0 6 40,0 3-42,-1 16-14,1-12-20,-1 8 28,1-16-56,0-2-210,0 6 76,0-8-90,1 5-344,0-3 221,0-6-753,1 11 775,-2-13-30,0 5 64,0-8 142,0-1 147,-1-1 61,-2 0 44,-1 1 184,-4 1-175,0-2 297,-12 6-196,8-7 224,-10 3-146,11-5 303,-3 1-258,6-2 15,2-1 273,2 0-282,3 0-280,-1 0-56,17 1 97,-3-1 10,16 1-10,-4-1 26,2 0-61,16-1 41,-9 0-159,23-3-112,-24 1-9,8-2-610,-6 1 289,-10 1-1421,12 1 15,-18 0-1140,1 1 3097,-11 0 0,-4 0 0,-2 0 0</inkml:trace>
  <inkml:trace contextRef="#ctx0" brushRef="#br0" timeOffset="132222">20741 15935 16133,'16'1'644,"0"1"-204,23-4-255,-7 1-135,14-2 65,9 0-81,-12 1-34,-5-1 0,1 1-6,6-1-70,2 0 1,-1 0-46,1 0-100,-5 1 0,0 1-182,-7 0-118,8 0-129,-18 1-316,-3 0-5432,6 3 6398,-15 0 0,3 1 0,-15-2 0</inkml:trace>
  <inkml:trace contextRef="#ctx0" brushRef="#br0" timeOffset="132949">20983 16246 12196,'-1'-10'2630,"0"3"-2165,1 7 534,0 0-1074,-42 6 69,27-2-47,-32 6 8,38-3-25,2 1-28,3-1 11,1 2-2,2 1 10,10 17 130,0-9-51,9 14-3,-1-14-6,2-1 9,3 0-8,1 0 5,1 0 101,24 16-98,-17-12 45,15 11-45,-21-11 0,-10-8 78,-1 3 12,-11-8 25,-1 0 16,-2 0-7,-4 2-91,-3 0 43,-24 9-76,8-8-149,-17 3 138,13-12-174,-1-1-134,-16-8 314,11 0-334,-8-6 294,17 2 45,6 1-140,5 0-305,5-2 34,4 3-3216,12-11 3545,3 4 46,11-8-204,3 1 240,5-2-8,2-1 5,2 0 3,-1 0 59,-1 1-132,8-8 73,-13 8-255,4-6 325,-16 13 48,-3 2 69,-4 4 3694,-4 2-3374,-1 5 839,-6 0-1030,-2 3 416,-5 0-489,-3 0-41,-3 1-160,-2 0-39,-14 1-1,7-1-4,-18 4 2,19 0 0,-5 1-6,14-1-106,3-1-81,4-1-6,3 0-75,1-1-121,2 1-9436,2-1 9616,6-1 1,-4 1 0,5-1 0</inkml:trace>
  <inkml:trace contextRef="#ctx0" brushRef="#br0" timeOffset="138151">19439 15277 11437,'-5'-6'2731,"1"1"-1978,4 5 1515,0 0-1999,-9-2-177,6 5-92,-10 2-42,-1 23 48,0 2 2,-8 19 37,2-4-37,0 5 7,5-12 1,-1 1-66,-8 21-421,3-7 0,1-1 384,-3 10 25,9-23 1,0 2-355,4-4 1,1-2 126,-2 16-135,6-15 0,1-1-254,2-4-234,6 1-117,0-22-183,4-5-233,1-6 1445,1-18 0,-5 12 0,1-10 0</inkml:trace>
  <inkml:trace contextRef="#ctx0" brushRef="#br0" timeOffset="138432">18906 15634 10911,'-5'-1'3937,"1"1"-2999,4 0-1198,-2-2 545,30-4-178,-6 1-32,12 0 1,4 1-42,7 1 27,19-1-58,-20 3 47,0 1-332,-2 0-62,15 1 131,-15 1-142,10 3-135,-19 0-146,-3 1-1134,5 7 235,-12 0-632,1 7 2167,-16-3 0,-3-6 0,-4-4 0</inkml:trace>
  <inkml:trace contextRef="#ctx0" brushRef="#br0" timeOffset="138699">18974 15984 17374,'-28'0'-53,"13"-4"181,28-1-21,22-10-82,-8 3-25,13-6-62,5-1 60,-8 5-68,14-4 8,-12 7-33,3 2-107,2 2-106,0 2-196,-1 3-1160,-8 2 1,-1 0-1294,7 2-1301,15 2 4258,-36 0 0,-10-2 0,-4-1 0</inkml:trace>
  <inkml:trace contextRef="#ctx0" brushRef="#br0" timeOffset="147816">6013 5195 7778,'0'-4'3908,"1"1"-1351,-1 3-2125,-26 1-32,18 0-114,-20 1-9,24-1 157,0-1-233,2 0 718,0 0-824,1-1 11,1 0-100,-1-1-12,0-2 9,0 2 3,0-2-1,1 4 1141,-1-1-1149,-1 1 3,-1-1-3,-1 1 0,1-2-44,-5-2 41,3 1-2,-5-2-1,6 3-8,-2 0 12,3 0 2,-1 1-5,2 0 5,0 1-3,0-1 3,0 1 1,-1 0 2,1 0 2,-1 0 7,0 0-4,-1 0-2,0 0 0,0 0 3,0 0 10,-3 0-16,3 0-2,-2 0 2,4 0-3,0 0-39,0 0-56,1 0 112,0 2-6,0-2-8,-1 2-11,-1 0-23,-1-1 20,-4 4-22,3-2-3,-8 5 81,7-4-37,-5 2-5,6-3-5,0 0-4,1-1-24,0 2 24,0-1-44,0 1 14,-3 3 28,2-2-23,-2 2 1,2-1 33,1 1 67,-2 0-59,3-2-2,-2 1-1,3-3-5,-1 0 0,1-1-11,-4 4 11,3-2-5,-2 1-1,3-3 3,0 0-8,-1 2 8,-1 0-8,-2 3 5,2-1 6,-2 1 9,2-1 27,0-2 6,1 0-28,-1 0 23,2-2-32,-1 1 1,2-2 2,0 0 12,0-1-12,-1 1-5,1 0 3,0 0-6,-1 0-3,1 0-76,-3 2 29,1 0 42,-2 1-1,0 1 4,-1 0-1,0 0 6,-1 1 76,-9 10-82,4-6-11,-13 15 17,14-15-50,-5 5-1,11-9 15,-2 2 30,3-2-27,-1 1-20,-1 4 44,3-3 1,-2 3-34,3-5 42,0 1-3,-1 3 3,1-3 0,-1 5 11,0 2-8,-1-3 3,0 5-1,0-5-5,1 1 9,-3 6-9,2-3 2,-3 5 1,3-7-3,-1-1-3,1 1 1,0 0-1,-1 1 0,1 0-39,-3 9 34,3-9 5,-3 12 3,4-14-3,0 6 6,0-3 2,-1 1 21,-3 17-24,1-12-2,-1 11-5,4-18-32,0-2 29,1 6-34,0-5-45,1 10 17,1-11 34,0 4 36,2-7 8,0 1-8,1 0-73,1 3 73,0-3 79,1 6-71,-2-5 37,1 4-48,1 1-5,-2-5-1,1 4-27,-1-5 28,0 1-6,2 5 14,-1-3 5,8 14-5,-6-12 9,4 6-7,-5-10 1,-1-2 3,1 4-1,-2-2 1,1 2 64,-1 3-64,-1-3-12,3 14 6,-3-13 36,1 6-36,-2-11 0,1 1-44,1 6 41,0-4-31,1 3 34,0-4 0,1 0-56,3 6 3,-2-7 19,1 4 34,-4-9 62,1 0-62,0 1-31,1-1-2,-1 1 128,3 5-95,-3-3 3,4 5 5,-5-6-8,0 1-45,2 1 45,-1-2 9,8 14-37,-6-10 92,6 11-64,-7-12-39,1 0 2,-3-6 29,1 0-26,-3-3 26,0 0 5,1 1 3,-1 0 0,1-1 9,0 2 119,5 4-128,-3-2 0,3 4 3,-2-3-3,-1 0-50,0-1 5,0 0 45,0 0 0,-1-1 8,1 0 71,-1 1 8,3 3-43,-2-2-44,0 3-61,0-2 58,-1 0 3,2 1 8,0 0-8,-1 2-30,4 5 116,-3-3-80,2 3 19,-2-4-25,-2-1 0,2 4 45,-2-5-37,0 4 124,-2-3-126,0-2 2,-1 3-14,1-7-195,-1 0-527,0-4-1067,-5-20 1243,1 8-5,-3-16 9,3 16 250,0 1-606,0 4 279,1 3-2379,-1 3 1716,2 4 1288,-4 5 0,4-3 0,-2 2 0</inkml:trace>
  <inkml:trace contextRef="#ctx0" brushRef="#br0" timeOffset="148432">5527 6926 6957,'-10'5'1879,"2"-1"-1532,8-4 2338,0 0-2105,-28 19-572,20-14 564,-20 13-393,28-18-515,-1 0 336,4-1 470,7 0-354,-1 0-35,5 1-17,-4 0 46,0 0 69,1 1-37,2 1 66,1 1 35,3 1-111,0 1-23,3 2-101,0 0 197,19 7-205,-14-5 0,12 4 33,-20-8-27,-2-1 100,0-1-61,-4-2-8,0 1-32,-7-2 57,-1 0 473,0 0-110,-2 0-293,0-1 151,0-2-152,1-2 88,2-20-214,0 7 4,2-16 35,-3 12-38,0 0 8,-1-4-14,0 8-3,-1-4 0,0 10-2,0 1-1,0 3 9,0-1 50,-1 5-14,1-1-184,-1 5-779,0-1-2445,-9-5 2173,5 1-162,-7-5-400,8 3 1758,1 0 0,14 22 0,-8-14 0,9 19 0</inkml:trace>
  <inkml:trace contextRef="#ctx0" brushRef="#br0" timeOffset="156300">6382 6541 11196,'-2'-2'608,"-1"2"2377,3-1-2752,0 0-225,-1 0 29,1-1-35,-1 0 245,1 2-253,-1-2 6,0 1 39,0-1 183,0 1 707,1 0-1027,-3 1 20,0-1 75,-1 1-95,0 0 56,0 0-11,0 0-90,0 0 28,-1 1 70,1 0-123,-4 2 115,2-1 48,-2 1-49,2 0 10,1-1-63,-3 1 107,3 0 0,-2 0-64,1 1 25,2-2 83,0 2-2,1-3-5,1 1-34,1-1 100,0 0-153,0 0 41,0 1-69,-1 2 22,0-1 14,-1 6 36,0-3 1,1 2-4,0-3 9,1 1 3,0 0 0,-1 1 0,1 1 2,-1 0 12,-1 2-8,2-2-9,-2 1-6,1-2-39,1-1-8,-1 4 45,2-4-57,-1 2-78,1 0 104,0 0 39,0 2 87,0-1 17,1 1-74,1 7-30,-1-4 0,1 2 6,0-8 47,-2-2 28,0-2 26,0-1-9,0 0 0,0 1-9,0 0-27,0 1-17,0 1-12,0-1-33,0-1 0,0 0-8,0 1-107,0 2 79,0 0 22,0 6 5,0-6 1,0 3-54,0-5 18,0-1-54,0-1-4520,0-1 3579,0 2-512,2 1 811,0 2 1,2 1 0</inkml:trace>
  <inkml:trace contextRef="#ctx0" brushRef="#br0" timeOffset="157065">6064 6907 6885,'-7'-4'1615,"1"0"-1223,6 4 1030,0 0-1777,2 0 391,0 0 348,6 0-311,-2 1 481,8 2-383,-4 1-51,4 0 261,2 2-191,-3-1-44,2 2 8,-5-2-45,-1-1 135,3 3-236,-4-3-5,0 1 8,-5-4-2,-1 0-1,0 0 0,0-1 18,0 1-26,-1-1 47,2 0 18,-1 0-9,4 0 16,1 0-27,3 0-50,4-2 5,-2 0 151,9-4-78,-10 1 504,13-11-398,-13 6 98,10-12-114,-13 10 36,3-8-121,-5 9-14,0-3-2,-3 6-17,-1 2-9,0 1 9,0 2 0,-1 1-2993,-1 1 0,0 1 1</inkml:trace>
  <inkml:trace contextRef="#ctx0" brushRef="#br0" timeOffset="164298">6213 4803 7022,'0'5'1943,"0"-1"98,0-4-1641,-3-8-184,2 5-14,-2-6 142,2 7-210,0 1-5,1-1 6,-1 1-54,1 0-73,-2-1 1,2-1 27,-2 1 199,1-2-64,0 2 171,-1-2-216,2 3 0,-1-1 297,0 1-216,0 1-162,-1-1-34,1 1 34,-1-1 0,1 1 47,-1-1-92,1 0 171,0 0 70,-1 0-177,1 1 43,-1 0-37,1 0-70,-2 0-124,0 0-38,-1 1 39,-2 1 109,-4 3-39,3 0 44,-3 1-27,4-2 27,1 0-321,-4 7 324,4-3-2,-3 8 0,4-4-29,1 1 26,-2 9-87,3-5 62,0 4 33,1-2 6,1-4 41,0 3 1,0-5 20,0 0 156,0 14-218,0-11-3,0 10 2,0-14 7,0 0 117,0 6-37,0-3-5,0 6-84,0-5 0,0 0 3,0 0 123,0 5-73,0-5-61,0 15 2,0-16 6,0 7 0,0-13 0,0 0-8,0 0-45,0-1 148,6 14 11,-3-7-30,4 11-76,-3-10-34,-1-1-10,0-2-10,-1-2 52,0-2 63,2 3-24,-1-2-32,0 3 1,0 1 75,0-3 67,1 8-148,-2-7 0,1 2 0,-2-4 3,1 0 84,0 6-42,1-4-45,-1 6-9,1 0 7,0-4 2,0 4 5,0-6 1,-1 1-6,2-1 126,-1 2-20,0 0-106,1 1 62,1 5-54,-1-4 3,2 11-8,-4-15-3,2 7-8,-2-12-37,0 0 37,0 0-29,1 0 37,-1 0 0,0 1-53,2 4 47,-1-4 6,3 8 3,-3-8 36,2 7-36,-3-7-3,0 3 11,-1-3 26,0-2-32,1 6 1,-1-6-6,1 8 36,0-6 1,1 3 27,2 3-61,-1-3-3,1 3-45,-1-5 37,-1 0-26,4 3 96,-3-3-9,3 7-17,-4-8 71,2 9-54,-4-8-45,1 5 54,-1-7-26,0 2-36,0 0-2,-1 1 2,2 1 103,2 10-50,0-5-53,1 7-11,2 1-42,-2-8 45,4 8 10,-4-12-2,1 2 0,-2-7-5,0 0-40,-1-2 11,0-1-2,-2-1-96,4 1 124,-2-1 8,3 0 73,0 0-37,2 1-27,5 3 24,-2-1-2,5 1-31,0 0 0,-4-3 0,7 3-3,-9-4 3,2 0 67,-2 0-13,-2-3-49,4 1-5,-4-1 56,6 0 6,-5-1-79,13-3 11,-10 0-24,7-1 30,-8 2 61,-1 0-58,6-3-3,-4 1 78,4-2-72,-3 0 0,-4 1 72,3-3-16,-5 1-1,1-2 1,7-12-54,-6 7 1,6-11-1,-10 15 87,2-6-58,-3 7-35,0-4 4,-1 2 0,0-1-1,0-2 6,0-9 26,0 6-40,1-16 0,-2 14 3,1-7 0,-1 8-3,0 1 3,-1 0 0,1 1 6,-2 2 28,1 1-15,-1-3-10,0 4-1,0-3-5,0 4-3,0-2-9,0-1-35,0-3 10,0-1 34,0-1 42,1-9-36,0 6-6,0-6-6,-1-1 6,0 6 50,-2-13-41,0 17 30,-3-11-39,1 13-6,-1-5 6,2 7 6,-1 0 81,-4-13-93,2 11 6,-3-10 0,3 14 53,0-1 15,-1 1-60,0 1-8,0 1-90,-1 0 90,-2-6 40,3 5-155,-6-14 64,8 12-2,-4-13 17,6 13-43,0-11-2,1 11-14,1-14 95,1 16 42,0-8 11,0 15 45,-1-2-61,0 3 7,0-1 24,-3-4-26,1 2-45,-5-8 0,2 5-39,-6-10 39,5 8 3,-2-3 0,2 2 3,2 5-3,-2-6-36,4 7 22,-4-10 22,4 9 45,-2-6-47,2 9 2,1-1 9,-4-6-17,2 5 6,-1-4 30,1 6-28,1 0 9,-1-1-8,0 3-4,1-1-5,1 2-3,-1 0 3,1 1 0,-1-2 6,1 1 0,-1 0-4,-1-3 1,1 2-3,-4-5-33,3 3 30,-3-2-34,3 3 37,0 0 14,-1-2-5,3 4-4,-2-2 4,3 3 24,0 0-21,0 1-7,0-1-5,-2 0-5,1-1 13,0 1-2,-1-1 27,1 0-24,-1 0-15,-1-2 0,0 1 1,-1-2-4,1 1 7,1 1-15,-3-3 8,3 3 7,-3-3 7,3 3-2,-2-2 3,3 3 27,-1 1-33,0-1 0,-1 1 9,-1-1-15,-5-3 6,3 2-50,-6-2-4,6 2 49,-1 1-20,-4-2 16,6 3-24,-3-2 24,8 4-86,-1 0 95,0 0-78,-1 0 30,-2 0 34,-5 1-48,0 1-58,-12 5 120,7-1 11,-5 3 14,5-1-25,1-1-36,1 1-6,0 0 34,1-1-1,1-1-72,-2 3 78,4-4-30,-1 2-21,4-3-7,3-2-20,0 1-15,2-2 7,1 0-96,-1 1 177,1 0-194,-2 7 42,2-3-204,-1 6 90,1-7-84,-1-1-9,0-2-3,0-1-142,1 2-1499,-2 6 482,1 0-1206,-2 4 2735,-1 1 0,2-7 0,-1 0 0</inkml:trace>
  <inkml:trace contextRef="#ctx0" brushRef="#br0" timeOffset="171016">14864 16104 10387,'-6'0'3686,"1"0"-1973,5 0-1606,-6 0-105,5 0-2,-5 0 3,6 0-434,0 0 255,4 0 176,-1 0 33,6 0-27,1 0 67,3 0-12,3 0 65,12-2-126,-4-2-588,20-4-31,-16 0-307,10-1-1976,2-1 945,-9 3 1957,7-1 0,-23 5 0,-5 1 0</inkml:trace>
  <inkml:trace contextRef="#ctx0" brushRef="#br0" timeOffset="171416">15570 15968 11275,'11'0'1176,"-1"0"-1039,-10 0 1692,0 0-1555,3 0-274,-2 0-81,3 0 118,-2 0 35,2 0 18,1 0-45,2-1 16,0-1-7,2 0-52,2-1 60,0-1-258,16-7-179,-10 4-841,21-9 457,-19 9-294,8-2-291,-8 4-380,1 1 1724,6 0 0,-14 3 0,3-1 0</inkml:trace>
  <inkml:trace contextRef="#ctx0" brushRef="#br0" timeOffset="-199775.73">12934 13491 8920,'-32'-12'1904,"6"2"-1624,24 8-78,0 0 2215,2 2-2009,-4 0-402,0 0 25,-3 0 58,-2 0 21,0 1-26,-12-1-118,8 0 34,-10 0 45,10 0 72,-1-1-47,0-1 37,-1 0-96,1 0-11,0 1-98,-5-1 160,5 1 27,-3-1-27,8 1 2,-4 0-120,4 0 56,-3 1 42,3 0-5,2 0-37,-1 0-62,3 0-19,2 0-54,-1 0 74,1 0-65,1 1-137,-1 4 263,-1 0-51,-7 21 46,4-6-3387,-5 18 3462,4-9-70,1 5-1119,-1 22 1122,2-9 21,2-1 1,1 2-20,-1 14 57,2-18 1,-1 5 0,0-4-10,1-9 0,-1-1 2,-2 31 0,0-2-1111,1-8 1061,1-21 1,0-1 1272,0 11-1272,1-4 1234,-1-4-1248,0 5 8,2-13 61,-1 20-61,2-27 37,0 11-37,0-18 1624,1 7-1624,0-5 1568,1 5-1501,0 0-56,-1-9-5,0 5 55,-1-12 9,0 1 20,0 1 36,0-1 104,0 0-177,0-4-249,-1-1 196,4-2 0,2 0 0,4 0-3431,9 0 3428,-1 0 0,6 0-42,-6 0-53,1 0-28,1 0-2758,12 0 2248,-5-1 1863,11-1-2115,-7-2-444,3-5-3258,16-8 4590,-7 0 0,-8 2 0,-15 5 0</inkml:trace>
  <inkml:trace contextRef="#ctx0" brushRef="#br0" timeOffset="-89992.73">4703 8838 13291,'-63'7'1134,"4"1"-896,26 4 0,1 3-2319,-11 4 2130,9-3 0,1 2 24,-12 17 683,14-5-712,8-1 1,3 2 37,1 12 32,7 0 1,3 2 45,3 15-460,6-17 0,1 7 0,1-5 343,1-9 1,2 0-22,2 21 1,2-3 47,6-2-9,2-4-61,12 9-16,-5-17 270,11 6-257,-7-22-403,2-4 274,2-4 1292,19-5-1337,-10-6-1653,-5-6 0,2-2 1385,7-7-76,16-9-241,-19-1-233,-2-3 408,-2-2-2874,9-12 3461,-16 11 0,-3 1 0,-19 16 0</inkml:trace>
  <inkml:trace contextRef="#ctx0" brushRef="#br0" timeOffset="-89492.73">5237 8693 10855,'-4'-6'2565,"0"2"-1865,4 4 1120,0 0-1517,-24 39-57,19-8-176,-6 3 0,3 3-1378,16 20 1365,-2-24 1,1 0-23,-1 2 0,2 3 110,2 16 1,0 2-289,-3-14 0,1 1 180,0 4 0,0 4 1,-1-4-20,-1-5 0,0-1-752,2 13 0,-1-1 734,-3-17 0,0-2-35,0-1 0,-1 1-251,1 11 0,0 0 20,0 21 99,-1-25 1,-1-1-162,-1 7-61,0-6 936,-1-8-2518,0-3 543,-1-15-223,1-3-1448,0-14 3099,-2-10 0,2 7 0,-2-6 0</inkml:trace>
  <inkml:trace contextRef="#ctx0" brushRef="#br0" timeOffset="-88795.73">5888 8912 14924,'2'48'320,"0"0"0,-1-9 0,-2 0-165,-1-2 1,-3 0 64,-1 6 0,-2 0-585,2-10 0,-1 0 362,-4 23 1,0-2-1590,-2 6 1561,5-23 0,0-2-2309,-1 5 2287,1-7-174,2-7 190,2-8 237,1-6-413,2-6-57,0-10-178,1-5 3669,2-12-3257,2-8-261,1-13-36,1-1 0,-1-3 210,0 9 1,-1-2-839,3-15 1,0 1 873,-2 14 0,1 2 34,-1 1 0,1 1-1394,3-8 1,0 1 1446,5-14 90,3-6-188,-5 34 277,-2 6 112,-1 8 401,0 4 1014,-3 5-1322,0 2 3200,-5 3-3318,1 2 369,0 0-137,5 8-100,1 2-169,6 8-63,0 5-26,2 5-26,7 27-69,-6-7-49,1 11 0,-1 3-270,-8-29 1,0 0 118,2 9 0,1 6 0,-2-7-226,5 17 119,-5-23 1,0-1-1080,7 19 486,-4-19-2085,6 7 924,-10-30-193,1-2 2209,-8-18 0,0 5 0,-2-6 0</inkml:trace>
  <inkml:trace contextRef="#ctx0" brushRef="#br0" timeOffset="-88549.73">5751 9368 16693,'-4'6'-476,"7"-2"563,34-9-87,-4-1-36,18-3-194,8-2-72,-15 3-149,13-2-201,-19 4-264,-3 1-2823,9-1-505,-16 3 4244,5-1 0,-23 2 0,-4 1 0</inkml:trace>
  <inkml:trace contextRef="#ctx0" brushRef="#br0" timeOffset="-81214.73">5949 10777 10807,'-5'2'2765,"0"-1"-2469,4-1 1555,1 0-1798,-1 2-44,1-1 80,0 3 54,0-1-3,1 3-132,0 6-8,2 5 45,0 7 87,1 7 36,-1 3 201,0 4-3170,1 17 2975,-2-12-54,1 13-1011,-2 0 1003,0-15-1962,0 12 1883,-1-21-33,1-4-11,0 3 3,0-11-62,0 3 1800,-1-8-1825,0-5 899,0 2-1031,0-8 2880,0-2-6591,0-2 704,0-8 1728,0 1 1506,0-18 0,0 17 0,0-7 0</inkml:trace>
  <inkml:trace contextRef="#ctx0" brushRef="#br0" timeOffset="-80598.73">5915 10838 12983,'-23'-33'486,"0"0"0,-15-22-486,35 40-53,1 2 17,4-5 47,3 5-6,5-5 23,2 7-28,3 0 0,2 2 110,2 1 52,2 3 9,1 2 128,23 4-290,-16 3 63,15 4-69,-24 3 70,-3 3 25,-3 2-53,-2 4 16,-2 2-58,-3 18 34,-3-6-32,-1 13-3391,-6-13 3431,-1 1-250,-4-2 267,-2-3-6,1-5-51,0-3 191,-2-2-98,4-8-81,-1-2-17,6-8 3047,1-2-4374,5 0 1725,2 0-361,8 0 77,4 0-32,6 0 63,4 0-83,3 0 19,1 0 3,24 0-84,-22 1 132,21 6-23,-36 1 78,1 6 79,-10 2 37,-4 3-1,-3 3 297,-5 18-386,-5-8 263,-16 26-285,2-24-60,-11 9-44,-9-8-93,8-12-81,3-7 1,0-3-29,-7-4-483,1-6 0,-1-5 58,2-7-428,4-4 1,2-4-649,6-11-266,0-14-408,13 11 2290,6-8 0,2 20 0,2-1 0</inkml:trace>
  <inkml:trace contextRef="#ctx0" brushRef="#br0" timeOffset="-79909.73">5471 10556 9936,'-6'-8'1638,"1"1"-1220,5 7 1391,0 0-1733,-3 22-31,2-5 44,-2 23 208,7-6 103,1 8 46,1-4 1,1 2-1127,-1-7 1,-1 0 824,3 13 1,-1 2 17,0 2 1,-1 0-111,-1-11 1,-1-1 2,1 11 0,0 0 5,0 14-24,-1-4-37,0-4-968,-1-5 932,-1-6-43,1-7-290,-1-1-29,-1-14-142,0-2-211,-1-14-347,0-4-5233,-6-20 6331,-4-3 0,2-1 0,-1 5 0</inkml:trace>
  <inkml:trace contextRef="#ctx0" brushRef="#br0" timeOffset="-79328.73">4971 10814 14339,'-61'-13'786,"8"2"-696,35 7 0,-2 1 97,1 1 477,-28 3-619,21 2-1,-20 3-38,17 9 81,8 0-87,-6 7 0,9-1-42,2 4-3392,-3 21 3344,7-9 87,-1 15-615,8-1 624,3-13 145,5 22 0,2-28-22,11 18-126,-3-24 30,6 6-447,6-5 372,-5-8-64,10 3-45,-7-9-79,1-3-36,1-3-470,12-4 55,-9-5-1232,21-15 342,-20-4 2222,7-14-651,-15 5 0,-9 11 0,-4 6 0</inkml:trace>
  <inkml:trace contextRef="#ctx0" brushRef="#br0" timeOffset="-76680.73">4952 10818 8654,'-3'0'2260,"1"0"-625,2 0-1201,-24 0-235,16 1-57,-18-1-15,21 1 44,0-1 11,0 1 50,-4 1-195,1-1-29,-4 2 65,3-1-12,-2 1 4,1 0 24,-2 0-44,1 0 8,0 0 99,-4 0-108,4-1 66,-3 1-29,5-2 25,0 0 180,-3 2-225,5-2 1,-3 2-62,5-2 8,1-1 48,0 1-56,0 1-72,-2 0 63,-1 1-97,-6 4 27,1 0 79,-10 7 0,8-4-190,-13 14 184,13-12-24,-7 10 30,11-10 0,0 0 212,-6 11-133,6-9 55,-4 7-61,8-12-67,1 0 8,-1 3-14,3-4-56,0 7-6,2-5-28,0 5 71,2 6-23,0-3 28,5 15 14,0-14 47,3 6 214,3 0-32,-2-6-33,8 16-81,-8-15-53,5 5-26,-6-9-2,-1-2 72,1 1-97,-3-5 27,1 1-42,1-1 6,-2-3 101,7 5-90,-5-5-5,3 2-6,-2-3 0,0 0 56,1-1-6,2 1-41,0-1-3275,19 6 3319,-9-6-73,13 3 25,-15-6 4,1-1 44,0 0-17,0-1 4,-1 0-40,-1-1-79,5 0 37,-6-1 42,13-2 9,-16 1 3360,6 0-3366,-12 2 90,0-1-99,0 0-38,-2 0-71,-1 0-62,-2-1-16,-2 0 42,0 0 28,-1 0-37,0 1-86,0 0-157,-1 0-169,0 1-164,0-1-102,0 1-265,2-1-235,1 0-275,2-1 1613,4-3 0,-4 4 0,1-2 0</inkml:trace>
  <inkml:trace contextRef="#ctx0" brushRef="#br0" timeOffset="-73264.73">5038 12931 13221,'-12'-4'785,"1"0"-626,9 2 138,-3-3 114,1 1 1,-4-2 5,3 2-81,-1 0 300,-6-1-460,2 2 34,-6-2-59,5 3-36,-2 0 154,-10 0-163,5 0-47,-10 1-50,-5 2-65,5 2-68,-24 8 54,17 1-1674,5 2 1,1 2 1665,-6 7-9,6 3 0,2 2-797,-1 10 803,-6 16-475,10 8 556,9-14-870,5-6 1,2 0 1029,1 7 5,2 16 1705,4-5-1758,3-16-76,2 9 34,4-21 0,1-2 779,22 23-849,-8-19-853,1-2 0,1-2 794,2-5 1786,8 4-1814,-10-14 333,2-3-386,15-1-17,-8-5-139,12-1-130,2-8 227,-11-3-605,26-11 297,-26 1 2994,11-8-4507,-1-10 631,-11 5 187,8-13-1609,-19 12 2811,-4-8 0,-10 21 0,-4-3 0</inkml:trace>
  <inkml:trace contextRef="#ctx0" brushRef="#br0" timeOffset="-72715.73">5552 12582 16142,'-5'5'137,"1"0"-22,5 1-9,2 4-97,0 7 61,3 9 2,2 11 77,0 10 134,2 7-1699,-4-11 0,0 3 1459,-1-11 0,-1 2 9,2 12 0,-1 0-225,-2-12 1,1-1 169,-1 2 0,0 0-1,0 0 0,0 2-56,0 16 0,1-1 20,-1-14 1,0-1-62,1 22 1,1-4 13,0-1-1056,-1-20 0,0-2 930,-1-5-148,0 0-132,-3-18 2169,0-5-2309,0-4-134,0-2-866,-1-5 2481,-6-28 0,4 20 0,-5-18 0</inkml:trace>
  <inkml:trace contextRef="#ctx0" brushRef="#br0" timeOffset="-72163.73">6165 12767 9794,'4'-2'2374,"0"0"15,-4 2-1773,-17 83-498,8-43-1480,0 2 1,-1 7 0,1-5 1361,-4 13-191,5-17 1,0 0 190,-5 20 0,0 2-70,0-3 34,2-2-627,1-6 504,3-5-334,1 5 179,2-19-397,2 3 206,2-25-1116,0-3 1565,4-26-33,1-4-130,5-25-164,-1-7 237,-4 23 0,0-3 6,1-20 0,1-2 112,-2 13 0,0 1 25,1-14 1,1 2 143,-2 19 0,0 3-141,5-29 759,1 6-527,-3 21 1,0 2 58,5-13 0,3-6 25,-6 27 3065,-1 7-3146,-1 7 1843,1 5-1453,-2 3-211,2 2 17,-1 5-2,1 3 240,9 16-440,-2 1-1611,6 14 1427,-5 0-1128,0 5 1085,1 4 1,-1 3 36,-1 1-39,0 0-266,0-2-2579,-1-1 2523,0-4-106,0-4-73,-2-3-183,0-6-266,-1-4 519,-2-4-1353,-1-6-328,-1-4 2112,-5-6 0,-1-4 0,-2-2 0</inkml:trace>
  <inkml:trace contextRef="#ctx0" brushRef="#br0" timeOffset="-71931.73">5995 13098 13552,'-12'-2'1960,"3"0"-1666,9 2-1070,0 0 715,6-19-348,32-10-174,-6-3 240,-4 13 0,3 3-595,9 0-171,5 3 181,-10 7 0,1 2-550,21-1 698,-21 3 0,-1 2 780,21 6 0,-31-3 0,2 3 0</inkml:trace>
  <inkml:trace contextRef="#ctx0" brushRef="#br0" timeOffset="-71745.73">6899 13039 13154,'5'38'703,"0"1"0,0-2 0,-1-3-552,-5 1-104,0 4-207,-1-1 1,0 1-20,-1 10 26,1-11 1,0-2-394,1-4-328,0-5 874,1 4 0,0-18 0,0 3 0</inkml:trace>
  <inkml:trace contextRef="#ctx0" brushRef="#br0" timeOffset="-70948.73">7088 12755 12316,'5'-1'1759,"0"0"84,-5 1-1852,-1 45 9,1-17 0,-1 5 0,1 1 3,3 6-760,1 3 757,3 1-17,3 16 14,-1-14-116,-2-9 0,0-1-15,2 5-6,2 9-378,-2-10 196,-3-14-641,3 4 214,-6-20-166,1-2 61,-4-7 724,1-4-1002,-2-24 248,-2 3 27,-2-24 163,-4 10 694,0-3 310,-1 0 483,1 0-35,1 3-91,2 0 873,-1-12-994,1 12-39,-1-10 47,1 16-39,-1 1-3282,-4-13 3019,3 12-36,-2-9-493,4 8 277,3 10-98,3-7 62,4 16 30,4-2-131,11 5 137,-2 4 37,9 0 3413,-6 5-3268,2 1-2813,9 10 2729,-8-1 37,6 9 150,-6 10-159,-7-3-120,1 11-1,-11-6 49,-2 1-60,-3 31-2,-2-21-1,0 20-64,0-31 3,0-1-162,2 3 16,2-9-142,6 5 260,-1-15 3398,17 8-3367,-9-11-3362,19 10 3494,-15-9 150,8 6-295,-7-2 385,1 3 54,-1 3-127,-2 2 34,-3 2 90,-2 2-1748,-3 15 1680,-6-9-66,-2 11 312,-12-4-360,0-12 2052,-8 3-3130,-30-12 684,18-11-53,-5-7 0,1-2-108,4-8 14,-8-7-517,17 3-495,3 1 1941,4-1-4902,4 2 4340,2-3 0,4 9 0,0-1 0</inkml:trace>
  <inkml:trace contextRef="#ctx0" brushRef="#br0" timeOffset="-56561.73">6850 14362 12451,'-60'-21'989,"7"3"-773,33 15 33,0-1-86,-2 2 395,1 0-390,0 1-3756,-6 1 3588,7 3 804,-4 3-804,8 4 211,1 4-69,-6 15-2,7-1-50,-4 13 44,6 16-30,4-10-1155,4-2 1,0 0 1086,2 13-15,2-20 0,1 1 41,4 17-34,2-1-20,4 0 37,3-3 0,0-1 40,2-12 1,2 1-25,4 7-61,-4-12 0,1-3-193,13 1-164,-6-12-261,7 1-278,-9-14 537,-1-3 2134,1-3-2271,1-2 20,1-2-76,3-3-1097,17-14 602,-9 0-356,13-11-571,-18 7 2679,3-8 1,-19 17-1,0-2 1</inkml:trace>
  <inkml:trace contextRef="#ctx0" brushRef="#br0" timeOffset="-56265.73">7221 14734 11647,'6'0'2960,"-2"0"-3153,-4 0 193,14-6 45,4-1-45,8-5-31,1 1-767,4-2 128,-7 3-1278,17-4 346,-18 7-643,5 2 2245,-11 4 0,-9 1 0,-1 0 0</inkml:trace>
  <inkml:trace contextRef="#ctx0" brushRef="#br0" timeOffset="-56024.73">7318 14888 17004,'-4'1'-969,"11"-2"972,8-2-776,37-10 202,-19 5-190,23-5-251,-24 4-365,0 1-4204,8-4 5581,-10 1 0,-4 2 0,-16 4 0</inkml:trace>
  <inkml:trace contextRef="#ctx0" brushRef="#br0" timeOffset="-55365.73">7708 13962 11953,'64'0'442,"-7"3"-394,-27 7 33,-1 4 17,-2 3 0,-4 4 57,3 15-55,-10-6 272,1 12-263,-11 6-56,-3-11 48,-4 25-56,-2-29 17,-5 17-18,2-27 140,-3 1-136,3-13-114,2-5-634,1-2 333,2-3-277,1-1 137,6 0 451,1 0 19,16 1 37,-5 1 527,22 14-138,-21-3 325,13 25-397,-20-11 16,2 15-8,-7-4 59,-2 4 93,-2-2 0,-1 2-202,0 9-169,-1-12 1,-1-2 52,-1-5-80,0-5-40,-1 5-36,1-10-82,-1 7-10,2-16-301,0-2-1513,0-8 367,0-2-1401,3-6-120,0 0 3057,3-11 0,-3 10 0,0-5 0</inkml:trace>
  <inkml:trace contextRef="#ctx0" brushRef="#br0" timeOffset="-53798.73">8437 13993 16817,'7'41'-334,"1"3"371,0-3 36,2 8-414,2 4 341,0 1-1126,1-2 1160,-1-1-73,-4-18 0,0 0-85,4 15 5,-3-14 0,-1-1-208,1-2 247,0 0-242,-4-20 109,-2-6 42,-2-2 257,0-5-86,-1-3 1038,0-5-1033,-4-24-94,0 2 69,-1-3 0,-2-1-976,-2-11 999,-4-16-118,2 8 34,4 15-45,0-7-90,6 20-8,4 4-407,12-4 385,-2 13 39,20-7 8,-14 16-89,8-2-48,-8 2 1122,2 1-1449,8-5 383,-6 2 78,4-3-207,-5-3 345,-7 2 64,2-4 137,-8 4 90,-3 0 837,-2-6-683,-3 3-9,-3-4 749,-5-2-472,-1 6 104,-3-2-13,5 8-164,0 3-116,2 2 329,-2 2-447,2 0 109,-3 2-348,5-1-103,-1 2 0,1-2-190,2 1-471,0 9 627,4 2-8,3 12 42,3 3 0,3 6-316,10 20-59,-4-10-782,3 2 1,0 1-105,3 1-528,-1-3 0,0-3-1436,-2-8 3104,9 5 1,-21-28 0,0-3 0</inkml:trace>
  <inkml:trace contextRef="#ctx0" brushRef="#br0" timeOffset="-53212.73">9108 13847 18390,'-8'55'-95,"5"-19"0,0-2-1680,6 7 1730,1 16 11,3-15-313,-1-3 148,1-2 186,2 7-261,-2-14-362,3 9 267,-5-23-48,-1-2 36,-3-10-84,0-2 1333,-2-12-1064,-7-20 713,3 2-587,-5-13 64,6 17-120,1 3 17,2 2 73,0 2-18,1 1-43,2 2 24,5-6-17,0 5-597,8-9 346,-4 10-113,4-2 101,-2 4-39,1 1 68,1 0-186,10-3 490,-6 3 20,5-2 62,-8 3-59,-3 0 95,-2-1 781,-1-6-406,-5 3 297,0-12-363,-8 8 777,-10-20-646,2 20 475,-12-12-548,12 21 616,-3 0-647,9 7 104,0 2-538,4 1-199,1 2 8,0 2 105,0 11 35,2 0-55,5 26 19,0-9-148,6 14-625,6 9 261,-3-10-957,5 3 1,0-1-313,3 1 1868,0-8 0,-1-5 0,-8-16 0,3-1 0</inkml:trace>
  <inkml:trace contextRef="#ctx0" brushRef="#br0" timeOffset="-52613.73">9562 13332 13779,'-3'-2'1797,"1"1"-780,2 1-1079,-9 33 51,7-9-23,-5 32 26,11-15-54,3 2-27,5 1-211,3-2-150,3-9 1,2-1-102,6 5-15,17 13 17,-19-36-3,0-5-282,9-7 736,-9-7 151,16-19 157,-23 6 487,5-14-91,-17 20 1023,-3 1-1103,-3 8 306,-2 2-832,-1 4-115,-1 10 115,1 3 42,1 11 179,1 23-142,4-7-589,2 20 580,4-16 28,3 2-1628,-1-16 1,1 1 1582,7 17-49,-5-19 0,0 0-285,15 25 281,-8-17-34,6 9 29,-11-21 10,-3-5 468,-2 4 85,-5-12 172,-4 4-574,-7-11 46,-24 6-124,9-5 3161,-26 6-3287,24-10 544,-21 2-608,24-5-258,-11 0 154,21-2 32,0-1 38,7-1-36,1-1-64,1-1-40,0-2 82,1-1-43,0-2-4312,1-7 3318,0 2-669,2-6 1910,0 0 0,-2 10 0,1-3 0</inkml:trace>
  <inkml:trace contextRef="#ctx0" brushRef="#br0" timeOffset="-49859.73">7169 8112 13134,'5'56'720,"0"-2"-630,-1-11-26,-2 2-64,-1-5 0,0 0-56,0 8 15,-1-13 1,1-2-5,1-8 1,2-5-433,3 2-38,-1-9-57,6 0 544,-4-10 28,4-1 0,-3-4-67,2 1-6,2-1-27,9 2 408,-3 6 100,9 5 548,3 23-469,-7-2 34,5 19-12,-13-7-1257,-3 5 1067,-4 2-159,-3 1-29,-3 2-94,-2 0-37,0-1-168,-1-2-1595,0-17 1,-1 0 1239,1 12-2597,0 17 1210,-1-43-1786,3-11 3696,-1-33 0,1 7 0,-1-5 0</inkml:trace>
  <inkml:trace contextRef="#ctx0" brushRef="#br0" timeOffset="-49249.73">7668 8486 15305,'11'37'1055,"0"19"-878,-6-18-397,-1-1 0,0 1 223,-1 9-3,1 13-257,-1-7 292,-1-16-505,1 15 285,-1-33 127,0 1 58,-2-17-36,0-2-704,0-11 648,0 1-283,0-12 139,2-12 119,2 6-26,5-10 5,3 12-315,3 0 344,1 2 19,2 1-64,0 0-608,18-17 491,-12 13 52,12-13 93,-18 17 54,0 1 66,-3 0 6,-1 0 45,-2 0 36,-3 0 93,-1-6-85,-3 7 12,-1-4 117,-3 11 46,0 2 379,-1 1-318,0 2 81,0 1 46,0 1 401,0-1-505,0 3-18,-1-1-2,0 3-43,-1 0 155,-2-1-199,2 2-23,-1 0-25,1 1 9,1 0-309,-1 1-307,2 7 336,0 3 33,7 26 45,1-5 0,5 18 5,5 9-38,-3-15-201,-2-7 0,1 0-281,2 6-2233,-2-7 1,0 0 882,2 6 1865,-3-9 0,-1-2 0,-3-9 0,1 3 0</inkml:trace>
  <inkml:trace contextRef="#ctx0" brushRef="#br0" timeOffset="-49065.73">8427 8645 12706,'8'-4'1907,"-2"1"-1389,-6 3 2061,0 0-2344,5 34-98,-3-13-134,3 31-3,-5-19-50,-1 2-754,1 18 90,-1-13-1660,2 24 542,2-31 1832,6 4 0,-4-26 0,2-2 0</inkml:trace>
  <inkml:trace contextRef="#ctx0" brushRef="#br0" timeOffset="-48232.73">8319 8285 17253,'-1'25'-232,"4"5"274,7 1-44,3 4 1,0 1 4,4 11 23,-4-11 1,0 0-24,3 14 14,-5-14-17,2 9-373,1 10 189,-6-26-35,4 16-506,-7-29 563,-3-9 92,1 1-56,-3-8 117,0-6-114,0-2-28,-3-20 50,1 5-319,-2-37 45,3 27-544,5-27 384,1 36 37,5-5 136,-1 12 136,2 2 69,0 1 14,1 2 51,0 0-883,12-7 620,-8 7 147,7-6 26,-11 10 146,-2 0 154,1-5 117,-5 3 1576,0-15-1122,-7 11 695,-3-13-754,-1 16 692,-7-9-905,7 12 305,-5-5-512,7 10-112,1 0-739,1 3 599,3 5 42,1 1 115,3 7 148,6 12-469,-3-1 276,4 13-67,0 10-8,-4-7-32,4 17-33,-4-12-246,1 4-636,1-3 0,1 1-208,5 8 500,-4-12 1,3-4-1234,3-13-1128,0-8 3021,3-10 0,-12-4 0,0-4 0</inkml:trace>
  <inkml:trace contextRef="#ctx0" brushRef="#br0" timeOffset="-48049.73">9034 8676 11154,'6'-3'1624,"-2"2"2255,-4 1-3582,20 9-65,-13 1-41,17 26-686,-19-8 444,2 16-876,-4 7 124,0-11-2107,0 24 113,0-31-866,2 2 3663,0-24 0,-3-5 0,1-6 0</inkml:trace>
  <inkml:trace contextRef="#ctx0" brushRef="#br0" timeOffset="-47782.73">9279 8368 17500,'9'6'-95,"0"3"145,3 13-33,5 19-17,-3-6-121,-2-3 1,0 1-258,1 7-62,4 13-766,-2-2 142,-4-15-281,3 7-159,-5-22-590,0-6 2094,-1-6 0,-4-5 0,-1-2 0</inkml:trace>
  <inkml:trace contextRef="#ctx0" brushRef="#br0" timeOffset="-47548.73">9050 8299 16153,'-19'-54'414,"7"-3"-528,19 36-10,6-9-175,18 4 5,-2 8 3,15-1-121,-6 13 48,3 3-659,-1 10 1,1 2 70,11 2 333,-12 1 1,-2 1-522,0 2-783,-3-1 106,-5-3 1817,-2-2 0,-15-4 0,-1-2 0</inkml:trace>
  <inkml:trace contextRef="#ctx0" brushRef="#br0" timeOffset="-47348.73">9674 8170 9928,'8'-4'3422,"-1"1"-2730,-7 3 498,0 0-975,8 12-19,-3-4-11,11 19-140,-8-9 64,9 38-112,-9-21-59,0 3 1,0-1-348,0 2-89,3 12-84,-2-17-219,1-3-3011,10 14 1844,-8-22 1968,9 6 0,-16-25 0,-1-3 0</inkml:trace>
  <inkml:trace contextRef="#ctx0" brushRef="#br0" timeOffset="-47116.73">9489 8114 13992,'-5'-9'2127,"0"1"-1942,3-25-53,4 18-71,-1-25-61,6 28-53,1 0-106,12-5 72,-1 5-364,11-3-952,10 7 622,-7 4-348,9 5-268,-13 6-1370,-3 3 2767,0 6 0,-14-8 0,0 0 0</inkml:trace>
  <inkml:trace contextRef="#ctx0" brushRef="#br0" timeOffset="-46582.73">9972 7761 16562,'-19'32'-448,"9"28"361,16-25-1,2 0 0,2 0-47,6-5 4,7 5-21,-5-17-35,1-3-396,11-3 306,-8-6-134,6-2-382,-5-13 790,-8 1-31,2-16 315,-12-7 52,-3 5 1224,-13-7-1129,3 24-83,-7-2-29,9 10-182,0 2-268,2 9 134,1 3 56,2 15 120,6 28-122,2-7-1725,2-1 0,1 0 1671,6 14 0,-6-22 0,1 0-765,4 14 721,0-2 44,-1-2 56,-1-3-20,-1-3 34,-2-5 17,-1-4 72,-2-5 18,-3-5 590,-1 4-431,-3-14-126,-4 3-73,-4-13 2967,-3-2-3017,-22 1-87,12-2 1120,-14-1-1336,18-1-58,1 0-614,-2 0 194,5 0-3840,-3-1 944,11 0 3590,0-2 0,4 3 0,1-2 0</inkml:trace>
  <inkml:trace contextRef="#ctx0" brushRef="#br0" timeOffset="-45974.73">7371 8041 5734,'0'0'0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2:15:10.68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24131 6830 10236,'5'0'1680,"0"0"1322,-5 0-2627,-7-20 34,5 12-56,-5-15-104,5 17 138,1-2-194,0 2 0,0-1-50,1 3-37,0 1-47,0 1-95,0 1-1,4 1 34,-1 0-22,11 0 104,-2 2-74,6 1 118,-3 3-114,9 6-9,-6-1 70,4 3-65,-8-2-2,0-1 112,4 7-109,-5-5-6,9 9 0,-11-9-3,3 2 0,-6-5-8,0-1 8,-2-2 3,1 1 0,-2-3 70,1-1-25,-4-3 25,2-1 33,0-1 96,15-18-146,-5 3-8,20-28 17,-14 15 25,5-10-1,-8 12-545,-1-2 492,-1 0 12,1-1-11,0-1-29,-1 0 99,3-12-51,-7 13-3270,4-18 3245,-10 22-34,3-13-64,-2 7 296,-1 4-648,1 6-264,-4 14-202,1 4 1279,4 4-2184,-2 2-307,6 0-1299,-5 2 3399,1 0 0,-4-2 0,1-1 0</inkml:trace>
  <inkml:trace contextRef="#ctx0" brushRef="#br0" timeOffset="88034">6559 12750 7167,'-3'2'2008,"0"0"-205,3-2-1613,-5 1 20,4-1 143,-5-1-199,5 0 672,-2-2-437,2 2 782,-1 0-65,1 0-616,-1 1-277,-1 0 174,-2 0-183,2 0-11,-1 0 98,2 1-338,0-1 106,10 1 30,0-1-19,9 0-61,0 0 164,15 1-33,-4 0 68,7 1 1,3 1-88,4 1-4,2 0 1,1 0 2,3 0-120,16 0 43,-30-1 1,0-1 7,18 1-29,-9-1 0,0 0-22,6-1 0,12 0-712,-22-1 712,-1 0-800,21-1 797,-24 1-470,23-1 506,-36 1-364,17 0 323,-21 0-3,7 0 11,-16 0 780,-1-1-735,-1 0 424,-1 0-469,-1-1 320,2 0-287,-4 0-33,1 1-5,-3 0-152,0 1 37,2 0 178,1 0-13,6-1-42,-3 1-11,7-2-29,-6 1 29,3-1 8,-4 1 3,0 0-1,1 0 4,-1-1 5,-1 1-8,0 0-9,-1 0 6,-1 0-8,-2 1-31,-1 0-34,0 0-5,2 0 139,-1 0-58,2 0 3,0 0-6,0 0 2,4-1 1,-1 1 6,2 0-7,2 0-2,-2 0 3,4 0-3,-2 0 0,0-1 37,3 1 33,1 0-70,3-1 2,2 1 46,2 0-3,0-1-42,2 0 2,11 1-2,-7-1 201,36 0-159,-29 0-40,-1 0 1,0 0 36,-1 0-35,2-2 0,1 0 30,1-1-29,21-1 43,-27 1-43,30-2 54,-22 2-57,4-1 1,1 0 55,-7 1-52,19-2-9,-28 2-3,0 1-8,13-3 11,-9 1-552,11-1 543,-12 1 9,0-1 3,1 1-70,14-4 59,-11 3-3227,22-3 3235,-26 4 0,7-1 3,-3 2 0,-9 0 28,7-1-31,-11 1-3,0 0 288,20-6-288,-15 4-3,15-2 1,-20 3-4,0 2-52,0 0 52,1 1 88,0 0-71,12 0 1,-8 0-9,7 1 3395,-12-1-3334,34-1-55,-30 1 81,35-3-124,-46 3-16,18-1 17,-18 2 36,10-1 33,-10 2 4,1-1-37,0 0 0,0 1-42,0-1 39,-1 1-42,5 0 51,-5 0 41,9 0-41,-12 0-12,12 0 6,-13 0 6,7 0-6,-11 0 0,2 0-3,-3 0-5,-1 1-29,1-1 32,0 1 2,-1 0-6,2 1 9,-4-2 3,2 1 3,-3-1 5,1 0 9,-2 0 30,0 0 28,3 1-36,-1-1-39,2 0-3,-2 0-3,1 0-39,3 0 37,-2 0-4,2 0-61,0 2 68,-3 0-7,3 0 1,-4-1 11,2 0 30,-4 0-6843,0-1 5846,-1-3 1,1-2 0</inkml:trace>
  <inkml:trace contextRef="#ctx0" brushRef="#br0" timeOffset="91084">15798 12735 11460,'-6'0'3349,"2"0"-1064,4 0-2014,-11 0-44,6 1-8,-8 0 33,9 0-17,1 0-28,-1-1-36,2 1-23,0-1-727,1 0 579,5 0 120,4 2-84,3-1 23,2 1 28,5 2-25,-3-2 66,14 2-74,-10-3-4,7 1 54,-7-1-9,0 0-45,1 0-16,1 0-34,-1 0 0,0 0 61,10 0-58,-8 0-45,23 1 51,-23-1 41,12 1-42,-17-2 37,0 1 11,5-1-56,-5 0 6,14 1-40,-16 0 26,13 1 8,-16-1 0,3 1-6,-5 0-2,-1 0-79,3 0 53,-4-1 29,2 1-4,-1-1 9,-2-1 40,7 2-38,-5-1 1,3 1 36,3-1-36,-3 1 0,4-1-3,-4 1 45,0-1-31,5 1-14,-3-1 0,3 1 33,0-1 18,-4 0-9,11 1-42,-10-1 8,4 1 59,-5-1-58,-1 1 58,11 1-67,-8-1 0,8 1 3,-11-2 5,0 0 6,6 0 20,-5 0 19,6 0-45,-1 0 60,-4 1 18,10-1-52,-11 0 8,8 1-8,-10-1 10,3-1 119,0 1-113,-4-1 9,4 0 19,-5 0 6,2 0 266,13-4-266,-6 1-44,19-5-7,-16 2-38,27-6 7,-21 5 18,26-6-68,-27 7 48,7-1 31,-10 3-25,0 1 44,24-3-41,-15 1 92,34-6-93,-32 3 60,29-6-63,-24 3-915,13-2 857,-15 3-508,1 0 556,-2 1-30,14 0-5,-14 2-2912,23-1 2921,-26 4 28,9 1 326,-14 1-295,0 1 23,1-1 0,0 0 322,0 0-370,0 0 71,24-1-74,-20 2-45,17 0 3304,-25 0-3256,17 1-6,-16 1 403,21 1-400,-27 0-14,11 3 12,-15-3-49,3 1 17,-4-1 37,-5-1-6,3 1 3,-6-1 8,0-1-2,-4 1-6,-1-1-123,0 0 61,-2 2 3,3 0 101,-1 1-39,7 0 0,-4-1 39,10 3 0,-8-2-36,8 2-6,-9-2 2,1-1-2,-3 0-33,1 0 33,5 2 3,-3-1 33,9 3-36,-8-2-34,1-1 29,-2 0 2,-2-1-36,2 1 39,-2-1 5,1 0 37,2 1-39,-1-1 34,5 2-37,-3-1 0,3 1 47,1 0-47,-3-1 3,4 0 0,-5 0 2,-1-1 4,6 1-9,-5-2-6,6 2 6,-9-2 0,3 1-5,-3-1-29,1 1 28,0 0 4,1-1-10,-1 1-4,5-1 7,-5 1 9,4-1 0,-6 0 9,-1 0-7,-1 0 4,0-1 2,0 0-8,-2 0 17,0 0-17,1 1-39,-1-1 36,0 0 3,1 0 3,0 1-3,1-1-3,2 1 9,-2 0 50,9 0-48,-6 0-8,5 0 0,-5 0 0,0 0 23,5 0-18,-4-1 6,5 2-8,-7-2 6,1 0 33,-2 0-42,1 0 0,5 1 0,-3-1 0,4 1 3,-5-1 5,0 0-10,2 0 2,-2 0 5,2 0 1,-3 0-3,-1 0 5,0 0 26,0 0-37,-2 0 8,2 0-2,-4 0-5379,2 0 2130,-6 0-1271,2 0 4517,-10 0 0,1 0 0</inkml:trace>
  <inkml:trace contextRef="#ctx0" brushRef="#br0" timeOffset="93134">26153 12804 12708,'5'7'1919,"-2"-1"-1393,-3-6-520,0 0 39,5 3 114,1-2 74,6 4 41,1-3 1,3 0-21,2 1-16,2 0 132,14 2-219,-6-1-11,10 0-17,-9-1 17,1 1 17,1-1-17,0 1-36,1 0 78,17 4-121,-10-2 78,-5 0 0,2 1 15,9 1-6,18 4-791,-27-5 1,-1 0 815,23 5-1471,-7-1 1,-1-1 1400,11 3-78,-21-5 1,-2-1 52,15 3 76,-1-3-17,-2 0-62,-15-3 1,0-1-14,16 1-3,13 1-17,-24-3-39,-2 1-9,18 1-28,-23-1-2,13 1 36,-28-2 8,0 0 6,4-1 1073,-7 0-1120,8 1 3325,-14-2-3427,2 1 155,-9-1-137,1 0 30,-2 0-25,1 0-246,-1-1 159,0 0-76,-1-1-52,0 0-1513,0-4 717,0 1-3534,0-7 964,-2 6 3693,-1-4 0,6 29 0,-5-16 0,6 19 0</inkml:trace>
  <inkml:trace contextRef="#ctx0" brushRef="#br0" timeOffset="104850">12516 14890 10034,'-44'18'2109,"6"-3"-936,34-15-798,-1 0-53,2 0 222,-1 0 52,-2 0-221,2 0-171,-2 0 385,4 0-457,0 0-43,-1 0-47,-2 0 11,0 0 54,0 0 156,0-1-173,1 0-20,1 0 224,2 1-31,9-2 6,-3 0 111,7-2-161,-4-1-219,0 0-95,3-3-29,-2 3 124,2-1 87,3 4-81,-1 2 72,13 0-78,-8 0 59,13 0-53,-11 0-4,4 0 4,1 0 44,-5 0-50,6 0-33,-7 0-18,-1 0 113,16 0-9,-11 0-2,13 0-43,-15 0-8,2 0 0,10 0 45,-7 0-6,9 0-39,-11 0 0,1-1-8,-2 0-3387,-1 0 3350,-1 0 45,-2 1 90,5 0-90,-7 0-26,10 0 80,-13 0-46,4 0 40,-1 1 3349,-3 0-3310,10 2-81,-8-1-1,6 0-2,-6 1-3,1-1 34,0 1-32,10 1-2,-7-1-28,17 2 62,-16-2-23,16 2-8,-16-3-3,19 2 3,-21-2 36,25 2-42,-23-1 0,14 1 3,-11 0 3,3 0 64,2 0-22,3 0-11,2 0 16,18 2-44,-11-2-25,1-1 1,1 0 10,1-1-17,-3-1 0,-1-1 22,-5 0-48,9 0 46,-16 0-4,-2 0 1,-1 0 2,10 0 12,-7 0 5,22 0-11,-20-1-59,21 1 113,-21-1-54,9 0 0,-12 1-3,0-1-20,-1 0 23,9 0 0,-9 1-58,14 0 66,-18 0 45,5 0-47,-1 0-3,-5 0 5,8-1 87,-7 1-53,1-1-33,1-1-4,1 0 48,1 0 23,1-1-76,2-1 45,0 1 5,-1 0-3447,11-2 3397,-11 3-48,6-1 48,-13 1-3,-2 1-67,12 0 73,-11 0 5,8 0 45,-13 1 3311,1-1-3308,16 0-2,-10-1-54,13-1 8,-13 0 0,3-1 68,1-1-12,3-1-64,2 0-86,33-5 83,-22 4-1651,-1 0 0,1 2 1682,-1 0-1143,-4 1 1,0 1 1161,10 0-41,16 0 2,-28 0 1,0 1-15,20-1-106,-18 0 0,-1 1 157,18-2-45,0 1-2,-1-1 1,2 0 0,-20 1 0,0 0 842,20-2 0,-1 1-835,4-2-6,-1-1-9,-18 3 1,0 0-1,19-2-39,-3 3 1,-2 0 53,0 2 10,-14 2 1,-1 1-17,0 2 0,0 3 65,18 4 13,-12-2 2969,14 3-2918,3 1-126,-14-4-1558,15 1 1616,-19-4 334,0-2-319,18-1-220,-14-1 85,12 1 9,-3-2 50,-14-1 3,12 1-3,-19-1-6,-1 0 9,13 0 67,-11 0 1671,10 0-1596,-3-2-106,-10 0-39,9-1 3,-5 0-3,-10 2 909,7 0-968,-13 1 48,2 0 3,-7 1 24,2 0-24,-7 1 8,-4 0 39,1-1 3,-5 0 0,-1-1-1274,-1 1-776,-6-2-33,2-1-3546,-7-4 1679,7 0 3908,11 10 0,-6-4 0,9 11 0</inkml:trace>
  <inkml:trace contextRef="#ctx0" brushRef="#br0" timeOffset="108667">20212 15051 7733,'5'-7'2845,"0"2"-2392,-5 5 2572,0 0-2434,-7-12-90,6 9-31,-6-7-114,7 13 209,-1 2-441,1-1-29,-1 0-64,1-3-31,0 1 28,0 5 33,-1 2-55,-3 25-239,1-2 233,-4 19-109,-1 12-263,1-15 138,2-9 0,-1-1-4,0 5-109,-3 11-617,3-6 398,2-15-1369,0 9 109,3-25-1038,0-3 2864,1-11 0,0-2 0,0-1 0</inkml:trace>
  <inkml:trace contextRef="#ctx0" brushRef="#br0" timeOffset="109051">20037 15345 11482,'-9'6'1540,"1"0"-1133,8-6-127,0 0-670,-13 13 553,15-4 207,2 21-228,13-12 4,9 7-101,-7-6-9,-2-4 54,-1-1 33,4 2-87,-6-5-30,1 3 2,-5-6 23,-2-2-37,0-1 6,-3-2 37,-1 0 142,-3-3-11,-1 0-168,0-2-106,1-4 97,1-2 6,2-5-41,1-2-91,2-4 46,2-4-404,7-14 286,-2 8-82,5-9-126,-5 11-2189,14-22 1218,-11 18-383,7-14 1769,-13 22 0,-6 13 0,-1 0 0</inkml:trace>
  <inkml:trace contextRef="#ctx0" brushRef="#br0" timeOffset="109758">19982 16076 10894,'0'-4'2574,"0"1"-107,0 3-2733,-4 14 0,1 1 140,-3 18 95,3 4 31,0 7 3,0 5 148,1 1 8,1-4-34,0-11 0,1-2-39,0 6 4,0 17-84,0-42 30,0 0-210,0-11-145,0-3-342,0-8 544,1 0 122,5-19-5,2 7-36,6-9-180,-1 7 102,3 4-68,1 4 2,9 5 99,-5 4 36,12 6 127,-16 4 35,3 3 152,-9 3 8,-3 2-8,-1 4-118,-4 4-61,-2 3-82,-1 4 143,-8 15-151,1-10-226,-20 26-15,11-33-162,-10 7-434,11-25-690,-1-4-355,-3-6-960,1-4 2842,-5-10 0,13 9 0,-2-4 0</inkml:trace>
  <inkml:trace contextRef="#ctx0" brushRef="#br0" timeOffset="110352">20380 16448 12448,'-51'1'-580,"7"5"435,39 2 80,-1 3-89,1 2 9,2-4 10,0 4 63,1-6 66,1-1-5,0-1-98,0-2-45,1-1-255,0 0 591,1 1 8,2 1 93,3 2 45,3 1-275,2 2-53,1-1-235,1 0 173,-1-2 9,3 0-149,-5-4-498,6 0 328,-9-3 372,3-2-6,-6-2 6,0-2-53,-2 0 53,-1-2 146,0-1-18,-1 1 236,-2-4-165,0 5 955,-3-4-799,2 7-47,-2 1 62,4 3 1565,0 1-1551,0 3-54,0-1-19,0 3-196,0-2-115,-1 2-286,-2 11 200,1-5-21,-2 8-72,4-9-233,1 1-16,0-1-56,1 0-139,1 0-1423,7 2 352,0-5 170,6 0 1524,-4-6 0,-4-1 0,-3 0 0</inkml:trace>
  <inkml:trace contextRef="#ctx0" brushRef="#br0" timeOffset="110988">20739 16314 13898,'-55'20'244,"7"-1"-227,34-8-53,1-1-144,-2 5 1,6-4-431,-3 15 529,8-10-81,1 18 117,4-16-3413,5 13 3452,1-15-406,2 2 409,-1-9-92,1-2-31,0-3-201,6 0-135,-4-3-185,14-10 48,-10-3-239,8-15-46,-7-4 173,0-6 3594,-1-5-3149,3-21-335,-7 16 976,1-12 949,-8 12-302,-2 15-67,-2-4-31,-2 18 17,-2 4-201,-1 4-122,0 3 1065,0 1-1112,-1 2 272,1 1-429,0 2-53,1 0 26,1 1-90,1 0-160,-1 2-232,-2 7-79,0 6-159,-6 31 32,4-4 298,2-9 0,2 2-828,1 8 0,1 0 826,0 23-1396,2-14 0,1-1 1404,1 3 6,4 10-9,1-27-154,0-4-126,1-5-602,3 2-124,-4-10-619,2 0 1625,-5-9 0,-2-6 0,-2-2 0</inkml:trace>
  <inkml:trace contextRef="#ctx0" brushRef="#br0" timeOffset="131983">24490 14824 7219,'-52'-7'1353,"10"0"1847,30 1-3035,5 2 1575,-1-1-1617,6 4 1170,1 0-898,1 0 3258,4-2-3611,-3 0-34,4 0-2,-3 2 1032,-2 0-956,2 1-245,-1 0-44,1 0-126,0 0 196,0 0 268,6 1-27,2 2-20,7 3-31,-1-1-53,3 1 53,18 4-53,-12-4-36,25 6 64,-24-7 185,33 6-177,-26-7-30,31 5-6,-32-6 30,22 1-38,-21-1-17,10-1 25,2-1-9,-11 0-27,10 0 36,-13-1 0,0 0-34,12 0 32,-12 0-10,21 0 7,-24 0-4,9 0-35,-2-2-1,-10 0 28,16-2-25,-20 1 36,5 0-5,-1 2-31,-6 1 39,5-1-2,-7 1-1,0 0-39,11 2 51,-9-2 0,8 2 38,-12-1-7,6 1-37,-5 0-9,5-1-2,-1 1 3,-3-1-9,16 1-36,-16-1 0,13 0 50,-16-1-14,8 2 17,-9-2 0,4 1 0,-4 0-6,-1 0 4,1 1-1,5-1 3,-3 0 14,8 1 19,-10-1-3262,16 0 3229,-13-1-6,8 0-27,-11 0-1,-1 0-61,5 1 95,-6 0 3,3 0 2,-8-1 3421,-1 1-3421,1-1-2,-3 0 34,0 1 10,-2-1 1,0 0-48,1 0 33,0 0-30,1 0 42,0 0-45,-2 0 118,1 0-169,-1 0 110,3 1 19,1-1-69,4 0 41,0 0-22,1 0-28,2 0-5,7 0 2,-4 0-8,13 0-23,-11 0 31,5 0 0,0 0 37,-5 1-28,10 0-6,-11-1 0,3 1-34,-4 0 0,-4 0 32,2 0-1,-7 0-17,4-1 12,-5 1-3,3-1 11,-6 1-6,0-1 9,1 1-3,-2-1 75,1 1-117,-1-1 42,1 0 51,0 0-34,1 0 25,0 0 2,0 0-41,-1 0 3,0 0 27,0 0 7,4 0-32,-2 0 26,4 0-26,-2 0-2,0 0 38,9 0-41,-5 0-3,6 0 0,-7 0-5,1 0-37,4 0 42,-4 0 11,13 0 34,-11 0 13,10 0-24,-12 0-14,7 0-18,-10 0 12,4 0-8,-7 0 8,-1 0 39,-2 0-2371,1 0-2126,1-2 1464,1 1 1626,5-1 0,1 0 0</inkml:trace>
  <inkml:trace contextRef="#ctx0" brushRef="#br0" timeOffset="-199173.73">18888 14623 5734,'0'0'0</inkml:trace>
  <inkml:trace contextRef="#ctx0" brushRef="#br0" timeOffset="-157025.75">25272 5619 7632,'6'-6'2416,"-2"1"-1830,-4 5 595,0 0-937,-13-34-1,9 18 40,-10-27 196,12 27 17,-1 1 350,1-1-426,1 6 17,0 1-62,0 6 364,1 2-599,0 12 45,0 1-9,0 14-69,-3 20-99,-2-4 55,-1 2 0,-1 2-55,-4 15-1673,1-7 0,0 1 1629,-2 8 34,5-23 1,-1-1-183,3-4 0,1-3 154,-2 16-7,0 11 6,3-20 26,2-4-23,0-2-465,1 5 42,1-13-134,1 1-11,3-14-345,1-4-123,11-1-232,-4-8 115,7-3 1181,-5-14 0,-8 11 0,1-6 0</inkml:trace>
  <inkml:trace contextRef="#ctx0" brushRef="#br0" timeOffset="-156696.75">25319 5524 9038,'-5'-33'1006,"0"0"1,-5-28-615,7 26 179,1 1 81,1-10-652,2 14 516,14-20-516,-2 28 496,38-11-460,-21 24 116,21 6-435,-21 12 535,-2 8 107,8 22-172,-13-4-1160,0 15 1063,-16-10-597,-4 2 596,-9 1-28,-2-10 1,-3-1 3,-11 18-1359,0-8 1,-2-1 1293,-6 3-72,10-16 1,0-2-350,-7 4 250,2-4 40,-4-1-308,9-10 465,0-2-3968,11-8 2841,7-5 1,3-1 0</inkml:trace>
  <inkml:trace contextRef="#ctx0" brushRef="#br0" timeOffset="-156362.75">26070 5359 9889,'-1'-6'2237,"-1"1"-332,2 5-1009,-36-13-821,21 10-69,-28-11 58,31 17 17,-1 1-41,-16 31 83,8-5-48,3-2 1,1 2 30,-6 20-33,-1 5-30,8-11 1,1 1-935,3-10 0,0 0 926,-3 11 0,1 1 14,2 0 0,1-2-55,3-11 0,1 0-19,-2 19 0,2-2-186,2 4 180,3-21 0,2-1-697,4 9 490,2-3-22,5-6-194,4-4 1600,4-7-1594,5-5-2061,21-7 952,-6-10 1557,-2-10 0,-1-2 0,-9 1 0,9-12 0</inkml:trace>
  <inkml:trace contextRef="#ctx0" brushRef="#br0" timeOffset="-155894.75">26514 5431 14893,'-29'21'152,"0"1"0,1 1 0,4 1 8,0 24-919,-2 7 833,-1 4 0,-1 2-338,10-23 1,0 1 281,-4 7 0,-2 6 0,3-8-583,5-12 0,2-3 565,-4 8 0,0-1-103,-6 16 66,10-20-16,0-1 265,11-23-260,1-4 603,3-6-1728,26-49-703,-8 14 1876,1-2 0,2-3-2446,7-15 2279,-14 26 0,0 0-372,1-3 0,0 0 467,0 0 0,1 0 72,0 1 0,0 0 3,-1 3 0,1 0 69,5-3 0,-1 1 2000,7-9-1857,4 0 74,-17 24 2807,-5 6-2247,-3 3-849,-4 5 1850,0 2-1556,0 7 78,1 3 87,6 20-319,-2-2-78,2 15 86,-4-3-148,-2 4-70,-1 2-11,-3-11 0,1 0-219,-1 18-336,1-7 1,-1-1-73,2 8-348,0-10 0,0 1-243,1 3-348,2 10 1647,0-22 0,-2-16 0,-1-4 0</inkml:trace>
  <inkml:trace contextRef="#ctx0" brushRef="#br0" timeOffset="-155675.75">26249 5873 12196,'-49'-16'4996,"5"1"-4666,34 10-207,0-3-375,9 5-137,2-1 39,6 1 235,7-2-44,27-7 89,0 3-636,1 2 1,3 1-88,15 1 402,-20 2 1,0 2-775,14 5-67,-3 3-168,-2 5-2215,10 9 3615,-13-1 0,-9-4 0,-19-6 0</inkml:trace>
  <inkml:trace contextRef="#ctx0" brushRef="#br0" timeOffset="-155479.75">27016 5998 16618,'-2'12'-151,"-1"2"195,-8 14-46,1-3-105,-9 29 4,9-19-515,2 1 1,0 0-215,3 2-602,-1 20-372,6-29-958,1-4 2764,3-2 0,-2-13 0,2-2 0</inkml:trace>
  <inkml:trace contextRef="#ctx0" brushRef="#br0" timeOffset="-154762.75">27301 5668 10748,'0'-5'3420,"0"1"-2866,0 4-100,-1 31-283,1-9-163,-1 29 115,1-1-123,0-12 11,0 10 34,0-17 25,-1-1-64,-2 1 47,-1-1-45,-2 1-5,-2 11-11,1-12-99,-1 6-276,4-13 108,1-10-128,1-2 358,2-9 45,0-2 160,0-4-160,0-4-165,2-9 11,1-8 109,2-10 39,0-10 6,0 7 0,0-3-428,2-23 432,-2 20 1,-1 1-1353,2-18 1314,1 2 34,0 3-3,0 5-58,0 5 7,1 5-773,0 7 774,-1 6-73,1 6-516,10-3 553,-4 12-231,11-1 660,-7 12-68,2 4 1260,1 4-1341,1 6-118,-2 4-20,0 3 995,-4 4-1040,-2 2 228,-4 2-3332,-4 17 3141,-3-8-2277,-8 30 2168,-1-27 58,-5 11 1,1-18-49,-1-4 46,2-3-23,-3 4 2299,5-10-2556,-1 12 3591,6-17-3158,-1 11 26,3-11 81,2 10-179,-1-8 114,3 4 99,-2-2-160,0-6 42,0 1 64,-1-7 51,-1-3 417,0-1-375,-2-1-325,-2 0-140,-4 1-126,-5 0 3,-3 1-163,-4 0-252,-1-1-251,-2-1-2995,-10 0-239,11-1 4163,-6-3 0,19 2 0,2-2 0</inkml:trace>
  <inkml:trace contextRef="#ctx0" brushRef="#br0" timeOffset="-154495.75">27811 5236 11658,'24'34'675,"-1"1"0,0-2 0,-4 0-280,0 16 148,-2 3-143,-8-12 0,-1 0-134,2 21-1966,-6 1 1,-2 0 1786,-5 1-85,0-14 1,-3-3-1377,-5 2 1315,-1-4 70,-2-2-126,1-3-283,-1-4-781,2-4 294,0-3 1680,1-3-2578,2-4 2533,-4-2 1,8-9 0,-2-2 0</inkml:trace>
  <inkml:trace contextRef="#ctx0" brushRef="#br0" timeOffset="-154245.75">28205 5868 13392,'6'6'1017,"-1"-2"-757,-5-4 238,0 0-428,24 0-70,-8-1-5,22 0-3491,-14 1 3275,2-1-289,0 1-1240,11 7 199,-10 0-1182,5 5 2733,-14 4 0,-9-8 0,-2 1 0</inkml:trace>
  <inkml:trace contextRef="#ctx0" brushRef="#br0" timeOffset="-154046.75">28243 6184 17785,'8'-3'-1624,"2"3"1112,23 4-7343,16 9 5855,-9 1-1755,12 5 4107,-14-5 0,-20-6 0,-1-2 1</inkml:trace>
  <inkml:trace contextRef="#ctx0" brushRef="#br0" timeOffset="-153279.75">28932 5715 11418,'4'-6'2352,"0"2"-1831,-4 4 722,0 0-1156,-20 50-26,7-14 1,-2 2-80,-1 3 0,0 2-76,-4 10 0,2-4 7,2-3-364,5-9 1,1 0-1349,2 6 861,0 11-930,8-9 793,5-15-154,10 2 1044,0-22 322,26-40-137,-17 0 206,0-13 0,-3-4 323,-3-13-1618,-5 3 0,-3-1 1257,-5 20 0,-1 1-73,1-14 1,-1 1-352,-2 12 1,0 1 445,1 1 1,-1-1-70,0 3 0,1 0 276,3-28-80,1 9-172,1 8-239,5-2-60,0 15 154,6-4 2594,-2 14-2476,4 1-118,1 4 64,12 2 164,-8 7 1650,18 12-1671,-19 6-28,5 10 1363,-13 0-958,-9 12 0,-4 3-416,-3 5-1705,-7 7 0,-6 0 1537,-10-6-17,-13 13-241,8-20 0,-2-3-159,2-2-65,0-4-156,4-2-110,2-2-381,3-4-542,4-3-1373,4-2 3044,3-5 0,4-3 0,1-2 0</inkml:trace>
  <inkml:trace contextRef="#ctx0" brushRef="#br0" timeOffset="-152726.75">29913 5331 14227,'-61'-5'151,"6"5"-5803,18 20 5652,7 1-8,-9 15 443,19-6 1,2 3-319,-9 24-19,9-16 0,2 1 120,5-7 1,2-1-32,-1 2 1,2 1-29,0-2 1,0 2 57,0 12 0,0 0-195,4-14 1,-1 0-33,1 18 1,0-2-42,4 0-13,5 11-43,2-27-7,4-3 474,11 8-920,-3-13-42,8 5-516,-3-16-95,3-6-604,3-5 2612,17-19 1,-25 10 0,7-13 0</inkml:trace>
  <inkml:trace contextRef="#ctx0" brushRef="#br0" timeOffset="-152112.75">30163 5500 12535,'2'-4'2565,"0"0"-7018,-2 4 4453,-29 50 53,9-14 457,-3 3 0,-2 3-485,-8 12-25,16-26 0,-2 1-24,-8 12 1,0 0 18,7-10 1,-1 0 1,-5 8 1,0 0-49,3-6 1,3-2 960,-8 10-913,0 2-5,18-27-194,5-9 2902,4-3-2807,0-6 385,16-25-404,0-1 123,17-27-1121,2 2 1083,-15 24 1,2-2 17,10-14 1,1-2-1017,-7 13 1,-1-1 1038,8-9 0,-1 2 3,6-10 34,-4 9 215,6-7-154,-19 24-98,5-2 0,-19 24 114,-1 5 836,3 11 194,-2 2-802,8 26-166,-6-9-8,1 34 1077,-6-21-1205,-1 16-772,-5 5 671,1-13-186,0-8 1,0 1-196,0 8-533,2 2 1,1 0 67,1 0 405,0-12 1,0-3-589,3-5-239,-1-7-1827,2-5 2034,-2-11 1122,-1-9 0,-2-3 0,-1-5 0</inkml:trace>
  <inkml:trace contextRef="#ctx0" brushRef="#br0" timeOffset="-151908.75">29946 5972 14451,'-43'-48'1215,"9"8"-796,33 31-419,1 2-271,10-7 156,1 3-20,11-5 74,3 4-46,6 2 37,7 0-3990,3 1 3970,4 3-69,2 2-254,1 1-242,0 2 22,-1 1-1143,-6 1 1,1-1 255,11 0 107,-15 1 0,-2-3 1413,-1-6 0,-18 5 0,-2-5 0</inkml:trace>
  <inkml:trace contextRef="#ctx0" brushRef="#br0" timeOffset="-151646.75">30636 5249 14638,'-1'-18'1033,"5"11"-509,24 52-252,-7-4 55,6 19-1352,-12-12 1257,-4 2 112,-7-3 1,-1 2-267,-3 13-29,-4-2 0,-2 0-49,-6-3-17,-2-7 0,-1-1-1441,-7 10 1284,7-21 0,-2 1-508,-3 1 1,0-2-534,-11 20 285,11-21 0,0-1-2270,-5 7-1106,5-8 4306,1-13 0,10-10 0,1-9 0</inkml:trace>
  <inkml:trace contextRef="#ctx0" brushRef="#br0" timeOffset="-151424.75">30865 6219 17419,'0'6'-185,"0"-2"-4486,0-4 3100,6 1-504,0 0 2075,6 0 0,-7-1 0,0 0 0</inkml:trace>
  <inkml:trace contextRef="#ctx0" brushRef="#br0" timeOffset="-150596.75">31276 5404 12305,'0'-3'1348,"-1"0"-111,1 3-8,-11 76-1002,6-30-940,0 2 1,-1 11 0,1-8 752,2-17 1,0-2 86,-1 30 1,-1-3 524,-1-8-683,0-10 0,0 1-666,-1 4 467,-2 14-484,4-7 272,3-15-636,1 16 389,3-28-79,1 1 102,1-17 50,1-5 2593,0-5-2106,4-22-579,-2-4-166,0-10 1,0-5 271,1-21-1109,-2 3 1,-2-3 1760,-2 24 1,-1 0 171,0-10 1,0-1 407,-1 5 0,0 2-129,1-18-1139,1 16 0,1 1 901,4 0-8,4-8 265,6 9-302,-3 12-100,6-4-110,-4 15-2,2 4 293,28-2-136,-14 9-48,22 1 201,-19 13-2,-1 4 187,10 16-187,-14-3 61,8 23-109,-24-15 17,-2 12-62,-12-10-8,-6 1 205,-5 1-284,-21 14-134,4-14-279,1-8 1,-2-2-136,-6 1-113,-11 2-152,17-13-211,1-3-3972,-11 0 1909,18-6 2953,-4-1 0,22-5 0,3 0 0</inkml:trace>
  <inkml:trace contextRef="#ctx0" brushRef="#br0" timeOffset="-150277.75">32140 5474 14213,'-55'-26'949,"7"5"-6761,17 27 5633,5 4 28,-9 12 1479,9 5-1331,0 8 3,0 7 692,2 4-611,3 3-11,3 2 77,9-3 0,1 2-102,1 12-142,2-13 0,2-3 134,6 0 3109,1-3-3521,11 12 117,0-16-862,7 7 591,-3-20-461,3-3 248,3-6-1087,16-3 633,-8-7 439,25-17 0,-37 6 0,6-10 0</inkml:trace>
  <inkml:trace contextRef="#ctx0" brushRef="#br0" timeOffset="-149605.75">32319 5540 8807,'-7'38'72,"1"0"0,-3 9 0,2-2-70,-1 6-681,1-7 1,1-1 678,-1 5-6,-1 12 824,3-22-820,1-1 427,-1 19-459,3-25 742,-1 16-1030,3-34 2968,0-3-2439,0-8 1032,0-2-970,0-8 549,0-2-1185,1-26 305,-1 4-5,2-2 0,0-2 67,-1-12 101,2-17-11,-2 2-1,-1 16-454,2-12 365,-2 20-47,3 2-323,7-22 244,-2 24-285,12-19 232,-7 36-3341,12 0 3411,-7 13 109,8 3 5,4 10 51,-8 0 25,8 8 73,-13-2 9,-1 2 238,3 19-266,-9-11-34,1 16 45,-11-16 81,-21 26-224,5-18 78,-5-1 0,0-2-78,-2-3-104,-10 12 40,17-19-29,-2 5-153,7-1 89,5-5-18,1 5 63,4-9 207,8 11 3392,-1-10-3417,6 6 25,0-10 56,-2-2-28,2 0-8,-3 0-51,-3-3-67,0 2 0,-4-4 70,-1 0 272,0 5-183,-4-2-623,-16 21 32,3-11-100,-14 12-129,10-13-384,2-3-2516,-5 0 3561,7-7 0,2-1 0,8-5 0</inkml:trace>
  <inkml:trace contextRef="#ctx0" brushRef="#br0" timeOffset="-149296.75">32597 5243 10606,'3'-1'-247,"0"0"1983,-3 1-633,46 55-785,-26-23-301,12 17 1,-1 3 366,-13-1-172,-7-17 0,-1 1 59,-3 1 1,-1-1-42,2 19-179,-4-9 0,-2-1 47,-3 7 12,-6 0 1,-3 0-103,-4 1 30,-4-4 0,-3-1-38,-5-4-80,2-8 0,-3 0-382,-7 3 147,10-14 0,0-1-569,-14 7-475,-1-1-691,-3-3 2050,11-12 0,1-1 0,1 1 0,-9-2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2:21:23.57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8213 7773 9085,'6'7'1523,"-1"-2"-433,-5-5 1360,0 0-2234,-2-1-29,-1-1 9,-2-1 269,-1 0-171,2 1 389,-2 0-506,3 1-9,0 0-11,2 0-17,-1 0 0,1 0-14,-1 0-65,1 0-16,-1 0 25,1 0 8,-1 0 88,0-1-96,1 1 380,-1 0-525,1 0 69,4-1 3,1 0 1,3-2-4,1 0-50,5 0 50,-2 1-2,4 0 0,3 1 8,-3 1 67,15-2-17,-11 1-47,9-2 3,-8 1 30,1 0 31,0-1-30,11-3-35,-8 1-2,7-1 34,-10 2 2,0 0-69,8-2-1,-6 3 34,7-1 0,-9 4 42,-1 0-39,1 1 33,7 0-36,-7 1 0,5 0-5,-10 1 2,0 0 3,-2 0 8,7 1 1,-6-2-26,16 0 17,-15-1 3,9 0 2,-12 0-5,0 0-33,4-2 38,-2 1 4,2 0-18,0 1 4,-4 0-1,2 0 3,-5 0-2,0 0 58,8 0-50,-7-1 36,14 0-47,-12 0 8,4-1 0,-4 1-34,-1 1-19,9-1-34,-8 1 87,6 0 0,-10 1 70,1 0-64,3 1-1,-2 0-47,6 0 39,-8-1-5,3 1 8,-4-1 3,0 0-3,-1 0-11,4 0 16,-2 0 116,3 1-116,-5-2-5,1 1 0,-4-1 3,0 1 3,-2-1-4,2 0 7,-2 0 27,0 0-459,-1 0-75,-1-1 198,1-1-554,-1-1 163,0 1-264,0-1-303,0 1-181,2-1-261,1-1 852,-5 12 0,3-8 0,-5 11 0</inkml:trace>
  <inkml:trace contextRef="#ctx0" brushRef="#br0" timeOffset="6640">20133 7970 10062,'10'1'1291,"-2"-1"-773,-8 0 2280,0 0-2577,-2-14-14,1 11-11,-2-12 238,3 15 530,0-1-964,2-1 8,-1 2 73,2-1 14,0 1 45,1 0 56,3 1-39,3-1 148,10-2-198,-1 0 134,22-6-230,-11 1-3,13-4 62,-8 3-769,1 0 702,2 0 0,0 1-390,-1 0 423,0 1-8,17-1 6,-13 2 23,2 1 1,-1 1-50,0-1-5,22 1-3,-35 1 42,-3 1-42,-3 0 724,-2 1-724,-2 0 418,-2-1-415,4-1 5,-6 0 87,7-1-95,-10 0-8,3-1-34,-6 1 39,-1 1 3,0 0 42,-1 0-39,0 0 0,1 0 2,1 0 1,-4 1 39,1-1-3,-4 2 8,-1-1-1512,0 0 211,-3 0 218,1-1-518,-1 1-490,2-1 1,1-1-1</inkml:trace>
  <inkml:trace contextRef="#ctx0" brushRef="#br0" timeOffset="12004">7347 8941 12255,'7'2'1123,"-2"0"-773,-5-2 1280,0 0-1417,-14-38-17,11 25-54,-11-28-63,14 36-79,0 2-135,0 1 144,1 2 97,2-1 34,0 1-14,2-1-14,0-2 65,3-1-124,-2 0-48,4 0-5,-3 0 0,1 1 45,3-1 78,2-1-78,3 0-42,3-1 47,11-2-16,-6 2-28,7-1-1,-9 3 1,-1 0 58,18-3-30,-15 2-31,14-3 2,-18 4 57,0-1-54,1 1-8,-1-2-45,2 1 45,-1 0 3,11 0 0,-7 1 61,21-1-64,-17 3 82,22-1-21,-20 2-2,11-1-51,1 1 62,-9-1 9,23 1-79,-23 0 53,1-1 0,1 1-53,1-1 3,19-1-3,-28 1 42,-1-1-36,0 1-4,0 0 1,-2 1 146,21-3-141,-17 2-8,14-1 0,-22 1 3,-2 0 193,14-1-196,-13 1 3,11-2 30,-16 2-30,-1 0-3,-1 0 6,0 1 5,-1-1 28,5-1-39,-5 0 6,3-1-1,-4 1 65,0 1-17,0-1-41,7-2-12,-4 1 2,9-1-2,-10 2 3,3-1 3,-5 2 27,-1-1-21,7-1-18,-7 2-44,6-2 44,-8 2-2,1 1 8,1 0 0,0 1-3,1 0-28,12-1 37,-8 1 92,24 0-96,-22 1 10,12-1 55,-15 0-62,0 0-5,4 0 3,-5 1 28,2-1-31,-6 0-36,0 0 27,6 0 9,-4 1 31,10 0-39,-10-1-18,9 2 71,-8-1-50,11 2 5,-12-1 42,9 1-37,-10-2-2,2 1-9,-2-1 1,-3 0-9,3 0 5,-6 0 7,3 1 2,-4-2 2,0 1-2838,-2-1 1201,-1-3-1611,0 0 1596,0-14 0,0-1 0</inkml:trace>
  <inkml:trace contextRef="#ctx0" brushRef="#br0" timeOffset="17557">26913 8895 11266,'3'-2'1496,"0"1"744,-3 1-2010,-21-2-104,13 1-73,-15-1 112,7 6-58,5 2-35,-9 4 43,5 1 0,1 2-34,-1 0 68,-3 6-43,5-3-44,-4 5-1,5-4 62,0 3 71,-14 26-124,10-14 11,-10 19-39,14-24-34,2 1-3372,1-1 3370,2 0 100,1-1-61,1 10-39,3-10 78,0 14-84,3-18 0,1 4-6,4-6 6,-1-6 6,4 2 30,-3-7 3272,8 4-3308,-7-6 3,5 2 28,-8-7-31,1 0 0,0 0 0,0-1-476,3 1-54,-5-1-170,1 2-235,-2-2-443,-1 0-5087,2 0 6465,1-7 0,0 4 0,-2-4 0</inkml:trace>
  <inkml:trace contextRef="#ctx0" brushRef="#br0" timeOffset="18904">27378 8956 12188,'10'-10'2506,"-2"1"-2192,-8 9-297,0 0 89,-5 5 12,0 13 24,-5 3 63,-5 27-82,2-15 11,-6 15 104,-3-1-140,4-10-3313,-11 21 3257,13-27 22,-4 7-100,9-17 123,1-4-82,3-4 32,2-4 16,2-4-11,2-2 3293,1-2-3307,3-1 337,1 0 198,11 3-398,-4-1-53,8 1 19,-5-1 60,2-1 69,15-1-190,-6 1-70,12-1-45,-10 0 12,-2 0 10,17 0-38,-16 0-88,10 1-537,-16 3 238,-6 0-159,3 2-180,-7-2-364,0 0-2330,4 4 323,-4-2 3158,3 2 0,-9-5 0,0-1 0</inkml:trace>
  <inkml:trace contextRef="#ctx0" brushRef="#br0" timeOffset="19351">28046 9074 11742,'0'-9'2152,"0"1"-1660,0 8 695,0 0-1159,-34-18-28,20 14-473,-34-9 473,34 21-33,-6 8-21,6 5 54,0 6-81,-6 23 78,7-10-78,-2 15 81,10-19-61,3-1 41,1-2-25,4-4 37,2-2-306,18 9 233,-6-17 81,12 5 137,-9-21-14,2-5 31,2-5 51,1-8-951,0-8 819,-1-7-3074,6-22 3216,-9 10-47,1-16-474,-14 19 396,-4 1-56,-2 3 125,-4 4-69,-2 4 25,-2 5 359,-5 0-625,3 8 2304,-5 0-3220,8 10-261,-2 2-553,7 6-180,0 4 2061,3 3 0,-2-3 0,1-3 0</inkml:trace>
  <inkml:trace contextRef="#ctx0" brushRef="#br0" timeOffset="19640">28582 9016 12109,'8'-1'3462,"-1"0"-2922,-7 1-89,0 0-549,0 3 224,0 6-3,-2 4-73,0 8 20,-5 16-70,1-6-137,-7 28 6,4-23-54,-2 12-45,4-14-274,0 1 23,1 1-1096,0 14 303,2-15-580,1 9-1181,4-22 3035,5-4 0,-4-10 0,3-4 0</inkml:trace>
  <inkml:trace contextRef="#ctx0" brushRef="#br0" timeOffset="19918">28418 8978 14515,'35'-19'67,"-1"0"0,6 2 1,-2 4-74,-3 11-383,32 8-168,-28-1-1659,13 6 1065,-17-2-172,-1 0-520,0-2 1927,-5 0 0,-12-3 1,-6-2-1</inkml:trace>
  <inkml:trace contextRef="#ctx0" brushRef="#br0" timeOffset="20234">29212 8875 16131,'6'52'952,"-3"-5"-768,-7-20-46,-1 1-5729,-7 32 5591,5-19-115,-6 24 98,3-12-406,3-14 581,-1 9-922,6-21-2734,6 2 2526,1-14 129,14-5 843,-8-14 0,4-2 0,-11 1 0</inkml:trace>
  <inkml:trace contextRef="#ctx0" brushRef="#br0" timeOffset="20501">29320 8925 11759,'0'-34'1819,"0"-1"0,0-23-1819,0 51-840,3 3 840,1 3 188,13 5-26,-2 1-72,8 5-46,-3 1-44,-1 3 154,11 18-154,-14-10 0,5 11 70,-15-16 20,-4-1 204,-3 4-28,-4-5-196,-15 8-213,0-10-42,-11 3-81,4-7-92,-2-3-266,0-2-1334,-12-2-75,11-2-1352,-5 0 3385,14 0 0,11 0 0,2 0 0</inkml:trace>
  <inkml:trace contextRef="#ctx0" brushRef="#br0" timeOffset="20834">29688 8671 10989,'9'-1'1518,"-2"1"-92,39 36-1068,-27-17-67,13 9 0,-1 2-13,-12-5 228,8 22-195,-13-16 95,2 28-283,-11-21 84,-3 8 1,-3 2-113,-5 7-1244,-4-1 1,-1 0 1095,-7-1 48,5-19 1,0-1 81,-5 7-111,-1-5-504,-10 8-72,7-13-538,-10 6-4845,-2-9 5993,2-13 0,8 1 0,8-14 0</inkml:trace>
  <inkml:trace contextRef="#ctx0" brushRef="#br0" timeOffset="23351">27862 5702 12112,'-63'13'988,"7"0"-834,34-6 276,-19 16-430,20-9 0,-13 12 0,25-12 72,1 1 108,2 3-1,1 2-90,1 2-3355,1 23 3177,2-16-48,3 15 219,4-24-82,2-1 0,12 4-283,-2-6-255,10 2-566,14-9 469,-5-5-118,17-2-258,-10-6-630,3-3-652,-4-3 3040,3-3 0,-24 7 1,-1-2-1</inkml:trace>
  <inkml:trace contextRef="#ctx0" brushRef="#br0" timeOffset="23588">28270 6019 15162,'0'11'106,"1"0"12,0 15-115,-1-8-4252,1 15 4246,-1-13 3,0 5 818,-1-2-941,-1-6-216,-1 6-313,0-7-304,0-1-718,0 0 2516,0 1 0,1-7 0,0-2 1</inkml:trace>
  <inkml:trace contextRef="#ctx0" brushRef="#br0" timeOffset="24452">28861 5962 13776,'0'-3'1932,"0"0"336,0 3-2299,-5-4-75,4 3-200,-4-3 211,7 4 218,11 0-117,0 0 56,11 0-71,9-1-2,-6 0-23,12-1-52,-11 0-211,0 0-14,-1 1-75,-2 0-172,-2 0-2407,12 1 1497,-14 0-304,8 2-1243,-17 1 3015,-2-1 0,-5-1 0,-1-1 0</inkml:trace>
  <inkml:trace contextRef="#ctx0" brushRef="#br0" timeOffset="24837">28926 6167 11731,'-11'9'3593,"2"-2"-2705,9-7 1343,0 0-2222,-8-5-104,6 3-34,-5-3 25,7 5-27,2 0 27,6 0 191,1 0-48,7-1-81,12 0 36,-4 0-341,22-3-11,-18 2-569,21 0 165,-20 1-209,9 1-1373,0 2 428,-10-1 1916,16 2 0,-28-1 0,2-1 0</inkml:trace>
  <inkml:trace contextRef="#ctx0" brushRef="#br0" timeOffset="30319">30212 5805 13030,'1'-4'1493,"-1"1"39,0 3-1230,-35-19-125,17 13-177,-29-14-20,25 19-128,-2 3 50,-3 3-9,-16 13 99,8 0-79,-10 10 23,4 8 97,12-7 135,-11 23-16,22-19-8,5 1 0,2 1-10,3 1-74,3-1 1,1-2-2,5-4-26,8 17-30,0-21-199,25 19 134,-11-24-265,32 10 55,-20-23-128,16 0-283,-11-10-286,4-4-3206,-4-6 0,1-4 4175,12-10 0,-20 13 0,-4-1 0,-10 1 0</inkml:trace>
  <inkml:trace contextRef="#ctx0" brushRef="#br0" timeOffset="30902">30386 6232 12552,'4'-12'2803,"-2"1"-2349,-2 11 506,0 0-1475,2-19 330,3 13 112,4-14-156,13 20 114,-4-1-53,13 3 134,-15 2 300,6 11-159,-14-3 133,0 18-108,-9-10 123,-12 22-247,-1-14-379,-9 9 374,5-12-3,2-3 6,2-3 117,0 3-34,6-8 32,-2 7-110,5-11-11,1 0-3,2-4 338,1-2-405,1-1-6,1 3 174,2-1 95,2 3-44,4-3-146,1 1-40,9 0-50,-2-1 34,7-2-1112,33-10 393,-23-1-457,29-8-3412,-20-7 4641,-14 7 0,-1-2 0,-18 12 0</inkml:trace>
  <inkml:trace contextRef="#ctx0" brushRef="#br0" timeOffset="31651">30886 5522 12406,'0'-6'2173,"0"1"1148,0 5-3374,-39-26-42,22 20 53,-33-20-3,31 28 37,-2 2-79,-10 11 78,8-1-485,-7 9 461,12-3-3956,2 1 3989,1 0 950,2 1-939,1 0 23,2 0 70,-1 19-43,4-14 62,0 23-123,6-27 90,1 12 39,3-16 2,3 3 60,9-2-45,-2-6-194,17 5 48,-10-10-224,34-4-28,-22-7-97,2-3 1,1-2-201,2-5-957,24-9 381,-26 9-2292,18-8-429,-27 10 3846,6-6 0,-23 11 0,-1-1 0</inkml:trace>
  <inkml:trace contextRef="#ctx0" brushRef="#br0" timeOffset="76919">25731 9280 9068,'3'4'1120,"0"0"916,-3-4-1591,2 2-310,-1-1 652,1 2-851,-1-3-144,-1 1-16,1 5 367,0 1-26,1 6-43,0-1-66,2 2-118,3 14 184,-1-10-71,2 9-3,-3-14 2,-1 0 287,2 2-225,-1-4-61,2 5 87,-4-11 64,0 1 5,-3-6 807,1 0-263,1-3-339,0-2-356,4-5-3478,8-18 3464,1 2-2273,8-15 2279,-4 6-81,1 1 145,5-12-64,-6 14-78,3-8-1375,-4 6 1568,-6 10 1457,1-4-1474,-7 13 2193,-3 3-2297,0 0 6,-1 4 158,-1 0-158,-1 4 3346,0 1-7482,0 2 3266,1 0-2692,6-2 2935,-2 0 0,5-2 0</inkml:trace>
  <inkml:trace contextRef="#ctx0" brushRef="#br0" timeOffset="89585">15526 10732 8209,'6'4'1823,"-2"-1"-1140,-4-3 946,0 0-1365,-3 0 88,2-1 416,-4 0-373,4 0-9,-1 1 569,1-1 196,0 1-1154,0-1-2,0-1-189,1-2 18,0-1 33,-1-2 205,-4-9 36,1 6 33,-2-4-24,4 11-20,1 0 265,0 3-2766,0-1 1,0 1-1</inkml:trace>
  <inkml:trace contextRef="#ctx0" brushRef="#br0" timeOffset="91519">12529 11209 13826,'-23'-14'-126,"4"3"706,19 11-1473,0-2 1068,3 1-175,2-1 266,7-1-14,14-1-252,-1 0 407,13-1-211,11-1-25,-8 1 33,17-2-97,-12 2-46,3 0 82,-10 1 0,1 1-970,24-3 845,-8 3 0,1-1-15,-22 2 0,-1 1-2,10-1 1,1 0 30,0 0 0,-1 1-29,-11-1 0,1 1 26,22-1 1,-1 0-28,7 0 11,-22 1 0,0 0-30,-3 1 0,-1-1-70,19 1 106,-11 1 1,0-1-975,6 1 913,11 0-240,-3 1 380,-17 0-28,12 1 746,-21-1-782,30 3-29,-30-2 1,21 2 27,-36-4 21,-2 1-46,-2-1 0,-1-1 83,-1 1-91,1-1 1008,-5 0-1003,2 0-2,-6 0 42,0 0 390,-1 0-3712,-1 0 0,0 0 0</inkml:trace>
  <inkml:trace contextRef="#ctx0" brushRef="#br0" timeOffset="92169">12653 13869 12910,'3'4'1818,"-1"-2"-1283,-2-2-241,-26 53-143,15-21-475,-4 6 0,-1 3 420,9-5 1,3-2 26,-4 23 22,3-8 1,0 0 59,-1 9-84,3-19 1,0-2-35,-2 17-1367,0 0 1182,0 0-192,2-20 1,0-1-137,0 14-151,0 5-190,3-28-319,2-6-2297,11-5 2271,-1-14 1112,15-22 0,-18 10 0,4-12 0</inkml:trace>
  <inkml:trace contextRef="#ctx0" brushRef="#br0" timeOffset="92451">12587 14047 12952,'25'-32'224,"1"8"9,-1 22 84,4 3-57,15 11-187,-12 0 97,9 9 18,-19-1 8,-5 1 367,-6 13-286,-5-6-89,-10 11-135,-17 8-123,-2-9 17,-12 12-299,5-20 1,-1-2-995,-3 2 972,5-6 0,1-4-2533,1-12-517,10-4 3424,-4-7 0,15 2 0,2-4 0</inkml:trace>
  <inkml:trace contextRef="#ctx0" brushRef="#br0" timeOffset="92788">13377 13804 14725,'-63'11'720,"2"9"-774,43-4 18,-5 10-9,2 15 90,5-6-849,-3 15 885,9-10-28,3 2 1,4 2 60,1 1-7,3 0 206,3 0-312,4-8 1,3 1-72,4 8-14,-3-12 0,2-1-282,3-4-96,3-2-255,1-4-113,2-3 830,41-8 0,-40-4 0,26-7 0</inkml:trace>
  <inkml:trace contextRef="#ctx0" brushRef="#br0" timeOffset="93252">13665 13994 12880,'-14'50'18,"1"1"1,2-15 0,2-1-15,4 0 0,2-3 1167,0 2-1117,0-2-3030,0 12 2945,0-13-84,-1 8-842,1-7 683,1-9 15,0 7-335,1-17-1035,0-1 1573,1-9 2076,0-13-2656,0-2 40,-3-40 741,1 20 362,-3-35-151,2 37 2475,1-6-2532,1 14-10,1 0 363,3-12-624,-1 15-28,2-9-218,0 19 2,1 1-5,9 0 221,0 3 73,9-1 8,0 3-81,2 1-45,27 1-78,-18 2-213,28 0-53,-35 0-2518,25-6 1247,-25-2 1660,10-5 0,-26 5 0,-4 2 0</inkml:trace>
  <inkml:trace contextRef="#ctx0" brushRef="#br0" timeOffset="93486">14029 13876 13808,'-38'35'230,"9"-5"-4023,22 23 3787,4-20 921,1 19-951,2-20 33,0 1-2,2 1-155,2 16-148,1-12 816,2 11-1177,-1-17 132,1-1-7206,10 13 7743,-6-22 0,3 5 0,-9-24 0</inkml:trace>
  <inkml:trace contextRef="#ctx0" brushRef="#br0" timeOffset="94134">14231 14023 12756,'6'0'1801,"-1"0"817,-5 0-2576,-4 40-741,2-18 699,-3 34 45,3-11-45,0-9 0,0 14-89,2-16 19,0-2-353,1 14 210,2-20-50,0 7-93,0-24-416,1-3 1043,-2-3-271,0-2 522,-1-4-424,0-3 37,-2-12-130,-2-1 32,-2-8 77,-5-8-32,2 9-40,-2-6 30,4 13-2,1 4 73,2 3-134,0 2-9,1 4-516,1 0 46,0 3 75,9-2 392,2 3 3,23-7 0,-7 2-8,12-3-504,2-1 223,-10 2-305,17-8 286,-21 5 0,4-5 101,-5-5 207,-9 5 652,3-7-102,-14 13-63,-1-1-67,-4 6-17,-1 0 53,-2 0 387,-4-2-440,0 3 286,-5-1-437,6 4 157,-2 0-409,5 2-224,0 0 48,3 0-155,0 3 331,0 1 31,0 6 84,3 12-115,-1-2-59,3 19 59,-1-15 36,0 8-36,0-9-61,0 2-522,3 13 71,-2-8-62,1 9-1251,3-4 343,-2-10-5660,10 5 5152,-7-20 1990,6-3 0,-11-6 0,0-2 0</inkml:trace>
  <inkml:trace contextRef="#ctx0" brushRef="#br0" timeOffset="94768">14741 14063 17343,'2'11'36,"0"1"-24,-2 7-12,0 5-6,0 5-142,-1 33 52,1-24-108,0 20-334,0-29 124,1-11-65,0-1-19,1-11 184,-1-4 628,0-1-530,-2-18 62,-2 5 154,-3-23-8,1 16-90,0-12-3,4 14-249,4-16 244,1 17-325,9-13 302,0 18-141,15-3 225,-7 10-11,9 1 9,4 4 44,-7 2 76,16 2-45,-18-3-28,6 1-137,-11-4 131,-2-3 6,-2-3 81,-3-5 110,-2 0-110,-2-3 370,-3-9-165,-3 6 92,-2-5 42,-8 2-179,0 5-17,-3-3-65,1 8 46,2 2 61,-2 0-70,3 4-56,0 1-140,4 3-700,0 1 397,2 8 561,3-2-62,2 9 8,2-1-53,1 2-2,0 3 170,3 10-196,-2-4-19,2 8-31,-3-9-68,-1 0 1,-1 0-6,1-1-59,-1-2-187,3 15-124,-2-14-162,1 10-92,-4-17-163,0-2-1871,2 1 849,0-6-327,1-1 2136,1-6 0,-5-1 0,1-1 0</inkml:trace>
  <inkml:trace contextRef="#ctx0" brushRef="#br0" timeOffset="95067">15371 13829 11356,'5'-13'3072,"-1"4"-2534,-4 9 1461,0 0-1103,2 29-672,-1-11-67,2 25-37,-2-19 132,0 34-165,0-17-276,0 4 1,0 1 194,0 6-4,-1-18 1,1 1 39,0 15-42,1 1-3,0-2-1681,0-15 1,0 0 1501,1 16-145,1 13-816,-1-24 291,2-4-916,2-4-377,3-6-1422,2-5 3567,3-8 0,-7-6 0,0-4 0</inkml:trace>
  <inkml:trace contextRef="#ctx0" brushRef="#br0" timeOffset="95653">16267 13892 13501,'-38'-17'1001,"0"1"0,-23-7-836,18 13 792,12 7-870,-5 5 0,0 3-157,-5 4 167,6-2 0,1 4-167,8 8-9,2 5-16,-5 19 50,10-5 163,7 8 0,4 2 22,6 3-83,2-10 0,4 0 77,10-7 1,2-2-697,6 6 562,16 16 396,-15-36-480,1-3-81,0-5-62,2-4-44,0-3-91,2-2-184,1-5-4276,17-9 3519,-10-1-399,12-8-527,-15 4-1329,-5 1 3558,-1-3 0,-15 11 0,-1-1 0</inkml:trace>
  <inkml:trace contextRef="#ctx0" brushRef="#br0" timeOffset="95951">16423 14278 11583,'4'5'2199,"0"-1"-1455,-4-4 2233,0 0-2933,2 4-35,0-2 478,3 10-115,-1-2-164,0 8 16,-1 8-171,0-4-45,-1 7-8,-1-10-5,0 0-107,0 4 42,0-6-286,0 6 70,1-10-44,0 1-451,0-2 193,0-5-280,0 1-213,-1-6-250,1-1-483,0-2-216,1-3-1492,2-1 3522,1-10 0,-3 9 0,1-4 0</inkml:trace>
  <inkml:trace contextRef="#ctx0" brushRef="#br0" timeOffset="96322">16656 13710 13698,'36'33'703,"1"1"1,-3-3 0,-7-3-298,-10 1 36,0 2 339,2 21-439,-7-9 38,-4 2 1,-2 2-207,-2 1-50,-5-4 1,-1-1-21,-3-5-59,-5 9-43,0-16-379,0-1 375,-7 12-82,5-11-98,-5 5-535,3-9 185,4-11 20,-1 2-227,4-11-415,1-3-1641,0-3 2795,-7-9 0,8 6 0,-5-6 0</inkml:trace>
  <inkml:trace contextRef="#ctx0" brushRef="#br0" timeOffset="98451">17569 14184 10603,'6'8'3147,"-1"-2"-1915,-5-6 865,0 0-1684,-13-5-212,10 3 67,-10-2-122,13 3-493,0 1 252,4 0 95,2 1 269,13 3-182,-3 1-26,9 2 34,4-1-33,-6-3-59,23 2-65,-22-5-16,11 1-121,-19-1-106,-2 0-600,3-1 191,-4 0-226,3-2-460,-6 0-519,0-2-1416,-1 1 3335,-2-1 0,-3 2 0,-2 1 0</inkml:trace>
  <inkml:trace contextRef="#ctx0" brushRef="#br0" timeOffset="98970">17515 14464 18275,'-7'0'20,"3"-1"117,18 1 79,1 0 25,10 1 198,36 1-352,-26 0-3,29 0 53,-26-1-50,-8-1-37,6 1-13,-13-1-4,-1 0-3371,2 0 3343,-7-1 29,1 1-23,-8-1-11,-4 1 42,-1-1-34,-3 1-1130,-2 0 3570,-1-2-2865,0 0-3,-2-2-655,0 0-253,-1-1-2895,-7-5 2263,5 5 1960,15 14 0,-6-5 0,14 12 0</inkml:trace>
  <inkml:trace contextRef="#ctx0" brushRef="#br0" timeOffset="104884">18890 13862 12490,'7'7'3904,"-2"-2"-3453,-5-5-107,0 0-344,0 5-45,0-3 28,0 6 149,0 11 25,0 4-17,0 16 0,0-1 5,0 4 82,0-4 0,0 1-132,-1 10-91,1-13 1,0-1 0,-2-3-5,1-3 0,0-4-87,-1-4-1469,-1 4 878,1-13-1374,-1 3 399,3-13-3826,0-1 5479,1-5 0,-1 3 0,1-2 0</inkml:trace>
  <inkml:trace contextRef="#ctx0" brushRef="#br0" timeOffset="105202">18838 13889 15246,'33'-47'3,"13"10"86,-17 37 300,31 13-148,-31-4 297,15 15-213,-31-12-15,0 4-74,-9-5-10,-2-1 38,-2 3-12,-9 10-202,-2-1-44,-9 9-6,0-6-138,-2-1-690,-20 14 377,16-15-1008,-18 11 252,28-25-3329,0 1 4536,11-8 0,2-1 0,3-1 0</inkml:trace>
  <inkml:trace contextRef="#ctx0" brushRef="#br0" timeOffset="105901">19497 13874 7296,'8'-6'3217,"-1"1"-2615,-7 5 3117,0 0-3013,-8-20-468,5 15 442,-8-15-459,8 19-64,-1 1-157,1 0-70,-1 0-78,-2 2 78,-1 1-249,-24 19 302,13-6 70,-27 29 37,26-18 13,-5 12-41,11-9-1,1 3 161,1 23-38,4-11-291,2 14 491,4-2-281,2-17 46,6 20-141,0-30-8,5 6-84,3-7 81,-2-9-30,6 4-46,-4-11-131,1-2-3371,7-1 3256,-4-5-224,5-1-1881,6-10-1328,-9-1 3758,10-15 0,-21 13 0,0-6 0</inkml:trace>
  <inkml:trace contextRef="#ctx0" brushRef="#br0" timeOffset="106885">19798 13872 16943,'-24'62'299,"9"-19"1,2-1-241,2-3-2887,2 0 1,0 0 2827,1-2 1406,0 12-1448,4-15-36,1-1-362,1 18 194,2-23 859,2 9-888,0-27 29,0-5 58,0-3 3580,0-2-3204,1-2 5,-1-6-193,0-5-157,4-20 31,-1 4 39,2-12-47,-1 12-79,1 3-366,9-10 399,-6 15-16,14-11 90,-11 22-40,5-3-33,-4 6-45,0 0-36,0 1-337,7-3 336,-5 3 144,6-2 80,-7 4 37,-1 0 135,9-4-71,-10 4 415,6-5-181,-14 5 15,-1-3 163,-3-5-305,0 1-37,-1-6 143,-1 4 45,-1 0 112,-3-2-184,1 5 192,-2-2-310,4 8-71,1 2 146,1 1-263,-1 6 56,1 1 90,-1 7 42,1 3-6,2 5-76,0 5-5,1 4 8,0 2-47,0 0-6,0 0-37,-1-1-75,5 19-14,-2-20-137,3 13-868,-1-19 282,-1-9-363,3 2 1212,19-15 0,-18 0 0,13-6 0</inkml:trace>
  <inkml:trace contextRef="#ctx0" brushRef="#br0" timeOffset="107484">20383 13777 18119,'2'7'44,"-1"4"68,-1 7 12,0 6 4,-2 7-16,0 4 62,-3 20-1726,1-11 1627,-2 15-426,0 4 413,1-13-62,1-9 0,0 0-12,-1 6-34,3-12 0,-1-1-136,1-1-59,0 5-1221,2-15 452,0-10-544,1-1-735,2-9-202,2-2 2491,3-5 0,-4 3 0,0-4 0</inkml:trace>
  <inkml:trace contextRef="#ctx0" brushRef="#br0" timeOffset="108084">21255 13799 11868,'0'-6'2501,"0"2"109,0 4-2364,-40-14-89,22 10-104,-34-10-41,7 22 24,15 0-2,-19 7 10,22 0-16,0 2-33,-20 28-4,19-13-57,3 3 1,2 0-5,7 3 8,-2 12 62,13-15 0,2-1-31,6 11-55,1-12-155,11 15 101,-2-24 70,7 4-107,9-5 82,-4-7-470,24 6 147,-17-13-450,4-4 1,2-3-27,2-4-204,23-6-238,-30-4-442,-1-2 930,7-9 0,-20 13 0,2-4 0</inkml:trace>
  <inkml:trace contextRef="#ctx0" brushRef="#br0" timeOffset="108317">21403 14185 9794,'4'5'2682,"-2"-2"984,-2-3-3535,2 3-49,-1-2-49,1 2-33,-2 0 98,1 1 34,-1 3-54,1 18-83,1-8-4,-1 13 4,1-14-4,-1 2-1097,4 16 286,-2-12-2020,5 21-111,-4-24 2951,2 5 0,-3-15 0,-1-3 0</inkml:trace>
  <inkml:trace contextRef="#ctx0" brushRef="#br0" timeOffset="108925">21731 13803 17671,'-1'-7'296,"-1"1"-262,2 6-664,0 0 482,2 3 139,3 3 132,2 2 17,10 13-81,-4-4 31,7 10 117,1 6-84,-5-7 129,9 23-98,-13-18 157,4 27-1056,-10-23 866,-1 13-204,-4-14 142,-3 0-6,-1-2-2,-6 12-43,0-13 34,-3 5-6,-2-8 763,2-8-936,-10 8 25,9-15 107,-3 2-244,5-8-115,0-2-115,0-1-143,0-1-277,1-1-531,0 0 1430,3-2 0,3 0 0,1-1 0</inkml:trace>
  <inkml:trace contextRef="#ctx0" brushRef="#br0" timeOffset="109185">22201 14376 17365,'-2'-1'-9831,"-1"0"9475,1 1 1,-1 1-1</inkml:trace>
  <inkml:trace contextRef="#ctx0" brushRef="#br0" timeOffset="109718">22601 13772 17581,'0'65'574,"-1"-4"-2717,-2-23 2272,-1 1-394,-1 18 270,0-12-1076,2-7 1,0 0 1017,0 6-6,-1 13-890,3-5 529,1-15-268,6 16-323,0-30-3668,18 3 1339,-11-19 3491,10-11 0,-17 2 0,-1-7 0</inkml:trace>
  <inkml:trace contextRef="#ctx0" brushRef="#br0" timeOffset="110003">22464 13774 10474,'3'-5'1674,"-1"1"108,-2 4-1513,36-15-143,-13 9-65,32-11 40,-21 15-943,21 10 1099,-13 1-24,13 10 229,-10 10-146,-15-5 387,3 8 487,-23 15-1050,-12-18-205,-14 7 1,-6-1-84,-9-7-1613,-4-1 1,0-2 1398,0-5-200,-9 1-1479,18-12 952,3-4-569,4-1 1658,5-3 0,7 0 0,2-1 0</inkml:trace>
  <inkml:trace contextRef="#ctx0" brushRef="#br0" timeOffset="110318">23363 13734 13404,'3'-9'2248,"-1"3"-1453,-2 6 723,0 0-1104,-38-15-92,20 12-207,-30-12-160,20 19 37,5 1 5,-6 7-81,-4 14 17,9-1-122,5 2 0,0 3 110,0 11 74,-2 18 34,15-25 1,2-1-25,-2 18-1654,5-8 0,1-2 1649,5 5-129,3 9-379,13-9 161,-2-14-62,10 5-156,-4-17-79,5-4-1583,4-9 1,2-3-1705,8-2 3931,-4-4 0,-2-3 0,-18 0 0,-1-4 0</inkml:trace>
  <inkml:trace contextRef="#ctx0" brushRef="#br0" timeOffset="111003">23656 13829 18531,'-10'35'-108,"0"-1"1,-6 24 53,-1 0-5801,2 6 5690,5-16-25,0 11-896,5-23 974,3-5 1088,1-4-1292,0 0 108,1-11-243,0-1 2630,0-12-1896,1-7 2931,0 0-3278,1-7-102,0-2 60,2-5-9,3-4-19,1-2 39,4-1-323,16-18 203,-9 16 19,12-12-37,-12 21-52,-1 1-174,9-5 280,-6 5-37,5-2-44,-9 8-21,-2 1 82,-2 1 109,-2 1-47,-1 1 39,0-1 70,1-4 93,-2 2 41,2-5 373,-4-1-8,-2 4 257,-1-7-336,-3 7-25,-1-3 397,-1-3-322,-1 4 317,-4-8-375,0 11 33,-1-2 787,-2 4-1204,5 5-372,-2 2 226,6 8 328,3 17-3,0 0-117,3 14-57,-1-4-2,-1-1 204,3 23-156,-3-19-30,0-2 0,0-1-24,-1-2-39,2 10 34,-2-13-407,1-2 407,1-1-242,2 6-136,-1-10-196,3 4-104,-3-12-250,2-3-3810,10-1 1462,-6-5 3284,9-6 0,-15 0 0,-1-4 0</inkml:trace>
  <inkml:trace contextRef="#ctx0" brushRef="#br0" timeOffset="111301">24184 13762 14787,'5'1'1598,"-2"0"-928,-3-1-536,-1 34 23,1-9 0,-1 33-1,0-16-4110,-2 22 4066,0-15-34,-2 15 658,1-3-736,1-15-53,-1 11-2177,3-21 2160,0-4-269,1-3-1711,2 2 146,2-12 376,3 0 1528,4-16 0,-6-1 0,1-3 0</inkml:trace>
  <inkml:trace contextRef="#ctx0" brushRef="#br0" timeOffset="111922">24870 13730 13434,'0'-4'3007,"0"2"-254,0 2-2333,-42-10-420,23 8-42,-42-3 33,40 10-103,-17 12 104,14-2-51,-6 10-106,-1 12 98,9-5-20,5-3 0,3 2-25,1 5 70,2 12 34,9-18-444,2-2 444,4-2-191,8 6 17,3-9-50,7 4-99,0-12 88,2-1-1448,36 5 657,-19-10-291,1-2 1,0-3-339,0-3 1663,-7-5 0,-3 1 0,-8 0 0,4-4 0</inkml:trace>
  <inkml:trace contextRef="#ctx0" brushRef="#br0" timeOffset="112168">25144 14057 11157,'11'-2'2706,"-3"0"-2076,-8 2 2335,0 0-2965,2 3 0,-1 0 372,1 9-111,-2 0-105,1 8-35,-1 9-116,0-7-5,-1 7-2,-1-9-32,0-1 31,-1 20-81,0-14-176,-1 16-104,2-18-90,0 0-139,1-2-149,1-1-378,0-1-1885,6 2 720,1-9-1293,5 1 3578,1-12 0,-7 0 0,1-3 0</inkml:trace>
  <inkml:trace contextRef="#ctx0" brushRef="#br0" timeOffset="112568">25359 13685 12526,'9'-5'2280,"-2"1"-1871,-7 4-409,0 0-302,12 7 604,-2 2 401,19 20-280,-11-4 221,14 27-415,-15-15 103,-3 5 0,-2 3-159,-3 4-209,-2-10 0,-2 1 156,-3 5-8,-1 0-17,-5 1 0,-1-1-61,-4-1 2,-9 17-44,3-18-107,-7 11-386,-1-13 196,5-13-580,-12 7 216,13-22-566,-4 0-4879,7-9 1654,2-1 4460,-1-2 0,7-1 0,1 0 0</inkml:trace>
  <inkml:trace contextRef="#ctx0" brushRef="#br0" timeOffset="112818">25833 14325 13532,'-2'7'-1356,"2"-3"1,-2 0 0</inkml:trace>
  <inkml:trace contextRef="#ctx0" brushRef="#br0" timeOffset="113388">26342 13659 11751,'7'-6'3414,"-2"1"-3031,-5 5 1322,0 0-1584,0 7-51,0 4 115,0 11 5,0 8 20,0 8-28,0 7-70,-2 5-876,0 3 795,-1 0-61,-1-7 1,1 1 21,-2 9-275,1-8 0,0-3-162,2-13-68,0 3-2,1-18-490,1-5-2902,1-1 2395,0-7 45,3-6 655,0-8 319,1-11 493,-3-1 0,0 7 0,-1 4 0</inkml:trace>
  <inkml:trace contextRef="#ctx0" brushRef="#br0" timeOffset="113639">26305 13896 7369,'-5'-42'1654,"0"1"1,-1-22-882,0 0 98,4 27-48,1 7-147,0 9-200,1 6-210,0 7-266,0 4-636,8 2 933,3 1 168,24 6-376,-5 1 46,14 5 177,-12 3 0,0 3-91,2 2-1493,-1 8 1,-4 2 1455,-15-4-263,1 16 141,-14-18-26,-5 0-201,-10 9-40,-1-8-41,-10 6-398,-8-5 162,8-8-97,-9 3-211,12-11-501,1-4-479,4-2 1770,2-4 0,8 0 0,0-2 0</inkml:trace>
  <inkml:trace contextRef="#ctx0" brushRef="#br0" timeOffset="113967">27093 13598 12316,'7'0'3280,"-2"0"-2731,-5 0 226,0 0-170,-39-4-420,20 3 50,-39-1-207,37 5-28,-5 3-78,1 9-1,6 0-3433,-13 24 3467,13-8-17,-4 15-163,7 9 295,7-11-34,0 15 43,8-17 41,0 0-178,5-5 1,2 0-66,2 9-34,0-11 1,2-2-225,3-3-3146,10 6 2634,-3-12-31,9 3-1801,11-16-307,-10-5 3032,20-12 0,-34 3 0,4-6 0</inkml:trace>
  <inkml:trace contextRef="#ctx0" brushRef="#br0" timeOffset="114617">27327 13779 12512,'0'-8'2725,"0"2"-1652,0 6 1466,0 0-2693,-7-8-114,3 21 310,-5-5-6,0 42-86,2-14-1,-3 16 46,3-16-951,0-1 956,1-2-45,0 0-233,2-1 60,0-2-244,1 6 176,1-12-657,1 3 783,1-20 1657,0-2-1455,2-20-3,0-1-453,9-44 360,-3 28-3612,11-29 3481,-9 40 17,4-2-350,18 0 367,-12 9-90,17-9-279,-8 8 296,-7 4-84,14-7 201,-16 7 107,3-1-11,-9 4 11,-2 1 3428,-3 1-3302,-1 0 73,-2 1 53,-1-3 204,1-5-257,-2 1-3,0-6 277,-2-4-235,-1 5-33,-1-6 318,-6-5-268,3 14 378,-7-8-633,7 18-11,-1 2-68,3 3-35,-1 1-116,1 5 230,0 3 70,0 7 98,-3 17-87,1-2 59,-1 14-36,1-9-34,2 1 0,0 0-70,1 1-847,1-1 845,2-1-49,3 13 51,1-12-129,2 8-215,-1-17-219,0-4-1951,12 5 1413,-6-15-67,11 3-571,-8-17-1240,-1-4 2979,5-10 0,-11 7 0,0-6 0</inkml:trace>
  <inkml:trace contextRef="#ctx0" brushRef="#br0" timeOffset="114918">27935 13640 18051,'-4'23'199,"0"2"-120,2 1-18,-1 6-2,-2 20-23,0-10 23,-1 15-34,1-16-25,0 1-5,1 0 8,1 15-1,0-16-44,0 20 0,2-32-89,0 4-110,1-18-109,-1-4-129,1-4-728,0-3-1747,0-2 1162,0-12-2654,0 3 4446,0-18 0,0 16 0,0-4 0</inkml:trace>
  <inkml:trace contextRef="#ctx0" brushRef="#br0" timeOffset="118541">28600 13920 17200,'-28'-45'818,"-3"4"-617,17 33-89,-13-2-112,10 7-28,-8 0-42,-3 6 37,5 2-46,-8 6 9,7 3 62,0 3-51,-18 24 6,17-13 45,-10 16-43,22-21-3436,1 10 3451,5-9-6,1 7-90,4-5 87,3-7 42,2 5-58,3-8-104,3-2-73,1 1-395,12 2 252,-2-5-25,11 1-6,-4-7-176,5-2-246,2-3-186,2 0 3133,1-3-6798,26-5 4685,-22 1 0,4-1 0,-31 5 0</inkml:trace>
  <inkml:trace contextRef="#ctx0" brushRef="#br0" timeOffset="118773">28716 14212 8007,'11'0'4270,"-2"-1"-3727,-9 1 1748,0 0-1731,3 4-151,-2-1-56,3 4-90,-2-3-33,0 3 358,2 12-518,-2-3-6,1 19-64,-2-14-3,0 7-223,-1-9-206,0 0-122,0-1-1143,0 6 269,0-8-3419,6 7 4847,-1-14 0,1-1 0,-3-6 0</inkml:trace>
  <inkml:trace contextRef="#ctx0" brushRef="#br0" timeOffset="119176">28977 13663 14498,'32'13'1364,"-1"2"-6742,-10 2 5686,0 3-16,-1 3 1064,7 15-1129,-9-5-581,-4-2 1,-1 1 579,0 8-18,1 14-275,-6 0 230,-4-13 1631,-3 26-1716,-5-30 0,-5-2 1,-3-1-79,-4 0-224,-2-4 0,-2-3-199,-3-4-784,-20 8 378,16-15-6770,-27 6 7599,27-15 0,-4 1 0,21-8 0</inkml:trace>
  <inkml:trace contextRef="#ctx0" brushRef="#br0" timeOffset="139951">12351 15496 12983,'7'-1'2369,"-1"0"-1862,-6 1 1730,0 0-1968,-3 0 501,3 0-678,-3 0-89,3 4 34,-1 2-35,-1 7 4,-1 3 28,-1 7-275,-2 5 241,0 4-3,-1 2-55,1 0-4,-3 18 28,3-10-1639,1-5 0,-1 2 1620,0 10-20,2-16 1,0 1-182,0 0 0,0-2 47,-1 16-106,3-11 1,0-1-35,0 1-721,3-3 0,0-1 15,3-3-1812,7 18 955,-2-34-5,6-2 25,-4-11 1935,1-11 0,-6 8 0,0-8 0</inkml:trace>
  <inkml:trace contextRef="#ctx0" brushRef="#br0" timeOffset="140251">12237 15677 13415,'-9'-56'747,"5"9"-811,10 33 8,6-2-132,35-11 256,-11 12-33,-5 3 0,1 2 65,9 6-38,0 2-3392,10 10 3439,-16 0-20,2 8 527,-20 8-249,-9-2 95,-7 22-392,-10-12 20,-6 12-37,-16 2-794,6-11 635,-10 8-143,10-17-160,0-2-950,-8 4 423,10-8-6394,-6 6 7330,21-18 0,0 2 0,9-10 0</inkml:trace>
  <inkml:trace contextRef="#ctx0" brushRef="#br0" timeOffset="140551">13126 15339 12784,'12'0'2299,"-3"0"-1604,-9 0 461,0 0-1077,-34 11-79,18-3-54,-27 10-49,27-6-20,1 3-1,1 4 10,1 4-3357,-2 21 3519,6-7-48,0 18-1061,7-12 974,1 2-1023,4-11 0,1 0 995,4 18 31,-2-20 0,1 1-382,13 25 155,-4-17 34,7 7-431,-5-21-58,1-5 278,2-3-2914,14-4 429,-9-8 3534,11-6 1,-24-2-1,-1-3 1</inkml:trace>
  <inkml:trace contextRef="#ctx0" brushRef="#br0" timeOffset="141218">13431 15484 13196,'2'-3'2571,"-1"0"-1748,-1 3-753,-15 33-65,9-12 38,-4 19 1,0 4-47,6-3-1,0 2 0,1-1-32,0 0-2099,1-8 1,0-1 2056,0 4-160,-2 8 823,3-18-885,-1-4-10,1-3-82,0-3-101,1-5-740,0-3 1354,0-6-48,-1-10-252,-2-4 3478,-2-11-3299,-3-1 25,1-3 57,-1-10-82,4 10-426,3-16 283,6 23-56,13-17 199,0 18-8,9-6-121,-4 8-14,2 1 87,1 3 56,0 1-36,0 4 33,0 1-3398,10 1 3228,-9 2 10,6 0 93,-1 0 70,-10-1 84,10-4 54,-18 2 105,1-2 85,-10 0-40,-2 0 732,-4-15-687,-3 6 3353,-2-11-3389,-2 12 5,-1 0 463,-2-4-376,4 8-89,-2 0 33,6 8-263,1 2-48,1 1-139,0 1-113,1 14 345,2 1 86,2 31-108,-1-12-85,2 31-794,-3-26 783,0 11-441,-2 0 391,1-13-286,1 1 0,1 0-95,1-1-902,10 27 242,-4-40-2219,13 8 364,-9-18 2949,9-3 0,-15-8 0,1-3 0</inkml:trace>
  <inkml:trace contextRef="#ctx0" brushRef="#br0" timeOffset="141934">14100 15518 13572,'4'-7'2183,"-1"1"-1793,-3 6 122,0 0-411,0 31 22,0-9-2207,-1 10 1,-1 4 2085,0 3 240,-3 16-240,1-16 4,0 1-8,1-5 1,-1 1-44,0 9-61,-3 20-166,5-37-142,0-6-1342,2-2 1292,0-10 3229,0-2-2936,0-10 1043,1-3-1043,1-6-288,-1-6 14,0-6 128,0-6 107,1-21 56,0 12-117,5-19 145,-1 30 17,2-2-37,1 14 0,1 3 110,3 1 28,0 1 8,2 1 56,1-1 117,7-1-167,-5 2-3,19-6-3,-17 9 2,11-3 4,-15 5 2,-1 1 40,0-1-40,0 1 82,-1-1 439,6-3-257,-8 3 487,5-4-180,-13 5 35,0 0-68,-3 1-224,-1-2 62,0-7-152,0 2 9,-2-6 299,-3 1-179,2 5-19,-2-1-40,2 6-50,1 2-42,0 2-95,0-1-115,1 1-45,0 1-8,-1 0-87,2 1-33,-1 1-3376,1 11 3546,0 2 3,0 12-84,0 22 78,0-9-58,2 17 58,0-19 6,1-1-44,1-2-1,0-3 3314,0-1-4683,6 19 557,-2-20-319,5 14-438,-4-25-659,2-4-1431,0-4 3704,1-4 0,-5-4 0,-1-4 0</inkml:trace>
  <inkml:trace contextRef="#ctx0" brushRef="#br0" timeOffset="142602">14774 15604 13330,'10'0'2224,"-3"0"-1278,-7 0 275,0 0-1369,-5 30 139,1-7-52,-5 29 27,2-13-11,1 3-50,-1 16-53,3-14-365,1 21 230,3-32-25,0 2-509,0-16 523,0-9 266,1-3 554,-1-8-506,1-18-65,-1 1-33,-2-16 78,-1 5 170,1 1 105,0-13-284,1 17-125,1-5 44,0 20-159,4-4 106,1 3 3,6-3-14,7 2 101,-2 2-260,16-3-63,-10 6-38,7 0-228,-7 2 46,0 1 53,1 0-166,9-2 438,-9 0 44,7-2 227,-13 0 36,-1-1 62,-2-1 93,1-6 229,-6 3 632,0-10-511,-7 7 1293,-7-17-1164,1 15-60,-5-9-64,4 17-62,0 2 320,-1 3-518,3 2-158,-1 1-156,2 2-50,2 0-17,-1 1-26,1 0-2,0 1 76,0 9 10,0 1-19,3 34 56,0-17-35,1 4 0,1-1-10,3 3-63,2 1 1,1 1-322,2 0-303,0-3 0,0-2-296,0-7-428,5 4-202,-3-16-610,-1-3-1223,-1-5 3491,1-3 0,-8-1 0,1-2 0</inkml:trace>
  <inkml:trace contextRef="#ctx0" brushRef="#br0" timeOffset="142869">15396 15472 11720,'0'-4'3103,"0"2"-250,0 2-2878,0 5-4123,0 16 4322,-1 6 379,-1 15-511,-1-1-6,1 4-56,-1-2 1,0 3-245,0 11 261,0-11 1,1-2-7,1 3-35,1 0-670,0 16-9,2-17 2793,1 10-6679,6-12 22,-2-17 4735,4 2 0,-8-21 0,1-4 0</inkml:trace>
  <inkml:trace contextRef="#ctx0" brushRef="#br0" timeOffset="143369">16344 15549 13600,'-42'-10'769,"1"0"0,-5 1 0,5 3-453,6 10 168,-23 11-192,27-1-80,-6 10-88,17-4-947,3 4 902,6 4-29,3 20 56,5-9-54,4-5 0,3 1-7,4 5-103,3-9 1,2 0-150,8 2 162,10 7-431,-3-17-232,4-3-359,5-3-202,5-4-535,4-6-2032,-3-3 3726,7-7 0,-27 2 0,2-2 0</inkml:trace>
  <inkml:trace contextRef="#ctx0" brushRef="#br0" timeOffset="143701">16566 15942 13656,'-3'-2'2253,"1"0"-2827,2 2 574,5-6-8,1 5-62,5-3 0,-2 7 34,-1 1 276,1 15-35,-5-4 201,1 23-185,-7-13 387,-4 18-521,-1-19 185,-3 5-90,3-14-121,2-2-61,1-4-53,2-1-51,1-3-279,3 0 344,2 0 52,5 1-682,11 2 252,-1-2-177,10-1-302,-2-3-320,3-5-405,2-3-1112,3-5 2733,-5-3 0,-11 5 0,-7 3 0</inkml:trace>
  <inkml:trace contextRef="#ctx0" brushRef="#br0" timeOffset="143985">16806 15308 12627,'5'-4'297,"-1"0"-79,-4 4 864,0 0 309,52 23-957,-28-7-182,9 1 0,0 3-308,-7 7 425,0 4 10,-5 4 1,-1 2-198,4 12-83,-4 1 1,-4 1-55,-6 0-29,-5-16 1,-2 0-17,-1 14 107,-4 1-407,-2-16 1,0 1-241,-4 17-502,0-12 0,-1-1-719,0 2-1664,-2 5 3425,2-19 0,6-14 0,-2-2 0</inkml:trace>
  <inkml:trace contextRef="#ctx0" brushRef="#br0" timeOffset="144251">17570 15795 16472,'4'0'835,"-1"0"-670,-3 0-165,38-5-1067,8 1 308,11-1-142,-7 2-284,-26 3-507,-2 3 1692,3 4 0,-13-3 0,1 3 0</inkml:trace>
  <inkml:trace contextRef="#ctx0" brushRef="#br0" timeOffset="144456">17637 16211 13952,'0'8'473,"0"-2"-473,0-6 1454,0 0-1267,39-1 9,-1-4-196,24-1-131,-13-2-508,-11 3-934,0 1 361,1 2-1645,1 2 2850,-5 3 0,-14-2 1,-7 1-1</inkml:trace>
  <inkml:trace contextRef="#ctx0" brushRef="#br0" timeOffset="144993">19032 15359 13964,'5'3'1341,"-1"0"-367,-4-3-81,-4 58-728,0-21-2191,0 18 0,-1 3 2079,-1 1-18,2-19 0,0-1 38,-1 16-31,1-2-664,1-2 589,1-2-552,0-4 395,2-4 1071,2 15-1771,0-26-258,2 10 669,1-29-1439,2-5 260,2-3-543,0-5 2443,4-11 0,-7 8 0,1-8 0</inkml:trace>
  <inkml:trace contextRef="#ctx0" brushRef="#br0" timeOffset="145274">18986 15228 14215,'56'-24'479,"-19"16"0,0 6-283,10 13 110,2 13 1,0 5-164,-1 8-474,-12-5 0,-3 2 508,-8 9-29,-8 2-3559,-6 20 3517,-12-17-100,-9 13 798,-10-22-958,-6-2-93,-5-4-442,-20 5 227,11-14-898,0-10 1,-1-5-419,2-8-3268,-26-14 5046,44-7 0,3 3 0,14 6 0</inkml:trace>
  <inkml:trace contextRef="#ctx0" brushRef="#br0" timeOffset="145822">19944 15236 15604,'-51'-29'1378,"7"5"-1235,21 30-171,5 3-45,-6 10 45,6 7 28,0 9 89,4 12 1,0 4-1302,6-17 0,0-1 1255,-4 23 1,2 0 26,6 2 523,1-2-591,5-19 1,2-1-8,2 18-288,4-12 0,2-1 113,7 4 172,9 10-563,9-9 5,-7-16-769,-3-8 1,2-4 167,6-4-391,13-2 1446,-1-20 1,-25 6 0,6-8 0</inkml:trace>
  <inkml:trace contextRef="#ctx0" brushRef="#br0" timeOffset="146451">20262 15427 13821,'2'-8'3326,"0"2"-2716,-2 6 578,0 0-1284,-3 12 26,-2-1-22,-9 31 89,2-7-5,-6 17-51,7-8-36,0 0-191,5-5 1,0 1 66,0 8 83,2-11 1,2-2-126,1-5-22,1-4-53,1-6-95,0-7-39,2-4 89,0-6 406,0-2 236,0-3 164,3-11-391,-1-4-87,9-29-17,-3 10-90,6-15-224,4 7 216,-4 15-562,8-3 587,-5 16 42,3 2-5,13-5-978,-9 5 1075,9-5-232,-2 0-39,-10 4-86,7-3-58,-13 4 38,-3 2 81,7-13 98,-9 9-213,8-18 359,-13 17 61,0-7 235,-5 9 146,-1-1 1172,-2 3-1128,-2-1 78,-2 2-162,-2-1 208,-8-7-118,3 6 443,-9-8-379,9 13-19,-2 1-397,7 6-174,0 37 207,3-10-1738,1 12 0,1 2 1704,0 4-75,3 12-2272,4-10 2272,1-11-1492,9 22 1481,-4-23-307,5 12 245,-4-14 1204,1-2-1344,1-1-364,4 6 22,-4-11 1789,4 2-2133,-7-14 2577,0-4-6743,4-4 5271,-2-10 1,-2 5 0,-6-6-1</inkml:trace>
  <inkml:trace contextRef="#ctx0" brushRef="#br0" timeOffset="146734">20886 15210 15293,'5'34'519,"0"0"0,-1 19 0,-1-2-228,-2-1-516,-1-7 0,0-1 390,1 8 131,1-1-94,1 17-140,0-16-131,-1-11 1,1-1 105,-1 3-37,1 8-244,-2-15 224,0-13-1019,0 3 154,0-15-447,-1-1-5409,1-5 6741,-1-4 0,0-2 0</inkml:trace>
  <inkml:trace contextRef="#ctx0" brushRef="#br0" timeOffset="147518">21474 15496 16119,'-57'-33'1109,"7"7"-812,32 23-25,0 2-107,1 1-87,-8 7-86,5 2-29,-7 9-5,8 1-2,0 5 44,3 4 11,-1 21-8,8-9 32,5-5 0,1 0 43,7 6-173,6-2 0,4 0-157,5-2-254,4-4 1,3-2-344,5-7-273,15 5-724,-7-14-2026,0-5 3872,10-4 0,-27-3 0,4-3 0</inkml:trace>
  <inkml:trace contextRef="#ctx0" brushRef="#br0" timeOffset="147854">21753 15819 13103,'-7'3'1555,"1"0"-1197,6-3-839,0 0 425,26-8-6,3 16 143,12-6 454,-4 26-115,-20-10-64,0 5-12,-13-7 0,-1 0-27,-3 0 195,-9 9-313,1-6-6,-7 6 171,-2-2-302,5-8-54,-2 2-8,8-9-78,2-3-269,2 0 111,2-2 192,1 1-52,3 2-195,2 1-1140,18 7 899,-5-7-103,14 2-435,-8-10-588,4-4 1658,14-13 0,-22 9 0,6-6 0</inkml:trace>
  <inkml:trace contextRef="#ctx0" brushRef="#br0" timeOffset="148168">22006 15186 13369,'-1'-9'-613,"0"2"613,1 7 740,0 0-387,45 5-65,-21 6-982,37 9 1095,-30 9-18,-1 5-52,-1 6 0,-11-8 1,-1 1 169,6 18-232,-7-7 0,-3 0-827,-2 6 628,-2 13 42,-7-23-196,-7 2 1,-2 0-275,-2 4-642,-6 3 0,-3-3-436,2-19-5366,-14 12 6802,17-30 0,2 0 0,5-8 0</inkml:trace>
  <inkml:trace contextRef="#ctx0" brushRef="#br0" timeOffset="148384">22602 15883 16542,'-15'-18'-2240,"5"6"0,7 6 0</inkml:trace>
  <inkml:trace contextRef="#ctx0" brushRef="#br0" timeOffset="148988">22839 15315 10673,'19'62'927,"-10"-4"0,-3-2 840,-3-4-1745,-4 8 1,0-1 1005,-2-7-1063,0-17 0,0-1 27,-1 13-557,1-2 330,2-3-281,0-5 1054,2-6-1403,2-5-1435,5-3 659,2-11-1775,9-6 3416,-3-20 0,-3 8 0,-5-8 0</inkml:trace>
  <inkml:trace contextRef="#ctx0" brushRef="#br0" timeOffset="149323">22994 15458 14137,'-17'-38'676,"0"1"1,1 2 0,4 5-730,7 12-9,2 1 54,1 1-197,1 2-49,5 3-68,13-1 322,3 6 142,32 1 71,-15 9-98,16 6 56,-5 15 5,-15-2 275,11 21-205,-26-16 342,-1 19-308,-13-19-44,-6 10 58,-17 3-224,-1-9-47,-3-6 1,-1 0-21,-8 3-160,-2-4 0,0-1-148,-1-3-120,-15 7-105,29-20-228,4-3-2387,0-3 347,8-3 2798,1-11 0,7 7 0,1-6 0</inkml:trace>
  <inkml:trace contextRef="#ctx0" brushRef="#br0" timeOffset="149770">23714 15328 10802,'0'-9'2828,"0"2"-2019,0 7 2526,0 0-3066,-25-9-227,15 10-42,-22-5 36,21 14-27,-3 4-9,-2 6-3,-1 5 3,0 5 0,1 5-45,-3 20 42,6-12-29,5-6 0,1 1 24,2 7-51,0 14-3512,5-18 3302,3-1-27,3-1-7,5-3 15,3-3-135,3-2-955,12 3 516,-5-12-2717,38-5 1647,-27-22 1932,1-10 0,-3-3 0,-12 1 0,6-11 0</inkml:trace>
  <inkml:trace contextRef="#ctx0" brushRef="#br0" timeOffset="150370">23911 15449 18625,'-7'-13'-120,"2"4"-28,5 12 80,0 4 68,0 5 59,0 7-14,0 25-45,0-7-70,0 14-3454,0-16 3429,0-4-42,-2-4-177,-1 3 158,-1-10-49,0 2 205,2-16 62,0-1-1,1-4 3418,0-1-3627,-3-5-115,1 0 215,-2-4-39,2 1 0,0 0-405,2-1 41,1 2 87,5-3-65,13-6 217,2 3-684,25-14 526,-15 11-100,3 1 1,0 0 307,1-1 111,-2 2 1,-1 0 5,-3 2 54,13-7-1,-21 10 146,4-1 443,-8 2-235,-6 2 80,0-2 51,-7 1-118,0 0 568,-2-12-579,0 5-117,-2-8-18,-1 10-27,-2 1 162,-1-2-174,0 4 561,-1-1-614,3 7-67,0 1-182,2 2 50,1 4 71,-1 7 69,-1 5 1,-1 8-40,-1 16-78,0-7 39,-1 27-54,3-23-13,0 25 14,3-26 47,1 7-262,0-17-231,3-4-248,0-3-1580,6-2 694,0-7 135,5-3 1498,8-17 0,-13 7 0,5-8 0</inkml:trace>
  <inkml:trace contextRef="#ctx0" brushRef="#br0" timeOffset="150617">24508 15271 17853,'3'41'432,"1"1"1,1 24-338,-5-9 9,0-17-1454,-1-2 1350,0 0-72,0 13 72,0-11-96,1 1 0,-1 1-425,2-1-162,0 20-774,2-35-380,3-5 1837,6-4 0,-6-8 0,3-3 0</inkml:trace>
  <inkml:trace contextRef="#ctx0" brushRef="#br0" timeOffset="151118">25232 15260 11205,'-5'-7'3075,"1"1"-1320,4 6-1209,-37-8-168,18 6-58,-44 2-217,35 9 144,-23 18-169,20-7-16,-7 10-4314,14-7 4247,3 2-54,4 0 356,2 16-152,7-7 20,3 27-128,9-24-170,6-1 0,3-2-94,6-2-268,14 14 8,-9-27-84,2-3-415,5-3-419,3-2-794,5-5 2199,19-6 0,-29 0 0,7-3 0</inkml:trace>
  <inkml:trace contextRef="#ctx0" brushRef="#br0" timeOffset="151439">25299 15591 13992,'64'-4'-132,"-8"3"129,-33 11-2,5 6 2,-11-2 11,2 9 370,-13-9 168,-3 4 389,-13 4-473,0-1-39,-9 9-81,2-5-102,0 0-10,-12 21-230,12-18-3479,-7 22 3339,18-31 14,1 4-252,4-12-204,4-2-717,11-1 700,2-4-438,12-5-828,0-9-1134,0-3 3767,10-16 0,-21 17 1,2-6-1</inkml:trace>
  <inkml:trace contextRef="#ctx0" brushRef="#br0" timeOffset="151735">25615 15165 13849,'62'16'466,"-27"-3"0,-3 2-1107,-3 8 1033,7 12 295,-6 12-370,-12-10-29,3 15-72,-14-14-26,-3 1-60,-6 0 1,-2 0-131,-4 11-27,1-10 0,-1-1-138,-7 2-106,0 0-65,0-2-619,1-2 84,1-3-2548,0 10-417,5-16 3836,0 5 0,6-23 0,0-3 0</inkml:trace>
  <inkml:trace contextRef="#ctx0" brushRef="#br0" timeOffset="151919">26096 15852 6666,'-2'-6'0,"0"0"0</inkml:trace>
  <inkml:trace contextRef="#ctx0" brushRef="#br0" timeOffset="152420">26388 15172 11397,'17'59'1411,"-3"-4"-1170,-9-20-84,-1 3 1800,1 4-1904,-1 1-45,0 1 45,-2 19-19,-1-15 681,0 13-1054,-1-6-67,0-17-1133,1 21 383,1-36-528,2 5-214,2-22 1716,2-3 182,7-17 0,-8 11 0,3-12 0</inkml:trace>
  <inkml:trace contextRef="#ctx0" brushRef="#br0" timeOffset="152668">26417 15019 5743,'-1'-42'305,"41"17"2468,-9 33-2458,11 12 0,1 4 104,-10 6 401,-8-5 0,-3 2-490,-8 6 177,-6 15-294,-5-10-54,-8 10-63,-17-1-245,0-11-989,-1-9 1,-1-1 675,-8 0 1606,-9 4-3752,3-11 368,12-7-1433,-4 1 3673,18-4 0,6-6 0,3 1 0</inkml:trace>
  <inkml:trace contextRef="#ctx0" brushRef="#br0" timeOffset="152954">27063 15095 13434,'-7'0'1465,"2"-1"-1,5 1-1094,-42 3-116,23 1 29,-44 12-230,39-1-36,-17 25 62,18-8 26,2 11 0,1 2-35,3 6-38,3-1 0,3 0-82,6-6-37,1 11-81,5-23-84,3-3-515,9 6 33,0-11-156,7 3-160,-2-14-107,5-3-686,4-6 1843,17-7 0,-23 1 0,7-4 0</inkml:trace>
  <inkml:trace contextRef="#ctx0" brushRef="#br0" timeOffset="153551">27215 15190 13728,'-13'21'-244,"0"7"2135,4 10-1912,0-3 0,0 2-414,-4 21 414,4-20 0,1 1 21,-3 23 602,5-20-986,-1 11 185,5-33 1246,1-1-1117,1-14 604,0-4-713,0-15 965,0 3-1377,-1-33 353,1 22-577,1-21 306,4 26-594,13-12 651,0 12 119,10-7-182,9 3 324,-8 6 111,3 4 1,0 1 76,2 2-53,17-2-683,-24 7 739,-2-1-233,9-3 241,-9 0 247,12-11-118,-18 3-2562,6-13 2804,-15 9-63,-2-7 680,-6 0-584,-2 7-12,-3-4 198,0 11-217,-2 1 865,-4-2-899,4 7 210,-4 0-445,6 5 3239,1 1-3348,1 0-95,0 6 22,-1 2 84,-14 53-14,8-25-17,-1 1 1,0 1-21,3-2 29,3-2-42,2 0-40,0-2-137,3-1-554,4 10 112,1-11-451,4 7-342,0-17-459,1-3 1921,8-3 0,-11-7 0,4-1 0</inkml:trace>
  <inkml:trace contextRef="#ctx0" brushRef="#br0" timeOffset="153868">27871 15083 17626,'-4'30'322,"-4"22"-202,1-11 35,-1 7 1,0 2 9,-1 4-118,1-5 1,1-1-45,1-5 22,-1 9-25,4-20-42,1-3-408,0 13-1,1-18-655,2 10 302,0-24-2262,3 0 148,0-7 2918,2-5 0,-4 1 0,0-2 0</inkml:trace>
  <inkml:trace contextRef="#ctx0" brushRef="#br0" timeOffset="154835">28546 15237 16853,'-57'-34'588,"7"8"-588,32 25 78,-1 3-27,-12 10-43,7 0 66,-2 9 1,1 2-75,1 4 0,-11 18 0,23-21 5,3 0-2,4 9 101,3-8-43,1 8-61,4-12-3,2 1-39,5-2-176,12 9 0,-3-8-3877,22 13 3557,-12-18-296,12 4-2262,10-8-129,-15-6 3225,23 0 0,-41-5 0,4-1 0</inkml:trace>
  <inkml:trace contextRef="#ctx0" brushRef="#br0" timeOffset="155185">28748 15540 14271,'65'-12'-225,"-28"10"0,-3 3 225,-12 6 156,11 14 96,-26-8 348,0 15-315,-10-10 496,-14 24-629,4-20 122,-18 20-235,19-29-39,-4 4-81,12-13-51,2-1-10,1-1-52,1 0-72,0 0 124,6 4-38,2 0-856,31 10 317,-10-9-950,5-2 0,2-2-2111,2-7 2932,20-9 0,-39 7 0,1-4 0</inkml:trace>
  <inkml:trace contextRef="#ctx0" brushRef="#br0" timeOffset="155736">29132 15024 12958,'1'-3'866,"0"0"155,-1 3-637,34 5-4260,-13 3 4142,29 8-573,-21 3 643,1 7-81,0 3 166,-6 5 1,-1 2-178,5 12-484,-7-10 1,-3 1 508,-6 4 2283,-3 0-2009,-4 16 643,-3-14-990,-5 11 37,-9-2-174,-3-14-31,1-6 0,-2-2-23,-4 4-54,-1-4 1,0-1 56,0-3 71,-11 12-46,22-30 34,1-1-25,7-7-989,1-2-999,1-4 216,0 0-1085,2-5-1097,2-7 3912,-7 33 0,5-24 0,-7 30 0</inkml:trace>
  <inkml:trace contextRef="#ctx0" brushRef="#br0" timeOffset="175557">10236 9808 12465,'9'8'2767,"-3"-1"-2249,-6-7 2982,0 0-3531,3 1-53,-1-1-36,2 0-174,2 0 302,2 0 79,5 0 25,4 0-25,5 0-3351,19 0 3298,-6 0-790,15-1 809,-11-1-570,3-2 517,3-1-1827,2 0 1822,2 1 5,1 1 264,-14 0 1,1 1-231,20 0 240,-19 0 1,-2 0-297,14-1 22,-1-1 2,-2 0 22,-1 0-21,-2 0 2349,-1-1-2360,14-1-26,-14 1 20,-9 1 0,0 0 14,4-1 2144,8-1-2150,-16 3-2,-3-1-34,0 2-20,10 0 20,-9 2 34,17-1 56,-20 1 988,18 1-986,-18-1 12,7 1-51,-4 0-3,-8-1 54,10-1-59,-14 0-3395,8-1 3383,-9 1-35,3-1 35,0 0 1,-4 1 5,14 0 3,-13 0-17,11 1 3376,-15 0-3368,1 0 1,-5 0 8,0 0-3,0 0 3,-3 0 3,2 0 8,-3 0-11,-1 0-45,0 0-627,0 0 126,-2-2 303,1 0-26,-1-1-454,-2-2-567,0-1-3219,-4-12 1029,-3-2 2632,17 42 0,-11-26 0,17 42 0</inkml:trace>
  <inkml:trace contextRef="#ctx0" brushRef="#br0" timeOffset="176303">4703 12129 13535,'-8'-9'2246,"2"1"-1689,6 8 902,0 0-1426,-8 3 37,6 4-17,-5 7-44,7 8-1,0 9 26,0 9-1543,0 6 1475,0 3-19,0 2 2,-2-2 15,1 0-84,-3-1-616,1 1 305,-1 1-166,1-15 1,1 1-266,-1 16-152,0 12-2297,5-23 1261,3-18 1373,9-11 0,-7-12 0,3-7 0</inkml:trace>
  <inkml:trace contextRef="#ctx0" brushRef="#br0" timeOffset="176619">4660 11992 10925,'-12'-52'2030,"3"8"-1397,8 23-526,1 6-107,1-5 0,3 6 0,4-2 3,5 0-3,5-2-163,5 2 208,5 3 17,4 2 145,4 5-2692,29 9 2644,-27 3 9,15 7 437,-31 10-140,-9-2-210,0 13-30,-9 15 1,-3 4-224,-2 7-162,-1-4 0,-2 1 152,-9 5 5,3-21-157,-2 2-8,6-26 3278,0-5-3390,0-5-120,-2-2-1,-1-2-170,-3-1-218,0-1 223,-1-5 566,-5-19 0,9 13 0,-2-12 0</inkml:trace>
  <inkml:trace contextRef="#ctx0" brushRef="#br0" timeOffset="176969">5451 11775 16888,'-60'26'434,"11"-3"-5956,18 22 5564,12-11-39,-3 14 625,9-8-628,1 4 834,4 5-820,4-9 0,1 1-921,0 24 877,1-22 1,2 1-94,5 1 0,0-2-143,6 22 148,-2-23 1,1-2 1537,7 12-1809,4-5-233,0-4-56,4-5 627,0-7-2483,16-6 960,-7-13 1574,23-26 0,-36 8 0,5-17 0</inkml:trace>
  <inkml:trace contextRef="#ctx0" brushRef="#br0" timeOffset="177607">5632 12155 13840,'2'-10'2901,"0"2"-2310,-2 8 392,0 0-983,0 2-79,0 3-41,0 17 83,-1 2 4,0 15-62,-2 17 50,2-12-20,0 2 1,0 0-51,1 0-112,0-4 1,0-2 4,0-8-164,1 9 235,-1-25 257,2-2 62,-2-11 272,1-1-440,-2-7-459,-12-11 380,5 0-150,-13-16 61,14 13 11,0-5-76,6 8 32,3 1 22,2-1 19,6-1 42,3 1-176,15-8-134,-4 7-227,26-12 294,-16 12 27,12-4-254,1 2 353,-11 6 61,8-3 56,-17 8 65,-3 1 53,-3 0 37,-4 2 7,-4-1 147,-3 2 1355,-4-4-1034,-3 2 43,-4-10-163,-3 4 549,-9-13-703,3 10-70,-3-4 0,3 9 42,1 0 509,-2 0-587,6 5-65,-2-1-103,7 6-104,-1 1 53,1 1 17,0 3 67,0 14 65,2 2-4,1 12 1,1 4-112,1 6 50,0-7 0,-1-1-599,1 1 566,-1-1 33,1-1 0,0 0-28,0-1-72,1-1-247,0-1-154,1-2-2680,7 14 1372,-3-20-353,7 5-1169,-5-24 3334,2-11 0,-7 5 0,-1-5 0</inkml:trace>
  <inkml:trace contextRef="#ctx0" brushRef="#br0" timeOffset="178236">6264 12159 11192,'-6'64'-36,"0"-5"2450,0-22-2448,1 1-1694,-2 15 1675,2-15-42,1 9-710,3-20 579,0-3 1183,1-5-1139,0-4 46,0-4-57,0-4 2153,0-3-1915,0-2 3417,2-9-3507,0 0-156,6-24 139,-3 12-134,9-24 0,-5 22-25,5-5-17,-2 11 14,1 0-70,2 2-398,11-5 362,-4 6 33,10-5 17,-8 6-90,0 0-582,21-11 717,-18 7 106,20-14 227,-30 14 526,6-14-170,-15 16 53,0-7-173,-7 12 44,-1-1-45,-3 0 112,0 0-25,-3-2 389,-8-7-518,4 6 283,-6-6-246,9 12-93,1 1-114,3 3-23,2 2-118,0 0-58,0 3 8,1 1 70,0 6 5,0 3 4,0 7 49,0 6-290,1 5 274,1 2 8,1 21-42,0-11-8,1 16-5,0-17 5,0 1-62,0-7 1,0-1-158,1 8-72,4 17-140,-4-39-1344,3-1 403,-2-9-396,2-1 1768,7-19 0,-9 7 0,5-8 0</inkml:trace>
  <inkml:trace contextRef="#ctx0" brushRef="#br0" timeOffset="178867">6897 12194 18547,'-8'54'-57,"1"-1"0,1-3 0,0-6-1079,-1-7 1005,1-2 231,1 0-360,2-2-29,0-1 117,2-4-144,0-4-26,1-5-856,0-4 1680,0-9-286,1-1 9,0-8-71,0-2-134,0-2-39,1-4-210,5-21 142,-2 9 34,6-15-41,-2 17 44,1 0-182,9-10-115,-2 7-605,15-15 574,-12 17 59,6-1 0,0 0 303,-1 4 36,17-13 56,-27 22-48,-3 0 155,2-2 36,-5 4 109,0-3 98,-5 5 17,-1-1-65,-2 0 20,0 1 26,-1-1 102,0 1 334,-1-1-425,0 2-34,-1 0 134,-1 1-263,0 2-42,-1 0-28,1 1-28,0 1-23,1 0-142,1 0-291,0 2 78,0 1-202,1 18 463,2 0-37,1 19-3,2-5-42,1 4-42,5 14 82,-2-14-46,4 10-282,-3-18-93,1-1-136,-1-1-1328,7 5 377,-4-10-6001,13 4 4628,-11-18 2376,8-6 0,-16-5 1,0-2-1</inkml:trace>
  <inkml:trace contextRef="#ctx0" brushRef="#br0" timeOffset="179134">7317 11829 15979,'56'34'984,"-25"-10"1,-4 2-2468,-5 10 1665,5 17-41,-18-16 0,-2 1-55,2 26-86,-5-20 0,-1 2-586,-2-11 1,-1 0 582,-1 0 0,-1 3-197,-2 5 1,-1 5-1,-1-4-30,1-1 1,0 0-83,-5 22 0,1-3-629,0-3-532,1-7-588,2-8-1663,2-8 3901,1-7 1,2-15 0,0-4 0</inkml:trace>
  <inkml:trace contextRef="#ctx0" brushRef="#br0" timeOffset="179403">7792 12414 17071,'2'-6'1076,"1"0"-894,-3 6-686,0 0 392,12-3 112,-3 1-3,12-2-62,-4 1-917,15-1 338,-7 2-3252,31-1 1177,-28 5 2719,19 9 0,-34-6 0,-1 6 0</inkml:trace>
  <inkml:trace contextRef="#ctx0" brushRef="#br0" timeOffset="179587">7853 12686 14703,'-10'3'3102,"2"-1"-2063,8-2-1400,0 0 89,9 1 132,4 0-294,12 2-876,25 2-174,-6-1-2083,-4-1 1,2-1 2718,15-1 0,-10 0 0,-21-1 0</inkml:trace>
  <inkml:trace contextRef="#ctx0" brushRef="#br0" timeOffset="180307">8726 12075 10957,'-4'36'177,"1"0"1,-1-1-1,0-2 2273,-3 9-2389,0 4-53,-1 0-2,1 2-215,0 0 209,1 0-45,0 0 669,0-2-739,1-2-126,1-3 1803,1-6-1968,1-5-1602,1 1 1047,1-17 1240,2 1-1404,0-15 1434,3-4-309,2-4-263,3-24 0,-2-7 263,-1-8 109,1-11 0,-4-3-597,-9 1 555,2 20 0,-2 0-22,-6-17 92,-1-2-1253,0 0 1388,1 1-2812,1 2 2962,2 3-32,1 5 0,3 5-60,1 7 317,3-6-647,2 21 197,2-4-197,5 22 1305,6 2-680,22 9-482,-3 2 3400,16 11-3235,2 14-95,-16-5 86,-10-4 1,-4 3-26,-3 4-47,-2 13-25,-14-13-124,-7 1-122,-8 0 1,-4 0-88,-6 7-85,-4-4 0,0-3-108,-1-10-836,-15 3 234,21-17-514,-4-2-615,12-6-1499,4-1 3554,4-2 0,3 0 0,2 0 0</inkml:trace>
  <inkml:trace contextRef="#ctx0" brushRef="#br0" timeOffset="180601">9328 11871 13922,'-2'-4'4488,"0"1"-4144,-38-1-75,22 6 14,-39 2-283,39 6-81,-5 6-40,9 2 26,1 6 36,1 7-19,1 7-34,2 5 45,1 4-3,4 2-59,2 1-1702,3-14 1,0 1 1612,5 19 106,-2-21 0,1 1-382,4-3 0,1-2-69,6 15-501,7 8-1488,6-18 1183,-6-16-342,9-3-1301,-10-16 3012,4-15 0,-14 9 0,1-9 0</inkml:trace>
  <inkml:trace contextRef="#ctx0" brushRef="#br0" timeOffset="181169">9457 12015 13675,'0'-10'2657,"0"3"-2094,0 7 714,0 0-1336,-11 46 56,6-13-4,-4 14 0,1 4-26,2 4-81,-1 0 1,1 1-61,0-3 17,1-8 1,0-3-29,2-11 0,-1 1 0,3-20 45,1-4 51,0-5 181,0-3-92,0-3 0,-1-4-134,-1-4-183,-1-4-27,-2-13 218,3 4-34,-1-7-187,6 4 162,1 8 31,4-3 3,3 8-98,3 1-975,23-11 790,-10 10 53,18-8 64,-16 12-47,1 0 23,28-10 341,-21 8 0,18-8 0,-31 11 129,-2-1 243,2-6 79,-9 3 464,2-12-373,-11 8 524,-2-15-478,-4 13-269,-4-7 45,0 10 14,-4 0 54,1 3 24,-1 1-72,1 3-29,1 3-69,0 1-34,2 3-37,0 0 1,0 3-356,3 0-39,-2 4-3,2 3 70,-2 6 25,0 25 79,0-3-26,0 20-86,2 7-20,1-15-135,3-8 1,0-1-135,2 5-140,5 9-271,-2-23-2367,2-4 1831,1-5-2611,8-3 1721,-4-9 2246,6-6 0,-13-4 0,-1-3 0</inkml:trace>
  <inkml:trace contextRef="#ctx0" brushRef="#br0" timeOffset="181417">9961 11912 13002,'3'-5'1586,"-1"0"455,-2 5-1646,25 28 106,-5 0-221,15 17 14,-14-7-3322,-10-10 3330,-1 3-61,-3 1 95,-3 18-274,-3-10-25,-7 5 1,-2-1-74,-3 3-101,0-10 0,-1-2-225,-3 0-4255,-11 15 2635,8-21-278,-7 10 2260,8-28 0,10-6 0,-2-2 0</inkml:trace>
  <inkml:trace contextRef="#ctx0" brushRef="#br0" timeOffset="182251">10236 12062 16447,'11'37'1344,"-2"-5"-1170,0 13-18,-2-7-44,-1 1-48,-3-1 1,-1 0-65,1 11-219,-2-10 0,0-1 219,-1 4 139,0 0-412,-1-5 0,-1-1-119,2 8-132,-1-7 0,-1-3-307,2-10-160,1-1-312,1-15-229,2-4 452,6-10 352,-2-5-465,5-12-1492,-1-22 2685,-6-2 0,1 9 0,-7 13 0</inkml:trace>
  <inkml:trace contextRef="#ctx0" brushRef="#br0" timeOffset="182551">10324 12266 9138,'-15'-61'2233,"4"20"1,-1 3-1685,0 4-65,-8-16-19,9 28-118,1 2-64,-3-5-283,3 7-210,-3-9 95,7 13-1120,0-3 1031,9 11 310,16 1 244,4 4-64,14 3-115,-2 4-54,0 5-974,0 4 1009,-2 3-18,-4 1 566,8 17-381,-17-13-39,4 11-25,-20-18 3,-2 1-93,-3 0 3,-4 3 117,-28 28-254,12-21 210,-10 4 0,-2-3-672,6-9-177,-15 6-554,23-15 126,3-3-3596,4-1 4632,6-2 0,2-2 0,4-2 0</inkml:trace>
  <inkml:trace contextRef="#ctx0" brushRef="#br0" timeOffset="182867">10821 11966 18043,'-24'13'-288,"3"4"150,6 19 94,3-3-18,-3 18-4220,7-8 4282,2 3 5,3 3 201,1 0-206,2 0 0,0-2-51,2-2-55,1-3-163,3-4-401,1-4 124,1-5-361,2-3-3678,18 5 2508,-11-15 2077,17 0 0,-24-15 0,0-3 0</inkml:trace>
  <inkml:trace contextRef="#ctx0" brushRef="#br0" timeOffset="183538">10998 12054 12888,'0'-4'2940,"0"1"-294,0 3-2646,-2 3-129,0 2 17,-1 5-156,-3 31 268,3-9 0,-3 27 0,5-15-37,1 3 59,1-1 1,0 0 30,2 12-185,-1-13 0,0-1 138,2-3 27,0-5-33,1 5-61,-1-16-242,1 2 68,-3-19-11,-1-2-29,0-6 145,-1 0 183,0-9-53,0 1-107,0-9-77,0-13 178,0 4-75,0-12 72,2 11-52,0 1-3446,4-9 3454,0 8-178,3-7 169,-2 11-36,2 1-168,5-6 151,-1 8-28,4-2 17,5 8 3397,-3 6-3313,26-1 42,-21 7 0,14 1-233,-18 2 96,-1 1-1269,6 1 639,-6 0 58,3 0 65,-8-2-75,0-1-1132,7-9 1851,-10 0 210,5-9 336,-13 2 39,-1-2 353,-1-1 107,-2 1 2825,-10-9-3100,4 14 854,-8-6-1285,11 17-79,0 1-70,2 1-122,1 1-180,0 1-34,0 0-313,-1 17 403,1-1 50,-1 18 3,0-3-39,1 3-56,0 14-100,0-13-444,2 20 150,0-27-225,2 8-1798,5-7 723,0-11-3578,8 3 5370,-4-19 0,-1 1 0,-5-7 0</inkml:trace>
  <inkml:trace contextRef="#ctx0" brushRef="#br0" timeOffset="183771">11538 11989 11171,'3'-9'1045,"0"3"-810,-3 6 2890,0 0-2159,32 33-439,-18-13-26,24 29 221,-27-3-523,-5-6-96,-4-2 1,-1 1-62,-6 11-667,1-15 0,-1-1 625,-7 14-87,-2 0-767,-2-10 0,-2 1-319,-5 9 1173,-11 2 0,0-5 0,14-19 0,-20 14 0</inkml:trace>
  <inkml:trace contextRef="#ctx0" brushRef="#br0" timeOffset="184251">9648 13443 13894,'1'-7'1147,"0"1"-897,-1 6 769,0 0-641,-6 50-166,5-14 1,0 2-161,-1 4 0,0 3 30,2 19 1,1-3-2036,1-7 1950,-1-13 1,-1-2-32,1 1 257,-1-2-1043,0 18 305,1-15-1137,-1 11 848,0-20-277,0-4-4413,5-1 3853,-2-14 1974,6-7 0,-6-8 0,-1-3 0</inkml:trace>
  <inkml:trace contextRef="#ctx0" brushRef="#br0" timeOffset="184518">9558 13399 11020,'11'-52'672,"0"10"-454,1 36 62,4 1 264,16 2-236,-4 4 90,25 11-182,-21 1 19,10 10 518,-9 9-218,-11-4-3012,2 29 2768,-17-18-69,-6 15-486,-19 6 306,-2-13-40,5-17 1,-1 0 48,-10 8-51,0-3-219,-10 4-125,11-14-355,-6 0-57,14-15-443,3-5-980,4-4 2179,2-12 0,4 7 0,1-7 0</inkml:trace>
  <inkml:trace contextRef="#ctx0" brushRef="#br0" timeOffset="184868">10189 13475 12454,'9'-6'1022,"-1"1"207,-8 5-461,0 0-236,-35-12-345,22 8 272,-31-8-277,32 13-182,-1 4-70,3 3-25,0 6 6,-1 3 27,0 5 0,-1 4 20,2 3 34,0 3 2,4 2-27,0 2 5,4 2 0,2 3 22,1 12-396,1-10 0,1 0 399,6 5-112,3-1-392,10 13 99,-2-19-765,3-7 1,2-5 33,4-6-418,17 4-1205,-21-25 2762,3-13 0,-14 7 0,-1-7 0</inkml:trace>
  <inkml:trace contextRef="#ctx0" brushRef="#br0" timeOffset="185456">10456 13567 18452,'-43'49'-311,"6"-3"303,29 0-54,3-8-8,-2 12-523,4-16 588,0-3-57,2-1-95,1-2 34,-1-3-625,1 3 432,0-14-163,0 1 605,0-14-162,0-13 192,0-9-237,0-6-292,4-22 284,0 23-18,4-14-36,0 23 37,2 1 53,2 0-28,1 2-26,2-1-567,16-7 503,-11 8-362,25-13 480,-25 17 11,14-9 39,-19 11 37,6-4 19,-11 7 11,1-3 251,-5 4 71,-3 0 233,0 1 25,-3 1-191,0 0 51,-2-6-176,0 2-40,-3-5 40,-1 3-40,1 0 1,-1 2 33,1 2 16,1 1-27,1 1 0,1 2-543,1 0 58,1 3-207,0 7 336,-1 5-22,1 8 0,3 20 22,0-8-154,3 15-27,0-16-54,2-2-73,-1-1-714,6 7 37,-2-12-211,5 4-294,-3-16-3155,8-4 4690,-1-8 0,-4 0 0,-7-4 0</inkml:trace>
  <inkml:trace contextRef="#ctx0" brushRef="#br0" timeOffset="185735">10944 13358 16215,'28'35'605,"0"0"1,1 6 0,-5-2-287,-10-2-120,-5-3 0,-1 1-96,-3 7 9,-1 14-8,-12-1-45,-1-12-33,-3-8 1,-3-1-22,-6 5-152,-5-3 0,-2-1-180,-2-3-172,1-5 1,1-4-241,5-9-462,-3 0-642,14-10-1559,5-2 3402,2-6 0,3 3 0,1-3 0</inkml:trace>
  <inkml:trace contextRef="#ctx0" brushRef="#br0" timeOffset="188201">6073 12838 10659,'-2'-4'3352,"1"0"-306,1 4-2841,-10-1 352,7 0-425,-7 0-29,10 1 547,0 0-583,0 4 37,0 1-60,1 7 7,0 3 27,1 20-44,0-6-29,-1 12 29,0-12-34,0-4 0,-1-3-3,0 1-117,0-8-779,0 0 291,-1-10-226,1-2-6830,-1-2 7664,2-6 0,0 3 0,0-3 0</inkml:trace>
  <inkml:trace contextRef="#ctx0" brushRef="#br0" timeOffset="188918">6764 12893 16259,'-23'-11'-1097,"5"2"937,20 7 43,2-2-35,2 0 35,2-1 27,0 1 20,1 0-56,1 1 118,-2 1-40,0 1 48,-4 1 53,-2 0 1065,1 9-774,-2 0-95,0 11-3456,-3 0 3288,-1 5-11,-2 2-25,-3 0 25,0 0 62,0-3 114,-1 3-123,4-11 185,0 5-255,4-15 3339,0 1-3397,1-6-295,0 0 460,8 3-230,-2-1-48,8 3-55,-4-2-57,1-2-44,1 0-211,1-2-279,3 0-482,1-4-925,2-3-2477,0-4 4648,0-6 0,-10 9 0,0-2 0</inkml:trace>
  <inkml:trace contextRef="#ctx0" brushRef="#br0" timeOffset="189735">7261 12885 11493,'-6'-7'2540,"2"1"-1733,4 6 209,0 0-1237,6-20 87,3 11 52,6-14 12,1 17-2,0 3 164,9 1-47,-11 4 0,6 1 16,-15 3 384,-1 14-375,-3-4-70,-4 13-120,-6 4 47,-1-8 20,-3 8 11,4-13-39,2-3-51,2-3-2,2-2-45,2-3-160,7 5 204,-1-6-293,11 6 400,-5-8 28,4 1 3,-4-2 0,0-1-3,-2 1-6,1 2 96,-4-2 814,0 2-310,-4-3-82,-1 0 42,-1-1 9,-2 1-336,-3 1-9,-13 5-184,2-1 16,-10 3-50,6-5-53,-2-1-669,-8-1 263,14-2-1734,-5-3-733,18-3 2926,2-8 0,1 6 0,0-5 0</inkml:trace>
  <inkml:trace contextRef="#ctx0" brushRef="#br0" timeOffset="190818">9807 12644 18348,'-12'-2'597,"2"1"-511,9 2-44,-1 2-8,-1 0-126,-2 6 5,0 0 34,-1 6 19,2 1 34,0 1 3,0 4 30,1 8-66,0-8-149,1 16 53,2-20-392,0 6-140,0-11-369,1 1-4249,1 4-29,1-5 5308,-1 0 0,-1-9 0,-1-3 0</inkml:trace>
  <inkml:trace contextRef="#ctx0" brushRef="#br0" timeOffset="192121">11358 12737 10309,'-8'4'2867,"2"0"-2057,6-4 1816,0 0-2486,-21-5-8,14 2-54,-15-3-78,19 4-8,2 0-87,0 1-45,1-2-143,0 1 28,0-2-367,5-6 463,0 4 52,6-4 9,-1 6-19,1 2 83,2 1 34,0 1 692,13 9-521,-13-3 58,10 11-97,-19-8-1,-1 5-49,-2-1-40,-3 2-6,-2 3 54,-9 12-88,0-5 4,-10 17-6,10-18 0,-4 4 0,8-14 42,3-2 20,1-4 159,3-3-126,1-3 319,1-1-500,2-1 16,0 0 165,5 0-42,-1 0 9,5 0 50,6 0-112,-3 0-289,7 0-108,-5 0-121,2 0-1070,9-2 303,-6 1 1285,19-4 0,-26 3 0,7-1 0</inkml:trace>
  <inkml:trace contextRef="#ctx0" brushRef="#br0" timeOffset="192951">10824 13874 14470,'28'-12'-123,"-4"2"123,-10 8 6,-5 1 439,0 1-168,-6 1-45,-2 0-8,-1 1-39,0 1-25,-1 2-26,-4 11-92,-1-2 14,-3 6-56,1-6-5,1-3-200,2-2 57,0-3 13,3-1-318,0-2 204,1-1 16,1 0 169,0 1 55,1 0-97,4 2 100,-1 0 1,2 1-37,1 1 112,-1-1 19,1 3 135,-2-1 160,-2 0 25,0 1 336,-1 8-401,-1-4 334,-6 12-480,-1-9 38,-12 11-150,3-10 29,-7 3-25,-3-3-90,6-5-210,-13 4-67,16-9-1742,-11 0 563,18-5-6788,-3-10 8244,10-4 0,1 1 0,1 1 0</inkml:trace>
  <inkml:trace contextRef="#ctx0" brushRef="#br0" timeOffset="194021">8018 11890 16318,'-10'24'28,"2"-1"123,7 12-11,1 0 28,0 5 79,0 3-18,0 4-401,0 5 555,0 3 1,0 2-1666,-1-20 0,0 0 1364,0 24 1,0-2 4,-1-24 0,-1-3 266,1 1 0,-1 2-272,-2 16 0,0 1-64,1-13 0,0 1-762,-2 13 1,0-2 748,2-15 0,-1-2 13,0 1 0,1-2-315,-6 33 255,4-22 0,-1-1 1502,-3 21-1501,3-17 0,0-1-530,0-2 460,0 4 1652,5-27-1809,1-9 489,0-5-648,1-4-364,0-2-1269,-1-13 50,-1-1-499,0-15 2510,1-15 0,0 22 0,0-9 0</inkml:trace>
  <inkml:trace contextRef="#ctx0" brushRef="#br0" timeOffset="209284">24822 4304 8007,'-3'-11'2898,"1"3"-2206,2 8 1063,0 0-1348,-16-19 41,10 11-53,-12-15-37,14 16 43,1 1-29,0 2-78,1 1-101,1 0 37,0 3 61,4 3-196,-2-2 135,4 4-96,-4-3 208,3 1-177,-1-1 146,4 3-163,0 0 183,12 10-264,-7-6 20,7 6-26,-8-9-2,0 0 28,1 0 16,0-1 35,2-1-1,1 0 20,10 0-149,-5-1 59,8-1 12,-7-1-79,3 0 2,0 0 1,1 2 0,1 0 5,1 1-2,12 5 28,-9-2 36,19 6-68,-21-5 7,17 4-6,-20-6-1,6 1 96,-6-4-61,-7-1-1,8-1-36,-12-1-17,6 0 9,-11 1 0,1 0-23,-5 0 31,-2 0 14,2 0 19,-2-1 7,1 1-7,-2-1 762,-1 1-797,-1-5-43,-1 1 39,0-3-53,-1-3-8,1 2-165,-1-7 36,1 5-51,0-4-397,1 3 188,0 3-174,-1 0-286,1 3-8523,0 1 9439,1 1 0,-1 1 0,0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8T10:03:52.59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9457 4213 12252,'-22'31'706,"1"0"1,-8 19-1,-4 9 1,6-6-626,7-15 0,1 1-916,-6 12 0,-3 7 0,4-8 857,7-14 1,3-3-23,-2 2 0,1-1-5,0 1 1,1-1 0,1 0 0,0-1 4,0-1 0,1 0 14,-1 7 0,0-1-156,-4 12 142,0 3 8,11-33-8,3-10 337,2-6-651,8-21 74,2-5-91,10-26-2677,3-7 2833,-9 21 0,0-2 26,1-3 1,1-2-369,0-1 0,0-4 0,0 3 434,2-9 1,0 0 5,-3 6 1,1-2-1,-1 3 71,1-4 1,-2 3-90,0 0 0,0-1 18,3-15 0,1 1 50,-6 17 0,0 0 12,2-4 0,2-3 1,-3 7 22,6-15 60,-6 19 1,0 6-16,-3 17 20,-3 7 398,-2 6-82,-2 2 2107,1 2-1625,-3 7 2563,1 1-3059,0 21-232,3-1 25,2 16 28,3-2-1112,3 9 1109,2 8-122,-6-26 1,0 1-50,1 2 0,-1 2 17,1 0 1,0 3-3,2 17 1,0 1-411,-4-16 0,0 3 373,1 7 0,1 7 0,-2-7-4,-2-14 0,-1 0-102,1 6 1,0 3-1,0-7-205,1 12-89,1 8-515,-3-28 352,0-8-2419,-1-6 1534,-1-12 1851,-4-18 0,1 4 0,-3-9 0</inkml:trace>
  <inkml:trace contextRef="#ctx0" brushRef="#br0" timeOffset="265">9049 4458 10370,'-4'3'2198,"0"-1"-439,4-2-1151,59-7-339,-27 2-539,8 0 0,3-1 359,20-7-55,-13 4-61,1-1 1,0 1-176,0 2-39,-12 2 1,-2 1-1229,-2 3 278,-1 5-696,-3 1-1287,-4 4 3174,2 1 0,-16-4 0,0-1 0</inkml:trace>
  <inkml:trace contextRef="#ctx0" brushRef="#br0" timeOffset="952">10037 4915 15187,'-4'66'524,"-1"-5"-432,-2-12-22,1-9-70,-2 15-22,3-16 22,0 1 0,1-1-76,0-2-145,2-3-1020,1 4-39,3-15-769,3 0 2049,10-18 0,-7-2 0,3-4 0</inkml:trace>
  <inkml:trace contextRef="#ctx0" brushRef="#br0" timeOffset="1165">10418 4664 13308,'-16'-12'-1300,"7"7"0,13 7 0,1 3 0</inkml:trace>
  <inkml:trace contextRef="#ctx0" brushRef="#br0" timeOffset="1332">10480 5082 12073,'0'11'1683,"0"-2"-1117,0-9 310,0 0-1780,-14 15-836,11-10-404,-9 11-855,15-14 2999,4-1 0,-3 0 0,0 0 0</inkml:trace>
  <inkml:trace contextRef="#ctx0" brushRef="#br0" timeOffset="2732">12023 4896 10995,'30'-22'247,"0"0"1,17-12-248,-25 6 0,-8 8-5,-1 1-1,6-16 12,-8 14 39,4-12 137,-10 17 25,-2 1-3162,-1-5 3299,-2 7 160,0-4-8,-1 8-28,0 3 293,-2-1-500,1 4-57,0 0 17,1 2 2785,1 1-2992,1 7 235,0 2 409,1 21 0,0 7-465,-1 14-64,-1 10 0,-1 3-1139,-1-27 0,0-2 1055,-1 12 0,0-1-40,-3 14-1181,0-5 1173,-1-5-511,0 8 55,0-18 78,1 3-148,2-23-3064,1-6 3330,4-14-3013,2-4 3638,3-26 1,-2 19-1,1-12 1</inkml:trace>
  <inkml:trace contextRef="#ctx0" brushRef="#br0" timeOffset="3114">12549 4224 14006,'-49'-1'293,"9"1"-838,33 5 163,4 0-223,0 9 605,5-1 179,9 18-176,0-9-3,8 9 37,-4-8 16,1-2 48,-1 0 106,-1 0 37,-3-2 0,-1-1 176,-3 4-230,-4-8 34,0 1 302,-4-5-330,-2-3-25,-2 1-171,-2-3-330,-1-1-535,-7 1 36,3-3-211,-4-2-2633,6-12 671,3 2 3002,2-19 0,4 18 0,1-4 0</inkml:trace>
  <inkml:trace contextRef="#ctx0" brushRef="#br0" timeOffset="3347">12708 3970 8413,'6'-7'1879,"0"2"-1070,-6 5 2896,0 0-3288,15 33 110,-11 7-404,12 22-1289,-14-8 1,-3-1 1160,2 8-14,1-12 1,-1-1-115,4 2-141,0-2-3451,4 11 2574,-2-19-118,1 3-1533,-3-24 1844,-3-11 528,-2-9 430,-2-7 0,0-1 0,-1 4 0</inkml:trace>
  <inkml:trace contextRef="#ctx0" brushRef="#br0" timeOffset="3498">12723 4498 15013,'-46'-44'1482,"8"6"-1242,33 26-240,3 3-53,0-4-45,2 5-59,4 0-330,23-9 426,-3 6-107,20-5-118,-11 9-131,3 3-1913,24 3-490,-16 2 1972,20 6 0,-42-4 0,-1 3 0</inkml:trace>
  <inkml:trace contextRef="#ctx0" brushRef="#br0" timeOffset="4451">13944 5070 14246,'-50'-29'1935,"4"6"-7587,27 21 5652,-2 2-106,-3 2 1288,-1 4-1297,0 3-196,-9 12 115,10-2 907,-6 11-980,10 7 143,8-9-42,1 9 120,9-13 3405,6 0-3357,5-2-89,7 1 89,7-3 50,5-1-50,26-6-89,-8-6-1332,20-10 1213,-15-12-122,2-12-88,3-10-65,-17 3 0,-1-3 242,-9 9 0,-1-3-262,1-2 0,1-5 0,-4 3-188,-4 3 1,-3 0 166,9-21 0,-4 0 524,-5-7 4,-9 22 1,-3 0 241,-3-13 211,-6 2 307,-5 3 538,-13-13-602,0 18-129,-8-6-84,7 24 228,0 4-113,3 7 1361,-4 6-1963,6 4 436,-8 11-588,10 3-3324,-12 45 3479,14-15 54,3 6 1,3 2-719,3 7 696,3-19 0,1 0 18,3 12-8,4-2-17,2-4-96,6 11 68,-4-16-6,10 15 9,-9-29-3,5 3-134,0-10 52,-3-8 3061,5-1-3060,-4-7 969,1-7-1274,12-17-20,-6-2-127,3-11 1,-1-2 415,0-2 70,-6 8 1,-2 3-108,-4 9-26,-3 7-10,-4 6 190,-2 3 176,-1 2 1427,1 6-1083,-2 1-150,2 7-93,-1 2-142,-1 5-12,-1 4-59,-1 5-36,0 4-73,0 17-16,0-12-216,0 11-955,5-10 293,-1-15-769,11 4 552,-4-21-622,5-4 1778,1-20 0,-9 10 0,1-9 0</inkml:trace>
  <inkml:trace contextRef="#ctx0" brushRef="#br0" timeOffset="4652">14641 4961 11325,'1'-3'2840,"-1"0"-1303,0 3-1792,-2 13 247,0-1-90,-3 15-260,2-3-278,-1 4-162,2 0-269,0-1-367,2-3 1434,7 8 0,-5-18 0,6 5 0</inkml:trace>
  <inkml:trace contextRef="#ctx0" brushRef="#br0" timeOffset="4780">14645 4756 6630,'-43'-12'0,"8"2"0</inkml:trace>
  <inkml:trace contextRef="#ctx0" brushRef="#br0" timeOffset="5114">14867 4743 6719,'4'-5'2128,"-1"1"-1845,13-30 0,-9 15-12,11-29-41,-12 25-68,-3 1 68,-1-1 142,-2-9-181,-3 8-74,-2-4 138,-1 11 45,-2 2 226,0 4-36,0 2-218,0 4-65,1 2-25,1 2-182,0 3-28,0 2-20,0 6 272,-6 31 256,1 10-1095,-2 12 755,8-22 0,0-1-87,-1 10-1609,1 4 0,0 1 1242,1 4 17,1-14 1,1 1-592,1 4-173,1-1-1860,9 14 1068,-2-21 1749,15 2 0,-14-31 1,3-6-1</inkml:trace>
  <inkml:trace contextRef="#ctx0" brushRef="#br0" timeOffset="5520">15136 4937 12784,'-51'9'1208,"5"0"-1127,28 1-28,0 2-411,-12 15 178,13-9-39,-6 11 104,17-12-67,2 0 48,4 6 98,3-8 30,9 6-5,2-15-152,7 0-89,0-11-173,2-7-202,4-12-134,-6-3 1,-1-4-1399,12-21 1963,-11 15 0,-1-2-87,5-16 163,-4 1-825,-4 5 1037,-5 5-418,-4 6 872,-4 4 665,-2-3-394,-4 13 1358,-1-1-1225,-2 15 1018,-2 4-461,-5 2-432,5 3-874,-3 1 127,6 1-328,0 3-81,0 3-14,-1 5 58,0 6 12,0 7 112,-1 29-34,1-6-101,2 10 1,0 1-31,1 5-1775,2-3 0,0-2 652,5-5-3179,1-12 0,1-2 4380,5 3 0,-1-7 0,-5-22 0</inkml:trace>
  <inkml:trace contextRef="#ctx0" brushRef="#br0" timeOffset="5883">16718 4756 16819,'-9'-1'-669,"1"4"624,12 18-61,-1 3-826,5 36 2,-3-14-1199,2 19 435,-1-17-217,2-1-1420,0-7 3331,4-3 0,-7-19 0,1-4 0</inkml:trace>
  <inkml:trace contextRef="#ctx0" brushRef="#br0" timeOffset="6149">16929 4740 13880,'-42'47'100,"8"6"18,34-29-3,3 9-71,1-8 57,0-1-3,2-2 98,0 7-123,-2-9 0,1 8 28,-4-18-292,-1 1-265,-1-10-950,-3-2-753,-3-2-1417,-3 0 3576,-6-9 0,9 7 0,-2-4 0</inkml:trace>
  <inkml:trace contextRef="#ctx0" brushRef="#br0" timeOffset="6300">16609 4375 12988,'6'-9'-6280,"2"4"6280,6 10 0,-7-2 0,2 3 0</inkml:trace>
  <inkml:trace contextRef="#ctx0" brushRef="#br0" timeOffset="7551">18646 4758 8842,'-5'-4'2620,"0"1"-1413,5 3-846,-35-5-27,18 5-252,-28-1-82,25 8-42,0 4 42,-1 3 5,2 1-5,1 3 73,2 0-135,-2 10 6,7-8-70,-1 5-65,8-9 48,3-2 17,0-2 79,2 0 47,3-3 255,9 1-101,1-4-110,6 0-44,-2-5-154,3-7-89,3-5-85,1-10 31,4-6-298,2-14 0,-1-1 595,1-1 202,0-2 0,-5 4 232,-17 25 137,0-1-28,-9 16 1356,0 1-1283,0 3-465,0 1-151,-6 12-8,0 0-29,-5 9-44,-2 12-53,4-7 92,0 10-31,6-13-17,2 0-920,7 10 307,1-11-471,7 7-2760,12-11 3934,1-11 0,-6 0 0,-6-11 0</inkml:trace>
  <inkml:trace contextRef="#ctx0" brushRef="#br0" timeOffset="8186">19708 4745 15033,'-50'-34'1014,"7"8"-1146,20 25 6,6 1 118,-6 4-239,7 2-2,0 5-280,-10 24 414,11-10 34,-6 18-9,15-18-114,3-1-507,5 4 284,3-9-611,22 4 811,-7-15-190,14-5 117,-11-10 216,1-8-753,23-31 812,-18 15 188,-5 1 1,-1-1 371,-8 5-126,-1-4-26,-9 15 189,-3 4 60,-2 4 89,0 3-47,0 2 144,0 1-1120,0 8 204,0-1 165,0 22-56,0-3 83,0 13 0,0 5-55,2 7-1650,-1 2 1,0 1 1797,0-1-134,0-18 1,-1 1-578,0 12 588,-2 0 76,-2-4 11,-4-3-362,0-5 371,-2-4 341,-10 6-361,7-17-39,-8 5 2814,9-19-3497,-10-2 1034,4-2-1003,-5-5-846,4-12-121,8-2-3170,1-23 4688,12 6 0,-1 6 0,2 9 0</inkml:trace>
  <inkml:trace contextRef="#ctx0" brushRef="#br0" timeOffset="8414">19947 4569 12448,'8'5'2280,"-1"-1"-1897,-7-4 217,0 0-662,-26 38-19,17-21 28,-21 31-62,25-20 34,2-6-87,1 7-908,4 3 96,1-8-597,4 7 1577,4-6 0,-5-13 0,2 1 0</inkml:trace>
  <inkml:trace contextRef="#ctx0" brushRef="#br0" timeOffset="8580">19969 4397 5734,'0'0'0</inkml:trace>
  <inkml:trace contextRef="#ctx0" brushRef="#br0" timeOffset="8880">20114 4634 8254,'9'8'1405,"-2"-2"-778,-7-6 964,0 0-992,11 38 6,-7-17-190,8 32-152,-9-26-75,-2 0-107,1 1-366,-1-1 321,0-2 26,0-1-54,0-4 54,1-3-62,-1-3 3,1-4-3,-1-2 464,0-4 233,0-3-465,1-3-64,1-4-58,1-7-110,2-5-535,11-41 185,-4 20-114,-2 6 0,0 1-357,2 1-372,0 2-454,2 3-676,-1 3 2323,4 0 0,-10 12 0,0 1 0</inkml:trace>
  <inkml:trace contextRef="#ctx0" brushRef="#br0" timeOffset="9314">20499 4664 9085,'0'8'-431,"0"-2"887,0-6 82,0 0-381,34-13 25,-14-1-65,28-15-549,-21 1 634,11-22-20,-9 10 40,-7 5 1,-2 0 23,0-6-39,1-11 412,-11 2-440,-5 13 429,-2-19-191,-6 28-38,-1-3-38,-4 15 18,-1 4 391,-11 5-795,6 3-86,-13 11 131,13 3 53,-5 12 483,6 3-154,0 15 0,0 5-141,-1 7-165,3-10 1,0 9 0,2-8-1631,-1 12 1527,3-13 0,2-1-26,1 1-544,3-3 595,3-3-1,4-3 3,4-4 70,13 5-73,-3-12-431,19 5 59,-14-18-87,10-1-1300,2-13 275,-7-3-438,7-4 1925,-11-5 0,-14 10 0,0-2 0</inkml:trace>
  <inkml:trace contextRef="#ctx0" brushRef="#br0" timeOffset="9464">21015 4637 7649,'0'0'0</inkml:trace>
  <inkml:trace contextRef="#ctx0" brushRef="#br0" timeOffset="10766">9542 5984 10127,'-2'-45'1145,"-1"10"-700,2 38-72,-2 9 16,-2 12-73,-3 15-2868,-2 13 2633,3-20 1,1 1 4,-1 4 1,0 1-412,0 2 0,-1 1 374,1-1 0,-1 1-495,1-2 0,-1 0 449,1-2 0,0-1-329,0-3 1,0-1 406,-6 26-397,4-23 1,-1-2 407,-5 13 435,-3 6-535,6-25 816,1-5-805,-1-3 806,4-9-1467,0-5 3314,6-13-3434,2-28 207,4-2 121,4-8 1,1-5-646,-1 14 1,2-1 924,3-16 1,0-1 82,-1 10 0,0 1 42,1-3 1,0 0 3,1-1 1,0 0 40,0-1 0,1 0 81,-1 1 0,1 1-17,0 2 1,0-2-627,3 0 1,1-4 0,-1 5 733,-2 3 0,0 2-45,9-19 1,-2 5 96,-5 19-219,-5 12 99,-3 10-15,-4 7 247,-2 7 930,2 38-1013,-2-2-168,0 15 0,0 5 23,-2-18 0,0 0-37,1 17 0,0 0-26,-1-12 0,0-2-12,1 1 1,-1 0-31,0-1 0,1-1 1025,0 0 1,-1 0-998,1-2 0,0 1-31,-1-2 0,1 0-14,-1-1 0,1-1-68,0-1 1,0 0-171,5 29-1226,-1-23 1,0-1 1042,6 14-422,-1-18 0,1-4-227,3-6 1329,6-6-3703,-4-22 3458,-7-12 0,0 5 0,-9-4 0</inkml:trace>
  <inkml:trace contextRef="#ctx0" brushRef="#br0" timeOffset="10981">9622 6356 8392,'-58'-25'949,"14"4"-1030,35 5-163,9-2 208,8-4-54,8-6 127,8-3 422,1 9 0,2 1-517,18-9 55,-13 12 0,1 3-36,17 3-577,4 6-700,-14 6 0,0 1-1547,17 4 2863,-14 1 0,-4 0 0,-13 0 0,0 2 0</inkml:trace>
  <inkml:trace contextRef="#ctx0" brushRef="#br0" timeOffset="11314">10242 6675 11560,'-30'-59'737,"6"6"-684,27 31-151,10-4 34,0 9 108,7 1-52,-6 12 25,-1 3 111,-4 4 334,-2 5 242,-3 6-371,-2 9-19,-5 26-363,-3-4 254,-4 18-88,-2-15 7,0-1 30,0-1-40,1-2 12,2-2-56,2-2-67,1 12-118,4-17-100,1 4-26,6-22 238,4-5-168,6-5-627,20-3-67,-4-8-79,2-4 0,0-5-551,12-13-379,-16 9 1,-1-3 1873,17-27 0,-24 26 0,1-6 0</inkml:trace>
  <inkml:trace contextRef="#ctx0" brushRef="#br0" timeOffset="11464">10889 6344 13476,'-55'-12'-3666,"11"5"-514,32 17 4357,2 8 1,6-10 0,-2 4-1</inkml:trace>
  <inkml:trace contextRef="#ctx0" brushRef="#br0" timeOffset="11618">10866 6718 12773,'25'1'-1119,"7"-5"0,-22 2 1,6-3-1</inkml:trace>
  <inkml:trace contextRef="#ctx0" brushRef="#br0" timeOffset="12082">12007 6456 11236,'-10'-32'362,"0"-1"1,-6-25-265,15 29 5,11-7 28,-1 12-131,21-6 107,-7 21-18,10 0-8,-9 13 166,0 4 318,-2 8-161,-2 7-250,-4 6-101,-3 5 182,-6 27-1570,-4-10 1338,-4-16 0,-2 1-38,-5 4 0,-2 0 35,-8 21 60,0-9 0,-2-1-57,-5 7 121,8-23 1,0-1 66,-6 6 137,1-6 366,-4-1-461,10-13 206,-3-2-439,13-13-185,1-2 911,5-2-900,3 0 174,3-1 168,15 4-132,0-2 26,25 4-56,-13-4-3452,25 0 2956,-22-2-268,11-1-645,-15-1 9,1 0-678,-2-2-1666,-3 2 3738,0-2 0,-15 3 0,-1-1 0</inkml:trace>
  <inkml:trace contextRef="#ctx0" brushRef="#br0" timeOffset="12547">12441 6005 10121,'9'0'910,"-2"0"-910,-7 0 1717,0 0-1421,2 47-142,-2-18-69,0 4 1,0 2-29,-3 15-57,0-16-57,0 4-69,3-22-134,0-5-166,0-6 317,4-4 246,1-6-117,14-30-20,-7 8 5,12-35-13,-14 33-65,0-7 0,-4 20 37,-1 4 0,-1 5-79,0 3 115,-2 2 120,0 1 510,-1 1-215,0 13-353,0 1-62,1 16-415,1-1-263,3 5-1109,1 2 544,3 1-426,3 0-1740,0-5 3409,5 1 0,-11-18 0,3-1 0</inkml:trace>
  <inkml:trace contextRef="#ctx0" brushRef="#br0" timeOffset="12934">12949 6104 11955,'0'-5'1432,"0"2"-1144,0 3 261,-43 23-415,24-10-122,-11 6 1,0 3-155,11-3-119,-3 8 99,10-6 36,2 0-53,3 0-483,5 9 410,5-13 98,6 5-45,4-17-764,22-12 263,-10-6-165,17-16-311,-15-5-1186,0-7 1576,0-5 539,-1-1 247,-2-1 165,-3 2 933,1-11-193,-7 16 1035,-1-17-1078,-10 29 62,-1-4-19,-3 16-6,-2 3-62,-1 4-117,-3 2 1334,0 3-1667,-1 3-189,-3 2-498,3 4-78,-1 6 174,7 9 134,0 11 49,3 4 0,2 3-13,4 27-1308,-1-17 1,2 1 841,-1-11 1,1-2-189,1 2 0,0-1-413,1 0 0,0 0 1101,7 12 0,-1-3 0,0-1 0,4 9 0</inkml:trace>
  <inkml:trace contextRef="#ctx0" brushRef="#br0" timeOffset="13781">13657 6972 13072,'-7'-2'1647,"1"0"-1173,6 2 710,0 0-1484,-14-3-38,11 2-71,-8-2 409,22 3 81,4-1 17,11-1 45,1 0-135,5-1 31,4-1 31,23-2-2092,-10 2 2022,-15 1 0,0 0 3,22 0-609,3 1 757,6 1-133,-31 0 0,1 1 4,1 0 1,1 0-6,-1 0 0,4 1 33,10 0 1,6 1-1,-3-1-29,-1 1 0,0 0-312,3 1 0,3-1 0,-4 1 335,-7-1 1,-3 0 8,2 1 1,0-1-19,1 0 0,-1 0 4,0-1 0,1 1 31,-2-2 0,2 1-5,-3-1 1,2-1-1,-2 0-845,8 0 1,-1-1 780,-7 0 1,1 0 0,1-1 47,0-1 1,1 0 0,-2-1-50,7 0 0,3-1 33,6 0 1,5-2-1,-5 1-11,-4 0 1,-2 0-10,-6 1 0,1 0 0,-2-1-12,5 0 1,-3-1 335,1 0 1,1 1-335,-1-2 0,0 1 1,0-1 0,0 0-703,-1 0 0,1 1 765,-1-1 0,0 0-15,-1 0 1,0 1-324,0 0 0,0 0 298,-1 0 1,0 0 54,-1 1 0,0 0-50,0 0 0,-1 1 68,-2 0 0,3 1-96,6 1 1,5 0 0,-3 1 546,-2-1 0,0 1-548,1 1 1,3 0 0,-5 0 58,-8 1 1,-3 1-14,1-1 0,1 1 45,19 0 1,1 0-3,-14 0 0,0-1 277,13 1 0,3 0-281,2 1 0,-1 1-66,-16-1 0,2 1-258,4 0 1,6 2 0,-5-1 236,-5 1 0,-1 0-17,14 1 0,2 0-597,-1 0 1,-3-1 613,-15-1 0,2-1-195,2 0 0,5 0 0,-5-1 211,-6-2 1,0-1 137,4-1 0,4-1 0,-5-1-151,-6-1 0,2-2 34,12-2 1,7-3-1,-6 2 599,-11 1 0,-1 1-651,12-3 0,5-1 0,-7 2 319,-12 3 1,-3 0-305,14-2 0,1 0 0,-17 3 0,0 1 0,0-1 0,1 1 1,-1-1 1,2 0 689,18-2 0,1-1-691,-15 2 0,2 0 11,15-3 0,7-2 1,-7 2-14,-13 2 1,-1 0-22,1 0 1,3-1 0,-7 2-99,18-2-271,-28 6 0,-1 0-707,9 0 142,0 1 329,-28 3-1251,-7 0 2620,-5 0-741,-13 0 0,7 0 0,-7 0 0</inkml:trace>
  <inkml:trace contextRef="#ctx0" brushRef="#br0" timeOffset="13930">21229 6241 9043,'-11'-49'0,"1"10"0</inkml:trace>
  <inkml:trace contextRef="#ctx0" brushRef="#br0" timeOffset="15019">9572 7991 13015,'-29'23'229,"-1"0"1,-17 21-157,31-10 0,4 4-433,1-4 1,0 0 360,-1 2 1,0 2-385,0 1 1,0 1 383,-1 0 1,0 0-4,1 0 1,-1 0-26,1-2 1,0 1 3,-4 12 1,0-1 20,4-15 1,1 0-12,-2 8 1,-1-3 451,-3 11-489,7-22-130,2-5 37,6-23-72,2-14-236,6-27 0,3-9 297,-4 13 0,1-2-110,2-6 1,1-4 0,-1 2 113,1-3 1,0-1 12,1 3 1,0-3 0,1 3 53,0-6 1,3-2 40,-2 9 1,3-6 0,1 1-1,-3 7 206,2-1 0,1 3-22,2-5 0,2-3 0,-1 8 121,5-4-101,5-4 1134,-10 24-1078,-7 12 29,-1 3 33,-5 9-72,-2 2 744,8 14-638,0 4 249,14 39-367,-7-5-618,-7-14 1,0 3 474,-3-6 1,-2-1-19,0 2 0,0 4-926,0 7 0,-1 5 0,0-3 891,0-1 0,-1-1-21,0 1 1,1 4-1,-2-6-168,0-10 1,-1-3-212,4 31-127,0-6-30,1-9-399,-1-8-421,-1-10-4584,0-6 5961,-3-15 0,0-2 0,-3-10 0</inkml:trace>
  <inkml:trace contextRef="#ctx0" brushRef="#br0" timeOffset="15263">9232 8424 14730,'5'-64'-62,"2"13"62,31 19-5,-2 9-32,4 1-1634,5 2 1254,-10 9 0,1 2-494,21-2 327,-19 5 0,0 2-953,18 5-434,-4 3 1971,9 11 0,-33-9 0,2 5 0</inkml:trace>
  <inkml:trace contextRef="#ctx0" brushRef="#br0" timeOffset="15685">10121 8658 14025,'-32'-49'157,"8"9"-222,28 30-24,2 0-29,4 2 57,0 2 24,-1 2 29,-1 2-82,-1 2 351,-4 4 170,0 4-3582,-3 10 3302,0 9-50,-2 11-225,-1-4 0,0 3 51,-3 19-8,1-11 0,1-1-51,1-2-67,0 4 3,5-28 95,2-5 57,2-3-18,11 2 54,-2-3 3277,9 3-3219,8 0 324,-5-2 93,19 9-332,-20-6 567,10 11-130,-22-9 310,0 12-681,-13-8-139,-7 8 36,-15 10-98,0-7-207,-22 19-777,16-25 598,-7 2-1053,6-16-233,8-5 1672,-8-22 0,18 12 0,0-13 0</inkml:trace>
  <inkml:trace contextRef="#ctx0" brushRef="#br0" timeOffset="15864">10813 8226 15047,'-29'17'-3426,"0"0"0,-18 13 3426,42-2 0,3-16 0,1 4 0</inkml:trace>
  <inkml:trace contextRef="#ctx0" brushRef="#br0" timeOffset="16018">10766 8777 14899,'-14'14'-5789,"7"-6"2413,19-13 3376,6-9 0,-9 8 0,1-4 0</inkml:trace>
  <inkml:trace contextRef="#ctx0" brushRef="#br0" timeOffset="16697">12258 8209 12524,'8'-32'-79,"3"5"-83,8 20 89,12 7 373,-13 4-191,7 9 78,-17 4-105,-1 6-26,-4 5-40,-1 4-16,-2 3-634,-2 2 598,-1-2-20,-1-2 2,0-4-172,2 2 88,1-10-3184,6 11 3367,2-14-8,8 7 770,16 4-678,-4-6 70,11 7 8,-11-10 99,-3 0 531,1 4-266,-11-7 115,-2 3-358,-13-7-171,-8 1 11,-6 1-53,-25 10-126,6-7 22,-17 4-22,14-9-51,0-4-184,4-2 61,4-2-196,4-1-2347,1-4-1046,13-6 3774,0-3 0,11 1 0,1 1 0</inkml:trace>
  <inkml:trace contextRef="#ctx0" brushRef="#br0" timeOffset="17064">12742 7832 14504,'-15'47'62,"1"0"1,2 6-1,6-4 28,14-1-45,1 10 36,-1-23 9,-2-7-90,-1-6-82,0-6 82,-2-7 3,-2-5 613,1-2-456,-2-11-20,1-2-79,0-11-61,1-18 0,1 8-8,0-13-54,1 15-61,0 4-28,3 3-331,6-7-52,1 7-1976,30-23 1183,-17 23-108,3 3 0,0 1-301,-1 6 1736,14 2 0,-30 8 0,2 3 0</inkml:trace>
  <inkml:trace contextRef="#ctx0" brushRef="#br0" timeOffset="17280">13203 7911 7495,'4'4'3321,"-1"-1"-686,-3-3-2629,-25 20-1,13-11-5,-20 18-244,14-6 98,5-4 37,-2 7 11,6-7-47,3-1-35,1-2-10,3-1-121,1-3-431,5-2 706,2-3-1,6-2-27,1-8-163,3-4-274,3-8-1350,12-27 519,-6 5-1544,6-15 2876,-8 7 0,-13 26 0,1-2 0</inkml:trace>
  <inkml:trace contextRef="#ctx0" brushRef="#br0" timeOffset="17451">13363 7566 16450,'-16'-11'-188,"2"6"183,14 30 5,0 2-1457,0 15 1457,1-4-62,1 2 62,1 3-466,1-8 0,1 1-598,5 23-1370,-1-7 1,2 1 2433,-3-18 0,1-2 0,5 25 0,-6-30 0</inkml:trace>
  <inkml:trace contextRef="#ctx0" brushRef="#br0" timeOffset="18215">14464 8877 14549,'41'-16'761,"7"0"-626,5 5-2244,10 0 2193,-10 2 0,3 0-569,-12 2 0,1 0 487,17-2 1,1 0 15,-15 3 1,-1 0 30,0 1 0,6-1-425,-6 1 0,7-1 0,1 1 0,-4 0 408,-4 0 1,-3 1 0,5-1 5,3 1 1,7-1 0,3-1 0,-2 1-1,-7 1-574,-1 0 1,-5 1 0,3 0 552,-1 0 1,3 0-1,1 0 1,-4 0-172,2 0 1,-3 1 0,1-1 188,1 0 1,1 1 0,-1-1-61,0 0 0,1 0 0,2 0 65,1-1 1,4 0 0,0-1 0,-3 1-10,4 0 1,-2-1 0,2 1-19,-3-1 0,3 0 1,-1 1-1,-3-1 28,-1 1 0,-2-1 0,-1 1 223,1 0 1,-1 0-1,1 0-241,-2 0 1,1 0-1,-1 0 17,-2 0 0,1 0 1,-1 1 20,-2-1 1,-1 1-1,4-1-50,9 0 1,7-1 0,-1 0-1,-5 1 18,-5 0 0,-5 0 0,4 0 1,4 0 0,5 0 0,-1 0 1,-7 0 267,7-1 1,-5 2-267,0-1 1,2 0-42,-7 1 1,3-1-1,-2 0 133,7-1 0,0 0-124,-10 1 0,2 0 0,-1-2 11,-1 0 0,0-1 0,-3 0 219,7-2 1,3-1-212,-4 0 1,6-3 0,1-1-1,-7 2-18,3-2 1,0 0-4,-7 1 1,5-2 0,0 0 0,-8 3-2,-2-1 0,-3 1-22,11-4 0,-2 2-923,10-3 948,-6 2 361,-6 4-361,-6 2 276,-6 2-288,6 3-41,-14 2 6,3 1 2049,-10 1-2064,-8 0 2095,1 1-2301,-8-1 2032,-1 1-3346,-3 0-3633,-7 1 5215,-7 3 0,3-2 0,-2 1 0</inkml:trace>
  <inkml:trace contextRef="#ctx0" brushRef="#br0" timeOffset="18349">20486 8094 14395,'4'0'-726,"-1"0"1,-3 0 0,0 0-1</inkml:trace>
  <inkml:trace contextRef="#ctx0" brushRef="#br0" timeOffset="20064">9958 10774 14207,'-13'35'252,"-1"0"0,9 13 0,3 11 0,2 2 0,1-9-2321,1-4 0,2 2 2122,0 10 0,2 11 1,-1 0-1,-1-11-810,-2-9 1,0-3 717,0 17 0,-1 0-41,-1-19 0,-2-3-55,1 0 1,-2 0-80,0-4 0,-1 0 253,-2 6 1,0-1-426,-4 13-2205,-4 7 2129,7-46 533,-2-8-1426,3-19 252,-2-9 336,0-9-474,-1-6-18,2-2 1692,0-14 1,4 28 0,0-6 0</inkml:trace>
  <inkml:trace contextRef="#ctx0" brushRef="#br0" timeOffset="20331">9802 11075 6445,'-2'-34'1465,"0"1"1,-3-31-757,3 18-274,0-3 164,2 2-960,2 1 770,5 6-121,4 4-8,6 3-223,22-4 61,-5 14 72,19-2-2,-10 16-185,3 4 47,-4 11 1,0 3 198,10 8-69,-12-1 1,-3 3 194,-4 17 234,-13 9 0,-5 4-469,-5-15 0,-3 0-20,2 22 1,-5 2-12,-13-5 0,-6-2-70,4-11 1,-3 0-985,-7 12 0,-1-2 966,3-16 0,-1-3-21,1-2 0,-3 0-68,-7 5 1,-1-1 5,-15 10-220,10-14 1,0-4-63,0-6-188,-6-3-412,20-13-557,7-10-1767,6-8 3371,14-34 0,-4 27 0,7-16 0</inkml:trace>
  <inkml:trace contextRef="#ctx0" brushRef="#br0" timeOffset="20664">11271 10301 10132,'0'-4'2806,"0"0"-1081,-49 1-1195,23 4-432,-6-1 0,-2 1 565,-10 15-450,9 0-37,-9 10 1,16 0-46,1 5 103,5 11 0,1 4-129,8-16 0,0 2-318,-6 20 1,2 1 352,4 11-118,8-32 1,2 2 43,1 9 0,2 5 1,1-3-67,0-1 0,2 1-59,3 12 0,2 5 0,0-7-20,2-12 1,1-3-919,5 12 0,1-2 746,-4-18 1,1-3-148,16 25-612,-6-24 1,1-3 21,15 8-430,14-1-508,-13-25-1331,-3-8 3257,2-16 0,-21 9 0,-1-9 0</inkml:trace>
  <inkml:trace contextRef="#ctx0" brushRef="#br0" timeOffset="21134">11765 10509 15859,'-19'39'109,"0"1"0,1 0 1,1-1-22,5-8 0,0 0 8,-1 4 1,0 1-5,0 1 1,-1 2-2188,-7 18 0,0 0 2098,4-12 0,0-1-3,-5 13 0,0-2-156,7-17 1,1-3 155,0-2 0,1-2-2,-11 25-125,4-12 94,4-10-620,4-6-47,7-16 2691,8-11-2122,6-17-104,10-17-256,-2-4 1,1-3-11,-2 4 0,-1 0 328,7-18 1,0-2 73,-5 12 0,-2 1 48,1 0 1,1-3 1,0 0 1,2-3-1,-1 3 47,-2 4 1,1 1 1,7-19 0,0 6-239,-5 13 567,-3 8-12,-3 7-19,-2 6-16,-3 7 349,-2 4 1717,-3 5-2193,0 3 647,-1 1-801,1 1 143,1 4 988,9 15-705,-1 2-250,7 14 124,3 20-107,-5-7-470,-6-16 0,0 4 317,0 4 1,-2 1-50,-1-9 1,0 1-262,5 23 0,0-1-259,3 9 152,-6-25 1,0-1-663,4 8-2079,-1-16 0,0 0 3118,2 2 0,4 5 0,-14-32 0</inkml:trace>
  <inkml:trace contextRef="#ctx0" brushRef="#br0" timeOffset="21380">11412 11003 14859,'53'-27'241,"-1"4"-5999,-11 10 5722,3 2-65,-10 6 1,0 1-328,21 0 277,-19 2 0,1 2-1277,18 3-619,2 2-1722,-6 2 3769,6 2 0,-31-4 0,0-1 0</inkml:trace>
  <inkml:trace contextRef="#ctx0" brushRef="#br0" timeOffset="21597">12353 11016 11583,'6'7'1450,"-1"-2"-601,-5-5 2114,0 0-2339,7 37-467,-5-15-62,5 32-89,-7-21 27,0 4-24,0 5-9,0 3-3574,0 4 2958,0 4-448,0 0-2829,1-1 653,1-7 3187,1-4 0,-1-21 0,1-6 1</inkml:trace>
  <inkml:trace contextRef="#ctx0" brushRef="#br0" timeOffset="22213">13080 11549 11756,'4'1'1622,"-1"0"-1109,-3-1-720,-18-58-1522,12 24 1697,-4-7 0,0-2-30,8-4 276,1-1-217,1 0 6,3 2 59,2 4-17,3 2-599,9-11 588,-1 14-34,7-9 3,-3 19 43,4 3 16,2 3-62,3 4 750,1 3-750,1 4 338,15 3-274,-12 4 213,20 9-8,-25 3 196,5 7-73,-15 1-134,-3 3 44,-3 2 23,-1 4-87,-4 3-17,-2 3-73,-2 3-86,-2 2 697,-1 0-944,-2-3 1,-1 0-186,-1 8-151,-1 18-394,0-38-346,2-4-2595,1-5 2468,2-6 1388,3-7 0,-1 0 0,0-3 0</inkml:trace>
  <inkml:trace contextRef="#ctx0" brushRef="#br0" timeOffset="22748">14175 10320 15296,'-2'40'177,"-1"-1"1,1-1-1,-2-1-87,-8 17-3106,-2 5 3051,2-15 0,0 1-37,3-11 1,0 0-30,-4 10 1,1 0-32,-5 12 723,2-4-742,1-4-132,-1 7 37,6-19 409,-1 1-627,5-20 27,3-9-36,0-3 1579,2-8-1571,0-4-249,6-28 109,0-3 82,7-25-1060,-1 1 1290,-5 29 1,0 0 62,1-1 1,-1-1 96,1 1 0,1 0 40,-1 1 1,1 1-603,9-30 645,-5 22 0,0 1 215,6-17 469,-2 11 0,0 2-133,-2 7-117,6-10 1070,-15 35-1269,0 4-81,-2 3-168,0 3 764,0 1-526,2 4 142,2 3 544,9 15-670,-2 0 6,6 15-20,-7-1-982,-2 5 831,-1 6-33,-2 4 11,-1 3-270,-1 2 105,0-4 0,0 1-93,2 12-617,2 2 0,0-3-97,-2-16 265,-1-13 1,-1-4-929,0-8-524,-2-7 2309,-1-7 0,-3-5 1,0-3-1</inkml:trace>
  <inkml:trace contextRef="#ctx0" brushRef="#br0" timeOffset="22964">13990 10665 14140,'-1'-3'1503,"0"0"-1883,1 3 472,33 0-92,27 7-322,4-1-1011,-25 0 0,-3 1 280,7 5-916,-2 1 1969,11 10 0,-27-12 0,5 5 0</inkml:trace>
  <inkml:trace contextRef="#ctx0" brushRef="#br0" timeOffset="23764">14843 11000 9368,'23'-17'420,"-4"3"-202,-15 13 393,2-1-264,-2 1 406,5-2-453,-1 1 179,10-3-334,-5 2 1,8-1-65,-5 1-75,2 2-1,6 0-5,-6 2 109,3 1 71,-7 5-35,-6 0 100,0 3 384,-7 6-433,0-1-33,-3 8-65,-3-5-62,-2 1-3419,-9 13 3346,8-14-24,-5 6-147,10-18-113,1-3-183,3 2 504,2 0 8,6 10 3331,0-3-3339,5 5 59,-3-7 41,0-2-2,-2-1-89,2 0 145,-6-3 607,1 0-411,-6-3 140,0 0-490,-1 1-347,-2 1-1728,-9 5 252,1 1-1215,-5 2 3038,-3 0 0,11-6 0,-3 0 0</inkml:trace>
  <inkml:trace contextRef="#ctx0" brushRef="#br0" timeOffset="24290">14845 11087 11686,'1'-5'1269,"-1"1"-1152,0 4 119,33-49-160,-11 29-223,2-9 0,3 1 147,18 11 5,-11 7 113,7 1-65,-19 6-16,-4 3 142,0 3 92,-7 2 1132,1 28-1134,-9-7-101,-3 8 0,-3 1 36,-5 10 73,-7 5 1,-3 1-172,-2-1 87,1-6 0,-1-4-86,6-13 13,-2-1-13,10-17 178,3-4-285,2-2-98,0-1-490,1-2 465,3 1 344,15 4-61,-2-2 14,26 6-138,-15-5-33,11 1-3,-9-3 0,1-2-79,0 1-741,16-1 16,-9-2-383,12-2-4559,-1-7 5746,-11-2 0,-5 4 0,-18 1 0</inkml:trace>
  <inkml:trace contextRef="#ctx0" brushRef="#br0" timeOffset="24686">15802 11190 14288,'-7'1'1367,"2"-1"-1482,5 0 17,-24-59-9,18 25 89,-6-7 0,2-2-88,15 0-29,4 1-949,3 3 1039,2 4 107,1 5-140,2 5 16,18-9-44,-11 14-29,24-7 135,-24 19 152,20 2-43,-19 8 6,9 4 27,-12 5 10,-1 3 125,-1 4 336,6 15-350,-7-4 541,6 31-802,-14-19 258,1 17-25,-8-13-2955,-3 1 2799,0 0-74,-1-1 4,0-4-9,0-4 0,0-17 0,0-5 0</inkml:trace>
  <inkml:trace contextRef="#ctx0" brushRef="#br0" timeOffset="25481">17196 10264 9113,'2'-2'3030,"0"0"608,-2 2-3470,-27 40 19,9-11-2101,-3 4 1,0 2 2081,-8 16-53,-3 6-411,15-27 1,0 1 316,-1 0 0,0 1 10,0 0 0,0-1-31,-1 0 0,1-1-14,1-1 0,-1-1 8,-15 24-44,2-6-48,4-6-678,-2 1 745,11-16 1514,0-1-1900,12-16-3,4-5 1613,7-16-1196,3-6-58,9-20 16,3-9 345,4-14-474,-7 19 1,2-7-1,-1 4 172,0 1 1,0 1-613,0-2 0,2-3 0,-2 6 580,10-16-8,-1 7-2251,9-4 2472,-10 20-53,20-8-8,-24 30 400,15 3-213,-20 17 148,5 5 34,-6 5-142,-1 6 110,1 4-108,-3 5-58,0 5-54,-3 4-17,-1 5-64,-2 5-84,0 2-49,-4-14 0,1 1-57,1 18-47,-3-20 1,1-1-571,3 29 281,-1-17-48,2 11-280,-1-24-146,0-5-1183,6 7-57,-5-19 2086,3 2 0,-8-18 0,-1-2 0</inkml:trace>
  <inkml:trace contextRef="#ctx0" brushRef="#br0" timeOffset="25717">16791 10634 15517,'-4'-12'-280,"7"0"244,22 3 16,8-2-1810,7-2 1724,7 1-62,6 1-101,4 3-1933,-11 4 1,0 2 1553,-10 1 1,0 0-421,12 2 0,0 1 1115,-4 3 1,-4-1 0,1 2 0,5 1 0</inkml:trace>
  <inkml:trace contextRef="#ctx0" brushRef="#br0" timeOffset="26181">17514 10749 11843,'-7'2'2037,"2"-1"-1716,5-1-1071,0 0 896,8 2-57,5-1-16,9 3-20,13 2-61,-10-2 8,4 4 8,-16 0 225,-7 0 217,-3 13-343,-8-1 36,-16 41-143,6-25-51,-11 23 6,15-33-53,1-3 0,4-4-44,3-3 41,1-2-50,7 4 61,1-3 90,6 3 3,3-6 123,2 1-126,2-2 8,11 3 29,-8-4 77,4 0 122,-11-3-12,-3-2 98,-4 0 148,-4-2 79,-1 0 44,-3 0 284,-8 7-824,-2 1-53,-11 10 112,-16 12-112,6-7-98,-11 6-101,14-16-173,2-5-925,-5-5-220,8-8-4890,-8-20 6407,13-13 0,4 8 0,6 2 0</inkml:trace>
  <inkml:trace contextRef="#ctx0" brushRef="#br0" timeOffset="26581">17760 9847 13274,'2'-4'200,"-1"0"474,-1 4-271,38 25-207,-15-6-2075,13 10 0,1 3 2083,-1 8-32,-11-11 1,-1 0 888,9 18-585,-2 4-62,-2 4 44,-10-8 0,-2 1-1235,-4-9 0,-1 0 936,3 15 1,-3 1 0,-4-14 0,-2-2-442,-1 3 1,-1-1 372,-1-1 0,0 1 719,-2 15 0,-1 0-785,-2-14 0,-1-1 6,0 11 0,-3-1-23,-7 13-496,-3-5 521,-1-5-33,-2-4-8,0-4 1224,-2-4-1294,-2-3 11,1-5-45,-1-4-238,-11 3 22,9-11 910,-8 1-1060,10-12 762,0-3-998,-1-1-124,0-4-506,0-2-865,2-4 2507,-5-13 1,14 8 0,-2-7 0</inkml:trace>
  <inkml:trace contextRef="#ctx0" brushRef="#br0" timeOffset="29214">18843 10742 13201,'2'-5'1852,"0"1"-830,-2 4-838,18-3-130,-3 1-10,18-2 1,-6 2-247,3 0 193,3 0 9,1-1 0,0 1 0,0 1-53,-1-1-9,0 2-985,12-1-400,-12 0-60,9 0-4312,-10-4 5819,-12-2 0,-1 3 0,-14-1 0</inkml:trace>
  <inkml:trace contextRef="#ctx0" brushRef="#br0" timeOffset="29548">18923 11073 16573,'55'-29'627,"-17"10"-552,0 5 1,1 2-76,-4 2 0,19-4-922,-25 8 914,-1 0-3,13 1-26,-12 1-164,18 0 41,-24 3-16,7-1-51,-14 0-31,-1 1-95,-3 0-685,-1-1 941,-5 1-794,-1 0 196,-5 0-803,0-1-1302,-1 0 2800,-5-3 0,4 4 0,-5-3 0</inkml:trace>
  <inkml:trace contextRef="#ctx0" brushRef="#br0" timeOffset="30414">19993 9968 13812,'8'-2'1201,"-1"0"-951,-7 2 1211,0 0-1181,0 53-14,1-11-52,-2 20 1,1 5-1694,-1-25 0,-1-1 1603,1 15 1,-2 3 23,0-2 1,0-3 33,0-14 1,0 1-160,0 10 0,-1 4 1,0-5-85,1-11 1,0-2-637,-1 21 1,-1-2 505,1-5-77,2-6-1284,-1-2 751,3-18-2000,0-2 1518,3-19 330,1-2-176,3-8 495,0-7 634,1-4 0,-4 4 0,-1 3 0</inkml:trace>
  <inkml:trace contextRef="#ctx0" brushRef="#br0" timeOffset="30714">19925 10077 12571,'-8'-54'774,"4"18"1,2 4-775,6 6-70,5-16-5601,6 21 5668,8 3 3,6 4 1087,7 5-1042,6 4 285,5 6-142,-12 7 0,0 2 125,17 8-154,-20-2 1,-1 0 53,3 11 132,-7 2-63,-9 0-69,-7 1-20,-6 2-44,-7 3-68,-6 4-81,-7 2-28,-7 2 1,2-14 1,0-1 675,-12 13-1152,2-10 0,0-2-76,3-7-297,-10 5-394,26-21-533,2-3 1803,4-7 0,3 3 0,1-5 0</inkml:trace>
  <inkml:trace contextRef="#ctx0" brushRef="#br0" timeOffset="31097">20951 9782 12535,'-6'-7'2966,"1"1"-2471,5 6-142,-40-6-140,22 6-98,-31-2-20,31 9-22,-1 6-65,-1 4 151,-1 11 1,0 4-31,-6 11-914,5-5 1,2 0 907,1 11 8,3 3-1280,7-13 0,1 2 1281,-2 22-107,5-21 0,1 2-66,2 0 1,1-1 152,0 23-48,1-23 1,1-1-56,2 14-7,2-3-1,1-20 1,1 0-2,6 15-53,5 8-129,-1-23-268,2-4-79,1-4-782,13-1 424,-6-10-1281,22-4 99,-18-16-1817,8-4 4591,-12-16 0,-14 15 0,-1-7 1</inkml:trace>
  <inkml:trace contextRef="#ctx0" brushRef="#br0" timeOffset="31615">21317 9983 12722,'6'-2'2123,"-1"0"-1417,-5 2-76,0 0-574,-15 34 137,3-7-1625,-14 33 1617,6-13-54,-2 4-69,-1 3-315,-1 0 253,0 0-44,-1-1-1145,1 0 1102,0-2 15,3-4-49,3-7-304,0-2 223,7-16-64,2-4 954,8-14-1088,0-3-533,5-15 571,3-5-80,7-21-73,4-8 1288,4-13-858,-7 19 0,1-6 0,-1 4-1059,-1 2 1,1 1 1228,0-2 0,0-3 0,0 7 158,6-13-226,-1 8 381,7-4-110,-8 16 192,9-7-354,-14 24 211,3 0-337,-9 9 2401,-1 3-2339,1 2 672,4 4-233,0 3 524,11 19-717,-9-1-96,5 16-63,-7-4-1559,-2 6 1533,-1 4-1041,-1 4 918,-1 3 0,-1 1-97,-1-16 1,0 1-274,3 17 122,-3-20 1,1-1-714,6 22-576,-1-18 436,3 5-547,-4-22-37,0-6 667,-2-4 1018,-1-6 0,-3-3 0,-2-3 0</inkml:trace>
  <inkml:trace contextRef="#ctx0" brushRef="#br0" timeOffset="31864">21023 10242 15699,'3'-2'132,"32"-4"-126,-2 3-1,28-3-5,-14 4-78,2 0-207,-12 4 1,1 0-556,18 4-701,-20-1 0,0 0-528,9 7-2208,-7-1 4277,-3 0 0,-18-5 0,-3-2 0</inkml:trace>
  <inkml:trace contextRef="#ctx0" brushRef="#br0" timeOffset="32247">21898 10551 16688,'7'7'224,"-2"1"269,-1 3-241,0 1-129,2 10-28,-1-1 25,0 4-52,-1 17-26,-1-9-516,-1 11 474,-1-13-54,-1 0-13,1-2-638,-1 6 97,0-10-3769,5 13 1289,-1-25 3088,3 5 0,-4-16 0,-1-2 0</inkml:trace>
  <inkml:trace contextRef="#ctx0" brushRef="#br0" timeOffset="32602">22063 9781 15629,'46'11'728,"-9"1"-561,-4 13 0,-2 5 34,3 10-37,-6-5 0,-2 2-2168,0 17 2256,-2 7 26,-10-11 1,-1 1-198,-4-12 0,-1 1-7,1 12 1,-2 1 28,-4-1 1,-2-3-54,-1-12 1,-1 1-46,-1 9 1,-2-2-6,-8 14 0,-3-6-112,-4-3-339,-2-7 166,-2-5-63,-1-6-727,-11 1-78,9-14-5329,-15-1 6482,15-21 0,5 3 0,9-6 0</inkml:trace>
  <inkml:trace contextRef="#ctx0" brushRef="#br0" timeOffset="32847">22689 10689 16195,'3'4'1058,"0"0"-2029,-3-4-334,4 3-5981,1 4 7286,0 3 0,-1 1 0</inkml:trace>
  <inkml:trace contextRef="#ctx0" brushRef="#br0" timeOffset="33502">23310 9681 16872,'-2'58'365,"1"0"0,-1-2 0,0-5-217,-2 12 6,-1 0-93,2-18 1,-1 0-1471,2-11 0,-1 1 1409,0 9 0,0 1-27,0-1 1,-1-2 834,0 20-1076,1-16 1,1-2-159,0-4-235,1 1-136,1-27 309,0-7-2752,0-4 2152,2-14-3985,3-17 5073,1-18 0,0 13 0,-3 6 0</inkml:trace>
  <inkml:trace contextRef="#ctx0" brushRef="#br0" timeOffset="33797">23233 9460 14255,'60'-19'198,"-3"4"-108,-15 19-2511,20 10 2654,-16 4 178,12 11 843,-14 17-930,-17-7-139,0 17-6,-20-11 3,-7 3-182,-14 2 0,-6 0-52,8-18 1,-2 0-23,-11 18 1,-1-3-90,-6-5 23,2-7-33,2-8-208,4-7-33,3-5-1104,1-7 1138,9-5-3248,0-5 3726,10-13 1,0 8 0,1-5 0</inkml:trace>
  <inkml:trace contextRef="#ctx0" brushRef="#br0" timeOffset="34130">24159 9469 14893,'-37'4'1015,"0"0"0,-27 5-777,37 0-176,0 4-26,-12 14 28,10-1-1079,-8 13 1094,13-5-9,1 3 16,4 4 36,8-9 0,1 2-44,-3 21 26,6-2 0,2 1 1,3-19 0,2 0-63,0 12 0,2 0 89,4 19-131,4-2 53,3-3-53,3-5-120,1-4-17,2-5-407,3-13 1,1-2-190,8 5-167,1-9-1,2-5-519,2-12-363,13-2 1783,-14-22 0,-3-2 0,-3 7 0,17-20 0</inkml:trace>
  <inkml:trace contextRef="#ctx0" brushRef="#br0" timeOffset="34681">24475 9660 11751,'1'-4'1565,"0"1"116,-1 3-704,2 19-465,-1-1-81,0 23-173,-6-3-999,-4 9 926,-5 5-86,1-12 0,-2 1-90,-8 21-7,3-11 1,0-2-8,-2 4-60,5-15 1,1-2-34,2-3-31,0 0-19,9-20-53,2-7-71,2-3-408,1-3-342,8-25 655,1-1-1191,4-14 0,3-5 1513,-5 14 0,1-2 16,10-28 0,0 0-361,-9 24 1,-1 2 362,5-11 0,-2 2 27,4-7-424,-2 6 631,-3 6 303,4-2-258,-7 15-207,2 1-45,-7 16-107,-1 5 2881,0 2-2740,0 1 1236,1 2-942,3 3 268,8 12-341,-3 1-42,4 10 25,-5-2 16,-2 6-69,0 5-53,-1 5-1,-1 6-77,-1 4-187,-1-1 1,0 1 62,1 12-63,-1-13 0,-1-3-351,1-4-1165,5 6 277,-3-15-567,4 3 1939,-2-18 0,-6-9 0,0-3 0</inkml:trace>
  <inkml:trace contextRef="#ctx0" brushRef="#br0" timeOffset="34913">24261 9932 15655,'34'-1'176,"2"0"-95,-4 3-81,5 0-467,23 2-60,-10 0 79,-17-2 0,1 0-1826,0 1 0,-1-1 2274,23 0 0,-10 1 0,-22-3 0</inkml:trace>
  <inkml:trace contextRef="#ctx0" brushRef="#br0" timeOffset="36030">24950 10438 10477,'-11'-7'2271,"2"1"-1765,9 6 1186,0 0-6464,-23-15 4601,20 9 1031,-14-15-760,27 12 24,5-4-124,4-3 0,4 0-37,0 0 29,1 4 16,0 2-8,-2 5 34,0 3 2,-2 2 3751,4 11-3423,-8 0 479,4 24-569,-14-6 87,-11 36-3604,-7-16 3331,2-16 0,-3 2-134,-4 0 0,-2-2 174,-8 14-30,-7 6-256,17-29 348,4-8 236,5-7-295,4-5 2955,2-2-3677,2-2 1176,8 0-428,0 0 387,8 0-354,13-3-120,-5 0-33,23-5-37,-18 2-62,7-2-86,-11 4-146,-3 0-70,1 1-174,-2 0-226,1 1-3969,19-4 1790,-17 2 2943,15-7 0,-30 8 0,-1-3 0</inkml:trace>
  <inkml:trace contextRef="#ctx0" brushRef="#br0" timeOffset="36404">25755 9603 14974,'0'-3'1280,"0"1"509,0 2-1979,-4-2 111,3 12 295,-2 3 61,2 17-112,0 7 87,-2 9 53,1 2 1,-1 2-220,0 16 8,1-2 0,0-1-44,2-1 62,0-8 0,0-1-638,0 9 482,0-13 1,0-1-928,0 2 646,1 9-806,1-17 103,-1-14-1766,2 4 699,-1-21-221,3-2-898,-2-7 3334,1-9 0,-2 5 0,0-5 1</inkml:trace>
  <inkml:trace contextRef="#ctx0" brushRef="#br0" timeOffset="36948">26393 9646 17060,'-18'35'157,"0"0"1,1 0 0,0-3 10,-7 16-56,-3 5-74,7-13 0,-1 2-19,5-11 1,-1 1-424,-3 8 0,-3 4 1,4-5 280,-9 17-34,5-10 0,4-4-33,8-17 34,2-1-116,7-18-44,1-2-530,2-6 625,4-4-73,13-26-48,2-4-1227,4-9 0,1-4 1311,-8 14 0,1-1-22,5-14 0,0-2-574,-2 1 1,-1 2 853,-5 13 0,-1 1 0,3-8 0,-1 2 182,5-3 53,-3 7 861,6-4-702,-11 20 127,4-2 2188,-14 20-2709,0 3 1659,-1 0-1659,2 0 199,2 3 103,3 3 107,3 4-79,3 5 138,9 18-255,-7-2-1799,-3-1 1,-2 2 1646,0 12 1,2 16-881,-6-13 819,1 1 3,-2 2-3,1 1-140,0 0-45,1-1-226,-3-17 1,1 1-214,4 14-468,2 11-4444,0-16 5536,-6-18 0,1-3 0,-7-17 0</inkml:trace>
  <inkml:trace contextRef="#ctx0" brushRef="#br0" timeOffset="37197">26052 9940 15778,'-5'0'591,"2"0"324,3 0-758,24-3-62,-3 0-95,23-2-4260,10-1 4255,-11 3-152,14 0 469,-18 3-945,1 0-2043,19 0-635,-15 0 3311,10 0 0,-33 0 0,-8 0 0</inkml:trace>
  <inkml:trace contextRef="#ctx0" brushRef="#br0" timeOffset="38014">27050 10074 12955,'3'5'2361,"-1"-1"-284,-2-4-1833,0 39-54,-3-13-330,-1 35 537,-5-3-327,1-14-1622,2-8 1,0-1 1551,0 3-413,-1 8 354,4-19 23,1-4-179,0-3-998,2 2 278,0-8-26,1 2-403,2-9 2856,4-1-1492,12-13 0,-10 7 0,7-10 0</inkml:trace>
  <inkml:trace contextRef="#ctx0" brushRef="#br0" timeOffset="38431">27303 9334 15422,'37'35'272,"0"1"1,-7-7 0,-2 0 166,12 20-61,-21-20 0,-2 0-98,8 18-1166,-10-15 0,-1 1 1200,1 16 637,-3 2-697,-8-13 1,-1 1-76,1 21-736,-4-21 1,-2 1 668,-5 14-34,-7 0-67,-4-7 1,-4 0-12,-6 11-61,5-14 1,-1-3-155,-3-3-744,-1-3 595,2-3-597,-7 5 57,11-12 284,-2 2-1587,13-14-1565,4-2 3772,2-3 0,3-4 0,1-1 0</inkml:trace>
  <inkml:trace contextRef="#ctx0" brushRef="#br0" timeOffset="38681">27967 10374 16668,'4'5'1165,"-2"-1"383,-2-4-4672,1 2 0,0 1 0</inkml:trace>
  <inkml:trace contextRef="#ctx0" brushRef="#br0" timeOffset="39450">28474 9429 12403,'1'-10'2868,"-1"3"-2395,0 7 1062,0 0-1239,-6 47 103,3-15 0,-1 4-1314,-1 9 0,0 2 1001,0-1 1,1 1 68,-1 1 1,1-3-769,0-10 0,1-1 621,-1 9 1,0-2-674,0 10 545,0-6-778,2 5 632,0-18 1462,2 3-1614,1-19 1225,0-4-2168,3 0 1561,-1-5-1015,1-1 46,-1-5 461,0-1 274,3-14-257,-1-4-107,2-18 52,-3 3 0,-1-1-1254,2-26 1636,-3 17 1,-1-1 3,0 10 1,-1 0 145,0-1 0,0-1-85,-1-1 0,0 1 111,0-2 1,0 1 22,-1 1 1,0-3-859,0-21 0,0-1 851,1 26 1,1 1-154,0-20 0,2 6-178,3 22 229,29-5 103,-7 20 32,24-2-77,-11 8 40,3 2 23,18 4-124,-16 4-25,8 4 202,-13 14-124,-15-1 104,2 12-39,-17-6-76,-5 2 45,-6 15-123,-6-10 591,-7 10-678,-5-14 2717,-4-1-2804,-2-2-271,-16 8-48,10-12-1641,-26 9 448,33-22-1569,-9 1 3168,27-11 0,2-1 0,3 0 0</inkml:trace>
  <inkml:trace contextRef="#ctx0" brushRef="#br0" timeOffset="39780">29534 9148 12249,'-7'-6'1843,"1"2"-1252,6 4 798,-54-1-1106,28 4-47,-16 1 1,-1 3-1273,10 9 1196,-10 11-6,12 2 69,9-1 0,1 3-25,-10 20-920,13-6 0,0 10 0,3-6 804,5-10 1,1-1-17,0 7 0,0 5 1,3-6-227,3 21 317,1 2-127,2-22 1,1 0-31,2 21-171,5-6 1,2-2-690,3-4 531,-1-13 0,0-3-2253,5-5 1389,1-3 1017,3-5-2064,3-4-1535,0-6 3380,6-10 0,-16-2 0,1-5 1</inkml:trace>
  <inkml:trace contextRef="#ctx0" brushRef="#br0" timeOffset="40252">29829 9358 13686,'3'-2'1728,"-1"0"13,-2 2-1477,-30 41-4,11-11-604,-3 3 0,0 2 551,-5 15-84,0 4-72,1 1 19,0 1-11,0 0-54,1 1-1457,8-18 0,0 0 1424,-7 18-28,9-23 0,0 0-249,-3 13 95,7-18 19,2-3-2,7-19-59,1-4-64,1-3-118,2-5 3574,4-6-3317,6-13-366,6-12 134,8-15-712,-11 20 0,1-2 999,1-3 0,0-1 55,1 0 0,1-2-289,6-10 0,0 0 387,-8 15 0,1 0 46,3-6 0,-1 3 110,2-2 90,-4 8 29,-4 7 405,1-2-409,-6 11-72,0 0-138,-6 10 1866,-1 3-2047,0 1 638,0 1-549,1 3 821,13 23-575,-4-2-136,2 7 1,0 1-111,0 10-8,-2 7 0,0 2 8,-1 5-899,-2-11 0,-2 0 846,3 8-258,-1 2-72,-2-18 1,-1 1-312,4 16-331,3 11-4754,-2-21 5779,-4-17 0,-1-4 0,-5-18 0</inkml:trace>
  <inkml:trace contextRef="#ctx0" brushRef="#br0" timeOffset="40487">29469 9502 16268,'40'-1'-608,"0"-1"1,13 3-1,-1 2-3761,11 5 3439,-20-2 1,0 1-2101,13 3 3030,3 4 0,-32-8 0,0 1 0</inkml:trace>
  <inkml:trace contextRef="#ctx0" brushRef="#br0" timeOffset="40964">30261 9760 14020,'-7'-1'2228,"1"0"-1648,6 1-650,0 0-263,-20-11-82,16 9-2,-16-9 70,20 12 266,1 1 81,3 6-82,0 1-212,1 5 115,-3-1 101,-4 2 153,-9 10-38,0-5-90,-13 11-1,9-14-80,-3 4-20,8-8-25,4-1-45,3 1 70,2 1 48,3 1 94,4 1 49,25 15 52,-7-12-33,18 10 132,-14-14 72,0-2-125,0-1 27,-1-1 54,-3-1 372,1 3-269,-10-5 115,-2 1 140,-10-5 1417,-16 11-1871,-1-5-16,-15 10-51,3-6-14,-2-1-39,-1 0-78,0-2-43,2-2-181,3-2-1084,-6-2 213,14-3-631,-2-5-2287,16-3 4091,1-13 0,1 11 0,0-5 0</inkml:trace>
  <inkml:trace contextRef="#ctx0" brushRef="#br0" timeOffset="41280">30664 9216 17662,'-4'38'550,"2"-3"1,0 2-232,1 24-445,0-17 1,0 2 300,-2 0 0,0-1-54,0-12 1,0 1-10,-1 19 0,0-1-37,0 5-1061,0-2 1,1 0 926,1 0-324,0-8 1,1-2-150,1-10-274,0 7-1053,0-16-191,-1-2 1473,-7 5 1,5-14-1,-5 1 1</inkml:trace>
  <inkml:trace contextRef="#ctx0" brushRef="#br0" timeOffset="42086">31157 9477 14192,'-25'28'329,"-1"1"1,2 0 0,2-1-134,-3 17 25,-3 6-2397,-1 3 2369,1 1-87,1-3 54,2-2-368,1-5 216,2-2 507,1-3-515,0-3-34,3-5-19,2-6 45,6-7-138,3-8-162,4-6 1204,2-3-1534,18-37 431,0 1 31,8-16 0,2-6 59,-7 18 1,0 0 63,3-7 0,3-4 0,-2 5 53,-2 4 0,-1 2 18,6-9 0,-1 1 59,-4 11 0,-3 4 74,8-12 12,3-2-20,-17 25-9,-4 7 253,-2 5-102,-3 4-259,-2 2-203,1 2 177,0 3 42,3 3 375,4 6 1164,2 7-1171,4 11 0,0 3-166,3 13-918,-4-7 0,0 0 677,-4 6 92,-2 0-56,1 20-39,-3-14-544,-1 15-116,-3-2 86,-2-17-240,0-12 1,0-1-512,1 1-2752,2 11 4077,0-27 0,0-2 0,-3-13 0</inkml:trace>
  <inkml:trace contextRef="#ctx0" brushRef="#br0" timeOffset="42330">30927 9777 12798,'-11'-8'2123,"3"2"-1339,8 6-272,0 0-758,-2-10 299,14 7 34,7-8-202,38 11-299,-8 0 124,-16 0 0,1 1-625,12 2-175,0 2-3156,18 7 2512,-15-1-1054,10 2 2715,-16-3 1,-24-5-1,1-1 1</inkml:trace>
  <inkml:trace contextRef="#ctx0" brushRef="#br0" timeOffset="42550">31650 9949 15968,'9'40'1190,"-3"-3"-1137,-4-13-47,-1 0 126,0 11-62,-2-9-70,-2 10 0,-3-9-415,-2 1-254,-2 1-1638,-6 12-471,6-10 2778,-6 6 0,11-24 0,1-4 0</inkml:trace>
  <inkml:trace contextRef="#ctx0" brushRef="#br0" timeOffset="42769">31987 9994 17094,'-12'35'-318,"1"0"0,-3 12 35,2-14 1,-1-1-581,1 2-229,2-1-751,1-2 1843,1 7 0,4-19 0,0 1 0</inkml:trace>
  <inkml:trace contextRef="#ctx0" brushRef="#br0" timeOffset="43281">32344 9449 16523,'-14'43'191,"0"-1"0,-5 10 1,1-3-190,-3 5 25,2-9 0,1-1-1940,-2 6 1840,-4 11-215,7-13 58,7-17 289,0 3-333,8-24 35,1-4 24,1-8 209,4-4-257,12-25 14,2-3 1134,12-25-963,-3 0 72,-13 29 0,1-4-819,10-26 0,1-1 875,-11 24 1,0 1 195,10-25 1,-1 5 83,-9 20 1,0-1 5,-9 23 12,-2 5 161,-1 1-402,-1 4-107,0 0 1405,-1 4-1705,1 0 46,1 3 254,2 2 193,2 6 152,3 4-82,3 7-70,2 5-75,-1 6 125,3 21-41,-7-10-202,1 17 53,-7-16-14,-2 4-231,-2 1 1,0 1-171,-1 13-350,0-13 0,1-3-103,-1-4-481,1-8-701,1-6-901,2-7-608,0-8 3506,1-7 0,-2-4 0,-1-4 0</inkml:trace>
  <inkml:trace contextRef="#ctx0" brushRef="#br0" timeOffset="43497">32163 9578 16735,'17'-7'-33,"1"2"33,21 5-591,20 6 51,-11 2-530,-5 4 1,-1 3-671,7 8 608,-10 1 0,-4-1 0,-9-5 0,3 7 0</inkml:trace>
  <inkml:trace contextRef="#ctx0" brushRef="#br0" timeOffset="43848">32647 9946 14862,'29'4'67,"7"6"-67,-16 1 37,9 9 106,-17-8 69,0 3 455,-9 2-253,-2-2-86,-6 5-135,-3-1-17,-5 1-22,-9 9-154,7-8-70,-4 4-19,10-10-54,3 0 39,2 1-80,3 9 147,5-6-198,14 20-207,-1-20-180,11 7-126,-6-18-231,1-4-268,4-5-926,2-7-1159,-2-2 3332,5-14 0,-17 13 0,0-4 0</inkml:trace>
  <inkml:trace contextRef="#ctx0" brushRef="#br0" timeOffset="44186">33030 9121 15232,'4'0'-910,"-1"0"2674,-3 0-1350,33 46-142,-16-17-68,10 14 1,-1 4 47,-5 3-2013,-5-3 1,-1 1 2174,-1 15-147,-5-5 1,-2 0-390,-4-21 0,-1 0 186,0 11 1,-2 1-73,-4-1 0,-1-2 72,1-11 1,-1 0-26,-6 19 1,-3-1 2,-4 4-42,6-22 0,-2 0-146,-1-3 0,1-3 1,-9 14-68,-7 9-123,10-22-104,0-2-400,-1-1 31,-1-4 2117,0-1-11139,-24 3 9770,8-15 1,0 3 0,19-15 0</inkml:trace>
  <inkml:trace contextRef="#ctx0" brushRef="#br0" timeOffset="47782">18764 12221 17601,'-14'-13'-110,"7"2"214,21 12-42,17 4-37,-3-1 20,11 2-54,-9-1 9,1-1-3,0 0 1,1 1-35,0 0-547,1 0 307,0 0-429,-2-1 45,-1-1-256,-3 0-452,-2-1-558,-5 1-912,-5-1 2839,-5 2 0,-5-3 0,-3 1 0</inkml:trace>
  <inkml:trace contextRef="#ctx0" brushRef="#br0" timeOffset="48037">18862 12515 12882,'-12'2'3338,"2"-1"-2842,10-1-1093,0 0 852,14-2-17,2 1 42,31-4-280,-11 2-3,30-4-1106,-27 2 1103,13-2 6,-17 3-168,0-1-696,1 1 250,-1 1-167,0 1-700,-2 1-3674,6 1 5155,-11 3 0,-5-1 0,-15 1 0</inkml:trace>
  <inkml:trace contextRef="#ctx0" brushRef="#br0" timeOffset="51986">18998 12308 11722,'-34'-4'1207,"7"0"-219,27 2-417,0 0-93,0 1-601,1 0 192,0 0-69,4 0 605,2-1-453,2-1-29,4 0-6,1-1-2,9-1-53,-4 1 67,12-3-127,-13 3 52,19-3-46,-15 3 98,22-3-69,-20 4 50,22-2-87,-19 3-3,19 0 64,-21 2-16,7 0-45,-6 0-61,-10 1 66,4 0 57,-14 0 25,-1 0 19,-5 0 1207,0-1-1254,-5 1-59,0 0-34,-7 1 26,-1 0 2,-4 1 6,-2 1 48,-2 0-48,-2 0-106,-2 0 24,-14 1 85,8 0 0,-10-1-3,13-1 0,1-1-78,1-1 19,2-1 59,2 0 0,3 0 33,3-1-30,4 0 6,3 0-15,3-1-81,3 0-16,2 1-404,1 0 356,5-2 151,0 0 0,7-3 106,1 1 26,3 0-76,2 0-54,2 0-2,0 1 6,0 0 89,10 1-86,-7 1 2,20 1-3,-23 1-8,8 0-5,-19 0-74,-4 0-565,0 0 230,-4 0-1893,1 0-472,-8 4 551,0-2-1062,-5 3 3290,-3-1 0,8-3 0,-2 1 0</inkml:trace>
  <inkml:trace contextRef="#ctx0" brushRef="#br0" timeOffset="52730">19044 12546 13364,'-48'-13'1999,"3"1"-1705,38 9-36,-2 0-28,7 1-37,1 1-333,0-1-73,4 2 213,1-1 146,6 1-68,4 0 54,4 0 38,30-3-164,-15 2 2,0-1 1,1 1-6,-1 0 159,20 0-100,-24 1-60,7-1-2,-17 1-5,-3 0 5,-4 1 0,-5-1 98,-3 1 42,-2 0 613,-4 2-658,-2 0-92,-4 2-3,-5 1-59,-4 3 56,-4 2-41,-3 1 2,-2 2-171,-24 8 210,17-7 3,-16 5 0,24-11 6,2-2 142,-6 1-95,10-3 6,-2-2-23,13-2-27,3-1-9,2 0-305,2 0-110,6 0 415,4 0 221,7 0 15,19-3-175,-6 0 88,14-1-105,-13 2 7,0 0 36,-1 0-40,9 1-47,-11 1 9,6 0-9,-14 0 2,-2 0 43,0 1-84,-6-1-31,0 2-87,-8-2-16,-2 1-1118,0 0-731,-2 1-17,1-1 2039,-3 3 0,2-2 0,-1 0 0</inkml:trace>
  <inkml:trace contextRef="#ctx0" brushRef="#br0" timeOffset="54414">20146 11952 11017,'-5'0'2871,"1"0"-1508,4 0-1682,-8-13 319,9 3 0,-4-14-3462,19-8 3459,-2 5 3,5-12-91,-4 11 91,1 1 37,-2 1-37,0 1-3,-2 2-3,-2 2 149,1 0 81,-6 11 34,0 0-54,-5 10 3980,0 0-4282,1 3 94,-1-1 4,0 6 370,1 14-210,1 2-40,0 15 59,0-2-47,-1 3-17,1 2-48,0-1-22,0 0-72,3-5 0,0 0-93,1 9-3,5 20 0,-5-38 33,-1-6-649,-1-1 739,-3-10-6,-1-2-349,-4-7-43,-4-1-128,-11 0 212,3-1 20,-7-1 241,-1-3 53,6 0-20,-10-4 26,12 5 344,-8-2-154,11 2 11,-2 0 140,4 0-81,4 1 230,0-1-365,4 2-61,2 1-70,4 0 42,1 0 65,6-2-9,3 0 260,26-5-288,-12 3-25,20-4-39,-20 4-1,1 1-2,11-2 0,-9 1-365,8-1 308,-12 2 54,-2-1 0,0 1-296,8-2-66,-8 2-976,13-3 243,-16 3-3791,12 0 1563,-18 2 3412,1 0 0,-11 2 0,-4 0 0</inkml:trace>
  <inkml:trace contextRef="#ctx0" brushRef="#br0" timeOffset="54831">20030 12506 16999,'-15'-6'-132,"6"0"353,20 6-81,6-2 177,6 0-152,6-2-1195,6-1 1240,4-2 45,4-2-104,-9 2 0,0-2-56,20-5-94,-19 4 1,2 0 1,-1 0 0,-1 0-3,18-6 0,-19 7 0,-1 0-3,10-3-190,-1 2 0,-1 1-113,3-1-1565,-2 2 0,-4 1 1412,-16 5-288,2 0 213,-12 2-1199,-2 0-168,-3 0 1901,-1 4 0,-3-3 0,-2 4 0</inkml:trace>
  <inkml:trace contextRef="#ctx0" brushRef="#br0" timeOffset="55413">20455 12844 14917,'-54'-25'1142,"9"3"-946,36 6-260,5 3 107,12-12-43,6 8 137,14-6-75,1 7-54,5 2 98,1 3-36,14 4-36,-14 4 50,14 5 67,-28 2 65,0 6-56,-12 2 5,-5 4 28,-2 6-106,-8 6 0,-4 8-37,-9 8-17,-1-6 1,-1 0-437,3-8 1,0 1 437,-16 21 0,-2-1-872,15-22 0,0-1 946,-7 7 1,2-2 184,-8 6-517,5-6 405,4-7 8,6-6 76,4-6-17,6-6 406,4-3-809,3-4 1506,1-1-1352,7 0 188,11 0-127,5 0-2774,11-1 2800,-2-1-343,3-3 376,3-1-19,1-1 19,1 0-123,1-1 107,16-4-636,-14 4 535,11-2 2410,-20 4-2379,-2 1 261,-3 1-295,-3 1 12,-3 1-12,-2 0 855,2 0-861,-7 1 540,0 0-531,-9 0 264,-1 1-326,-2-1-249,-1 0 101,-1 1-376,-1-2 90,0 0-1321,0-1 78,0-2-1143,0-4 2879,0-11 0,0 10 0,1-5 0</inkml:trace>
  <inkml:trace contextRef="#ctx0" brushRef="#br0" timeOffset="55747">21145 12177 15123,'3'-7'2010,"0"2"-1400,-3 5 1717,0 0-2190,-14-9-139,11 7-85,-11-7-84,13 9-9660,1 0 5499,0 4 4332,0 2 0,0-2 0,-1 1 0</inkml:trace>
  <inkml:trace contextRef="#ctx0" brushRef="#br0" timeOffset="68599">25210 3461 6803,'0'4'2069,"0"-1"-562,0-3-1336,-2-20-51,0 13 423,-2-17-333,2 21-64,0 0-20,0 2 3,0 1 33,0 0-16,1 0-12,-1-1 157,1 0-173,0 0-45,0-1-65,1 0-5,0 1-3,-1 0-107,0-1 54,0 0-1765,0 1 0,0 1 0</inkml:trace>
  <inkml:trace contextRef="#ctx0" brushRef="#br0" timeOffset="80565">22632 11571 10524,'8'-3'2649,"0"1"-1928,-8 2 2459,0 0-3079,-36-17 81,26 12 140,-28-16-224,36 18-98,0-2-73,2 2-84,0 0-193,6-5 289,2-2-6,20-13 5,-3 7-95,25-9 146,-18 15 3,9 0-51,-1 10 50,-12 4-52,16 11 122,-22-1 1,2 9 36,-13-4-20,-4 3 242,-8 32-242,-6-15-49,0-6 1,-2-1 23,-11 9 34,-2-1-3404,-16 14 3362,9-16-3,-10 8 202,5-14 8,11-11 481,-6 2-464,19-16 31,2-2-300,7-5-541,1 0 385,3 0 3548,1 0-3356,5 0 110,1-1 8,4 0-17,2-1-67,4-1-28,1 0 8,1 1-30,14-1 47,-7 1-17,10-1 74,3-1-116,-10 1-2,8-1 78,-14 1-84,-2 2 33,13-2-30,-15 2-11,12-2-60,-22 2 15,2 1 20,-9 0-18,-1 0-36,-3 0-1856,0 0 1338,-1-2-240,0 0-382,0-1-506,-1 1-1157,0 0 2890,2 6 0,-2-4 0,3 5 0</inkml:trace>
  <inkml:trace contextRef="#ctx0" brushRef="#br0" timeOffset="81664">22369 12346 12451,'4'0'2394,"-1"0"303,-3 0-2750,-8-1-104,8 0 42,-7 0 429,24 1-96,-3 0-36,13 0 3,-4 0 92,5-1-28,4-1-8,4-2-67,4-1-431,25-4 361,-10 1-421,-19 3 1,1-1 379,5 0 0,-2-1-378,24-2 347,-9 0 0,1 1-1484,8 0 1452,-22 2 0,0 1 5,13-1-10,-1 2 5,-2 0-3,-2 2-398,-2 0 401,-4 2-11,13-1 11,-17 2 525,7 1-525,-12 1 0,-10 0 354,1 0-349,-12-2 1544,-3 0-1538,-2-1 1037,-3 1-962,-3-1-172,-2 0-634,-6-3 280,2 1 15,-5-2-113,2 1-251,-1 1-387,1-1-549,-3 2-499,-1 0-1144,-1 0 2520,38 10 0,-23-7 0,31 7 0</inkml:trace>
  <inkml:trace contextRef="#ctx0" brushRef="#br0" timeOffset="85317">22790 12692 10230,'4'-3'1521,"-1"1"1036,-3 2-1303,1 0-1254,0 1-47,0-1 231,1 2-2,-1-1 490,-1-1-42,2 1-588,-2 1 1535,1-1-1566,1-3-5,-2 1-505,2-1 494,-2 5 63,0 7 99,0 2-70,0 5-81,0-2 24,0 0-30,0-1-5,0-4-29,0-2-16,0-1 16,0-3 17,0-1-433,0-2 181,2-1 269,1 0 17,11-3-15,-3 1 1,9-3 42,-6 1-76,15-8-2,-9 5 24,11-5 9,-6 4-53,-6 2-67,12 0 108,-14 4-58,3 0 12,-7 2 4,-3 1-58,3 4 112,-5 2 420,5 23-296,-9-7 4,1 19-24,-7-9 78,-3 2 36,-4 2-80,-2 0 35,-3-1-19,-2-2 137,-8 10-134,5-13 81,-16 14-143,14-24 26,-7 3-18,9-12-35,0-3 7,0-2-3397,-10-2 3286,6-3-192,-7-4 99,7-2-50,0-5-792,-22-22 478,19 8-168,-13-15-333,25 14-252,6-1-3321,11-30 3038,4 19 1529,4 0 0,2 2 0,-3 13 0,5-6 0</inkml:trace>
  <inkml:trace contextRef="#ctx0" brushRef="#br0" timeOffset="85763">22788 12584 17195,'-38'-12'487,"7"3"-484,31 8-272,0 0 112,4 0 157,0 1 322,11-1-140,0 0 36,9-2 26,0-2 109,5-2-205,2-3-53,4-1-1372,2-2 1414,1-1 79,18-7-166,-13 5-283,11-4 238,-20 7 57,-2 2 58,15-2-120,-20 5-36,11-1 2,-25 7 26,-4 0 64,-3 1 1337,-2 1-769,-3 0-3314,-1-1-897,-3-1-1171,1 0 4758,-6-3 0,1 0 0</inkml:trace>
  <inkml:trace contextRef="#ctx0" brushRef="#br0" timeOffset="87617">24409 12266 15828,'-13'3'-327,"3"0"273,10-3 80,0 0 108,2-3-11,-2 3 1476,1-3-1599,-3 7-230,1-3 88,-2 4-24,3-4-433,0-1 182,3-1 266,-3 0 165,4-2 117,-4 1 550,1 0 411,-1 1-919,-1 0 303,-2-2-50,1 2-82,-3-1-128,3 2-104,0 0-56,0 0-56,1 0-6,-1 0-5288,1 0 3190,1-2-169,1-1-538,2 0 2811,2-4 0,-1 0 0</inkml:trace>
  <inkml:trace contextRef="#ctx0" brushRef="#br0" timeOffset="96138">24336 12150 13899,'-13'5'834,"3"0"-761,9-4-78,1 0-147,-1 1 63,1 0 8,0 0 75,0 0 0,0 2-730,0 1 529,0-2 64,1 1-31,-1-3-484,1 0 521,1-1 2111,-1 0-1974,-2 3-305,-3 2 252,-2 3 53,0 2 28,0 0-28,2-1-179,-2 6 33,3-3 37,1 4 31,1-1 78,2-4 5,2 4-5,2-6-19,3 0-116,4 0 81,-3-2-2,3-1-131,-1-3 150,-3-2-44,6-4 81,-7-1 0,1-3 62,-3-1 83,-3 0 72,0 0-145,-2 1 38,-1 0 24,-1 1 208,-5-1-225,2 3 6,-2 0-42,3 3 118,-1 1-11,0-1 16,1 1-204,0 0-358,-4 6 198,2-2 43,-2 5-189,3 0 136,3-2 44,0 3-37,1-5 46,1-1 38,0-1 31,1 0-330,8-1 325,-4-1-6,11-1-14,-9-2-8,3-3 8,-2-7 138,-2 2 268,-1-6-115,-3 8 27,-2-1 51,-4 2-27,2 4 260,-5-1-277,3 4-47,-1 0-205,1 1-163,0 1-428,-6 9 340,4-4-778,-2 11 16,6-8-2420,4 7 3433,2-8 0,-1 0 0,0-7 0</inkml:trace>
  <inkml:trace contextRef="#ctx0" brushRef="#br0" timeOffset="109796">25511 11679 11370,'-6'3'3016,"2"-1"-1176,4-2-2025,-21-3 25,17 1 1,-15-3 72,22 1 87,2 0 176,7-11-97,0 1-32,14-21-41,-8 10 30,7-12-27,-8 10 27,-1-1-2,-2 2-29,-1 3 37,-2 3 3,-3 4 45,-3 5 148,-1 5 17,-2 2-20,-2 3 946,1 1-1183,-1 3-68,0-1-26,0 3-52,0-2 28,1 21 206,0-5-44,2 22-42,-3-11 12,1 1-12,-1-2-62,1-2 9,-1-1-23,2 11 71,-1-8 5,0 9-87,-1-12-45,0-1-8,0-2-196,0 2 205,0-10-60,0 1 191,0-11 62,0-2 809,0-2-846,-3-1-25,0 0-174,-5 0 96,-2 0 33,-2 1 37,-9 2 8,5 0-9,-6 0-33,7 0 42,1 0 115,-4 1 25,5-1-45,-2 0 132,7-2-115,3 0-50,1-1-264,4 0 93,8-2 224,-1 1 361,30-7-353,-12 4-28,35-8-45,-26 5 18,27-4-68,-25 5-56,10-1 53,-4 4-31,-12 2-25,13 0 59,-21 1 65,3 0-65,-11 0-62,-2 0 20,-2 0 9,-4 0 27,-1 0-140,-3 0-3131,-1 0 0,-1 0 0</inkml:trace>
  <inkml:trace contextRef="#ctx0" brushRef="#br0" timeOffset="110513">25256 12250 11919,'-8'0'2716,"1"0"-1806,7 0 779,0 0-1894,-14-1 205,14 1 12,-7-1 592,35 2-326,-1 0 10,18 1-47,-3-1-68,4-1-35,3 0-159,3-1 91,2-1 67,1-1-53,1-1-42,0 1-650,0 1 626,-17 1 0,-1 0-12,18 0-29,-13 1 1,-2 0-15,1 0-369,24 3 138,-40-1-354,10 4 213,-27-3-613,-2-1 370,-5-1-2099,-7 1-780,0 1 3687,-15 4 0,12-4 0,-5 2 0</inkml:trace>
  <inkml:trace contextRef="#ctx0" brushRef="#br0" timeOffset="111380">25661 12543 10953,'4'0'2385,"-1"0"1628,-3 0-3979,-5 6-227,-41 25 190,13-4-173,1-4 0,0 0 170,-5 8 93,1 1-53,0-1-703,3-2 714,2-4 87,-2 1 25,11-11 95,-1-1-252,16-10 245,2-2-368,4-2-121,1 0-503,3-2 1278,1 0-531,6-1 64,3-1-55,5-1-6,6-1-3,3-1-59,3-1 53,1 0-453,14-1 193,-11 4-224,24-3 196,-25 5-171,8-1-349,-5 2 444,-12 2-65,5-1 91,-14 1 181,-3 0 163,-3 0 28,-3 0 152,-2-1 136,-2 0 614,-1-1-490,0 0-188,-1-3-199,-1-1 90,-1-2 260,-2-3 580,-2-4-619,2 4-6,-3-3-162,4 9 191,-1-2-222,2 4-45,0 1 320,2 1-365,-1 5 12,1-3 8,0 4 26,0-3 2,0 1 23,0 1 310,0 17-327,0 3-42,0 17 100,-1 24-417,0-12 273,1-17 0,-1-1 86,0 13-84,1-4-39,0-5-4,1-3 1,1-4 84,1-3-3,4 6-17,-3-10-67,4 9-3,-5-20 312,0-1-309,-2-9 37,0-2-365,-1-1-179,0-5 199,0 1-182,0-2-291,0 2-400,0 1-743,0-2-2083,0 0 4007,-5-3 0,8 20 0,-6-13 0,8 17 0</inkml:trace>
  <inkml:trace contextRef="#ctx0" brushRef="#br0" timeOffset="123967">26947 12164 10762,'-5'0'2838,"1"0"351,4 0-3058,-18-4-106,13 3-25,-14-2-78,19 2-653,0 1 597,6 0 232,10 3-28,4 0-59,11 2-11,-2 0 3,2 1-6,3-1-411,13 1 139,-10-1-414,-3-1 1,-1 0-142,-2 0-46,13 3-96,-29-3-282,-4 1 1254,-3 3 0,-4-4 0,-3 1 0</inkml:trace>
  <inkml:trace contextRef="#ctx0" brushRef="#br0" timeOffset="124230">26870 12514 13611,'-1'2'1915,"-1"1"-627,2-3-1252,19-7-36,-6 2-33,18-6 27,-8 4-142,13 0 103,-7 3 39,10 0-47,-10 4-53,1 0-228,2 1-884,17 5 367,-11 1-2327,23 13-163,-30-7 3288,6 12 1,-25-16 0,-4 2 0</inkml:trace>
  <inkml:trace contextRef="#ctx0" brushRef="#br0" timeOffset="125863">28316 11289 15484,'7'-3'129,"-2"0"-129,-1-1 0,2-3 98,3-5-37,5-7-61,4-6-45,2-6 15,10-17 38,-8 13-3389,6-13 3418,-16 28-29,-1 1 160,-8 14-87,-2 2 773,0 2-854,-1 6-98,0-1-33,0 5 3489,0-1-3358,-1 5 62,0 6 8,0 7-68,-1 5-621,-1 5 585,1 2 0,-1 2-10,2 1 35,0 2-97,1 1 53,0 3-219,0 0-1421,1 1 1419,0-2-46,0-5-383,0-5 283,-1-7 51,0-6 75,0-6 151,-2-5-289,-11-2 314,1-4 571,-12 0-453,5-5 1775,-1 0-1308,0-1 37,1-1-112,2-1 420,2-1-31,-3-3-392,6 1 597,-5-1-812,11 3-85,0 1-83,6 1-379,0 1 29,3-2 218,20 1 188,0 0-62,36 1-9,-18 0-113,-3 0 1,1 0-294,11 0-552,-7 1 1,1 1-28,9 2 251,-19 0 1,0 1-3363,23 10 3943,-17 2 0,-6-3 1,-21-4-1</inkml:trace>
  <inkml:trace contextRef="#ctx0" brushRef="#br0" timeOffset="126182">28171 12421 14974,'-9'4'2293,"2"-1"-1917,7-3-231,0 0 236,63-15-373,-25 8-1050,8-2 0,1 1 1121,8 4-71,1 2 389,2 1-397,0 1-1161,-1 2 1111,-2 1-76,-16 2 0,0 0-205,19 2-165,-12-1 1,0 1-202,4 1-342,9 3 583,-26-1-1152,-4 1-492,-5 1 2129,-6 8 1,-8-11-1,-5 4 1</inkml:trace>
  <inkml:trace contextRef="#ctx0" brushRef="#br0" timeOffset="126596">28199 12932 16052,'-2'-65'361,"1"20"-6085,46 19 5718,-15 21 1,13 0 1413,-1 11-1408,-12 0 124,6 6-10,-17 0 54,-4 3 308,-3 13-319,-5-2-17,-6 12-25,-8-4-53,-8 4 16,-6 3-31,1-12 1,-2 1 3,-12 15 390,4-10 0,0 0-121,-4 1-127,6-5 0,1-1-193,5-4-182,-8 13-87,24-27-33,6 4 41,8-6-16,9 4-11,6-3 123,9-2-244,9-3-480,-5-7 0,4-2 2445,24-7-2319,-18 1 0,-1-3-1014,-10-1 0,-2-1 266,-2 0 1,-1-1 1510,5-4 0,-3 0 0,-1 2 0,0-4 0</inkml:trace>
  <inkml:trace contextRef="#ctx0" brushRef="#br0" timeOffset="126933">29031 12828 15456,'-36'-8'621,"1"-1"1,-3 1 0,5 4-622,8 10-336,-16 16 159,18 0-24,-10 32 131,17-16 33,0 15 1,11-16-6,2 0 42,6-3 53,10 9-98,1-13-8,9 4 0,-2-17-34,3-5-11,1-4 98,3-4 42,0-4 45,1-6 28,11-15-54,-12-1 9,6-12-25,-17 4 33,-4-2-33,-3-4-36,-4-1 69,-3-3-42,-2 1 34,-6-13-16,1 15 24,-6-6 3,1 21-81,-1 4-157,0 5-716,-6 1 450,4 5 20,-3 1-462,8 5-911,3 1-1789,3 0 763,1 0 2802,6 1 0,-5-1 0,6 1 0</inkml:trace>
  <inkml:trace contextRef="#ctx0" brushRef="#br0" timeOffset="127289">29619 12321 17822,'10'-7'-196,"4"1"283,8 7-71,4 0-16,6 0-1220,19 0 32,-10 1-3438,24 5-2124,-32-1 6750,4 6 0,-26-7 0,-5 2 0</inkml:trace>
  <inkml:trace contextRef="#ctx0" brushRef="#br0" timeOffset="127497">29583 12612 17116,'-5'0'1260,"1"0"-1397,4 0-356,63-11-218,-31 8-527,9-4 1,0 2-294,-6 10-500,-2 4-1871,-6 5 3902,-2 8 0,-13-12 0,-2 3 0</inkml:trace>
  <inkml:trace contextRef="#ctx0" brushRef="#br0" timeOffset="128163">31110 11834 13894,'-32'-22'982,"-1"1"1,-18-10-930,22 24-53,9 5-73,-1 6-263,-14 12 230,6 3-601,-12 15 599,18-6 1,2 2-8,-12 19 145,7-3 1,2 1 6,1 11 16,10-21 0,2-1 28,2 12 43,5-3-52,7 14-108,5-17-17,7 9 0,3-20 8,5-3 187,2-4-293,18 4 125,-9-12 21,12 0 8,-1-15 75,-12-8 118,20-23-115,-25-3-563,-6-4 0,-3-4 544,1-16-58,-8 17 0,-3-1 41,-1-19-45,-4 0 5,-2 2 4,-2 5 149,-1 7-71,0 8 48,-5-1-157,1 13 72,-3 0-447,-2 9-264,2 6-1188,-4 2-265,7 8-581,-1 5 2695,5 10 0,1-8 0,0 6 0</inkml:trace>
  <inkml:trace contextRef="#ctx0" brushRef="#br0" timeOffset="128346">31393 12371 14283,'0'6'1783,"0"-2"-1343,0-4-2591,-35 6-708,26-5-1181,-26 5 4040,37-7 0,-1 0 0,2 0 0</inkml:trace>
  <inkml:trace contextRef="#ctx0" brushRef="#br0" timeOffset="128747">31794 11866 16612,'-55'-31'1176,"8"6"-1176,35 25-157,1 2-44,0 1-71,0 5 76,-1 5 31,0 6-28,-7 24 123,6-4-859,4 0 1,1 1 883,3 11 28,2-17 0,1 0-254,5 10 227,2-2 44,4-4-9,4-3-36,1-5 45,1-4-330,18 3 254,-11-15 76,12 1 179,-16-17-2,0-5 24,9-20-147,-7-2-1,5-16 0,-11 4-50,-3-3 1481,-4-2-1406,-3 0-766,-2 1 688,-1 3-72,-2-7 27,0 17-442,-4-8 0,1 24-146,-2 0-3069,-1 11 161,2 3 3541,-4 5 0,6-2 0,-1 2 0</inkml:trace>
  <inkml:trace contextRef="#ctx0" brushRef="#br0" timeOffset="129217">32207 11964 16705,'-50'-3'-476,"7"7"336,27 15 8,-2 7 112,-1 9-13,-1 5-1699,1 4 1698,1-1-230,3-4 469,4-3-15,5-6-140,2-4-58,3-3-45,2-3 847,4-2-908,9 2 726,0-7-674,8 2 315,-3-9-298,-1-3 54,1-1-3,-1-3 55,-2-2-139,3-7-233,-6-3-2565,14-31 795,-13 15 2081,8-32 0,-16 41 0,0-4 0</inkml:trace>
  <inkml:trace contextRef="#ctx0" brushRef="#br0" timeOffset="129663">32228 11831 16327,'-28'26'113,"1"1"0,-21 19-166,28-25 17,2-1 30,2 0-36,2-1-3,3-2-16,2 0-144,1 3 110,3-5-22,2 3-32,4-5-22,3 0-327,11 7 196,0-4 204,8 3-56,-2-7 30,2-2 68,1 0 48,1 1 8,0 0-8,0 1 19,13 14 188,-16-10-40,9 10 138,-23-14 129,-1-1 416,-5 3-480,-1-3-46,-5 3-16,-4-1-99,-7 1-24,-5 2 133,-21 8-161,7-6-141,3-5 1,-1 0-9,-4 0-320,-18 2-4,29-11-91,-2-1-279,15-7-395,4-3-813,4-9-2514,13-25 1219,0 8 3120,3 1 0,1 2 1,-3 9-1,3-5 0</inkml:trace>
  <inkml:trace contextRef="#ctx0" brushRef="#br0" timeOffset="129997">32303 11943 13033,'-3'-4'3098,"1"2"1169,2 2-4071,-24-25-51,18 19-145,-18-18-2,24 24-102,0 0-84,6 0 197,1 0 106,19-3-115,-4 0-9,39-4-41,-27 3-9,20-1 59,-28 4 3,-2 1 0,-1 0-1,-1 0-2,-2 0-210,4 0-11,-9 0-95,2 1-656,-6-1 115,-2 2-2528,6 0-31,-7-1-1543,4 0 4959,-8-1 0,-1 0 0,-3 0 0</inkml:trace>
  <inkml:trace contextRef="#ctx0" brushRef="#br0" timeOffset="130780">32249 11944 12196,'0'-5'1535,"0"2"2503,0 3-3674,-16-2-395,10 5-143,-15 3 71,12 11 58,-4 8 53,-12 30-233,4-8 281,6-14 0,1 1 2,-6 15-55,-1 0 3,0-1 41,5-15 1,1 0-45,-7 14-43,7-14 1,1-3-73,4-5-400,1-3 224,8-17 268,5-4 283,10-8-61,3-1-65,25-21-103,-10 2-34,13-13 276,-13 8-346,-2 1-356,13-2 238,-18 17 144,8 0 44,-17 20 257,1 4-134,0 7-2,1 3 10,-1 5-7,-3 3 273,-2 17-145,-6-7-87,-6 13 23,-6-11-14,-6 2 33,-5 0 34,-4-1-1167,-3-3 1080,-3-2 33,-16 9-145,8-14-48,5-9 0,0-1 6,-4-3-300,-21-2 76,26-14-134,-7-7-12,12-7 110,0-8-93,1-6-56,3-5-8,2-3-347,4-3-2265,11 0 1,3-2-1240,3-8 4268,4 3 0,3 4 0,-2 19 0,4-3 0</inkml:trace>
  <inkml:trace contextRef="#ctx0" brushRef="#br0" timeOffset="131113">32170 11743 14543,'-6'-1'1848,"1"1"459,5 0-2326,-2-6-119,5 4 399,27-7-211,-1 8 45,26-2-1552,-12 3 1465,5-1 60,1 1-68,1 0-9,-2 1 1,-3 2 8,-2 1-51,-3 1-640,23 6 248,-24-3-135,-5 0 0,-2-1-304,-6 2-571,6 1-432,-15-2-1245,-4-2 3130,-3-1 0,-5-2 0,-2-2 0</inkml:trace>
  <inkml:trace contextRef="#ctx0" brushRef="#br0" timeOffset="138903">9487 14296 13798,'4'-2'1949,"0"1"-1498,-4 1-311,44-16-1916,-16 8 1881,5-2 0,2-1 1,9 3-44,4 0-54,5 2 37,0 2-90,-1 1 45,-4 2-263,7 4-53,-19-1-376,2 4-1542,-16 9 1229,-12-2-714,0 9-306,-11-5 2025,-7 7 0,5-13 0,-5 2 0</inkml:trace>
  <inkml:trace contextRef="#ctx0" brushRef="#br0" timeOffset="139097">9700 14575 15249,'-50'5'2433,"10"0"-2433,38-5-683,9-1 680,2 0 3,11 1 25,6-1-25,8 1-162,9-1-1067,-8 1 1,3-1 439,20-1 234,-18 0 1,0-1-880,16-3-773,0-3-2488,-5-2 4695,3-11 0,-29 14 0,1-6 0</inkml:trace>
  <inkml:trace contextRef="#ctx0" brushRef="#br0" timeOffset="139654">10639 13611 14213,'-1'-6'1377,"-1"1"-52,2 5-1121,-9 40 118,2 14-252,1-16 0,0 1-182,2 0 0,1-2 278,-1 21-945,0 1 818,0 2-36,2-1-1707,-1 2 1544,2-2-22,1-1-812,0-2 697,0-3-749,5 13 648,-1-23-1215,7 10 378,-5-36 1177,3-3-360,-1-21 1679,1-8-2124,2-17-58,0-14-314,2-15 1170,-7 26 1,0-5 43,-1-11 1,-1-6-1,-1 3-153,1 2 1,-2-1 57,-1-1 1,0-3-1,-2 5 116,-2 11 0,-1 1 505,-3-5 0,-1-3 0,0 3-141,1 4 0,0-1-100,-4-19 1,1 3 60,2 11 75,2 7 293,2 6-429,2 5-136,1 3 26,2 1-72,2 2-38,3 1 66,5 3 368,11-1-161,-1 8 1329,10 1-1167,12 17-149,-8 4-167,11 11-852,-16 2 832,-3 5 36,-6 4-45,-6 3 1,-8 3 42,-11 2 1,-5 1-482,-7 14 339,0-11 0,-2-2 23,-11 2-55,-3-2 46,10-17 0,-1-1-381,-9 9-27,-7 5-867,11-14 144,12-9-79,0-1-2103,12-11 3264,5-4 0,1-3 0</inkml:trace>
  <inkml:trace contextRef="#ctx0" brushRef="#br0" timeOffset="139963">11465 13392 11448,'5'-1'3000,"-2"0"-545,-3 1-2418,-39 0-37,20 3-67,-32 3-65,18 20 45,5 1-176,3 6 1,0 3 528,-5 18-187,10-16 1,1 2-29,-3 21-15,4 0-2,5-1-57,8-19 1,2 0-1149,-1 20 1114,3-22 0,2-2-78,2 12-103,2-3-50,4-5-2254,4-7 0,3-2 1587,1 1 22,16 15 299,-16-40-338,1-5 642,19-23 0,-21 15 1,11-16-1</inkml:trace>
  <inkml:trace contextRef="#ctx0" brushRef="#br0" timeOffset="140435">11643 13366 11933,'7'-3'1448,"-2"1"-1098,-5 2 1030,0 0-1049,-6 41 5,0-9 207,-8 30 0,-1 5-801,6-31 0,0-1 363,-7 25 0,0-1-23,5-25 1,1-3-853,0 2 1,-1 0 787,0 0 0,1-1-18,-1 0 0,0 0-62,-8 28-103,6-19 0,1-2-129,-1 4 31,-3 10-143,14-44 534,2-4-1169,4-9 2772,2-6-1930,16-34-61,-3-3-293,-4 10 1,-1-3 336,-2 4 1,-1 0-15,0-3 0,0 0 134,-1 0 1,1 0 94,2-11 0,1 2-536,-5 14 1,0 2 558,3-7 1,-1 2 313,7-9-58,-7 18-34,0 0 52,-7 20-7,-1 4 508,-1 2-825,-1 2 1181,1 0-1153,1 3 501,2 2 71,4 6 13,11 16-400,-2-1-29,6 14-153,-7-4 90,-1 3-26,-3 3-62,0 3-1079,-1 0 1074,-1 1-414,3 19-208,-4-17-215,2 12-957,-5-22 345,0-4-1036,-1-3-1573,0-7 4058,-4-5 0,0-10 0,-2-4 0</inkml:trace>
  <inkml:trace contextRef="#ctx0" brushRef="#br0" timeOffset="140663">11498 13720 13347,'-5'7'2266,"2"-2"-1902,3-5-658,0 0-311,24 7 417,-5 0-134,24 8-288,-9 0-1411,5 2 999,2 3-1066,-1 1 649,1 1 754,10 9 0,-26-16 1,4 3-1</inkml:trace>
  <inkml:trace contextRef="#ctx0" brushRef="#br0" timeOffset="140897">12132 13946 16439,'3'38'162,"-1"-1"0,2 15-162,-4-16 0,0-2-760,0 5 755,0-1 209,0-2-347,0-1-190,0-2 49,0-4-1698,0 2 363,2-13 1619,5-8 0,-3-8 0,3-7 0</inkml:trace>
  <inkml:trace contextRef="#ctx0" brushRef="#br0" timeOffset="141187">12301 13214 12957,'33'30'465,"0"1"1,-6-6 0,-2 0-315,5 16 890,-11-8-794,-2 2 33,-2 4-1983,-6-7 0,-2 2 1807,3 22-65,-5-17 0,-1 1 676,-1 23-680,-2-29 0,-1 0 8,-2 1 1,0 1-44,-1 0 0,0 0-171,-2 0 1,0 0 5,-1-2 0,0 0-463,-2 8 1,-1 0-468,-4 16 412,6-24 0,-1-2-1166,0 2-1674,2-8 3523,-1-9 0,5-8 0,-2-5 0</inkml:trace>
  <inkml:trace contextRef="#ctx0" brushRef="#br0" timeOffset="141413">12848 14148 9189,'1'-5'0,"0"1"0</inkml:trace>
  <inkml:trace contextRef="#ctx0" brushRef="#br0" timeOffset="141947">13201 13453 17374,'-2'43'-30,"0"0"0,0-1 0,1-4 36,1 13-8,0 7 1,0 2 1,0-26 0,0-1-767,0 26 0,0-3 621,0-12-36,0-4-60,0-5-144,0-6 50,0-8-1473,2-4 854,0-9 383,1-4 572,-1-9 537,2-6-946,1-9-717,3-31 824,-3 5-294,-1-1 1,-2-2 595,-2-14 68,-1 21 1,-2-2 131,-2 0 0,0 1-81,0 10 0,1 0-2,-3-9 1,1 0 202,-1-11 83,0 2 160,2 5-104,1 5 12,2 5 456,2-7-927,2 20-56,3-4 56,5 21 1446,4 3-830,20 2-420,-4 4-54,13 2 18,0 13-42,-13-3-12,5 6 9,-19-5-79,-4 1 202,-4 0-115,-4 2-8,-3 1-37,-3 3-16,-3 2-62,-5 2 0,-3 1-185,-3 0-143,0-1-150,0-1-3045,-11 14 423,13-18 3100,-9 10 0,19-25 0,-1-2 0</inkml:trace>
  <inkml:trace contextRef="#ctx0" brushRef="#br0" timeOffset="142252">13805 13313 15867,'-35'31'181,"0"-1"0,-13 12-128,20 16 20,19-21-59,0 24-14,4-12-985,1 17 784,5 0 83,2-17-28,1-11 1,2-1-96,4 3-238,3 7-238,-2-18-283,1-4-298,1-3-4643,7 0 5979,-3-12 1,-3 0 0,-6-10 0</inkml:trace>
  <inkml:trace contextRef="#ctx0" brushRef="#br0" timeOffset="142748">14168 13325 14375,'5'-4'1053,"-2"2"725,-3 2-1966,-20 35 188,6-8 18,-7 13 1,0 4 25,-3 10-40,8-18 1,0 3 0,1 1 1,1 0-6,-7 21-25,5-11 0,1-1-436,1 2 356,4-15 0,2-2-89,2-5-77,2-1 13,3-18-123,1-4-97,0-2-96,1-3 53,1-1 496,2-3 46,17-32-419,-5 1 162,-1 3 1,0-3-1449,6-24 1544,-10 26 0,0-1 45,3-15 0,0-1 95,-4 13 0,0 0 298,5-20 0,1 3-821,-1 1 859,3-6-218,-8 31 369,-2 6-30,-3 5-46,0 6 958,-3 2-1227,1 5 870,-2 1-1057,0 1 231,1 2-186,1 4 507,3 5 103,2 7-632,2 8 137,0 8-9,-1 7-36,-1 5 54,-2 4-35,-3 2-83,-1 2 55,-2 0 1,0 1-391,0-18 1,0-1 262,0 22 1,0-2-316,0 5-59,0-3-378,3-20 1,0-2-460,4 14 1277,4-13 0,0-4 0,-2-10 0,6 2 0</inkml:trace>
  <inkml:trace contextRef="#ctx0" brushRef="#br0" timeOffset="142969">13925 13661 14736,'5'-4'305,"-1"0"-305,-4 4-126,0 0 126,46-2-428,-16 1 76,4 1 1,1 1-1781,8 6 609,0 7-507,-2 7 2030,-6 2 0,-15-9 0,-7-3 0</inkml:trace>
  <inkml:trace contextRef="#ctx0" brushRef="#br0" timeOffset="143346">14465 13927 13310,'7'0'1113,"-2"0"-1211,-5 0 53,11 2 123,-5 2-72,13 9 75,-12-1 70,3 9 0,-6-1-69,-2 3 60,-2 26-60,-2-20 32,-3 16 102,0-28 42,0-2-20,0-3-26,0-1 18,-1-3 61,1 0 404,0-1-477,3-3-72,0 0-183,2-3-184,1 0 215,5 3-134,2-1-406,14 5 247,-3-3-1569,36 0 493,-20-4-1136,-1-2 1,1 0 2510,2-3 0,-7 1 0,-15 1 0</inkml:trace>
  <inkml:trace contextRef="#ctx0" brushRef="#br0" timeOffset="143846">14882 13287 14367,'0'-4'420,"0"0"403,0 4-717,36 10 29,-14 2 13,31 13 188,-24 3 34,-1 6-1714,-2 5 1590,-4 4-72,-3 2 106,-5 4 87,-4 1-250,-6-12 1,-3 1-14,-2 24-326,-1-21 1,-2 0 221,-7 20-44,-4 1-353,3-18 1,-1 0-709,4-11 1,0-1 544,-3 8 0,0-1-5248,-6 19 5808,4-22 0,4-5 0,5-23 0</inkml:trace>
  <inkml:trace contextRef="#ctx0" brushRef="#br0" timeOffset="144030">15458 14052 16730,'5'2'694,"-2"0"-8380,-3-2 7686,-4 10 0,3-7 0,-3 7 0</inkml:trace>
  <inkml:trace contextRef="#ctx0" brushRef="#br0" timeOffset="144848">16204 13542 17030,'-15'38'21,"0"0"1,1-2-1,2 0-4,5 1 0,2-1-418,-4 24 401,4-20 0,1 1-33,-1 17 27,1 1-229,0-1 4,3-21 0,0 1 18,0 13-511,0 8 379,3-30 352,2-9-449,1-7 251,1-5-94,0-5 582,5-12-415,-2-7-123,5-15-146,-6-1 1,-1-2 61,2-26-38,-3 2 1,-1-2 275,-3 22 0,-2-1 5,-4-15 1,-2-7 0,0 7 173,1 8 1,0 2-6,-2-1 0,-1-5 0,0 7 58,2 7 1,1 4 269,-5-31 44,2 7 42,3 8-89,2 6-227,5-13-146,3 25-33,6-10 70,5 30 182,6 3-29,8 4 62,5 7-78,6 4-34,3 7 15,0 5-192,-2 4 124,-5 2-65,-5 0 88,-7 1-5,-7-2 203,-3 13-599,-8-8 355,-2 11 945,-16 2-1048,-1-9-493,-20 20 101,8-24 278,-8 5-556,9-14-242,1-4-620,2-3-1280,1-3-1073,4-2 3885,0-3 0,8-3 0,1-1 0</inkml:trace>
  <inkml:trace contextRef="#ctx0" brushRef="#br0" timeOffset="145163">17209 13080 13997,'-5'3'1084,"0"-1"-71,-35 6-414,18-2-78,-34 8-162,25-2 19,0 5 0,0 2-378,-8 6-48,-2 10 0,3 3 6,10 2-1252,8-7 1,2 1 1379,5 12 29,2 4 659,3 4-774,3 1-28,2-1 191,3-18 1,2 1-287,3 15-338,5-4 1,3-1-44,4-3-293,2-7 0,2-4-538,4-9 551,10 0-1361,-7-18-1730,-2-6 3875,7-14 0,-19 8 0,3-8 0</inkml:trace>
  <inkml:trace contextRef="#ctx0" brushRef="#br0" timeOffset="145650">17500 13213 13154,'7'-6'1689,"-1"2"-1135,-6 4 1904,0 0-2301,-21 55-154,3-18 2,-6 17 1,-3 3-430,10-26 0,1-2 442,-6 11 0,-1 1-10,0-2 1,2 0-9,-11 19-52,7-13 0,1 0-9,1 0-18,-3 7-41,15-29 121,4-8-1135,3-6 798,3-6 229,4-5 46,4-5-21,5-8-531,16-29 50,-1 1 141,-9 10 0,1-3 93,4-9 0,-2 0 270,-4 10 1,0 1 26,5-12 1,0 3-36,6-12 67,-2 8 452,6-7-49,-10 19 3,3-3 218,-9 15-419,-7 9 114,1 2-308,-7 9-11,1 5 160,-2 5 1313,2 6-1100,1 7-191,2 6-14,0 5 246,1 24-266,-2-10-411,-2-5 1,-1 0 265,0 9 55,0 14-58,-2-19-114,1-2-138,0-3-3606,1 11 3337,0-16-1556,3 12 581,-2-26-439,2 0-1064,-3-12 2999,-1-4 0,-1-2 0,-1-2 0</inkml:trace>
  <inkml:trace contextRef="#ctx0" brushRef="#br0" timeOffset="145863">17131 13617 16789,'30'-15'-17,"0"0"0,28-13-367,-25 18 1,-2 2-398,21-3-604,-8 6 0,0 3-3425,4 6 4810,17 10 0,-45-8 0,-1 4 0</inkml:trace>
  <inkml:trace contextRef="#ctx0" brushRef="#br0" timeOffset="146363">17795 13789 17130,'-12'-20'-507,"10"2"502,11 17-127,16-2 129,-7 2-5,6 1-126,-3 4 30,-7 1-11,1 5-44,-9 2 16,-3 3-53,-6 20 190,-3-5 6,-5 13 0,0-11 6,0-1-3,1-4 11,-1 7-6,4-11-50,-1 9-81,5-17 33,2 1 62,1-7 28,2-1 62,2 0 145,8 4 14,-3-3 185,11 7-246,-8-6 69,4 4-27,-6-5-28,-2 0 5,-1-1 48,-3 0 123,-2-2 142,-2 0-128,-3 0-215,-3 2-57,-6 1-47,-26 13-53,12-7-149,-16 7-146,19-13-24,2-4-676,-4-3-13,9-6-272,-3-6-3764,10-25 1015,4 6 4037,4-27 0,2 36 0,0-5 0</inkml:trace>
  <inkml:trace contextRef="#ctx0" brushRef="#br0" timeOffset="146798">18114 13016 15831,'29'22'373,"0"1"1,-1-2-1,-4 1-149,0 8 62,-1 3-23,-1 2-56,-2 3 20,0 1-28,-1 2-1475,-2 1 1447,0 1 19,-2 0 474,3 20-398,-6-15-154,-5-7 0,-1 1-45,-2 8-5,-4 17-41,-5-33 0,-1 0-1079,-7 18 1018,3-17 1,-2-1-182,-9 14-62,-2 0-53,-2-1-87,-1-3-266,-2-4-1178,-10 7 103,9-16-397,-6 1-3265,14-19 5426,-4-6 0,15-3 0,-3-4 0</inkml:trace>
  <inkml:trace contextRef="#ctx0" brushRef="#br0" timeOffset="147070">18237 13902 11306,'-3'-9'-976,"2"2"1,3 6 0,0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2:13:40.38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9483 13424 5790,'27'25'-14,"-1"0"0,12 11 0,-31-30 0</inkml:trace>
  <inkml:trace contextRef="#ctx0" brushRef="#br0" timeOffset="883">9883 13553 11994,'-16'-25'1224,"2"5"-898,12 20-4,0 0-43,-1 0-46,1 0-116,-2 3-111,0 2-6,-1 5-162,-4 16 162,3 2 114,-1 19-16,5-7 0,0 3-57,1-8 0,0 2-1152,-1 9 1,1 6 0,0-4 1114,0-1 1,0 0 45,-1 15 0,0 2-532,0-1 0,-1-3 557,0-14 1,1 0 40,-2 13 1,1-2-11,0-19 0,1-3-49,0-2 1,-1 1 30,0 8 1,0-2 9,-2 17-45,-2 8-45,3-28 54,0-6-1805,-2 2 1788,2-13 1838,0-1-2007,2-11 1187,1-5-1399,0-1-1098,0-2 1146,0-3 3366,-1 1-4028,0-2-72,-3 0-86,0-1-3171,-7-11 4279,4 2-848,20 30 0,-10-16 0,19 32 0</inkml:trace>
  <inkml:trace contextRef="#ctx0" brushRef="#br0" timeOffset="18966">18040 9225 6299,'12'4'566,"-3"0"-247,-9-4 2711,0 0-2367,10 5-16,-7-3-67,7 3-37,-10-5-53,0 0-608,2 1 379,2 8 199,3 3-1,4 11 241,6 27-639,-3-4-1085,0 12 0,1 3 1060,-8-27 1,0 0 33,1 11 1,1 4 0,-2-4-18,-1-9 1,-2-1-5,2 13 0,0 0-688,-2-11 1,0-2 687,-1 2 0,1 2-337,1 11 0,0 6 1,0-3 287,0-1 0,0 2-449,0-4 0,1 8 0,0-1 0,-1-6 449,1 6 0,1-3-11,-2-7 1,1 2 0,1 4-49,2 5 1,2 6-1,-1-1 1,0-6 58,-2-10 0,0-5 0,0 5-3,2 8 1,1 7 0,1 0 0,-1-7 3,4 13 1,-1-7 101,-3-13 1,0 2-86,2 1 1,0 5 0,0-5-18,-2-6 1,1 0-17,0 2 0,2 4 0,-2-4-38,0-6 0,-1-2 49,3 13 0,1-2 840,-5-17 1,-1-2-837,10 32 39,1-5 0,0 1 542,-7-20 1,0 0-600,7 21 0,0 2-1,-6-11 1,-1-3 2,-2-10 1,-2 1-31,6 25 0,-1 0 46,-6-26 0,-2-2 0,2 12 0,0-1-8,-1 18-1,-1-1 56,-2-5 1,0 0 5,-1-23 1,-1 1 20,3 31 0,0-4-37,-1-10-18,1-12 1,-1-3-20,1 1 892,2 22-887,-4-37 1666,0 8-1666,-2-26-5,-1 0-115,0-6 67,0 0-160,0-5 170,-1 2-768,-1-3 139,-2 0-237,-3-1 276,0 0-408,-1-2-1671,1-5 890,2 3 1817,-2-12 0,4 14 0,0-3 0</inkml:trace>
  <inkml:trace contextRef="#ctx0" brushRef="#br0" timeOffset="19988">8543 10410 7587,'15'34'729,"0"0"1,8 16 0,1-2-458,0-1-1027,-5-9 0,0 1 993,1 6 196,-1 6-152,1 7-114,-11-24 0,0 1-18,-1 3 0,1 4 67,-2 5 1,0 4-1,0-1-598,0 10 1,0 5 436,-1-7 0,-1 7 0,1 1 0,-2-5 19,0-5 1,0-5-1,-1 6-32,0-1 0,1 5 1,-1 3-1,1-2 1,-1-5-704,0 6 0,0-5 0,0 3 723,0-2 1,0 2 0,0 1-1,0-5-370,0-1 1,0-2 0,-1-1 387,1 0 0,-1 0 1,1 0-32,0-1 0,-1-1 1,1 3-15,0-1 0,1 4 1,-1 0-1,1-3-397,0 3 0,-1-3 0,1 2 363,0-3 0,0 3 0,0-1 1,0-4-31,0-1 1,0-3 0,0-1 54,-1 0 0,1 0 0,0 0 3,1 18 1,0 3 14,-2-11 0,1 4 0,-1-4-43,1 6 1,-1-1 29,0-11 1,-1 1 0,0-2-33,0 13 0,0-4-22,0-16 0,-1-1 5,1 9 0,0-4 1490,1 5-1571,1-11 54,-1-8-63,1-10-97,-1-7 1106,0-6-1442,-2-4 3079,0-3-4205,0-1 2658,-1-5-1882,0 1-422,1-8 754,1 1-44,2-8 602,4-16 0,-4 18 0,2-9 0</inkml:trace>
  <inkml:trace contextRef="#ctx0" brushRef="#br0" timeOffset="40882">24143 3837 14882,'-44'-44'1170,"10"10"-1159,33 39 129,1 6 188,0 11-73,0 11 33,0 13 3,0 12-147,0-25 1,0 1-1415,-1 2 1,-1 1 1372,0-1 1,0 3 96,-3 15 0,-1 1 86,1-14 1,0 2-235,-2 3 1,-1 4-1,1-5-106,-1-3 1,0-2 53,-3 13 0,-1-1-10,4-17 0,0-3-1327,-9 31 1256,2-8-134,2-7 204,3-8-364,2-8 142,3-7-347,3-8-137,1-5 378,1-7-1882,6-6 2573,0-8-1133,8-10-412,0-11-621,2-11 1794,-2 3 1,0-1-1,-1 2 1,4-16 0</inkml:trace>
  <inkml:trace contextRef="#ctx0" brushRef="#br0" timeOffset="41183">24141 4044 10082,'-14'-44'914,"0"1"1,1 2 0,2 3-708,0-4-53,5-1 37,1 0 87,3 3-96,4 3-101,4 6-5736,13 0 5770,1 13-14,14 3 1726,20 16-1612,-7 5-135,-13 1 0,-1 0-38,15 11-39,-3 4 111,-11 1 1,-3 1-53,3 9 502,-10-7 0,-4 1-486,-14 7 12,-7 4 20,-8-5 1,-3 1-5,-12 20-707,5-17 0,-3-1 683,-16 15-74,-3-4 32,13-20 1,-1 0-41,-13 7-381,-9 4-1190,12-20 810,13-9-1508,-4-2-534,21-8-593,4-2 3396,16-7 0,-7 6 0,6-3 0</inkml:trace>
  <inkml:trace contextRef="#ctx0" brushRef="#br0" timeOffset="41489">25094 3709 15053,'-59'2'366,"-1"14"-366,42 2 143,2 9 0,0 4-28,0 20 4,6-11 0,-1 2-117,3-7 1,0 3-713,-2 21 1,-1 10-1,2-6 780,0-9 0,1 1-90,2-3 1,-2 8-1,1-1 1,2-9-100,2-9 0,1-3 39,-1 11 0,1-2-161,1 9-493,4-6-1010,9 5 391,1-17-235,10 3-671,-3-22 2424,13-8 0,-18-5 1,6-5-1</inkml:trace>
  <inkml:trace contextRef="#ctx0" brushRef="#br0" timeOffset="42019">25523 3874 11650,'1'-3'1793,"0"0"-1163,-1 3-306,-21 38 43,7-11-163,-6 13 1,-1 2 44,-2 7-147,8-15 1,0 0-5,-8 16 8,-1 2 18,4-11 1,0 1-1120,4-9 1,0 0 1019,-5 11 1,0-1-26,-8 15-2709,2-5 2706,5-8-92,5-9-1544,3-8 1550,6-9-34,3-6-169,3-7 1021,1-3-1032,5-12 54,1-6-20,12-26 0,3-8 1004,-7 16 1,1-2-799,2-5 1,2-3-1,-1 2 705,1-2 0,0 3-673,0 0 0,2 0-32,5-10 0,0 2 22,-7 15 1,1 0 208,11-16 0,-1 4-578,-4 10 707,8-6-146,-23 31 73,-3 4 1115,-3 4-1339,-1 4 1376,0 4-914,1 7 837,2 7-991,2 9 107,3 32-194,-3-8-1808,-4-1 0,-1 1 1632,-1 12-28,-1-22 0,-1 0-118,0-1 0,0-1 40,0 20 61,0-21 0,0-2-124,-1 11-245,3-3-869,3-13 1,3-1-186,2 6-89,12 11-3856,0-35 5368,-7-9 0,0-2 0,-10-5 0</inkml:trace>
  <inkml:trace contextRef="#ctx0" brushRef="#br0" timeOffset="42215">25170 4492 14512,'-57'-29'1210,"10"2"-1210,32 8-17,8 5-420,3-3-44,12 6 16,28-5 339,6 5-515,-2 6 1,9 1-1,-3 3-269,-5 1 1,1 3-410,9 0 0,6 3 1,-6 1 1161,-11 1 0,-4 1 0,26 7 0,-32-9 1</inkml:trace>
  <inkml:trace contextRef="#ctx0" brushRef="#br0" timeOffset="42565">25969 4556 14053,'-33'-19'-1790,"10"5"3080,32 18-1063,4 2 133,13 13-360,-5-3 0,6 8 135,-11-6 7,-3 0 267,-4 0 237,-5 5 573,-4-5-629,-15 17-346,-1-12 131,-25 20-243,15-17-54,-9 6-39,9-7-92,9-9-162,-1 8 41,13-12 59,1 3-5,8-5-57,1 1-16,7 0-300,16 5 149,-3-6-90,14 1-347,-4-8-583,4-3-290,-6-7 1,1-2-2821,14-5 4474,-10-3 0,-3 0 0,-11 5 0,0-5 0</inkml:trace>
  <inkml:trace contextRef="#ctx0" brushRef="#br0" timeOffset="42899">26476 3892 16170,'9'-3'187,"-1"5"236,-2 16-95,2 6-40,-1 6 311,0 28-338,-3-8-1690,-5-1 0,-1 2 1514,0-17 1,-2-1-12,-1 13 0,0 2 24,-3 8 0,1 0-598,1-13 0,0 2 529,-1 13 1,0 1-142,3-21 0,0 2-420,2 3 0,0 5 0,1-6-8,-1-8 0,1-1-236,0 22 0,2-8-1447,1-27-1415,0-7 3638,0-7 0,-2-3 0,0-4 0</inkml:trace>
  <inkml:trace contextRef="#ctx0" brushRef="#br0" timeOffset="43598">27424 3935 14593,'-2'43'374,"1"-1"1,-1-6-1,-2-2-321,-3-1 1,-2 0 25,-8 8 1,-2-1-45,3-8 0,-1 1-2819,-15 24 0,-2 1 2784,12-23 0,1-2 4,-8 10 1,0-1-241,3-8 0,2-3 323,-9 11 1299,-7 5-1361,27-33-25,3-3-484,8-15-180,3-4-220,8-29 758,3-1 1307,-2 8 1,3-3-1381,14-27 1051,-10 27 0,1-1-884,2-2 0,1 0-94,2 0 0,0 0 124,1-1 1,1 1-44,-1 2 0,1 0 42,8-10 1,-1 1 91,-9 13 1,0 2 36,4-6 0,-1 2 36,0 3 45,-6 10 115,-3 7-117,-8 7 72,-2 2 406,-6 5-338,0 2 545,1 14-504,0 4 634,1 14-838,0 23-137,-1-9-28,-2-14 0,1-1-17,-1 19-3148,0 0 3114,-1 1-533,0-1 201,1 0 1,1 1-412,2-20 1,1 0 174,-2 14 0,5-3-5833,26-5 6435,-13-35 0,7 4 0,-19-16 0</inkml:trace>
  <inkml:trace contextRef="#ctx0" brushRef="#br0" timeOffset="43803">27326 4324 16089,'-6'-29'-462,"9"4"453,29 16-148,31-4-1290,-9 5 1007,-17 3 1,-1 2-617,15 1-120,-3 5-79,-3 4-6363,5 13 7618,-13 1 0,-8-4 0,-17-6 0</inkml:trace>
  <inkml:trace contextRef="#ctx0" brushRef="#br0" timeOffset="44049">27996 4423 16226,'0'35'96,"0"0"1,0 21-97,0-17-39,0 2-31,0-11-613,0 21 293,0-22-1079,3 20 177,0-23-214,4 7-454,0-15-1098,1-4 3058,2-7 0,-6-4 0,1-3 0</inkml:trace>
  <inkml:trace contextRef="#ctx0" brushRef="#br0" timeOffset="44366">28189 3825 13474,'31'16'963,"0"0"0,23 17-6357,-28-1 5634,-2 3 1293,-1 5-1312,-9-6 1,-2 2 21,5 24-129,-7-18 1,-2 2-21,-4-7 0,-2-1-34,0 5 0,-1 0-29,-2 3 0,-1 0-27,0 3 0,-3 0 27,0-1 0,-2 3-657,-4 3 1,-2 6 0,0-6 623,1-3 1,-1-2-43,0 0 0,-2 2 1,1-7 1591,-8 7-1856,-1-10-274,0-10-466,-1-10-450,-1-6 1498,-23-14 0,27 2 0,-12-8 0</inkml:trace>
  <inkml:trace contextRef="#ctx0" brushRef="#br0" timeOffset="44872">28854 4398 15878,'-16'-16'-596,"5"3"1577,14 13-1059,2 0 553,4 0-472,3 0 337,25 3-340,-11-2-997,39 5 202,-35-5 376,15 2-1107,-21-2-278,-1-1-3709,8 0 5513,-9 0 0,-3 0 0,-11 0 0</inkml:trace>
  <inkml:trace contextRef="#ctx0" brushRef="#br0" timeOffset="45132">28834 4784 13983,'0'7'403,"0"-1"-347,0-6 1574,0 0-1277,42 3-205,-22-3-120,35 3 6,-17-3 36,-8-1-527,22-4-369,-21 1-64,8-3-3431,-1-1 510,-13 2 3811,5-2 0,-20 5 0,-5 1 0</inkml:trace>
  <inkml:trace contextRef="#ctx0" brushRef="#br0" timeOffset="50182">30086 3550 10975,'0'-7'182,"0"1"-81,0 6 661,0 0-373,12-37-288,-6 25-628,9-28 527,-6 34 9,1 1 136,5 0-38,5-1-32,19 1 88,-6 2-107,11 3 53,-7 14-20,-13 2 730,5 26-640,-21-9-8,-8 32-107,-9-21-556,-10 16 565,-4-14-70,-7 0 2,-4 2 17,6-13 1,-2-1-119,8-9 1,-1 0 215,-13 11 0,1-2-586,0-2 626,-2-1 506,20-19-268,7-6 904,3-2-1204,5-3-397,2-1 280,7 0 742,1 0-502,8 1-115,2 2 26,19 2-48,-5 0-81,13-1 39,-10-1-26,1-2-209,19 1-1015,-12-1 996,12 0-933,-1 0 349,-13-1-873,-7-1 0,0 0-1975,1-2 3644,10-6 0,-31 6 0,-2-3 0</inkml:trace>
  <inkml:trace contextRef="#ctx0" brushRef="#br0" timeOffset="50565">29899 4613 12686,'0'9'2579,"0"-2"-1109,0-7-1607,0 0 137,6-1 429,12 0-320,5-1 31,12 0 53,-1 0-81,6 0-70,4-2 0,3 1-42,14-2-315,-12 1 1,0 0 308,5 1 4,0-1-94,-1 1-209,-1 0-118,-1 1-94,-18 1 1,1 1-231,14-2-365,11 2-2350,-13 1 355,-17 1 3107,6-1 0,-25 0 0,-3-1 0</inkml:trace>
  <inkml:trace contextRef="#ctx0" brushRef="#br0" timeOffset="51115">30060 5064 15495,'-13'36'407,"-1"0"0,-1 5 0,1-2-320,2-2-33,-1 0 1,0-1-52,0 0-73,-8 22-45,14-38-406,0 1 70,5-15-224,7-2 675,1-4 90,8-2 25,14-5-112,-3-1 2,29-11-1038,-19 7 775,12-2 169,-3 8-82,-11 3 163,19 7 106,-26 3 591,14 23-185,-26-8 89,3 33-371,-21-19-1294,-5 17 1215,-8-10 112,-6 4-17,-6 0 39,-5-1-8,-3-1 19,-1-5-77,10-16 1,-1-2-75,-14 7-81,8-11 0,0-2 458,-4-5-858,-10-2-2766,15-7 2900,-1-6-315,2-4 1,3-7-75,4-6-194,4-6-2181,6-26 1154,9 6-1220,6-14 3040,14 7 0,-7 30 0,5-3 0</inkml:trace>
  <inkml:trace contextRef="#ctx0" brushRef="#br0" timeOffset="51498">29999 4979 18065,'-10'-4'-210,"7"1"210,12 3 250,8 1-7,18 1-190,-3 0 43,15 1-71,-10-1-25,1-2-24,-4 1 0,1-1 94,10 0-67,-11 0 0,-1 0 33,0 0-36,-2 0-112,9-1 112,-13 0-36,10-4-216,-21 2-3765,8-4 3606,-13 3-20,3-3-950,-1-2 245,-4 1-2413,4-9 282,-7 6 3267,-1-6 0,-4 11 0,-1 0 0</inkml:trace>
  <inkml:trace contextRef="#ctx0" brushRef="#br0" timeOffset="53849">30079 4620 10858,'-10'2'2374,"2"0"-1869,8-2 2107,0 0-2284,-34-6-48,24 3-84,-24-4-90,32 6-67,2 0-39,-1 0-148,1-1-197,1 1 116,0 0-34,7 0 341,0 3 188,7 0-73,12 4-53,-3-1 28,11 0 42,-6-3-78,1-1 8,32-1-107,-21-2-5,23-1 14,-30-1-42,-2 1-576,12-1 576,-11 1-355,6-1 355,-16 2 5,-4 1 48,3 1 6,-7-1-53,0 0 564,-5-1-519,-5 1 360,1 0-332,-5 1-494,0-1 152,-1-1-98,0 0-255,0-3-6222,0-16 6838,1 0 0,-2 37 0,2-20 0,-2 43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9:18.76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1710 6182 12820,'-32'-17'531,"1"-1"1,-6-3-1,3 2-4,3 1-268,-2-3 0,2-2-10,0-1-4165,-16-22 4051,33 27-135,2-3 859,9 13-940,2 2 36,5 2 126,14-5-72,2 1-9,12-5 8,-4 4-16,2 0-26,1 1 31,-1 2 3,-2 3-47,-1 2 41,-3 3-58,-4 5 27,-2 4 37,-3 5 0,-3 6 42,-2 5 3,-4 6 3,-4 28 3117,-6-9-3164,0-14 1,-2-1-2,-8 21-6,-4 1-29,5-18 0,-2 1 30,-7 17-61,3-10 0,1-2 5,2-7-133,-2 15 96,16-39 54,6 1-46,16 0 90,1-3 98,27 15-62,-15-9-36,13 7-3268,-1 3 3268,-13-7 0,6 5-311,-18-8 381,-5 0 302,-4 9-246,-6-5 75,-10 19-119,-4-16-12,-10 9 70,-10-5-82,5-11 3136,-9 1-3200,10-14-346,-1-3-1242,-11-12 684,15 0 179,-5-10-577,21 4-904,3-2 2212,15-10 0,-9 15 0,8-5 0</inkml:trace>
  <inkml:trace contextRef="#ctx0" brushRef="#br0" timeOffset="686">2791 6460 11970,'-56'-12'1095,"6"1"-50,25 10-572,-11 0-473,9 4 236,-8 1-432,13 4-61,1 2 174,1 3-544,-10 28 557,14-10-11,-5 22 436,16-17-461,4 2 69,10 16-198,1-14-667,20 17 501,-8-32-262,9 0 408,-7-19-8,0-5 81,1-8-166,21-31 340,-17 8 12,-7 4 0,-2 0-4,-3-8 110,-2 0 310,-1-13-23,-6 14-24,-1-9-119,-5 18 136,-2 3 1260,0-1-1141,0 12 132,0-1-602,0 11 211,0 1-365,0 1-28,0 0-28,0 3 171,0 3 9,1 5 80,5 27-89,0-2 15,1 3 1,0 2-1463,2 15 1465,-3-18 0,0 0-15,4 21-3,-1 1 90,-1 1-279,-2-20 0,0 1 312,2 20-74,-2-24 0,-2-2 128,2 6-34,-3-7-3,-1-6 142,-2-1-80,-2-11-9,-2 0-42,-3-12 1269,-1-1-1322,-3-1 735,-1-1-833,-2-2-366,-1-1-348,-8-4 95,5-2-1709,-8-13 724,14 0-3766,-1-19 5370,10 4 0,1 6 0,2 9 0</inkml:trace>
  <inkml:trace contextRef="#ctx0" brushRef="#br0" timeOffset="964">2966 6573 12294,'9'-5'2283,"-3"2"-1508,-6 3 1143,0 0-2352,-3 1 224,2-1 17,-2 2-20,3-1 20,0 2 185,0 3-1,0 5 9,0 6 62,1 7-62,-1 5-3,1 3-778,-1 28-230,2-23-2336,2 26 326,0-41 3021,3 2 0,-4-17 0,-1-3 0</inkml:trace>
  <inkml:trace contextRef="#ctx0" brushRef="#br0" timeOffset="1130">2958 6327 11770,'-39'-17'-1478,"8"6"1,31 13-1,0 2 1</inkml:trace>
  <inkml:trace contextRef="#ctx0" brushRef="#br0" timeOffset="1514">3139 6518 10345,'2'10'664,"0"-2"-292,-2-8 309,0 36-418,-1-18-182,0 29-53,1-27-25,0 0-6,0 0-103,2 7 106,1-7 36,1 4-33,-1-10-3,0-3-109,1-1 201,-1-5 314,-1-1 20,-1-4 14,1-7-51,0-2-140,2-9-67,0-4-120,0-5-34,3-22-118,-2 11-3464,5-23 3481,-3 29-70,4-4-151,-2 16 107,1 4 41,0 4-62,4 1 118,-3 4-44,4 2 3350,-5 4-3504,1 1-49,1 1-990,6 8 53,-3 2-1526,3 7 2800,-6 5 0,-6-13 0,-1 3 0</inkml:trace>
  <inkml:trace contextRef="#ctx0" brushRef="#br0" timeOffset="1969">3442 6223 7878,'1'-8'219,"-1"2"394,0 6-257,0 0 262,51-23-436,-27 12-99,7-4 0,2-1 507,1-5-170,-9 3-103,4-9 120,-14 6-110,-2 0 342,-4-10-243,-4 9-47,-3-7-82,-6 11-20,-3 0-87,-4 2 275,-10-6-278,3 7-7,-15-5-180,12 11-62,-7 0-123,2 6 51,8 4-387,-9 10 261,15 3 30,-3 12 365,6 22 161,3-4-108,1 19 72,4-13-11,3-3 1,0 1-604,1 12 385,1-13 0,0-1-1073,3 1 1098,1 0-54,1 1-2,1 1-64,2 1-659,1-1-226,-1-16 1,0 0-510,8 14-1079,-2-13 0,2-2 2537,6-4 0,-4-3 0,-10-18 0</inkml:trace>
  <inkml:trace contextRef="#ctx0" brushRef="#br0" timeOffset="2231">3877 6367 13148,'-50'22'-42,"8"0"-14,29-5-143,2 3 93,2 0-20,1 8 33,4-7 85,1 14 8,3-15-101,6 21 65,-1-22-317,23 19 37,-10-25-65,14 5-213,-13-13-453,-1-2-2638,1-2 3685,-7-4 0,-2 2 0,-7-2 0</inkml:trace>
  <inkml:trace contextRef="#ctx0" brushRef="#br0" timeOffset="2680">3959 6443 13930,'-60'-5'143,"10"3"-322,35 10 25,1 2-26,2 3 91,0 2-49,2 1-50,3-1-363,2 5 478,3-5-64,12 10 145,1-9-8,11 8 106,9 2-69,-7-7-3365,17 10 3323,-19-15 5,8 5 179,-18-10 92,0 0 147,-9-5 67,-2-1 35,-1-1 3684,-3 5-3996,-2 0 217,-17 15-302,7-10-44,-9 8-68,11-14-11,1 0-6,-1 0-58,1-2-202,0 1-2033,-5-2 507,7-2 1792,-6-10 0,13 6 0,-2-7 0</inkml:trace>
  <inkml:trace contextRef="#ctx0" brushRef="#br0" timeOffset="3530">5233 5930 12935,'-24'-46'90,"5"6"-132,21 30-191,6-2 233,2 5 272,19 1-166,-6 4-106,11 1-53,-9 4 8,-1 3 45,-3 5 171,2 11-62,-9-2 136,1 9-156,-11-3 79,-1 3-168,-3 1-2,0 2-4,0 0-229,-1 21 154,0-21-17,0 15 41,3-27-22,1 0-55,9 8 134,-1-6 6,7 8 47,4 2 81,-5-6 391,11 13-265,-13-18 812,3 8-652,-12-19 14,-1 3-28,-7-8-246,-3 1-3,-13 9-104,1-2-8,-11 5-65,-3-4-260,6-6-658,-13 0 146,18-11-3748,-9-21 2213,19 6 2327,-1-26 0,11 30 0,0-5 0</inkml:trace>
  <inkml:trace contextRef="#ctx0" brushRef="#br0" timeOffset="4030">5786 5469 12792,'2'61'894,"-1"-1"-678,2-17 142,0-7 1,1 2-2481,2 21 2273,-1-20 0,0 2-13,-1-3 1,0-2-483,2 19 388,-3-21 1,0-1 56,0 10-48,0-2-89,-1-4 89,-1 11 1032,0-16-1256,0 11 1073,0-28-1017,0 1 377,0-15-629,1-1 152,3-10 355,2-2-137,5-13-6,1-4 44,2-7-257,1 3 1,1-1 19,4-5 70,13-16 45,-15 39 81,0 6 53,1 3-50,-1 3-3,0 2 36,-3 1 74,3 4 32,-7 0 424,2 10-211,-10 1-131,-1 8-117,-4 2-54,-4 5-50,-4 4-3,-10 16-25,4-14 22,-10 14-104,13-29-4396,-2-1 3332,8-14-487,0-2-1987,2-9 1727,1 1 1918,1-11 0,1 10 0,1-3 0</inkml:trace>
  <inkml:trace contextRef="#ctx0" brushRef="#br0" timeOffset="4417">6374 5930 11748,'2'6'1593,"-1"-1"-394,-1-5-1199,-35 32-207,14-6 101,-22 20-20,27-17 25,7-10 3,3 0-20,2-3 4,2-1 77,1-2 26,2-2 11,3 0-98,1-1-36,4-1-436,18 2 453,-9-5 69,14-1 43,-13-10-65,-1-2 159,7-14 37,-7 3-45,3-9 191,-7-2-36,-7 7 260,0-11-183,-6 16 457,-6-11-512,1 16-96,-3-5-109,3 12-50,-1 1-3,1 1-179,1 2-42,1 0-1676,1 1-779,0 3 1556,1 0 1120,6 10 0,-5-8 0,5 4 0</inkml:trace>
  <inkml:trace contextRef="#ctx0" brushRef="#br0" timeOffset="4869">6516 5958 14112,'4'16'-725,"3"12"722,-2-6-31,3 9 34,1-10 2,0-3-2,2-3-114,1-4-102,1-4-2,1-3-54,10-6 73,-6-5 163,13-15 109,-14 3-37,2-8 126,-10 8 48,-4 2 96,-2 1 498,-2-5-348,-1 7 547,-3-6-508,1 12-16,-2 0 316,2 6-683,0 1-112,0 2-168,2 1-95,0 1-115,0 3 246,0 15 99,2 3-15,6 38-5,-1-15-250,0-3 0,1 0 303,1 9 0,-2-19 0,-1 1 8,6 28 0,-3-16 1,0 11-9,-4-23 5,-1-3 63,-2 4-7,-1-11 18,-1 2 142,-1-11-73,-1-8-1103,-10 0 163,3-6-213,-8-3 138,6-5-547,1-5-1341,3-6 2755,2-1 0,3 6 0,1 4 0</inkml:trace>
  <inkml:trace contextRef="#ctx0" brushRef="#br0" timeOffset="5212">6978 5854 14599,'-51'13'81,"9"1"-89,35 5-54,0 12 9,4-7 8,0 9-89,10-2 64,0-8 42,15 14 28,-7-17-42,5 4 42,-7-10 31,-1-4-26,-4-2 40,-1-3 134,-4-2 250,0-1 150,-3 0 782,1-2-1070,-5 2-221,-8 1-75,-2 0-91,-7 2-6392,-28 1 2731,30-5 3757,-21-3 0,38-2 0,1-2 0</inkml:trace>
  <inkml:trace contextRef="#ctx0" brushRef="#br0" timeOffset="5379">6993 6001 13305,'8'3'163,"-1"0"-371,-7-3-1754,0 0 0,0 0 1</inkml:trace>
  <inkml:trace contextRef="#ctx0" brushRef="#br0" timeOffset="9405">8037 3776 10715,'-5'37'800,"-1"0"1,0-1 0,2-2-520,1 9-37,0 5 69,0 5-387,2 5 225,0 6-964,2-30 0,0 1 912,0 1 0,0 0-37,2 2 0,0 1-34,0 0 0,1 0-24,1 1 0,0 1-4,-1-1 0,1 1 45,0 0 0,0 0-29,-1 0 1,1 0 4,-1 0 0,-1 3-986,0 9 1,0 7-1,-1-3 903,0-2 1,-1 1 7,0-4 0,0 6 0,0 1 1,-2-8-165,0 3 1,0-2 214,-1 5 0,0 5 1,0-6-589,-1-6 1,0-2 612,0 13 0,0 0-22,0-5 0,0-4-54,1-11 0,0-1 115,-1 10 1,0 0 1258,0 15-1287,1-2 34,1-20 1,0 0-57,0 22 24,1-23 0,0-1-35,1 17 45,1 1-42,1-2 5,0 1-2,-1-1-6,-1-1-45,0-16 0,-1 1-61,1 19 87,-1-21 1,0 0-15,0 10 280,0-3-249,0-2-4,0-4 6,1-2 0,-1-1 36,0-3 1,0 0-37,-2 9 1770,0 22-1815,-1-31-19,0 23 67,2-18-3,-1 18-45,1-24 17,-1 2-36,-2 19 61,1-11 1769,-2 14-1775,1-4 9,1-12 70,-1 8 1088,2-16-1200,-1-2 37,0 11 5,0-10 30,1 7 157,1-2-184,0-10 76,2 18 2,0-19-28,3 28-22,-2-25-26,0 17 23,-1-22-19,-1 0 30,0-1-36,0 0-3,-1-1 208,0 1-152,-2 9-56,-1-8 6,-3 14-3,3-18-3,-2 4 0,2-9-9,1-3-69,-1 5-118,2-9-736,-1 2-5117,3-9 6049,0-12 0,0 8 0,0-8 0</inkml:trace>
  <inkml:trace contextRef="#ctx0" brushRef="#br0" timeOffset="18263">20300 8245 9273,'0'4'2139,"0"-1"1289,0-3-1429,-1 1-2069,5-1 140,-2 1 179,16 1-179,-2-1 70,10 1 132,-2 0-107,4-1 165,35 0-173,-21-1-110,-7 0 1,-1-1-42,4-1 89,0 0 9,16-3-96,-13 2-3338,12-2 3338,-18 2 51,0 0-59,-2 0 78,13 0-75,-13 1 31,7-1-31,-16 3-1,-3-1 52,-3 1-52,4 0 1,-9 0 39,4 0 3387,-11 0-3309,0 1-28,-4 0-2026,-2-1 1306,0-3-1127,-3-2-262,-1-3 57,-1-2-868,-6-9 2828,23 40 0,-16-27 0,20 37 0</inkml:trace>
  <inkml:trace contextRef="#ctx0" brushRef="#br0" timeOffset="23782">20504 8169 14267,'-47'-7'1473,"9"2"-1092,32 5 235,0-1-406,3 0 87,1 0-669,1 1 514,18-1 140,-2 1-50,18-1-143,-5 1 66,10 0 1,2-2-94,6 1-32,-5-1 1,-1 0 39,-5 0-28,12-1-44,-14 1-32,7 0-53,-13 2 82,-10 0-4,1 0-2,-11 0 11,-3 0 36,-2 0 1678,-1 0-1577,-8 1-333,-25 3 154,2 0-14,-3 0 0,-2-1-31,-5 2-1651,4-2 0,1 1 1738,-3 0 42,-24 1-39,38-3 8,-8 0-11,26-2-5,1 0-65,4 0 2913,1 0-3033,6 0 190,0 0 464,35 0-310,-11-1-59,8-1 1,2 0-1,8-2-36,17-2-56,-19 1 5,-2-1 81,-4 2 1,-1-1-28,9-1-58,-11 2 0,-2 0 5,-3 1-9,-4 0 8,4-1-8,-12 2-3,1-1 3,-13 3 34,-3-1 53,-3 1 568,-1 0-468,-12 0-296,0 0-311,-28 3-351,7 0 659,-17 4 70,10 1 0,0 0-20,2 0 12,4-1-253,3-1 303,5-1 84,-1 0-42,11-3-42,1 0-5,11-2 568,1 1-1000,1-1 685,7 0-94,17-3-96,-2 0 21,27-3-37,-20 1-25,25-2-12,-22 2-586,9 0 581,-13 2-33,-1 0-54,14 1 42,-18 1 37,10 1 5,-20 0 0,-1 0 3,-2 0 606,-2 0-639,0 0-329,-2 0 88,-3 0-2803,0 0-1015,-19-1 3501,4 0 1,-14-2-1</inkml:trace>
  <inkml:trace contextRef="#ctx0" brushRef="#br0" timeOffset="28847">9179 11176 16553,'-42'9'966,"10"-2"-834,29-7 137,3 0 28,-4 0-177,1 0-16,-4 0-1,-2 0-24,-2 0-77,-2 1-2,-5 0-33,-3 0 30,-5 1 3,-21 3 90,8 0-106,1 0 1,0 0 12,-11 3-31,5-1 1,-2 1 12,7-1 0,-2-1 22,-11 3 1,-1-1 14,12-2 1,0 1-14,-8 0 0,3-1 2,-6 1-8,5-1 1,0 0 2,4 0 8,-18 2-8,37-5-8,4-1-225,-5 0 88,12-1-466,-3 0 203,13-1-6117,2 1 5332,6-1-495,0 2-353,6 1 2041,1 8 0,-26-19 0,15 12 0,-21-16 0</inkml:trace>
  <inkml:trace contextRef="#ctx0" brushRef="#br0" timeOffset="29321">8084 11235 8192,'-3'-8'2461,"1"2"-1842,2 6 1411,0 0-2044,-35-8-11,22 8-20,-28-3 45,29 9-6,0 3-50,0 1 56,-1 0 59,2 1-59,0 0 0,-1 3 62,4-4 118,-3 2-71,7-7 17,0-1 81,2-2-210,2-2-159,4 1 459,1 2-9,6 3-117,2 2 16,2 3-27,3 1-115,0 1 53,0 1-95,-1 0-9,8 6-112,-6-3 118,5 3 45,0-2-134,-6-5-900,14 8 224,-13-10-285,8 2-523,-8-6-586,0-1 2159,2-3 0,-11-2 0,0-1 0</inkml:trace>
  <inkml:trace contextRef="#ctx0" brushRef="#br0" timeOffset="40852">22807 10524 15786,'-30'-7'639,"6"2"-508,24 5 379,0 0-463,0 3 40,0-1-87,0 1-5,0-1-82,0 0-14,-1 3 14,-1 3-2,-1 8 38,0-2-338,1 7 117,1-13-190,0 1 294,1-8 6,0-2 607,0-2-240,0 1 7,0-1-27,0 1-123,0 0 8,-2-1 28,0 0-3,-1 0-95,0 2 0,1 0-6,1 1-33,0 1 36,0 0-5,0 2 42,0-2-29,0 1-2108,1-1 608,4-4 1495,1 1 0,3-4 109,1 2-104,-1-2 74,3-3 84,-4 3 125,0-3 888,-5 6-803,-1 1-43,-2 1-47,-1 1 327,-4 0-347,-2 0-50,-2 0 25,-3 1-193,3 0-42,-8 5 25,8-1-28,-3 2-87,4-1 9,4-3-188,1 1 98,3-4-1230,1 1-1234,4 8 1198,2 1-4059,8 14 5493,-2-8 0,-2-1 0,-5-10 0</inkml:trace>
  <inkml:trace contextRef="#ctx0" brushRef="#br0" timeOffset="43013">22694 10667 12720,'-18'-13'1202,"3"3"-864,14 9-1327,0 1 1087,2-2 93,-1 1 33,1-2 333,-1-1-321,0 1 4,0-2 38,0 3-21,0 0 718,0 1-1222,-2 4 71,2-2-2983,-2 3 1,2-4-1</inkml:trace>
  <inkml:trace contextRef="#ctx0" brushRef="#br0" timeOffset="55330">19235 14759 13126,'-9'-2'2349,"1"0"-1912,8 2 1344,0 0-1781,-23-6-140,18 4-45,-16-4 107,25 5 78,3 0 95,5 0-36,3-1-68,14-1-33,-5 2-106,26-1-12,-24 3-545,26 5-4,-26 2-153,10 3-171,-12-1-32,0 2-5912,10 16 6977,-17-7 0,5 2 0,-20-14 0</inkml:trace>
  <inkml:trace contextRef="#ctx0" brushRef="#br0" timeOffset="55580">19243 15043 18301,'-28'2'-434,"7"0"182,28-1 252,2 0 42,16 3 2,-5-1-44,10 2 42,4 1-170,-7-1-838,20 5 240,-19-5-296,10 0-2324,3-3-34,-11-2 3380,13-7 0,-29 5 0,1-6 0</inkml:trace>
  <inkml:trace contextRef="#ctx0" brushRef="#br0" timeOffset="60062">20227 13918 14543,'-18'2'518,"4"0"-403,14-2 1033,0 0-1333,0-4 70,1 2 62,3-10 8,2 3-25,4-7-162,5-3 109,-1 6-37,13-4 157,-8 9 0,6 1 3,-7 5 6,2 0 207,-1 2-115,-1 3 0,1 1 17,-3 5-71,4 7 18,-7-3 344,0 27-336,-10-15 8,-12 31-66,-3-22-3396,-18 25 3392,9-25 37,-8 10-95,9-17 120,3-5-25,2-5 11,3-3-126,5-7-62,2-2 3278,5-5-3544,0 0-198,5-1 596,2 0 64,8-1-8,15-3-56,-4 1 3,23-1 2,-20 4 15,8 0-90,-8 6 70,-9 1 70,2 5 154,-12 0 174,-2 3 475,-4 12-520,-5-4-11,-5 11-32,-7-7-30,-5 1-25,-5-3 0,-1 0-177,-8 5 26,-20 12-54,24-25-50,2-4-856,-18-6 212,16-8-84,-11-8-334,22-8-304,5-6-2353,4-17-198,5 11 3917,5-12 0,-1 29 0,3 1 0</inkml:trace>
  <inkml:trace contextRef="#ctx0" brushRef="#br0" timeOffset="60630">20030 14869 12470,'-5'3'2154,"1"-2"599,4-1-2700,-10 3-8,9-3-48,-8 2-104,12-2 961,20-1-551,-5-1-34,37-6-141,-20 2-94,14-3 207,9-1-129,-12 3-53,16-4 44,-17 4-405,1 0 304,19-5-2,-15 3 0,13-2 0,-22 3 68,0 1-1706,-7 2 1,0-1 1640,8 0-419,19-2 357,-35 6 6,-4 1-188,1 0 62,-9 1 144,0 0-667,-9 0 3474,-3 0-4276,-1 0 1082,-7 2-1507,0 1-1098,-8 2 3027,-11 7 0,14-7 0,-8 4 0</inkml:trace>
  <inkml:trace contextRef="#ctx0" brushRef="#br0" timeOffset="61212">20722 15072 11009,'6'0'753,"0"0"2591,-6 0-2235,4 1-757,-4 0-265,0 1-87,-9 3-11,-5 1-6,-4 3 26,-19 11 35,6-1-41,-15 10-3,10-4 0,-2 5 21,9-6 0,0 2-21,-16 17-164,17-11 0,-3 6 0,4-3 242,7-7 0,1 1 83,-14 26 0,4 0-21,11-9-140,2 10-44,12-26-120,6-5 186,5-2-27,17 7-4,-2-8-217,13 5 86,-7-12-54,1-4 35,1-4-202,13-3 159,-11-3-114,17-11 201,-23-1-45,5-9 26,-14 0 89,-3-2 219,-3-23 19,-9 16 353,-13-25-230,-5 32 73,-12-4-162,3 14 571,-3 4-513,-3 4 88,-3 3 44,-2 6-433,2 9 1,-1 3 15,-8 7-24,0 4 1,3 1-19,13-7-392,-10 10-45,29-25-241,2-1-498,5-6-585,0 1-5594,15 0 7397,-3-1 0,4 1 0,-7-1 0</inkml:trace>
  <inkml:trace contextRef="#ctx0" brushRef="#br0" timeOffset="63780">21098 14672 11306,'5'-4'3002,"0"0"-2358,-5 4 1951,0 0-5767,-7 7 357,1-2-407,-10 11 3222,30-31 0,-18 18 0,23-24 0</inkml:trace>
  <inkml:trace contextRef="#ctx0" brushRef="#br0" timeOffset="65913">21231 14699 10440,'-2'-4'3067,"0"0"-539,2 4-2519,-13 4 36,9-2 25,-10 4-9,13-4-61,0 0 221,1-1-1240,-1 0 146,-1-1 156,0 1-1591,0-1 788,1 0-2568,0 2 4088,-2 2 0,8-7 0,-5 4 0,5-5 0</inkml:trace>
  <inkml:trace contextRef="#ctx0" brushRef="#br0" timeOffset="73364">21214 14679 10816,'-5'-3'680,"2"0"1852,3 3-2252,0 5-219,0-3-16,0 3-8,0-3-37,0 1-45,0 5 45,0-1 0,0 3 0,0-2 3,0-3-1,0-2-1215,0-2 1320,1-8 0,-1 4 193,0-5-130,0 7 1297,0 0-1343,0 5-203,0-3-47,0 3-17,0-3-428,0 0 400,2 1 127,0-1-396,3 1 180,-2-1-293,3 0 447,-1-3 106,1-2 53,0-2-44,0-2-7,-1 0 35,0-3 19,-1 1 14,-1-1 194,-1 0-40,-1 4 73,-1 1 27,0 5 614,0 0-1064,-16 14 39,9-5 48,-12 11 34,13-8 5,1 1-56,1 0-6,2-2 0,0 0-27,2-3-29,0-2 3,0-3 43,0 0 35,0 0-8,2 0-125,1 0-457,3 0 301,-2-2 99,3 1 110,-2-3 52,1-2 65,-1-4 28,0-1 73,0-2 196,-1-10-44,-2 9 125,0-4 8,-2 12-232,-1 1 764,-2 1-624,0 0 0,-2 1-47,2 1-96,1 1-90,-2 1-142,1 0 76,-1 0-7,2 1-58,0-1-36,0 1-17,2-1-20,-1 1-140,1 1 177,0 0-20,0 0-140,2 0 25,-1-2-199,4 1 278,-3-2-277,1-1 304,-1 0 135,0-1 143,-1-2 101,1-2-12,-2-1 3,0 0 95,0-1-36,0 1 233,-6-4-359,2 5 70,-4-2-17,5 6 45,0 1 84,-1 1-347,3 1 33,-3 0-36,3 1-3,-1-1-95,0 0-103,1 0 94,1 0-147,-1 1 139,1-1-17,0 5 43,1-2-35,1 4-46,1-3-43,1 0 45,0-1-280,5 0 227,-4-3-48,4 1-28,-5-3 54,0 0 173,1-2 162,-2 0 132,2-4-98,-3 1 8,0-1 45,-1 3 9,-1 1 1131,0 0-1090,-2 2-44,0 0-62,-2 1 1,2 1-46,0-1-72,1 0-1784,0 0-707,-2 0 296,1 1 869,-1 0 0,0 1 1</inkml:trace>
  <inkml:trace contextRef="#ctx0" brushRef="#br0" timeOffset="75617">22041 13758 15083,'-9'-32'66,"-1"0"0,-1-20 32,39 10-1616,-5 17 1510,11-4-117,-6 14 125,0 4 193,0 5-87,-1 3 37,-2 4 193,-2 3 53,2 9-229,-8 1 711,1 9-764,-10-1 431,-4 3-434,-2 19-42,-7-8-11,-6 4 1,-3 1 276,-6 3-323,-4-1 1,-1-2 45,-3-3-25,3-8 1,1 0-21,-4 0 30,-5 7 373,10-14-26,11-10-276,0-1-177,10-10-59,4-1 224,3-1 199,16 0-224,-1-1 17,22-1-20,-13-1-19,32-2-54,-28 2 3,18-1 3,-23 2 0,0-2-487,10-1 87,-10 0-488,13-2 309,-20 3-2650,14 1 1661,-19 3-2470,7 5 4038,-16 1 0,-1 0 0,-6-1 0</inkml:trace>
  <inkml:trace contextRef="#ctx0" brushRef="#br0" timeOffset="75952">22007 14545 12902,'-5'2'2475,"1"0"-75,4-2-2487,-4-1 104,9-1 409,23-9-314,0 2-17,23-8-42,-14 6-848,3 0 944,3-1-147,2 1 13,5 0 1,1 0-49,5 0-275,6 0 0,-2 2-205,-22 6-1525,15-1 1484,-32 4-339,-4 0-196,-3 2-54,-2 1 425,-3 2 718,-3 8 0,-2-8 0,-3 4 0</inkml:trace>
  <inkml:trace contextRef="#ctx0" brushRef="#br0" timeOffset="76480">22299 14910 17391,'-20'59'532,"2"-6"-471,8-26-55,2-1-6,1-1 28,0-1-37,3-3-49,1-3-12,0-4 5,2-4-369,0-5 171,2-2 190,2-3 73,3 0 126,6-1-47,15-5-49,-2 0-30,10-5-8,7-1-37,-10 4-11,10-1 56,-14 7 34,-2 2-20,7 8 56,-11 1 8,3 7 54,-14 1-17,-3 2-20,-4 4-8,-2 4-17,-4 4-3,-4 3-6,-8 0 1,-3 1-56,-8 9 45,-2-4 1,-1-2-43,-1-8-9,-8 4-6,13-18-176,0-5-913,-18-7 488,16-7 16,-14-6-274,22-7-40,2-4-487,3-5 124,1-4-382,3-4 1650,-1-19 0,6 27 0,-1-8 0</inkml:trace>
  <inkml:trace contextRef="#ctx0" brushRef="#br0" timeOffset="76913">22180 14849 12580,'5'-1'5163,"-1"1"-3149,-4 0-2135,2-1 20,-1 1-19,2-1 120,2 1 90,3-2-12,5-1 34,5-2-70,3-1-34,4-1 62,2-1-28,1 1 9,2-1 94,17-4-136,-10 3-1,14-3 1,-2 2 24,-12 3-24,7-2 44,-19 6-25,-3 0-70,5 0 42,-12 2 129,2-1-51,-15 2-84,-1 0-859,-1-2 574,-1 1-443,-1-1 188,0 0-254,-1 1-455,0-1-889,-1 0 2144,11 6 0,-8-4 0,10 5 0</inkml:trace>
  <inkml:trace contextRef="#ctx0" brushRef="#br0" timeOffset="85730">22366 14068 14397,'-13'-5'1025,"3"2"-669,10 3 352,0 0-711,2 0 171,5 0-19,1 0 16,4 0-39,0 0-11,1 0-54,-1 0-61,-1 0 0,-2 0-16,1 0 13,-4 0-8,1 0 8,-3 0 3,-1 0 0,0 0 0,0 0-3,0 0-8,-1 0-3005,-1 0 2178,1-1-1889,1 0 1691,1 0 0,1 0 0</inkml:trace>
  <inkml:trace contextRef="#ctx0" brushRef="#br0" timeOffset="88213">22419 14439 12048,'1'-3'1770,"-1"0"-185,0 3-1238,-2 0-269,1-1 947,-1 1-1075,6-1 128,0 1 107,7 0-42,2 0-29,4 0-2,3 0-16,2-1 72,2 0-48,2-1 185,22-5-226,-19 3-74,24-4 4,-32 5-9,3 1-3,-12 1-50,-2 1 36,-2-1 17,-4 1 78,-1 0-2833,-2 0-1588,-10 4 3027,4 0 0,-7 4 0</inkml:trace>
  <inkml:trace contextRef="#ctx0" brushRef="#br0" timeOffset="98263">23165 14317 12456,'-3'0'877,"0"-1"1383,3 1-2198,0 3-9,0-3 0,0 3-3,0 0-114,0-2 98,-1 5-88,-1 0 10,0 6 35,-1 0-24,1 1-12,1-2-28,0-2-112,0-1 112,1-4-78,1 2-73,0-3-115,1 1 26,1-3 52,0 0-125,1-1 386,0 0 207,6-7-125,-5 2 15,3-10-7,-6 7-9,0-3 37,-2 4 461,-2 1-523,-1 3 283,-5-1-269,2 4-70,-3 0-168,3 2 17,-2 1 33,1 3 29,-3 4 97,2-1-142,-1 10 36,6-11 17,0 5 19,3-9 9,0 1-101,1-1-50,1 0-312,2 0 353,0-3-36,1 0 93,1-2 168,-1 0 75,1-1-11,-3 0 17,-1-1-5189,-1 2 3305,-1 7 772,0-4 969,0 0 0,0-6 0</inkml:trace>
  <inkml:trace contextRef="#ctx0" brushRef="#br0" timeOffset="101465">31403 10567 6134,'8'-2'1033,"-2"0"-786,32-4-247,-21 3-25,28-4 22,-32 7-112,-3-1-333,-3 2-336,-1 1 784,-2 1 0,-2 0 0,-1-2 0</inkml:trace>
  <inkml:trace contextRef="#ctx0" brushRef="#br0" timeOffset="102379">31176 10679 13588,'5'5'1932,"-1"-1"-1559,-4-4 2841,0 0-3183,4 0-31,-2 0-45,3 1-14,-5-1-546,0 0-1528,5 0 1024,2 0-226,9 0-119,5-3-509,7-1-1505,0-1 3468,8-3 0,-20 5 0,2-1 0</inkml:trace>
  <inkml:trace contextRef="#ctx0" brushRef="#br0" timeOffset="102714">32300 10554 11639,'7'2'2943,"-2"0"-2204,-5-2 1381,0 0-2120,3-4 14,-2 2-73,2-3-19,-3 4-3254,0 1 909,3-2 603,1 2-1864,3-2 3684,2 0 0,-19 5 0,11-4 0,-15 5 0</inkml:trace>
  <inkml:trace contextRef="#ctx0" brushRef="#br0" timeOffset="105813">29720 10797 11488,'-7'4'879,"1"0"-672,6-4 2367,0 0-1535,-4 0-810,3 0 888,-2 0-1184,8 0 241,7 0 25,4 0 114,36-1-260,-17 0-46,2 1 0,0-2-957,-1 1 1001,10-1 27,-17 0-8,-3 0-70,-2-1-53,2 0 64,-9 2 3,2-1 36,-12 1 20,-2 1 34,-4 0 1963,-1 0-2083,-22 0-138,4 0 92,-23-1 28,8 0-5,-4 1 14,-17 0 25,13 0 3,-22 0-3,29 0 3,-5 0 117,13-1-78,9 0-45,1-1-75,12 1 2,2 0-106,2 0 3,1 0 75,1-1 71,4 1 33,2 1 0,5-1 33,6 1-33,5-1 34,5-1-23,34 0-19,-23 0-1,22 0 1,-32 0 8,-4 1-3,6 1-2,-10-1-46,3 1 46,-12 0 5,-6 0 154,-2 0-34,-4 0 395,-1 0-422,-10 0-186,0 0 32,-13 0-15,-1 0 31,-6 0-120,-35 5 159,25-1 6,-24 3-8,37-4 0,4 0 10,-2-1 32,11-1-59,-2 0-34,12-1-45,1 0-201,3 0 288,6 0 17,-2-1 138,16-1-94,-3-1 60,23-3-20,-11 1-81,12-2 56,5-1-26,-11 3 10,0-1 1,1 0-44,-1 1 6,17-2-1,-31 4 4,-2 2-9,1 0-6,-7 1-2,0 0-9,-5 0 8,-4 0 7,1 0 2,-4 0-2061,-1 0 1434,-1-2-157,0 1-241,-2-2-249,3 2-398,-1-1 1672,4 7 0,-3-5 0,4 5 0</inkml:trace>
  <inkml:trace contextRef="#ctx0" brushRef="#br0" timeOffset="108980">23752 13734 14560,'24'-32'254,"0"0"1,14-19-143,-16 24 0,0 1-42,4-7-33,7-9 2,-14 13-39,-2 1 3,-2-1 95,2-8-45,-6 10 0,-1-5 62,-5 13 36,-3 5 70,0 3 88,-2 3 36,0 3-37,0 3 868,0 1-1096,-1 5-46,0-1-34,-1 4-115,0-1-109,-5 8 129,2 2 61,-6 41 70,7-18-8,1 2 0,0 1-28,3 1-39,2-8 0,0-2 31,1 4-43,3 5 43,-2-17-37,-1-3 42,0-2-50,-1-2-6,-1-2-64,-1-1-79,0 4 144,-1-6-49,-2 2-106,-8-2 99,0-3 35,-6 3-52,2-3 94,-2-2-50,-19 5 87,12-6 26,-13 3 18,19-5 35,3-2 150,0 1-16,6-3 154,1 1-202,6-2 42,1 0-291,6-2 84,-1 1 70,7-2 42,1 0-28,14-5-50,-3 2-23,10-4-5,-8 4-6,0 0-6,0 1-2,1 0-34,-2 0-3,-1 2-129,8-1-234,-9 2-49,4-1-293,-10 3-163,-2-1-123,-1 1-54,0 2-268,-2 2-179,0 2 1537,-1 6 0,-5-6 0,0 2 0</inkml:trace>
  <inkml:trace contextRef="#ctx0" brushRef="#br0" timeOffset="109384">23665 14229 17990,'13'0'529,"16"-1"-392,-2-3 87,32-1-112,-19 2 104,15-1-9,4 3-207,-14 0-3,-6 1 0,0 0-1167,8 0 1173,13 0-33,-2 0 35,-15 0-5,8 0 0,-21-1-42,-3 1-209,2-1 18,-9 1-86,2 0-78,-12 0 795,-1 0-946,-3 0 244,-3-1-527,-2 1-1602,0 0 1148,-8 5-524,0 3-453,-6 4 2262,-6 9 0,11-12 0,-5 4 0</inkml:trace>
  <inkml:trace contextRef="#ctx0" brushRef="#br0" timeOffset="110330">23890 14722 17307,'3'6'994,"-3"1"-966,-14 14-28,0 0 5,-11 13 1,4-3 39,-1 0-1,-13 18 10,15-22 4,-6 9 4,20-28-56,3-3-60,1-4-777,2 0 831,6-2 25,2-1 149,20-3-172,-4 1-2,14-2 3,-8 0-3,1 0-173,1 1-105,10-3 60,-10 2-6,8 0 67,-15 2-8,-3-1 14,-3 1-9,-3 0 20,-3 0 90,-3 0 193,-5 2 50,-2 0 36,-3 1-10,0 0-96,-4-5-123,-1-1 70,-4-5 252,-6-4-216,3 3 303,-6-6-193,9 9-17,-2-1-113,5 5 80,-1 1 21,1 1 82,1 0 31,1 1-76,1 1-98,2 1 394,1 0-522,0 5 4,0-1 4,0 5 145,3 7-89,0 2 89,7 28-115,-3-9 48,4 15 0,-4-15-22,1-1 140,5 15-81,-3-11 5,3 12 120,2 12-240,-5-25 36,3 17-42,-7-34 0,-2-4-37,1-2 37,-2-7 9,0-1 41,-3-6-78,1 0-140,-1-4 39,1 1-14,-1-1-36,0 2-323,0 0-318,-1-2 142,-1 2-1962,-2-4-443,1 0-1255,-1-2 4338,-2-3 0,15 25 0,-10-16 0,13 21 0</inkml:trace>
  <inkml:trace contextRef="#ctx0" brushRef="#br0" timeOffset="115381">25284 14255 13955,'-24'-16'997,"4"3"-776,16 10 28,0-1 73,1 1 31,0 0 213,1 1-393,1 1-22,10-4-44,1 0-93,20-9-11,-6 4-3,10-3-98,4 1 98,-9 4-31,21-5-6,-23 7 35,6 0-4,-14 2-151,-2 1-994,1 1 566,-8 1-160,1 0-190,-9 2 5,-1 1-1050,-1 8 695,-4 2 1285,-17 33 0,13-29 0,-13 18 0</inkml:trace>
  <inkml:trace contextRef="#ctx0" brushRef="#br0" timeOffset="115647">25256 14482 15839,'-18'-20'1885,"4"4"-1885,19 14-123,-1 0-118,1 1 241,0 0 45,9-1-45,0 0 33,7-2 4,10-2-35,-5 1 26,21-5-114,-17 3-178,7-4-360,-11 2-56,0 0-239,1-1-380,0 0-510,1-1 1809,11-7 0,-20 9 0,4-2 0</inkml:trace>
  <inkml:trace contextRef="#ctx0" brushRef="#br0" timeOffset="116330">25903 13945 13140,'26'-59'-236,"-3"9"278,-9 32-36,-1 1 128,-1 2 175,1-5-93,-4 7 117,3-9-28,-7 10 81,-1-2 141,-2 7-65,-2 2-90,0 2 185,0 1-848,0 1-650,0 6 925,1 0 16,1 7 187,0 3-64,1 4-120,1 3 25,0 2-28,-1-1-8,1 0 11,3 17-3,-4-14 5,4 13-2,-4-18-3,-1 0-129,1 7-56,-2-9-109,0 6 294,-1-15 283,0 0-59,0-8 14,0 0-25,-4-2-213,-1 0 143,-7-1-45,3 0 5,-2-1 189,3 1-124,4 0-3,0 0-11,3 0-1543,1 1 1131,10-1 340,-1 2 192,34 3-193,-16 0-72,32 1-390,-29-4-1383,18 0 346,-22-1-472,5 1 1890,-12 1 0,-10-1 0,-1 2 0</inkml:trace>
  <inkml:trace contextRef="#ctx0" brushRef="#br0" timeOffset="116629">25940 14429 12496,'-5'0'3374,"1"0"-893,4 0-2481,-5-3-361,6 2 336,-1-2 75,22-5-44,1 0-6,16-6-87,-3 2-8,1 0-26,0 2 34,-2 3-11,0 1-75,-2 2-488,17 2 70,-11 1-1593,25 3 540,-29 2-674,7 4-1322,-20 0 3640,-6 4 0,-8-6 0,-5 1 0</inkml:trace>
  <inkml:trace contextRef="#ctx0" brushRef="#br0" timeOffset="117013">25940 14738 15299,'26'-29'-5,"-1"1"1,-1 1-1,0 6-129,8 11-278,23 2 412,-23 8 81,18 10 132,-35 5 190,-1 22-190,-11-9 0,-8 15 16,-19 11-1526,0-10 1350,6-14 0,-1-1-750,-10 12 840,2-3-111,7-10 1,1 0-27,-2 3-57,-6 15-27,22-35 8,2-2-62,3-7 1343,0 1-1202,3-1 1049,3 3-918,4 1-106,26 8-138,-9-5-153,20 2-183,-14-8-218,3-1-162,4-3-413,5-3-271,2-4-685,3-5 2189,-16 1 0,-1-1 0,-1 2 0,7-7 0</inkml:trace>
  <inkml:trace contextRef="#ctx0" brushRef="#br0" timeOffset="117399">26742 14759 15198,'-52'-28'1081,"-8"6"-1266,39 22-310,-17 9 290,20 2-44,-9 20 98,14-6-208,-4 39 354,14-28 5,6 0 0,3 0 0,6-3 159,19 17-94,-9-24 139,19 8-61,-14-20 33,10-1 118,3-14-179,-9-6 98,17-17-62,-23 2 17,3-10 132,-14-10-124,-8 8-53,-2-14-27,-9 11 13,-5-2-14,-7 5 0,-3-1-95,-6-6-67,1 6 0,-2 3-87,3 10-101,-14-2 115,20 17-423,-10 3 40,15 8-175,-4 3-357,6 5-346,2 6-80,1 2 1481,2 15 0,3-19 0,2 6 0</inkml:trace>
  <inkml:trace contextRef="#ctx0" brushRef="#br0" timeOffset="119650">26222 14372 9360,'-11'9'1775,"3"-1"-1184,8-8 2439,0 0-2689,-5-4 379,3 3-569,-3-2 115,5 3 350,0 0-689,3 0 73,1 0 87,5 0 143,3-1-54,7 0-27,4-2-63,6 0 18,3 0 2,3-1 43,0 0 50,15-3-87,-12 2-9,9-2-16,-18 2-34,-4 1 59,5-2-70,-10 2 11,7-1-53,-16 2 0,0 1-33,-7 1-4,-2 0-5,-1 1 37,1 0 47,-1 0 11,1 0-19,0 0 755,-1 0-1161,0-1-1420,0 0 70,-1-2 129,0 1-676,0-1 968,-1-5 0,0-1 0</inkml:trace>
  <inkml:trace contextRef="#ctx0" brushRef="#br0" timeOffset="142315">3031 9237 16078,'-16'-36'530,"2"7"-395,8 29-102,0 1 12,-6 7-98,2 2 3,-12 21 52,5-2 35,-7 18-926,5-3 898,-1 7-7,1 6 52,-1 5-53,11-30 0,0 2-361,1-1 0,-1 3 354,-2 16 0,1 2 3,3-12 1,1 0 2,-3 13 0,2 2 113,2 1 1,2-3-110,1-11 0,0-1 22,1 12 1,0-1-1312,0-18 0,2-2 1290,1 32 40,2-6-45,2-23 0,1 0 53,5 15-11,5 11 54,-2-23-4,0-6 0,0 0 342,5 8-437,2 1 1,0-2-35,-4-9-189,8 14 16,-14-26-90,0-3 170,5 4-643,-3-6-682,24 6-2283,-19-15 3738,16-3 0,-26-5 0,-1-3 0</inkml:trace>
  <inkml:trace contextRef="#ctx0" brushRef="#br0" timeOffset="143096">3875 9141 10186,'0'-5'1901,"0"0"-428,0 5-1302,-41 17-5730,23-3 5626,-33 16 727,33-4-828,0 5 34,2 4 3,1 4 92,4-7 0,2 1-36,-5 17-77,5-5 0,1 0 9,2 8 78,3-19 0,1 0-212,4 10-136,3-3 44,5-4 102,13 4 27,-3-15-3,18 4 112,-13-21 50,7-3 576,-9-13-629,-2-3-3,0-8 3,-4-2 70,-2-1 28,-5 1 1251,-5-15-1044,-8 14 0,-4-10-114,-7 16-102,-2 3 3356,-3 1-3400,-2 2 151,-2 3-266,-11 1-173,9 3-23,-8 4-263,4 10-12,9 1-2688,-6 18 79,17-11 3150,0 15 0,8-23 0,1 2 0</inkml:trace>
  <inkml:trace contextRef="#ctx0" brushRef="#br0" timeOffset="143648">3805 10488 12790,'-6'-3'1540,"1"0"-1601,5 3-471,0 0 299,7-38 42,2 22 12,9-29-157,16 30 263,-12 8 0,11-1 73,-20 8 138,-2 3 105,-2 2 290,-2 12-326,-3 2-53,-2 12-56,-6 1-25,-3 4-73,-3 2-11,-3 2-68,1-2-66,-3 18 10,7-24-27,-1 12-17,8-29 24,1-3-170,6 3 236,0-4 5,10 6 84,-5-6 173,6 3 169,-6-5 76,0 1 21,-2 0 348,0 3-420,-4-3 123,-1 3-3,-3-3-64,-4 1 176,-10 9-347,-1-3 45,-29 20-297,19-20-163,-16 8-108,20-17-292,0-3-417,1-3-652,2-7-662,1-6-1744,4-5 4038,3-17 0,5 19 0,2-8 0</inkml:trace>
  <inkml:trace contextRef="#ctx0" brushRef="#br0" timeOffset="144213">4124 8970 12871,'55'12'911,"-4"3"-749,-15 8 125,-9 0 0,1 2 80,16 18-1259,-16-13 0,0 4 1261,0 6 1,-2 0-185,-6-7 0,-1 0-17,6 11 0,-1 2 110,-2 3 1,-3 0-131,-4-11 1,-1 2-10,-1 4 0,1 4 0,-2-3-1110,-3-2 1,-2 0 1044,2 12 1,-1 3-36,-5 2 0,-2-1-645,0-13 0,-2 1 606,0 13 0,-2 0 2,0-18 1,-1 0-535,-2 7 0,-3 5 0,2-4 535,0-3 0,-2 1 16,-2 13 1,-3 7 0,2-11 173,4-23 1,-1-2-128,-5 21 0,-1-4 18,2-14 11,-2 2-8,4-18 1165,1-3-1053,-8 3 1918,8-8-2064,-4 1 3347,9-10-3400,1 1-8,0-2-54,0 0-5,2 0-235,0 0-1546,1 0 1277,-1-1-636,1 0-372,-3 1-312,-2-3-1298,-1 0 3189,-5-4 0,26 10 0,-16-6 0,21 9 0</inkml:trace>
  <inkml:trace contextRef="#ctx0" brushRef="#br0" timeOffset="148496">2763 8834 11135,'-56'-13'1968,"6"0"-1463,24 5 7,1-1 71,1-1-12,1 1-90,3 0 68,3 1-92,3 1 10,4 2-290,4 0-144,3 3 12,3 0-45,0 2 0,3 0 235,9 0-70,4 0 17,11 0 87,17-1-148,-6-2 69,2-2 0,1-2-52,16-6-467,-17 3 0,1-1 385,-7 2 0,-1-1-998,3-1 0,1 0 1002,2-1 0,1 0-31,1 0 1,2 0 5,0 0 0,1 0-10,-1 0 0,2 0 52,17-4 0,0 0-536,-16 4 0,0 0 489,2 0 1,4-1 0,-6 2-577,-6 2 0,-1 0 544,9-2 1,0 1-1,-4 2 1,-3 1-433,19-3 432,-22 5 1,-2-1 1247,8 1-1280,-9 2 1,-1 1-9,-1 0-20,17-1-126,-41 3-2,-4 0 966,-3 0-1946,-1 0-243,-20 2 175,6-1-2307,-26 3 1238,20-2 2307,-11 2 0,20-3 0,0 0 0</inkml:trace>
  <inkml:trace contextRef="#ctx0" brushRef="#br0" timeOffset="149446">3922 7136 13117,'-29'18'415,"-1"-1"0,-18 17-281,38-12 28,2 3 1,1 3 8,2 2 47,1 1-215,2 3 361,-1 18-196,2-10-42,0 15-56,1-17-59,0 1 95,2 14-106,0-14 0,3 9-2,3-6-85,-1-14 36,7 14-2,-5-22 53,3 3-392,0-7-47,-2-6-26,4 1-193,-3-7-2078,14-2 941,-8-7 1795,17-12 0,-24 8 0,3-8 0</inkml:trace>
  <inkml:trace contextRef="#ctx0" brushRef="#br0" timeOffset="150096">4207 7075 10466,'-3'-7'1092,"1"1"-983,2 6-1420,0 0 1465,22-8 457,7 17-485,4-10 39,-4 18 107,-21-6 108,-3 2-16,-2 2-120,-3 3-126,-4 2-46,-2 3-16,-11 13-50,4-9 5,-7 10-128,11-21-93,0-2-42,7-11-56,2-2-28,0-1 361,4 0 39,1 1 9,5-1-9,1 1-55,1 1 33,7 0 50,-5-1 71,2 1 44,-7 0-17,-3 0 9,-2 1 1036,-2 1-722,-2-1-102,-2 4-251,-2 0-115,-2 3 2,-4 3-47,-1 1-313,-2 1-1275,-10 6 619,8-8-2159,-7 6-13,16-13 3141,-1 0 0,5-4 0,0-1 0</inkml:trace>
  <inkml:trace contextRef="#ctx0" brushRef="#br0" timeOffset="151846">4327 8378 15170,'-15'-4'781,"4"1"-646,11 2-306,0 1-238,6 0 507,0 0 160,8-2-45,0-1-99,5-2-7,4-1-37,3-1 36,3 0-2,2 0 134,20-4-37,-10 3-85,-3-1 1,0 1-75,9-4-42,14-3-954,-20 4 1005,-3 2-43,-4 1 73,6-1-125,-14 3 38,3 0-30,-15 3-6,-4 1 22,-2 0-103,-3 2-12,-2-1 739,-3 1-2592,-11 0 703,1 0-200,-12 2-97,2 1-596,-2 3 2178,1 1 0,8-2 0,4-1 0</inkml:trace>
  <inkml:trace contextRef="#ctx0" brushRef="#br0" timeOffset="152529">4368 7902 10295,'-5'-4'2245,"1"0"-1883,4 4 459,0 0-1211,-22-25-215,16 19 216,-13-20 226,25 24 54,11-2 28,-1 1-53,14 0 134,-13 2-3168,8 5 3268,-15-1 1,1 5 395,-6 3-180,-3 0-53,0 6-108,-4-1-65,-2 3 25,-2 3-113,-2-1 3393,-1-1-3395,2-3-42,-1-1-112,4-7-342,1-1 171,2-6 70,1-1 255,1 1-3,1 1 6,2 1 34,3 4-1,0-1 370,2 5-216,-5-8 18,0 2 36,-4-5 8,0 0 0,0 1 151,0 1-179,-2 2 0,-5 8-134,-1-3-54,-3 5-36,3-7-188,0-2-125,2-2-468,-1-1 284,2-1-569,0-1-416,3-2-1539,-1-2 3021,1-7 0,1 5 0,0-3 0</inkml:trace>
  <inkml:trace contextRef="#ctx0" brushRef="#br0" timeOffset="153129">4527 7145 11938,'57'17'1583,"-9"1"-1376,-33-1 62,2 2-9,2 5 233,10 19-286,-4-7-2241,-5-2 1,1 2 2263,2 7 19,5 13 821,-13-18-796,-3-1 51,-3-1 683,-2-1-812,-4-2-31,-1 0 272,-5 24-308,0-21 81,-9 29-124,4-38 1,-4 6 42,4-16 25,1-3 218,-1-3 2266,4-5-2434,-3-1 294,3-3-482,-2 1 38,3-3-60,-1 2-39,3-2-5070,0 1 2413,-12-2 1,-4-1 0</inkml:trace>
  <inkml:trace contextRef="#ctx0" brushRef="#br0" timeOffset="153997">5300 8162 18082,'5'1'-372,"2"-2"372,-1-1 33,4-2 12,4-2 39,25-12-84,-11 5 0,17-8-5,-21 10-74,-1 1 71,-3 3-177,8-1-5,-12 5-278,6-2-131,-15 5-384,-1-1-2274,-1 1 1065,-2 1 2192,-3 6 0,-1-5 0,-1 6 0</inkml:trace>
  <inkml:trace contextRef="#ctx0" brushRef="#br0" timeOffset="154412">5332 8421 18519,'9'1'70,"0"-1"67,-1-2 26,5-2 19,4-3-12,5-2-13,4-2-64,0-1 35,15-6-66,-10 5 14,9-4-43,-13 6 4,1 0 38,-1 1-41,0 0 2,-1 1-36,5-2 3,-10 4 3,2-1 2,-12 5-8,-3 0-8,-2 1 2,-1 1 12,-3 0-1787,-1 1-1400,-8-1 2045,2 1 0,-7 0 0</inkml:trace>
  <inkml:trace contextRef="#ctx0" brushRef="#br0" timeOffset="155914">6233 7422 15963,'2'-42'-125,"0"0"0,3-17 143,2 15 1,1 2-14,3-1 101,-2 9 1,-1 1 70,0-1 61,1-6 106,-6 21 17,-1 6-28,-2 5-81,1 3-252,-1 3-691,0 2 593,1 11 291,0 2 3,1 15-126,-2 0-70,0 5-11,4 31 11,-1-23-821,2-2 1,0-1 784,2-3-465,2 10 501,-2-15-9,0-3-69,2 7 22,-2-11 14,0 2-25,-2-9-65,-2-7 1489,0 1-1340,-3-7 656,1-1 256,-1-1-929,-4-1-5,-1 0-57,-5 1 54,-8 1 8,3 0 252,-12 3-129,18-4-118,-4 2-5,12-3-837,1 0 706,6 0 131,0 0 184,16 0-80,-2-1-6,12-3-3,14-7-98,-9 0-30,13-5 30,-16 4 3,0 1-244,0 0-178,-2 2-194,-1 2-1462,9 2 445,-12 2-501,6 4 2134,-14 11 0,-10-7 0,-2 6 0</inkml:trace>
  <inkml:trace contextRef="#ctx0" brushRef="#br0" timeOffset="156379">6336 8119 16233,'-36'-7'697,"8"2"455,28 5-1368,1 0 292,10-2 131,2 0-19,13-3-48,3-2-14,7-3-31,5-4-25,6-3-273,2-2 298,2-1-44,-14 5 1,0 0 15,20-6-50,-21 7 0,0 0-17,12-2 647,-4 1-650,14-2 3,-18 5 9,9-1-40,-13 5-3,-13 3 26,2-1 0,-15 5 513,-3 0-505,-3 0 70,-1 1-1486,-2-1 461,-7 1-188,1-1-4827,-23 7 2787,12 0 3183,-18 10 0,24-9 0,-1 1 0</inkml:trace>
  <inkml:trace contextRef="#ctx0" brushRef="#br0" timeOffset="157962">6537 8840 14129,'-50'-5'-356,"7"4"194,32 12 81,-1 5 486,0 6-407,-1 5-1921,2 9 1,0 3 1984,-2 12-22,4-9 1,0 2-10,6-8 1,1-3-32,-1 18-119,4-13 0,1-1 85,4 0-165,10 14 48,-3-26-11,5 3-124,4-10 286,-5-9 104,6 0 2738,-6-8-2599,0-4 1517,10-18-1760,-12 4 207,7-25-64,-18 19-17,-4-18-17,-7 18 639,-11-13-641,2 18-37,-6-1 36,-1 7-106,6 5-188,-10 1 29,12 4-29,-4 3-383,1 6 78,4-1-165,-3 7-146,8-2-173,1 2-1627,3 11 806,3-5 1798,2 5 0,0-14 0,1-4 0</inkml:trace>
  <inkml:trace contextRef="#ctx0" brushRef="#br0" timeOffset="158230">6731 9309 12725,'5'1'2123,"-2"0"95,-3-1-2481,-4 0 8,2 0-1154,-3 0 236,5 0-7059,-1 0 8232,7 0 0,-5 0 0,4 0 0</inkml:trace>
  <inkml:trace contextRef="#ctx0" brushRef="#br0" timeOffset="159166">6940 8843 7878,'0'-5'2546,"1"1"1497,-1 4-3337,0-3-429,0 2-910,1-2 740,-1 28-79,0-9-81,2 31-37,-1-24-28,2 3-204,2-10 143,1-7-73,6 1 146,-3-7 39,12 1 58,-6-4-335,23-4 209,-18 2-44,20-4 106,-23 4 0,8 2 73,-13 2 364,3 7-22,-10-1 602,-1 12-622,-8-6-196,-2 9-37,-6-3-257,-2 3 213,-1-2-40,-1 0-5,1-3-36,0-3-580,-3 1 168,6-5-634,-7 1-223,8-8-575,-1-4 1880,0-16 0,7 10 0,-2-9 0</inkml:trace>
  <inkml:trace contextRef="#ctx0" brushRef="#br0" timeOffset="159396">6974 8840 10004,'3'-2'4231,"0"1"-1823,-3 1-2741,-2-18 75,2 11-193,0-18 239,3 17 60,3-3-100,8-2 121,-2 3-79,14-7-381,-8 8-401,7-3-503,-6 6-389,0 1 1884,6 3 0,-13 2 0,2 0 0</inkml:trace>
  <inkml:trace contextRef="#ctx0" brushRef="#br0" timeOffset="159646">7315 9183 11824,'2'3'2795,"-1"-1"-348,-1-2-2677,-1-12 37,0 8-238,-2-10-250,3 10-472,-1 0-595,1-1-568,2-1-1004,1-1 3320,-2 31 0,1-20 0,-4 24 0</inkml:trace>
  <inkml:trace contextRef="#ctx0" brushRef="#br0" timeOffset="160617">7461 8653 8517,'3'-5'2206,"-1"1"379,-2 4-1999,0-1-424,0 4-109,-2 0 0,-1 6 0,-4 2 20,0 3-28,-2 3-48,-6 14-50,7-12-109,-4 10 89,9-20 28,0-2 12,3-4-247,0-2-362,2-1 642,1 0 109,4 0-109,2 0 0,3 0-625,8 0 135,-3-1 48,5-1-395,-1-1 344,-5 0 56,3 0 73,-6 2 28,-1-2 90,-1 1-303,2-2 496,-3 1 53,-1-2 123,-5 2 115,-1-1 227,-1-3 28,-1 1 1080,-4-9-982,-1 6-202,-2-6 40,0 8-88,0 0 500,-1-1-474,1 1 92,0 0 353,1 1-529,1 2 125,0 0-256,3 3-1597,0 1 1445,2 3 526,5 8-347,0 2 141,6 16-169,-3-8 0,2 9 112,1 2-226,-4-8 77,8 17-108,-7-19 2,10 20-10,-10-23-1,4 8 3,-8-15 5,0-1 7,0 0-10,-2-3-10,1 0-194,-3-5-4021,-1-1-1735,-6 0 5958,-2 2 0,0-1 0,2 0 0</inkml:trace>
  <inkml:trace contextRef="#ctx0" brushRef="#br0" timeOffset="161646">6691 9856 7204,'5'3'2844,"-2"0"4098,-3-3-7003,2-2 61,2-2 148,4-4 135,20-12-247,0 0-416,16-11 449,-15 12 0,1 1-8,17-9-18,-15 9 1,0 1 62,14-5 51,-1 1-62,-11 6 1,0 0-26,20-8-378,-8 4 0,1-1 308,8-3-5,-20 8 1,1-1-48,-2 2 1,-3 1 37,17-7-23,-11 5 1,-1 1 31,2-1-40,18-5 45,-27 11 0,4-1 0,-14 5 350,-4 1-361,1-1 720,-7 3-709,1 1 12,-9 1-2580,0 0-3822,-12 2 6390,-1 5 0,-10 3 0</inkml:trace>
  <inkml:trace contextRef="#ctx0" brushRef="#br0" timeOffset="164368">7129 10019 7559,'5'4'1943,"-1"-1"1546,-4-3-2984,-17-4-242,13 3-11,-14-3-11,18 3 1391,-1 1-1593,1-2-39,0 0-89,0-2-79,0-1 168,0 0-59,1-4-3,1 2 57,2-5 5,-1 5 5,1-3 4,0 2-9,-2 3-53,1-1-20,-1 3 11,1-1-159,5-5 140,-2 4-34,4-3 70,-3 4-11,2 1 14,5-2 0,-2 1-19,10 0-1,-8 2 9,3 1 2,-2 1 51,-4 1 3,1 1 34,-5 0-29,-2 1 26,0-1 10,-2 0 29,-2 0 25,0-1 2711,0-1-3176,1-1 190,0 1 177,2-3-2,2 0-26,1-1-227,13-4 193,-7 3 17,8-2 3,-10 6-2,1 0-71,5 1 106,-3 1 51,6 5 62,-9 0 232,4 13-193,-10-8 109,2 16-165,-10-10 27,-8 15-114,-1-10-8,-7 7-87,-1-4 42,5-7-54,-3 4 102,11-14 2,1-1-3,4-6-1595,2 0 1469,4-1 132,1 0 62,5 0-18,2-1-41,2 0-3,1 0-81,6 0 8,-6 1 20,4 0 8,-7 2 45,-1 1 6,0 3 67,3 3 33,-4-1-8,1 3 8,-6-3 34,-1-1 56,-1 1 112,-1 0-33,-2 0-12,0 1 168,-9 8-291,1-3 25,-9 5-25,1-5-2,-2 0 122,-23 7-190,15-9-36,-16 4 10,20-13-44,2 0-39,3-2-64,2 0-121,3-1-37,2 0-520,1 0 165,3-2-1403,0-2 117,4-1-833,2-4-247,2 1 2982,4-5 0,-3 7 0,2-2 0</inkml:trace>
  <inkml:trace contextRef="#ctx0" brushRef="#br0" timeOffset="166768">7674 9736 15187,'0'-6'224,"0"2"-1366,0 4 1032,1 4 110,2 1 28,2 4-28,1 1-369,1 3-189,1 2-75,1 0-156,-1 2-2644,4 7 3433,-4-2 0,-1-4 0,-4-7 0</inkml:trace>
  <inkml:trace contextRef="#ctx0" brushRef="#br0" timeOffset="167012">7811 10067 12434,'6'4'1434,"-1"-1"-812,-5-3-3435,0 0 1,0 0 0</inkml:trace>
  <inkml:trace contextRef="#ctx0" brushRef="#br0" timeOffset="169014">3756 12905 15089,'-4'0'-440,"17"-1"513,3-1-73,24-1 0,-15 0 45,9 2-45,-11 0 0,-1 1 87,21 4-490,-14 0-866,24 8 345,-28-1-219,6 5-360,-11-1-413,-4 1 1916,0 5 0,-9-12 0,-1 3 0</inkml:trace>
  <inkml:trace contextRef="#ctx0" brushRef="#br0" timeOffset="169496">3824 13321 11283,'-7'0'1633,"2"1"1164,5-1-2883,-10-2-91,8 2-72,-8-2-297,13 2 546,1-1 456,13 0-313,-2-1-62,9 0 43,5 0-35,-5-1 71,17 0-124,-18 1-2,6 1 19,-10-1 14,-1 1-61,0 0 33,-2 0 23,0-1 36,-2 1-54,-2 0-35,-1 1-4,-2-1 12,1 0-17,-5 0 0,0 1 0,-4-1-2921,0 1 1,-1 0 0</inkml:trace>
  <inkml:trace contextRef="#ctx0" brushRef="#br0" timeOffset="171579">4921 12212 8884,'3'8'5189,"-1"-2"-4445,-2-6 782,0 0-1540,0-2-134,1-5-48,2-7 28,8-27 162,-1 3-75,7-17-3364,-4 15 3409,0 3 36,-3 5 123,0 1-45,-4 13 12,-1 1 8,-3 13-20,-2 2-33,1 2 3339,-1 7-3334,0 12-44,-1 5-1,1 26-5,-1-15 0,1 13-36,0-13-6,0-1-48,2 0 87,2-2-33,1-2-17,1-1 56,6 16-45,-5-19-23,5 11-103,-8-25-8,-1-3 25,-1-2 151,-1-4 92,0-1 297,-1-1-386,-2 1-3,-3 1-106,-4 2 106,-4 1 112,-11 3-31,5-1-11,-6 1 0,10-3 98,2-2 106,2-1 26,3 0 53,1-2-37,3 0-238,2-1-800,1 0 389,14-2 456,0-1-61,29-8-60,-12 2-4,16-4-32,-13 3 26,1 1 2,-2 1-142,13-1-197,-12 3-864,18 0 162,-24 5-354,7 2-198,-14 3-241,-2 5-1055,-4 2 2895,-5 7 0,-4-10 0,-3 3 0</inkml:trace>
  <inkml:trace contextRef="#ctx0" brushRef="#br0" timeOffset="171901">4837 13017 18217,'-30'-1'-331,"8"-1"348,39-4 288,4-1 93,40-16-1480,-12 3 1083,-13 6 1,2-1 45,5-2 1,-1 1-48,-10 4 0,2 0-18,9-3 0,5 0 1,-5 1 17,-9 4 0,-1 1-17,19-5 0,-3 2 15,-2 4-52,-3 1 177,-4 2-479,-4 2-1018,18 1 634,-22 3-399,12 3-228,-25 4-207,-3 3-344,-4 4-1053,-2 1 2971,-6 10 0,-2-15 0,-3 4 0</inkml:trace>
  <inkml:trace contextRef="#ctx0" brushRef="#br0" timeOffset="172980">4848 13641 14798,'-24'-14'325,"4"1"-477,18 5-86,0-14 238,1 3 6,4-10-3,2 7-3,5 1-65,10-3 12,-3 7 45,6-1 78,2 7-70,-5 6-3,5 0 3,-8 4 59,-1 1 254,5 9-136,-5 0 64,3 10-62,-9 2-39,-2 4 199,-4 23-261,-5-8-395,-5 18 423,-12 5-61,1-16-23,3-10 1,0 0-21,-2 0-581,-2 7 582,8-22 67,4-6 47,2-5-170,3-6-17,1-2 320,0-3-250,3 0 725,2 0-470,11 1-160,0-1 48,8 1-53,-2-2-87,0 0-26,22-5-181,-14 0-219,17-3-134,-19 1-135,3-2-1327,16-9 661,-10 3-460,12-8 1818,-6-4 0,-23 15 0,4-4 0</inkml:trace>
  <inkml:trace contextRef="#ctx0" brushRef="#br0" timeOffset="173413">5487 13470 14991,'-54'-5'790,"6"1"-762,33 6-28,0 4-339,-7 14 269,9-4 17,-6 12 8,13-6-11,1 24 3,3-16 5,9 26 48,1-33 87,7 6 56,7-7-143,-5-6 0,9 2 44,-7-10 1,0-2 28,-1-3-11,1-2-54,-2-3 434,13-14-254,-12 3-48,8-13 45,-17 7-17,-3-1 25,-2-2 238,-4-10-266,-4 8 99,-8-16-152,-1 18-9,-6-6-33,5 10 9,-2 2 49,-5-3-69,5 5-59,-6 0-148,3 4 72,4 3-100,-6-1 13,10 6-47,-2-1-422,6 3 86,3 0-224,1 0-1902,3 1 1193,0 2 152,4 3-232,3 4 1559,10 6 0,-9-8 0,4 1 0</inkml:trace>
  <inkml:trace contextRef="#ctx0" brushRef="#br0" timeOffset="174797">6134 13004 9315,'-11'-1'2184,"3"0"-1448,8 1-176,0 0-8,-41-20-19,24 10-228,-31-16-126,34 14-143,2-2-36,2 0-101,2-3-41,3-2-38,2-2 27,2-2 46,4-1 43,1-2-34,4 2 17,2 2-74,2 2 54,0 4 45,18-3 56,-9 9 154,14-3 62,-12 10-154,0 2-59,1 0 190,23 12-187,-20-5 190,35 12-191,-39-13 129,12 1-8,-18-5-70,0-4-254,5-9-242,-7-1-238,4-9-109,-8 2-311,-3-2-2284,0-9 3382,-4 6 0,-1 5 0,-2 10 0</inkml:trace>
  <inkml:trace contextRef="#ctx0" brushRef="#br0" timeOffset="175513">6986 12343 13703,'-53'-13'263,"8"2"-335,32 14-82,0 3-54,-11 26 298,10-9-5,1 10 1,2 1-33,5-2 45,0 19-571,8-24 473,3 0-16,2-2-23,4-1-40,2-4-10,10 3 106,-4-9-17,19 1 112,-12-11-42,8-1 190,1-12-151,-10 1 140,12-16-123,-20 7 605,2-6-588,-12 5-4,-2-2-69,-3-3 11,-1 0 115,-2-2-73,-2 1 126,-8-9-204,1 10 62,-5-6-1,0 9-126,3 6-218,-5-3-2,8 11-194,-1 0-93,6 5-299,1 0-7336,1 1 8162,4 3 0,-1-2 0,1 3 0</inkml:trace>
  <inkml:trace contextRef="#ctx0" brushRef="#br0" timeOffset="175767">7365 12623 11678,'10'0'-2275,"1"0"0</inkml:trace>
  <inkml:trace contextRef="#ctx0" brushRef="#br0" timeOffset="176191">7564 12192 14994,'-49'-9'372,"8"2"-576,30 9-54,-1 3 6,1 4 126,-1 2 3,2 5 67,1 2-14,1 4-50,3 13 120,2-8 42,2 8-40,4-13 49,4-2-51,3-2 0,2-1-42,1-1 39,1-3 0,8 3 42,-5-7-83,13 1 44,-13-7 2,4-2 63,-7-3 69,-2-2 71,-2-3-26,-1-2 36,-1-2-72,-2-3 160,-2-10-214,-2 4 230,-7-25-134,-1 22-104,-8-16-30,5 25-113,-3-2-221,6 10-1243,0 1 599,4 4-1360,0 0 1,2 1-1</inkml:trace>
  <inkml:trace contextRef="#ctx0" brushRef="#br0" timeOffset="176596">7720 12101 14910,'-29'12'-737,"6"-2"318,23-5 363,1 2-14,2 4-84,2-1 18,3 2 80,0-1 54,2 0-43,1-1 39,1 0-2,6 5 8,-4-4-37,5 3 35,-6-3 2,0 1 72,1 0 243,3 7-116,-5-5 8,2 6 591,-4 7-611,-5-12 303,-2 18-375,-6-23-107,-3 6-8,0-8-282,-2-1-138,1-1-54,-1-1-57,1-1-145,0-2-1637,-4-2 656,3-3 1657,-4-10 0,7 7 0,0-6 0</inkml:trace>
  <inkml:trace contextRef="#ctx0" brushRef="#br0" timeOffset="177080">7692 12178 17729,'-2'-4'1022,"1"0"-694,1 3-286,0-1-50,4-6-1,2-1-33,6-7 42,0 1 9,4-1 24,2 0 62,10-5-86,-5 6 33,7-5-6,-9 8-36,-1 1-3,-2 1-2,-1 2-32,-2 2 32,-3 1-1,-1 0-2,-2 2-34,-1-1 42,-2 2-9,0 0-24,-1 1 44,1-1 31,-3 1-34,0-1-282,-3 2-3003,1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8T08:44:35.44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10513 6681 19292,'-14'0'8,"2"0"-86,12 0-213,2 0 75,1 0 216,3 0 34,4 0 10,3 2 206,25 5-175,-12-1-69,19 4 89,-18-5 17,2 0 78,17 1-122,-8-2-18,12 1-47,0-3-3,-14-1 25,21 0-112,-28-1-3338,12 0 3422,-22 0-50,1 0 19,-10 0 0,-3 0-8,-2 0 135,-3 0 934,0 0-1105,-8-2 3162,-3-3-3185,-4-2-131,-8-10 95,7 5 44,-3-7 23,4 3-50,1-4-6,-5-14 126,4 6 11,-6-23 59,10 22-70,-2-9-78,4 4-6,3 7-132,0-16 17,3 18 34,5-7 36,3 13 0,6 0 9,5 1-28,19-5 103,-4 7-34,14-3 79,-9 9 29,-3 3 1,2 1-30,9-1-1700,4 2 0,-1 2 1700,-9 2 25,19 4-75,-23 6-1,-12 1 51,4 5 392,-7 32-392,-12-18-59,2 28 3505,-16-14-3446,1-10-3392,-5 7 3392,0-14 58,0-1-52,-1-1-3,1-4 42,0-2 50,1-4 17,1-2 17,1-4 53,2-2 3492,2-2-3578,1-3-96,0 0-138,5-1-27,0 0 202,3 1 83,11 6-78,-5-1-92,16 8 47,-12-7-6,8 2 9,-6-3-109,3-1-333,26 2 313,-15-4-53,19 1-95,-23-4-289,-1 0-1313,9-2 692,-10 1-320,7-3-352,-12 1-1364,-3-1 3223,3-1 0,-13 3 0,1-1 0</inkml:trace>
  <inkml:trace contextRef="#ctx0" brushRef="#br0" timeOffset="442">12417 6370 13117,'-4'-2'3184,"1"0"-3609,3 2 422,10-6 9,1 4-9,24-5 0,-9 7-148,23-1-653,-19 1 429,8 1-188,-13 1-84,-1 2-194,-2 3-3286,3 7 4127,-10-4 0,-1 1 0,-11-6 0</inkml:trace>
  <inkml:trace contextRef="#ctx0" brushRef="#br0" timeOffset="672">12486 6668 12952,'-8'3'3761,"2"0"-3285,6-3-538,0 0-19,6-3 81,2 1-5,8-4-7,5 2-550,17-4-29,-5 3-104,12-3-659,-11 5 66,3 0-919,2 1-2113,-4 1 4320,6-2 0,-22 2 0,1-1 0</inkml:trace>
  <inkml:trace contextRef="#ctx0" brushRef="#br0" timeOffset="1366">13305 5968 12602,'-5'-5'1849,"1"0"-1421,4 5 476,0 0-1195,-10-5 6,8 5 117,-8 1 308,10 9 30,2 21-125,-2-3-45,1 15-47,-2-8-60,-1 0-142,-3 15 140,1-13-79,0 8-349,8-9 215,1-13 33,5 4 34,1-14 112,0-2-101,11-1 328,-8-5-39,7 2 0,-8-5-9,0 1 82,9 4-28,-4 1 174,6 4 122,-8 1-109,-2 3 45,-3 4 11,-2 3-100,-4 4-49,-3 5 69,-5 2 1,-1 1-103,-1 10-40,-2-2 0,0-2-5,0-4-3462,0 18 3393,4-27-37,0 5-345,2-11-63,1-8-169,1 0-112,1-7-201,2-2-1911,5-1 2618,-1-3 183,2-5 0,-7 3 0,-1-4 0</inkml:trace>
  <inkml:trace contextRef="#ctx0" brushRef="#br0" timeOffset="12021">14049 6207 16719,'-18'-13'1024,"5"2"-900,12 11 1035,1 0-1058,0 2-15,-1 0-41,1 2-45,0-2-36,0 0 36,0 1 0,-1 4 0,0 5-34,-1 8 1,-1 7 33,0 6 84,-1 6 89,2 2-113,0-3 1,1 1-78,0 10-31,1-12 1,-1-1-49,1-2-7,0-2-309,0 8 143,0-13-86,0 6-762,0-9 291,0-8-213,0 2-297,0-10-126,1-2-162,2-1-2562,1-2 4186,0-2 0,-1 0 0,-1-1 0</inkml:trace>
  <inkml:trace contextRef="#ctx0" brushRef="#br0" timeOffset="12283">14005 6608 16453,'-12'-13'-465,"6"1"462,14 8-56,5-2-39,4-1 53,5-1 1,14-5 10,-6 4 34,10-3-6,-12 6-912,0-1 436,-1 2-3276,1 1 3148,-2 0 69,0 1-319,-3 1-484,-3 1 1344,0 0 0,-10 0 0,-1 1 0</inkml:trace>
  <inkml:trace contextRef="#ctx0" brushRef="#br0" timeOffset="12602">14407 6189 15764,'-3'48'277,"0"12"-73,2-27-5531,-2 24 5425,1-25 25,-1 9 1298,-1-1-1427,0-10-179,-2 18-106,3-22-637,-4 19-133,4-27-424,0 6-486,3-20-944,0-3 3757,-1-6 1,1 3 0,0-3 0</inkml:trace>
  <inkml:trace contextRef="#ctx0" brushRef="#br0" timeOffset="12983">14540 6271 9057,'3'-8'3833,"-1"2"-2947,-2 6 2017,0 0-2337,2-4-462,-2 4 184,2-4-375,-2 10-19,0-3-26,0 5 124,0 0 8,1 5 45,0 4-45,1 5-9,0 4-8,1 2-30,-1 26-93,-1-17-73,1 19-140,-2-24-168,-2 0-991,-1 11 479,-1-12-317,0 4-2234,3-14 1339,0-10 2245,2-3 0,-1-7 0,0-1 0</inkml:trace>
  <inkml:trace contextRef="#ctx0" brushRef="#br0" timeOffset="13184">14589 6513 10622,'0'-4'2857,"0"1"-2356,0 3-509,21-20 5,3 9 0,12-13-5,-4 14 5,-8 3-249,2 0-208,-1 0-444,1 1-202,0 1-496,0 0 754,5 1 0,-15 2 0,1 1 0</inkml:trace>
  <inkml:trace contextRef="#ctx0" brushRef="#br0" timeOffset="13434">14956 6224 10480,'-9'-5'3945,"1"0"-3379,8 5 1047,0 0-1613,-30 2-115,22 1 34,-22 10 2,30 1 135,0 24-56,0-9-128,1 36 66,1-31-408,4 28-135,-3-32-6739,7 34 3761,-5-34 3583,6 17 0,-8-37 0,1-3 0</inkml:trace>
  <inkml:trace contextRef="#ctx0" brushRef="#br0" timeOffset="13684">15240 6257 10682,'-16'55'5,"3"-4"2335,11-19-2533,1 32-188,1-23 186,-1 22-258,1-31 435,0-1-2167,2 11 679,1-15 1963,3 9 1,-3-26 0,1 0 0</inkml:trace>
  <inkml:trace contextRef="#ctx0" brushRef="#br0" timeOffset="13888">15233 6490 14801,'-3'-29'-482,"13"0"348,6 22-216,10-4 78,-5 1-216,2 0-307,1-2-1588,11-4 944,-10 4-350,7-2 1789,-13 6 0,-9 3 0,-3 3 0</inkml:trace>
  <inkml:trace contextRef="#ctx0" brushRef="#br0" timeOffset="14150">15548 6299 14325,'-29'-51'1383,"5"9"-641,13 26-611,5 9 12,-3-3-81,6 9-185,1 1-177,1 3 115,1 1 140,-1 5 43,1 2-7,0 4-36,0 6 40,1 4 5,0 5 14,4 32 22,-2-23-27,2 23-3354,-1-19 3345,-1-10-2332,0 20 1828,-2-23-969,0 8 521,0-14-608,1-3 1560,8-2 0,-6-10 0,5-2 0</inkml:trace>
  <inkml:trace contextRef="#ctx0" brushRef="#br0" timeOffset="14383">15914 6567 13647,'1'34'869,"1"0"1,-2 16-907,-14-8-105,3-21-502,-11 13 33,9-15-6123,-19 15 6734,11-20 0,0 4 0,10-14 0</inkml:trace>
  <inkml:trace contextRef="#ctx0" brushRef="#br0" timeOffset="15567">16281 6324 18292,'-7'24'-445,"1"-4"395,-3 21-5614,3-6 5662,-2 4 1320,1 1-1648,-1 18 100,3-15 732,0 11-819,3-22-117,1-3-142,1-4-46,1-6 3296,2-5-5377,7-4 2296,-2-7-486,4-7-311,-4-9-163,-1-8 1367,1-21 0,-5 22 0,1-10 0</inkml:trace>
  <inkml:trace contextRef="#ctx0" brushRef="#br0" timeOffset="15767">16299 6548 7111,'1'-4'5012,"0"1"-1231,-1 3-4030,2 1-54,0-1 90,3 1 213,2-1 107,13-4-107,0-1-31,12-4-613,12-4 135,-9 3-113,13-2-73,-13 5-1694,5 2 1,1 0 406,1 1 1982,-2-1 0,-5 1 0,-22 3 0,-1 0 0</inkml:trace>
  <inkml:trace contextRef="#ctx0" brushRef="#br0" timeOffset="16249">16840 6208 15677,'1'7'683,"2"11"-366,-1 1-99,1 12-128,-1-2-48,-1 2-34,-1 23-50,0-19-56,-1 15-14,-1-27-154,-1-2-370,0 3 194,1-8-138,0 2-47,1-11-173,-1-1-251,1-1-2004,1 3 96,-1-3 2959,1 0 0,0-3 0,0-1 0</inkml:trace>
  <inkml:trace contextRef="#ctx0" brushRef="#br0" timeOffset="16618">17103 6154 11331,'7'-1'2756,"-2"1"44,-5 0-2932,-10 58 126,6-28 2,-2 17 0,1 1-83,3-7-921,1 13 823,3-18-61,-1-1-118,2-2 43,1-3-340,-1-2-148,1-4-1826,3 3 605,-2-9-1050,1 0 3245,-3-12 1,-2-3 0,0-3-1</inkml:trace>
  <inkml:trace contextRef="#ctx0" brushRef="#br0" timeOffset="16818">17113 6416 10905,'3'-10'3795,"-1"2"-3375,-2 8-490,0 0-216,22-15 230,-7 6 53,21-13-131,-12 10-1160,25-6 608,-18 7-193,17-3-1179,-14 4 800,-9 3-239,6-3 1497,-14 3 0,-7 3 0,-4 1 0</inkml:trace>
  <inkml:trace contextRef="#ctx0" brushRef="#br0" timeOffset="17034">17509 6205 17567,'-20'-23'434,"5"5"-434,15 20-28,0 0-25,-1 1-14,1 0-40,0 2 74,-1 1 33,1 6 33,-1 6-33,0 6-281,-1 6 275,0 4-168,-1 1-81,1 0-563,-1 17 6,2-14-5588,4 23 3238,4-31-564,3 3 3726,4-23 0,-7-4 0,1-6 0</inkml:trace>
  <inkml:trace contextRef="#ctx0" brushRef="#br0" timeOffset="17306">17857 6114 16497,'4'46'87,"-1"-9"-120,-2-2 33,-1 4-65,0-7-4911,-2 28 4460,1-23-234,-2 12 541,2-18-668,1-4-481,2-4-4289,4-2 5647,0-10 0,0-2 0,-3-9 0</inkml:trace>
  <inkml:trace contextRef="#ctx0" brushRef="#br0" timeOffset="17550">17701 6077 16945,'-12'-23'-562,"18"0"480,15 18 71,26-3-165,-14 4-247,11 1-1008,2 3 344,-12 2-416,11 0-709,-15 3-1512,-5-1 3724,1 2 0,-15-4 0,-1 2 0</inkml:trace>
  <inkml:trace contextRef="#ctx0" brushRef="#br0" timeOffset="17805">18251 6611 12406,'2'8'742,"-1"-1"-218,-1-7 596,0 0-638,-11 33-323,2-15-159,-11 29-64,4-20-177,-2 3-375,-1 4-515,0 1-4310,-3 12 5323,3-15 1,5-3-1,7-20 1</inkml:trace>
  <inkml:trace contextRef="#ctx0" brushRef="#br0" timeOffset="18883">18927 6207 18077,'-1'17'-208,"0"3"206,1 1-7,0 5-36,0 5 45,0 2 54,0 1-54,0 0-3432,1 12 3399,-1-11-62,0 9-115,0-16-70,0-1-126,-1-2-140,-1-4-244,0-5-324,0-4 985,1-6-4619,1-5 4748,-1-13 0,1 7 0,0-8 0</inkml:trace>
  <inkml:trace contextRef="#ctx0" brushRef="#br0" timeOffset="19166">18672 6255 11188,'-9'-9'3414,"2"2"-2860,7 7 883,0 0-1437,-6-9-213,6 3 115,-3-6-17,9 5 81,5 1-27,4-1 24,3 0 35,17-2-52,-6 4 10,12 0-203,5 5 121,-10 3-283,14 4-3501,-14 4 3202,2 3-298,1 3-134,-1 2 1140,-6 0 0,-1-1 0,-4-2 0,15 10 0</inkml:trace>
  <inkml:trace contextRef="#ctx0" brushRef="#br0" timeOffset="19816">19339 6162 13650,'1'-9'2632,"0"2"-2033,-1 7 314,0 0-1036,-10 10 123,8 2 0,-8 14 86,10 3-7,-1 6-34,1 4-45,-2 0 0,1 0-132,-1-2-16,0 14-43,0-13-72,0 9 25,-1-19 0,2-3-70,-1-5-269,1-4 376,1-8 5,-1-2 294,1-7-98,0-7-104,0-2-50,0-8-22,-2-12 176,0 5 151,0-8-3445,1 13 3339,1 4-40,0 2-38,0-1-57,2 4-78,0-2 53,4 4-30,0 0 47,3 0-62,2 0 3462,3 1-3526,20-3 188,-11 5-9,16-1-8,-17 6-65,1 1-80,-1 0 35,-1-2-52,-1 0 43,-1-4 38,5-6 83,-7 1 161,7-15 7,-14 7 46,1-6-37,-8 6 45,-1 1 960,-6-8-747,1 11 103,-4-5-53,2 15-81,0 3 0,1 0 148,0 2-353,1 1 62,1 0-159,1 1-107,1 2-68,0 1 46,0 4 50,0 6 25,0 8 3,0 6-36,0 7 2,0 2-397,2-3 0,1 1-135,2 9-100,5 20-244,0-36-205,3-5-1817,12 0-36,-7-9 2968,11-3 0,-20-10 0,1-2 0</inkml:trace>
  <inkml:trace contextRef="#ctx0" brushRef="#br0" timeOffset="20083">20043 6177 17805,'2'7'143,"0"0"-96,-2 6-10,0 3-29,0 11 43,0 3-51,0 6 0,-1 3-224,-1 19-20,0-14-36,-1 11-64,3-21-43,0-2-150,0-3-379,1-5-363,2-4-6831,10-6 8110,-6-17 0,3 4 0,-8-10 0</inkml:trace>
  <inkml:trace contextRef="#ctx0" brushRef="#br0" timeOffset="20302">20008 6302 12703,'0'-12'2078,"0"2"-1622,0 10 15,0 0-471,13-4 36,-2 2-2,13-3-29,-2 2-5,4 0-44,1 1-239,12 1-448,2 1 202,-2 1-163,-4 0-347,-11 1-543,-2-1 1582,13-2 0,-19 1 0,6-2 0</inkml:trace>
  <inkml:trace contextRef="#ctx0" brushRef="#br0" timeOffset="20550">20432 6082 11406,'-10'-7'6449,"2"1"-5505,8 6-964,0 0-64,-12 2-39,9 0-31,-9 11 196,12 4-33,0 12-4,0 2-5,0 5-14,0 16-36,0-13 25,1 10 19,2-4-86,-1-11-631,4 21 194,-2-25-403,1 7-617,0-15-1179,-1-5 2728,5-4 0,-5-6 0,2-4 0</inkml:trace>
  <inkml:trace contextRef="#ctx0" brushRef="#br0" timeOffset="21350">20890 6529 11090,'1'4'3120,"0"-1"-2465,-1-3-95,2 34-4473,-4-16 4090,-1 29 561,-5-25-674,-2 1-2254,0 1 2137,-2 1-90,-1-1-204,-1 1-160,0 0-310,-2 0-273,1 1 1469,1-2-379,-3 1 0,9-13 0,-2-1 0</inkml:trace>
  <inkml:trace contextRef="#ctx0" brushRef="#br0" timeOffset="22207">21520 6070 17164,'16'38'152,"-1"-1"0,0-3 0,-3-1-23,-3 16-98,-4-11-31,-1 14-6,-3-15-64,-2 0-563,-3 14 185,0-15-89,-3 9-244,2-20-267,0-3-265,1-5-2406,-2-3 3719,1-7 0,1-2 0,2-5 0</inkml:trace>
  <inkml:trace contextRef="#ctx0" brushRef="#br0" timeOffset="22467">21266 6115 17195,'17'-51'-812,"18"1"725,-2 36-468,8 3 1,3 2-199,5 3-125,-1 3 0,1 3-2428,-2 5 2124,13 6-265,-20 3-317,-2 3 1928,-7 0 0,-12-7 0,-8-2 1</inkml:trace>
  <inkml:trace contextRef="#ctx0" brushRef="#br0" timeOffset="23083">21979 6162 9648,'3'0'3758,"0"0"1495,-3 0-5124,0 3-129,0 0-11,-1 3 11,0 1 33,-1 6-30,-1 6-3392,-1 7 3394,-1 6-5,-1 4-1024,-3 15 858,4-13-2307,-2 21 2151,5-30 17,1 5-586,3-14 334,0-9 1827,1-2-1788,0-8 1310,0-3-588,-1-2 3519,-1-4-3564,0-7-159,-1-4-30,-2-20 32,0 7 334,-4-19-229,2 25 106,-3-11-244,5 24-95,-1-3-59,3 10 25,4 0-19,10-7 56,1 3-227,23-7 199,-10 8-20,13-1-33,7 3 41,-11 2-44,12-1-3400,-17 1 3346,-1-2-56,-3 0 82,-2-1 165,-4 0 70,-3-2 227,0-2 151,-8 2-1602,-2-7 1616,-7 8 2411,-1-3-1713,-4 4-640,0 3-72,-3 0-19,1 3-46,1 2 3676,-4 0-3919,3 0-70,-1 0-34,5 1-53,0 0-78,0 1-59,1 0-89,0 10 313,0 1 2,1 11 4,2 17-48,1-8-90,4 26-33,-2-26-140,2 10-711,0-2 148,0-10-1667,7 16 474,-3-25-1385,4 2 3446,0-18 0,-8-2 0,1-4 0</inkml:trace>
  <inkml:trace contextRef="#ctx0" brushRef="#br0" timeOffset="23317">22750 6114 17715,'-8'31'-260,"0"-1"260,4-7 0,-1 2-78,-2 12 75,3-10-67,-1 8-801,2-3 261,2-9-1527,1 10 599,3-17 1538,10 2 0,-7-12 0,6-2 0</inkml:trace>
  <inkml:trace contextRef="#ctx0" brushRef="#br0" timeOffset="23553">22573 5987 17399,'-16'-47'-423,"6"7"325,21 31-112,27-9 42,-11 8-131,20-3 24,-17 10-159,1 3-218,0 4-4423,2 2 4019,-1 5-338,-1 4 1410,21 24 1,-30-23-1,13 14 1</inkml:trace>
  <inkml:trace contextRef="#ctx0" brushRef="#br0" timeOffset="23750">23255 6555 15592,'-23'39'215,"1"-1"1,4-7 0,0-1-624,-3 4 1,1-3-405,-1 4-311,-11 17-885,18-26-2727,1-5 4735,1-3 0,6-9 0,1-4 0</inkml:trace>
  <inkml:trace contextRef="#ctx0" brushRef="#br0" timeOffset="24873">24184 6090 17010,'-4'-8'901,"1"3"-898,3 10-3,-1 3 70,1 5-17,-2 7-19,0 9-31,-2 7-743,-1 4 732,-2 1-183,0 0-175,0-3-690,-2 12 244,5-14-232,0 7-214,4-19-218,3-6 76,1-3-3250,5-7 3745,1-3 194,0-4-898,3-15 1732,-7 0 1,1-3 0,-7 7-1</inkml:trace>
  <inkml:trace contextRef="#ctx0" brushRef="#br0" timeOffset="25266">24178 6382 11944,'-17'-61'3243,"3"12"-2994,12 43-509,0-2 92,3 4-11,4-3 44,3 3 90,5-3 9,16-2 39,-5 0-3,12 0-227,-9 3-503,0 1 506,0 0-370,10-2-30,-9 2-1599,26-7 1503,-28 6-596,15-6 1162,-27 6 154,1-3 291,-9 2 303,-3 0 106,-1-1 1334,-1-3-1180,-3 3 1017,-4-5-1146,-1 7 1286,-6-2-1510,7 5-73,-2 0-106,6 3 31,1 0-683,1 5 156,0-1 118,0 8 56,0 5 45,0 8-45,0 8-148,-1 6-370,0 3-62,1 18 132,-1-16-162,3 11-1316,9-12 472,1-14-7265,15 5 8719,-5-23 0,-5-3 0,-6-8 0</inkml:trace>
  <inkml:trace contextRef="#ctx0" brushRef="#br0" timeOffset="25484">24955 6127 13563,'5'-3'3181,"-1"1"-919,-4 2-2416,-4 11 67,2 0-16,-9 30 97,3-7-36,0-1 0,-1 2-182,-2 7-123,-3 13-45,5-22-104,1-2-1371,0 5 372,3-13-614,2 1-1324,2-15 3433,1-7 0,0 0 0,0-3 0</inkml:trace>
  <inkml:trace contextRef="#ctx0" brushRef="#br0" timeOffset="25717">24734 6162 18261,'-6'-30'-546,"30"-10"423,4 25-140,4 0 0,1 1-210,3 2-121,12-1-98,-15 8-254,-1 1-1575,17 3 1133,-13 4-418,12 2 958,-8 9 0,-20-7 0,2 3 0</inkml:trace>
  <inkml:trace contextRef="#ctx0" brushRef="#br0" timeOffset="26355">25330 6088 18247,'2'8'-25,"-2"0"-11,-2-2 2,-1 8 31,-3 7-75,-7 30-112,3-7-29,-4 17-226,5-3 126,4-17-437,2 16 162,4-31-817,2 4 672,0-21 383,2-6 482,-4-10-48,1-7-75,-2-4 67,-1-3 202,-3-17-446,1 9 451,-2-7 52,1 6-133,2 11-16,-1-4-161,2 11-19,1 2-467,8-8 782,1 7-458,9-6 115,0 7-134,2 2-370,15-3 324,-7 3-100,20-3 263,-22 5-17,8-3 54,-14 2-28,-2 0 36,-3-1 103,-3 0 116,-3 0 168,-3 0 27,-2 1-28,-2-1 54,-1-1-199,-1 0 98,0 0 53,-1 0 686,-3-2-770,2 5-37,-2-1-78,3 6 129,-1 0-165,1 1-199,0 2-56,0-1-224,0 4 207,1 1 115,-1 6 70,-2 19-36,0-1-84,-5 33-54,2-22-1896,2-6 0,0 0 1438,0 4-248,0 10-170,3-16-345,1-2-341,1-2-3275,7 3 4941,1-11 0,0-3 0,-3-14 0</inkml:trace>
  <inkml:trace contextRef="#ctx0" brushRef="#br0" timeOffset="26567">25875 6426 16761,'-24'57'1764,"-5"-1"-2621,13-38 894,-5 5-116,-2 2-173,5-7-190,-6 7 94,8-9-542,0 0-8941,-8 7 9829,6-12 1,1 3-1,9-13 1</inkml:trace>
  <inkml:trace contextRef="#ctx0" brushRef="#br0" timeOffset="27870">26411 6066 12664,'0'-4'2820,"0"0"-418,0 4-2200,-13 47-132,7-19-924,-3 6 0,0 1 854,1 4 407,-1-1-438,-5 19-1219,4-14 1121,-3 14-3137,0-3 2849,5-14-40,0 8 473,5-21-861,1-5-914,4-1 591,1-9 913,2-3-307,3-7 298,1-7-164,1-7 44,2-10 183,0-8 3295,-1-6-1316,1-19-790,-5 15 29,0-9 1757,-6 5-2128,0 18-116,-1-11-108,0 21-77,-1 2 75,0 0-420,0 5 149,1 1-308,0 6-446,0 1 375,11-1 197,1 1-357,26-2 231,-10 2-88,14-1-91,-12 2 52,1 0-33,-2 0-390,-1 0-120,-1 1-1436,14-1 1601,-16 1 45,13-7 619,-27 0 868,1-17-240,-10 9 60,-2-9 127,-3 11-55,-2 0 925,-3-2-948,3 5-102,-2 0 289,3 5-515,1 2 294,0 1-247,2 1-456,0 1-25,0 0-149,0 3 20,1 0-64,-3 12 218,1 2-66,-2 15 0,0 3-104,-1 9-332,1-6 0,0 0 15,0 5-219,1 1-327,1-1-350,2-2-160,2-4-4272,9 2 5815,5-18 0,-3-3 0,-3-17 0</inkml:trace>
  <inkml:trace contextRef="#ctx0" brushRef="#br0" timeOffset="28106">27130 6115 14442,'1'-6'3856,"-1"2"-2274,0 4-1761,-8 2 41,4 2 68,-7 6-75,-1 32 111,3-12-103,-4 25-87,6-21-25,1 4-3490,0 2 3324,0 2-178,0 2-1465,1 15 644,2-17-331,1 8-1347,3-25 3092,3-7 0,-1-9 0,0-4 0</inkml:trace>
  <inkml:trace contextRef="#ctx0" brushRef="#br0" timeOffset="28334">26867 6108 18110,'46'-26'-131,"13"0"-60,-23 17-545,28-4-1096,-26 8 1028,11 0-1644,-3 6 556,-12 3 1892,18 7 0,-33-6 0,2 4 0</inkml:trace>
  <inkml:trace contextRef="#ctx0" brushRef="#br0" timeOffset="28584">27499 6041 12084,'7'-11'2319,"-2"2"-1151,-5 9 226,0 0-1187,2 10 0,-2-3 12,2 10 276,-2 24-425,-3-11-92,-3 21 0,-2 4-135,-2-5-2263,-1 12 0,0 0 1661,6-16-548,0-6 1,3-2-853,5-11 2159,8 2 0,-5-21 0,3-4 0</inkml:trace>
  <inkml:trace contextRef="#ctx0" brushRef="#br0" timeOffset="28837">27359 5993 14442,'-3'-5'2750,"1"0"-1709,2 5-1144,10-25-116,23 4 161,-2-12 13,15 15-286,-16 11 68,0 3-381,14 2 160,-11 4-1459,21 10 273,-25 0-1107,7 10-1185,-17-5 3962,-4 5 0,-7-11 0,-3 1 0</inkml:trace>
  <inkml:trace contextRef="#ctx0" brushRef="#br0" timeOffset="29033">27824 6523 16654,'-27'34'104,"-1"1"1,-2 2 0,3-5-455,5-12-1112,-11 15-24,15-16-635,-3 4 2121,5-8 0,8-8 0,-1 0 0</inkml:trace>
  <inkml:trace contextRef="#ctx0" brushRef="#br0" timeOffset="30120">28325 6133 9334,'4'-6'3355,"0"0"-1383,-4 6 2558,0 0-4443,1 5-87,-1 0 36,2 27-11,-1-6-25,0 21-1107,-1-10 1074,1 1-158,1 0-584,0-1 344,0 0-658,5 13 190,0-14-3081,10 27 1908,-8-36 2072,7 8 0,-12-28 0,0-3 0</inkml:trace>
  <inkml:trace contextRef="#ctx0" brushRef="#br0" timeOffset="30367">28132 6160 17819,'5'-47'-339,"3"7"93,19 24 167,-2 5-5620,29-3 5520,-17 9 1272,16 1-1462,-14 3-99,-1 3-1212,16 6 176,-14 1 276,12 7 1228,-8 6 0,-22-11 0,3 3 0</inkml:trace>
  <inkml:trace contextRef="#ctx0" brushRef="#br0" timeOffset="30638">28861 6112 14031,'6'-6'2688,"-2"1"-2056,-4 5 1323,0 0-2042,0 3-81,-1 2 168,-1 5 8,-1 19-8,-1-1-52,0 6 1,-1 3 42,0 3 7,-3 22-32,6-31-190,1-1-591,0 12 247,1-12-278,0 6-375,2-16-338,1-5-449,4-4 2008,7-5 0,-7-4 0,2-1 0</inkml:trace>
  <inkml:trace contextRef="#ctx0" brushRef="#br0" timeOffset="30883">28687 6007 12440,'-6'-4'3534,"1"0"-2722,5 4 1173,0 0-2201,-5-7-24,7 5 144,-1-6 40,41 5 23,-10 2-294,5 0 1,2 0-96,3 2-108,14 2-282,-20 3-249,-1 2-5021,24 9 6082,-25-6 0,8 3 0,-33-11 0</inkml:trace>
  <inkml:trace contextRef="#ctx0" brushRef="#br0" timeOffset="31466">29213 6027 14092,'7'-2'3657,"-1"0"-2946,-6 2-72,0 0-760,-8 13 9,4-1 84,-13 32 28,6-10-61,-3 19-7,4-14 63,1 0-211,-2 26 76,5-26-3649,-1 25 3587,5-43-112,1 2 202,1-16 112,0-3 336,0-4-221,1-10-272,-1 2 3356,2-11-3314,-2 4 48,2-2-218,3-8 91,0 5-270,8-11 189,-3 13 88,4-6-68,-2 8 14,1 0 9,3 0-152,6-7 266,-4 6-106,17-15 154,-18 18 42,12-9 110,-19 15 142,4-3 89,-8 5 284,0-4-376,-3 4 459,-1-10-467,-1 8 95,-1-6-8,0 8-20,0 1 347,0 1-350,0 2 515,0 1-940,-1 6-17,1-2 47,-1 6 118,1 11-5,0 0-46,1 27 15,2-13 36,2 4 0,0 1 0,3 3-311,-1-1 0,1 0-254,-1-2-351,1 11-742,-3-17-1341,0-2 2999,4 3 0,-4-17 0,1-1 0</inkml:trace>
  <inkml:trace contextRef="#ctx0" brushRef="#br0" timeOffset="31684">29717 6448 18911,'-30'51'224,"2"-5"-255,14-23-5853,-4 11 5523,5-7 1240,-2 8-1567,7-11 570,-1 1-4240,-3 15 500,4-13 3858,-5 9 0,9-25 0,0-2 0</inkml:trace>
  <inkml:trace contextRef="#ctx0" brushRef="#br0" timeOffset="32817">30037 5992 17573,'5'11'453,"-1"2"-5940,-2 2 5625,0 5 1366,0 5-1496,1 1-12,1 8 0,1 0 4,-1 6 261,1-5 1,-1-1-301,2 6-31,-2-12-70,1 5-112,-2-15 3089,-1-5-3338,0-2-45,0-3-118,-1-3-755,0-1 201,-1-3-4914,0 0 6132,-6-5 0,5 3 0,-5-2 0</inkml:trace>
  <inkml:trace contextRef="#ctx0" brushRef="#br0" timeOffset="33070">29859 5942 12708,'-3'-6'2658,"0"1"-1991,3 5 551,0 0-1423,1-6 152,5 2 47,16-7-108,4 6-43,32-2 112,-18 5-185,17-1-912,-17 5 806,0 1-252,1 3-1383,17 4 495,-14 0-672,12 3-1046,-24-3 3194,0 4 0,-17-8 0,-2 1 0</inkml:trace>
  <inkml:trace contextRef="#ctx0" brushRef="#br0" timeOffset="33318">30554 6036 12700,'11'1'2507,"-3"1"-1259,-8-2 60,0 0-1300,0 3-8,0-1-2,0 2-24,1 1 26,-1 3 79,2 7 8,-1 4-82,0 6-5,-1 33-137,0-21-135,-2 22-204,1-30-137,0-2-1632,0 6 413,3-10 1832,5 8 0,-3-21 0,3 1 0</inkml:trace>
  <inkml:trace contextRef="#ctx0" brushRef="#br0" timeOffset="33587">30438 5995 12305,'-1'-4'3459,"-1"0"-1298,2 4-2351,-2-5-255,4 3 333,1-4 67,8 4-73,16-2 32,-2 1-214,12-2-53,-7 3-134,0 0-600,1 1 112,-1 0-297,1-1-542,-1 0 1783,11-3 1,-21 3 0,4-2 0</inkml:trace>
  <inkml:trace contextRef="#ctx0" brushRef="#br0" timeOffset="33855">31072 5933 14006,'3'1'2402,"0"0"-885,-3-1-1637,2 6 75,-1-2 138,1 12 80,-2 8-173,0 2-5,-2 8 2,0-8-39,-1 0-20,1 1-8,-1 0-3871,-1 18 3395,1-9-700,0 13 196,1-14-641,2-1-256,3-3-3366,1-5 5313,5-5 0,-5-11 0,2-3 0</inkml:trace>
  <inkml:trace contextRef="#ctx0" brushRef="#br0" timeOffset="34166">30952 5950 19211,'-6'-23'-420,"2"4"168,6 19 114,2 0 138,5-1-5,6-1-48,4-1 11,5 0-446,27-1-35,-16 2-138,21 2-221,-24 4-412,1 4-364,1 4-585,0 3-1469,-5 1 3712,2 4 0,-17-11 0,-1 1 0</inkml:trace>
  <inkml:trace contextRef="#ctx0" brushRef="#br0" timeOffset="34783">31587 5743 14257,'4'0'1305,"-1"0"-742,-3 0-563,0 38 0,1-11-31,0 34-111,3-26 1,2-2-71,2 8-113,1-7 0,3-3-131,2-12-85,5 0 74,-5-13 301,0-3 438,7-10-93,-10-1 574,4-18-72,-13 12 47,-2-6-163,-2 14-100,-2 4-14,0 1-93,-1 1-212,0 1-233,-4 7 87,0 2-3182,-10 19 3188,6-4 53,-4 12-413,2 11 354,4-10 1,4-3 1,1 1-36,0 7-11,0 14 9,5-3-1,0-14 21,2 20 16,0-30-34,1 6 34,-1-15 95,0-9 45,0 0 67,-1-10 3258,0 0-2966,-16-2 146,3 1-645,-15-3-104,6 1-378,-9-5 15,10 2-177,-5-2-1731,10 0 264,6 1 2111,1-6 0,7 6 0,1-2 0</inkml:trace>
  <inkml:trace contextRef="#ctx0" brushRef="#br0" timeOffset="34938">31611 6555 13179,'3'0'1804,"0"0"-7962,-3 0 6158,3-6 0,-2 5 0,3-5 0</inkml:trace>
  <inkml:trace contextRef="#ctx0" brushRef="#br0" timeOffset="37132">11214 7608 16422,'-43'-20'1621,"9"4"-1223,31 16 215,1 0-297,1 1-212,1 0-51,0 1-89,0 2 27,0 0 1,0 5-20,0 6 28,0 7 59,-1 8-54,0 6-650,-1 4 695,-2 0 71,0 15-116,-1-14-2,0 9-3,1-19 0,0-3-61,0-5-110,0 0 42,2-10-50,0 0-20,2-10 17,0-1-1655,0-1 1680,0-6 6,-1 1-731,1-13 420,0 2 685,-1-8-646,-1-12 389,0 8 31,0-9-78,0 13 45,-1 2-45,-1-11-474,2 7 555,-2-7-42,1 2 36,2 8 6,0-5 76,1 10-6,0 1 423,-1-11-197,0 12 318,-3-9-320,3 17 266,-2 0-339,1 3 45,1 1 165,-1-1-218,0 1-3,1 1 59,1 0-126,-1 2-490,1-2 277,6 1 296,0-3-69,7 1-62,1 0-25,2-1 26,1 0-63,9 0-33,-6 1 0,8-1-8,-8 1-191,1 0-537,22 0 386,-15 1-84,17-1-9397,20 1 9651,-40 2 0,27-2 0,-50 2 0</inkml:trace>
  <inkml:trace contextRef="#ctx0" brushRef="#br0" timeOffset="37419">11187 7763 11412,'3'2'3680,"-1"1"-1381,-2-3-2448,3 0-75,1 0 185,11 0 31,-2 0-1,10 0 4,0 0-49,2 2 52,1 0 2,14 3-387,-10-1-106,9 1-1144,-3 1 82,-9-1-693,6 1-1496,-14-3 3744,-3 0 0,-8-2 0,-4 0 0</inkml:trace>
  <inkml:trace contextRef="#ctx0" brushRef="#br0" timeOffset="37718">11126 8075 17396,'-38'4'-201,"9"-1"201,34-4 140,4 0 207,10 0-162,0-1-23,29-1-162,-19 1-17,28 0-50,-27 2 22,26 2-67,-22 0-961,11 2 527,-14 2-214,-1-1-217,1 2-2885,14 1-253,-12-2 4115,13-2 0,-31-3 0,-1-1 0</inkml:trace>
  <inkml:trace contextRef="#ctx0" brushRef="#br0" timeOffset="38117">12206 7687 17343,'26'-4'-17,"10"0"-81,-14 3-854,15-1 174,-16 2-365,4-1-462,-9 4-601,-1 2 2206,2 11 0,-9-8 0,0 4 0</inkml:trace>
  <inkml:trace contextRef="#ctx0" brushRef="#br0" timeOffset="38333">12151 8132 14456,'-5'0'3030,"0"1"-1359,5-1-1998,8-3 318,3 1-2,25-5-241,-4 2-207,15-2-115,-8 1-375,3-2-1716,-9 3 1,1 0-1105,14-3 3769,-11 2 0,-3 0 0,-12 2 0,1-1 0</inkml:trace>
  <inkml:trace contextRef="#ctx0" brushRef="#br0" timeOffset="39001">12794 7399 15540,'12'22'627,"0"1"-484,-2 2-20,1 16-70,-7-9 17,0 10-106,-4-3-6,-1-12-20,0 6-97,-1-15-79,1-3-3,1-3-104,0-3-189,0-3-49,2-2-128,5-2 251,2-1 205,14-2 253,-5-1-105,7-1 107,-5 1 207,-2 2 1099,12 19-850,-12-4 17,7 16 17,-17-8-28,-2 2-39,-2 3 342,-2 16-494,-4-8 15,-3 13-26,-3-10-95,-2 2-53,-1 4-33,0 0-37,0 1-42,1-2-84,0 11-617,4-17 639,1 4-329,5-22 122,0-7-156,0-5-138,0-4-1750,0-3 1532,3-6 996,0-2-2725,8-17-382,-3 7 2892,7-16 0,-10 21 0,0-3 0</inkml:trace>
  <inkml:trace contextRef="#ctx0" brushRef="#br0" timeOffset="42099">13658 7707 18429,'-21'-19'717,"5"5"-666,16 16-43,0 2 45,0 8 40,0 4 2,0 12 17,0 7-109,-2 9-3,-1 5 0,-3 2-3,-2-1-67,-1-2-101,-4 16-36,3-17-129,2-11 0,1-1-45,0-3-185,0 2-206,5-23-3659,1-6 4006,2-16-2479,10-22 1781,-2 0 303,8-12-72,-7 18 517,-1 1 212,2-5 499,-4 9 577,0-4 174,-4 12 273,-2 2 1356,-1-2-2091,-1 6 655,-2-4-742,1 8-155,-1 0-80,2 2 325,0 1-672,0 0-80,1-1-189,9-7 234,0 2 15,11-7 22,-2 4 36,3 1-36,2 0-2,2 1-66,1 2-444,23-1 213,-17 4-144,17-1-294,-23 3-72,-2 1-12,-1-1 35,-1 0-94,-1-1-16,-3-1 45,-2-1 79,-2-3 312,-3-1 567,-1-7 545,-6 2 1070,-2-12-977,-5 9 134,-3-5 773,-7 0-801,3 7-103,-3-4 42,4 9 1472,-6-4-1752,7 7-45,-4-3-37,9 9-89,2-1 112,-1 2-236,1 0-94,1 1-79,-1 0-3,1 0-31,0 0-44,0 1-17,0 0 89,0 4 3,-3 16 3,1 0 6,-1 15-3364,0-4 3358,0 2-95,-1 0 87,0 18 8,1-12-87,0 15-42,1-16-131,0-1-894,1 10 261,1-16-3977,14 5 1773,-6-28 3941,14-7 0,-15-6 0,1-4 0</inkml:trace>
  <inkml:trace contextRef="#ctx0" brushRef="#br0" timeOffset="42366">14253 7669 16777,'2'56'17,"0"-5"-8,-2-23 105,0 17-114,0-9-53,-1 12-25,0-12-135,-2-1-78,1-3-754,0 7 275,2-14-454,-1 1-515,3-16-517,0-5-1099,2-3 3355,2-5 0,-4 2 0,1-3 0</inkml:trace>
  <inkml:trace contextRef="#ctx0" brushRef="#br0" timeOffset="42833">14276 7805 15341,'13'-3'-930,"1"0"796,2 3-90,3 1-154,13 0 98,-6 1-671,8 1 626,-11 0 142,-1-1-1351,14 2 879,-15-3 89,10 1 183,-17-3 201,-2-1 173,-2-3 538,-1-2-412,-3-1 12,-2-1 644,-2-6-154,-1 4 1632,-9-13-1369,3 12-218,-6-5-45,5 11 126,1 1 391,-2 1-601,3 3 697,-1 0-1033,2 2-79,1 0-72,1 1-48,1 0-34,-1 0-52,1 0-18,-1 2 28,1 1 74,-2 6-10,-1 6-30,-1 6 40,0 7-1,0 2-67,-2 16 64,3-12-94,0 3 1,0 1-245,1 1-168,-2 23-278,4-33-436,-1-4-3314,8 0 1211,-2-11 3329,10-4 0,-9-9 0,1-4 0</inkml:trace>
  <inkml:trace contextRef="#ctx0" brushRef="#br0" timeOffset="43117">14930 7667 17967,'-15'41'-80,"0"0"0,0 6 0,3-4 71,7-5-390,0 4 0,1 0 2,2 2-177,-1 22-208,3-34-184,1-4-1971,6 1 1114,1-10 1823,8-1 0,-10-13 0,2-3 0</inkml:trace>
  <inkml:trace contextRef="#ctx0" brushRef="#br0" timeOffset="43532">14905 7868 13002,'9'-27'-378,"13"2"269,1 20-507,23-2 462,-16 4-92,10 2-17,-13 1-45,0 0-40,-3 0-44,7-2 392,-9 1 34,3-3 50,-13 0 25,-2 0 1207,-3-6-708,-3 2-208,-2-5 141,-4 5 134,-1-1-45,-3 0-300,-1-1-64,1 1 191,-2 0 654,-1 0-747,2 5 124,-2 0-410,5 5 28,0 1-106,2 1-42,1-1-36,-1 3-17,0 3 16,0 5 74,-2 6 5,0 7 25,1 5-81,-1 35 56,2-22-3,0 22-84,2-33-588,1-1 389,0 0-187,0-2-6040,12 26 2618,-5-29 3895,9 13 0,-12-36 0,-1-4 0</inkml:trace>
  <inkml:trace contextRef="#ctx0" brushRef="#br0" timeOffset="44174">15440 7550 9852,'3'-8'2635,"-1"3"-2064,-2 5 2110,0 0-2754,-13 51 73,7-22 26,-2 6 1,0 2-417,2-1 390,2 0-8,2-1-29,1-3-16,3-2-34,1-4-77,3-3-110,3-6 13,1-4-383,6-4 490,-3-5 154,6-4 291,-6-6-363,0-5-35,0-5-10,2-13 117,-4 6 5,-1-6 373,-6 9-90,-3 8 446,0-2-325,-1 11 565,-1 1-859,-1 7-121,-2 5-50,1 4 56,-2 7 9,1 2 52,0 7 3,1 3 1,1 1-59,-1 10 22,1-1 0,1-2-34,1-3 3,1 8 3,1-17 9,0-3-12,1 3 3,-2-10 3,1 0 42,-2-12 41,0-3 108,0-3 262,-8 0-462,1-1-64,-8 1-16,1 0-116,-1 0 42,-1-1-50,2 0-179,0 0-823,-2-1 218,4-1-667,-1-1-5140,6-4 6801,4-1 0,1 3 0,2 0 0</inkml:trace>
  <inkml:trace contextRef="#ctx0" brushRef="#br0" timeOffset="44388">15613 8172 5762,'0'0'0</inkml:trace>
  <inkml:trace contextRef="#ctx0" brushRef="#br0" timeOffset="51967">18463 7338 12048,'5'-9'3265,"-1"3"-2652,-4 6 1235,0 0-1727,0 2-18,0 2-66,0 2-32,0 2 9,0 13-8,0 1-6,0 13-9,0-5 4,0 1-40,0 13 42,0 14-39,0-11 37,0 5-1,-1-25-126,-1-2-78,1-2-341,-1 3 206,1-10-66,0-2-51,0-10-53,1-3-1330,0 0 1219,0-7-1913,0-11 971,0-5-204,0-6 1772,1-2 0,-1 16 0,1-2 0</inkml:trace>
  <inkml:trace contextRef="#ctx0" brushRef="#br0" timeOffset="52255">18494 7452 8842,'0'-4'3365,"0"1"785,0 3-3858,-26-39-172,17 26-39,-19-30 31,24 36-112,2 3-134,1 1 30,0 2-223,4-1 327,1-1 28,5-3 58,12-6-91,-2 3 2,8-5-42,-5 6 40,-1 1-71,20 2-30,-16 2-71,15 2-44,-20 3-258,-1 2-1178,5 4 284,-7 0-2477,8 8 3850,-14-7 0,-1 0 0,-7-6 0</inkml:trace>
  <inkml:trace contextRef="#ctx0" brushRef="#br0" timeOffset="52517">18553 7448 9598,'-6'4'3298,"2"-2"-2351,4-2 1716,0 0-2742,-16 4-63,13-3-113,-9 2 249,28-4-2,-2 0 5,9 1-42,-9 0 37,1 0-678,13 3 53,-11 0-112,11 3-221,-13-1-303,-1 2-402,-1 1-82,-1 2-291,-2 1 2044,-5 5 0,-1-9 0,-3 2 0</inkml:trace>
  <inkml:trace contextRef="#ctx0" brushRef="#br0" timeOffset="52751">18522 7797 17836,'-21'3'-48,"4"0"-274,23-5 322,1 1 25,4-1 9,2-1-34,4 1-8,2-1-62,11-1 8,-6 1-254,7-1-785,2 1 113,-7 1-356,9 0-522,-9 1-1340,-3 1 3206,2 0 0,-13 0 0,-1 0 0</inkml:trace>
  <inkml:trace contextRef="#ctx0" brushRef="#br0" timeOffset="53066">18964 7311 18485,'-4'3'-134,"0"3"179,4 4-45,1 4 0,-1 5 8,0 5-8,0 2-5,0 2-4,0 2 9,0 0 0,0 2-271,1 27-43,0-22-660,0 29 324,0-40-5197,1 11 3793,-1-20-1303,1 1 3357,-2-10 0,1-4 0,-1-1 0</inkml:trace>
  <inkml:trace contextRef="#ctx0" brushRef="#br0" timeOffset="53533">18237 7358 12045,'1'-5'2775,"0"2"-165,-1 3-2610,0 5 14,0 15 179,0 3-19,0 33-88,0-19-7,0 16-79,0-19 3,0 0 30,0 12-64,0-11-775,0 10 489,0-15-173,0-1-232,0-3-1695,4 2 375,1-9-1592,3 0 3634,0-13 0,-3-3 0,-1-3 0</inkml:trace>
  <inkml:trace contextRef="#ctx0" brushRef="#br0" timeOffset="54082">18270 8082 12613,'-4'1'2812,"2"0"-146,2-1-2770,-5-1-313,6 0 618,15-2 32,5 0 209,40-6-277,-15 3-19,19-4-38,-28 4 0,0 0-5,20-4-82,-7 1 0,-1 1-12,6-1-51,-10 2 0,-2 2-773,1 0 815,6 2-111,-25 2 60,-5 1 43,-5 0 5,-5 0-3,-3 0 1,-3 0 705,-3 0-1607,0 0 690,-5 0-1155,-2 0-131,-3 0-1245,-2-1-1001,2-2 3749,-5-4 0,38 13 0,-24-9 0,29 11 0</inkml:trace>
  <inkml:trace contextRef="#ctx0" brushRef="#br0" timeOffset="54816">18365 8348 10782,'1'-6'2683,"0"1"814,-1 5-3407,0 6 139,0 5 68,1 6 42,0 5-79,-1 2-78,0 3-33,0 2-20,0 0-43,-2 1-44,0 0 79,-3 26-172,2-21 46,-1 18-1,4-32-47,-1-3-84,1 0 75,0-8-5,1 1 5,-1-8 104,0-1-226,0-2-889,-4-1 236,1-2-1946,-4-8-390,4 0-1528,0-4 4701,-1-2-848,15 43 0,-11-28 0,13 36 0</inkml:trace>
  <inkml:trace contextRef="#ctx0" brushRef="#br0" timeOffset="57573">18671 8684 6938,'-3'0'2055,"0"0"1165,3 0-2179,-25-1-527,15 1 87,-19-1-55,21 1 59,1 0 353,-1-1-572,3 1-67,0 0-58,2 0-32,3-1-621,3-1 154,1 0 264,16-4-21,-5 3 4,22-3-9,-14 3 0,8-1-9,-11 2 4,0 0-54,4 1 25,-7 0 26,3 1-87,-10 0-107,-1 0-11,-3 0 65,0 0-110,-3 0 171,0 0 96,-2-1-4,0 0 49,-1-1 77,0-1-69,0-1-62,0-3-42,-1-3 36,-1-4-179,-2-10 183,0 7-57,0-4-101,2 12-44,1 0 89,0 2 53,1 0 18,0-1-63,0 0 88,1-5-43,2 2-72,5-12 64,-1 10 5,3-8-13,-2 10-12,1-1 9,2 1 8,21-8 227,-13 9-3378,25-5 3272,-24 13-48,5 2 0,-9 2 3,-1 1 33,-1 2-44,2 3-26,-6-1 34,1 1 109,-7-1 3479,-2 0-2798,-2 13-622,-4-6 8,-3 12-16,-2-9-37,-3 2 174,-5 4-163,5-6-19,-3 2 25,8-11 42,2-2-25,3-2 193,0-2-513,2-2 32,4 1 44,-1-1 87,4 0 78,0 0-24,3 0-54,1 0-6,2 0-39,7 2-42,-4 0-226,13 4-68,-11-2-943,15 4 282,-12-3-653,8 0-4641,-2-2 6336,-5-1 0,-5-1 0,-9-1 0</inkml:trace>
  <inkml:trace contextRef="#ctx0" brushRef="#br0" timeOffset="58049">19379 8222 11157,'-7'0'3201,"1"0"-2540,6 0 585,0 0-1319,-4-4 73,3 3 0,-2-3 555,3 4-637,1 9 214,1-2 86,1 15-108,1-6-49,1 7-27,-1-4 11,-1 1 67,1 1 126,2 11-101,-1-6 193,1 25-207,-2-18-651,0 12 640,-3-14-53,0-1-23,-1-3 23,0 4-31,0-12-37,0 3 9,0-14-58,0 0-21,0-7-288,0 0-188,1-4-271,-1 0-518,0-3-745,1 0-1985,0 0 4074,0-6 0,-3 29 0,2-20 0,-2 25 0</inkml:trace>
  <inkml:trace contextRef="#ctx0" brushRef="#br0" timeOffset="58875">19039 8019 9645,'-3'-2'2509,"0"1"2224,3 1-4221,-9-3-33,7 2-45,-8-2 540,10 2-974,1 0-157,0 0 20,1 1-8,1 0 16,-1 0-36,1 0 165,3 0 207,12 0-137,1 0 8,10 0 23,9 0-93,-9 0 1,10 0 41,-15 0 20,0 0-70,-1-1-5,-2 0-29,-1-2 26,11 0 2,-13 0 6,7 0-3,-15 2-30,-2 1-441,2-1-4,-4 1-147,2-1-192,-3 1-379,1 0-495,1 0-1076,1 0-669,0 0 3436,1 0 0,-4 0 0,-1 0 0</inkml:trace>
  <inkml:trace contextRef="#ctx0" brushRef="#br0" timeOffset="59170">19688 7824 14826,'7'-4'3531,"-2"1"-3081,-5 3-217,0 0-320,12-1 121,4 1-32,9-1 4,15 1-48,-12-1 8,10 1-52,-13-1-259,-1 1-142,-2 2-1249,7 3-78,-9 2-1138,4 4-1024,-11-1 3976,-6 4 0,-3-8 0,-4 2 0</inkml:trace>
  <inkml:trace contextRef="#ctx0" brushRef="#br0" timeOffset="59449">19723 8086 19689,'0'-3'-420,"4"0"686,22 3-173,-2 0 10,28-2-100,-18 0-3,9-2-47,-15 0 47,-2 0-353,18 0-42,-17 2-3957,20 0 3716,-28 3-280,4 2-576,-10 1-539,-1 1-1609,-2 1 3640,-3-1 0,-3-3 0,-2 0 0</inkml:trace>
  <inkml:trace contextRef="#ctx0" brushRef="#br0" timeOffset="61473">21005 7521 11625,'18'-32'-14,"1"0"0,14-24 14,-15 29 3,9-12 223,-7 10 771,8-13-366,-16 21 35,1-2-2,-8 13 95,-2 2-6,-2 2-104,0 3-139,-1 2 999,0 0-1509,0 5-78,-1-2-23,1 3-14,-1-3-168,0 1 152,0 2-43,-4 27 124,2-11-82,-2 21-58,2-18-342,-4 17 36,1-6-1031,-1 2 0,2 2 33,0 0-3268,1 26 4762,8-41 0,-1-4 0,1-13 0</inkml:trace>
  <inkml:trace contextRef="#ctx0" brushRef="#br0" timeOffset="61816">21022 7691 18788,'-24'0'428,"5"-1"-428,20 1 0,1-1-103,-1 0-1,1-1 37,0 2-3,0-1-14,1 0 84,3 0 50,4-1-41,4 0-9,15-4-6,-5 2 3,10-2-58,-10 3-7,1 1 26,8 1-182,-6 0-78,6 1 5,-11 1-25,-2 1-106,0 2-3538,-2-1 3260,-1 1-372,0-1-2526,5 0 608,-8-1 2996,4 0 0,-13-2 0,-1 0 0</inkml:trace>
  <inkml:trace contextRef="#ctx0" brushRef="#br0" timeOffset="62433">20783 7959 11684,'-6'0'2313,"1"0"966,5 0-3156,-21-2-28,15 1 9,-15-1 176,21 2-160,0 0-5,3-1-154,0 0 84,9-1 75,0 0-3313,21-2 3330,-5 1 11,14-2-52,-7 1-29,3-1 36,2 0-2189,24-1 2181,-14 1-62,-16 2 1,1 0-458,1 0 1,-1 0 423,20-2 886,-21 3 0,3-1-924,13 1 1,-3 0 73,6 1-971,5-1 0,-4 0 932,-20 0 1784,23-3-1815,-37 2 26,3 0-87,-12 1-34,-2 1 1256,-2 0-1421,0-1 160,-3 1-258,0 0 3627,-3 0-3988,0 0 490,-5 1-328,1-1-834,-6-1-617,0 1-982,-3-1-574,-7-2 3598,44 9 0,-29-6 0,39 8 0</inkml:trace>
  <inkml:trace contextRef="#ctx0" brushRef="#br0" timeOffset="63738">21372 8197 6085,'-57'1'860,"9"1"1811,35 2-2900,0 0 1296,7-1-1593,5 9 1500,8-3-926,8 10 3349,2-2-3403,4 1 51,22 16-45,-15-12-3,14 10-2,-23-15 8,-2-1-3,-4-1 109,-3-1 87,-4 1 339,-3 7-356,-3-5-64,-5 5-71,-4-7-7,-5 0-4,-2-1 49,-2-2-77,-1-3-5,-1-2-294,-9-3 151,8-2 20,-7-5-28,11-3 17,1-2 80,3-3-63,3 1-71,2-1-81,3 0 46,3-2-57,1-2 117,4-1 29,3 0 35,6-1-2,4 1 31,2-1-31,16-4 57,-7 5-21,10-3 65,-11 6-3,0 1-81,8-5-38,-10 5 264,5-2 257,-9 2-128,-7 4 43,-1-1 36,-7 5 837,-4-8-949,-2 5 268,-2-5-231,-2 5 148,-7-3-384,4 4-39,-6-2-70,1 4-79,3 3-52,-3 0-65,5 1-70,0 0-1764,-4 2 638,5 2-622,-3 4-1054,5 1 3138,0 4 0,3-7 0,-1 1 0</inkml:trace>
  <inkml:trace contextRef="#ctx0" brushRef="#br0" timeOffset="92882">10349 12683 9906,'0'3'2192,"0"0"-402,0-3-1558,-17 0-41,12-1 5,-13-1 215,15-2-170,2 0-73,-1 0 56,1 1-3,1 1 45,-1 0 1355,1 1-1612,-2 1-12,0-1-67,-1 1 67,0 0-8,-2 0 11,1 0 0,-2 0-6,3 0 6,-1 0 34,2 0-320,0 0 258,8 0 98,-2-1 23,16-1 47,-9 0-9,9-1-86,-8 0-45,0 1-47,4 0 41,-5 0-19,4 0 25,-6 2 84,2-2-81,0 1 78,7 0-14,-3 0 11,10 0-72,-10 1-3,3 0 42,-5 0-12,-4 1-33,1 0 0,-7 0 272,0 1-177,-2-1-17,-1 0-293,-3-1-376,-7 0 311,2 0-67,-5 0-17,6 0-1042,-2 1 127,3 0-783,0 2 2062,31-5 0,-18 4 0,19-7 0</inkml:trace>
  <inkml:trace contextRef="#ctx0" brushRef="#br0" timeOffset="94450">14346 12716 11006,'-16'0'1126,"4"-1"-818,8-1 109,1-1-84,-1 0 46,0 0 116,0 0-136,-1-1-9,0 1-3,0 1-62,-1 0-10,1 1-18,0 0-7,1 1-32,1-1-14,0 1 26,2 0-280,3-2 50,0 1 8,4-2 107,-1 3 518,18 0-373,-8 1-25,30 3-193,-25-2-42,11 3 6,-15-2 47,0 0 67,8 0-24,-6-1 16,7-1 70,-8-1-182,0-3-233,6-4 68,-7 0 70,1 0 53,-8 3 8,-4 3 34,-1 0-50,1 1 5,-2-1 3,1 1-98,-3 0-1753,0 0 0,-1 0 0</inkml:trace>
  <inkml:trace contextRef="#ctx0" brushRef="#br0" timeOffset="95433">14472 13829 14806,'-4'1'1075,"1"0"141,3-1-1298,5-1 127,-1 0 20,4 1 38,-1 0-66,1 0 24,6 0-52,-3 0-9,5 1 58,4 1-58,-6 0-11,12 2-48,-14-2 48,3 1 3,-5-2-43,-2 1 43,0-1-135,-1 0-33,-2-1 8,0 1-51,-1-1-72,-2 0-4551,0 0-755,-7-1 5597,-5-4 0,2 4 0,-2-4 0</inkml:trace>
  <inkml:trace contextRef="#ctx0" brushRef="#br0" timeOffset="96686">10319 13852 7806,'-4'-1'2206,"1"0"955,3 1-2919,-25-11-60,17 7-3975,-18-10 4062,24 13 806,0-2-870,2 3-205,4-1 89,-1 0 90,6-1-142,1-1 3453,3-1-3384,3-1-39,2-1-67,2 0 0,2-1 9,1 0 44,2 0-53,0 0-56,1 1-14,0 2 70,0 0 45,14 2-45,-18 2 61,11 2-30,-25 1 218,-3 0-249,-4 0-257,-3-1-298,-2 0-394,-4 0-342,-5-2-479,-1-2-1475,1-3 3245,-3-10 0,9 8 0,-1-5 0</inkml:trace>
  <inkml:trace contextRef="#ctx0" brushRef="#br0" timeOffset="103699">13307 9805 15778,'-31'-6'999,"7"1"-903,22 4-239,2 0 143,3 0 193,5-1-106,3-1 14,27-2-15,-12 1 211,33-1-1061,-26 2 770,12 0 78,-14 0 11,1 0-53,-1 0-6,-2 0 51,0 0-6,19-1-81,-17 2 34,14-2-3091,-21 3 3066,-1-1 35,2 1 81,13-2-119,-8 1-343,27 1 337,-24 0 43,2 1 0,0 0-43,0 1 0,17 0 40,-27-1 2919,-3 1-2959,6-1 28,-9 0 719,4 0-739,-5 0 554,-4 0-556,10 0 28,-9 0 114,18 0-106,-11 1-42,21 0 0,-16 0 8,10-1 29,-1 0-48,-9 0-230,9 0 258,-13-1 16,0-1-30,-1 0 0,0-2 30,-2 0 26,0 1-53,-2 0 271,9-1-241,-6 2 6,15-1-47,-15 2-37,15-1 47,-16 2 7,14-1-12,-16 1-6,5 0 6,-8 0 48,-1 0-43,6 0-2,-4-1 47,4 1 51,3-1-115,-5 1 14,8 0 0,-8 0 0,1 0-56,-1 0 51,10 2-49,-8 0-16,7 2 70,-9-2 59,1 1-53,-1-1-6,1 0 3,0 1 30,18-1-27,-12 0-1,24 0-13,-24-1 2,17 2 37,-16-2-34,29 3-22,-26-2-20,24 2 96,-27-2-51,8 1 0,-8-2 17,3 0 25,3 0-51,22-1 9,-11-2-184,15 0 184,-14-3 0,0 0 5,-2 0 1,2 1-43,12-2 37,-12 2 0,0 1 54,2 1-54,2 2 37,-2 0 1,3 0-38,13 0 7,0 0 0,0 0 69,0 0-79,-9 0 0,0 0 3,10 0 12,-20 0 0,5 0 1,-5 0-1010,-7-1 1,-1 0 1006,21 0-1,-3 0-9,5-1-91,-1 0 105,-17 2 0,1-1-31,20 1-603,-21 0 0,-1 1 656,15 1-36,0 1-62,-2 2-580,1 0 642,-2 0 1515,-1 0-1518,-15-1 1,-1 0-673,19 2 676,-20-3 1,1 1 35,31 0-37,-16-1 1378,16-1-1375,-19-2 47,-2 0 1,1 1 671,14-1-756,-14-1 0,1 2 52,-10-1 1,-2 1-14,19 0-8,-21 0 1,3 1 17,16 0 1,-3 0 1028,7 0-1039,6 0 1,-2 0 0,-19-2 12,-5 0 0,-1 0-18,-6 1 87,17-1-53,-21 1 18,5 1-7,-10-1 3,-1 0-48,8 0 3,-11-1 2,5 1-5,-13-1 3,-2 0 39,-2 0 270,-1 0-236,-1 0-107,1 0 48,0 0-9,3 0-2,0 0 36,5 1-40,-2 0 1,8 0 3,-5-1 97,15 0-103,-9 0 42,18 0-47,-15 0-3384,18-1 3391,-14 1-2,8-1 0,-10 0 28,0 1-28,-1 0-14,6 0 6,-9 0-42,7 0 58,-14 0 3415,0 0-3423,-5 0 0,-3 0 14,0 0-6493,-2 0 3980,1 2 1916,1 1 1,1 3 0</inkml:trace>
  <inkml:trace contextRef="#ctx0" brushRef="#br0" timeOffset="125002">12413 15159 16500,'-16'0'767,"4"0"-531,12-1 1088,0 0-1453,2 1 34,0 0-17,2 0 154,3 0 123,2 0-53,17 2-25,-5 0-9,11 0-72,-6-1 75,2-1 98,33 0-142,-20 0-22,0-3 1,0 0-16,0-1 16,-7-1 1,-1 0-11,5-2-8,-2 1 1,-1 0-5,-1-1 1,15-2 5,-28 6 28,-2 0-37,0 0 9,-6 2 6,-1-2 64,-8 3 17,-3-1 876,0 1-963,-6-1-76,0 1-10,-10-3 7,4 1-176,-12-5 127,7 1 24,-5-5-145,4-1 173,-1-2-53,0-5 121,0-3-157,1-2 72,2-3-47,0-12 28,7 11 0,1-8-8,6 15 42,4 1-138,10-9-25,1 9 120,10-7 116,10 3 5,-5 5-54,5 2 1,1 0 3,5 1 62,0 4 1,1 1-971,1 5 950,15 2 8,-17 6 5,0 4 74,-3 4-74,-2 4 57,-5 4 58,12 24 160,-19-14-271,7 19 77,-22-8-44,-4-7-5,-1 10-4,-6-13-628,-1-1 665,-5-1 870,0-1-932,-1-4 286,-10 11-199,8-16 26,-6 5-9,12-17-45,2-2 79,1-1 593,2-1-1103,1 0 261,3 0 103,1 0 70,5 0 93,0 2-51,4 0-28,4 0 0,14 1-26,-4-2-4,13 1 66,7-2-833,-8 0 713,12 0-316,-2-1 313,-14 1 3,8 0-44,-17 0 44,-3 1 0,3-1-34,-9-1 34,2 1 0,-10-1 760,-3 0-752,-2 0 424,-1 0 276,-2 0-800,-4-2-54,2 1 9,-4-1-9,5 1-4827,-1 0 3189,0-1 718,1-6 0,-1-3 1</inkml:trace>
  <inkml:trace contextRef="#ctx0" brushRef="#br0" timeOffset="126215">14306 15124 14336,'15'60'630,"-7"-20"0,-2-4-479,-3-5-28,2 17-33,-4-26-29,0-4 32,0 1-93,0-7 0,0-1 131,-1-9-86,1-1-87,0-4-70,2-10 23,1-5 21,5-24-2,-1 11-11,4-11-87,0 10 62,-3 11 16,2-1-33,-5 12 25,0 2-81,0 1-9,2 3 99,-2 1 7,3 2 82,-4 2 90,1 2 347,1 8-185,-1 1-48,2 7-55,-3-1-49,2 22-100,-4-15 0,2 15 0,-4-22-274,0-1-1154,-1 3 176,0-6-543,2 2 1795,1-9 0,-1-3 0,1-1 0</inkml:trace>
  <inkml:trace contextRef="#ctx0" brushRef="#br0" timeOffset="126616">14653 15350 10676,'31'-33'126,"0"-1"1,-2 3 0,-6 5-26,-13 8 81,-3 4 154,-3 2 877,-2 3-616,-1 4-29,-1 2-30,-2 2-37,-1 1-146,-2 0 54,-2 0-162,0 0-96,-1 0 280,-5 2-255,3 0-89,-5 3-123,2 4-96,2-2 1,-2 3 5,6 0 2,0 0-335,0 16 78,3-9-100,1 11-62,6-12 14,2-1-897,13 7 518,-2-7-164,8 2-286,-3-9 190,1-4 1168,10-4 0,-17-1 0,3-2 0</inkml:trace>
  <inkml:trace contextRef="#ctx0" brushRef="#br0" timeOffset="127153">14924 15237 15271,'-7'-17'106,"1"2"-400,6 15-518,0 0 479,0 3 333,0 0 37,2 4 52,3 7-83,0-1 33,4 10-31,-3-10-16,3 9-56,-4-11-26,1 3-44,1-5 8,-2-4-107,3 0 14,-1-4 85,0-2-73,12-16 207,-7 3 16,12-21-13,-12 16 11,4-10 39,-9 16 351,1-2-404,-6 10-73,1 2 17,-3 3 255,1 7 42,0 1-87,1 7-59,1 1-95,-1 1-45,1 2-16,0-2 8,0-1-73,3 5 61,0-7-7,2 3 63,-1-7 1,0-2 2,1-1 6,0-2 53,1-2 1,1-1 46,0-1 35,2-4 97,-1-2-168,1-5-50,4-13 23,-3 2 61,2-10 47,-7 9 43,-2 0-9,-2 2 2159,-5-9-2145,-4 14-386,-4-4-1414,-3 16 176,5 3-1546,1 3-573,5 0 3550,1 4 0,0-4 0,0 1 0</inkml:trace>
  <inkml:trace contextRef="#ctx0" brushRef="#br0" timeOffset="127866">15695 15058 12876,'6'0'2966,"-1"0"-2008,-5 0-1065,15-4 163,0 1-47,31-3-1,-13 4-8,13-1-42,-15 3 6,-1-1-59,-5 1-2649,9 4 999,-15 0-565,6 4-1641,-18-1 3951,-5 2 0,-1-4 0,-2 0 0</inkml:trace>
  <inkml:trace contextRef="#ctx0" brushRef="#br0" timeOffset="128215">15724 15330 18765,'16'-1'177,"1"0"-174,0-1 44,12 0-47,-5 1-296,7 1 296,-9 0 71,0 0-37,8 0-31,-8 0-3,6 0-3,-3 0 3,-6 0 5,4 0-75,-2 0-16,-7-1 2,2-1 22,-8 1 287,-4-2-253,-2 0-84,-1-1-339,-3-3-151,-2-2-409,-4-2-2265,-5-9-314,3 5 3590,-8-7 0,13 16 0,-2-1 0</inkml:trace>
  <inkml:trace contextRef="#ctx0" brushRef="#br0" timeOffset="130370">16839 14378 13815,'14'19'862,"9"17"-1973,-7-5 1380,3 15 111,-12 7-291,-7-9-1403,-3-7 1,-3 1 1417,-4 8-104,-7 12-328,-4-5 239,7-16-34,-4 6 362,10-23-410,3-7-482,2-6 259,2-3 3128,2-3-2869,2-1 584,3 0-277,4 0-60,3 0-112,3 0-109,11 2 112,-5 3-3101,13 9 3333,-17 0 25,3 8 502,-8 14-390,-7-4-1921,-3 32 1874,-7-23-42,-3 14 20,-4-15-119,-1-1-52,0 0 0,0-1-79,1-2 2212,0-2-2379,3-4 2,2-3-208,3-3-959,1 3 3597,2-8-9724,14 5 7409,-3-23 0,5 5 0,-10-13 0</inkml:trace>
  <inkml:trace contextRef="#ctx0" brushRef="#br0" timeOffset="144898">17503 14485 14137,'-3'-1'2304,"1"0"-414,2 1-1612,-27 48-211,18-23-63,-6 7 0,1 2-1,11-3 227,0 32-222,1-22 34,1 24-36,1-32-4,-1 0-10,0 13 2,-1-11-3537,0 19 3241,1-27-20,0 5-714,1-14 92,0-9-209,0-1-1393,0-7-1741,-1-24 2515,0 7 2620,1-18 0,-1 21 0,1 5 0</inkml:trace>
  <inkml:trace contextRef="#ctx0" brushRef="#br0" timeOffset="145052">17391 14934 13451,'-6'-31'73,"6"3"36,14 19-103,16-8-87,-4 3-751,11-4 778,-9 7-300,1 1-60,-1 0-1219,12-1 432,-10 3-2604,14-4 3805,-19 5 0,-5 1 0,-11 3 0</inkml:trace>
  <inkml:trace contextRef="#ctx0" brushRef="#br0" timeOffset="145316">17815 14573 18854,'-41'-8'-40,"8"2"-26,33 9-116,0 1 208,0 7-51,2 34 25,0-12 25,0 27-25,0-25-36,1 0-112,0 13-76,0-12-485,0 2 1,0 0-317,0 2-835,0-4 1,2-2-1633,-1-6 3492,5-2 0,-5-18 0,1-6 0</inkml:trace>
  <inkml:trace contextRef="#ctx0" brushRef="#br0" timeOffset="145815">18058 14467 17979,'-31'55'-56,"5"-4"56,21-21-5633,1 24 5625,2-9-45,0 17 509,2-28 0,0-1-716,0 19-28,0 14-1278,0-22 1177,0-2-141,2-4-1147,2 2 408,1-14-173,2-1 160,-1-18 179,0-3 745,-1-10-70,1-5 2357,-1-11-2176,0-13 1,-1-3 38,-1-12 418,0 7 0,-1 1 3846,-2-1-3272,0 4 874,-3-5-1051,0 15-300,-2-1 191,2 16-55,0 3-118,0 3 106,2 1-431,0 3-225,1 1-47,0 0 328,3 1-157,3-1 101,5 0 104,4-2-104,4 1-353,2-2 0,2 1 9,1 0-65,2 0-1131,26-5 776,-18 4-768,29-7 519,-35 6 165,13-9 0,-27 10 0,1-2 0</inkml:trace>
  <inkml:trace contextRef="#ctx0" brushRef="#br0" timeOffset="146048">18448 14555 8175,'0'-6'3114,"0"2"1599,0 4-4120,-37-32 642,18 23-991,-24-23 33,28 32-199,10 2-78,-1 0-176,0 9 114,2-1-24,-4 19 18,3-7 68,-1 12-5,4-7 5,0 4-45,2 1-33,0 3-149,0 1-95,0 0-3907,1 17 3638,1-12-252,2 11-426,1-19-39,2-2-552,1-3-3754,1-6 5614,2-6 0,-6-8 0,1-5 0</inkml:trace>
  <inkml:trace contextRef="#ctx0" brushRef="#br0" timeOffset="146299">18674 14465 16539,'-9'38'183,"0"-1"1,-4 23-237,9-5 53,3-21 127,0 11-357,1 2-42,0-11-7,0 11-189,1-15-251,0-2-157,1-1-385,0-2-562,1-3 1838,4-1 0,-4-11 0,2-2 0</inkml:trace>
  <inkml:trace contextRef="#ctx0" brushRef="#br0" timeOffset="146532">18640 14624 15355,'44'-11'-28,"-1"-1"0,18-5-812,-6 24-692,-31-1 601,6 3-4105,-11-4 3297,0 1-222,-4-2 1961,2-2 0,-10 0 0,0-2 0</inkml:trace>
  <inkml:trace contextRef="#ctx0" brushRef="#br0" timeOffset="146766">19042 14462 11706,'-5'-4'2465,"2"0"1432,3 4-3958,-24-6-35,18 7 57,-18 20 42,24 3 39,1 40-42,-1-24-18,1 4 0,1 0 18,-1 3-273,0-1 0,1-1-335,-2-2-277,1 14-702,-1-17-1684,0-3 3271,0 4 0,0-21 0,0 0 0</inkml:trace>
  <inkml:trace contextRef="#ctx0" brushRef="#br0" timeOffset="146999">19281 14911 16458,'0'49'1047,"-1"-8"-977,-3-16-72,0-5-631,-16 31 25,7-20-2219,-3 0 0,-1-1 127,-1 0-2001,-5 7 4701,4-17 0,11-10 0,-1-3 0</inkml:trace>
  <inkml:trace contextRef="#ctx0" brushRef="#br0" timeOffset="149023">19908 14464 15766,'-32'55'535,"6"-3"-482,23-19-5095,1 3 5252,1 0-81,1 1 1248,0-2-1332,0-1 909,0-2-996,0 14-53,0-12-636,0 29 230,-1-34 72,0 13-201,0-27 3159,0-3-3383,0-4 148,0-3-136,1-3-404,0-2 145,-1-7 555,-1 1 546,-2-9 174,-1 2 246,0-2 854,-2-6-655,2 5-155,-2-4 15,2 7-70,1 0-65,-1-1 27,2 0-46,0 0-101,1 1-253,1-4-7,4 5 3,3-4 131,16 2 89,-1 4-97,28-6-86,-15 9 0,0 1-1296,24-4 1219,-23 5 0,-1 1-468,16-3 147,-13 1-404,21-11-310,-28 4 590,7-7 210,-17 2 162,-3-2 146,-4-2 0,-4 0 53,-4-1 1263,-5-16-663,-3 16 1030,-2-9-1126,-2 23-106,0 3-93,-2 2-92,0 2 712,-2 1-622,0 1 139,0 1 34,0 1-274,1 1 526,-5 5-702,6-3-74,-3 6-5,6-2-36,0 3-51,-1 17 56,2-3 6,1 8 0,1 2 17,2 5-93,-1 0 0,2 0-235,1-1-14,2 12-73,0-15-1017,3 0 728,-1-1-282,2-2-560,0-3 22,3-4-2433,5-3 3965,1-11 0,-4-3 0,-4-10 0</inkml:trace>
  <inkml:trace contextRef="#ctx0" brushRef="#br0" timeOffset="149782">20653 14482 12126,'8'-5'2829,"-2"0"-2286,-6 5 2310,0 0-2783,-1 17-78,-3-1 8,-2 20 128,-7 19-97,2-8-31,2-6 0,0 1 0,0 8-530,-2 15 409,7-31 1,1-1-922,-1 18 835,0 15-123,3-25-118,0-4-648,3 1 270,2-14-311,10-3 1157,-4-22 370,9-25-294,-10-5-94,-3-3 1,-1-3 251,-2-10-200,-1-13 24,-3 17 334,-1 16 69,-1-4-374,1 19-163,-1-4-70,2 9 672,0-3-661,2 4 183,2 1-216,10-7 148,1 2 36,20-9-36,-9 8-19,10-4-214,3 3 127,-9 3-146,19-6 65,-21 5 69,7-3-8,-8-2 154,-8 4 90,1-5 77,-12 5-4,-2 0-3065,-2-3 3285,-4 4 15,-1-3 389,-6 3-437,0 4 98,-6-1 185,-3 5-521,4 2 3336,-6 9-3563,12 0 8,-5 21 49,6-6 108,-1 31-8,4-16-1707,1 16 1637,1-15-3,1-2-167,2-4 1,1 0-94,2 10 67,0-11 0,1 0-308,4 2-565,2-1 100,2-5-467,3-5-390,2-8-1299,0-6 3125,5-11 0,-13 1 0,1-6 0</inkml:trace>
  <inkml:trace contextRef="#ctx0" brushRef="#br0" timeOffset="150019">21339 14558 13502,'7'-2'1836,"-1"0"-1332,-6 2 865,0 0-1125,-9 41-42,2-6-141,-5 24 20,5-19-78,2 1-3,1-8-3392,-2 25 3079,3-24 94,1 12-545,2-8 165,0-11-174,2 3-266,2-13-431,1-3-3531,5-1 5001,-1-7 0,-1 0 0,-4-6 0</inkml:trace>
  <inkml:trace contextRef="#ctx0" brushRef="#br0" timeOffset="150282">21186 14490 17483,'-11'-17'-476,"6"3"501,21 10 40,7-1-4317,5 0 4252,5 0-8,2 1 856,0 1-1260,-1 1-100,-1 2-1286,15 0 291,-11 3-486,12 2 1993,-3 10 0,-24-8 0,5 6 0</inkml:trace>
  <inkml:trace contextRef="#ctx0" brushRef="#br0" timeOffset="150499">21859 15048 14101,'-17'60'2788,"0"-4"-2328,-5-4-2350,3-12 1803,-5 12-359,9-19-80,0-3-118,2-6-695,1-4-1806,-2-4-2291,2-6 5659,-6-4 1,11-3 0,-3-3 0</inkml:trace>
  <inkml:trace contextRef="#ctx0" brushRef="#br0" timeOffset="152948">22257 14645 12417,'0'-4'3375,"0"1"-836,0 3-2477,-1 10 84,2 4-51,-1 16 4,1 11 1,0 4-100,-2 14-330,0-9 0,-1 0 339,-4 0-4,0-2-38,-2 15-62,2-19-625,-3 21 356,6-41-507,0 2 406,3-24 146,0-11 241,0-2-65,2-12 9,1-4 27,1-6-8,0-2 643,0-1-536,0-11 8,-1 15 0,0-5 2,-1 17-2,-1 4-142,0-2-18,0 7-324,2-2 260,0 8 176,3 1 129,8 0-28,-1 1 3,9-2-50,-2 2 64,2-1-300,22-9-66,-15 4-46,16-9-28,-22 4 135,-1-2 117,-3-2 118,-1-1 64,-4-1 334,-1-2 160,-7 8 150,1 1 17,-7 10 2739,1 2-3380,-2 6 3,1-4-191,-2 10-67,1-3 101,-2 8 28,1 4-19,0 6 52,1 6 4,-1 4-48,2 1-927,1 28 450,1-23-1220,3 1 1,3 0-97,2-10-467,9 14-1170,-7-31 3483,2-7 0,-7-4 0,0-4 0</inkml:trace>
  <inkml:trace contextRef="#ctx0" brushRef="#br0" timeOffset="153185">22920 14723 17570,'2'59'669,"-2"-6"-624,-1-22-45,-1 0-65,0 15 65,2-10 0,-1 10-3064,1-12 2733,0-1-192,0-1-1074,0 6 149,2-12-736,0 3 2184,5-17 0,-4-6 0,0-3 0</inkml:trace>
  <inkml:trace contextRef="#ctx0" brushRef="#br0" timeOffset="153434">22765 14722 18393,'-2'-37'-322,"4"7"252,9 24 0,3 0-17,4 1-296,2 0-37,2 3-1706,21 4 925,-14 1-409,16 3-300,-19-1-1229,-3 0 3139,5-2 0,-16-2 0,1 0 0</inkml:trace>
  <inkml:trace contextRef="#ctx0" brushRef="#br0" timeOffset="154035">23239 14620 13072,'5'1'3263,"-1"-1"-1857,-4 0-1362,-2 28-684,0-11 735,-2 27 245,-2 0-335,1-7-2,1-4 0,1 1-28,-1 7-1225,1 11 1154,1-17-7,1-3-376,1-1 227,-1-4 417,1-3-402,0-4-108,0-4-148,1-5 1097,1-5-1649,1-3 1441,0-4-360,1-6 261,1-16-297,0-1 34,1-28-31,-3 18-3,1-10 56,-2 19 112,-1 4-34,0 4-134,0 2-28,0 3-372,6-6 237,0 6 160,5-5-41,1 9 10,1-1 40,13-3-4,-6 3 29,10-2 48,0 1 10,-8 2 32,22-11-77,-24 7 1,9-7 143,-14 0-82,-6 5-44,0-6 641,-5 0-440,-2 8-14,-2-4 23,-1 11-9,-1 2 28,0 2 311,-2 0-403,0 1-101,-1 1-11,2 0 92,0 2-151,-1 0-151,0 9 123,-1 1 140,-3 22-45,3-7-31,1 7 1,0 0-107,1 3 42,-1 21-3,3-29-48,0 2-814,2 18 154,1-10-507,4 11-773,2-17-1574,0-5 3565,6-2 0,-8-14 0,1-2 0</inkml:trace>
  <inkml:trace contextRef="#ctx0" brushRef="#br0" timeOffset="154248">23949 15055 19093,'-18'40'142,"0"0"0,-2 6 0,2-5-173,1-6-190,-8 22-57,12-27-1463,-8 19 682,14-29-3388,-4 4 651,9-20 3796,-2-12 0,3 6 0,-1-7 0</inkml:trace>
  <inkml:trace contextRef="#ctx0" brushRef="#br0" timeOffset="155549">24373 14623 14028,'4'-8'3337,"0"2"-2953,-4 6 1201,0 0-1585,2 30 33,-4 14-462,1 15 423,-4 2-56,0-23 1,-1 1 23,1-6 0,-1 1-325,-3 18 1,0-1-612,-1 2 540,0-4-151,8-39-84,1-6 51,0-4 618,1-8 120,1-14-120,0-3 109,0-10 14,0 6 98,-1 0-89,1-13-194,0 17 544,3-14-599,0 25-76,7-4 159,-1 10 34,5-2-36,11 3 36,-3 3-98,24 0-168,-15 2-429,3 0 1,2-1 72,1-1 132,21-4 193,-29 1 151,-4-1 183,5-7 80,-10 3 236,2-8 73,-15 8 204,-3-1 339,-4 2-451,-3 3 627,-4-2-742,0 5-13,-1 0 310,0 4-468,2 0-50,-2 1 8,4 0-24,0 0 66,0 1-204,2 0-28,-1 2-76,1 2-44,-1 3 50,0 7-8,-2 6 44,-1 6 34,-1 23-70,2-8 64,0 15-36,3 4-168,1-14-1145,1-8 0,1 0 938,1 3-291,4 9-3039,1-23 2423,2-4-435,3-5-1052,3-4-938,0-6 3749,5-7 0,-12-1 0,1-4 0</inkml:trace>
  <inkml:trace contextRef="#ctx0" brushRef="#br0" timeOffset="155816">25238 14771 19017,'-12'44'-151,"2"-2"151,3-15-33,0 2 30,1 1 3,-1 1-42,1-1-3,1 1-518,-1 22 199,2-21-28,1 17-92,2-28-309,1-2-1950,0 0 715,2-9-991,1 0 3019,0-10 0,0 0 0,-1-1 0</inkml:trace>
  <inkml:trace contextRef="#ctx0" brushRef="#br0" timeOffset="156067">24985 14622 17444,'1'-7'-633,"5"2"-4980,12 5 5700,7 0-87,7 1 1034,22 5-1359,-12 1-892,-7 2 1,0 1 294,3 3-370,10 5-447,-17-7 1485,0-1-2876,-4-2 3130,1-3 0,-15-2 0,-1-1 0</inkml:trace>
  <inkml:trace contextRef="#ctx0" brushRef="#br0" timeOffset="156300">25637 14638 17452,'-2'36'435,"1"0"1,-2 26-386,-2-35 20,0 2-103,-2 17 33,1-8 0,-2 14-151,1 0-93,2-13-6147,-1 21 5783,3-29-232,1 6 1056,2-19-1854,0-3 366,2-7 1272,5-5 0,-3-1 0,3-4 0</inkml:trace>
  <inkml:trace contextRef="#ctx0" brushRef="#br0" timeOffset="156553">25497 14597 17886,'4'-14'-207,"5"2"235,8 6-28,6 0-176,34 0 52,-20 3-157,0 4 0,0 1-162,-2 2-957,0 5 0,0 1-328,1 1 1728,25 12 0,-45-16 0,3 2 0</inkml:trace>
  <inkml:trace contextRef="#ctx0" brushRef="#br0" timeOffset="157355">26169 14464 11530,'3'-6'3898,"-1"2"-2728,-2 4-1117,-37 32 44,20-1 0,0 4-97,-8-4 0,1 3-30,4 25 1,7-1-367,7-9 334,2-12 1,2-1-288,7-3 38,4-5-45,6-4 62,4-5-123,4-5-59,2-6-460,15-6 539,-10-7-74,9-6 236,-17-5 235,-4 0 37,-4-1 676,-5-6 81,-5 7 606,-5-6-689,-3 12-11,-3 1-23,0 6-212,1 2 92,-11 13-590,5 2 103,-16 33 42,12-8-65,-7 20-47,8-12 0,2 1-28,5-7 0,0 1-1155,-1 10 1183,3-12 0,2-3 0,0 0-313,2-1 260,0-4 11,0-4 165,-4 10-17,3-21-10,-5 6 1026,-7-22-1113,3-1 378,-9-1-283,3-3-101,6 0 58,-3-2-61,7 3-33,0-1-54,-1 1-33,3 0-79,0-1-342,4 1 261,1 1-327,1-1 299,0 1-807,0 1 981,1-1-188,4 0 81,1 0 9,5-1 134,-4 0 28,2 1 67,-3 0-56,-2 0-75,0 0-126,0 1 114,-2-1-286,0 1-120,-2 0 46,0 0-122,0-2-5170,0-6 5798,-3 3 0,2-3 0,-2 6 0</inkml:trace>
  <inkml:trace contextRef="#ctx0" brushRef="#br0" timeOffset="159433">13137 16013 12703,'-2'-4'3030,"1"1"-406,1 3-2364,-2 6-173,-1-1-87,-2 7 0,-1 3 84,-4 19-42,2-2-784,-3 16 846,5-9-54,1 2-44,1 0-3118,0 2 3165,2-3-81,0 1-54,1 15-21,1-16-2292,1 19 2163,1-33 315,0 2-537,1-18 2099,0-4-3297,-1-7 1638,0-5-47,0-6 3237,0-6-3531,-1-6-443,-1-19 490,-1 8-18,-1-12-43,-4 8 296,0 11 73,-2-4 0,2 12 145,-1 0 786,-4-16-654,3 12 297,-4-20-280,7 24 400,-1-10-481,3 15 25,2-2 204,0 7-321,1 4-76,1-1-1,1 4-38,1 0 75,14-7 34,-2 4 221,22-6-232,-12 8-43,8 0-8,-8 3-53,0 1-67,22 2-126,-17 1-3577,26 5 3454,-31-1-118,7 2-115,-11-3-162,-3-1-238,-2 0-1984,1 0 738,-8-1 2195,-2 1 0,-6-4 0,-3 1 0</inkml:trace>
  <inkml:trace contextRef="#ctx0" brushRef="#br0" timeOffset="159655">13208 16254 17122,'29'-2'-3,"11"-1"0,-14 2 3,9-1-742,-1 2 157,-10 1-1369,9 5 517,-18 2-252,-1 5-1184,-9-1 2873,-5 8 0,-1-11 0,-1 4 0</inkml:trace>
  <inkml:trace contextRef="#ctx0" brushRef="#br0" timeOffset="159882">13023 16686 14283,'-9'0'2805,"1"0"-2080,8 0 409,0 0-1055,10 0 22,17 0-101,3 0 0,7-1 0,1 1-42,5 0-346,2-1 0,0 1-256,1-1-676,-4 0 0,2-1-2959,9-2-985,12-1 5264,-17-3 0,-26 5 0,0-2 0</inkml:trace>
  <inkml:trace contextRef="#ctx0" brushRef="#br0" timeOffset="160374">14953 16350 16957,'-5'8'1405,"0"-2"-489,5-6-230,0 0-714,11-20 67,5 12-39,15-17-6,6 18 1,2 1-194,17 3-39,-14 1-890,22 7-682,-30 0-63,11 5-6782,-8 2 8655,-12 0 0,-3-2 0,-16-3 0</inkml:trace>
  <inkml:trace contextRef="#ctx0" brushRef="#br0" timeOffset="160600">14909 16576 17220,'-7'0'705,"1"0"-531,6 0 557,0 0-4904,44-1 4173,-14 2-5,4 0 1,1 0 707,9 4-1151,1 1-300,1-1-1484,-12-2 1,1-1-4565,14 0 6729,-14-3 1,-3 0-1,-10 0 1,-4-2-1</inkml:trace>
  <inkml:trace contextRef="#ctx0" brushRef="#br0" timeOffset="161483">17366 15659 15251,'8'4'135,"1"2"16,2 7-19,0 4-18,2 4 29,-2 4 87,2 18-45,-6-8-3163,-1 29 3084,-6-23 9,-5 12-452,-2-15 449,-4-2 3,-1-2-45,0-3-165,1-3 95,2-5-92,-2 3-101,5-13 2583,1 1-2885,4-12-608,1-2 915,3 0 879,2 0-682,4 0 192,3 2-25,14 10 4,-8-2 158,9 10 63,-15-5 41,-3 3 191,0 13-530,-5-4 292,-1 10 196,-9 7-367,0-7-76,-6 13-139,1-13-9,1-1-9,0 0-52,1-3-637,4-2 70,2-3-1763,10 2 405,5-14-1309,8 0 3295,8-20 0,-16 3 0,4-5 0</inkml:trace>
  <inkml:trace contextRef="#ctx0" brushRef="#br0" timeOffset="162165">17904 15905 13936,'7'-3'3099,"0"1"-2648,-7 2 537,0 0-935,-21 42-19,11-18-31,-14 37-3,16-28-34,3 4 34,1 4 9,1 2-53,2-4 1,1 1-8,-1 8 12,0-12 0,1-1-151,1-7-158,2 3 113,-1-12-45,2-1-117,-3-13 265,0-4 132,0-8 123,0-3-61,0-9-54,-1-18-8,1 5-131,0-24 77,2 24-7,1-4-46,1 18-7,2 3 18,0 3 57,8-2-22,-3 4 16,8-3 42,-3 5-39,1-1-465,22-4 401,-13 5-205,26-8 305,-28 10-66,8-3-60,-5 0 87,-8 2-8,8-5 53,-15 6 230,1-4-68,-10 6 121,0-2 64,-3 2-92,-1-1 310,-4-6-329,0 4 144,-5-7-214,3 8 528,-5 0-372,7 3-3,-3 2-190,6 2 17,0 2-79,0 2-67,0 2 162,-7 26-128,3-8-3393,-6 32 3359,7-24-329,0 10 301,4-12 23,0 3-294,1 1 1,0 0-91,2 11-362,1-2 1,1-2-725,3-6-4042,13 9 1335,-7-30 4182,8-4 0,-14-10 0,0-3 0</inkml:trace>
  <inkml:trace contextRef="#ctx0" brushRef="#br0" timeOffset="162833">18539 16020 15487,'5'-1'2035,"-1"0"-397,-4 1-1629,-22 37 33,13-16 1,-7 11 0,2 1-37,5-2 36,-1 11-17,1 1-84,2-11-11,-1 18-162,4-23-26,1 4-69,2-14-12,1-5-1148,0-3 804,0-5 904,1-12 9,2-11-225,0-7-5,0-5 96,2-5-91,-2 9 99,6-17-110,-3 25-30,7-11-79,-5 19 34,5-2 19,-2 4 62,3 1 11,11-2-44,-4 3-29,9-1-125,2 4 117,-6 3-196,18 1 25,-19 1-193,16 3 246,-20-1 71,4 0-35,-11-3 26,-2 0 110,-3 0 16,-1-2 159,-1-2 93,-2-3-3,0-9-159,-4 2 151,1-7-37,-2 5 34,0 1 135,-1 1 341,-4-1-378,0 5 2,-2 1 63,1 5-20,0 3-138,0 0-97,0 1 19,0 0-53,0 0-53,1 2-14,0 2-45,1 3-126,-3 14 126,1 2 89,-1 13-38,3 14-49,2-10 66,0 13-24,4-18-44,0-1-36,3-2 36,1-1 0,1-3-224,7 19-112,-4-20-157,5 12 17,-6-23-201,-1-3-2065,7-2 894,-4-5 1848,18-17 0,-19 8 0,8-12 0</inkml:trace>
  <inkml:trace contextRef="#ctx0" brushRef="#br0" timeOffset="163532">19121 16060 13546,'3'0'1826,"0"0"632,-3 0-2309,-12 37-79,4-6-62,-9 24 70,9-17-2101,2-9 2023,1 1 5,0 2-537,-1 15 529,2-13-75,-1 10-59,2-18-810,1 5 614,0-17-196,1 0 2458,1-19-1932,0-6-67,3-5-28,-1-7 92,4-3-39,-1-3 659,1 0-578,5-9-36,-4 16-81,2-7 28,-3 19 44,-1 1-142,5-1 117,-1 2-1018,18-7 646,-11 8 47,13-2-2,-10 5 36,1 2-3266,10 0 3456,-7 1-100,7-1-1291,-1-3 1425,-7 0 101,4-2 5,-11 0 141,-2 0-37,-3-2 45,-2 0 2966,-2-1-2605,-2 0 2211,-3-7-2378,0 5 1290,-7-12-1171,2 14-125,-5-3-59,3 9-12,-2 2 440,-6 1-607,5 0 5,-7 4-109,10 0-8,-1 3 8,3 0-3,2 3-3,1 1 6,0 4 0,1 3 138,1 5-15,1 3-39,1 4-31,2 1 6,1 13-90,-1-11 23,2 19-51,-3-23-190,1 7-549,-1-6 207,0-10-204,0 3-303,-1-12-316,2-2-3523,5-4 1667,-3-4 3270,7-11 0,-10 5 0,2-4 0</inkml:trace>
  <inkml:trace contextRef="#ctx0" brushRef="#br0" timeOffset="164465">19779 15852 18365,'-23'39'-65,"0"-1"1,1-1 0,6-1-110,7 29 132,5-16 42,2 11-115,5-25-100,2-4-135,3-4-39,1-5-104,1-6-11,1-5-669,8-5 464,-3-8 14,6-6-246,-1-16 681,-7 3 487,3-18 109,-12 17 703,0-9-563,-5 18 1059,-5-1-1065,2 10 143,-7 3-613,5 5-89,-6 12 139,3 0 359,-7 37-297,8-20-94,2 3 0,2 0 75,2 1-93,0 12-6,2-14-868,1 0 879,1-1-44,3 11 39,-3-12-473,1 15 479,-2-25 290,-3 8-86,-3-18-64,-2 0-14,-3-6 875,-2-2-973,-1-1 636,-3-1-673,-1-1-92,-2-2-641,-9-2 464,6-1-89,-6-2-166,9-1-91,3 0-200,1 1-2137,-2-2 701,5 2-1769,-1-1 4023,4 2 0,5 2 0,-1 0 0</inkml:trace>
  <inkml:trace contextRef="#ctx0" brushRef="#br0" timeOffset="169733">26867 11523 13151,'-2'-7'2907,"0"1"-2280,2 6 1059,0 0-1642,-4 4-2,3 3 132,-5 9 299,1 27-240,1-3-92,-1 1 0,0 1 22,-1 13-68,2-18 0,0-2 23,-2 14-1133,-1 0 1082,-1-3-3,-6 17-114,4-18 50,-5 11-176,6-22 122,1-3-321,-3 8 126,4-13-1112,-2 11 586,6-24 640,-1 2-1606,4-14 126,0-2-765,6-13 201,-1 3 2179,7-22 0,-8 22 0,1-8 0</inkml:trace>
  <inkml:trace contextRef="#ctx0" brushRef="#br0" timeOffset="170056">26772 11540 12874,'-1'-38'1284,"-1"0"0,0-21-867,2 23 95,1 10-380,2 10-34,9-5-56,0 11 126,10-1 344,20 6-243,-6 6-112,0 7 0,0 3-9,8 10 43,11 14 259,-16 10-1269,-13-10 984,-1 11 48,-17-15-6,-4 0-476,-7 0 456,-5 0 25,-7 3 26,-21 12-168,5-11-3,-16 8-58,12-18-9,-1-3-34,1-5-411,-10 2 53,13-8-767,-12-1-720,30-11-6685,4-13 8564,21-7 0,-3 4 0,2 4 0</inkml:trace>
  <inkml:trace contextRef="#ctx0" brushRef="#br0" timeOffset="170935">27550 11784 13896,'6'12'3058,"-1"-2"-2504,-5-10 1504,0 0-2033,85-20-22,-45 11-109,4 1 1,9-2 0,-8 2-94,3 3 22,-12 3 1,-2 0-317,-4 2-159,-4 2-278,-5 2-416,-3 3-674,-4 3-1071,-5 2 3091,-9 12 0,0-13 0,-5 5 0</inkml:trace>
  <inkml:trace contextRef="#ctx0" brushRef="#br0" timeOffset="171182">27601 12102 13703,'-5'1'3318,"0"-1"-154,5 0-3088,14-3 94,-1 0-74,15-3-96,-1 0-28,3 0 22,15-1-14,-10 3-114,11 0-885,14 3 450,-22 1-139,20 1-325,-32 1-647,-3 1-5346,2 2 7026,-11 0 0,-1-1 0,-11-1 0</inkml:trace>
  <inkml:trace contextRef="#ctx0" brushRef="#br0" timeOffset="172355">28740 10554 12764,'4'-4'2891,"0"1"399,-4 3-3204,-2 7-80,-1 1 28,-3 9 52,-3 3 60,-3 8 95,-9 22-96,4-8 85,-5 15-93,8-17-134,1 0-790,2-1 787,1-2-34,2-2-119,1-4 49,1-2-299,1 6-137,1-11-2644,1 8 1246,2-21-4488,4 2 6426,1-13 0,0 1 0,-1-3 0</inkml:trace>
  <inkml:trace contextRef="#ctx0" brushRef="#br0" timeOffset="172769">28837 10481 18863,'3'-5'-210,"0"2"12,-1 3-572,4 2 770,1 0 106,7 3-106,5 0 0,7 3 70,22 5-76,-9-1-229,14 2-582,-3-2 41,-14-5-3618,24 5 1194,-35-8 3200,7 1 0,-26-4 0,-2-1 0</inkml:trace>
  <inkml:trace contextRef="#ctx0" brushRef="#br0" timeOffset="173022">28747 10796 17760,'27'-2'53,"0"0"-139,-3-2 16,2 1 61,-1 1-218,-2 1-195,-1 1-43,-3 0-76,0 2-329,-3 1 870,9 16 0,-14-13 0,4 11 0</inkml:trace>
  <inkml:trace contextRef="#ctx0" brushRef="#br0" timeOffset="173248">28572 11088 19863,'-27'-7'-664,"12"3"673,39 6 33,8 2-37,8 3-19,-7-2 0,0 0 6,19 3-407,-18-2 0,0-1-190,11 1-316,0-2-3727,-2-2 1,1-1-35,7-2 4682,-7-2 0,-4 0 0,-21 0 0,-1-3 0</inkml:trace>
  <inkml:trace contextRef="#ctx0" brushRef="#br0" timeOffset="173565">29425 10499 13485,'4'0'2450,"0"0"47,-4 0-2004,1 39-297,0-14-31,0 35-89,-4-3-73,-1-10-366,-1-4 0,-1 1 333,-2 11-1532,-1-6 0,0-1 1358,-4 10 69,5-21 1,-1 1-764,0-4 0,0-2 192,-3 14-477,3-13 0,1-1-923,1-3-1567,0 1 3673,-1-17 0,6-7 0,-3-3 0</inkml:trace>
  <inkml:trace contextRef="#ctx0" brushRef="#br0" timeOffset="173966">28546 10314 10824,'0'-6'2402,"0"1"1547,0 5-3812,-20-16-39,14 13-98,-15-11-75,21 17 75,-1 5 0,0 7 148,-2 10 62,-1 11 6,-2 9 2,1 8-28,0 4 18,1 0-96,2-3 0,1 1-1048,0-20 1,0 0 879,0 20 0,1 0-110,0 6-153,-1 3 110,1-31 1,-1 1-319,1 0 1,0 1-38,0 0 0,0 0-360,0 1 0,2 0-3772,2 27 4696,0-27 0,1-4 0,0-1 0,2 0 0</inkml:trace>
  <inkml:trace contextRef="#ctx0" brushRef="#br0" timeOffset="174448">28575 11914 19505,'54'10'456,"0"-1"-409,-19-6 1,1 0-3042,23 1 3016,-18-2 1,1 1-23,18 1-54,-1 0 12,-2 1-5,-20 0 1,0 1-271,15 3-94,11 4-2202,-26-2 1902,-5-1-317,-5 1-2352,-1 6-221,-10-4 3865,-4 6 0,-9-12 1,-3 1-1</inkml:trace>
  <inkml:trace contextRef="#ctx0" brushRef="#br0" timeOffset="174866">28524 12323 19432,'0'36'437,"-1"-2"-334,-5 14 139,-2-5 1,1 1-3240,-3 15 3039,2-12 0,0 0 61,0 3 1,-1 2-104,0 1-63,-4 6 0,0 2 12,6-28 1,0 1 316,-6 25 0,0-4-394,4-12-581,-4 21 306,7-26-2288,-2 13 1806,7-33-408,4-5-465,3-6 580,6-3-1589,3-7-1354,2-3 4121,5-14 0,-12 11 0,1-6 0</inkml:trace>
  <inkml:trace contextRef="#ctx0" brushRef="#br0" timeOffset="175636">28694 12943 14008,'12'6'2229,"-2"0"-1473,-10-6 1106,0 0-1862,2-3-59,0 2-47,3-2 106,3 2 59,3 0-15,5-2-38,5 0 2,18-3-5,-7 3-3,11-2-5,1 0 5,-10 2-216,21-3 76,-24 4 53,6 0-25,-15 1-17,-2 1-97,5 1 105,-12 0 121,2 1 17,-13-1 277,-1-1-294,-7 0-70,-2 0-34,-8-2 99,0-2-1,-4-2-27,-1-3-46,0-1 34,0-2-95,1-4 12,1-1 38,2-3 40,2-2 50,1-11-28,7 7-20,0-18 48,11 17 0,2-8 34,5 12-34,3 2-40,10-3 40,-3 8 31,8-1-31,-5 9-25,1 3 25,1 2 112,15 2-109,-8 4 57,1 5 0,0 0-26,1 5 11,18 9-1,-27-8-38,-3 1 28,-2 1-20,0 6 47,-8-5 43,-1 5 11,-10-6 22,-3 1-67,-4 2-17,-5 3 14,-5 0 96,-13 16-161,4-9 132,-2 2 1,1-1-76,0-1-14,-10 13 67,24-27-17,4-5-92,3-4-3,3-2 8,0-2 171,10 2-83,0-1 16,11 4 0,2-2-79,5-1 34,5 0-16,5-2-51,4-1-1511,3-2 1254,2-2-104,0-1-988,1-2 198,-4 0-938,-2 2 2048,2 1 1,-22 2 0,0 0-1</inkml:trace>
  <inkml:trace contextRef="#ctx0" brushRef="#br0" timeOffset="176371">29854 12870 12599,'5'0'2314,"0"0"866,-5 0-2418,3 35-897,-5-15 413,1 29 0,-6-22-183,-2 0-20,0 2-27,-2 2-48,0 0-50,0 0 5,-6 21-59,8-22 37,-4 11 5,10-29-108,1-5-441,1-3-75,1-2 686,7-10 42,2-1 28,9-10-70,2-4-132,4-4-442,2-4 487,-1-1-17,0 2 18,-2 3 49,-1 5-5,-4 5-39,-1 5 109,1 1 42,-6 5 50,1 2 74,-8 3 128,-2 1 495,-1 0-643,-1 2 42,0 2 377,3 8-456,-2 1 1,2 7 24,-2-2-50,-1 4-104,-1 1-8,0 1 0,0 1-42,-1-3-859,-1 9 321,1-14-3656,6 7 1312,1-19-769,4 1 3693,2-8 0,-7 1 0,2-1 0</inkml:trace>
  <inkml:trace contextRef="#ctx0" brushRef="#br0" timeOffset="177223">30136 13315 13005,'5'3'1353,"-1"0"-1165,-4-3-107,41-16 25,-21 5-43,11-6 0,-1-1-57,-8-4 207,7-15 19,-17 16-2851,0-11 2989,-8 17 78,-2-3 560,-5 6-765,0 5-61,-4 0 294,-5 5-549,-2 0 12,-2 3-68,-12 14 59,12-2-76,-9 13 43,12-4-1,2 2-139,2 23 61,7-18-115,5 14 34,7-24 3276,4-4-3921,11-2 402,-4-7-38,9-1-1158,7-17 952,-8 1 277,22-24 473,-21 11 92,6-10-3257,-15 11 3579,-3 2 166,-5 4 779,-1 2-662,-5 7 683,-2 2-893,-4 5-120,-1 2 249,0 2 2883,0-1-3466,0 4-41,0 0-124,-1 11 90,-1-2-50,1 26 64,2-19 19,2 12 9,2-18-137,1-3-325,7-1 118,-2-6 53,5 0 81,-1-7 75,2-4-41,2-5-320,10-13 345,-7 3-3381,8-12 3532,-16 17 300,-2 0 559,-8 10-394,-3 3 185,-1 2-519,0 4-122,-6 6 3259,1 1-3335,-7 6 67,5-1 0,1 2-5,2 1 5,2 1 56,1-1 109,4 1-120,2-2-45,4 0 58,3-2 38,2-2-26,2-3-68,3-2 192,13-6-194,-7-6 2,9-5-3290,-10-8 3364,-2-4-23,-2-3 129,2-18-79,-8 8 1,-1-22-45,-10 24-26,-2-7-27,-3 18-6,0 4-795,-6 0 229,3 8-215,-3 0-420,6 7-597,1 1 2317,0 2-3260,1 1 2741,1 2 0,-1-1 0,1-2 0</inkml:trace>
  <inkml:trace contextRef="#ctx0" brushRef="#br0" timeOffset="177484">31234 12950 19129,'5'1'552,"-3"4"-5521,-8 61 5190,0-17-136,1-13 1,-1 1 417,-1 2 1,0-1-501,-4 21-3,1-10 0,0 1 0,-2 6-222,2-3 1,-1-1-101,2-3 607,2-13 0,1-3-713,3-8-174,0-6-465,2-7 2635,0-6-3519,1-3 1951,-2-31 0,2 21 0,-1-21 0</inkml:trace>
  <inkml:trace contextRef="#ctx0" brushRef="#br0" timeOffset="178200">29512 12000 14092,'-48'-27'2428,"7"4"-1882,30 17-177,-1-1 320,-8-3-336,5 2-59,-6-2-62,9 6 62,1 0 48,3 2-34,2 1-92,3 1-90,0 0-460,3 0 264,7 2 275,15 6-26,6 2-92,15 6 39,0-1 19,8 0-7,6-1-21,5-1-65,-29-7 0,2 0 34,9 0 0,6 1 0,-1 0-1761,15 1 0,0 1 1676,-14-2 0,2 0 0,0 0-1,5 1 0,1 0 0,-6-1-697,-10-1 0,-1-1 684,20 4 1,1-1-423,-18-4 0,-5 0 354,20 0-166,-14-1 1,-2-1-88,-1-1-7,8 0-172,-23 0-287,-3-1-206,-2 0-550,0 0 1925,-1 0-3254,0 0 727,-2 1 2158,0 2 0,-10-2 0,-1 2 0</inkml:trace>
  <inkml:trace contextRef="#ctx0" brushRef="#br0" timeOffset="178504">31234 12026 15596,'10'-2'2097,"-1"0"-1361,-9 2 426,0 0-1162,12-9-42,9 6 9,8-6-20,6 9-3863,4 3 3510,-9 0-334,9 5-78,-16-1-560,0 4-6625,7 16 8003,-15-4 0,4 2 0,-18-13 0</inkml:trace>
  <inkml:trace contextRef="#ctx0" brushRef="#br0" timeOffset="178718">31181 12339 15344,'-4'0'2240,"1"0"-580,3 0-1545,38-6-115,-12 2-92,33-7 5,-21 5-820,26-1 344,-27 3-140,15 3-557,-34 5-826,-3 4-2372,-4 3 4458,-4 7 0,-4-10 0,-2 2 0</inkml:trace>
  <inkml:trace contextRef="#ctx0" brushRef="#br0" timeOffset="179419">32621 11158 14901,'26'-27'13,"0"0"0,-2 1 1,-1 1-14,4-6-1377,-1-2 1483,-1 2 535,3-7-296,-10 14 77,-1-3 422,-11 17-334,-3 4 420,-1 3 531,-1 2-775,-3 6-756,1-2-3055,-3 7 2946,2-1 67,-4 9 59,1 8 50,-1 9-39,2 6-53,1 4-439,2 0 455,4-1-248,5 17 41,0-15-16,5 14-37,-4-20-297,-1-1-4812,0 26 3641,-4-25-976,-3 17 2735,-15-28 1,9-14-1,-8 0 1</inkml:trace>
  <inkml:trace contextRef="#ctx0" brushRef="#br0" timeOffset="179633">32644 11570 17503,'-26'-27'140,"26"4"33,30 21-74,4 1 1,2 0 23,15 0-87,5 1 1,1 2-2165,2 2 2125,-14-1 0,-1 1-347,1 4 333,-2 0-1422,15 4 75,-15-2-790,8 5 2154,-16 2 0,-18-9 0,-1 4 0</inkml:trace>
  <inkml:trace contextRef="#ctx0" brushRef="#br0" timeOffset="180065">32360 12199 13451,'-2'-2'3774,"0"0"-1632,2 2-2234,2-3 266,7 3 75,8-1-20,11 5-41,9 0-128,-4-1 0,1 1-1288,21 1 1228,-17-2 0,0 1 44,17 2-44,2 0-171,-14-1 1,0 0-714,-9-1 1,0 0 633,9 2 1,1-1-1737,-2 1 1,-2 0 773,19 1 176,-24-1 0,-2-1-1965,2 2-2165,-9-1 5166,-13 2 0,-6-5 0,-7 1 0</inkml:trace>
  <inkml:trace contextRef="#ctx0" brushRef="#br0" timeOffset="180782">32673 12514 18749,'2'8'842,"-2"0"-746,-8-2-94,-6 5-2,-7 5 0,-8 6-2,-7 5-5,0 1 0,-2 0-367,-9 6 374,12-7 0,2-3 80,10-6-80,7-4 0,5-6-59,6-3-664,5-3 595,4-1 203,15 4-5,1-1 286,15 4-356,-3-1-802,4 0 766,0-1 33,1-1-221,-2-1 34,-1 2-255,-1-2 117,-1 2-56,-1-1-1175,19 1 1220,-20-3-25,18 0 364,-32-6 918,1-1-767,-10-5 136,-1-3 49,-2-28-255,-2 12 552,-3-29-334,-1 32 404,-4-11-400,1 20-51,0-2 67,2 9 28,0 1-56,0 3 62,0 0-149,1 2 96,1 1-230,0 1-148,1 8 78,0 2 78,0 10 31,-1 4 45,0 8-67,-2 7-37,1 3 102,-1 5 139,-1 1-890,2-11 0,0 1 753,-2 19-79,2-19 1,0-1-42,-1 13-31,0-4 30,-1-2-2897,1-6 2864,1-4-39,-1-3 39,1 2-25,0-11-93,0 0 17,1-12 48,1-4 988,0-2-2263,0-3 659,0-7-305,1-2-772,3-8-1311,3-3-1203,1 0 4260,3-7 0,-5 14 0,-1-1 0</inkml:trace>
  <inkml:trace contextRef="#ctx0" brushRef="#br0" timeOffset="-191757.73">17929 12323 11152,'-11'-9'842,"1"2"-534,6 6 45,-1-1 0,0 1-37,1-1 757,-4 1-770,3 0-26,-2 1 53,4 0 116,-1 0-74,1 0-30,1 0-15,0 0 309,1 0-636,7 2 36,2 1 415,21 8-693,-4 0 245,13 4 302,7 3-210,-9-5-3333,20 8 3274,-25-10-36,6 4-33,-16-5 33,0 1 70,-3-1-70,-1 0 169,-4 0-368,-1-1 3264,-3-2-3564,-2-1-150,-2-2-188,-3-1-71,-1-2-1304,-1-1-1341,0-5-3,0 0 3556,0-8 0,0 8 0,0-2 0</inkml:trace>
  <inkml:trace contextRef="#ctx0" brushRef="#br0" timeOffset="-190591.73">18035 12288 16584,'-31'26'206,"-1"1"1,5-5-1,3-1-66,-2 9-5730,5-5 5623,0 2-33,0 0 1409,-1-1-1459,2 0-40,0-2 712,3-4-1070,3-3-266,2-4-6234,5-4 7796,6-5 0,1-2 0,3-2 0</inkml:trace>
  <inkml:trace contextRef="#ctx0" brushRef="#br0" timeOffset="-189676.73">21899 12291 13563,'7'-2'2307,"-2"0"-1778,-5 2 919,0 0-978,22 20-332,-10-7-136,17 17-2,-14-13 3,-1 1 25,1-2-28,-2 1-36,1-1-110,-1 1-97,0-1-105,-1 0-72,0 0-2290,9 9 1007,-7-11-391,7 6-844,-10-13 2938,3-4 0,-8-2 0,1-1 0</inkml:trace>
  <inkml:trace contextRef="#ctx0" brushRef="#br0" timeOffset="-189482.73">22223 12273 12400,'-6'-2'3235,"1"0"-2448,5 2 1145,0 0-1784,-42 18 6,23-7-117,-33 16-82,24-3-362,7-4 365,-6 7-694,0 1 81,6-6-137,-6 7-681,8-7-751,-1 2 1410,-5 10 0,13-17 0,-2 3 0</inkml:trace>
  <inkml:trace contextRef="#ctx0" brushRef="#br0" timeOffset="-188926.73">22016 13268 15951,'30'16'639,"-2"1"-6213,-10-1 5611,1 2 1414,-1 0-1454,5 7-59,-7-7 9,2 4-1636,-7-8 1174,-2-1-319,1 1-90,-2 0 1984,0 0-7919,7 7 6859,-5-11 0,2 3 0,-8-13 0</inkml:trace>
  <inkml:trace contextRef="#ctx0" brushRef="#br0" timeOffset="-188714.73">22303 13265 10891,'-3'-5'3347,"1"1"861,2 4-4003,-49 11-205,28 1 2,-14 4 1,0 4-3,13 8-5,-6 10 2,11-12 0,1-1-689,-11 17 169,10-15-233,-9 13-482,11-20-977,1-3 2215,-8 2 0,12-10 0,-4 0 0</inkml:trace>
  <inkml:trace contextRef="#ctx0" brushRef="#br0" timeOffset="-187744.73">17877 13264 11124,'0'-5'3299,"0"0"-628,0 5-2663,-5 0 37,5 0-39,-3 0 475,16 9-72,0 0-157,10 9-140,8 7-78,-7-5-96,15 14 62,-16-15-11,24 21 11,-22-19-3,14 11-201,-20-15-135,-1-2-644,1 3 67,-6-7-383,1 1-457,-8-9-249,-1-1 283,-1-2 1722,-2-11 0,0 7 0,-2-7 0</inkml:trace>
  <inkml:trace contextRef="#ctx0" brushRef="#br0" timeOffset="-187428.73">18137 13225 10043,'3'-3'3907,"0"0"-27,-3 3-3715,-11 17-61,1-5 70,-13 17-4174,1-6 4224,-3 4-75,-4 5 847,-1 2-867,0 3-13,9-11 0,0 1-1178,-10 11 1165,-4 9-66,16-21-37,5-6-34,3-6 2825,4-3-2861,3-6-14,2-2 22,1-1-909,1-2-286,0-6 454,0 3-620,4-8 420,1 6-2281,15-12 2436,-35 38 0,23-26 0,-30 31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8T08:49:13.664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27583 10555 12286,'-60'-8'2039,"9"1"-1477,32 2-105,2 0 304,-4-3-380,6 3 42,-1-2-45,8 3-28,3 1 31,2 1-241,2 1 145,1 0-111,4 1 120,1-1 59,5 0-353,3 0-196,2 0 187,4 0 69,22-1 1,6 1-2,12-1-372,1 0 1,12 0 0,-7-1 329,-16 2 0,4-1-488,1 0 0,11 0 1,6-1-1,-4 1 1,-9-1 481,-8 2 0,-6-1 0,5 0 13,12 0 0,8-1 0,-2 1 0,-8-1 48,1 0 1,-5 0-270,0 1 1,3-1 207,-6 1 1,2-1-1,-2 1-1009,7 0 1,-1 0 997,-10 1 0,2-1 0,-1 1-24,17 1 0,-3 1 157,-17 1 0,0 0-161,0 1 1,2 1 0,-4 0 358,-9 1 0,-1-1-354,6 3 1,-2 0-12,5 1 279,-9 0-324,-6-1 2517,0 0-2592,-11-2 53,4 0-181,-13-3 1525,2-1-1511,-7-1-28,-1-1-3,-2 0-194,0 0-389,0-2-333,0 0-486,0-2 853,-7-11 0,4 10 0,-3-7 0</inkml:trace>
  <inkml:trace contextRef="#ctx0" brushRef="#br0" timeOffset="16533">28858 3684 12375,'2'-8'2843,"-1"1"-2034,-1 7 1375,0 0-2089,-2 2-95,2 0 0,-3 1-36,3 0 2,-1-1-27,1 3 61,-2 4 64,-1 9 93,-4 14 187,-3 13 9,-3 12-1759,-2 8 1513,7-31 1,-1-1-40,1-1 1,0 1 94,-7 27-34,1-1-312,6-20 1,0 1 148,-3 22-1400,3-13 1,0 0 1245,0 6-19,-1 10-1238,5-19 908,2-19 774,1 0-959,1-19 197,0-5-1287,0-2 3936,0-6-3090,1-1 1264,2-9-1717,-1-6-412,1-8-51,0-4 1882,-1-14 0,-1 25 0,-1-4 0</inkml:trace>
  <inkml:trace contextRef="#ctx0" brushRef="#br0" timeOffset="16852">28695 3908 10838,'-4'-59'1652,"0"6"-1008,3 25-167,0-1-18,1 0-171,2 1-128,1 0-34,2 3 187,7-7-223,-1 9-3376,11-8 3289,-6 16 0,8-2 78,9 5-37,-3 5-41,12 1 50,-8 8 73,1 5-78,14 19-14,-14 1 64,7 17-345,-20-4 253,-6 5-3,-5 2 103,-6 0 160,-14 1 0,-4-1 2632,-4 4-2891,-15 3 0,-4-6-69,0-20-43,7-8 0,1-3-206,-2-8-12,5-4-221,2-4-539,6-7-228,4-4-613,6-9 1924,6-19 0,1 20 0,2-10 0</inkml:trace>
  <inkml:trace contextRef="#ctx0" brushRef="#br0" timeOffset="17200">29529 3553 12251,'-59'27'342,"28"-9"0,4 0-267,8 4-4582,-11 30 4659,13-13 52,-2 20 449,10-22 0,2 1-465,-2 22-117,3-19 0,2 0 106,2 16-62,1-1-50,5-7 1,2 1-66,3 11 0,0-14 0,2-3-285,5-2-357,2-4-44,3-6-350,1-5-412,2-6-2092,15-5 3540,-4-10 0,-7 0 0,-11-8 0</inkml:trace>
  <inkml:trace contextRef="#ctx0" brushRef="#br0" timeOffset="17700">30054 3645 12181,'-30'48'47,"0"0"1,6-8 0,1-2 19,4 0 0,1-2 129,-9 19 17,1 0-17,1-1-72,7-16 1,0-1-30,-9 19 18,4-5 1,0-2-108,2-6 463,6-9 0,2-5-469,8-14 166,1-4-513,4-13 68,13-26 72,0 1-1258,4-11 1,2-3 1249,6-14-164,-8 16 1,1-1 207,6-17 92,-1 1-856,0 4 854,-3 5 47,-1 6 34,-2 9 350,0 1 2525,-6 14-2660,0 1-27,-8 12 8,0 2 915,-3 2-825,1 2 1141,0 1-1338,1 4 26,3 3 45,2 6 36,4 6-129,9 28-22,-3-5-1706,-3 1 0,0 1 1661,2 16-71,-6-23 0,0 4-571,7 19 1,0-3-697,3 3 147,-4-9 0,3-7 1191,4-28 0,-12-9 0,3-6 0</inkml:trace>
  <inkml:trace contextRef="#ctx0" brushRef="#br0" timeOffset="17932">29859 3880 15165,'16'-5'-112,"1"2"-73,27 5-6436,21 4 5738,-12 0 249,-17-2 0,1-1 569,14 2-1749,-1-2 1814,-5-1 0,-20-1 0,-9 0 0</inkml:trace>
  <inkml:trace contextRef="#ctx0" brushRef="#br0" timeOffset="18220">30504 3503 16035,'0'-11'-168,"6"9"373,16 26-29,5 9-81,2 7-83,0 5-222,-2 5 423,-6 2-51,-10-14 0,-1 1-589,1 19 518,-5-20 0,-2 0 91,-3 12-42,-3 0-17,-3-1-28,-6 1-168,-5 0-2,-6-3 1,-3 0-377,10-18 0,-1 1 134,-11 16 1,0-3-477,-2-2-461,0-4-953,2-5-4965,3-5 7172,-4-6 0,16-10 0,-2-5 0</inkml:trace>
  <inkml:trace contextRef="#ctx0" brushRef="#br0" timeOffset="19901">30918 8541 13821,'-7'6'2665,"1"-1"-2155,6-5 279,0 0-5407,3 2 4618,3-2 868,7 2-806,6-2 8,6 0-70,5 0 0,3 0-3,0 0-3,0 0-151,9 2-123,-11 0-145,6 2-264,-12 0-313,-3 2-244,-1 1 3136,-4 3-3553,-4 2-1115,-4 0 2778,-6 7 0,-1-11 0,-3 2 0</inkml:trace>
  <inkml:trace contextRef="#ctx0" brushRef="#br0" timeOffset="20099">30924 8871 18144,'-4'-3'-493,"19"0"249,11 0-741,33-2 268,-19 2-238,13 0-257,-16 2-444,1-2-1200,-5 2 2856,4-4 0,-21 3 0,2-1 0</inkml:trace>
  <inkml:trace contextRef="#ctx0" brushRef="#br0" timeOffset="20682">31609 8204 13198,'5'-8'2081,"-2"2"-1350,-3 6 1277,0 0-2319,-3 10 311,1 4 25,-3 16-19,1 8-6,-1 8-633,0 7 612,0-15 0,1 1-18,-3 21 1,1-11 0,-1 0-40,0 7 4,2-20 0,0-1-201,-2 12 40,0-4-216,-1 8 135,3-17-547,0 4 203,4-25-85,0-3 95,4-15 594,0-3 56,5-10-2939,1-6 2866,2-9-44,-1-9-80,-3 4 1,-1-3 306,2-24-11,-5 20 0,0-1 17,-2 12 1,-1 1 27,0 0 1,-1-1-59,0 0 1,0 0 21,-1 1 0,0 0 222,-3-32 16,3 15 0,0 0-170,-1-8-430,1 16 1,2 5 379,2 11-48,2 5 172,8-3-141,-1 8-109,7-3 2889,-3 11-2889,2 3 495,2 2-319,14 11 891,-5 2-1061,9 11-3353,-11 2 3389,-1 6-568,-4 5 529,-3 4-13,-4 2 24,-5 21 64,-6-15 1,-7 14-147,-14-18 1,-3-2 2229,-5 5-2335,2-7 1,-3-1-1841,-15 0 330,17-17-1644,-8 4 3327,21-21 0,7-2 0,0-1 0</inkml:trace>
  <inkml:trace contextRef="#ctx0" brushRef="#br0" timeOffset="20999">32243 7922 13530,'-9'-9'1562,"1"2"-1251,8 7-71,0 0 96,-44 9-168,23 0-28,-37 10-128,37 0-12,0 4 2,1 3-2,3 4-56,1 4 51,2 4-291,3 5 296,3 4 8,3 2-2,3 5 55,1 2-61,4 1-61,2 0 16,3-2 8,1-4-49,1-3-519,7 12 98,-3-18-1571,14 17 199,-8-32 1050,17 5 1,-23-23-1,6-2 1</inkml:trace>
  <inkml:trace contextRef="#ctx0" brushRef="#br0" timeOffset="21499">32540 8031 11303,'2'-6'1694,"-1"2"-145,-1 4-1555,-11 32 6,2-7 121,-4 18 1,-6 14-1,3-7-117,6-17 1,-1 2-1065,-3 8 1,-3 11 0,0-2-1,3-8 1057,3-9 1,0-4-25,-4 16 0,0-4 682,3-9-772,6-21-312,3-6 6,2-4 216,0-8-496,6-17 375,0-4 179,4-7 1,1-2 1906,5-19-1813,-4 16 1,0 0-52,5-21 103,1 1 6,0 2 218,0 7 218,-2 7-41,-2 10-2648,1 7 2519,-6 12 64,0 4-19,-6 7 893,0 2-779,3 5-117,1 0 81,5 8 3291,0 4-3487,3 5-39,5 27-93,-5-6-64,1 19 3,-7-15-652,-2 2 640,-2-2-744,-1 19 123,-1-17-213,-1 12-672,0-24-1121,-1-4-1399,0-6 4035,0-5 0,0-11 0,0-4 0</inkml:trace>
  <inkml:trace contextRef="#ctx0" brushRef="#br0" timeOffset="21701">32306 8284 15761,'41'-16'-494,"-1"1"0,-3 1 1,-4 3-218,-4 10-4112,17 12 4823,-16-3 0,2 4 0,-22-7 0</inkml:trace>
  <inkml:trace contextRef="#ctx0" brushRef="#br0" timeOffset="21998">32715 7865 14168,'8'56'1358,"-1"-3"-1179,0-15 42,-1 3 28,0 3-109,-1-11 0,-2 0-2165,3 19 2076,-3-17 1,0-1-32,-1 12 629,-1 0-652,-1 15-2,0-16-120,-1 0 0,-1-1-31,0-1-172,-1-5 0,0-1-136,0-9-1312,1 8-8,2-22 1784,7-3 0,-5-9 0,4-3 0</inkml:trace>
  <inkml:trace contextRef="#ctx0" brushRef="#br0" timeOffset="22748">32985 8082 12059,'4'-7'1762,"-1"2"-1222,-3 5 112,0 0-624,3 14 79,-1-1-54,4 16 98,-2-1-75,1 23-40,-2-10-27,0 14-3365,-3-18 3364,0-2-8,0-3-44,0 10 46,0-12 10,-3 18-12,1-23-28,-2 5-54,1-14-16,1-5 0,1-4 3278,0-4-3494,1-2 308,0-6-100,0-1-48,2-18 137,-1 2 17,2-13 0,-2 3-5,-1-5 2,1-3-787,-1-23 796,0 13-359,0-15 414,0 23 12,-1 2-65,1 5 29,3 3-32,1 4-5,3 2 124,1 3-35,1 4-8,0 4 54,7-1-29,-3 5-106,6-2 0,8 2 0,-6 6 775,8-1-766,-10 7 321,15 22-330,-15-4 485,7 18-403,-20 22-80,-7-20-2,-6 23-42,-6-28-47,-1-3 27,-1 0 54,0-4-152,0-2-134,-1 2 258,7-14-26,0 1 57,9-13-620,0-1 351,5 1 335,1 2 65,5 3 73,9 13-196,-4 0 33,5 11-30,-6-4-6,-1 3 0,3 12 0,-6-12 123,2 6 56,-8-17 127,-2-4 1060,-5-2-1058,-3-7-45,-6 0-140,-4-5-83,-2-1-35,-2-2-360,-9-7-225,8 1-406,-4-5-825,12 2-2003,1 2 3814,1-4 0,5 8 0,0-2 0</inkml:trace>
  <inkml:trace contextRef="#ctx0" brushRef="#br0" timeOffset="23117">33379 7675 12683,'53'32'1362,"-6"1"-1192,-24-5-16,0 7 9,-1 6-2900,-8-7 1,-2 1 2834,6 19 8,-9-18 1,-1 1 526,-3 0 1,-3-2-500,2 22-14,-4-19 1,-1 0 125,-4 18-78,-5 3 127,-6-3 1,-1 2-278,6-22 0,-2 0 13,-6 12 0,-3 6 0,2-8-31,-8 9-3,7-15 0,0-3-120,3-11 683,3-4-1145,2-8-286,1-3-3859,-4-5 3392,5-3 1338,-8-9 0,13 4 0,-1-6 0</inkml:trace>
  <inkml:trace contextRef="#ctx0" brushRef="#br0" timeOffset="28338">28490 4229 8570,'6'0'2769,"-2"0"96,-4 0-2506,-2-17 285,0 9-350,-2-12-65,1 15 29,0 2 139,0 0-282,1 1-8,-1-1-46,2 1-55,0 1 459,1 0-99,-2 0-226,0 1 79,0 0-132,0 0 8,-1 0 0,1 0-33,-1 0 136,-2 0-130,3 0-7,-2 1 51,3-1-59,0 0-47,-2-1 0,0 0 36,-1-2-6,0-1 40,0-1-1,-6-5-30,3 2 25,-4-5-64,4 5 97,-8-9-8,4 5 110,-13-11-135,11 12-14,-5-5-56,-2 0-3,5 3 3,-15-9 3,12 8 0,-8-4 22,-2-1-84,5 6 23,-20-11 36,15 11-37,-10-6 37,9 7 0,-3-1 0,-2 0-81,-4 1 3,-2 1-1,-5 1 79,-3 2 0,-3 0-1039,18 3 0,-1 0 1034,-20-2 1,0 0 4,-9-1-1363,17 3 1,-2-1 1362,11 2 0,0 0 0,-11-2 0,-1 1-255,-2-1 1,1 0 252,12 2 1,-1-1-798,-26-2 1,-1-1 866,29 4 1,0-1-47,-23-2 1,1-1-204,-7 0 179,25 2 1,-1 1-80,1-1 0,2 1 47,-22-2 30,21 2 0,1 1 1123,-15-1-1153,2 3 39,8 1 1,0 1-3,-11-1-3,13 1 0,2 0 152,1 1-152,-1 2-34,-2 2 34,-3 1 0,-3 1 0,-1 1 17,13-3 0,-1 1-17,-18 2-17,18-2 0,2 0 11,-14 2-2,0 1-37,16-2 0,0 1 112,-17 3-4,-12 3 1322,21-5-1299,0 1 184,1 0 37,-22 7-26,11-2-929,3 0 0,-2 1 738,18-5 1,-2 1-20,-16 6 1,-8 4 0,6-2-567,7-3 1,0 0 569,-2 1 1,-3 2 0,5-3-56,5-1 0,4-2 106,-1 1 1,1-1 174,1 0 0,1-1-27,2 1 1,1-1 1480,-28 12-1338,4-1-55,4-1 14,2 0 308,2-2-536,5 0 0,0 0-8,-14 7-61,13-5 1,1 1 99,-6 5-19,-2 4 3,-3 2-266,0 2-38,2-1 0,-1 1-4,19-14 1,-1 0 32,-18 13 0,1-1-131,-1-1 105,-4 0 0,-2 0-35,26-15 1,1 0-11,-25 13 1,3-1 141,9-5-41,-1-1 230,-1 2 20,-2 0 35,-1 1-44,10-5 1,-6 4-1,4-3 103,6-3 1,-1 0 16,-12 8 0,-5 3 0,8-4 531,-10 6 640,22-14 0,-2 2-1171,-21 9 0,1 0-21,24-13 1,-2 0-118,-19 10 1,-8 4 0,9-4-31,18-11 0,1 0 28,-18 9 0,1 0-836,0 0 626,1 0-30,2-1 69,1 0 58,1-1 2916,-14 8-2660,15-9-174,0 0 0,2-1 65,-2 2-28,10-6 0,2 0-1273,-3 4 1450,-1 2 37,-1 2-104,-17 13-113,13-9-216,-11 9 251,18-15-33,2-1-341,-22 17 289,19-14-63,2-2 0,1 1 21,1-1 158,-10 9-144,12-9-3,0 2-50,0-1 1,-1 2 128,-10 9 892,8-8 0,1-1-901,-5 3-51,2-2-20,1-2-77,3-4 761,1-2-744,-11 7-26,9-8 52,-8 6-26,12-8 0,0 1 0,0-1 0,-7 8 0,9-8 0,-4 6 0,11-9 0,2 0 0,1 0 0,-3 6 0,4-3 0,-5 5 0,6-6 0,-2 0 0,0 0 0,-2 0 0,1 0 0,-2-2 0,-5 5 0,6-5 0,-5 3 0,7-5 0,0 2 0,-1 0 0,-6 7 0,5-5 0,-10 9 0,13-11 0,-8 6 0,9-9 0,-4 5 0,2-2 0,-3 2 0,-1 3 0,-10 6 0,8-7 0,-5 2 0,12-11 0,3-2 0,0-1-138,3-2-248,-1 2 104,2-2 241,0 2-25,0 2-47,-5 7 464,2-3-132,-3 5-931,3-3 298,3-7-500,1 0-483,5-6-1312,5-4-1529,10-7 4104,2-4 1,-2 4-1,-6 1 1</inkml:trace>
  <inkml:trace contextRef="#ctx0" brushRef="#br1" timeOffset="29436">19402 7204 16824,'-8'-20'-54,"1"3"-9,7 16 1345,0 0-1117,-2 4 1085,1 0-738,-2 2 375,1 8-345,-1 0 233,-2 6 59,0-2-282,-1-1-102,0 1-651,-3 4 425,2-5 753,-9 11-31,10-18-394,-5 1-445,8-30-680,1 3-73,1-13-399,6-3 391,0 5 25,6-9 16,4-1 438,-5 11 165,3-6 917,-5 14-116,-3 4-48,0 1-219,0 1-18,-3 4-369,0 1-252,-1 5-138,-3 0-787,0 1-591,-2-1 89,0 1 470,1 1 214,-1 0-44,1 1 92,1 0 150,0 4 1796,0 1 535,-1 6-40,1 0-671,-1 3-5,1 1-198,0 2-111,-1 1-225,1 3-710,-2 2 198,-1 3 44,-1 2 254,-1-1-80,0 1 129,0-2 385,-5 17-361,6-19 239,-4 15-308,9-27-169,-1 2-187,2-9-195,0-2 85,0-2-145,2-1-212,0 0 45,2 0 62,0 0 79,2 0-36,1 2-135,0-1-8,1 3-186,0 0 413,8 3-192,-2-1 24,13 6-54,-8-4 169,7 2 396,6-1 122,-6-4-3011,23 0 3279,-20-4 74,10-1-14,-2-4 90,-11 2-36,7-2 57,-14 3-350,-2 0-5,8 2-160,-11 1 3212,4 1-3638,-13-1-564,-2-1-31,-1 0-2803,0-1 2043,0 0 290,0 0-569,1 0 2157,-2-1 1,1 1 0,-2 0 0</inkml:trace>
  <inkml:trace contextRef="#ctx0" brushRef="#br0" timeOffset="39756">23371 11511 8318,'-34'12'-517,"1"1"0,-25 8 1,36-12-1,7-3 0</inkml:trace>
  <inkml:trace contextRef="#ctx0" brushRef="#br0" timeOffset="40731">22883 11678 6857,'-8'3'2427,"1"-1"-1506,7-2 1188,0 0-1594,-36 2 477,24-3-505,-25 3-22,34-5-65,1 2-151,2 0-86,0-1-253,3 1 90,4 0-2773,23-5 3064,1 0-25,21-6-831,-9 5 0,6 0 1,-3 1 564,-6 0 0,1 1-272,16-2 1,8 0 0,-9 1 293,-18 3 1,-2 1 12,27-2 0,-1-1-44,-24 1 1,-2 1 8,12-2 0,-1-1 3,16-3-50,-4 0 47,-3 0-54,-17 3 1,-1 1-17,5-2 1752,12 0-1682,-42 5 2694,-4 1-2492,-6-1 1969,-1 0-1983,-2-1-10,-10-7-181,-1-1-47,-9-6-45,0 2 83,-3 0-38,-2-1-12,-12-9 65,9 6-90,-4-10 1,0-2-82,4-3-152,-1-14 1,5-3 196,12 3 9,9 2 0,4-9 0,2 6 77,2 15 1,2 0-5,5-14 0,2-7 0,1 8 10,-1 14 1,1 3 25,4-10 1,4-1-117,20-9 1,3 5 119,-21 19 0,4 4-819,18 4 0,15 1 0,1 5 1,-11 5 872,-11 8 0,-1 5-33,18 1 1,7 3 0,-13 3-2195,-4 20 2297,-5 3-1444,-5 3 1363,-4 0-317,-6 1 283,-5 2 84,-11-11 1,-1 1-85,1 19-5,-6-18 0,-1 2 250,-4 3 0,-2-1-253,-5 21 28,0-8 0,-3-1-28,-4 8-45,0-13 0,0-1 90,-2 1 55,0-8 1,0-3-39,0-6 1630,-6 8-1583,12-25 1259,1-3-1071,-1-1 2794,4-3-3049,0-1 1238,4-1-2397,0-1 1011,10 2 170,1 0 17,29 7-11,-13-5 62,33 3-132,-27-6-62,13-1 138,6 0-73,-10-1 19,-5-1 0,1 0-22,8-2-2,14 0-1,-2 1-59,-16 1 17,11 1 43,-21 1 2,-2 2 2,-3 0-2,-2 2 0,-3-1 59,11 2-67,-15-3 2,7 1 1,-17-3-1,-1 1 45,-1 0 14,-3 0-193,0-1-1187,-13-3 336,5 1-502,-10-3-750,7 1-2130,0 2 4373,-2 0 0,39 10 0,-26-6 0,30 6 0</inkml:trace>
  <inkml:trace contextRef="#ctx0" brushRef="#br0" timeOffset="68042">12481 6750 6918,'-5'0'-272,"1"0"1,2 0-1,1 1 1</inkml:trace>
  <inkml:trace contextRef="#ctx0" brushRef="#br0" timeOffset="68164">12481 6749 5734,'0'0'0</inkml:trace>
  <inkml:trace contextRef="#ctx0" brushRef="#br0" timeOffset="68264">12443 6775 6437,'4'2'512,"-1"-1"-762,-3-1 0,0 0 0</inkml:trace>
  <inkml:trace contextRef="#ctx0" brushRef="#br0" timeOffset="68715">12409 7101 6336,'0'-4'1716,"0"1"-565,0 3-1224,-1-7-73,0 5-55,0-5-37,1 7 0,0 0 423,1 5 179,0 1 383,5 13-363,-1-1-29,2 10-201,-1 0-145,-2 3 218,0 5 55,-1 23-209,-1-9-19,-2-16 1,0 0-46,-3 17-342,-1 2 341,-4 0 29,-1 1-1,0-2-1619,0-8 1,0 1 1554,-2 8-9,2-12 1,1-4-281,2-4 135,1-4-171,2-4-212,2-6-264,0-3-76,2-6 28,7-5 3419,0-8-2542,5-5 0,-7 1 0,-1 1 0</inkml:trace>
  <inkml:trace contextRef="#ctx0" brushRef="#br0" timeOffset="69138">12583 6881 2671,'6'33'503,"1"0"0,4 28 1984,-6-22-2232,-1 4 120,-1 4-382,-2-8 1,0 1 207,0 26-128,-1-20 0,0 0-15,0-9 1,0-1 18,0 2 0,0 1-36,-1 0 0,0 1-22,0-2 1,0 4-436,0 5 1,-1 5-1,0-4 377,0-1 0,0-1 38,0 1 0,0 3 0,1-5 311,0-9 1,0-2-451,0 0 0,1 1-1177,-1 12 1,1 0 1067,0-12 0,-1 0-34,1 9 0,0 0 74,0-6 0,0-2-457,1 14-384,0 6 367,2-31 683,0-7 0,-1-10 0,-1-3 0</inkml:trace>
  <inkml:trace contextRef="#ctx0" brushRef="#br0" timeOffset="69566">12751 7010 6299,'2'6'1187,"-1"-1"-985,11 40-48,-4-16 24,1 5 0,-1 2-865,3 9 933,-4-5 1,0 1-1054,-2-6 0,0 1 893,2 14 1,-1 2 22,-2-9 1,0-1-38,-1 5 1,0 0-23,-1 4 1,0 0-1,-1 3 1,1 1 36,-2 1 0,1 3-130,-1-2 0,-1 3 0,1-2 40,-1-13 0,0-2 0,0 2-9,0 12 0,-1 3 0,0-4 12,0 2 0,-1-4-6,0 0 1,0-1 5,0-4 0,0 1-1056,-1 15 0,1-2 631,1-16 1,0 0 424,-1 10 0,1-1-929,1-20 1,0-2 754,-1 29-296,1-9 98,0-11 669,1-12-1878,5-14 1581,-1-12 0,3-5 0,-5-4 0</inkml:trace>
  <inkml:trace contextRef="#ctx0" brushRef="#br0" timeOffset="69932">13021 7358 6364,'4'-5'255,"-1"1"265,-3 4 46,8 43-54,-2-13-701,0 3 1,1 4 452,-1 5 1,0 0-111,-1-7 0,0 2-411,2 16 0,0 0 372,-2-8 0,0-1-450,0 4 1,0 1 416,0 4 1,0 0-801,1 3 0,0 1 863,0-1 1,0 5-32,0-6 1,0 5 0,0-3-115,2 9 0,-1 0-1,-1-11 0,0 3 0,1-1-53,-1-1 0,0-2 0,0-1-61,1 7 0,0 1-76,0 3 1,1 4 0,-1-6-698,-1-8 1,0-3 636,2 14 1,-1-3 86,-3-22 0,0-4-105,-1-1 1,0-1-427,3 28 69,-4-26 1,1 0-19,0 11 644,0 3 0,-2-35 0,-1-7 0</inkml:trace>
  <inkml:trace contextRef="#ctx0" brushRef="#br0" timeOffset="70315">13405 7674 7971,'7'33'414,"0"0"1,6 31-214,-5-19-919,1 9 961,-2-10 1,2 9-1,-1-4-511,0 3 0,1 3 331,0 0 1,1 9 0,1 0 0,-3-6-488,0-11 1,-2-4 0,0 5 317,1 6 1,0 8 0,1 3 0,-2-3 0,0-7-392,0-1 1,-2-5 0,0 2 518,1 6 1,0 5-1,-1-1 1,0-8 40,-1 5 0,-1-5-63,0-1 0,0 1-162,1-6 1,-1 2-1,0-3-777,1 7 1,0 0 691,0 14 1,1-1-128,-1-22 0,0-3 134,0-1 0,0-1 16,-1-2 0,1-2 3,1 29-34,-1-11 64,1-9 442,-1-12 0,-1-14 0,-1-9 1</inkml:trace>
  <inkml:trace contextRef="#ctx0" brushRef="#br0" timeOffset="70652">13743 8086 4399,'15'60'1002,"-1"-3"224,-6-14-980,0 10 1,0 3-96,-3-16 0,0 1-428,1 2 0,0 5 0,0-3 306,-2 4 0,1-2-29,0 6 0,0 1-105,-1 1 0,1 5-72,0-3 1,0 5 0,0-3 37,-1-14 0,0-1 0,0 4-120,1 6 1,0 6 0,0-1 0,0-6-157,1 10 1,0-1 22,0 0 0,0 4 1,0-7 391,-1-12 0,-1-5 0,1 2 0,-1-6 0,-1-13 0</inkml:trace>
  <inkml:trace contextRef="#ctx0" brushRef="#br0" timeOffset="71050">14114 8316 7705,'9'-3'437,"-1"0"92,-8 3-73,11 43-184,-4-13-113,1 3 1,1 4-5638,1 14 5562,1 8-44,-5-26 1,0 2-90,1 3 1,0 1 52,1 3 0,-1 2-4,1 1 0,0 3-155,-1 0 0,0 4 0,0-3-78,0 10 1,0 1 53,-2-11 1,-1 5 0,1-1-1,-2-4 84,0 10 0,0-1 113,-1 3 1,-1 4 0,0-6 26,0-8 0,-1-2 1,0 11 0,0 0-43,1-7 0,0-4-100,0-12 0,0-1 383,0 9 0,1-3-935,1 10 248,1-8 401,3 7 0,-5-28 0,3 3 0</inkml:trace>
  <inkml:trace contextRef="#ctx0" brushRef="#br0" timeOffset="71353">14544 8653 8646,'11'35'225,"0"0"0,1 6 0,-1-2-116,-1 2-2646,-1-1 1,0 2 2628,2 14-88,-4-17 1,0 3 112,0 8 0,-2 0-250,-1-10 0,0 1-347,-1 7 0,0 4 0,0-4 351,-2-3 0,0-2-13,0 15 1,0-2-21,-1-17 0,0-3 29,0 0 0,0 0-455,0 13 0,0-1 248,0-12 1,0-1 339,0 8 0,0-4 0,0-8 0,0-13 0</inkml:trace>
  <inkml:trace contextRef="#ctx0" brushRef="#br0" timeOffset="71737">14916 9007 8906,'0'-3'708,"0"0"104,0 3-565,5 44 153,-1 1-305,0-11 1,-1 4 112,2 18 1,-1 0-2868,-1 9 2663,0-11 0,0-1 33,-1 9 546,-1 0-542,0-18 0,-1 1-33,0 21-315,0-12 1,0-1 161,0 6 108,0-21 1,0-1-118,0 11-90,0-1 43,0-2-362,0 11 398,0-18-26,0 4-19,0-23-145,1-6 1815,-1-6-1936,0-4 306,1-5-379,-1-4 753,0-13 1,0 10 0,0-6-1</inkml:trace>
  <inkml:trace contextRef="#ctx0" brushRef="#br0" timeOffset="85082">29264 10654 14017,'-42'44'753,"8"-7"-655,16 6-28,5-8-59,1 0 95,0 0 116,-5 17-133,4-12-16,-5 15-1058,4-13 1022,-2 1-37,0 3 0,-2 1 2,6-17 1,-1 2 8,-4 8 0,-2 5 1,1-4-8,4-9 0,-1 0 18,-11 24 1,0 0-897,10-22 1,1-2 870,-5 10 1,0 2-15,0-2 0,2-2-666,3-9 1,1-1 682,-3 9 0,0 0-617,-6 11 617,3-3 2,6-16 1,0 0 0,-8 14 31,-6 12 2,8-19 6,-2 2-39,-3 1 30,-2 3-33,-3 3-5,-4 1 5,-1 1-9,-3 1-661,-1 1 625,0 1 18,10-15 1,0 0 16,8-9 0,-1 0 10,-6 9 0,0-2-8,-8 11 1159,0-2-1102,5-9 0,-1 0-49,-10 8-31,2-3 1,1-2 1368,-1-2-1341,14-13 0,-1 0-64,-11 11 335,-2 1-270,10-9 1,-1 1 4,-17 16-3,16-15 0,-2 2-51,-2 3 1,0-1 50,8-6 0,-1-1 133,-20 17 0,1-1-59,20-19 1,1-1 0,-15 9 1,2-3-68,0-3-8,-6 1 1636,21-14-1636,2-1-151,-17 7 55,14-7 303,-13 7-251,9-3-60,8-2 112,-15 9 74,16-8-40,-7 4-42,9-5-62,-1 0 233,-16 9-171,13-8 711,-11 6-716,16-11 10,1-1 57,-8 3-62,6-3-48,-27 10-30,20-7-6,-29 14 25,26-9 62,-21 14 3,21-11-4,-7 6 113,5-5-109,10-5 47,-2-1 20,12-6-40,3-4-699,1 0-3,5-2-1213,-1-1 157,2-2 1725,-6-7 0,5 5 0,-5-5 0</inkml:trace>
  <inkml:trace contextRef="#ctx0" brushRef="#br0" timeOffset="85753">26342 13834 12798,'-33'17'234,"0"0"0,-15 8 335,11 10-382,20-18-44,-5 6-87,8-9-56,1 1-280,-8 11 227,5-3 17,-7 11 22,-2 9 8,7-9 6,-5 9 73,10-16 97,4-6-119,2-5-51,3-5 36,3-6-36,0-2-81,1-2 260,10 0-8,-1 1 215,24 2-251,-8-1-4,12 1 175,-6-3-220,0 0-49,15 0 106,-12 1-90,10 0-6,-2 3-21,-11-1-26,8 2-34,-14 0-11,-2 0-294,4 4-53,-9-2-162,3 2-137,-11-5-175,-1-1-450,-1-1-639,-3-1-1388,-1 0 3343,-2 0 0,-1-1 0,-1 0 0</inkml:trace>
  <inkml:trace contextRef="#ctx0" brushRef="#br0" timeOffset="117999">13731 5961 6804,'-48'-2'622,"2"0"-412,34 2 490,-1 0-499,7 0 135,2-1-490,2-1-549,6 0 703,3 1 326,9 0 441,28 12-431,0 1-259,-9-1 0,2 2-77,-3 0 0,0 0-435,2 2 0,4 2 434,11 6 0,7 4 0,-5-2-676,-1 0 1,1 0 548,-6-1 1,6 2 0,0 0 0,-8-4-83,1 1 0,-3-1-207,4 1 1,3 2 0,-5-3-141,-6-3 0,-1-1 557,8 4 0,-4-2 0,-9-5 0,-13-5 0</inkml:trace>
  <inkml:trace contextRef="#ctx0" brushRef="#br0" timeOffset="118314">14793 5746 7075,'37'20'343,"-1"0"1,6 5 0,3 4 0,-4-3-342,-3-1 1,-1 0-895,2 2 1,3 3 0,-4-3 950,-5-1 0,-3-2-721,1 1 1,0 0 679,-1 1 0,0-1-18,0 1 0,-1-1-270,-1-1 0,1 1 0,-2-2 0,2 1-566,9 8 0,1-1 416,-10-7 0,-1-2 420,7 6 0,-3-2 0,-6-6 0,-10-8 0</inkml:trace>
  <inkml:trace contextRef="#ctx0" brushRef="#br0" timeOffset="118914">14384 6824 9850,'-7'0'1008,"2"0"-1081,5 0 890,78-128-690,-52 94 1,2-2-384,0-3 0,4-8 0,1-1 0,-1 8 257,10-4 0,0 7-377,0-1 1,4 0 372,5 3 0,5-2 0,-3 4-24,-5 2 1,5 1-528,-8 9 1,11-3-1,5-1 1,1 0 0,-5 3-1,-10 5-1537,10-3 1,-1 2 2090,2-1 0,10-2 0,-4 1 0,-18 7 0,-15 6 0,-11 3 0</inkml:trace>
  <inkml:trace contextRef="#ctx0" brushRef="#br0" timeOffset="119167">15063 7445 5478,'33'-36'127,"0"1"0,1-1 0,-1 2 1047,-3 7 0,1 0-1067,17-15 1,1-1-86,-10 10 1,-1 0 116,11-9 1,2-1-148,-1 4 0,-2 1 8,-12 10 0,2 0 2,2-1 1,5-2 0,-5 4-121,-4 3 1,1 0-443,11-5 0,7-3 0,-6 4 256,-10 6 0,-1 1-28,8-4 1,5-2 0,-7 4-946,16-6 542,-23 11 0,-2 3 838,2-1 0,-16 8 0,-8 4 1</inkml:trace>
  <inkml:trace contextRef="#ctx0" brushRef="#br0" timeOffset="119397">15669 7957 12673,'31'-35'81,"0"-1"1,0 2-1,2-3 1,-2 3-82,4-2 0,1-1-1706,7-7 0,5-4 0,-3 4 1725,-2 4 1,-1 1-19,-5 5 0,2-1 0,-2 3 72,3 0 0,-1 1-117,0 1 1,1 1-183,-1 1 0,0 1-95,-1 1 1,0 1-57,-1 1 1,1 1-92,-2 1 1,0 1-65,-1 1 0,0 1-76,-2 2 0,0 1-26,-2 1 0,0 2-1019,21-9 1653,-2 7 0,-26 7 0,-4 4 0</inkml:trace>
  <inkml:trace contextRef="#ctx0" brushRef="#br0" timeOffset="119651">16174 8103 12935,'33'-37'108,"0"0"1,0 1 0,5-5 0,4-3 0,0 1 0,-4 5-886,5-3 1,0 0 773,-1 3 0,5-5 0,1 1 1,-7 5-57,4-2 0,-1 4-164,3-3 1,4-1 0,-4 4-436,-8 6 0,-1 2 389,0 2 1,3 0-1,-4 3-459,22-9 301,-24 15 0,-2 2-256,4 5 334,-6 6-564,-6 11-495,-8 3 1408,-8 23 0,-5-20 0,-4 10 0</inkml:trace>
  <inkml:trace contextRef="#ctx0" brushRef="#br0" timeOffset="119865">16716 8415 11233,'-29'25'685,"0"0"0,0-1 0,5-4-1153,13-12 88,14-7 615,13-10-4207,19-10 4118,6-6 61,10-11-255,-4 1 1,2-3 47,-8 6 0,1-1-3,-4 4 0,2-3 1,1 0-143,6-4 0,1 0 1,-1 1-40,-10 7 0,-1 2 0,3-3-646,7-4 1,5-3 0,0 0 0,-5 4 656,-7 5 1,-3 3-1,2-1-178,6-3 1,3-3-1,0 1 1,-5 3-511,8-3 0,-3 2 357,9-6 0,-1 3 504,-17 13 0,-6 4 0,0-2 0,-2 6 0</inkml:trace>
  <inkml:trace contextRef="#ctx0" brushRef="#br0" timeOffset="120115">16809 9005 7850,'-1'-34'197,"0"-1"0,3 0 0,3 2 159,23-23 71,1 10 0,4-2-900,-6 10 0,1-1 564,11-12 0,1 1-1207,-8 15 0,-1 2 1156,1 1 1,1 1-41,0 1 0,0 0 322,0 2 0,0 1-323,-1 0 0,0 2-46,-1 1 1,2 0-307,10-7 1,0 1-112,-10 8 1,-1 2-263,10-6 1,-1 3-1089,8-2 1431,1 5 1,-26 11 0,-2 2 0</inkml:trace>
  <inkml:trace contextRef="#ctx0" brushRef="#br0" timeOffset="120390">16717 9708 13622,'-2'2'-1065,"0"1"656,2-3 409,49-48-3819,-14 15 3964,3-3 1,3-3-75,-15 14 1,1 1-1014,15-14 1,1-1 976,-10 9 0,2 0-25,9-9 0,4-1 302,3 0 1,3-1-629,-16 12 1,2 0-1,3-2-989,1 1 0,4-2 1,0 0-1,-3 2 1100,0 1 1,-3 2 0,-1 2 0,16-11 0,-8 7 0,-19 14 0</inkml:trace>
  <inkml:trace contextRef="#ctx0" brushRef="#br0" timeOffset="120619">16729 10047 6214,'-52'11'-476,"12"-4"2097,39-11-1621,13-5 207,40-23 9,3-2-63,-12 7 0,3-2-82,-7 3 0,0-1-380,3-2 0,1 0 336,3-2 0,0 0 5,2 0 0,0-1 134,2 0 1,0 0-203,-1 0 0,4 0-204,-6 3 1,4-2-1,-2 2-90,5-4 1,3 0-107,-14 8 1,3-2 0,1 0 0,-5 4-374,7-4 0,-3 3 75,12-7 1,-2 2 733,-12 10 0,-6 4 0,1-2 0,1 2 0</inkml:trace>
  <inkml:trace contextRef="#ctx0" brushRef="#br0" timeOffset="120848">17070 10283 12815,'-51'17'25,"11"-4"-744,36-13 1127,10 0-306,27-7 211,4-1-175,25-11 21,-3-3-413,-26 8 0,0 0 282,3-3 0,0 0-773,1-2 1,1-1 744,1-1 0,1 0-157,-1 0 1,2-1-381,14-7 1,1 0 128,-14 8 1,0 1-130,10-6 1,-1 2-107,-18 9 1,-2 2-943,28-13 1495,-24 11 0,-3 2 0,1-1 1,2-1-1</inkml:trace>
  <inkml:trace contextRef="#ctx0" brushRef="#br0" timeOffset="121117">16127 10792 12666,'46'-23'228,"0"0"1,0 0 0,0 2-98,-9 6 0,2-1-1589,15-6 0,8-5 0,-5 2 1482,1 0 0,0 0-24,-14 5 0,5-2 0,0 0 0,-5 3-117,9-5 1,-3 2-128,0 0 0,2-1-291,-7 4 1,3 0-1,-3 1-242,5-2 0,1 1 777,4 0 0,4 0 0,-10 3 0,5-1 0,-18 8 0,1 0 0</inkml:trace>
  <inkml:trace contextRef="#ctx0" brushRef="#br0" timeOffset="121348">16368 10798 10430,'24'-45'28,"1"0"0,-5 7 0,1 1-55,11-5 0,3 0 24,5-6 1,0 1-24,-11 11 1,4-1-276,8-8 1,6-5-1,-5 5-287,-8 11 0,-2 0 139,2 1 0,1-3 0,-4 5-1429,15-17 1878,-7 8 0,-18 16 0,-8 9 0</inkml:trace>
  <inkml:trace contextRef="#ctx0" brushRef="#br0" timeOffset="121582">16173 9559 11854,'-47'-46'-579,"11"7"279,32 25 90,8-1-25,22-20 235,4 3 4,-5 8 0,1-1 2,25-16-849,-23 19 1,2 0 888,18-12 0,2 0-46,-12 8 0,2-1-63,11-8 0,3 0-1928,-1-2 0,-2 2 1393,-12 7 1,-1 1-134,8-5 0,-2-1 727,-14 10 0,-5 2 0,1 0 0,-3 2 0</inkml:trace>
  <inkml:trace contextRef="#ctx0" brushRef="#br0" timeOffset="121805">16146 9273 11138,'-2'-35'-104,"0"-1"0,1 2 1,7-2 178,15-2 1,9-2 0,-1 2-1256,-1-1 1,0 0 1164,3-3 0,3-4 0,-3 6-574,-2 5 1,-2 4 588,1 0 0,2-1-18,13-10 0,1 0-201,-9 10 1,0 1-165,10-8 1,3 0-1151,-2 5 0,0 1 1533,-6 5 0,-2 2 0,-5 3 0,-3 2 0,4-2 0</inkml:trace>
  <inkml:trace contextRef="#ctx0" brushRef="#br0" timeOffset="134148">28886 5119 6109,'8'-4'56,"42"-20"-56,-27 12 4,12-7 0,0 0-4,-6 0 3,6-6 34,-13 7 35,-1 0 192,-1 1-108,0 1-30,-1 1-126,0 0-47,10-5-54,-7 5-400,7-3 501,-10 8 0,-9 5 0,-3 1 0</inkml:trace>
  <inkml:trace contextRef="#ctx0" brushRef="#br0" timeOffset="135348">29834 5012 8391,'-1'8'2332,"-1"-2"-1733,2-6 3403,0 0-3741,0-5-68,-1 4-25,1-4 249,0 4-378,1 1-39,0 0 0,3 0 28,1-2 59,3 0-42,2-2-40,12-4-5,-3 3-5,7-2 170,23 0-165,-20 2 0,23-1 8,-17 5-8,-9 1-67,14 2 59,-20 0-62,2 3 64,-12-2 1,-2 0 5,-3-1 168,-2-1 16,-2 0 718,0 0-787,-6-1-115,-2 0-252,-7-1-45,-13-2 297,3-1-3,-10-1-67,10 2 17,1-1 14,-14-3 39,14 3 70,-10-1 8,20 3 12,3 0 5,3 0-42,2 1-53,3 0-568,2 1 417,4-1 179,1 2 42,5 1-9,2 2 46,2 0-26,2 1-3,9 2-44,-7-3 11,5 2-37,-9-3 54,-2-1-29,-2-1-33,-1 0 0,-2 0 0,-3-1 70,-1 0 297,-1 0-594,-9 0 17,-1 0-101,-24 1 311,12 0 45,-13 0 76,17 1 52,5-2 12,2 1 50,5-1-226,2 0-365,1 0 87,7 1 269,1 1 165,7 1-8,0 0-95,4 0-1,0 0-10,0 0 44,-1-1 3,-1-1-11,3 0-79,-5-1 79,2 1-81,-7-1 2,1 0 26,-1 1 2,-1-1-36,-1 1 0,-2 0-3,1-1 12,-4 1 94,1-1-9934,-3 0 9721,-4 0 1,-1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8T08:53:08.02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11611 5414 3864,'-27'-21'1087,"5"4"1714,21 13-2180,1 0 1032,0 2 738,0 1-1199,-2 1-909,1 0 3328,-2 0-3253,3 1-375,-1 0 118,1 1 115,0-1-292,0 1 42,0-1-226,0 0-54,0 1 183,0 1 156,1 8 37,0 3-9,1 8-11,0 1-42,1 2-28,-1 0 28,0 1 33,0-2-21,-1 1 125,1 12-101,-2-8-33,1 8 59,-1-10 94,0-1 60,0 1-9,-1 16-103,-1-10-26,0 14-72,-1-13 30,1 0 23,-1 1 3,1-1-62,1 0 0,-1-2-6,1-2 3,0-4-2,0-2 5,1-3 39,0-2 31,0 0-37,0-1-33,0-1 0,0-3 3,0 1-8,0-7 5,0-1 0,0-4-6,0-2-464,0 0-328,0-6-73,-1 0-1198,-3-13 531,0 4-5784,-1-34 7322,4 10 0,1-2 0,0 20 0</inkml:trace>
  <inkml:trace contextRef="#ctx0" brushRef="#br0" timeOffset="521">11615 5503 7568,'-10'-3'3628,"1"0"-2939,9 3 1804,0 0-2216,-16-15 53,10 7-122,-13-11-12,14 10-73,2 1-25,0 0-59,0-2-288,2-8 53,0 6 70,0-7 11,4 8-11,3-1-78,13-6 114,0 5 90,9-2 137,-3 8-2,1 2-65,1 3 64,0 3-8,-2 4-28,-1 3 53,4 12 9,-9-1 53,2 10 78,-9 14-185,-6-6 71,-1 17-88,-6-12-55,-4 3 72,-6-4 1,-4 1 16,-5 10 45,-3-6 0,-2-3-28,-1-9-70,-9 5-25,12-20-400,0-3 414,1-3-59,1-4-174,2-3-8,1-2-216,3-2 1,3-2-71,3-1-2046,4-6-256,6 0 221,3-5 2549,10-5 0,-8 10 0,3-4 0</inkml:trace>
  <inkml:trace contextRef="#ctx0" brushRef="#br0" timeOffset="954">12431 5189 10701,'-7'0'2069,"1"0"-968,-31 19-577,18-8-51,-30 17-179,27-12-294,1 2-9,1 0-63,2 3 30,2 2-682,2 4 945,2 6 82,2 7-62,2 7-146,3 5-14,2 3-81,4 1-62,4 0 62,5-2-19,6 0 2,-2-17 0,3 0-64,9 18 62,-8-21 1,1 1-142,0-4 1,0-2 8,10 17-909,-2-5 0,2-2-100,-1-3-712,-1-9 1,0-4 1871,-4-13 0,0-3 0,-14-7 0</inkml:trace>
  <inkml:trace contextRef="#ctx0" brushRef="#br0" timeOffset="1406">12940 5380 11406,'10'-5'2378,"-2"1"-1837,-8 4 682,0 0-5317,-11 48 4155,3-15 23,-1 4 0,-1 2 877,-5 12-801,-1 3-61,-2-1 0,-1 1-340,6-20 0,1 1 197,-8 18 1,0-1-19,-2-1 18,1-3-54,-4 7 98,8-21 56,-1 1-331,11-23-33,5-7 3014,1-4-3000,3-7 396,3-7-212,12-30 49,0 0-462,-4 10 1,0-2 407,10-23 42,2-2-53,-1 3 68,-8 21 1,1 1-7,7-15 61,-2 10 0,-1 3 129,-2 7 171,8-9-182,-21 32-56,-1 2-59,-4 4-115,0 1 518,3 7 1793,2 2-1880,4 10-3503,7 20 3195,-2-4-487,3 18 479,-5-11-6,-1 1-36,0 1-190,-1-3-104,0-2-305,1-5-3191,12 9 1609,-9-21 2223,10 1 0,-18-21 0,0-3 0</inkml:trace>
  <inkml:trace contextRef="#ctx0" brushRef="#br0" timeOffset="1621">12757 5763 15876,'20'-18'-557,"-3"2"425,42 1 23,-20 5-1118,7 3 0,0 0-1280,3 0 2507,-2 0 0,-3-1 0,-18 3 0,5-3 0</inkml:trace>
  <inkml:trace contextRef="#ctx0" brushRef="#br0" timeOffset="1909">13429 5138 17337,'1'35'418,"0"4"-183,6 2-87,-1 8 11,-2-10 1,0 0-2618,1 22 2505,-2-20 1,0-2 14,1 17 11,0-1-76,1-1-58,0 1-113,-1-2-25,1-1-332,-2-18 1,-1 0-274,3 14-232,0 9-467,-1-26 215,1-6-1556,3-6-3381,-1-6 6225,3-9 0,-6-2 0,1-5 0</inkml:trace>
  <inkml:trace contextRef="#ctx0" brushRef="#br0" timeOffset="2640">13711 5356 16271,'4'35'165,"0"0"0,3 15-95,-2 16-2168,-1-26 2185,0 0-2836,1 16 2822,0-15-22,0-7 1,0-1 971,1 3-1017,4 21-6,-5-27 6,1 5-6,-3-17-62,0-4-5,-1-5 835,-1-4-715,0-3 3731,-1-1-3661,0-5-308,0-9 40,-2-4-65,0-10 75,-3-2-975,-1-6 1012,0-4 54,1-3-873,0 0 917,2-1-101,0 4 0,1 0 68,0-11 2,1 12 0,0 2-84,1 0 34,0 1-67,1 4-73,2 3-45,3 4-216,9 0 1236,-2 9-782,7 2 917,4 8-772,-3 4-108,6 0-9,-7 3 45,-1 2-3314,3 5 3322,-6-1 37,0 3 89,-9-2 59,-3 0 56,-2 3-2156,-9 12 1923,-2-2 1989,-7 12-1972,0-7-72,0-1-6,1-2-98,4-4-9,4-4-24,2-5-172,3 3 250,3-5-23,6 8 3286,0-7-3218,8 4 333,5 2-325,-3-3 0,13 11 0,-12-7-3269,9 12 3499,-14-10 70,1 6-749,-8 3 822,-4-6-68,-5 8-106,-4-7-87,-6 2-34,-23 24-128,13-20 2899,-13 14-2997,22-30 1472,5-5-2299,2-5-551,4-9 1526,2-43 0,1 30 0,1-27 0</inkml:trace>
  <inkml:trace contextRef="#ctx0" brushRef="#br0" timeOffset="3039">14117 5007 12067,'2'-11'1059,"-1"2"-462,-1 9-718,0 0 1244,24 20-490,-7-1-2076,9 11 1,1 4 1688,5 16-140,-10-14 1,0 3-994,-1 8 1,-2 1 947,-4-12 1,-1 3-480,0 4 1,0 4 0,-2-4 520,-1-4 1,-2-1 39,2 12 0,-2-1 85,1 13-4,-3-6-72,-4-22 1,-1 0-16,1 13-42,-2 7 1051,-1-26-1113,-2-5 2160,-1-4-2114,-2-6 214,0-3-285,-1-4 2648,-18 3-3126,6-5-978,-31 2 34,26-5-821,-11-4-2027,23-2 4262,0-5 0,6 6 0,1-3 0</inkml:trace>
  <inkml:trace contextRef="#ctx0" brushRef="#br0" timeOffset="8387">15315 5698 14288,'9'6'73,"-2"-1"106,-7-5 143,0 0-389,54-5-532,-8-2 414,-8 3 0,1-1-3692,12-5 3135,-18 4-274,-3-1-3111,3 1 4127,-12 1 0,-3 1 0,-13 3 0</inkml:trace>
  <inkml:trace contextRef="#ctx0" brushRef="#br0" timeOffset="8591">15191 6064 17335,'61'-19'134,"-3"2"-257,-18 8 114,4 0-5757,4 0 5167,2 1 334,4-1-1115,2 0-1437,2 0 2817,-18 1 0,-2 0 0,-1 1 0,9-5 0</inkml:trace>
  <inkml:trace contextRef="#ctx0" brushRef="#br0" timeOffset="9155">16410 5192 15545,'0'-5'2053,"0"2"-1115,0 3-731,0 45-145,1-10-43,-1 14 1,0 4-20,1 9-389,0-21 1,-2 1 354,1 17-1967,0 0 1612,0 2-115,0 0-839,1 0 646,1-4-531,2-23 1,0-2 132,4 11-1129,13 2 2224,-8-39 357,6-12-357,-10-21 19,-2-10 1858,-3-11-1874,-3-9 204,-4-6-246,-4 20 0,-2-6 0,0 4 223,-1-1 1,0 1-83,-2-3 1,-1-3 0,1 6 159,1 5 1,0 4 359,1 1 1,0-1-154,-2-4 0,2 2-131,-4-13-439,0 2 207,10 30-69,1 8-34,1 4 2053,1 3-2403,2 2 383,13 0 96,2 1-17,16 0-17,3 3 131,3 3-72,2 4-154,-2 4 134,-2 4 605,-4 3-179,6 25-362,-19-13-27,2 20-121,-23-20-50,-5 1-118,-17 19-120,1-13-95,-11 12-113,10-19-103,1-4-333,3-5-3722,3-4 2939,4-5-482,3-5 2144,4-10 0,3 1 0,2-6 0</inkml:trace>
  <inkml:trace contextRef="#ctx0" brushRef="#br0" timeOffset="9438">17174 4953 17967,'-36'1'190,"0"1"1,-21 2-336,21 12 30,10 2-1018,2 3 1013,0 4 13,3 4-3523,3 4 3630,3 5 2,7-6 1,2 1 586,-1 23-662,4-6 0,3 1 3,6 12 25,-1-23 1,2 1-172,4-3 0,2-1-47,9 18 65,-7-21 1,1-1-449,10 6-379,2-3-1451,15 3 788,-8-14-1154,7 1 3619,-12-18 0,-16-4 0,0-3 1</inkml:trace>
  <inkml:trace contextRef="#ctx0" brushRef="#br0" timeOffset="10088">17473 5010 13154,'0'-5'3103,"1"1"-2168,-1 4-832,-9 77-105,4-34 2,-1 10 0,-1 1 0,0-1 0,1-2 0,2-1 25,1-3-25,2-4-286,4 21 59,0-29-389,6 14 306,-4-38-80,3-3 390,-4-9 577,3-25-736,-4 1 96,0-10 0,0-3 63,-3-13-1681,-4 3 0,-2 0 1681,-3-9-14,2 20 0,-1 1-47,-2-9 16,2 1 3,3 4-146,2-14 144,3 16-95,7 4 0,2 1 64,5 5 72,14-11-120,-5 27 56,5 4 67,3 4 0,2 6 0,0 5-126,11 14 126,-15-2 151,5 10 11,-18-6-19,-6 1 33,-5 1 3368,-3 2-3446,-8 2-17,-4 3 6,-18 17-85,5-11-2,-9 9 0,12-20 0,4-5-53,3-5 0,5-6-79,3-4-92,3-3-123,2-1 154,5 0 148,1 1-36,12 7 78,-2-2 0,6 5-5,5 5 8,-8-4 48,7 5 58,-12-7 73,-2 0 392,-2 3-181,-5-3 7,0 3-131,-6-3-196,-3 2-70,-5 1-159,-4 2-96,-3 1-143,-2 0-215,0-1-263,1-3-405,2-4-875,3-4-2206,2-4 4362,4-8 0,3 4 0,1-4 0</inkml:trace>
  <inkml:trace contextRef="#ctx0" brushRef="#br0" timeOffset="10391">18080 4794 13050,'0'-7'2795,"0"1"-2025,0 6-179,0 0-698,-5 4 79,4 11 84,-2 5 14,7 29-16,0-10 24,2 19-28,-3-12-38,0 3-680,-2-12 0,0 1 671,0 20-3,-1-21 0,0 2-1476,1 0 1,-2-2 1422,0 21-80,1-22 0,-1 1-412,0-2 1,0-3-5,-1 16-198,1 11-256,1-26-423,0-4 1426,5 2 0,-4-17 0,4 1 0</inkml:trace>
  <inkml:trace contextRef="#ctx0" brushRef="#br0" timeOffset="10988">18616 4819 15257,'0'38'151,"0"0"0,0-2 1,-2-1-99,-6 8-1326,-4 4 1309,-2 2-46,2-13 1,0 1 9,-6 18-2,5-20 1,1-1-2,-4 9 402,2-3-461,2-5 12,-1 2-138,5-14-225,1 0 371,5-17-3,1-4-260,2-14 436,1-2-818,2-14 228,1-4-684,10-30 908,-1 11 134,-4 15 1,1 1-26,6-13 61,2 2 48,-1 2-3243,8-10 3459,-7 15 56,4-6 714,-3 11-482,-7 12-134,2-2-101,-7 14-123,-2 3 37,5 3-138,-5 2 3515,5 3-3165,-4 3 602,8 23-810,-6-4-55,6 20-36,-10-9-79,0 5 0,-2 4-3401,-2 3 3208,0 3-191,0 2-315,0-16 0,1 1-119,2 17-467,2 13-2264,1-27 1517,1-4 2032,1-8 0,-4-12 0,-2-7 0</inkml:trace>
  <inkml:trace contextRef="#ctx0" brushRef="#br0" timeOffset="11205">18462 5394 17413,'41'-50'-423,"-14"26"0,0 6-1916,4 13 1452,14 1-120,-11 3-721,2 4-1744,-5-1 3472,5 1 0,-20-2 0,1-1 0</inkml:trace>
  <inkml:trace contextRef="#ctx0" brushRef="#br0" timeOffset="11475">18998 4630 14456,'-1'-8'563,"0"2"-734,1 6 1504,0 0-910,41 21 98,-5 13-576,-6-13 1,0 3 163,-8 1 0,-4 3 66,-2 5 0,-2 0-1290,4 22 1179,-8-18 0,-3 0 32,-3 19-88,-6 4 0,-4 3-8,1-29 0,-1-1-125,-2 1 1,-1 1-1729,-6 17 1,-2 1 1503,4-13 1,-1 1-442,-5 12 0,0 0-259,5-16 0,0-1 1049,-5 9 0,2-2 0,-1 0 0,-3 5 0</inkml:trace>
  <inkml:trace contextRef="#ctx0" brushRef="#br0" timeOffset="12027">20891 5284 15162,'4'-3'2052,"0"0"-1467,-4 3-593,29-7 42,-5 3-29,28-7 40,-7 5-1654,4-1 1609,3 0-79,-2 2-44,-1 1-25,-3 2-79,-3 2-143,-2 0 263,-3 1-3805,27 5 1143,-24-2-883,16 3 3547,-33-5 1,-12-1-1,-3-1 1</inkml:trace>
  <inkml:trace contextRef="#ctx0" brushRef="#br0" timeOffset="12271">21607 4978 16066,'60'16'688,"-8"0"-478,-34 0-8,-2 3-3,-2 3 36,-4 3-45,-3 4 88,-3 4-270,-12 20-103,-1-12-466,-11 13-427,-10-7 81,5-12-787,-10 6-4473,8-17 1785,2-5 4382,-7-8 0,18-5 0,-2-5 0</inkml:trace>
  <inkml:trace contextRef="#ctx0" brushRef="#br0" timeOffset="12655">21016 5018 13964,'-51'2'1500,"6"1"-1074,5 7-384,15-3-51,-22 12-44,28-7 53,-3 5 62,10-1 19,2 1 378,-1 21-336,5-14 121,0 23-146,6-27 90,6 16-76,0-15-23,6 6 18,9 2-107,-2-7-182,10 6 22,-2-10-114,4-1-6,5-3-224,3-2-199,3-3-2935,-3-5 1,0-1 3637,10-2 0,10 0 0,-43-3 0</inkml:trace>
  <inkml:trace contextRef="#ctx0" brushRef="#br0" timeOffset="18278">22738 4678 12938,'0'-4'2876,"0"1"-1207,0 3-1775,-4-2 72,3 6 216,-3 15-50,4 6-132,-1 18-9,0-1-52,-2 4 19,1 4 5,0 2 32,0 1-665,0 1 605,1-17 1,0 1-34,0 17-44,0-20 1,1-2-343,-1 7-160,1-5-219,0-5-240,0-5-452,2-6-180,1-4-1802,6-5 3537,0-6 0,-2-1 0,-2-4 0</inkml:trace>
  <inkml:trace contextRef="#ctx0" brushRef="#br0" timeOffset="18605">22765 4555 13742,'5'-33'673,"-1"0"1,4-18-674,2 27-255,6 8 126,0 5 129,10 1 199,-2 8-11,5 2-1017,1 6 865,0 3-36,-2 5-36,-3 2 134,-3 3 70,-5 3 28,-4 2 442,-6 37-514,-9-18-103,-1-7 0,-3 0-21,-11 6 8,-3-2-3090,-1-4 3073,0-5-192,2-6-614,-4 0 227,7-11-2662,-3 1 1984,12-11-2097,0-1 3363,5-9 0,1 4 0,0-4 0</inkml:trace>
  <inkml:trace contextRef="#ctx0" brushRef="#br0" timeOffset="18971">23707 4468 13555,'-40'-6'822,"-1"0"0,5-1 0,3 5-542,-15 18-369,18-2-26,-13 14 39,16 12 85,9-4 80,-3 18 68,11-10-1394,2 5 1438,3 2-33,3 2-56,1 3-30,4-1-597,4-5 0,2-1 420,4 12-148,2-6 1,2-3-192,1-8-217,-2-11 0,1-1-94,4 1-1879,17 14 199,-14-28-781,6 1 3200,-5-17 1,-13-2-1,0-3 1</inkml:trace>
  <inkml:trace contextRef="#ctx0" brushRef="#br0" timeOffset="19488">24249 4502 15904,'-21'34'73,"-1"-1"1,1-1 0,1-1-12,-10 15 8,-2 3-942,1 1 872,1-1 2,3-2 281,2-2-394,6-6 1,0-1 40,-2 7-2,7-12 1,1-2-158,5-10 80,4-6-638,2-6 563,2-5 350,10-16-126,1-5-25,13-19-219,1-5 45,5-11 20,-5 9 0,0-2-1014,-6 10 0,0 1 1193,7-12 0,-2 2 0,8-11-796,-4 5 1031,-3 7 194,3-4-54,-11 18-1691,3-4 1635,-13 22 1475,-2 2-2102,-3 8 847,0 5-539,2 4 443,3 8-221,3 9-103,1 12 0,0 3 1682,2 12-1801,-3-7 0,-1-1-8,-2 3-37,-1-2 15,0-6 1,0 1-189,2 10 17,-1-12 1,0 0-217,1 0-84,0 0-37,0-4-153,-1-3-583,2-4 67,-1-5 1220,1-6-2794,-3-6 2781,-2-6 0,-2-3 0,-2-2 0</inkml:trace>
  <inkml:trace contextRef="#ctx0" brushRef="#br0" timeOffset="19707">24000 4840 17444,'14'-12'-395,"6"2"395,10 9-70,8 0-168,-6 1 0,3 0-319,18 0-1138,2 3 1,1 0-313,0-1 2007,-4 1 0,-5-1 0,-20-2 0,6-1 0</inkml:trace>
  <inkml:trace contextRef="#ctx0" brushRef="#br0" timeOffset="19978">24754 4233 12454,'1'-4'19,"-1"2"1911,0 2-1384,42 21-154,-20-2-224,7 0 0,-1 3 45,-3 13 4,-9-5 0,-1 1 12,6 21 26,-7-5 0,-3 1-358,-3 11 160,-4-20 1,-2-1-5,-4 16-11,-3-1-1680,-7-3 0,-3 0 1603,5-17 0,-1-1-135,-7 19 1,-1-2-698,-6 3-127,-1-1-392,1-2-4472,-5 7 5858,8-17 0,5-6 0,10-22 0</inkml:trace>
  <inkml:trace contextRef="#ctx0" brushRef="#br0" timeOffset="20804">25510 4822 18583,'25'-1'-151,"2"-1"204,0 1 23,7-1-124,24-4 43,-12 2-4663,14-2 4632,-19 3-48,-1 0 944,-2 1-1381,0 1-201,-1 1 327,-1 0-3119,8 5 0,-16 0 3514,1 8 0,-22-8 0,-4 1 0</inkml:trace>
  <inkml:trace contextRef="#ctx0" brushRef="#br0" timeOffset="21057">25508 5129 18947,'39'-4'112,"-5"0"-165,6-2 11,-6 2 34,0 0-235,0 3 1,1 0-217,9 0 163,-8 1 1,-1 1-514,4 0-235,2 2-3944,14 2 142,-19-2 4846,7 3 0,-31-4 0,-4 0 0</inkml:trace>
  <inkml:trace contextRef="#ctx0" brushRef="#br0" timeOffset="21856">27216 4461 14795,'0'-4'1669,"0"2"624,0 2-2551,-4 8 258,4 6 112,-1 14-25,5 9-36,0 10-2501,0 5 2501,-2 4-454,-1 0 364,-1-3-276,0-17 0,0 0 257,-1 16 55,0 14-87,-1-8 779,1-16-941,0 6 998,1-23-1014,0-7 685,0-6-834,0-5 400,1-4 580,0-9 296,0-5-1111,1-12 81,-2-8-3,0-11 163,0-10-2313,-1-7 2263,0-5-37,-1-3-133,1 33 0,0 0 130,1 0 1,-1 0 42,1 0 1,0 1-2531,2-32 2588,2 4 8,3 6-269,3 6 339,1 8-78,1 8-28,2 6-67,2 6 95,1 4 1298,4 4-1298,2 4 307,3 3-307,3 3 47,16 10 40,-11 4 166,9 9-121,-17 1 108,-4 3 157,-1 27-293,-11-17-17,-8 19-17,-12-23 3156,-10 0-3296,-21 14-70,5-11 249,10-11 0,0-1-926,-25 15 105,15-12-296,-4 4-423,21-15-493,7-5 1924,6-4 0,4-3 0,2-1 0</inkml:trace>
  <inkml:trace contextRef="#ctx0" brushRef="#br0" timeOffset="22140">28118 4292 13384,'4'0'2388,"-2"0"-520,-2 0-1583,-34 0 158,5 0-390,-19 2-53,17 2-70,11 2-8,2 2-18,0 2-32,0 5 49,0 4 43,-1 7-1,1 6 37,0 8 6,2 5-6,4 6-34,2 2-306,9 8 0,4 2 154,-1-29 0,2 1-387,2 26 1,4-3-173,10-15-406,5-3-1251,8-13 1,4-4-933,8 3 3334,0-11 0,-2-5 0,-19-8 0,3-6 0</inkml:trace>
  <inkml:trace contextRef="#ctx0" brushRef="#br0" timeOffset="22805">28437 4553 18096,'-28'-25'-591,"6"11"695,22 39-54,-1 8-50,1 8 0,-1 23 0,0-14-17,1-1 1,-1 0 10,1-1-2123,0-11 1,-1-1 2075,1 0 47,-1-3 821,1-1-893,0-5-113,2-3-190,2 1 135,0-11-222,2-2 468,-3-9 3521,0-2-2992,-2-4-218,0-3-311,-1-5-235,1-7 140,0-7-9,0-27-19,0 7 115,0-19-82,-1 1-1065,0 16 1155,0-12-3,0 22-202,0 0 127,2 1 75,1-1-59,2 0-44,2 1-258,12-22 168,-4 24-53,10-13 44,-9 30 9,19 1 171,-12 8 25,13 0 0,-16 8-8,-1 3 13,5 8 93,-7 2 1124,0 8-1009,-11-2-17,-3 4 0,-6 2-3212,-14 17 3078,-2-8-62,-12 12-380,5-14 441,1-3-61,4-3-36,4-3-51,6-4 6,4-2 72,4-2-167,2 0 70,4-1 58,2 0 135,14 6-14,-3-4 13,9 4-49,-6-6 3181,0-2-3216,3 3 687,-6-4-644,-1 0 95,-8-5 90,-4-3 254,-1 0-254,-2-2-158,-1 1-72,-3 0-134,-3 1-227,-4 2-888,-18 7 241,3-2-3232,-24 6 567,22-9 3673,-11-2 0,27-4 0,1-2 0</inkml:trace>
  <inkml:trace contextRef="#ctx0" brushRef="#br0" timeOffset="23121">28961 4104 12220,'27'36'533,"1"-1"0,-3-1 0,-4-2-177,-6 9-1093,-1 5 1062,-1 7-96,-2 5-41,-2 4-31,-2 3-50,-6-19 0,-1 8 1,-1-5-78,0-8 1,-1 1-29,-1 5 0,0 5 0,-1-8 34,-8 10-1254,1-18 0,-1-1 1220,-7 15 4,-8 10 854,-4-13-1131,6-15-2074,-21 12 1885,18-26 299,-9 1-2519,-1-14-369,11-3 3602,-14-9 0,28 4 0,0-4 0</inkml:trace>
  <inkml:trace contextRef="#ctx0" brushRef="#br0" timeOffset="46704">11401 7897 17822,'-5'-10'487,"0"3"-297,-6 16-139,-1 3-46,-7 13 65,-1 5-2255,-6 11 2191,-4 10-6,13-21 0,-1 2 39,-1 2 0,0 2-80,-1 0 0,-1 3 39,0 0 0,0 2 1,0-2-1188,-3 8 0,-1-1 1154,4-6 1,0 2-1,1-3-13,-1 2 1,2-2-402,1-2 0,1-1 410,2-4 0,2-1 715,-10 31-1007,11-26-61,3-6 490,8-24-669,2-4 2976,19-25-2405,-2-2-40,2-1 1,0-2-415,-1-2 0,-1-1 325,3-5 1,2-3 6,-1-2 1,1-5 0,0 3 23,3-8 0,0-1 70,-4 7 1,1-2 0,-2 4-22,1-2 0,-3 4 45,-1 1 0,-1 2-11,-2 3 1,0 1 31,10-25 64,-5 10-8,-4 9 406,-1 2-140,-6 16-40,-1 2-86,-6 15-36,0 3 565,-1 2-742,0 2 1949,0 0-2010,2 3 107,1 2 61,4 5-3194,10 21 3157,-2-2-62,6 18-424,-10-17 0,-2 1 416,5 20-15,-4-6 0,-1 1 6,-1 9-474,-3-5 0,1 0 24,-2-5-1234,-1-8 0,0-3 851,-1-11-49,1 2-123,-4-14-14,1-5 2017,-1-2-2856,-4-2 1145,1-2 722,-9-1 0,8-1 0,-3 0 0</inkml:trace>
  <inkml:trace contextRef="#ctx0" brushRef="#br0" timeOffset="46924">11174 8392 12073,'-29'-20'1218,"1"1"0,-18-13-397,34 23-4,3 2 267,0 1-734,5 3-193,1 1-107,3 0-358,0 2-70,5-2 185,4 1 140,9-3 53,10 0-1168,10-1 1168,10-1-62,6 1-114,3 2-337,-18 1 1,1 1-361,19 1-2285,-4 1 1,-1 1 3157,1-1 0,6 2 0,-42-2 0</inkml:trace>
  <inkml:trace contextRef="#ctx0" brushRef="#br0" timeOffset="47138">11921 8370 14498,'-6'0'2139,"2"0"-4001,4 0-73,-11-5-1470,9 4 3405,-9 4 0,11-1 0,0 6 0</inkml:trace>
  <inkml:trace contextRef="#ctx0" brushRef="#br0" timeOffset="47305">11921 8693 12602,'2'5'3601,"-1"-1"-1005,-1-4-4486,2 1 591,-1-2-5511,3 0 6810,0-5 0,1-2 0</inkml:trace>
  <inkml:trace contextRef="#ctx0" brushRef="#br0" timeOffset="53471">13176 8274 16011,'-19'43'-114,"-1"-1"0,3-7 1,4-2 43,2 25-62,6-18 248,3-5-303,3 6-35,4-14-10,4 2 166,11-11-192,-1-10-495,22-10 412,-11-15 41,13-15 133,-18 1 0,-1-2-1508,11-20 1656,-13 18 1,-1-1 138,1-8 466,-1-11-189,-12 25 96,0-6 535,-12 26-676,1 4 21,-2 2-46,0 3 1584,1 0-1743,1 1-168,0 2-87,0 2-179,-1 7 177,-3 26 89,0 1 53,-1 23-339,2-4 348,0 4-1625,3-16 0,-1 1 1612,2-12 0,-1 2-6,1 10 0,0 6 0,1-6-88,-1-9 0,1-1 23,0 8 1,-1 5 0,2-6-298,0 16 284,-1-21 0,2-2-178,1 8 168,0-8 45,-1-6 255,0-5 56,-1-12 3067,-1-3-3036,-2-9-203,-4-1-148,-5-1-184,-18-8 98,5-1-185,-22-17-143,21 7-554,-9-21 53,22 15 140,2-11-1868,15-7 888,5 7 1654,7 1 0,0 2 1,-2 8-1,10-10 0</inkml:trace>
  <inkml:trace contextRef="#ctx0" brushRef="#br0" timeOffset="54137">13760 8274 11269,'-1'-6'2946,"1"0"-2318,0 6-127,-35 0-112,5 11-330,-22 0-59,15 13-9,11-2-290,-13 27 234,16-17 60,-7 20-3547,24-15 3499,2-9-2305,7 8 2288,3-13-31,4 0 48,13 5 8,-5-9-78,9 1-1573,-6-14 1542,1-3 1593,0-7-1747,12-15 148,-9 0 2274,7-14-2150,-14 6-264,-4-2 300,-3 1 3382,-3-12-3382,-3 11 93,-1-18-135,-3 22 95,2-14-53,-1 19-134,4-6 8,-1 15 340,2 0-377,4 6 132,0 2 34,14 2 106,-10 4-73,7 2 2,-11 4 68,-2 3 12,-1 2-62,-2 3 78,-3 2-8,-1 3-81,-1 3 8,-1 0 0,-1 3 48,-1 0 5,0 1-69,-1-1 49,1-1-86,1-2-81,1-3-143,5 1 90,0-9 64,6-1 70,8-10-36,-2-8-71,8-7-136,-3-9-91,1-8-133,-2-5 1,1-2 167,4-9 123,-7 8 0,0 1 182,-1-6 39,-7 15 190,1-4 191,-9 23 89,0 1-36,-3 7 840,0 0-1017,0 4-69,-3 5-233,0 5 303,-2 6-266,0 0-37,0 3-65,1 2 9,2 13 14,0-9-182,2 9-1038,9-4 43,0-11-4207,18 3 5426,-3-22 0,-4 0 0,-6-8 0</inkml:trace>
  <inkml:trace contextRef="#ctx0" brushRef="#br0" timeOffset="55204">15049 8267 16489,'11'15'386,"-2"1"-327,2 24-59,-5-11-3,3 11-2,-3-12-541,8 26 333,-6-27-131,8 16-110,-8-33 82,1-5-390,16-13 429,-7-5-396,21-29 547,-18 8-1499,-3 3 1,-2-1 1688,1-4 371,4-16 2,-12 27 22,-1-1 527,-5 14-530,-2 7-89,0 0-479,-1 5-3,0 14 3563,0-1-3398,0 29-30,1-13-205,8 29 73,-2-32-11,8 10-179,2-18 170,-3-8 34,6 0 154,-5-8 36,1-3 74,-1-4 4,0-5 40,0-6 6,1-15-124,-4 4-3481,0-23 3302,-7 20-11,-2-7-373,-3 6 275,0 11-272,0-6 235,0 15-8,0 1-11,0 6 3375,1 0-3212,1 1 85,7-4-75,0 2-38,4-2 83,-1 4-19,0 2 109,-1 0 73,1 1 170,-1 2 57,-1 2 299,4 8-327,-5-3 44,1 5 28,-4-4 27,-2 1 93,-1 7-273,-2-4-76,-1 7-43,0 3-72,-1-4-33,0 6-12,0-7-45,1 0 37,0-1 48,0-3-130,2-1-206,2-2-12,2-2-71,0-3-74,2-1-90,2-3-76,2-1-262,1-4 926,20-26 0,-20 19 0,11-18 0</inkml:trace>
  <inkml:trace contextRef="#ctx0" brushRef="#br0" timeOffset="55472">15997 7835 13563,'-29'-56'1764,"3"9"-1364,14 33 309,-4-1-516,5 6-193,-2 1-238,9 6-78,1 1-564,3 3 791,0 5 268,4 20-587,-1 3 413,4 19-3151,-2-4 3179,-1 6-24,0 3-201,0 3 225,0 0-33,-2 0-527,1-5 1,0 0-3,1 13 151,-1-16 0,1-3-482,1-4-1450,7-1 778,-2-18 90,5-2 1442,0-24 0,-8 2 0,1-5 0</inkml:trace>
  <inkml:trace contextRef="#ctx0" brushRef="#br0" timeOffset="55754">16235 7911 9642,'-9'-63'2339,"3"16"-358,-6 16-1625,5 18-126,-1 0 281,5 9-511,1 2 146,1 1-776,0 1 1264,1 23-572,0-4 89,-1 44-42,1-18-490,0 20 583,0-12-1968,0 5 1917,0 2-88,0-16 0,1 0 7,0 23-52,2-15 0,0-2-18,4 3-765,3-13 1,2-4 302,3-8-1131,23 1-91,-13-35-2216,9-6 3900,-4-22 0,-16 19 0,2-8 0</inkml:trace>
  <inkml:trace contextRef="#ctx0" brushRef="#br0" timeOffset="56756">17456 8257 14600,'-33'3'-212,"-1"1"1,-15 2 803,21 15-741,15-3 527,1 5-829,0 18 255,7-8-414,11 31 150,12-30 242,15 5 218,-3-26 8,-1-15 0,-8-8-33,0-9 31,-2-5 84,-2-4 73,-2-1 170,-5-1-19,-3 1 44,-4 3 740,-3-5-382,-3 11-116,-1 0 490,-1 11-1073,2 6-17,1 1-174,2 2-70,0 4 244,0 25 73,1-1-73,1 24 0,2-8 12,-1-8 1,0 3-1498,3 22 1488,-3-20 0,1 2 11,-1 2 0,0-1-103,-1-10 1,-1 0-38,1 11 0,0-2-2987,-1 13 2928,-1-4 25,-1-5-969,-4 3 1194,0-19 120,-4 0-96,1-22-72,-1-5 804,-5-3-952,-11-15 2859,3-2-2837,-16-32 1390,19 9-1432,-5-18 53,15 14-42,5 1-1688,8 6 1,4 1 1614,6-10 74,-1 11 1,2 2-229,12-4-170,4 1-12,4-1 215,2 1 54,2 1 155,0 2-112,-12 11 0,-1-1 193,13-9 17,-10 7 0,-1 0 137,-1-2 170,10-16-45,-21 19 182,0-6 637,-9 5-537,-3 8 3724,-2-7-3930,-4 12 825,-9-8-766,3 11-37,-10-4-246,10 10-87,-4 0 0,4 2-115,0 1-450,-5 9 369,4 0 106,-3 11-42,6 13 37,2-2-28,2 14-376,4-7-369,7 24 207,2-14-227,8 15-1375,8-14 818,-4-18 1445,24-4 0,-30-22 0,8-6 0</inkml:trace>
  <inkml:trace contextRef="#ctx0" brushRef="#br0" timeOffset="56989">18192 7754 17321,'-14'41'-61,"1"0"0,-1-1 1,3 2 86,3 11 1,2-1-2038,1-11 1,-1 0 1975,0 13 0,0-1-143,2-18 1,1-3-210,-2 29-161,0-6 42,1-7-552,1-6-88,1-5-151,0-6 111,1-6-580,0-7 1752,-2-5 0,3-7 0,-3-4 1</inkml:trace>
  <inkml:trace contextRef="#ctx0" brushRef="#br0" timeOffset="57141">17988 8363 11196,'-9'-37'1421,"1"0"0,0 1 0,3 4-951,3 12-72,3-2-107,3 9-154,2-1-330,20-13 95,-4 9-112,18-11-356,-8 13-1368,6 7 1,3 3-1405,6 1 2659,-4 7 1,-3 3 0,-20 1 0,0 6-1</inkml:trace>
  <inkml:trace contextRef="#ctx0" brushRef="#br0" timeOffset="57904">19098 8225 12409,'8'-3'-280,"-2"1"280,-6 2 1086,0 0-4340,10 60 3632,-7-24-276,3 6 1,-1 2-653,-4 4 676,1 0 0,-1 1-93,2-3-27,0-3-48,3 6-23,-1-17-66,3 1-183,-1-21 2380,11-7-2237,1-11-134,11-12-74,1-15 843,3-12-954,2-8 395,-18 24 0,0 0-11,16-28 100,-14 23 0,-1 1 208,7-9 358,3-4-252,-19 32 79,-1 4-43,-8 9 354,0 1 778,-2 13-1398,-1 2-22,-2 15-19,-3 18-37,2-9-160,-1 27 160,4-31 115,3 5-70,2-20-34,3-4 67,2-3 121,7-3-84,-3-5 73,5-1 52,-4-8-55,1-4 73,11-24-1035,-6 0 821,9-19-66,-14 16 0,-1-1-76,8-22-83,-4 6 0,-2 1-1215,3-8 1285,-8 23 0,0 1-549,6-14 200,-4 19-1080,8-4 350,-9 23 467,4 1-999,-3 12-605,0 3 2327,0 13 0,-6-9 0,-1 5 0</inkml:trace>
  <inkml:trace contextRef="#ctx0" brushRef="#br0" timeOffset="58242">19924 8684 8856,'5'0'299,"0"1"704,-5-1-611,42-29 392,-14 0-608,0 6 0,-1-2 124,0-14-65,-11 7-577,-2 0 767,-3 1 1051,-2-6-787,-5 13 70,-1-1 43,-3 16-345,-1 4 64,-3 2-398,-1 2 226,-3 1-534,1 2-16,-1 1-4,-1 4-21,-1 3 94,-1 4 59,0 4-103,-3 10-124,6-6-55,0 5-3455,6-11 3488,3-1 54,4 0-421,11 7-59,1-5 14,8 4-117,-2-10-378,4-1-421,3-5 1650,15-5 0,-24 0 0,7-3 0</inkml:trace>
  <inkml:trace contextRef="#ctx0" brushRef="#br0" timeOffset="58506">20668 7773 14775,'-21'-45'2602,"2"10"-2583,15 34-19,-1 1-459,1 12 311,-1 6 103,-2 17 45,1 10 61,0 12-54,4-13 1,-1 7 0,1-3-646,0 0 0,0 1 608,1 2 0,0 4 1,0-5-1557,0-6 0,1-4 1387,0 1 1,0 0-19,0-2 0,-1 0-500,1-2 1,0 0 339,0-3 1,0-1-507,0 25-293,1-9-67,1-11-31,2-11-2816,2-11 3482,-2-13 952,1-17 0,-3 6 1,-1-7-1</inkml:trace>
  <inkml:trace contextRef="#ctx0" brushRef="#br0" timeOffset="58671">20537 8291 12031,'-18'-47'3285,"3"6"-2636,11 31-103,1 0-123,1 2-25,5-6-337,2 0-52,7-7-3368,4 3 3359,6-2-53,4 2-34,23 0-44,-7 9-1334,-2 5 1,2 3 800,12 7-26,-17-2 0,1 2-2320,17 7-2672,-4-2 5682,5-5 0,-31-2 0,0-4 0</inkml:trace>
  <inkml:trace contextRef="#ctx0" brushRef="#br0" timeOffset="60638">11332 10650 11252,'-5'-4'2717,"0"0"-2135,5 4 1065,0 0-1348,-15 40-4365,10-8 4113,-4 1 1,0 3-48,5 17 212,1-14 1,-1 2-213,-3 21-30,0-10 1,0 1-78,-3 9-16,4-21 0,-1-2-238,-2 15-939,1-4 830,0-3-759,3 4 436,1-17-249,2 1-140,4-20 2533,2-5-1351,18-15 0,-14 5 0,11-10 0</inkml:trace>
  <inkml:trace contextRef="#ctx0" brushRef="#br0" timeOffset="61125">11419 10546 14369,'-22'-27'-116,"0"-1"0,-12-16-136,30 22-36,8 7-38,4 1 158,36-9 241,-9 10 8,29-4-11,-21 14 4,1 3-63,11 8 62,-17 1-315,4 6 314,-24-2 99,-5 2 143,-7 4 27,-12 23-287,-7-2-203,-5 2 1,-3 0 150,-13 14 39,10-19 0,0-1 37,-11 10 93,3-6-56,4-8 81,5-8-143,6-6-53,5-6-230,5-5 38,4-2-158,4 0 350,6 2 0,4 5 563,9 5-553,9 4 0,1 1-245,10 7 216,-6-6 1,0 0 55,1 1-650,-3 0 748,-4 0 16,-7 0 11,-5 0 194,-8 0 412,-7 14-354,-9-8-23,-13 6 0,-5 0-184,-10 3-150,5-9 1,-1-2-678,-6-3 480,1-7 45,2-5-81,5-6-68,5-4 419,7-2-925,7-4-936,6-4-3615,23-23 5301,-2 3 0,7-2 0,-12 15 0</inkml:trace>
  <inkml:trace contextRef="#ctx0" brushRef="#br0" timeOffset="61305">12420 10973 15624,'6'3'1957,"-1"-1"-3169,-5-2-575,-26 7-1473,16-3-2113,-20 5 5373,22 2 0,5-8 0,-2 4 0</inkml:trace>
  <inkml:trace contextRef="#ctx0" brushRef="#br0" timeOffset="61456">12439 11398 8301,'19'-9'0,"-3"2"0</inkml:trace>
  <inkml:trace contextRef="#ctx0" brushRef="#br0" timeOffset="62455">13618 10893 12188,'-26'58'-87,"-1"-1"1,6-18-1,5 0 227,9 20 0,7-4-299,8-11 49,9 16 538,2-40-482,5-7-223,22-10 8,-7-12-94,-2-9 1,-1-6 57,8-17 138,-15 11 0,-1-2 21,5-18 146,-5 2 45,-7 2 256,-3-8-94,-9 17 832,-3-2 336,-5 19 278,-3 10-1247,0 2 566,-1 7-807,1 1 481,0 0-646,0 4-140,-1 4-90,0 9 230,0 8 92,1 19 1,0 4-23,0 18 5,1-9 1,1 1-40,1-23 1,1-1-538,0-1 0,0 3 562,3 12 1,-1 0-62,0-12 0,-1 0 4,2 30 0,-1-1 38,-1-6-7,-1-16 0,-1-3 72,-4-11 83,-1-6-41,-4-6-54,-2-2-25,-4-3-70,-3-2-123,-3-1 1108,-1-3-1195,0-2-104,1-2-223,3-2-2210,4-12-2518,9-13 5265,10-13 0,-1 12 0,5 4 0</inkml:trace>
  <inkml:trace contextRef="#ctx0" brushRef="#br0" timeOffset="63109">14389 10910 14154,'-36'12'630,"0"-1"0,-25 10-655,39-7-110,3 4 46,1 5-4,5 8 1,2 4 47,-1 11-135,4-7 0,1-1 118,6 6-11,5-3-42,14 17 112,-2-26-67,10 11 70,-10-32-3299,8-5 3304,-5-8 238,5-7-310,1-23 67,-8 2 11,4-17-2209,-11 9 2263,-1-3-164,-4-1 127,1-20-36,-3 14 2215,1-11-2075,-1 22-31,0 5-101,1 4 0,-1 4-3,3 4-8,-1 3 3250,2 3-3321,1 3-24,1 2 275,1 3-241,1 2-1,1 3 73,1 0 11,1 3 51,0 4-9,0 3 179,2 14-44,-5-2 117,0 44-255,-7-25-49,-3-6 1,0 0-595,-1 4 624,0-2-110,0 8 26,0-14-73,4 7 28,0-23 56,21-3 39,-7-15-131,16-11-169,-8-11-2,3-8-96,-7 4 1,0-2 156,11-17 76,-3 4 0,-2 1 168,-2 4-2760,10-14 3211,-27 42 550,-1 2-447,-6 9 1230,-2 1-1459,0 4-57,-6 18-268,2-1 3,-5 18-3,4-8-53,1 2-17,2 11 62,4-12 2596,8 15-3305,3-23-3906,18 5 4623,-5-19 0,-4-1 0,-9-9 0</inkml:trace>
  <inkml:trace contextRef="#ctx0" brushRef="#br0" timeOffset="63971">16676 10689 15405,'-32'-16'606,"0"1"1,-26-9-431,25 22-5713,-3 5 5615,1 3 810,-1 6-941,2 7-70,0 4-9,2 6 46,1 6-12,2 3-238,3 1 72,5 1 24,7-2 27,7-1 98,6-3 56,21 10-11,1-13 34,17 5 33,-2-21-42,3-7-61,5-10-20,3-11-160,2-11 9,0-9 218,-17 5 1,-2-3 94,12-14 300,-14 3 0,-4 2 190,-9 3 854,0-11-938,-15 32 26,-2 4 321,-2 3 2615,0 4-3388,-1 2 453,2 9-914,-6 43 394,4-5-363,1-4 1,0 2 408,2 20 5,1 1 144,3-6 0,1 0-109,-2-22 0,0 1 43,2 28 1,-1-2-17,-5-9-1,-4 11 85,-10-12-488,1-15 396,-7 5-54,6-20-166,-10 0 35,6-9-155,-7-1-1522,-4-18 522,15-7-635,-7-13-395,20-8-1410,6-1 3783,9-14 1,-6 26 0,4-4 0</inkml:trace>
  <inkml:trace contextRef="#ctx0" brushRef="#br0" timeOffset="64381">17117 10627 16920,'-35'-7'145,"0"0"1,-24-2-350,45 16 2,-1 7 62,0 6 42,0 9-1523,0 8 1251,2 6-145,2 4 151,4 1 70,4 0 134,4-5-66,4-4 165,5-5-206,14 3 234,-2-14-46,10-1 149,5-18 37,-8-9 1086,9-9-1187,-14-7 182,-2-6 142,4-33-187,-13 20-1321,-4 3 1,-3 1 1479,-5 5 119,-2-5-261,-2 18 41,0 4-24,-1 3-46,1 2-131,1 3-47,-1 1 2963,1 2-3552,1 1-2646,-2 1-1027,1 2 4309,-4 4 0,4-2 0,-2 2 0</inkml:trace>
  <inkml:trace contextRef="#ctx0" brushRef="#br0" timeOffset="64973">18278 10662 15241,'-59'-30'630,"6"11"-630,28 28-5578,-13 15 5542,10-1 1114,-6 10-1237,15-8 27,5 0 665,6 10-567,7-10 34,7 8 104,27 11-96,-10-17 106,18 14-83,-19-22-26,-1-3 3315,-4-2-3315,-4-3 307,-3-2 15,-6-2 37,-1-2-2,-5 0-416,-10 1-158,-3-1-88,-9 3-72,2-4-90,-1 0-336,2-3-48,3-3-465,4-3-753,4-6-86,6-7-42,2-2 2192,9-10 0,-6 16 0,6-4 0</inkml:trace>
  <inkml:trace contextRef="#ctx0" brushRef="#br0" timeOffset="65443">18424 10558 14742,'18'55'1414,"-3"-4"-6960,-15-19 5616,0 19-89,0-11 687,0 13-668,1-17 443,6 11-446,0-14-557,22 18 364,-10-33-8,14 4-9,-10-22 17,3-9-244,16-25 261,-9-2 1212,-6 1 0,-1-3-963,1-9 47,4-12 1734,-16 13-1361,-7 22 512,-2-4-649,-6 24-37,0 2-170,0 1 574,-3 2-852,0 1-142,-4 3-87,-1 15 282,1 1 26,-2 14-73,5-4 56,2 2-469,3-1 494,4-3-201,4-4 201,5-2-168,23-1 213,-11-11 90,17-6-29,-17-16-55,0-10 114,-5-7 1,-2-3 63,3-9-86,-6 7 0,-4 0 34,-8 0-2429,-4-15 2437,-4 20 1,-3-8-261,0 26-205,-2 4-319,1 2-352,-1 2-7117,-3 15 8960,6 0 1,-1 3-1,7-6 1</inkml:trace>
  <inkml:trace contextRef="#ctx0" brushRef="#br0" timeOffset="65721">19290 10658 12524,'8'-2'3506,"-1"0"-2817,-7 2-342,0 0-417,-4 16 70,1 0-3,-5 16-3,3-4-55,0 3-46,1 2-685,0 15 162,1-11-1730,4-2 1,1-1 355,4-11-886,3 13 2890,2-43 0,-5 4 0,-1-5 0</inkml:trace>
  <inkml:trace contextRef="#ctx0" brushRef="#br0" timeOffset="65822">19372 10348 9208,'-6'-7'-1394,"1"1"210,5 6 1184,0 0 0,0 0 0</inkml:trace>
  <inkml:trace contextRef="#ctx0" brushRef="#br0" timeOffset="66360">19472 10634 11264,'4'35'1119,"1"-1"0,2 19-851,-2-21 119,-2-8-245,-1-7-24,-1 9-118,1-13-3,-2 2-33,1-7-45,0-3-17,1-1-235,1-1 36,0-2 61,2 0 169,6-6-152,1-4-232,5-8-55,0-5-130,2-5 171,2-3-25,9-14 490,-7 14 90,3-5 237,-12 19 29,-4 6 453,-3 5-809,-4 2 443,0 8 72,-2 3-36,-1 17-369,0-2-57,-2 9-22,-1-6-31,-2 0-101,1-2-34,2-2-101,0-3-125,3-4 0,2-2-37,2-4 144,6-4 35,2-2 29,14-12 153,-5-2-117,11-10 62,-8-2 92,1-1 353,5-8 19,-9 9 225,2-3 10,-13 12-49,-3 4-71,-2 3 255,-2 3-509,-2 2-54,0 2-591,-2 0 244,3 8 328,-1 0-160,3 8-213,-1 0-235,1 1-75,0-1-1060,4 6 396,-2-8-717,5 2-1325,-4-9 3229,3-4 0,-6-1 0,1-2 0</inkml:trace>
  <inkml:trace contextRef="#ctx0" brushRef="#br0" timeOffset="66854">20238 10652 11569,'5'-7'2666,"0"1"-1020,-5 6-2026,0 0 220,0 5 160,0 1 98,-1 7-14,-1 3-118,0 12 29,0-8-191,1 9 98,3-17 8,1 0-338,7-7 139,0-2 37,4-1-134,-1-6-172,2-2 7,2-6-592,11-14 698,-6 5 280,6-9-3227,-10 10 3448,-3 3 344,-4 5 199,-3 3-11,-2 5-109,-4 1-8,-1 3-673,-1 6 3785,0 1-3376,0 7-44,-1 0-155,-1 3-5,-1 2-3,-1-1-20,1-1-176,2 1-11,0-8-110,3 0 73,3-7 233,3-2-59,5-4-392,4-5-392,4-8-92,4-6 165,1-3 361,1-1 420,-3 3 182,-3 5 484,-6 5-112,-3 6-64,-4 4 765,-1 5-634,-2 3-60,0 4-244,0 2-57,-2 1-28,2 7-53,-3-4-173,1 4-6,-2-5-28,0 0-437,-1 1-328,1 1-456,0 2-285,1 1-591,1-1 2125,2-3 0,-3-6 0,0-4 0</inkml:trace>
  <inkml:trace contextRef="#ctx0" brushRef="#br0" timeOffset="67055">20897 10604 11815,'0'-6'4016,"0"2"-4324,0 4-64,-6 20 41,2-1-1088,-9 38 444,8-17-1064,-2 13 280,6-20-1349,4-8 3108,4-9 0,-3-8 0,3-5 0</inkml:trace>
  <inkml:trace contextRef="#ctx0" brushRef="#br0" timeOffset="67205">20926 10135 6358,'0'0'0</inkml:trace>
  <inkml:trace contextRef="#ctx0" brushRef="#br0" timeOffset="67538">21088 10591 12036,'9'54'1485,"-1"-6"-488,-5-3-916,-1-18 67,1 22-106,-1-34-42,2 3-61,-1-13-82,0-2 98,4-1 45,0-1-288,9-10 109,-3-1-406,17-23-1266,-6 5 1769,10-14 46,-6 9-2776,-1-1 3160,-2 4 201,-3 4-41,-6 6-26,-3 5 822,-3 4-1200,-6 5 855,0 3-1216,-5 8 3366,-2 5-4184,-3 22 277,0 0-440,0 17-694,3-8-1002,2-4 2939,3 2 1,-1-20 0,1-2 0</inkml:trace>
  <inkml:trace contextRef="#ctx0" brushRef="#br0" timeOffset="68088">21744 10650 15789,'-46'1'-496,"6"6"407,31 12 44,0 4 45,0 3 67,2 1 14,2 1 239,8 24-1411,3-29 1083,9 15 5,2-36-610,18-15 353,-5-1 27,-2-4 1,-1-3 232,5-5 350,11-13 213,-26 22 767,-2 1-726,-12 12-5,-1 3-503,-4 5-43,0 4 188,-8 25-155,1 0-1256,-3 21 0,1 4 1170,4-23 0,2 0-19,-5 24 1,2-1-671,3 8 684,3 0 0,1-19 1,2 1 4,0-13 0,1 2 8,1 23 1,2 0-9,-2-25 0,1-2-91,0 10 0,1-1-110,1 11-1,-1-4 124,-2-5-575,-1 5 620,0-18 120,-9 6-79,0-27 2843,-9-1-2806,-17-24-37,4-4 589,-15-20-597,10-6-915,1-9 915,17 25 0,1-3 217,-3-13 0,2 0-134,5 12 0,1 0-27,-1-8 0,2 2 179,4-6-98,5 5-59,11 8 1,3 1-79,8-10-113,0 10 0,2 1 35,14-2-113,6 2-130,-10 9 1,2 1-428,19-8 278,-19 10 0,1 2-998,14-3-1472,1 1 2940,-15 4 0,-2 1 0,-1 1 0,9-5 0</inkml:trace>
  <inkml:trace contextRef="#ctx0" brushRef="#br0" timeOffset="69626">24369 7361 13896,'7'-11'2011,"-1"1"-1684,-6 10 340,0 0-427,-10 41-4483,7-10 4270,-3 2 0,1 4 59,3 13 713,1 6-547,0 2-1169,1-15 0,0 0 1016,0-9 1,-1 0-53,0 10 1,-1 1-128,-1 0 0,-1-1 80,-3 22-48,2-24 1,0-1-163,-3 9-162,1-5-144,2-7-111,2-6-98,2-7-216,1-6-155,0-7-313,0-4 2170,1-5-3808,2-10 3047,2-11 0,-1 6 0,-1-3 0</inkml:trace>
  <inkml:trace contextRef="#ctx0" brushRef="#br0" timeOffset="69923">24365 7392 10692,'0'-56'1526,"0"6"-982,0 27 134,0 2-182,-1 4-175,1 4-130,1 2-127,1-1-117,7-6 53,3 3-3266,18-12 3344,-5 12 113,14-4 106,14 9-118,-10 7 87,-4 8 0,-1 5-606,6 9 401,9 17 116,-25-3 44,-5 2 17,-9 3 123,-9 19-187,-10-15 2995,-8 13-3012,-24-9-157,4-13-157,-14 5-25,10-17 136,0-4-239,0-4 332,4-3-596,3-4-1153,-5-4-276,15-7-265,0-4 2243,14-4 0,5 4 0,1 3 0</inkml:trace>
  <inkml:trace contextRef="#ctx0" brushRef="#br0" timeOffset="70271">25491 7121 13280,'-9'-6'2195,"3"1"-1618,-34-9 580,-3 7-1026,-15-8-120,-1 22-5,30 4 308,-22 29-130,22-4-1391,10-8 0,1 2 1423,-6 24 19,5 8-149,10-29 1,2 1 21,0 1 0,2 0-165,1 1 1,1 0 112,1-2 0,1 2-939,1 11 1,2 1 883,1-13 1,0-1 1,1 9 0,2 1-226,2-4 0,1-2 44,5 19 83,-5-21 1,1-1-171,4 10-243,-1-4-796,1-10 0,1-2-485,5 5-963,14 8-1844,-15-33 4597,3-13 0,-12 3 0,1-7 0</inkml:trace>
  <inkml:trace contextRef="#ctx0" brushRef="#br0" timeOffset="71671">26158 7346 18474,'-21'30'-32,"1"-1"1,-2 1-1,1-1 197,-14 17-2982,-5 5 2846,20-24 0,-1 0-11,1-1 1,-1 1 45,-19 24-64,3-3-69,13-17 1,1-1 68,-8 12 125,9-12 0,2-3-186,4-3-2289,0-1 2065,13-17-326,1-3 323,10-12 1207,1-2-1166,24-30 54,-4 3-415,3-4 1,1-3 535,-11 15 1,0 0 40,7-10 1,0 0 2277,8-13-2281,-4 6 26,-3 5 8,-4 5-53,-2 5 53,-3 4 341,9-8-103,-14 16 350,6-5-341,-17 21-37,-2 1-17,-2 3 1518,-1 0-1912,1 4 702,1 1-230,1 6-3100,8 15 2952,-2-1-47,4 14-323,-4-5 247,-3 1 0,-1 2 33,1 20-823,-2-10 790,2 15 947,-3-28 1,0-1-1407,3 18-112,1 12-205,-1-26-397,1-5-5038,9-2 6211,-6-15 0,3-1 0,-10-14 0</inkml:trace>
  <inkml:trace contextRef="#ctx0" brushRef="#br0" timeOffset="71940">25805 7715 14784,'0'4'1767,"0"-2"319,0-2-1966,73-33-120,-36 20-52,11-6 0,1 1-1945,-6 11 1988,-1 3-36,1 2-590,-1 2 358,-1 1-488,16 6 68,-14 0-1146,-1 2 1,0 1-337,-1 1-1811,17 5 3990,-33-11 0,-14-3 0,-2-2 0</inkml:trace>
  <inkml:trace contextRef="#ctx0" brushRef="#br0" timeOffset="72354">26676 7088 13039,'2'-3'1977,"0"1"647,-2 2-2739,0 8 308,0 1 138,1 11-3421,-1 2 3392,0 9-569,0 6 500,0 5-60,0 3 143,-2 0 1,0 3-554,-1 15 352,-1-12 0,1 0 210,-3 11-141,0 3-181,1-20 0,0 0 5,-2 20-4,3-25 1,1-1 369,-2 25-369,2-19-21,1-11 1,0-2-18,1 0-4,-1 4-72,1-21 300,0-4-387,1-4 2929,0-4-4849,0-2-3752,-3-8 5868,-2-2 0,1-1 0,-1 3 0</inkml:trace>
  <inkml:trace contextRef="#ctx0" brushRef="#br0" timeOffset="73205">27099 7351 12328,'9'0'1787,"-3"0"-1295,-6 0 2194,0 0-2580,1 16 51,-1-2 61,-2 17-81,-5 19-142,0-8 5,-3 18 45,2-16-45,1 0 0,0 1 92,2-12 0,0 1-92,-3 16-101,2-9 1,1-1-465,-1 1 445,-1 6-54,5-24 6,0-4-624,1 1 335,1-9-83,0 0-76,0-10-1053,0-1 1596,3-3-779,9-13 90,-1 1-697,17-38 1459,-14 22 0,6-21-352,-11 22 828,-2-1 770,0-16-686,-4 10-88,-1 3 0,-1 0 41,-2-8-72,-2-5 0,-2-2-66,-1-2-362,0 10 0,0 1 387,2-1-223,1 4-96,1 2 34,5-7-68,2 12-55,9-11-37,-2 20-2978,16-7 2916,-6 15 46,10-1-137,11 9 206,-9 5-8,12 6-98,-15 5-25,-2 7 81,7 31 39,-18-14 3,2 24-8,-21-21 8,-6 2-109,-16 21 47,1-14 23,0-9 0,-1 0 39,-5 2 74,5-10 0,1-2 32,5-6 158,-5 2-264,19-21-86,2-1-564,1-2 3757,3 4-3062,6 5 8,2 2 263,5 7-356,-1-2 153,0 2-71,0 1 11,0 1-47,-2 0 226,-2 1 267,-1 7-275,-5-8 493,-3 12-418,-7-15 152,-21 14-451,6-17-134,-25 8-68,21-16-770,-13-3-142,18-9-261,-3-7-437,11-5-1416,2-2 2380,4-11 0,3 17 0,2-4 0</inkml:trace>
  <inkml:trace contextRef="#ctx0" brushRef="#br0" timeOffset="73628">27740 6919 14428,'4'-2'770,"-1"1"1456,-3 1-2489,6 3 263,-2 3 280,7 6 0,-1 7 129,10 26-244,-3-5-3,6 19 4,-9-15-12,-2-2-38,-4-8 0,-2-1-29,2 6-82,1 16 49,-6-35-3334,-1 2 3313,-1-9 46,-1-1 47,0-2-31,0-2 171,-6 17-266,-2-2 3,-8 15-3,-11 20-70,3-8 44,7-15 1,0 0-120,-9 20 1644,-1 2-1732,0 1-78,2 0 9,0-3-1553,7-17 1,-1-2 1288,-4 5-500,2-11 0,-1-5-309,1-14 500,-10-2-2278,9-7 3153,-6-5 0,16 3 0,-3-4 0</inkml:trace>
  <inkml:trace contextRef="#ctx0" brushRef="#br0" timeOffset="82541">28720 7712 13355,'5'-6'891,"-1"2"-443,-4 4 826,0 0-806,41-5-37,-19 4-140,34-3-89,-27 6-107,4 2 20,20 3-115,-11-1-53,14 3-404,-21-4 1,-1 0-216,9 1-3190,0 1 0,-2 0 42,-12-1 3820,12 5 0,-33-8 0,-2 0 0</inkml:trace>
  <inkml:trace contextRef="#ctx0" brushRef="#br0" timeOffset="82777">28703 8233 19653,'51'-34'-196,"-4"7"-456,18 28-1930,-14 1 2090,-15-1 1,1 1-895,4 0 0,0 1-589,22 0 1975,-10 0 0,-3-1 0,-13-1 0,10-1 0</inkml:trace>
  <inkml:trace contextRef="#ctx0" brushRef="#br0" timeOffset="83231">29809 7989 6205,'23'-33'408,"-1"1"1,0 1 0,-2 3 2277,4-4-2518,3-1-124,-1-1 1316,1-1-1121,-3 4 0,-1-1 36,5-6-53,-7 10 1,-1 1 52,-5 7 2769,-4 5-2543,-3 3-257,-4 6-37,-1 2-638,-3 4 109,0 4 1008,1 7-283,6 28-369,-2-9-1174,5 18 1202,-6-19-17,-2 0-12,0 26-251,-1-19-247,1 20-28,1-23-1065,2 1 757,2 4-830,0 2 331,3 2-2161,0-3 1,0 2 3460,6 15 0,1 6 0,-10-39 0</inkml:trace>
  <inkml:trace contextRef="#ctx0" brushRef="#br0" timeOffset="83759">29882 8390 16629,'-39'-15'549,"8"3"-429,31 12 734,0 0-817,3 0-37,-1 0 0,1 0 33,0 1 415,7 3-120,-1 0 274,13 4-448,-6-2-9,7 0 60,-5-2-51,1-2-51,4-1 144,14 0-197,-7-1-50,12 0 62,-9 0 22,1-2-48,2-2 1,1 1 16,12-2-88,-2 1 0,0-1 29,-4 2 6,-9 1 0,-1 0-33,2 0 89,27-1-140,-35 2 84,11-2 0,-26 3 0,-3-1-70,-4 1 61,-2 0-778,-2-1-380,0 0-20,-1-1 184,0-1-414,0-1-5516,0-2 6933,-3-5 0,5 23 0,-4-15 0,5 21 0</inkml:trace>
  <inkml:trace contextRef="#ctx0" brushRef="#br0" timeOffset="90953">24797 9403 17287,'-37'-12'689,"7"3"-611,29 9 34,-1 0-182,2 2 6,0-1-3,0 1-87,0 0 67,-1 0-53,1 1 140,0 1 95,1 5 123,0 6 51,0 7-25,1 7-71,-1 7 102,-1 4-1200,-1 3 934,-1 3 80,-2-13 1,0 2-90,-4 19 1,0 5 1,0 1-5,0 2-83,1-3 1,0-1 77,2-8-20,1 12-678,2-26 664,1-3 8,1-3-160,0-3-14,0-4-1105,0 0 714,0-12-879,1 0-643,-1-11 1514,1-8-3307,-1 1 4070,0-17 0,0 15 1,0-6-1</inkml:trace>
  <inkml:trace contextRef="#ctx0" brushRef="#br0" timeOffset="91247">24630 9655 12806,'3'-35'878,"0"0"1,3-26-611,1 36-18,2 1-155,8-9-90,0 9 7,10-5-12,-3 13-34,5 4 34,3 4-3330,20 9 3383,-11 7 81,13 9 114,-18 6-88,-4 5-2344,2 18 2352,-14-9 0,-1 11 210,-16 2-221,-9-12-9,-6 13-111,-8-15-4,-5-1-165,-4-7 1,-2 0 1194,-9 6-1262,9-9 1,0-3-1183,-10 1 186,14-10-279,-5 0-626,18-9 2100,5-3 0,4-1 0,3-1 0</inkml:trace>
  <inkml:trace contextRef="#ctx0" brushRef="#br0" timeOffset="91568">25616 9399 15296,'-57'4'998,"22"1"1,4 3-999,8 4-3,-12 10 3,9 19-261,7-2 437,-6 22-173,14-22 0,1 1 229,-3 23-232,5-22 0,2 1-3,0 14-536,3-2 469,2-18 0,0 0-78,0 17-372,3-5 1,1 0-170,3-3-221,5 21-230,2-39-476,1-4-92,4-6-563,0-4 2271,7-9 0,-14-2 0,2-4 0</inkml:trace>
  <inkml:trace contextRef="#ctx0" brushRef="#br0" timeOffset="92271">25804 9605 13446,'3'-3'2105,"-2"1"-999,-1 2-826,-5 33-39,-1-9 41,-3 18 1,-2 3-280,-1-1 23,3-8 1,0-2 43,0 2-16,1-2-94,-2 17 38,3-14-1038,-1 12 684,4-17-242,1-3 304,2-1-473,0 6 190,1-8-3752,0 11 3466,0-19 505,1 2-1576,2-11 1775,0-4 153,2-5-304,0-7-63,0-7-531,4-27 904,-1 3 2619,0-20-2180,-4 10 180,-2-1 536,-1 6 0,-1 1-522,0-10-153,0 7 1,-1 2 23,1 9-210,-1-8 224,0 3 788,1 9-1306,3-17-70,1 22-3716,12-14 3562,-3 20 153,9-2-198,-2 13 124,4 4 139,30 27 96,-20-6-82,19 22 129,-31-11-67,-6 2 11,-6 1 37,-5 1 86,-7 1-106,-6 1 3358,-15 14-3296,2-12-124,-8 9-36,10-20-3,4-2-36,-1 1-67,8-11-180,1 3 224,7-10 99,8 5-1,-1-2-30,8 5 263,12 9-233,-10-9 17,9 8-50,-15-12-9,0 3 85,-6-5 562,0 2 252,-9-6-243,-17 7-642,-3-1-113,-14 5 0,-2-1-256,-6 2 110,9-3 1,1-2-433,6-2-647,6-3-1393,9-2-1754,7-2 4477,5-3 0,2 1 0,2-1 0</inkml:trace>
  <inkml:trace contextRef="#ctx0" brushRef="#br0" timeOffset="92598">26554 9472 14731,'5'0'2293,"-1"0"-2206,-4 0-1,-7 24 298,2 20-202,-6 12-69,7-22 1,0-1-11,-2 18-269,-1-1 270,0 0-958,-1-1 854,1 0 54,-2 0 6,2-14 0,0 1-77,-5 17-39,3-18 0,1-1-196,-3 9-103,1-2-987,0 7-612,5-15 570,1 3-231,5-21-566,4-5-99,2-6 2280,8-12 0,-9 6 0,4-7 0</inkml:trace>
  <inkml:trace contextRef="#ctx0" brushRef="#br0" timeOffset="93130">27049 9532 14207,'-10'36'224,"1"0"0,-1-1 0,0-4-135,-5 7 96,-2 2-36,0 1-43,-1 1-72,-1-1-470,1 1 506,-8 17-98,6-16-22,-4 10-20,11-23-20,1-5 486,3-6-688,3-5 316,2-5-326,3-4 468,0-3-521,6-12 485,1-3-632,7-14-1649,7-9 0,2-2 2084,9-13 67,-4 7 0,0 2-59,6-3 70,-1 3-2089,8-9 2367,-11 15-110,4-7 182,-8 11-100,-8 11 69,3-4-274,-13 16 2193,0 2-2364,-3 6 216,-2 2 70,3 2 3347,1 2-3269,0 4 168,3 2-89,-2 5-79,2 4 67,-1 18-114,-2-5-202,-1 16 36,-4 9-36,0-11-406,-2 4 0,1-1-470,-1 2 475,0-13 1,0-1-795,1-3-371,-1-4-3636,1 6 5202,0-13 0,0-3 0,0-14 0</inkml:trace>
  <inkml:trace contextRef="#ctx0" brushRef="#br0" timeOffset="93349">26845 9977 17668,'30'-41'-331,"1"6"-30,7 28 0,3 6-266,5-3 240,-3 2 1,-1 2-812,-4 3-1417,1 3-1210,-4-1 3825,3-1 0,-20-2 0,-1-1 0</inkml:trace>
  <inkml:trace contextRef="#ctx0" brushRef="#br0" timeOffset="93681">27477 9230 15585,'25'6'873,"20"41"-590,-20-5 16,-1 5 1,-3 2-723,-5 5 522,-7-17 1,-1 0-2811,-1 19 2860,-1 3-144,-3 1 148,-2 3-21,-2 1 48,-6-4 1,0 1-150,2-23 0,-1 0-5,-1 7 0,-3 5 0,1-7-1329,-5 15 1220,4-22 1,1-1-117,-6 8-83,0-4-336,-1-7-236,1-4-468,0-7-594,-1-5 2395,-7-6 1,12-5 0,-3-4-1</inkml:trace>
  <inkml:trace contextRef="#ctx0" brushRef="#br0" timeOffset="94203">28331 9975 18119,'39'-5'-166,"0"0"166,7-3 0,-9 3-2,13 0-29,-17 3-56,-1 2-462,15-1-50,-12 1-213,11 0-193,-16 2-359,-4 2-655,-4 3-1394,-5 2 3413,-8 6 0,-5-8 0,-4 2 0</inkml:trace>
  <inkml:trace contextRef="#ctx0" brushRef="#br0" timeOffset="94464">28357 10285 18583,'27'2'-5,"-3"-1"13,40-3-8,-26 0-28,25-2-1762,-27 0 1513,0 0-115,0-1-69,-1 1-219,-1 0-5164,23-1 916,-25 2 4928,16-2 0,-37 4 0,-4-1 0</inkml:trace>
  <inkml:trace contextRef="#ctx0" brushRef="#br0" timeOffset="97750">28486 10110 9245,'6'0'2066,"0"0"-1394,-6 0 1443,0 0-1911,-8-8-50,6 5-11,-8-6 19,7 7-10,-1 0-10,1 0 54,-1 0 26,0 0 2,1 0-12,1 1 10,0 0 340,1 0-937,1 0 482,17 3 61,-3-1 5,17 4 48,9-1-95,-8-1-30,11 0-96,-13-3-3,-3 0 3,-3 0 0,-3 0-59,-4-1-47,-3-1-158,-3 1-46,-2 0-130,-3 1-512,-2-2 291,-2 1-338,-1 0-2513,-1-2 158,1 2 3354,0-3 0,0 3 0,0-1 0</inkml:trace>
  <inkml:trace contextRef="#ctx0" brushRef="#br0" timeOffset="98085">28499 10266 16590,'-10'0'-123,"3"0"221,10 0-20,3 0 37,2 0 78,14 2-190,-4 0 156,33 6-170,-21-3 3,19 3-29,-21-3-411,23 3 68,-20-4-1650,30 4 1074,-41-6-1746,9 0 1182,-22-2 1520,-1-8 0,-5 5 0,-1-5 0</inkml:trace>
  <inkml:trace contextRef="#ctx0" brushRef="#br0" timeOffset="98416">28357 10170 11247,'-5'-5'1887,"1"2"-1337,4 3 483,0 0-927,-6-36 9,4 21 19,-2-27-13,9 28-121,1 5 0,3 0 0,-1 6 44,1 2 26,3 0 278,12 2-250,-3 1-90,9 1 37,-6 2 33,0 0-81,20 4 45,-15-3-42,14 3-28,-20-4-210,-2-1-537,6-1-23,-8-2-158,3 0-2437,-2-1-143,-7-1 3536,5-4 0,-12 3 0,-1-2 0</inkml:trace>
  <inkml:trace contextRef="#ctx0" brushRef="#br0" timeOffset="98699">28488 10353 15293,'28'2'443,"7"0"-435,-14-2 45,14 2-53,-15-1 3,5 2 3,-8-2-59,17 1-376,-12-1-122,14 0-1449,-9-3 387,-8 0-554,6-2 2167,-12 1 0,-5 0 0,-3 2 0</inkml:trace>
  <inkml:trace contextRef="#ctx0" brushRef="#br0" timeOffset="100599">29196 9751 16657,'-4'18'781,"-7"4"-649,-12 2-129,-11 8-949,2-3 1,-2 0 971,6-6 1,-1 0-578,-10 9 0,0-2 617,11-10 0,0 0 33,-7 3 0,0 0 103,-14 9-159,20-14 1,1-1 60,-2 1-26,5-4-44,5-3 36,6-4 863,6-2-857,3-3 1394,3-1-1927,1 0 792,5-1-414,-1 3 79,6 4 182,0 5-95,4 4 70,5 5 33,3 3-8,3 2-112,5 1 67,1 1 62,4 0 28,1-1 0,0 0-1558,11 9 1374,-10-9 1,-1 1 31,1 0-36,-1 0-33,-3-2-515,-2 0 439,-2-3-366,5 6-116,-12-10-98,2 2-1083,-12-9 518,-4-5-1234,0 3-1561,-5-6 4010,1 0 0,-2-2 0,-1-2 0</inkml:trace>
  <inkml:trace contextRef="#ctx0" brushRef="#br0" timeOffset="101317">29777 10213 12756,'4'0'1345,"-1"1"-844,-3-1-81,23-40-73,-10 17-288,4-6 0,0-1-934,3-4 878,1-2-39,12-16 131,-8 15 252,12-15-47,-20 30 467,1-1-574,-14 17-98,-1 2 70,-3 4 253,0 7-418,0 1 513,-1 12-286,0 20-227,0-2-47,-1-1 1,1 2-998,0 10 1044,-1 17-561,2-1 281,-1-16-163,1 15-1509,0-22 1465,0-4-28,0-2-154,0-3-56,0-3-60,-1-4 116,-1-5 951,0-3-377,-10 3 266,0-10-90,-12 3 12,1-10 653,-5-1 481,-19-1 413,11-1-1139,-9-1 515,7 0-495,12 0 336,-9 1-465,22 0 33,-1 0-33,11 0 98,1-1-619,9 0 806,-2 0-633,10 0 351,32 0-325,-10 0-31,28 0-2550,-21 0 2514,1 0 59,0 0-788,0 1 726,-1 1 43,-4 1 1,0-1-120,9 1 54,-12 0 0,-2-1 13,-6 0-170,-4 0-513,1 1 328,-7-2-139,3 0-164,-9-1-162,1 0 1987,-1 0-5988,5-5 1373,-4 0 3457,0-11 0,-9 11 0,-3-4 0</inkml:trace>
  <inkml:trace contextRef="#ctx0" brushRef="#br0" timeOffset="111986">26341 8605 10356,'4'0'1809,"0"0"-237,-4 0-1606,1-2-181,-1 1 60,2-2-24,-1 2 3570,0 1-3391,-5-2 81,0 0-168,-7-1-11,4 2-16,-4 0-35,2 1-2,-2 0 36,-1 3-11,-1 2 39,-1 4 6,-1 1-62,2 3-33,-2 8 50,6-3 126,1 16-8,5-13-29,6 12 37,1-15 275,7 6-275,-2-13-12,10 4 7,-9-9 2,7 1 3,-11-4-81,2-1 28,-4 0 47,-1 0 0,0 0-92,1 2 96,-1 0-91,0 3 93,0-1 45,-1 2 17,0 1 97,-1 1 1,0 2 81,-1 1-12,-2 1-41,-2 1-135,-2-1 79,-1 0-62,-1-1 19,0-1 113,-5 3-87,1-2 8,-5 3 123,-6 1-78,3-4-47,-8 2 2,8-6-11,0-3-14,-1-1-90,-6-2-319,7-3-173,-4-5-132,10-3-305,2-3-563,2-3-678,4-2-2271,2 0 4433,4-5 0,1 11 0,0-1 0</inkml:trace>
  <inkml:trace contextRef="#ctx0" brushRef="#br0" timeOffset="113324">26664 8747 10986,'2'-3'2294,"0"1"876,-2 2-2957,-15-24-118,9 18-95,-13-17-70,11 23-389,-4 1 212,3 1 51,-4 4 48,4 2 58,0 4 85,0 2 5,1 3-98,0 2 11,0 9 123,2-5 9,0 6-28,4-7-17,-1-1-9,0 1 7,0-2 2,1-1-54,1-2 10,1-1-10,0-2 18,0-1 36,0-3 50,1 2-47,0-4 34,0 2 24,0-7 107,-1 1-70,0-4-25,0 1 14,-2 2 154,-1 1 30,-7 10-156,-1-1-9,-4 6 71,-1-1-90,6-8 30,0 0-117,7-8-862,-2-4 313,1-1-2064,-12-7 1283,7 4-946,-7-4 2276,9 5 0,2 2 0,3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8T08:56:13.860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9047 4795 15750,'-23'-33'714,"5"6"-571,15 23 22,0 1 11,1 0-69,1 1-1,0 0 79,0 0 364,0 1-950,0 0 348,-1 8 53,1 3 115,0 11 268,-2 45-237,0-21-103,1-7 1,0 1 15,-1 17-54,2-16 37,0 10-5,1-19-37,0-2-70,0-1 0,0-3-34,0-4-25,1-3-28,0-4-78,1-3-62,0-4-470,-1-3 210,1-2-1470,-2-1 1424,2-7-301,0-1 41,1-8-693,1-15 153,-1 4 930,1-12-3233,-2-2 3706,0 11 89,-2-7 413,-1 14 74,-1 0-1027,-7-15 994,2 13 208,-5-13-244,4 18 2134,0-1-2398,0-1-64,0-1 29,1 0-90,2-19-65,2 17 3376,2-13-3421,5 21-8,1 1 132,17-6 63,-4 8-105,14-3-90,-6 12 64,1 2-10,13 7-46,-10 2-237,7 6 291,-14 1-75,-2 2 122,-3 2 185,1 10-249,-8-4 232,-1 17-100,-8-16 2,-5 8 59,-12 2-165,-2-10-73,-7 7-9,4-13-133,0-3-432,-14-1 252,14-8-98,-9-1-289,20-6-402,3-3-925,3-1 2036,12-10 0,-7 8 0,7-5 0</inkml:trace>
  <inkml:trace contextRef="#ctx0" brushRef="#br0" timeOffset="300">9628 4723 12190,'-1'-4'2874,"0"1"-2527,1 3-106,-36-8-101,22 5-121,-29-4-19,31 6-61,1 1-54,0 2-101,1 3 20,-1 4 90,0 5 44,1 5 152,-3 21 33,5-5-1854,3 0 0,1 1 1689,1 9 39,1 14-1588,7 0 1370,1-16-430,2-9 1,2-1-11,6 0-1607,19 12 244,-9-28 2024,7-2 0,-19-12 0,-4-3 0</inkml:trace>
  <inkml:trace contextRef="#ctx0" brushRef="#br0" timeOffset="757">10056 4721 10261,'3'-3'2599,"0"1"-1014,-3 2-1801,-7 26 216,0-8 107,-8 24-43,3-13 87,-1 2 37,-2 2-37,-1 0-114,-1 2 16,-2 1-25,-6 12-146,7-14-525,-3 6 475,10-21-47,5-5-91,2-6 46,2-3 61,1-3 17,1-1-70,2-8 707,3-3-455,12-26 45,-1 2-1673,0-2 1,1-1 1627,4-10 36,7-13 55,-11 23 152,-1 4-125,-2 5-12,-1 4 29,-3 6 44,-1 4 386,-2 3 2827,-3 6-3464,0 2-26,-4 4 98,1 1 19,1 3 356,1 3 435,9 26-777,-4-7 4,7 20 44,-7-14-81,0 0-202,7 31-341,-6-24-269,5 20-213,-7-32-233,1-4-270,-1-3-449,1-4 1977,-2-5 0,-2-5 0,-2-4 0</inkml:trace>
  <inkml:trace contextRef="#ctx0" brushRef="#br0" timeOffset="989">9920 5079 18740,'-20'-18'-753,"7"2"596,26 8 45,5 0-4324,21-2 4201,-5 4-336,15 1 573,-10 4-1097,1 1-2299,22 0-2055,-19-2 5449,19-8 0,-43 6 0,0-4 0</inkml:trace>
  <inkml:trace contextRef="#ctx0" brushRef="#br0" timeOffset="1267">10445 4539 15503,'37'35'577,"-4"-1"-339,-15-8 45,-1 1 361,1 15-1481,-8-10 1036,0 12 12,-9-14-150,0 2-27,-4 0-31,-2 2 33,-13 21-375,0-11-227,-2-4 1,-1 0-364,-8 8 93,10-16 0,0-1-2345,-6 7-2270,4-6 5451,0-7 0,12-13 0,0-5 0</inkml:trace>
  <inkml:trace contextRef="#ctx0" brushRef="#br0" timeOffset="1934">11097 4686 13086,'-6'0'2717,"2"0"-2952,4 0 599,8 21-168,7-5 95,27 32-11,-4-19-120,14 8-40,-15-10 0,0 0-75,2 3 91,-1 4 0,-4 1-83,-19-10 269,0 21-148,-21-23-79,-9 8-87,-7-5-60,-8-1 1,-2 1-176,-10 5-79,-5-1 1,0-4-84,12-10-87,-15 2-81,38-16-255,3-1-479,6-1-527,3-2-1094,6-4 1014,1-3 1898,15-12 0,-13 12 0,5-5 0</inkml:trace>
  <inkml:trace contextRef="#ctx0" brushRef="#br0" timeOffset="2351">11853 4752 16769,'-65'11'-64,"10"0"-306,37 2 140,4 1 9,-2 7 288,5 17-67,5-5-111,2 1 1,3 1-30,4 9-22,5 14 39,6-20-83,11-9 0,5-2 206,4-2 21,-1-4 0,1-5 133,1-19 50,0-13 1,0-6-127,9-9-254,-4-7 0,-3-3 416,-9-4-18,2-13 24,-20 20-61,-5 3 274,-3 3 723,-13-8-785,0 11-78,-11-4-137,2 13 513,-2 3-558,-2 2-137,-1 3-129,-2 1-67,1 4-36,-11 0-88,9 4-114,-6 0-78,14 3-286,4 2-535,3 1-846,5 4-1220,4 2-823,2 1 4222,2 2 0,0-5 0,0-1 0</inkml:trace>
  <inkml:trace contextRef="#ctx0" brushRef="#br0" timeOffset="3317">13278 4866 11006,'2'-10'2375,"-1"2"-1269,-1 8-227,0 0-372,1 27 322,-1 19-504,1 13-1025,-1-24 1,0-2 819,-3 18 29,0-2-82,-3-4-101,-1 13-19,2-16-3224,0 22 3058,3-32-301,1 7-766,4-10 480,1-10-1711,9 0 2030,-1-13-84,6-8-913,6-24 837,-6-3 121,6-20 316,-12 4 190,-4-5 107,-8 3 0,-2-1 1768,-3-11-1578,-1 13 1,-2 2 268,-5 6-73,0 3 73,0 6-148,1 4-62,2 2 2899,-2-3-3000,4 8 163,-1-7-398,6 13 1280,3-4-1299,5 6 19,4-2 183,6 4-3531,5 2 3446,4 3-65,5 1 48,3 3 0,2 5 429,26 21-393,-24-5 43,14 16-34,-33-14 25,-6 1 322,-5 13-288,-7-8-42,-6 11 2792,-5-12-2820,-6-3-34,-2 0-75,-3-4 150,0-2-361,-1-4-3853,-7 0 3335,9-7-257,-5-1-197,13-7-329,4 0-1278,4-2 2784,5-5 0,1 4 0,1-3 0</inkml:trace>
  <inkml:trace contextRef="#ctx0" brushRef="#br0" timeOffset="3651">14039 4746 11418,'-5'-3'3161,"1"0"-2573,4 3-453,-34-5-74,20 4-61,-28-3-53,30 9-45,0 3 62,-7 16 187,5-1-78,-4 14 148,4 12-140,6-8 6,-1 16-51,9-10 1,3 0-340,2 4 125,0-5 1,3-2-772,14-3 159,-2-12-1722,20 7 563,-12-22 1949,7-1 0,-21-10 0,-4-2 0</inkml:trace>
  <inkml:trace contextRef="#ctx0" brushRef="#br0" timeOffset="4354">14399 4771 13198,'3'0'2440,"0"0"-1645,-3 0-795,-4 28-4092,-1 6 4101,-1 17 52,-1-5 652,3 5-716,1-13-2244,1 27 2214,2-29-93,0 8-154,3-9 92,0-11-95,3 4 2060,-2-14-2214,-1-3-477,1-4 872,-3-4 3425,1-1-3798,-2-9-64,0-12 479,-2-5 90,-4-24-34,-1 12-20,-2-13 17,1 12-50,0 0 151,0 2 119,1-9-147,2 13-37,1-6-86,3 17-3,1 2-8,3 3-74,1 1-44,4 2 0,2 1-3,1 1-42,11-1 171,-3 5 28,6 0 90,-7 5-43,5 2 248,-7 1-88,3 2 179,-7 8-120,-5-1 199,0 15-350,-7-6-45,-3 9-28,-7 3-70,1-9-115,-4 13-28,8-18-61,0 3-12,5-10 110,0 1-23,8 4 129,-1-3 3,5 4-3,2-1 0,-4-4 78,5 6 102,-10-11 105,0 2 132,-5-5-44,-3 2-116,-9 8-251,-1-1-331,-23 14-226,17-14-298,-11 6-330,19-15-762,1-1 1941,2-3 0,4 0 0,1-1 0</inkml:trace>
  <inkml:trace contextRef="#ctx0" brushRef="#br0" timeOffset="4636">14727 4683 10995,'3'0'2915,"0"0"-2870,-3 0 386,14 13-162,-4-1-81,13 12 64,-8-2-23,-1 2 85,-1 2-48,-2 1 8,-2 1-646,-3-1 688,-3 3-61,-2 2-26,-6 3 1,-3 1-227,-3 12-3,1-10 0,-3 0-333,-11 17-901,6-16 481,-6 8-432,10-22-585,1-6-1282,2-5 3052,-1-6 0,7-5 0,-2-3 0</inkml:trace>
  <inkml:trace contextRef="#ctx0" brushRef="#br0" timeOffset="5155">15198 4706 13502,'5'0'2032,"-1"0"-1290,-4 0-871,4 8 129,0 1 0,5 9-56,0 0-19,3 2 75,2 1 47,2 0-47,2-1-8,6 6 16,-6-6 88,10 14-26,-17-18 450,3 17-301,-15-17-3466,-6 9 3295,-6-4-45,-8 4 0,-3 3-3,-4 2 0,0-1-90,1-2-226,2-2-160,2-4-2363,-8 11 847,13-14-1623,-4 8 3615,17-19 0,2-2 0,2-4 0</inkml:trace>
  <inkml:trace contextRef="#ctx0" brushRef="#br0" timeOffset="5683">15852 4740 10869,'0'-4'2049,"0"0"-382,0 4-1846,-40-1-4308,6 27 4459,-20-8-70,21 23 955,17-12-863,0 1-75,3 3 3,3 0-447,1 30 371,6-23-29,9 5 0,4-1-134,4-8 71,17 18-241,-9-30 261,3-3 18,1-3 164,15-3 133,-10-7 2835,9-2-2661,-13-11 109,-2-3 587,15-28-716,-17 9 242,9-19-46,-21 16 158,-3-2-197,-3-1-36,-1-1-56,-3-2 549,-5-28-734,-1 23 548,-5-19-626,0 33-45,-1 2-521,-8-4 320,4 9 201,-5-3-504,6 9-232,-1 2-258,2 2-2330,-3-2 569,6 5 2755,-1-2 0,8 7 0,1 1 0</inkml:trace>
  <inkml:trace contextRef="#ctx0" brushRef="#br0" timeOffset="23418">14408 8754 13198,'0'10'785,"0"-2"-911,0-8 126,0 0-3633,61-60 3684,-32 26-15,10-7 1,-1-2 404,-11 1-404,-3 2 383,1-16-110,-12 25 108,1-8 44,-13 30 14,-1 4 123,-2 2 2821,1 1-3308,-2 1 513,1 1-1096,1-1-189,0 24 660,0 0-3261,-1 26 3331,1-3 120,0-8 1,1 1-969,-1 22 834,1-22 0,-1 2-175,0-2 0,0-2 181,-2 20-31,1-22 0,0-1-23,-1 9 45,-2-4-2,1-4 27,-4 4 28,3-15 222,-2 1-129,2-18 2585,-1-2-2957,-8-3-18,2-1 46,-7-1 1237,6-1-1607,2-2-550,1-5-391,5-1-359,2-4 235,7 0-80,4-2-583,4-1 2243,11-9 0,-14 15 0,6-4 0</inkml:trace>
  <inkml:trace contextRef="#ctx0" brushRef="#br0" timeOffset="23868">15054 8508 14467,'-60'-5'880,"8"4"-878,28 13 52,0 3 27,1 3-39,0 2 14,1 2 0,-2 9-109,7-8-180,-1 26 172,12-23-49,2 14-119,8-18-146,3 0 151,4-2 33,2-2-24,3-2-371,10 0 468,-5-8-16,19-3 81,-15-11 44,10-8 29,-1-22-12,-10 6 57,5-14 249,-11 0-168,-8 11 349,-1-17-128,-7 26-2785,-3-7 3082,0 18 50,-2 2 285,0 9-721,0 1-192,0 1-86,-1 0-182,0 0 3166,-5 6-3245,1 1-5,-2 7 73,2 1 53,1 6 17,1 3-28,3 3-194,1 2-176,2 0-937,6 11 639,1-10-203,7 6-39,1-15-76,4-4-131,3-5-1820,16-6 3088,-2-9 0,-6 2 0,-12-5 0</inkml:trace>
  <inkml:trace contextRef="#ctx0" brushRef="#br0" timeOffset="24085">15455 8677 7551,'5'-10'3718,"-1"2"-2721,-4 8 2862,0 0-3702,-40-29-96,16 22-61,-25-20-61,26 29-230,3 7 86,6 0-265,-6 12 310,11-4 34,-1 9 93,6-3-206,2 3 239,1 1-314,5 11 73,1-11 59,6 7-184,1-15-184,2-1-589,12 0 248,-3-9-374,12-1 1265,6-25 0,-21 12 0,7-12 0</inkml:trace>
  <inkml:trace contextRef="#ctx0" brushRef="#br0" timeOffset="25350">15755 8088 12574,'0'-10'4220,"0"3"-3875,0 7-231,0 0-564,-29 14 450,19 6 53,-24 20 78,27 6-16,-1 6-1444,1 3 1329,1 1 0,1-3-916,2-1 808,1-16 0,1 0-49,0 19 3,1-19 0,-1-1-403,1 13 31,1-3-704,3-11 1,1-1 78,1 6 42,6 13-101,-5-37-22,0-7 502,-1-3 237,-1-8 487,-2-7 1242,-2-7-496,-5-24 273,-3 7 1065,-5-15-1059,-1 15-129,-2 2 705,-6-4-1171,4 10 79,-9-8-251,13 18-36,-2-2-835,9-1 205,5 7 142,6-7 73,8 8-129,29-5 328,-13 7 25,6 3 1,0 3-96,-5 6-3322,14 3 3473,-27 3 8,-2 1 266,1 11-128,-5-3 277,-1 20-381,-7-11-5,-5 24-74,-1-19 38,-4 8-43,-3-5-39,4-10-90,-2 4-8,5-12 3349,1-2-3397,1 0-19,1 3 28,4-5-3308,7 4 3448,1-10 86,7-1 107,-1-6-196,2-6-36,2-5-34,1-8 70,0-5 34,-2-3 587,1-22-380,-12 18 3375,1-13-3367,-13 27 0,-2 1 70,-3 2 71,-2 2-18,-1 2-187,-3-1-149,1 3-36,-1 1-291,3 2 45,4 4-704,0-1 220,4 1-2379,2 0 2773,6 1 218,0-1-36,7 1 82,1-1-49,2-1 96,1-2 22,-1-1 3,0 0-56,-1-1 56,-1 1 487,6-1-257,-9 3-68,3 0 37,-11 3 3,-1 0 151,0 1 190,-1 2 45,1 3 294,3 13-666,-2-1-110,1 9-97,-2-4-9,0 1 0,0 0-79,0-1 7,1-1 35,1-2 23,2 4 6,-1-8-174,4 5 112,-4-13-31,1 1 138,-3-8 72,0 1 123,-1-3 199,0-3 84,6-11-425,1-3-42,13-34-93,-9 22-14,11-27 14,-14 34-98,7-10 65,-8 17-110,5-7 1,-7 14-37,0-1-56,-1 7 182,-1 2-73,7 0-271,-3 1-144,2 1-811,0 6 635,-3-1-935,6 10 913,-6-5 101,2 3-367,2-3 885,-3-4 165,4 0 0,-3-4 73,-1-2 859,1-1-103,-3-2 168,0 0 13,-4 0-83,-2 0-134,0 0 2282,0 1-3092,-1 6 17,1 0 131,-1 8 12,1 2-78,1 4-65,-2 3 0,2 2-73,-1 1 73,0-1-1036,3 21 398,-1-17-321,3 14-276,-1-23-330,2-3-342,0-4 1907,4-6 0,-6-2 0,1-4 0</inkml:trace>
  <inkml:trace contextRef="#ctx0" brushRef="#br0" timeOffset="25507">16654 8320 13249,'-32'5'-1351,"7"4"1,25 5 0,0-3 0</inkml:trace>
  <inkml:trace contextRef="#ctx0" brushRef="#br0" timeOffset="25884">16750 8679 12518,'5'8'2028,"-2"-1"-1474,-3-7-1385,0 0 837,5-3 39,2 5 3,13 0 10,-3 3-54,6 1-10,-8-1 16,-3-1-103,2 4 93,-6-4 101,0 2 67,-7-2 174,-1 2 41,-2 4 51,-4 6-131,-4 6-110,-4 6 151,-13 21-220,6-11-49,-6 12-75,11-20-70,4-6-213,6-2 188,2-8-39,7-2-194,8-5 241,2-3-321,21-3-225,-8-7-1560,7-8 0,1-3-2457,1-3 4479,-5-2 1,-4 1-1,-12 9 1,-3-2 0</inkml:trace>
  <inkml:trace contextRef="#ctx0" brushRef="#br0" timeOffset="26250">17054 8943 12207,'3'4'-1053,"-1"-1"1725,-2-3-299,42-17-230,-20 5-59,34-15-23,-33 9 102,-3 0 571,0-6-96,-9 8-36,-2-3 39,-7 9-44,-2 1-68,-2 1-3428,-2 1 3296,-5 1-83,0 1 8,-10 0-316,4 2 13,-7 1-2287,6 2 2181,0 0 2257,1 3-2604,-5 7 160,6 2 28,-3 9-152,7 1-16,4 5-118,2 4-129,2 1 34,6 0-1785,26 18 1603,-5-23-65,22 9 2309,-11-30-2877,3-7-229,-3-6 1671,8-12 0,-24 10 0,2-5 0</inkml:trace>
  <inkml:trace contextRef="#ctx0" brushRef="#br0" timeOffset="26450">17580 8763 15778,'-61'-17'770,"-5"7"-1000,48 15-249,-14 12 267,19-1 52,-2 9 0,8-3-215,2 1-70,3 0-283,7 7 330,2-9-3708,16 6 3473,-4-17-229,10-1-1418,12-17 539,-12-1 1741,17-18 0,-30 16 0,0-4 0</inkml:trace>
  <inkml:trace contextRef="#ctx0" brushRef="#br0" timeOffset="26717">17768 8378 14171,'-26'-50'2455,"5"10"-1926,13 33-170,1 3-104,0 2-197,3 0-293,0 2-174,3 0-86,0 5 374,1 18 158,0 6-1575,0 4 0,0 3 1776,0 14-220,1-15 1,-1-1-122,2 12 148,1-1 33,2-1 219,2 19-219,-1-14-33,2 16-45,-2-21 6,0-1 25,1-2-31,0-2-112,1-4-1358,6 11 92,-5-22-2669,10 4 69,-11-28 3978,6-14 0,-9 7 0,-1-7 0</inkml:trace>
  <inkml:trace contextRef="#ctx0" brushRef="#br0" timeOffset="26868">17887 8820 13296,'5'6'1664,"0"-2"-1781,-5-4-1320,0 0 1437,-2 2 0,2-1 0,-2 0 0</inkml:trace>
  <inkml:trace contextRef="#ctx0" brushRef="#br1" timeOffset="51839">20468 7485 8747,'7'7'2553,"-1"-2"-2462,-6-5 255,0 0 390,-18-35-452,11 21-83,-15-27-31,17 30 556,-5-6-280,4 8-26,-2-4-170,4 9-340,1 2 159,1 0-80,0 1-1266,1 0 1447,8 1 196,-1 0 50,8 0-70,-1 0 41,13 0-12,-9 1-126,18 1-58,-17 0-31,8 1-313,2 2 56,-6 0-26,6 3 162,-9-3-190,-1 1-107,16 0 186,-12-2 139,13 0 106,-15-3-57,2-1 74,1-1-43,2-1 62,0-1 79,13-4-90,-8 1-24,10 0-63,-12 3-69,0 0-50,0 1 21,11 1-91,-9 1-159,23-1-6,-21 0 100,9-2-35,-11 0 2,1-1 51,1 0-20,13-2 176,-9 1 11,9-1-7,-16 3-13,-2 0-123,-1 2-81,-1 0-9,-1 1-42,0 0-3314,9 0 3414,-7 0-236,7 0 105,-9 0 2,-2 1 319,1 1-73,-2-1 6,-1 1 3,1-1-41,8 0 3351,-7-1-3257,16 0-5,-17-1 50,7 0 221,-1-2-283,-6 0 7,5-2 6,-8 1-3,-1 0 45,1-1-88,6-2-58,-6 3 41,4-2-6,-7 4 31,-1 0 18,2 0-30,0 1-12,1 0-138,17 0-5,-12 0 29,13 0-32,-17 1-32,-1 0 51,-1 0 0,-1 0-62,-2 1 249,8 2-40,-8-1-40,9 3 40,-13-2 45,4-1-36,-5 0 64,1-1 8,0 0-69,6-1 125,-3 1-22,12-1-113,-9-1-3447,9-2 3364,-10 2 19,1-2 54,-7 2 5,1 0 0,-1 1 3,1 0 0,0 0 3404,-1 0-3558,6 0 151,-7 0 3,4 0 45,-8 0-40,0 0 4,-1 0 27,0 0 871,0 0-1444,-1-3 41,2-1-110,0-6-46,3 1-238,0-2-356,1 0-2450,2-5 3696,-3 2 0,-1 3 0,-4 4 0</inkml:trace>
  <inkml:trace contextRef="#ctx0" brushRef="#br0" timeOffset="90173">9216 13977 11331,'-59'-16'1604,"12"5"-1360,23 5-73,8 2 45,0 1 44,2 1 281,-4 0-236,7 1 255,-5 1-275,9 0-35,-2 0 262,2 0-327,2 0-51,0 0-72,3 0-365,1 0 175,7 0 270,2 0 203,19 0-242,-5 0 71,41 0-121,-25 0 82,23 0-40,-27-1-1713,1-1 1,0-1 1633,12 0-13,-9 0 0,-1 1-2266,6-1 2302,2 2-39,1-1-1,-12 2 0,0 0 1,19 0 0,-18 0 0,-1 0-241,14 1 241,-2 2 17,-5 1 0,0 1 33,11 1-50,-5-1 0,-1 1-2,-6-2-108,20 0 99,-29-3 2092,19-2-2075,-27 1 47,10-2 3105,-17 1-3186,1-1 20,7 1 8,-4 0 787,12 1-787,-14 0-33,5 0 41,-4 1 37,-5 0-42,6 1-3,-9-1 2,1 0 60,-3 0-56,-3-1-4,2 0-2,-4 0 6,-2 0-1616,-1 0-504,-1-2 279,0 0-1275,0-2 2009,7-3 1,2-1 0</inkml:trace>
  <inkml:trace contextRef="#ctx0" brushRef="#br0" timeOffset="105683">12467 13111 9956,'1'4'1156,"0"-2"-856,-3-1-20,0-1-17,0 0 163,-4 0-236,2 0 353,-3 0-291,5 0 147,0 0-494,1-1 201,6-1-98,-1 0 60,16-2 38,-6 1-14,9-2-3260,-6 2 3266,1-1-36,2-1 27,0 0 37,2-1-126,1 1 0,1 0 62,0 2-37,0 1 118,11 0-140,-7 2-3,7 0 98,-11 0-95,0 0 69,0 0-2287,-2 0 2313,1-1 2176,-2-1-2139,8-3-135,-8 0-59,14-4 59,-20 5 33,10-3 3362,-16 4-3456,4 1 52,-8 1-72,2 0 19,-4 1 57,0 0 8,3 0-3,-2 0-6,2 0 0,-3 0-36,0 0 42,1 0 0,0 1-263,2-1 22,-2 1-1243,2 0 624,-4 0-1587,4 0 652,-2-1 1795,-15-2 0,10 2 0,-14-3 0</inkml:trace>
  <inkml:trace contextRef="#ctx0" brushRef="#br0" timeOffset="106684">14462 13203 14159,'-22'-36'-170,"9"6"170,26 23 431,29-5-386,-12 4 8,3 2 0,2 1 11,3 2 62,15 1-3436,6 1 3408,-13 0-98,15-1-2112,-17-1 2227,0 0-810,1-2 703,0-2-347,1 0 401,-1-1-61,-12 3 1,0 0-182,19-2 176,-18 3 0,-1 0 12,14 0-41,0 2 66,16 1-24,-16 1-9,11 0 3,-9 0-85,-14 1 1690,15 1-1608,-26 1 70,3 1 2356,-8-2-2418,-6 0 1357,2 0-1360,-8-2 937,-2 0-909,-1 0 266,-2 0-397,0 0-2333,-1 0 791,0 0 665,2 0-248,1 0 594,5-4 0,3-1 0</inkml:trace>
  <inkml:trace contextRef="#ctx0" brushRef="#br0" timeOffset="107784">17337 13149 8562,'6'1'747,"-1"0"874,-5-1-1385,35-3 27,-14 0-25,32-3 25,-6 0-165,-8 1 129,13 0 36,-15 3-47,2 1-58,-2 0 0,1 1-94,12 2 9,-11-1 0,-1 1-65,3 3 1,-1 0-9,14 4-28,-15-3-584,10 3 693,-18-3-84,-2-1-45,-1 0 130,10-1-26,-11-2 31,27 0 70,-27-3-154,14 0 103,-18 0-106,0-1 118,1 1-116,-1 0 96,-1 1 621,9 0-630,-9 0-27,6 0-79,-5-1 17,-8 0 3,3 0 78,-8 0 124,-2-1-132,1 1-73,0 0-45,-1-1-3,4 0 48,-5 0 0,3 1 0,-8 0 42,0 1-78,-1 0-423,-1-2-379,0-1 225,0-3 1,-1 0 0</inkml:trace>
  <inkml:trace contextRef="#ctx0" brushRef="#br0" timeOffset="139670">13174 11924 10513,'-28'15'1201,"8"-4"-512,11-8-454,6-3 1,-2 1-66,2-1 85,1 1 429,-2 0-351,2-1-64,0 0 918,1 0-1232,3-3 135,5-8-82,2-3 65,4-9-129,7-15 56,-4 7 45,12-22-39,-14 24-445,2-6 503,-6 14-11,-1 1-47,-1 1 36,-1 1 31,-1 2 58,-2 3 239,-2 1 270,-1 6-525,-1 1-154,-2 4-6,0 0-193,-3 0-17,2 1-825,-2 0 150,4 0-4018,0 0 3005,1 5 226,0 6 1717,7-18 0,-6 13 0,6-20 0</inkml:trace>
  <inkml:trace contextRef="#ctx0" brushRef="#br0" timeOffset="140020">13322 11996 13040,'3'-37'-119,"-1"0"0,1-16 322,12 16 0,3 3-169,-2 3 10,7-15 114,-14 26-110,3-8-48,-5 12 126,1-6-126,-6 17-338,-1 0 13,0 4-4511,-2 1 4836,-5 3 0,4-2 0,-4 2 0</inkml:trace>
  <inkml:trace contextRef="#ctx0" brushRef="#br0" timeOffset="140417">13067 11641 12235,'0'-22'-313,"16"-9"276,5 11 37,10-9 146,-9 8-54,-1 0 169,11-14-177,-13 13 22,9-9 3,-16 17 54,-2 3 145,2 1-227,-3 4 99,1 1 282,2 3-275,-1 2-89,3 0-89,-4 2 80,0 1 118,0 2 90,0 1-297,2 1 3,1 3 134,9 12-109,-3 0-28,19 28-115,-13-15-2300,4 5 0,2-1 2225,6-1 1,4 10-1,-24-38 1</inkml:trace>
  <inkml:trace contextRef="#ctx0" brushRef="#br0" timeOffset="141023">15245 11696 14512,'4'4'-263,"-1"1"263,-2 0 154,0 5-3,1 4-814,-1 41-520,-2-16-1119,0 2 1,0 1 1453,0 0 0,-1-6 0,2-21 0</inkml:trace>
  <inkml:trace contextRef="#ctx0" brushRef="#br0" timeOffset="141251">15494 11754 16327,'-23'36'-689,"4"0"638,13-5-164,1 1-1594,2 14 235,1-12-1400,0 4 2974,2-16 0,0-12 0,0-2 0</inkml:trace>
  <inkml:trace contextRef="#ctx0" brushRef="#br0" timeOffset="141633">15026 11640 10701,'-3'0'-737,"0"0"1608,3 0-815,60-19-47,-29 9 35,8-2 1,0-1 20,-7-1-37,-3 1 8,-4-1 471,-1-2-115,-9 6 106,-1-1 26,-10 6-98,-1 3-39,-2 1 769,-1 1-1307,2 3 78,0-1 73,2 4 179,5 3-126,1 0 28,5 5-2,3 8-79,-3-3-580,6 7-742,-6-7-1621,0-2 2943,3-2 0,-10-7 0,1-4 0</inkml:trace>
  <inkml:trace contextRef="#ctx0" brushRef="#br0" timeOffset="142268">19193 11578 13159,'3'7'1065,"-1"-1"-987,-2-6 401,0 0-560,-6 36 81,1-9-3,-7 33-285,3-17-342,1 3-443,1-1-2209,3 8 281,2-19 3001,5-1 0,-2-25 0,4-5 0</inkml:trace>
  <inkml:trace contextRef="#ctx0" brushRef="#br0" timeOffset="142470">19384 11555 11336,'6'-3'1983,"-2"1"-448,-4 2-1580,-18 47 45,11-26-36,-14 38-107,15-37 62,1 2-1449,1 24 480,3-18-523,1 16 1573,4-28 0,-1-8 0,1-4 0</inkml:trace>
  <inkml:trace contextRef="#ctx0" brushRef="#br0" timeOffset="142834">18998 11342 11728,'-1'4'-817,"0"-1"1979,1-3-591,69-4-563,-38-4 75,16-1 0,-1-3 96,-21-6 264,9-10 106,-21 15 1229,2-6-1442,-11 14-98,0 0-62,-3 4-232,-1 1-269,3 4 325,1-1 42,4 6-39,4-1 19,2 5-156,23 25-238,-11-11-681,15 22-586,-16-16-2568,-1 0 4207,2 6 0,-13-21 0,-1 1 0</inkml:trace>
  <inkml:trace contextRef="#ctx0" brushRef="#br0" timeOffset="143420">24536 11510 13516,'10'37'151,"0"0"0,-1-1 0,-2-5-151,-4 0 216,-2 0-214,-3 15-377,0-12-1958,-4 27 821,3-34 1512,-1 11 0,4-30 0,0-1 0</inkml:trace>
  <inkml:trace contextRef="#ctx0" brushRef="#br0" timeOffset="143650">24767 11547 15223,'-4'34'-128,"-2"0"83,-2-4 36,0 2-35,1 2 7,2-2-52,1-1-771,2 9-14,0-11-313,2 5-2465,2-10 3652,0-9 0,0-2 0,0-10 0</inkml:trace>
  <inkml:trace contextRef="#ctx0" brushRef="#br0" timeOffset="144034">24388 11480 10589,'-8'0'-146,"2"0"37,6 0 675,0 0-457,47-19-28,-20 7-81,5-2 0,1 0 3,-2-1 579,16-14-265,-19 11 72,10-11 92,-23 14 23,-3 0 505,0-3-508,-4 6 496,0-1-767,-7 9 66,1 2-772,-2 2 129,2 3 249,5 2 188,2 4 25,16 10-115,-6-3-278,30 24-329,-21-18-2224,0 0 1,0 0 607,2-2-2349,7 3 4572,-10-12 0,-14-5 0,-1-3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8T09:00:57.684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10933 5442 6177,'-7'5'2014,"2"-1"-1241,5-4-266,0 0-4833,-10-19 4207,7 10 863,-9-24-350,9 22 90,-1-6-356,0 8 417,-4-4-190,3 6 3411,-3-4-3407,5 8 1428,-1 0-1727,2 1 34,0-1 430,-2-1-386,3 1 43,-1-1 28,2 3 139,0 0 26,5-2 252,2 1-56,6-3-13,2 2-261,3 0 277,15-2-331,-6 1 19,26-6-319,-19 2-856,12-2 932,-14 4-431,-1 1 624,0 0 109,11 0-180,-10 2 1,17-3 43,-22 3 1,24-2-281,-29 3-25,11-1-41,-23 3-139,-2 0 137,-3 1-533,-3 1 148,-1 2-1286,-4 2 925,1 0 14,-4 3-2514,3 0 3459,0-2 1,2-1-1,0-4 1</inkml:trace>
  <inkml:trace contextRef="#ctx0" brushRef="#br1" timeOffset="1111">12581 5412 10107,'-46'-13'1492,"8"3"1083,32 7-2636,3 2 488,1 0-452,6 1 543,8 0-370,2 0 1376,7 0-1452,-1 0 7,0 0 86,13-1-112,-6 0 3,8 0 25,3-2-36,-9 0-3437,10-1 3347,-13 1 45,-1 1 70,8 1-70,-10 0 0,6 1-33,-12 0 33,-1 0 5,-2 0 46,2 0-51,-4 0-31,0 0 31,-5 0 3395,-3 0-3392,0 0-3,-2 0-829,-1 0 378,0-2-143,-1 1-1323,0-2 435,0 1-501,0-2-2306,0 1 4289,0-7 0,0 22 0,0-14 0,0 17 0</inkml:trace>
  <inkml:trace contextRef="#ctx0" brushRef="#br1" timeOffset="27697">14168 7497 11406,'-21'-50'1459,"2"9"-1162,11 33 20,2 1 16,-1 2-53,2 0 104,0 1-275,2 0-19,1 2-54,1 0-134,1 0-448,0-1-1795,0-8 277,1 1-1108,0-4 3172,3 3 0,-2 6 0,0 1 0</inkml:trace>
  <inkml:trace contextRef="#ctx0" brushRef="#br1" timeOffset="28459">13732 8117 10690,'-3'2'1120,"1"1"-286,2-3-660,34-33-104,-12 11-397,3-2 0,2-2 269,-2 2 1,-2 0 57,13-14 0,-13 12 0,-1 1 165,6-11-137,-6 5 0,-2-2-22,3-7 36,-6 10 0,-2-1 311,-6-9-218,-4 12 38,-2-7 169,-4 14 16,-2 3 804,-8-1-896,3 10 352,-5-1-618,6 10-98,-1 0-426,-5 7 258,1 1 42,-3 10 70,3 3 84,1 6 8,1 6 6,2 3 54,2 3-80,2 0 72,3-3 1,0 1-44,0 10-1629,2-2 0,1 0 1682,1-2-631,1-9 1,0 0 627,1 0-50,2 4-36,-2-20 44,-1-6 39,-1-4 2722,0-3-3436,3-4 2755,3-9-2032,2-4 61,5-11-64,-2-4-92,1-4 84,1-3-91,-1-1 54,1 3-299,5-4 234,-4 12 12,4-1 98,-7 15 59,0 3 50,-1 4-27,-2 2 27,0 1 45,-3 4 286,1 8-177,-4 1-75,0 9 109,-7 10-261,-3-4-36,-2 11-6,-3-10-30,0 1-82,0-2-3542,1 0 3380,2-3-278,1-2-21,2-3-261,2-3-3542,10-1 2605,-2-8 1777,12-2 0,-11-6 0,1-1 0</inkml:trace>
  <inkml:trace contextRef="#ctx0" brushRef="#br1" timeOffset="29266">14515 7923 13686,'-33'11'252,"1"-1"0,-24 10-5965,41-10 5632,2 1 1380,0 0-1478,3 1 823,2 1-835,2 2 3,1 10 141,3-5-79,1 15 70,4-16 3448,3 4-3348,6-7-44,-1-5-380,13 3-144,-6-9-22,7-1-109,3-7 302,-6-3 107,7-5 117,-11-1 129,-1-3 302,1-10 6,-6 6 65,0-9-54,-8 9 106,-2 1 527,-2-5-391,0 8-29,-1-2 381,-3 9-378,2 4-171,-2 2-205,2 2-159,0 1-45,1 1-179,-2 6 101,0 0 34,-2 5 27,1 2 9,-1 2-37,2 1 20,1 0-92,1-3-71,0 0-374,4 4 193,-1-5-119,4 3-92,1-6-145,1-3-1111,7-3 1296,-2-4 249,7-7-149,2-14 312,-4 0 91,9-22 147,-15 17 290,2-7 175,-8 13 16,-3 4-17,-1 2 134,-1 4 110,-1 2 34,0 2-85,0 3 740,0 1-1560,0 5-70,0 3 123,0 4-16,0 12 61,-1-4 45,1 9-107,1 2 62,0-9-6,2 4-94,0-13 18,1-3-41,1-2-39,0-3-9,0-2 440,4-8-26,-2-2-181,4-8 2,-2-3 34,0-4-50,-2-4-42,0 0-6,-1 1 81,-1 3-81,2 0-62,-2 8-3520,3-2 3467,-3 10-30,1-1 75,-3 5-23,0 2-58,-1 0-3,2 1 36,0 0 3339,2 0-4000,11 3 471,-4 0 12,9 2-133,-7 0-170,1 0-258,1-1-372,-1-1 98,1 0-658,5-2 1789,-5 0 0,-3-1 0,-8 0 0</inkml:trace>
  <inkml:trace contextRef="#ctx0" brushRef="#br1" timeOffset="29478">15078 7949 6526,'9'-6'4939,"-1"1"-4538,-8 5 514,0 0-699,-16 5-143,7-1-73,-12 4-9,10-1 4,1 1-124,1 3 39,0 1-125,-2 11 178,3-3 32,1 7-7,4-7-97,1 0 25,4 15-14,3-14-11,2 9-191,3-18-246,1-3-753,10-2 725,-4-4-1570,28-22 937,-20 3 1152,13-16 0,-27 19 0,-3 4 0</inkml:trace>
  <inkml:trace contextRef="#ctx0" brushRef="#br1" timeOffset="29732">15294 7710 9558,'-17'-46'2817,"3"9"-2201,7 31-2,1 3 436,0 1-888,2 2-162,1 0-8,1 1-101,2 2 56,-1 3 53,-1 5 81,1 5 90,-1 6 95,1 32-230,0-17-28,1 22-8,1-26 90,0 0 5,1 16-95,0-12-42,0 24 39,0-28-184,3 24-90,-2-30-1042,3 16 263,-3-28 1056,7 4 0,-7-13 0,4-2 0</inkml:trace>
  <inkml:trace contextRef="#ctx0" brushRef="#br1" timeOffset="29880">15403 7899 6971,'0'0'0</inkml:trace>
  <inkml:trace contextRef="#ctx0" brushRef="#br1" timeOffset="32993">18368 5510 14131,'-1'4'-16,"1"-1"-35,0-2-38,0 0 47,0 1 42,0 1 126,-1 4-118,1 0 0,-1 5 37,1-2 36,0 2-72,-1 1 47,1 1-56,-1 2 5,0 0-2,0 17 50,0-11-41,-1 21-7,0-23 6,0 5-11,1-11 0,-1-3 0,1-3 34,1-3 11,-1-1-34,0-2 59,1 2-64,-1-1 10,0 2-7,0-2-9,1 0 0,-1 0-3,0-2-2656,1 1 1,-1-1 0</inkml:trace>
  <inkml:trace contextRef="#ctx0" brushRef="#br1" timeOffset="33398">18274 5667 9536,'-8'-1'2248,"1"0"-2012,7 1-136,0 0-111,14-24-14,-5 13-3286,16-24 3384,-12 22-65,2-5 82,-5 5-45,0-1 33,-2 0-72,0 2 25,-3 2 97,-1 3 3472,-2 3-3393,-1 1 2829,0 2-3036,-1 5-115,0-2-20,0 3 4,0-4-270,0 0-100,4 2 333,1 2-84,5 3-143,1 1-80,3 2-78,1 1-245,1 1-2887,6 2 3685,-4-6 0,-3-1 0,-9-6 0</inkml:trace>
  <inkml:trace contextRef="#ctx0" brushRef="#br1" timeOffset="50909">18838 5534 11667,'-5'0'2089,"1"1"-1523,4-1-924,-6 1 78,4-1 36,-4 0 72,8-2 172,0 0 42,4-2 12,1 0-52,2-1 10,2-1 33,7-5-48,-3 3 3,7-3 42,-7 3-36,3 0 5,9-6-2,-5 3-9,6-5-298,0-3 108,-9 4 111,12-15-19,-17 11-3305,6-18 3403,-13 14 95,-2-8-105,-5 3 119,-3 8 53,-1-2 237,-2 13-111,0 3-128,-1 2-79,-1 3 3235,-1 1-3324,-2 0 164,-1 3-246,-1 3-8,-1 2-324,-7 14 251,9-7-29,-5 15 111,12-17 89,2 3 36,2-7-30,1-1 263,3 4-115,0-3-56,3 4-89,-1-4 58,0 0-67,1 0-37,-1 0 29,0-1 5,0 0-285,6 5-102,-1-3-53,4 2-889,5-1 422,-4-3-1644,14 0 1003,-12-5 1551,8-1 0,-17-2 0,0-1 0</inkml:trace>
  <inkml:trace contextRef="#ctx0" brushRef="#br1" timeOffset="51695">19448 5230 10499,'-3'-3'2260,"0"0"-423,3 3-1873,-37-2-26,23 4-55,-28 0-18,32 6-61,2 1 34,0 2 64,1 1-20,2 3 113,1 1-132,3 10 47,0-6-300,6 14 183,-1-16-28,6 6-227,3-5 246,-1-6-221,3 2-145,-4-8 44,1-2 48,-1-3 135,2-1 355,-1-3 436,11-13-335,-9 2 25,7-11-61,-12 7-60,-2 1 541,0-6-400,-3 7 464,-1-12-212,-2 16 445,-1-4-446,0 12 315,0 1-648,-2 7-189,2-3-217,-2 5 123,2-4 166,0 4-9,-1 1 62,1 5 0,0 3-8,0 2-62,0 2-48,0 0-672,2 3 284,1-6-194,4 2-1378,4-5 446,-2-5 1632,5 0 0,-9-6 0,-1-1 0</inkml:trace>
  <inkml:trace contextRef="#ctx0" brushRef="#br1" timeOffset="52109">19718 5311 9886,'0'-10'1700,"0"3"-1401,0 7-52,0 0-429,-18-5 0,13 4-264,-15-1 357,18 5 33,0 3 31,-1 2 13,1 0 7,1 6-40,-1-2 65,2 12 16,0-12-36,3 11-28,1-14 146,4 7-54,-2-7-64,1 1 6,-1-1 38,-1-3 38,-2 0 46,-1-3 63,-2-1 344,-1 5-401,-2-3-42,-6 6-192,3-5-318,-3 1-335,4-5-403,0 0-2985,1-15 4141,23 11 0,-16-11 0,18 14 0</inkml:trace>
  <inkml:trace contextRef="#ctx0" brushRef="#br1" timeOffset="52676">19851 5239 12741,'-14'41'-188,"3"-5"71,8-18 80,1-6 215,1 3-251,1-6 16,2-1-753,5 1 259,1-3 64,5-1-504,5-5 801,-3-4-249,13-7 243,-12 0 196,4-4 137,-10 5 199,-3 1 140,-1 1 725,-3 0-548,-1 3-9,-1 1 1803,-1 3-2447,0 7-98,0-3-117,-1 6 52,-1 4 163,1 2 68,0 21-68,0-9 0,1 10-14,4 1 8,-1-11-3431,7 19 3429,-4-19-56,2 7-60,-4-11-58,0-1 84,-2-1 56,-1 5 79,0-8 251,-4 6-100,0-13 3428,-4 0-3462,-1-7 22,-1-1 3,-1-1-3364,-7-2 3345,2-4-160,-4-1-67,1-12 61,5 2 1,-5-10-40,11 10-400,5-16 3719,8 15-3364,7-11 12,5 9-12,4 1-226,18-9-196,-6 7-271,-2 4 0,0 1-1374,7-1 180,14-3 1977,-22 8 0,-12 5 0,-8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8T09:07:31.89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21020 7247 11353,'-8'0'3725,"2"0"-3003,6 0 337,0 0-662,-36-9 12,23 5 148,-30-8-341,37 10 8,1 0-51,4 1-30,0 1-56,8 0 25,-1 1 17,7 2-59,-3 1-11,1 1-26,1 0-33,1 0 34,0-1 44,2-1-36,2-1 28,3-1-28,3-1 121,17-8-121,-5 1-1698,-3-3 1,2 0 1705,9-4-50,15-4-2271,-17 6 2271,0 3-976,-2 2 934,-1 2-260,-2 2 302,-2 1-31,10 1-5,-13 1 1714,7 0-1731,-11 3-23,-8-1 2474,4 3-2664,-12-1 2275,-3-2-2015,-4 1 599,-4-3-646,-5 0-48,-1 0 15,-4-2 52,-1-2-11,0-2-84,-1-2 121,-1-1-224,-6-9 89,5 2 143,-9-18-53,10 10-17,-2-11 70,7 9-338,2-2 338,1-1-67,3 0 59,0 0 8,2 0-37,5-13-38,0 11 41,12-19-11,-3 24-5,6-7 36,6 7 5,-4 8 7,10-2-1,-7 9-3,2 4 101,33 2-8,-20 8-1617,1 4 1,0 4 1580,-1 10 10,10 12-884,-11 10 918,-15-9-8,2 12-42,-18-15 22,-3 1 39,-6 16-100,-5-11 67,-11 27-40,-1-26-27,-8 11 36,5-16 11,-1-3 14,0-2-5,-8 3 58,9-12 2795,-4 1-2795,13-12 1670,4-4-1619,3-1-34,2-2-143,2-1-114,5 0 120,1 0 19,7 0-10,2 0 55,18 0 3,-4 0-67,14 0-16,6 0 7,-11 0-120,26 0-8,-28 0 28,10 0-107,-17 0-66,-3 0-96,-2 0-98,-3 0-1440,2 0-41,-7 0-1182,2 0-957,-9 0 4096,-1 0 0,-4 0 0,-1 0 0</inkml:trace>
  <inkml:trace contextRef="#ctx0" brushRef="#br0" timeOffset="317">22632 6948 14792,'2'-5'2498,"-1"1"-1109,-1 4-1266,27-37-123,-9 24-3,24-27-84,-15 36 79,2 1-311,12 3-20,-9 1-148,7 2-922,-3 7 12,-10 1-6089,14 13 4199,-22-8 3287,1 12 0,-14-18 0,-3 1 0</inkml:trace>
  <inkml:trace contextRef="#ctx0" brushRef="#br0" timeOffset="533">22717 7233 12722,'-7'0'3493,"0"0"-2684,7 0 795,0 0-1467,41-29-145,-16 19-31,4-7 0,1 2 5,3 10-120,-1 2-132,-1 2-122,-2 1-512,-1 2 108,0 1-3739,15 3-167,-13-1 4718,14-1 0,-30-2 0,1-2 0</inkml:trace>
  <inkml:trace contextRef="#ctx0" brushRef="#br0" timeOffset="1087">23290 6462 13930,'-3'-42'924,"2"9"-132,11 32-517,-1 4-54,5 3-8,0 5-143,-1 4-62,0 2-3313,-2 2 3394,-3 3 43,-3 1-110,-3 14 15,-3-7 8,-4 12-2272,-3-12 2238,-2 1-11,0-1-165,-3 8-109,5-13-317,0 8 210,6-20 2344,3 0-2212,2-7 0,3-1 11,18 1 137,-8-2 3490,12 3-3389,-12-1 12,1 2 212,0 2-73,-1 3-148,-2 1 274,-2 2 389,-2 13-400,-5-5 451,-3 24-359,-7-15-13,-2 13 282,-9 4-470,4-12-28,-5 9-68,7-18-24,1-2-37,3-2-45,0-2 39,2-2-587,3 5 184,2-13 45,3 3 47,5-14-167,2-1-5030,12-7 3763,-4-1-1220,9-8-604,-10 1 3575,1-7 0,-10 11 0,-1-2 0</inkml:trace>
  <inkml:trace contextRef="#ctx0" brushRef="#br0" timeOffset="20986">24015 6703 6916,'10'-13'1241,"-2"3"-512,-8 10 511,0 0-764,0-8 768,0 1-760,0-3-122,-1 4 164,1 3-122,-1 0-34,0-1 713,-2-1-769,1 2 262,-1-2-346,1 3 254,0 1-596,2 1 306,-1 5 60,0 1 91,2 8-172,1 2 4,0 3-4,0 15-61,-1-7-8,-1 9-51,0-9 34,0 2-17,-1 1-36,-1 2-32,-1-1 52,-1-1 32,0 9-83,0-12 48,0 10-51,2-20 0,-1 0 0,3-9-3,-1-3 0,0-2-101,1-1-2066,0-1 678,-2-9 649,0 3-42,-2-9-728,1-1 678,1 1-835,0-12 930,2 9-893,1-25 1431,0 19 209,1-14 93,-1 18 82,0 0 282,0-8-227,1 7 101,-1-5 311,1 2-331,-1 6 577,1-10-266,-1 12-3039,0-6 2986,-1 10 62,1-1 389,-1 3-519,0 3-55,0 0-73,0 3-36,0 1 3478,0 0-4083,0 1 361,2 0 45,1 1 36,10 0 45,-4 2 264,6 1-272,-1 8 33,-4-2 11,4 5 29,-5-3 184,0 2-205,-1 2-35,-2 0-54,0 0-3,-1 0 12,0-1-9,-1-1-8,-1-1-11,1 5-71,-1-6-72,0 2-34,0-9 14,0-2-50,0-1-333,6-7 431,-4 1-73,10-13-9,-7 5 18,4-7-62,-1-2 125,-3 5 54,2-5-2,-4 9 4,0 1 130,-1-1-42,-2 5 36,0 0 240,-2 5 441,-1 2-726,0 6-36,0-2 33,0 4 146,-1-2-146,1 1 368,1 16-332,0-6 133,3 22-107,-1-15-3266,1 18 3327,-2-15 21,1 8-149,-1 3 23,-1-8 10,0 9-19,-1-12-54,0 0 65,0 17 31,0-17-76,0 11 17,-1-22-19,0-2 3390,-1 0-3407,0-5-26,1 0 29,0-6-681,1-1 364,0-5-451,2 0 227,-1-3-277,1 2-169,0-2-428,-1 1-473,2-2-4509,1-5 6360,-11 37 0,8-24 0,-10 30 0</inkml:trace>
  <inkml:trace contextRef="#ctx0" brushRef="#br0" timeOffset="25090">24484 6724 7999,'0'-6'2013,"1"2"378,-1 4-2209,-1-12 34,0 7 55,0-8-55,0 10-16,1 0-30,0 1-7,-1 0 153,1 1-137,0-1 250,0 0-152,0 1-36,0-1-71,0 1-128,-1 0 412,0-1 56,0 2-272,0-1-233,0 3-5,0-1-8,1 4 8,0-1 157,0 2 153,0 3-91,1 3-1,1 3-36,1 3-50,-1 3-12,2 2 219,0 25-277,-1-17-29,0 18 12,-1-24 5,0-3-50,-1-1-2,0-3 2,0-1 70,0-1 8,-1-1-78,0-1-3,0 0 34,0 0-31,0-5 0,0 0 3,0-2 0,-1-2 151,0 8-146,-1-3 0,-1 6-8,1-3-30,0 0 21,0 2 4,1-6-29,0 2-44,1-8-26,0-1-537,0-2-65,0-4 362,0 1-555,0-7 465,0 3-134,1-4-124,-1-2-89,0-2 139,0-2-64,0-2 26,0 1-28,0 0-1188,0-8 1031,0 7 198,1-6-912,-1 2 1579,0 5 0,0 2 0,0 9 0</inkml:trace>
  <inkml:trace contextRef="#ctx0" brushRef="#br0" timeOffset="26616">24515 6819 10650,'-7'-42'684,"2"6"-539,4 32-47,0 1-84,1-1-70,0 2 56,-1-2 0,1 3-53,0 0 42,0-1 53,0 1 31,0 0 226,0-2-178,0 2 898,0-1-829,0 1 52,0 0-97,0-1-10,0 0-26,0 0 17,0 1 0,0-1-65,0 0-52,0-1-9,0-1-45,1 0 45,-1-1 90,0 1-26,1 0 26,-1 1 27,0 1-131,1 1 59,1 0 89,0 2 180,5 3-252,-1-1 187,7 8-132,-5-4 68,8 11-87,-7-7 115,11 19-157,-10-13-50,6 11 24,-8-13 15,0 1-11,2 3-34,-3-5-93,4 8 119,-7-14-26,2 3-62,-4-8 54,0-1-9,0 0-36,-1-1-54,1-1 54,0-2 36,-1-1 9,0-1-45,0-1 53,2-5-37,0-1-69,7-14 103,-4 6-59,4-7-97,-3 8-29,5-13 143,-5 11-8,4-9 8,-5 15-16,-1 1-12,0 3 73,-1 0 6,-1 3-4,1 1 4,0-2-6,-1 2 0,0 0 48,-1 2 33,0 3 316,-2-1-609,1 6 212,-1-2 89,0 4 9,0-2 9,1 1-54,1 1 53,0 2 152,-1 3-29,2 3-52,0 2-43,0 4-47,-1 0 218,4 22-173,-3-15 125,5 26-91,-4-29 44,2 16-202,-1-19 28,0 4 6,-1-11-5,-1-2-37,1-1 53,0 1-19,-1-4-34,1 1-34,-3-4 31,1-3 3,-1 1 0,0-2-5,0 0 66,-1 1-58,0-1-233,1 1 300,1-3-16,-1 0 97,1 0 160,-2 5-180,0 0-44,0 5 50,0-2-33,0 2-43,0 1 85,0 6-51,0-3-89,0 3-3,0-5-3,0-2 36,0-1-36,0 0-20,1 5 15,-1-5 2,2 4-5,-1-10-34,0 1-266,-1-3-135,1-5 191,-1 3-624,0-8 75,1 4-1179,0-7 639,0 3-3685,1-9 5026,0 6-848,-4 42 0,2-26 0,-5 37 0</inkml:trace>
  <inkml:trace contextRef="#ctx0" brushRef="#br0" timeOffset="28916">25191 7172 10309,'6'0'2903,"-1"0"2065,-5 0-4923,-3 2-39,2-1 47,-2 1 232,2-2-458,1 1 173,0 1 87,0 2-54,0 0 71,0 3 25,-2 1-1,1 4-91,-1 2-4,0 3 1,-2 1 19,0 2-11,-2-1-39,0 2 5,-1-1 96,-7 16-98,4-13 106,-8 17-110,10-24 77,-4 5-71,7-13 82,-1 0-45,5-6-356,0-1 252,1-4-36,1 1-42,0-2-54,-1 2-33,1 1-61,-1-1-99,0 0-103,1 0-182,-1-1-188,0 0-2056,0-4 799,0 0-1758,0-1 3872,-1 23 0,0-13 0,1 17 0</inkml:trace>
  <inkml:trace contextRef="#ctx0" brushRef="#br0" timeOffset="55449">25569 6772 14899,'-12'-31'1428,"2"5"-1224,10 25 1448,0-1-1478,-3 7-96,2-1 87,-1 4 163,2 2-261,0 0-5,0 5 58,2 0-53,0 3-22,0 3-11,-1 2 61,0 2-112,-1 24 17,0-18 0,0 17 0,-2-25-3,1 0 0,-1 1 3,0-1-53,-1-1-6,0-1-44,0 2 8,0-9-104,1 0 115,1-10-3,1-2-1111,0-2 814,0-4-719,0-1 649,1-2-615,1-9 646,0 3-98,1-8 277,1 1 109,-1-3 40,1-1 101,-1-10 111,-1 8-3497,0-16 3424,-2 17 83,0-4-90,0 9 24,0 2 93,-2-9-148,2 11-3,-3-6 97,3 12-83,-1 0-14,1 1-3,1-1 8,1-1 3396,1 1-3404,1 0 61,0 0-16,1 1-45,1 1-53,0 1 47,6 1 6,-4 3-87,4 1 87,-1 9 17,-2 1 369,3 8-80,-3 1-172,-1 3 62,0 4-193,-1 1 42,-1 1-1,0 1-3436,1 9 3387,-2-11-40,1 3-53,-2-13 62,-1-5-62,0-2 0,-1-3 16,1-3 3323,-2-1-3342,4-6 208,0-1 19,4-6-126,0-4-20,3-5-114,0-6 27,1-2-724,-1-2 722,0 1 100,1-7 1,-4 11-58,4-8 66,-8 20 0,0 0 504,-3 10 532,-1 3-753,-1 6 1167,0 9-1291,-1 1 95,0 8-114,0-5 39,0 3 40,0 17-158,0-6-19,1 28-33,0-23 10,0 12-27,0-4 5,0-12-50,1 15-42,0-23-135,2 9 79,-1-17-67,1 3-382,-2-6 262,0-5-1009,0 1 170,1-8-444,0-2-1815,4-8 3436,1-6 0,-1 3 0,-2 0 0</inkml:trace>
  <inkml:trace contextRef="#ctx0" brushRef="#br0" timeOffset="56066">26064 6712 9682,'3'-1'4010,"-1"-1"-2361,-2 2-1781,1-1 239,0 4 150,1 1-24,0 6 251,2 14-358,-1 0-22,2 13 41,-4 9-139,0-10 25,-4 30 5,1-26-33,-4 13-3,3-16 0,-2-3-120,0 8-29,2-15 6,-1 3-16,3-18-34,0-5-20,1-4-428,0-2 739,1-10-98,1-1-62,2-9-36,-1 0-28,1-5-123,0-19 159,-1 7-8,0-11-3347,-2 2 3445,-1 12-167,1-9 167,0 15 17,0 1 708,2-15-397,-1 18 64,0-10-101,-1 23-45,-1 2-53,0 1 9,0 2 3292,0 0-3368,0 2 292,0 0-550,0 2-2,1 0-183,3 1 317,3-1 54,6-2-26,15-2-90,-3 1 59,11-1-5,-11 3-87,-1 2-127,-3 0-60,-1 0 24,-2 1-123,0 1-11,-2 2-162,0 1-163,-2 0-160,-2 2-209,-3 1-76,-1 1-2075,-4 6 3237,-3 2 0,0-5 0,-2-3 0</inkml:trace>
  <inkml:trace contextRef="#ctx0" brushRef="#br0" timeOffset="56283">26189 6930 11336,'-6'0'2703,"1"-1"559,5 1-3357,-15-10-233,14 7 110,-11-7 243,36 8-112,-6 1-204,18 0-118,-10-1-212,1 2-147,-2 1-192,1 3-505,-1 3-417,-1 3 1882,8 6 0,-17-8 0,4 3 0</inkml:trace>
  <inkml:trace contextRef="#ctx0" brushRef="#br0" timeOffset="56534">26828 7133 15349,'-14'55'1291,"0"-9"-6668,2-24 5410,2-5 1382,-3 5-1362,-1 0-92,3-5 809,-2 2-919,4-8-195,1-2-99,0-3-195,1-2 2974,-1-2-2336,-12-7 0,11 3 0,-7-5 0</inkml:trace>
  <inkml:trace contextRef="#ctx0" brushRef="#br0" timeOffset="62666">24001 7501 11950,'-21'-15'1094,"2"3"-822,12 9-72,-2 1 276,-5-1-171,6 1-62,-5 0-120,9 2-86,1-1-29,2 0-792,-1 1 1070,7 0-115,0 1-9,10 5-162,-3-2 73,14 9-73,-12-7-9,16 9 9,-18-10-2,3 3-24,-9-5 26,-2-2 34,-2 1-1210,-1-2-180,0-1 511,0-1 72,2-2-622,0 1-612,2 0 2007,-10 9 0,5-6 0,-7 8 0</inkml:trace>
  <inkml:trace contextRef="#ctx0" brushRef="#br0" timeOffset="71637">24552 7548 7260,'-7'1'1979,"1"0"-1097,6-1 28,0 0-563,-11 1 6,8-1 28,-7 2 11,10-3 1933,0 1-2432,1-2 107,2 1 53,11 0-50,-3 1-3,7 0 3,-7 0-3,1 0-6,4-1 6,-4 1 82,5 0-77,-8 0-5,0 0-98,-2 1 98,-4-1 0,0 0 874,-2 0-821,-6 1-53,1-1 62,-4 1-9,2-1 34,2 0-43,-1-1-77,2 1-118,1-1-17,1 1-146,1-2-123,0 1 34,1-1 403,2 1 56,0 1-53,4 0-3,-1 0 45,1 0 89,0 0-126,0 0 4,1 0-12,-2 0-6,-1 0 73,-3 0 1028,-1 0-1059,-5 0-195,-1 0 61,-4 1-25,-9 2 61,4-1-5,-13 2 64,11-2 121,-8 1-48,12-2 28,0 0-28,8-1-70,2 0-703,1 0 580,5-2 78,3 0 160,2 0-79,3 1-36,-1 0 3,-1 1 0,1-1-1,-1 1-2,0-1 90,0 0-51,4 1 40,-3 0-79,3 0-6,-6 0-30,-2 1-18,0 0-7,-2 1-172,-1-1 9,-1 0-879,-1 1 543,0 0-863,-1 0 1423,-6-3 0,4 1 0,-4-1 0</inkml:trace>
  <inkml:trace contextRef="#ctx0" brushRef="#br0" timeOffset="91500">27330 6718 10253,'7'-7'1999,"-1"1"-1484,-6 6 1216,0 0-1552,-2-15 26,1 10-9,-2-12 0,3 15 806,0 1-851,-1 5-19,1-1-62,-1 6 185,1 1-140,0 0 64,0 7 160,2 12-191,-1-5-53,0 13 12,0-8-65,-1 0-37,0 0-2,0 1 59,0-3-20,0 2 11,1 12-50,-1-10-1,1 10-2,-1-14-2,0-3-189,0 5 104,0-11-44,1 3-9,-1-12 3,1-1-1213,0-5 1031,0-3 53,1-4-224,-2-3-297,1-2-96,0-3-1592,-1-13 907,1 3 1568,1-20 0,-1 26 0,0-5 0</inkml:trace>
  <inkml:trace contextRef="#ctx0" brushRef="#br0" timeOffset="91801">27334 6697 10589,'0'-3'4374,"0"0"-3209,0 3-1202,-4-9-41,7 3 86,-2-8 107,29-1-162,-10 7-3415,26-6 3434,-22 10 25,8 1 3,-9 2-745,30 3 350,-23 0-2985,28 7 2587,-40-2-257,4 4-434,-11-1 1639,-2 0-155,-4 0 0,-2-4 0,-2-2 0</inkml:trace>
  <inkml:trace contextRef="#ctx0" brushRef="#br0" timeOffset="92073">27375 6955 11644,'-6'1'3773,"2"0"-1517,4-1-2463,-8-4 22,14 2 264,-6-3-26,18 1-11,14-2-42,-5 0-78,11-2 69,-11 2-78,-1 2-204,-1 1-644,11 0 190,-10 2-1518,18 2 625,-19 2-512,5 3-1277,-13 1 3427,-1 1 0,-9-4 0,-1-1 0</inkml:trace>
  <inkml:trace contextRef="#ctx0" brushRef="#br0" timeOffset="93100">27988 6646 10692,'5'-5'5366,"-1"0"-4985,-4 5 333,0 5-625,0-1 267,-2 22-155,1-7-89,-2 17 12,1-6-21,1 3 130,-2 20-228,2-10 21,-1-6 1,1 0-32,-2 6-5,-1 1 0,0 0-121,-1 1-1686,0-5 1,0-1 1684,0-8-58,0 3-73,3-18-6,0-7-8,1-4-409,1-4 518,0-5-62,3-15 3356,-1-3-3358,3-15-116,-1 0 133,-1-6-1155,0-4 1219,0-1-39,-1 0 10,0 1-199,1 7 1,0 0 308,1-10 70,0 13 0,0 3 2,2 3 63,-1 4 134,0 4 8,0 4 42,-1 6 1146,-1 3-1216,-2 5 472,0 2-595,-1 3-56,0 4 17,1 1 302,3 13-268,0-1-51,2 8 0,0-3-115,0-1 11,5 6-22,-4-8 3,4 3-137,-2-12 81,1-2-99,1-5 1,14-7 277,-8-3 9,11-8 52,-14-2-52,-1-2 83,-1-1-14,-2 0 149,-1 1 31,-2 1-6,0 3 33,-2 3-10,-1 3 212,-1 2-319,-1 4 56,0 2 305,0 11-291,1-1-70,1 10-64,1-3-43,-1 2 88,3 12-71,-3-4-25,1 11-53,-2-7-2,-2 2 2,0 2-6,-1-2-176,0 1-70,0-2-1319,0 23 429,0-21-6255,0 23 3853,1-35 3544,2 2 0,-2-16 0,1-2 0</inkml:trace>
  <inkml:trace contextRef="#ctx0" brushRef="#br0" timeOffset="93317">28555 7153 12302,'2'4'2667,"-1"0"-859,-1-4-1589,-4 32-180,1-18-39,-4 28-64,1-25-118,-7 22-101,5-14-104,-4 14-217,6-20-208,1-2-291,2 0-427,0-2-623,1-2-1658,1-3 3811,-1-3 0,2-3 0,-1-3 0</inkml:trace>
  <inkml:trace contextRef="#ctx0" brushRef="#br0" timeOffset="94150">28881 6702 17909,'2'38'330,"-1"-7"-327,-1 7 0,0 3-3,0 9-2857,0-7 0,0 0 2857,0 5-3,0 11 656,0-9-793,0-17 889,0 5-1013,0-20-13,2-6-440,-1-4 331,1-4 3159,-1-3-3254,0-8 849,-1-2-1096,1-10-101,-1-3 115,0-6-4403,-2-25 4235,-2 9 53,-1-17 52,-1 17 777,0 0 36,0 2 857,0-11-408,1 16 562,-1-17-512,4 28 72,-1-6 777,1 7-754,1 7 254,0-2-332,1 8-29,0 3 177,0-5-428,2 2-71,1-4 65,7-3 3230,-2 4-3510,11-6 14,-5 11 87,6 0-42,9 6 50,-5 4-95,12 4-210,-10 4 45,1 3-541,10 9 160,-10-4-59,7 5-187,-13-6-1471,8 5 882,-10-6-511,5 4-1261,-11-9 3153,-4 0 0,-5-5 0,-2-1 0</inkml:trace>
  <inkml:trace contextRef="#ctx0" brushRef="#br0" timeOffset="94352">28902 6838 13420,'-8'1'1535,"2"-1"-1107,6 0-226,0 0-256,38-7-223,-16 5-832,18-3 0,2 2-585,-4 3-1198,18 0 2892,-23 0 0,-18 0 0,0 0 0</inkml:trace>
  <inkml:trace contextRef="#ctx0" brushRef="#br0" timeOffset="94633">29524 6625 14291,'3'-8'1543,"0"2"-1031,-3 6 1020,0 0-1706,-1 5 163,1 10 11,-1 5 95,1 10 17,0 0-112,-1 6-5,-1 2-1,0 1-64,-1 1-190,-1 15 58,1-13-282,-1 23 61,2-30-143,1 5-895,2-10 399,1-10-349,2 2-233,1-12-509,1-3 2153,-1-3 0,-1-2 0,-1-2 0</inkml:trace>
  <inkml:trace contextRef="#ctx0" brushRef="#br0" timeOffset="94867">29528 6649 12375,'-7'-60'3100,"2"8"-2691,4 34-188,2-1-78,2 0 76,8-9-208,0 6 84,8-5 37,6 9-124,-4 6-5,8 2 64,-6 8-67,1 2-221,10 9-26,-9-1-133,6 7-63,-10-2-271,-2 2-201,-1 2-556,-1 2-565,-2 3-1337,-4-1 3373,-5 6 0,-2-14 0,-4 1 0</inkml:trace>
  <inkml:trace contextRef="#ctx0" brushRef="#br0" timeOffset="95086">29561 6853 14647,'-6'0'1820,"2"0"-423,4 0-1529,23-18-86,-5 12-183,22-13-234,-9 18-144,1 0-1730,16 1-240,-10 2-675,8 1 3424,-11-2 0,-19 0 0,2-1 0</inkml:trace>
  <inkml:trace contextRef="#ctx0" brushRef="#br0" timeOffset="95706">30259 6395 16805,'-1'3'362,"1"0"-298,-2 12-19,-1 1 16,-1 7-27,-1 6-24,-2 10 0,0 3-16,-2 13-2857,2 3 1,0 0 2817,4-1 44,1-21 0,1 0 1150,6 25-1231,0-19-7,5 6-23,0-25-11,1-5 602,13-4-479,-9-8 45,10-5-45,-12-7 3161,3-12-3382,-6 3 386,2-6 37,-9 3-34,-1 7 33,-1 1-52,-3 7-51,0 4-98,-2 1-26,-4 8 26,-1 3 308,-11 24-168,4-7-33,-6 15 83,2 7-996,7-13 893,-3 11-3163,9-16 3121,1-2-271,2 0 226,0-1 3,2-2 5,-1 9-41,1-11 541,-1 6-539,0-14 3297,-1-3-3266,0-2-3053,-5 3 3050,2-6-5,-5 1-129,-4-7 134,2-3-353,-14-2 152,9-4-314,-16-4 146,15 0-132,-5-3-1386,3 1 363,7 1-3776,-9-6 5303,9 4 0,3 2 0,6 4 0</inkml:trace>
  <inkml:trace contextRef="#ctx0" brushRef="#br0" timeOffset="105034">27208 10485 18572,'-34'-12'160,"7"2"-160,29 9-87,3 1 112,2 0 107,6-1-3387,3 0 3314,6-1 28,5 0-17,21-2-70,-7 1 16,-3 0 1,0 1-78,9 0 58,14-1-620,-18 3 581,-2-1-79,-2 1-131,10 2 28,-16 0 3121,5 2-3096,-19-1-28,-4-1-489,1 1 424,-7-1 10,0 0 63,-8-2-83,0 0-140,-7-13 1078,0 1-1207,-10-25 285,5 11 79,-4-13 154,4 9 53,1-3 87,1 0 2,-2-15-16,4 13 277,-1-21-182,6 27 101,4-13-261,2 22 90,5-4 196,11 2-294,-2 5-22,23-9 67,-12 12-45,26-2 115,-20 11-113,11 1-3136,3 18 3196,-12 0-72,-7 3 1,0 6 108,-8 5 1,-2 2-47,13 20-17,-10 9-36,-26 0-2,-4-20-46,-8 19 48,0-28 36,-3-2-27,-2-2 24,0-3 32,1-4 3685,-5 1-3546,8-8 202,-2 0-196,11-8 0,2-2-12,2-1-150,2 0-48,6-1 45,0 0 50,7 2 34,1 1-51,23 7-78,-11-2-243,31 7-63,-27-8-86,10 2 104,-11-4-143,0-1-135,1 0-1643,9 3 248,-9 0 1961,11 5 0,-26-7 0,0 1 0</inkml:trace>
  <inkml:trace contextRef="#ctx0" brushRef="#br0" timeOffset="105839">28648 10360 11619,'6'0'4741,"-1"0"-2876,-5 0-1588,-16 49-190,7-23-2,-6 17 1,0 1-86,4-13-9,-4 13 1,10-26-62,2-4-101,1-3 59,1-6-131,1-2-471,0-3 106,2-5 485,2 0 117,4-6-134,2-1-53,3-2 33,1-4-33,2-3-3,1-1-25,-1 0-207,15-12 285,-12 13-3339,17-10 3482,-21 22 20,4 0 41,-9 7 872,4 5-561,-6 1-11,3 6 440,-5 14-619,-3-6-8,0 12 3341,-2-10-3325,-3 10-136,-1-7-49,-2 8-58,-1-3 0,1-9-373,-1 8-27,5-16-77,0 0-1250,4-6 299,2-3-2561,11-1 4042,2-8 0,-4 5 0,-4-5 0</inkml:trace>
  <inkml:trace contextRef="#ctx0" brushRef="#br0" timeOffset="106723">28979 10631 10681,'3'12'935,"-2"-2"-1038,-1-10 344,0 0-269,35-27-26,-11 3 57,20-16 34,-24 12 7,-11 10 119,-3 2 545,-2-2-330,-2 6 155,-2-1-74,-3 7-81,-1 1 78,-2 2 116,-1 1-94,0 2-220,0 0-258,0 2-31,-1 1-75,1 2 11,-1 3-101,-4 9 89,3-1-142,-5 17 168,9-12-96,-1 7 15,5-11-6,3-1-92,1-1-225,4 0-173,2-3 25,4-1-1590,18-2 1394,-8-4-109,14-4-140,-15-6 92,0-4 54,8-13 932,-8 4 266,5-8 473,-12 8 137,-3 1 82,-4 1-26,-2 2-5,-3 2-70,-1 3 585,-1-2-820,-2 4 484,-1 0-649,0 5-46,-2 1-128,2 1-193,0 2-90,-1 0-62,1 1-19,0 1-104,1 1-22,-2 2 22,2 2 59,-2 3 73,2 19-48,1-11 3,2 13-81,2-16 64,3-1 51,0-2 10,1-1-7,0-2-995,9 2 776,-6-7 198,11 0-7,-9-9-191,3-3 143,-3-4 100,0-3 37,-1-1 56,2-7 14,-4 5-59,2-7 87,-7 13 835,1-6-591,-5 11 0,0-2-9,-1 6 490,0 1-985,0 5-51,0-3 25,0 6 96,0 1 92,1 0 0,1 5-205,3-2 152,1-4-20,3 1-25,-3-7 9,1-1 114,5-3 129,-2-1-64,5-5-90,-4-4-45,0-3-73,1-4 20,-2-1 17,0-2 28,-2 1-207,0-8 97,-4 8-560,1-10 269,-4 17-352,0-1-2884,-1 9 3690,2 2 0,-1 1 0,0 2 0</inkml:trace>
  <inkml:trace contextRef="#ctx0" brushRef="#br0" timeOffset="107001">29777 10344 13274,'11'-10'3697,"-2"2"-3697,-9 8-23,0 0-61,18-19 23,-6 12-71,25-13-159,-17 18-115,8 0-28,-8 2-65,0 0-1660,7 2 546,-7 0-473,2 3 2086,-9 4 0,-7-5 0,-1 2 0</inkml:trace>
  <inkml:trace contextRef="#ctx0" brushRef="#br0" timeOffset="107233">29866 10430 13653,'0'3'2270,"-1"0"-111,1-3-2159,36-2-36,-18 1-1,29-2 35,-27 2-66,-2 1-220,0 0-818,7 3 160,-5-1-510,7 3-639,-9-1-1389,-1 0 3484,-1 1 0,-8-3 0,-2 0 0</inkml:trace>
  <inkml:trace contextRef="#ctx0" brushRef="#br0" timeOffset="108150">30441 9885 14185,'-6'-46'770,"1"10"-692,6 33-72,0 2 162,2 1-54,2 3 127,1 1 42,1 5 47,0 4-5,0 2 0,-1 4-95,-3 3 36,-5 29-266,-3-17-280,-6 31 58,3-37-111,0 5-134,7-15-32,1-2 90,4-4-83,3-1-35,5-2 77,4-3-47,11-3 441,-4-2 11,8 0-81,-10-2 65,-1 0-48,-2 0 596,2 3 90,-7 3-20,1 5-128,-7 3 108,-3 3 947,-5 34-1128,-5-13 61,-5 27-58,-4-22-918,-1 2 1,0 0 644,-4 13-73,4-13 0,2-1-8,2-2-8,3-4 3,3-3-2834,3-4 2756,2-4-51,1-3-607,4-1 1718,1-8-2161,11 0 151,-2-11-520,9-1-735,-3-9-1959,0-2 4242,3-13 0,-12 13 0,-1-5 0</inkml:trace>
  <inkml:trace contextRef="#ctx0" brushRef="#br0" timeOffset="113467">24102 7929 9304,'-3'11'1229,"0"-2"-893,3-9 1534,0 0-1735,-12 1 324,9 0-122,-9 0-15,12-1 492,0 0-758,3 0 443,5 5-295,2 0-16,5 5-110,0 0 126,2 1-10,4 1-26,3-1-9,3 0-156,2 0-880,3 0 880,3-1 31,0 0 97,21 2-1090,-11-3 959,15 2 3,-15-4 30,0 0-22,2 0-12,-4-1 0,1 1 1,11 0 0,-12-1 0,-3-1-12,0 0-557,-3-1 569,-1 0-1952,-2 0 1961,0 0-6,-1 0-1692,2 0 1700,0-2 292,-1 0-275,1-1 42,0-1-70,-1-2 50,15-4-47,-12-1 0,9-4-3,-16 3 282,-1-1-246,10-3-2,-9 2 2119,7-3-2097,0-2-53,-9 3-3,10-3 2,-14 4-2,1 0 348,-1 1-401,12-5 44,-10 5 1,8-2-45,-10 5 53,0 0 100,17-4-100,-15 5-2265,16-6 2270,-27 8 2342,2-1-2235,-8 2-5,-2 0 136,7-5-148,-4 2-53,5-4 3359,-8 3-3331,0 1 0,-1 0-37,-2 2 1,0-1 36,-1 2-8,-1 0-29,1 0 1,-2 1 97,1 0-122,-1 1 41,1 0-50,-2-1 3,1 1 42,0-3-14,2-2-31,0 0-9,1-2 6,0-1-13,4-7 16,-2 6 5,1-5-5,-4 9 9,1-1 33,-1 3-40,0-1 94,-1 2-91,-1 2-727,0 0-2019,-7 3 680,3 0-1835,-7 2 3896,4 0-848,16-9 0,-9 5 0,13-6 0</inkml:trace>
  <inkml:trace contextRef="#ctx0" brushRef="#br0" timeOffset="115368">30999 10088 15979,'0'-14'734,"0"3"-686,0 12-46,0 0 99,0 3 39,0-1 109,0 4 267,2 5-152,-1 7-208,1 2-2,-1 4 20,-1 9-166,0-5-5,-2 12 0,1-9-3,-1 1-6,1 2-3419,0 0 3416,1-1-97,0-2-178,0-4 102,0-4-8,0-4-515,0-1 209,0-7-165,0-1-84,0-8 2144,0-2-3690,0-5 617,0-2-1115,0-4 2789,0-5 0,0 9 0,0-3 0</inkml:trace>
  <inkml:trace contextRef="#ctx0" brushRef="#br0" timeOffset="115934">31027 10137 9066,'0'-6'2231,"0"2"-1279,0 4-907,2-33-4221,0 20 4241,2-22 847,-1 30-875,-1 3-29,0 2 56,-1 0 631,4 5-386,-1 0 3343,3 5-3445,-2 1-81,0 1 115,1 8-233,-2-3 37,1 6-42,-1-5 5,-1 0 37,0 3-28,0-1-17,0 0-53,0-1-233,1 3 140,-1-10-33,2 1-215,-1-11-223,6-2 438,0-4-129,5-2-490,6-15 450,-3 1 77,6-9-3320,-8 6 3555,0 0-23,-1 1 224,4-7 143,-5 10 92,1-4 18,-6 10-12,-3 3 19,-1 2 480,0 2-420,-3 3-54,-1 1 4277,-1 2-4311,0 4-229,0-2-16,0 4 279,1 1-202,-1 2-72,0 4-62,1 0-33,-1 3-28,0 2-34,0 13-3,0-5-90,1 20 15,0-19-255,1 16-20,0-20-61,0 4-160,0-9-252,-1-2-485,1-2-3245,4 0 1625,-2-6 2931,2-1 0,-3-6 0,-1-1 0</inkml:trace>
  <inkml:trace contextRef="#ctx0" brushRef="#br0" timeOffset="116672">31515 10081 8307,'9'0'2679,"-2"0"-1825,-7 0 2846,0 0-3401,1 36-13,0-19-56,0 30 78,-1-16-3692,0-5 3429,0 9-142,-1-10 97,-1 1-3,-2-1-67,0 9-8,0-10-74,0 5-226,2-10 129,1-7-434,0-1 316,1-8 2734,0-1-2619,1-10 231,0-1-385,2-10-39,0-3 101,2-6-191,-1-4 182,1-4 134,-1 2 1,1-1 238,0-7-1711,1 3 1,-1 3 1735,1 6 117,2-6 101,-4 15 799,4-16-824,-4 19-121,3-13-181,-5 25-62,-1 1 3518,1 5-3367,-1 1 258,2 2 58,1 4-68,1 3-66,1 2 356,3 22-563,-3-11-45,3 13-53,-5-19-20,2-2-44,3 0-9,0-6-135,3 1 43,-2-8 28,1 0 28,2-4 36,0-3-56,0-4 0,0-3 146,5-9 137,-5 5 25,2-5 227,-8 8 9,0 2-1,-2 2 0,0 1-18,-1 2-26,-1 1 203,0 1-242,-1 2 64,-1 0-292,0 3 253,1 2 44,0 2 230,5 9-406,-2-1-22,1 6 39,-2-2-29,0 2-60,-1 1-21,0 13-33,-2-7-263,1 22 25,-2-18-179,0 11-905,0 3 106,0-10-797,0 12-1593,0-17 3606,0 2 0,0-17 0,0 1 0</inkml:trace>
  <inkml:trace contextRef="#ctx0" brushRef="#br0" timeOffset="116923">32129 10516 11048,'2'3'3901,"-1"-1"-1910,-1-2-1638,-3 35-48,-3-10-252,-1 22-53,-2-20 0,2-8-62,-1 1-136,-3 8-166,2-7-224,-2 7-208,3-10-508,1 0-889,-1-1 2193,-4 1 0,7-9 0,-3-1 0</inkml:trace>
  <inkml:trace contextRef="#ctx0" brushRef="#br0" timeOffset="118419">32530 10104 9264,'-45'-43'451,"10"7"-67,33 32-121,0 0 20,1 0 72,0 1 71,0 1 109,0-1 481,1 1 2320,-1 1-3115,1 8-11,-1 2 61,1 10-136,0 1-74,0 4 1,0 4-28,0 2-29,0 2-5,0 0 6,0 1 2,-1 1-465,0 0 452,0 1-110,0 15 107,0-12-17,0 8 16,1-18-77,0-1 32,0-12 54,0-1-36,0-12-280,0-2 687,1-6-405,1-3-170,3-9 43,1-4-175,5-22 58,-2 5-58,3-15-254,-1-6 133,-3 14-796,1-15 1054,-3 21 57,-1 3 139,-1 3-6,0 5 9,0 5-45,-1 4 45,-1 4-56,0 3 129,0 4 98,-1 4 45,-1 1 1029,1 4-1041,0 4 160,2 2-112,2 6 5,1 3-33,1 4 76,4 15-208,-2-6-153,7 31 61,-7-30-81,4 13-380,-6-25 380,0-2 8,0-2 65,1-4-99,-1-1-313,6-4 322,-4-4 9,13-12 280,-10-4-353,7-10-9,-5 1 93,-1-1 5,3-10 73,-6 11 45,2-6 8,-6 12 199,-2 7 400,0 0-341,-3 9 1000,0 2-1191,-1 10 28,1-2 4,0 11-46,0-1-56,1 5-3444,0 17 3360,-1-7-36,-1 11-610,0 4 187,-1-11-3282,-1 23 2689,1-27-407,0 6 1468,7-7 1,-5-16-1,5 2 1</inkml:trace>
  <inkml:trace contextRef="#ctx0" brushRef="#br0" timeOffset="118733">32955 10132 9875,'1'-9'2562,"0"3"-758,-1 6-189,0 0-1394,0 6 272,0 12-350,0 4 255,0 34-303,-2-23-52,0 1 1,0-1-44,-1-1-107,-1 29 37,2-32-47,0 12-130,2-25-33,0-3-11,0-1-101,0-2-140,0-1-1812,0-1 1476,1-4 285,1 0 130,-1-6-113,0-2-1383,2-14 589,-1-2 136,1-7 1224,-1-4 0,-2 17 0,1-2 0</inkml:trace>
  <inkml:trace contextRef="#ctx0" brushRef="#br0" timeOffset="118956">32956 10155 7358,'1'-10'3102,"-1"3"-1657,0 7-756,0 0-48,0-32-44,0 21-96,0-23 179,1 26-632,0 3-48,2-2-98,0 2 98,2 0-45,10-3 0,-2 1 45,8-1-53,8 4 50,-6 1-688,27 8 324,-26 0-210,13 6-202,-21-2-192,-3 0-2700,2 5 3671,-7-1 0,-1-3 0,-6-5 0</inkml:trace>
  <inkml:trace contextRef="#ctx0" brushRef="#br0" timeOffset="119201">32972 10303 17119,'7'-6'-417,"2"1"313,2 3 104,3 0-238,3-1-266,0 0-145,2 1-211,1-1-437,0 2-243,0-1-524,1 1-1505,-3-1 3569,3-3 0,-12 4 0,1-2 0</inkml:trace>
  <inkml:trace contextRef="#ctx0" brushRef="#br0" timeOffset="119850">33397 9827 12031,'10'0'1583,"-2"0"-534,-8 0 21,0 0-1230,-10 15 225,3-1 131,-15 48-199,12-24 3,3-5 0,2 1-891,0 4 838,3-1-39,1-2 89,1-2-31,1-2-198,6 9-96,0-13-991,14 14 929,-9-27 12,8 3 62,-9-15 98,0-1 739,0 0-748,0-2 163,-3-2 218,1-3 28,-4 1 126,0-1 633,-4 2-420,0 3 1391,-1-1-1662,-3 7-242,0 0 54,-4 6 44,-4 10-53,0 1-19,-3 13 72,3-4 26,-1 15-96,4-11-36,0 9 87,3-4-25,2-10-60,-1 6-3340,1-14 3366,0-2-28,0-5 0,1-2 2,-1-5 110,1-2 59,1-4 64,-1 0 3516,-1-2-3513,-2 0-238,-3-1 0,-4-1-3339,-19-9 3289,11 3-74,-14-5-181,19 5-70,-1 1-1227,-5-6 676,9 4-514,-2-4 2897,12 5-4924,1 0 3471,2-2 0,-1 6 1,1-2-1</inkml:trace>
  <inkml:trace contextRef="#ctx0" brushRef="#br0" timeOffset="120037">33398 10683 13064,'8'8'1037,"-2"-2"-797,-6-6-2690,0 0 2450,-12-13 0,8 10 0,-8-11 0</inkml:trace>
  <inkml:trace contextRef="#ctx0" brushRef="#br0" timeOffset="128305">27616 7576 12734,'6'4'2587,"0"-1"-1937,-6-3 1220,0 0-1870,-4-5 0,5 4 107,-2-3 83,7 7 1,1 3-26,4 4 14,2 2-75,9 13-62,-6-4-40,6 10-2,-8-7-53,0 0 45,-1 1-390,3 10 138,-4-9-26,2 6-61,-5-13-1666,5 5 814,-4-12-333,5 3-36,-5-13-89,0-1 125,2-5-503,-2 0 2035,1-11 0,-6 9 0,-1-4 0</inkml:trace>
  <inkml:trace contextRef="#ctx0" brushRef="#br0" timeOffset="128501">27904 7612 10121,'-3'-7'3041,"1"2"-2032,2 5 1245,0 0-2000,-35 8-7,17 2-4233,-40 22 4098,33-5-33,-9 11-722,8-9 646,2-2-408,2-2 405,2-4-3,5-3-137,2-5-537,2-1 131,4-5 2153,2-2-2732,4-4-684,1-1 1809,9-1 0,-7 1 0,8-1 0</inkml:trace>
  <inkml:trace contextRef="#ctx0" brushRef="#br0" timeOffset="129083">29025 7588 13947,'10'-2'1691,"-2"1"-1408,-8 1 1293,0 0-1332,10 7-34,-3-1-115,8 8-36,-5-4-23,1 2-36,-1 1-62,1 0 54,0 2-3462,-1 1 3279,2 0-69,-1 0-435,5 7 245,-4-6-362,4 4-1891,-2-1 799,-3-6 1904,7 4 0,-12-12 0,2 0 0</inkml:trace>
  <inkml:trace contextRef="#ctx0" brushRef="#br0" timeOffset="129350">29304 7613 12686,'-10'-1'2812,"3"0"-1944,7 1-252,0 0 42,-35 6 372,7 7-702,-23 2 128,7 15-352,18-10-101,-6 7-3,13-10 0,2 0 0,3-2-62,2-2 28,1-1 1,1-1-96,1-1-70,1-2-42,3-2-433,1-2 128,2-2-1420,1-1 196,2-5-280,2 0 258,2-4-1668,2 1 3460,5-7 0,-7 9 0,1-3 0</inkml:trace>
  <inkml:trace contextRef="#ctx0" brushRef="#br0" timeOffset="133540">27803 11076 15629,'-15'-16'384,"3"3"-252,12 12 1461,-1 0-890,1 24-583,0-6-42,0 21 18,1-10-10,-1 1-27,1-1-6,-1-1-2,0-1 61,0 11-67,-1-10-40,0 10 79,-1-12-81,0-2 0,0-2 70,-1 8-71,1-7 1,-1 15 3,2-16-6,-2 6 0,0-6 5,1-6 4,0 3 52,0-2-27,1-5-68,-1 3 29,2-9 2,-1-2-241,1-2-472,1-7 385,-1 3-128,0-5-269,0 4-403,0-3-6013,7-19 7144,0 3 0,1-3 0,-3 13 0</inkml:trace>
  <inkml:trace contextRef="#ctx0" brushRef="#br0" timeOffset="134372">27822 11169 10648,'-6'-11'2060,"1"2"-1238,5 9 2271,0 0-2813,-27-22-22,20 16 50,-21-18-300,28 23-94,0-1-54,0 1 25,2 0 115,2 0 400,19 0-310,-5 1-82,15-1 87,-10 1-50,1 0-11,0 1-31,1 0 30,0 1-30,0 0-3,0 0-8,-1 0-149,0 0-59,-2-2-134,-2 1-171,-1-1-719,4 0 338,-7 0-467,3-2-451,-8 0-1115,-1-2 2935,-2-1 0,-4 2 0,-2 0 0</inkml:trace>
  <inkml:trace contextRef="#ctx0" brushRef="#br0" timeOffset="134684">27865 11347 11605,'-6'3'4050,"2"-1"-2155,4-2-1825,-1-5-61,2 4-9,0-4-9,2 4 9,1-1 34,4-2 19,4 0-53,2-2-8,4 0-37,1 1-50,12 0-219,-7 3-120,9 0-669,2 6 310,-8 1-5366,15 11 4370,-21-2-1376,2 5 3165,-13 0 0,-6-11 0,-2 2 0</inkml:trace>
  <inkml:trace contextRef="#ctx0" brushRef="#br0" timeOffset="134967">27749 11655 18690,'1'-2'224,"3"0"-182,18 0 47,13-1-89,-5 2-2,23 0-561,-21 0 484,9 1-386,-1 1 15,-10 0-186,9 1-316,-13 1-322,1 1-603,-1 1-1099,2 1-1356,-3 1 3530,1-1 1,-13-3 0,-1-1 0</inkml:trace>
  <inkml:trace contextRef="#ctx0" brushRef="#br0" timeOffset="135367">28638 11382 19020,'-1'-9'-350,"3"1"454,7 8-45,28-2-65,-12 2-257,18-2-110,-22 1 37,-2 2-2730,12 7 1041,-12-1-1273,9 8 3298,-16-5 0,-5-3 0,-3-3 0</inkml:trace>
  <inkml:trace contextRef="#ctx0" brushRef="#br0" timeOffset="135607">28548 11616 18765,'38'-14'158,"1"1"1,-4 0 0,-3 3-159,-4 5-50,-1 2-233,8 1-151,-9 2-137,8-1-249,-10 1-550,1 0-8116,16 6 9486,-16-1 0,4 2 0,-22-3 0</inkml:trace>
  <inkml:trace contextRef="#ctx0" brushRef="#br0" timeOffset="142700">29479 11100 12608,'0'-8'2884,"1"1"-2254,-1 7 767,0 0-1203,-2-33-91,1 22-72,-1-25-157,4 31 31,-1 4 380,5 7-33,-1 3-3417,7 19 3269,-5-6-29,1 11-72,-6-6 8,-2 1-11,-3-1-5,-1 0-116,-3-2 79,-1-3-170,-6 9 150,5-14 3376,-3 4-3393,8-16-16,1-2-322,2-2-843,1-1 985,4-4 275,1 2 45,6-3-45,2 2-148,13-1 145,-9 2-3,9 0 6,-16 4 56,-1 1 202,0 8-110,-4-2 312,0 13-284,-4-7-106,-3 9 0,-3-4 56,-3 1-48,0 1 9,-6 9-87,4-8-64,-4 7 11,6-10 19,2 1-3411,0-3 3277,1 0-132,2-4-2054,0-1 804,3-6-82,3-1-3649,6-12 5281,4-7 0,-3 5 0,-2-3 0</inkml:trace>
  <inkml:trace contextRef="#ctx0" brushRef="#br0" timeOffset="143433">29807 11194 11706,'4'-2'1565,"-1"0"1535,-3 2-2976,1 17 16,-3-4-51,1 17-19,-3 4-61,0-8-1,-4 31-8,4-27-31,-2 13-2,3-22 33,0-3-70,1 1-45,0-8-210,1 0 14,1-8-53,0-2-232,0-6 445,3-1 33,1-8-114,3-4-37,1-7-117,1-5-525,4-23 684,-4 10-363,2-14 481,-5 20 64,-1 4 36,1 4-20,-1 4 94,-1 6 97,1 4 56,-2 4 62,0 3 20,-1 1 811,0 2-887,-1 3 245,-1 0-301,1 10 48,-1 0 16,2 10-108,0 0 63,0 4-162,1 3-3417,0 10 3342,-1-9 24,1 6 26,-2-13-2,1-1-60,0-2 54,1-1-1,-2-3-89,1-1 3311,-1-2-3446,1-2-18,0-2-161,-1-3-523,2-1 783,0-4-83,4-2-64,0-5 55,4-4-355,6-16 380,-3 4 247,10-20-28,-12 20 0,2-4 468,-3 8-132,-3 7 36,0-1 62,-4 10-18,-1 1-58,-2 4 921,0 0-1046,0 4 456,0 9-496,1 2 56,1 20-241,-1-8 1,0 26-54,-1-19-353,-1 11-780,0-2 111,0-10-594,0 7-602,2-14-1494,0-6 3757,4-4 0,-4-7 0,1-4 0</inkml:trace>
  <inkml:trace contextRef="#ctx0" brushRef="#br0" timeOffset="144068">30270 11222 13443,'3'7'1400,"-1"-1"392,-2-6-1630,0 0-162,-17 35-62,12-18-4273,-13 28 4335,17-28 0,0 1 568,1 6-842,0-6-908,3 10 762,0-17-120,3 2-91,-2-10 3435,1-2-3319,0-2 78,1-3 76,1-4-513,4-15 782,-3 1-154,8-31 282,-9 24 255,3-23 26,-7 32-79,0-3 271,-2 9-220,0 5-63,-1 0-108,1 6-213,-1 2 431,3 12-219,-2-2-72,3 10 45,-2-5 36,0 2-126,1 16-3,-1-12-70,1 11-44,-1-18 27,0-1-291,5 1 101,-2-5-465,12-1 446,-7-7 61,7-4-9,-6-6-33,-1-3-184,4-11 416,-3 5 723,8-19-157,-11 19 129,3-6-57,-8 17-38,0 2-17,-1 3-75,-2 1 1312,1 1-876,-1 16-675,-1-4-98,0 14-53,-1-6-70,-1 3-3394,-2 2 3324,0 1-124,0 0-637,-1 13 276,1-10-3889,1 18 2503,2-23-1281,4 2 3222,4-15 0,-3-6 0,2-2 0</inkml:trace>
  <inkml:trace contextRef="#ctx0" brushRef="#br0" timeOffset="144583">30711 11111 15691,'-19'36'-52,"0"0"1,1 4 0,5-4 40,12-5-5985,3 21 5735,2-25-8,3 6 1401,1-17-1364,0-3 778,0-4-891,1-4 39,-1-2-30,1-2 3557,6-15-3181,-6 5 114,3-11 109,-8 7 96,-2 3 416,-1-2-371,0 5 396,-1 0-354,0 6-32,-3 6-414,1 2 62,-5 20 97,3-2 9,-3 33-159,3-18-721,-1 15 782,3-17-37,0-1 155,0 24-135,0-25-47,0 16 204,-1-27-98,0-10 89,-1 1 866,-12-9-232,4-4-1073,-27-10 14,20 0-148,-12-8-152,18 5-277,2 0-419,2-1-878,3-2 2098,3-6 0,1 10 0,1-5 0</inkml:trace>
  <inkml:trace contextRef="#ctx0" brushRef="#br0" timeOffset="149167">5920 10478 14644,'-32'18'1893,"8"-4"-1692,22-13 860,2-1-887,-2-1-26,-2 0-3316,-7-2 3238,-1 0 9,-7-3-12,-2 1 11,-2 0 141,-19-3-214,8 2 99,-13-3-104,12 3-34,-18-2 1678,-3 1-1644,1-1-512,19 3 0,3-1 445,2 0-3,-13-3-34,28 4-50,3 2-454,1 0 172,6 2 1542,1 0-3100,4-2 1975,2 1-2216,9-7 880,0 1 1355,21-11 0,-19 12 0,9-5 0</inkml:trace>
  <inkml:trace contextRef="#ctx0" brushRef="#br0" timeOffset="149600">5483 10308 10818,'4'-2'2574,"-1"0"-1468,-3 2-901,-38 16 19,22-9-9,-31 14 96,21-9 36,6-2-162,-7 2-17,6-4-78,1 0 33,0-1-98,1 0 11,0 0 34,2-1-44,-4 3 46,6-4-55,-7 4-8,13-5 24,-1 0-106,6-3-67,2 0-781,1-1 790,2 2 688,14 12-521,-3 0-36,12 10 6,-6-5 176,1 1-191,20 21-24,-14-15-270,19 21-131,-25-27-218,5 7-443,-9-9-613,0-1 860,4 4 0,-10-11 0,2 2 0</inkml:trace>
  <inkml:trace contextRef="#ctx0" brushRef="#br0" timeOffset="151953">2140 9446 15739,'-1'21'1324,"2"4"-1024,3 5-726,0 8 913,0 27-305,-1-13-372,-1-18 0,-1 1 314,0 0 1,-1-1-125,0 17 0,1 13-8,-1-25 5,1-4-64,0-5-2774,0-5 2766,0-7-516,0-4 137,0-8-1310,3-9 1462,-1-4 138,3-9-373,0-4-163,1-6-149,-1-4-2368,-1-18 2388,-1 10 1793,-2-11-1866,-1 16 300,-2 2-456,-5-11 1058,0 12 28,-4-7 372,1 14 121,0 2 3096,0 1-3026,-1 2 920,-1 1-747,1 2 1322,-9-8-1326,8 9 760,-7-8-915,11 14 400,-1-1-678,5 6-161,1 0-158,2 0-16,1 0 8,3-3 106,3-3 84,6-2-136,6-5 94,16-10-148,-5 6-56,12-6 56,-12 12-95,-1 4-219,11 4 129,-11 2-151,7 7-58,-13 1-164,-2 4-214,-2 2-186,-2 0-429,-3 0-83,-2 1 1470,-1 14 0,-5-15 0,-1 9 0</inkml:trace>
  <inkml:trace contextRef="#ctx0" brushRef="#br0" timeOffset="152185">2229 9727 10818,'-8'2'4288,"2"0"-3720,6-2 348,0 0-776,-8-9 25,13 6-50,-2-8-115,16 8-3,4 1-67,1-1-106,0 1-166,-1 1-641,7-1 82,-8 2-3236,13 5 2306,-21 2 1831,5 15 0,-15-12 0,-2 5 0</inkml:trace>
  <inkml:trace contextRef="#ctx0" brushRef="#br0" timeOffset="152400">2272 10063 18471,'-34'35'182,"17"-10"-70,34-30-112,11-4-4251,1 1 4251,3 0-8,2-1 556,1 1-1015,-1 0-99,0 2-1464,13 1 445,-12 2-4584,24-2 2445,-29 1 3724,11-5 0,-28 5 0,-2-1 0</inkml:trace>
  <inkml:trace contextRef="#ctx0" brushRef="#br0" timeOffset="152666">2717 9407 10919,'-3'33'292,"-1"1"1,1 30 525,11-22-759,0 5 1321,0 1-1377,0 1-3,-1 0-50,-1-3 743,-1-1-990,-1-4-717,1 12 1542,-2-15-1457,1 6-967,-1-12-879,-1-13 2775,0 0 0,-2-14 0,0-3 0</inkml:trace>
  <inkml:trace contextRef="#ctx0" brushRef="#br0" timeOffset="153055">1830 9283 14078,'-19'-22'2492,"2"10"-2360,14 24 69,-2 9 147,-1 6 60,0 12-32,-1 11-766,0 9 589,0 8-645,4-33 0,0 2 522,0 16 0,0 1-76,1-13 0,1-1 0,-1 12 0,1-1-37,0 15-30,1-6-56,1-4-3038,2-7 2719,3-5-152,4-6-1503,11 6 257,-1-15-6903,17 6 8743,-12-23 0,-3-1 0,-13-10 0</inkml:trace>
  <inkml:trace contextRef="#ctx0" brushRef="#br0" timeOffset="153433">1896 10609 10600,'0'8'2439,"0"-1"-2004,0-7 1312,0 0-1327,48-10-76,-17 4-185,5-1 1,2 0 112,11-1 167,6 2 1,3 0-852,-20 3 1,1 0 412,11 0 0,5 1 0,-5 0-835,-10 1 0,-3 1 834,14 1 0,-2 0-86,17 1-619,-2 1 428,-4 0-174,-4 0-78,-5-1-154,-3-1-1070,11 0 526,-18-1-369,7 0-473,-25 0-1159,-6 0 3357,-8 2 0,-4-2 1,-5 2-1</inkml:trace>
  <inkml:trace contextRef="#ctx0" brushRef="#br0" timeOffset="153869">1994 11148 12104,'-10'-48'1610,"2"8"-1081,7 28-36,0 2-64,0 2-46,1 4 485,0 2-605,0 2 460,0 5-426,0 1-3,0 7 19,2 5-36,1 7-61,2 7 8,3 25-157,-3-11-58,1 16-9,-2-20 8,-1-2-8,1-1 0,-1-2-59,1-5-44,1 5 7,-1-14-136,0 1-107,-2-15-42,-1-4-64,0-3-3674,-1-1 2764,0-5-454,0 2 1809,0-4 0,0 4 0,0 0 0</inkml:trace>
  <inkml:trace contextRef="#ctx0" brushRef="#br0" timeOffset="155034">2202 11527 11899,'1'6'2482,"0"-1"-1550,-1-5-932,9-2 462,9 3-339,7-1 132,33 6-252,-24-4 36,22 2-39,-28-3-62,-3-1 116,3-3-54,-9 1-462,4-5 366,-16 3 96,0-1 45,-7 0-25,-2-2-26,-8-12-5,-2 2-123,-17-20 136,8 13-4,-7-8-108,3 4 12,8 8 17,-7-12-17,13 15-196,-2-12 241,9 11 42,0-6-68,3 6-2,1-2 81,2 0 107,6-6-107,2 6-28,5-3-17,-1 9 34,2 2 11,3 3-3247,3 4 3435,2 2 8,2 2-272,1 5 120,-2 1 63,-1 6 36,-4 3-12,-4 2 37,-4 4-61,-3 4-18,-4 3-19,-3 2-17,-3 2 132,-8 18-87,1-11 17,-7 11-2181,3-16 2301,-1-3 23,1-2 154,1-6-102,1-4-74,2-4 2163,3-5-2304,2-4 34,1-3-692,2-1 3902,4-1-3459,3 0-20,7 0-9,2 0-688,14-2 238,-4 0-227,9-3-1829,3-4 829,-9 0-3006,16-8 4832,-21 6 0,-4 1 0,-12 5 0</inkml:trace>
  <inkml:trace contextRef="#ctx0" brushRef="#br0" timeOffset="155454">2873 11428 9329,'6'0'4268,"-1"0"-3003,-5 0-2,1 0-507,-1 7-454,0-1-128,1 8-59,-1 0-107,1 3 87,0 12-95,0-7-44,0 7 41,-1-7-76,0-7 9,1 2 12,0-10-32,0-3-58,0-2-188,0-2-34,1-1-232,2-6 602,0-2-118,9-15 65,-2 2-6,5-10 59,-3 4-282,0-1 228,0 1-88,6-5 139,-5 12-50,2-2 25,-6 13 22,-2 3 51,2 3 187,-3 3 121,1 3 257,-3 4-265,0 4-160,-1 3 69,0 4-111,-2 0-36,0 2-15,-1 9-92,-1-6-53,0 5-160,-1-3-95,1-8-742,0 6 132,0-14-255,1 1-239,1-6-305,2-1-461,3 0-409,-1-2 2587,2-1 0,-4 1 0,-1-1 0</inkml:trace>
  <inkml:trace contextRef="#ctx0" brushRef="#br0" timeOffset="156333">3193 11601 11160,'-2'6'1260,"0"-1"-1884,2-5 388,12 1-172,-2-9-1,11-1-176,-6-11 341,-1-1-3879,2-11 4095,-6 8 28,1-6 221,-8 14 233,0 2 2046,-2 0-1604,-2 8-212,-1-1-127,-2 7 3328,-2 2-3252,-6 4-199,2 2-179,-5 4 2,-1 3-133,5-2-82,-4 5-40,6-4-2,0-1-30,2 2-192,-1 5 108,5-5-1,-1 6-25,4-7 17,3 1 16,1 0-19,3-1 11,2-1-72,2-2-141,1-1-165,1-2-215,1-1 33,2-4 50,-1-1-44,2-1-1106,12-14 1338,-10 2-218,13-21 655,-19 13 263,4-17 238,-9 15 756,0-10-638,-5 14-48,-2-1-2,-1 8-62,0 3-92,0 1 357,0 1-396,0 3 886,0 0-1211,-1 9-236,0-1-204,-1 15 308,1-6-3,0 7 84,1-3 0,2 1 0,2 0-65,3 1-13,0-1-57,2 0-3355,4 5 3401,-2-9-124,4 1-523,1-10 618,-3-5 85,4-4-1,-4-6 31,-1-7-210,6-16 169,-5 5-21,3-11 2634,-8 11-2578,-1 3 9,-2 3 143,-2 3 84,-1 4 103,0 3 12,-2 2-3,1 4 702,-1 3-1351,-2 13 231,1-1 785,0 11-776,0 4-11,1-5-9,2 5-61,0-10 0,2-4 25,2-3 19,-1-3 9,2-3-109,6-1 204,-4-3 12,5-4-9,-7-5 8,1-4 0,-1-4-8,-1-4-134,-2-3-28,-1-2 44,-2 0-114,-1 2-85,-1 1-70,-1 4-92,-1 3-184,-1 3-163,1 4-1761,-2 1-182,2 4 2769,0-1 0,2 4 0,1 0 0</inkml:trace>
  <inkml:trace contextRef="#ctx0" brushRef="#br0" timeOffset="156602">3813 11198 11289,'4'-1'5402,"0"0"-4655,-4 1 12,4 49-639,-2-23 3,2 15 1,-1 1-124,-1-4-6,2 4 1,-1 2-46,1 0-2083,0-1 0,0-1 2028,0-6-102,0 9 721,-1-20-879,0-4-99,-1-6-232,0-4-323,-1-5-248,0-3-3238,-1-10 2434,0 0 2913,-3-14 1,2 14 0,-2-5-1</inkml:trace>
  <inkml:trace contextRef="#ctx0" brushRef="#br0" timeOffset="157001">3007 10782 16523,'28'-26'1134,"-6"7"-1011,20-1-87,3 3-36,-9 6-3,12-3 3,-17 7-495,-1 2-928,9 2 51,-11 1-790,8 1-1439,-16 1 2753,2 0 0,-12 0 0,0 0 0</inkml:trace>
  <inkml:trace contextRef="#ctx0" brushRef="#br0" timeOffset="157321">3740 10497 12890,'3'1'3465,"0"0"-1878,-3-1-1545,28-18-45,5 3-5,15-10-210,-6 7-191,-11 9-92,-3 2-4350,9 2 3563,-11 3-628,6 2 1684,-9 9 1,-12-6 0,0 5 0</inkml:trace>
  <inkml:trace contextRef="#ctx0" brushRef="#br0" timeOffset="157535">3950 10708 15349,'-4'5'2607,"0"-1"-1151,4-4-1585,39-35-223,-17 21 149,4-7 0,2 1-290,0 11-196,1 1-1593,16-4-540,-7 1-846,8-3 3668,-7-6 0,-22 12 0,2-4 0</inkml:trace>
  <inkml:trace contextRef="#ctx0" brushRef="#br0" timeOffset="157833">4513 9634 15159,'-3'0'2985,"0"0"-1165,3 0-1745,-10 37-24,8 8-53,-3-13 1,0 3-41,4 6 0,2-1-1073,-1 10 883,1 13-653,3-6 140,-1-13-347,4 10-775,1-17-1309,1-3 3176,7 7 0,-8-21 0,3 2 0</inkml:trace>
  <inkml:trace contextRef="#ctx0" brushRef="#br0" timeOffset="158119">4413 10559 19852,'34'-17'50,"1"2"-78,-5 6 25,3-1 1,3 0-203,1 1-52,0 2-130,0 1-747,16 0 196,-13 4-3013,27 2 336,-33 3 3615,10 7 0,-31-5 0,-1 3 0</inkml:trace>
  <inkml:trace contextRef="#ctx0" brushRef="#br0" timeOffset="158616">4536 11048 18057,'10'-48'-70,"5"7"70,10 28-129,2 3-36,0 5 42,0 2 61,-3 5-78,-2 3 45,-2 4 42,-2 6-34,-4 3 51,-3 4 36,-5 2 98,-3 4-3367,-9 17 3347,-2-7-582,-9 11 678,0-14 95,-1-2-112,-2-2 69,1-2-2,0-3 0,2-2 208,-5 4-242,7-9 160,-7 5-76,14-14-69,-1-1-146,8-7 2855,0-1-2914,7-1 995,3 0-902,7 0 36,4-1-96,3 0 1,4-2 33,16-2-61,-9 1 52,11-1-58,-16 3-33,0 1-1,17 0 34,-17 3-154,12 1-92,-24 2-62,-1 0-611,1 2 54,-4-2-5791,12 4 2540,-13-6 4116,6 1 0,-13-4 0,-2 0 0</inkml:trace>
  <inkml:trace contextRef="#ctx0" brushRef="#br0" timeOffset="158801">5106 11382 17060,'-7'-2'-4301,"2"-1"874,5 1 3427,0-3 0,0 3 0,0-1 0</inkml:trace>
  <inkml:trace contextRef="#ctx0" brushRef="#br0" timeOffset="176752">13087 14989 13423,'-55'1'3612,"13"-1"-3326,26 1-132,10-1-154,3 0-107,1 0 124,7 0 106,3 0 70,7 0-64,3 1 36,5 2-95,3 0 96,4 2-133,0 0 23,19 5-56,-10-3 0,14 2 39,-14-4-39,1-1-42,17 1-106,-13-1-22,-8-1 1,0 1-74,5 0-113,-1 2 0,-1 1 163,1-2-129,-5 0 0,-1-1-33,-6-3-1,5 0 0,-15-5-47,-4-1 154,-3-6 42,-1-11 134,-6 1 11,0-11 18,-4 6 41,-3-3 3,-2 0 56,-4-1 17,-2-1 16,-4-1-3444,-10-19 3542,4 9-61,-7-15-199,9 15 79,2 0 106,-2-18-112,7 15 126,0-11-34,9 9-92,5 14 112,15-11 3,2 25 11,13-2 115,-1 12-149,5 3-86,3 3 53,2 2-17,2 2-31,0 4-657,-2 3 724,15 15-29,-26 0 0,-1 2-46,18 18-3,-25-14 0,-5 1-34,-7 6 34,-5 3 3,-3-1 2326,-6 1-2321,-2 0 158,-6-2-7,-10 13-114,3-14 123,-15 19-11,14-27-31,-6 7 22,10-15 62,3-3-31,2-2 946,2-3-1125,5-5 728,2-2-720,7-3 115,1 1-53,14 3-73,-3-1-67,9 0 68,-5-2-164,2 0-170,1-1-156,0 1-208,0-1-300,1 1-1868,11 2 858,-9 0 2010,15 3 0,-27-5 0,3 1 0</inkml:trace>
  <inkml:trace contextRef="#ctx0" brushRef="#br0" timeOffset="177254">14519 14929 16884,'0'50'92,"0"-10"-103,3 9 11,-1-21-202,4 22 200,-3-29-130,3 13-8,-3-25-442,1 1 288,-2-7 53,1-2-87,0-5 328,0-1 45,4-16-132,-2 2 34,3-11-28,-3 3 36,2-2-8,-1 2-37,6-6 90,-3 11-5,4-4-60,-5 13-86,0 3 159,2 0 57,-3 5-57,1 1 429,0 5-143,-3 4-45,2 3 196,-3 6-198,0 3 257,-1 31-384,-1-15-22,-1 20-89,-2-23 69,0-2-282,-3 16 201,2-18 3,0 9-238,3-22-87,1-3 14,2-2 28,2-3-207,2-2-1167,8-4 480,-1-6-483,6-6 1660,2-20 0,-11 19 0,2-11 0</inkml:trace>
  <inkml:trace contextRef="#ctx0" brushRef="#br0" timeOffset="178184">14842 15256 9628,'6'4'684,"0"-1"214,-6-3-744,0 0 48,43-18-185,-27 7 30,34-17-21,-39 11 21,-2-1 132,-2-7-13,-3 5-32,-1-4 734,-11-5-344,2 13-118,-7-8-56,2 16 62,-2 2-62,0 2-56,0 1-11,1 2 187,-11 5-467,10 2-3,-8 6 0,12 1-9,1 4 135,3 14-126,2-4-500,4 11 419,4-9 19,5 0-53,2-1-232,13 6 117,-5-11-3906,18 7 3704,-13-19-125,8-2-15,-9-8-60,0-6 88,0-3 46,-1-8 367,-1-5-488,13-30 619,-15 17 202,8-20 16,-20 28 227,-2 3 1423,-3-8-1209,-2 15 3233,-2-5-3343,-2 17 83,-2 1-329,0 0-91,0 2-16,0 1 9,1 0-48,0 2-342,1 1-232,-2 9 330,4-1-11,-1 8 59,2 5 39,1-5-45,1 7-8,1-8-9,2 0-53,4 3 17,-1-6-591,16 6 339,-10-14 71,17-2-91,-14-10 263,6-5-39,-6-4 29,0-3-4,9-18 177,-11 14-50,7-12 83,-17 25 74,-1 1 45,-3 6 349,0 1-375,-1 3-31,0 2 126,0 11-142,0-2 7,2 19-136,1-11-6,2 9-36,3-3-54,-2-8-81,4 3-25,-1-13 185,0-4-109,14-3 190,-7-6-70,9-6 0,-10-6 8,0-4 163,7-29-62,-11 16-3,5-21 1,-14 25-54,-1 1 171,-3-8-36,-1 11-48,-2-4-138,-2 15 1,1 3 6,-1 2-9,1 3-300,2 1-414,1 2-4433,2 1 3075,5 2 2072,4 1 0,-2 0 0,1 1 0</inkml:trace>
  <inkml:trace contextRef="#ctx0" brushRef="#br0" timeOffset="178602">15988 14762 18435,'38'-29'-92,"11"3"33,-20 22-602,23-2 258,-20 4-82,8 0-237,-14 2-132,-2 0-202,-3 2-414,-3 2-263,-3 4-373,-4 2 1258,-5 9 0,-2-10 0,-3 3 0</inkml:trace>
  <inkml:trace contextRef="#ctx0" brushRef="#br0" timeOffset="178822">16027 14955 10632,'-12'-1'20,"15"0"1394,39-2-1518,-5 1 1424,12-1-1656,-21 1-126,1 0-873,14-2 209,-9 2 259,9 0-6745,-5 2 8361,-12 0 0,-3 0 0,-15 0 0</inkml:trace>
  <inkml:trace contextRef="#ctx0" brushRef="#br0" timeOffset="179700">16985 14378 13952,'-5'-23'585,"5"9"-291,13 30 28,1 8-215,-1 7 170,0 29-179,-5-9-63,-5-5 0,-2 0-1700,-4 9 1697,1-20 0,-1-1 143,-7 25-175,2-18-61,-2 6-135,6-22-17,1-6-1075,2-3 1061,2-9 157,2-1 25,4-7 1305,2-2-1106,16-11-218,-8 4-87,11-5 359,-11 9-217,3 6 9,-4 5 415,2 7 455,-6 20-604,-6-2 412,-1 35-675,-9-20 395,-2 17-109,-1-28 1,-1-2-94,-4 18-64,-4 14-93,8-25-39,0-4-87,4-4 34,2-5-112,1-3-1020,14 4 539,-3-14-122,14 2-946,-5-14-238,4-4 1952,11-13 0,-18 8 0,5-6 0</inkml:trace>
  <inkml:trace contextRef="#ctx0" brushRef="#br0" timeOffset="202400">29467 7693 7176,'-9'2'2646,"1"-1"-2109,8-1 527,0 0-918,-14-4-65,8 0 129,-11-3 17,11 1-65,-1 1-3111,-2-6 3131,3 4-93,-2-2 146,6 4-109,0 2 21,1 0 52,0 1 2234,1 2-1753,7 8 2939,1-1-2986,17 18-477,-6-8-94,8 7 5,-8-6 48,2 1-28,-1-1 16,1 0-49,-1 1 49,0 0-198,6 5 95,-8-7-45,2 2-232,-7-7-79,-5-5-64,-1 0-224,-4-5-36,-1-1-684,-1-2 441,0-2-2497,-1-9 1130,0 2 2290,-1-11 0,1 13 0,-1-2 0</inkml:trace>
  <inkml:trace contextRef="#ctx0" brushRef="#br0" timeOffset="202657">29624 7690 9799,'-8'-8'2828,"2"1"-2032,6 7 2729,0 0-2640,-33 41-580,20-21-235,-27 32-56,25-25 37,3-7 44,-3 7-25,3-7-37,-8 13-61,9-15-145,-4 7 61,12-21-821,2-1 247,1-3-2094,4-5 1615,-1 2-2666,9-10 3831,-3-1 0,-2 4 0,-2 1 0</inkml:trace>
  <inkml:trace contextRef="#ctx0" brushRef="#br0" timeOffset="212100">18132 14463 10916,'-6'0'2394,"2"0"855,4 0-3151,-14 7-48,10-3 102,-10 8-57,14-1 162,2 4-91,0 7 217,3 23-78,-2-7-114,0 16-104,-2-13 33,0 0 62,-1 0-112,-1 0-906,-2-3 886,0-1-3134,-4 10 3006,1-13-200,-1 6 194,2-18-89,1-6-774,2-5 1035,0-7-553,1-6 3592,1-6-3253,2-8-387,5-40 354,-3 13-72,2-4 0,-2-1 124,1-4-13,-2 10 0,0 0 30,1-4 77,0 9 1,1 2 12,-2 6 415,3-9-309,-4 29 135,-2 3 73,1 3 5,-1 2 414,0 0-814,0 7 81,1 0-3308,3 15 3308,0-4 0,3 10 0,2 5-42,-3-8 37,4 6-1,-4-13-72,1-1-401,5-1 17,-3-6 3409,4-1-3457,5-10 348,-4-5 47,7-8-84,-5-6 20,0-5-73,5-17 207,-5 8 45,2-10 45,-6 7 126,-4 14 475,-1-6-189,-4 20-20,-2 2-1,0 6 906,-1 2-824,2 4-440,-1 0 261,3 16-174,-1-4 62,3 14-12,-1-5-7,0 4-18,0 2-44,-1 1-104,0 1 70,1 30-76,-1-22-803,1 22 767,-2-30-6,0-2-218,2 7-8,-1-13-37,1 2-641,-1-15 314,-1-6-1334,1-1 875,-1-8 981,0-2-903,1-5-694,0-5-1471,1-1 3142,1-11 0,-4 15 0,1-3 0</inkml:trace>
  <inkml:trace contextRef="#ctx0" brushRef="#br0" timeOffset="213317">18595 14602 16346,'2'-6'1302,"0"3"-988,-1 23-227,0-2-54,0 15 29,-1-3-62,0 5 11,-1-1 0,0 2-2,-1 9-9,0-8 0,0-2 0,-2 1-51,2-1-3506,-1 7 3417,2-14 28,0 1-501,1-19 215,1-5 118,5-11 244,1-5-43,4-12-27,0-6 0,0-7-81,-3-6 1,0-2 3427,0-13-3423,-1 2 0,-2 0 120,-2 7-1693,0 14 1,-1 1 1745,1 3 9,0-1 143,0 18 36,-2 7 185,0 1 98,-1 5-509,2 7 198,0 2 3319,4 8-3425,-1 2 8,1 5-117,7 21 11,-5-18-107,9 18 20,-7-30-498,8 1 431,-7-11 83,5-1 108,0-9 21,-3-1 1,3-7 39,-4-2 64,-2-2-48,3-12-61,-4 6 0,3-8 96,-6 12 10,-1 2 20,-1 4 42,-1 3-17,-1 4 26,0 2 254,-1 3-87,0 1-95,1 1-145,-2 0 61,2 4 12,0 1-65,1 3 159,2 10-159,0-1-70,1 9-36,-1-5 75,3 22-115,-3-13-10,2 16-147,-5-21-24,1 0-91,-1 0-3492,-1-1 3297,1 0-224,0-3-2028,1 5 751,1-9-902,2 0 2904,1-10 0,-4-4 0,2-2 0</inkml:trace>
  <inkml:trace contextRef="#ctx0" brushRef="#br0" timeOffset="213567">19244 14831 10933,'9'0'4330,"-1"0"-2757,-8 0-1105,0 0 593,3 59-739,-3-34-181,1 11 1,-1-1 107,-4-12-84,-1-2 31,-1 10-148,1-8-48,-2 5-84,1-6-62,2-8-190,-1 2-157,3-9-103,0-3-1664,0-2 23,0-4-1384,0-2 3621,-2-10 0,3 9 0,-3-5 0</inkml:trace>
  <inkml:trace contextRef="#ctx0" brushRef="#br0" timeOffset="-212363.73">19580 14643 9998,'1'-4'3114,"0"0"1744,-1 4-4166,1-8-381,0 6 179,1-6-490,-2 19-37,0 14 43,0 7 2,-3 31-1570,1-20 1562,-3 16-28,1-21-241,0-1 266,0 0-126,0 11 26,1-14-242,-1 12 121,2-31-28,1 0-75,1-15-40,0-1-87,3-9 1974,0-2-1520,3-11-152,4-25-16,-3 3 127,-3 11 1,1 0-100,-2-20 50,0-2-29,-3 19 0,1 0 77,-1-16 15,0 17 1,1 2 20,0 5 6,0 1 143,0 19 17,0 5 190,0 2-146,-1 2 89,2 4-254,0 0 73,1 6 37,2 2-51,0 5-42,5 15-56,-3-7-54,6 16-32,-6-20 4,3 2 24,-4-11-32,1-3-184,1-2-368,6-2 519,-2-3 25,14-12 98,-7-1-3,8-13-44,-6-2-380,0-6 382,-1-2-42,4-14 79,-8 15 8,1-3 0,-11 21 126,-2 6 210,-1 5 131,-2 2 785,-1 2-930,1 4-28,-1-2 475,1 11-761,-1-3 51,-2 22 25,1-7-17,-2 26-109,3-17 39,-1 24-286,2-23 238,1 9-61,1-15-112,1-2-123,0-1-633,2 5 275,0-10-418,1 4-2185,3-11 697,-2-6 2611,7-6 0,-9-3 0,1-2 0</inkml:trace>
  <inkml:trace contextRef="#ctx0" brushRef="#br0" timeOffset="-211863.73">20157 14513 17900,'-6'44'228,"0"0"1,0-4 0,2-3-5847,-1-3 5651,1 0-30,2-1 1409,1 14-1412,0-10-3,1 9 725,0-3-1268,2 2 286,-1-9-521,2-5 190,-2-25-159,1-2 44,-1-6 3507,-1-1-3078,7-21-92,-3 2-91,3-20-109,-4 7 79,-2-6 235,-1-3 76,-2 0 179,-2-1 0,-4 1 487,-3-12 3,3 17 684,-4-14-421,5 30 681,-2-6-798,5 18-132,-1 0-26,3 6-77,1 2-141,1 1-288,0 2-260,5-3 237,1-1 15,7-3 36,3-2-8,5-1-82,26-4-67,-15 6-296,28-1 91,-33 8-130,8 1-208,-12 3-146,-2 2-1840,5 10 575,-10-2-1434,1 5 3545,-12 1 0,-2-11 0,-3 2 0</inkml:trace>
  <inkml:trace contextRef="#ctx0" brushRef="#br0" timeOffset="-211663.73">20125 14721 18502,'40'-23'-75,"-7"5"-82,10 2-949,6 3 400,-11 6-1651,25 0 424,-26 9-1295,8 2 3228,-12 7 0,-18-6 0,0 2 0</inkml:trace>
  <inkml:trace contextRef="#ctx0" brushRef="#br0" timeOffset="-211480.73">20820 14935 18005,'-30'44'51,"-1"-1"1,9-11-1,1-2-221,-13 22-175,18-24-206,1 1-1505,-6 18-651,4-9-2133,-3 8 4840,3-15 0,10-16 0,-2-3 0</inkml:trace>
  <inkml:trace contextRef="#ctx0" brushRef="#br0" timeOffset="-210396.73">21117 14504 17497,'0'-7'627,"3"9"-462,1 12 34,1 10 196,5 24-283,-3-7-42,1 16-28,-3 2-1287,-2-15 1211,0 11 29,-1-18-4,0-2 201,0-3-407,1-2-34,-1-2-1006,4 7 595,-3-17-1320,3 3 1638,-4-22 239,4-15-356,-2-3-359,-1-14 0,-1-4 445,-1-7 169,-1 6 0,-2 1-32,-2-3 1082,-3 3-916,-6-10 260,3 13-228,-3-7 567,4 16 23,2 3-20,-1 0 479,1-5-456,2 6-2756,-1-10 2627,4 15 305,1-4-319,0 10-85,1 1-83,0 3 69,0 1-301,0 3 3153,3 0-3342,0 1 404,15-2-78,1-1-149,14-1-70,-1 0-59,3 2-492,1 1 333,-2 1-56,-1 1-34,-2 2-1176,6 7 179,-11 0-3803,10 10 5178,-22-4 0,-1-2 0,-11-6 0</inkml:trace>
  <inkml:trace contextRef="#ctx0" brushRef="#br0" timeOffset="-210180.73">21181 14658 15265,'-6'1'2428,"1"0"-1465,5-1-1066,32-8 100,-10 4-2187,11-2 0,3 0 1842,3 3-77,15-1 694,-18 4-1218,0 1-432,1 2-859,-1 1-1560,-2-1 3800,3 0 0,-20-2 0,1 0 0</inkml:trace>
  <inkml:trace contextRef="#ctx0" brushRef="#br0" timeOffset="-209522.73">21888 14440 19409,'-7'39'-44,"0"0"0,1-3 1,1-1 46,0 26-6,1-14-3,0-8 1,-1 0 2,1 1-6,-3 8-77,5-24-35,0-7-94,1-7-415,1-6 56,0-2 198,0-11 376,1 1-8,2-13-318,0-21 0,0-5-10,1-7 133,-1-11 0,-1 0-925,-1 12 1074,-1-9-114,1 19 160,1 15-135,3-6 42,-2 21 101,0 2 107,0 8-26,0 3 529,5 6 745,-1 2-1117,4 7-17,-1 0 1,-1 4 41,4 24-255,-5-14-53,3 27-5,-5-32-549,7 13 184,-5-23-133,5 1 102,-5-13 169,2-1 232,2-5 45,1-4 9,1-7 8,8-18 44,-5 4-24,3-11-26,-5 4 230,-5 13 151,-1-2-20,-5 16-2,-1 5 16,-1 2 502,-1 2-471,0 5-244,1-1 9,-1 7 6,1 2-23,0 4 17,1 16-134,-1-5-48,0 13-11,-1 7-648,0-12 486,0 13-3278,1-18 3053,1-3-165,1-3-165,2-5-490,2-3-523,3-5 1849,19-11 0,-18 1 0,12-7 0</inkml:trace>
  <inkml:trace contextRef="#ctx0" brushRef="#br0" timeOffset="-208996.73">22476 14268 13605,'0'-3'3867,"0"0"-3688,0 3-171,-26 37 46,16-14-46,-20 33 79,22-23-79,1 19-11,2-11-39,3-7 0,1 0-44,3 3-21,2 7-514,10-13 189,-2-12-80,6 0 95,-3-12-90,2-4-22,9-10 268,-7-1 21,7-9 195,-11 0 45,-2-1 98,-3 1 64,-3 3 267,-2 2 153,-2 3 605,-2 3-669,0 4 829,-1 0-1115,0 7-145,0 0-87,-3 7-78,-4 2 69,-8 24 79,1-3-19,-5 18-51,5-9 0,2 0 0,1 1-87,-1 18 81,5-16-28,3-11 1,1 0-20,1 3 11,1 7 34,1-8-54,0-12 129,-1 8 37,1-20 16,-3 1-8,0-10 9,-13-1-250,3-2 120,-10 0-3875,-2-11 3570,6 2-16,-5-9-471,4-6 17,7 4-487,-1-7 1271,8-22 0,3 30 0,1-20 0</inkml:trace>
  <inkml:trace contextRef="#ctx0" brushRef="#br0" timeOffset="-208797.73">22585 15151 13507,'4'-2'720,"-1"0"-9213,-3 2 8493,0-18 0,0 14 0,0-13 0</inkml:trace>
  <inkml:trace contextRef="#ctx0" brushRef="#br0" timeOffset="-203646.73">24881 13216 9861,'-8'-1'3783,"2"0"-3307,6 1 902,0 0-1174,-8-3-19,6 2 36,-6-2-8,8 3 1876,0 0-2173,3 1 84,-2 0 95,4 3 70,0 3-11,2 4-59,16 27-120,-6-12 25,13 20 0,-10-18-25,2 0 25,14 15 84,-7-10-986,10 8 908,-10-13 64,0-2 0,-2-2-91,1-2 21,-4-2 0,-1-3-5,3 3 8,-9-7 5,1 1-8,-8-6 0,-5-4 900,-1 1-858,-2-4-2590,-2-1 1503,-3-1-556,1-1-1390,-4 0-1584,2-1 4575,11 7 0,-7-4 0,9 5 0</inkml:trace>
  <inkml:trace contextRef="#ctx0" brushRef="#br0" timeOffset="-203046.73">25330 13268 18088,'-1'6'481,"-6"8"-489,-1 1 8,-7 11 235,-9 20-131,3-7-27,2-2 0,-1 1-1447,-4 8 1434,8-16 0,0 0 4,-6 11-966,0-1 974,0-1 2,2-2-428,1-4 350,4-5-3,0 1 3,7-12 1225,0 1-1234,5-13 1080,3-2-2284,-1-1 509,1-8-372,0 3-3796,0-8 938,2 6 3934,2-8 0,-7 31 0,6-20 0,-9 24 0</inkml:trace>
  <inkml:trace contextRef="#ctx0" brushRef="#br0" timeOffset="-129228.73">13953 15803 18379,'-1'4'700,"1"9"-708,0-1-6,-2 28 5,1-8 37,-1 34 6,0-24-363,2-5 0,-1-1 382,1 5-19,1 13-34,0-1-3,0-14-3189,2 20 3122,-1-28-58,1 13-1,-2-23-17,1 2-53,-1-12-69,0-2 257,-1-2-927,0-2 126,0-1 54,1-1-723,1-8-6489,2-10 7970,-1-10 0,1 7 0,-3 3 0</inkml:trace>
  <inkml:trace contextRef="#ctx0" brushRef="#br0" timeOffset="-128939.73">13896 15774 16931,'6'-9'-271,"0"2"419,2 7 20,3 0 0,3 0-31,15 0-131,-6 1-6,8 1-92,-2 4-43,-7-1-120,5 4-44,-10-2-205,0 2 8,-2-1-109,-1 1-221,0 1-535,-2 0-4144,2 6 5505,-5-2 0,-1-2 0,-7-6 0</inkml:trace>
  <inkml:trace contextRef="#ctx0" brushRef="#br0" timeOffset="-128658.73">13965 16025 12302,'-9'8'4131,"2"-1"-3294,7-7-1304,0 0 467,2 0 53,5 1 50,5-1-55,24 2-45,-12 0-3,15 1-193,-19-1-71,-1 1-1208,14 7 786,-14-2-1499,14 16 522,-22-5-3961,2 6 5624,-10 2 0,-1-16 0,-2 4 0</inkml:trace>
  <inkml:trace contextRef="#ctx0" brushRef="#br0" timeOffset="-128430.73">13933 16513 11384,'-5'3'3876,"2"-1"-956,3-2-2979,6 1 188,2 0-45,33 2-81,-12-2 3,21 2-6,-20 0-224,1 0-420,11 4 61,-10-2-262,9 1-1692,-2 0 671,-9-3 1866,19 1 0,-32-4 0,5 1 0</inkml:trace>
  <inkml:trace contextRef="#ctx0" brushRef="#br0" timeOffset="-128080.73">14489 15963 13468,'10'-8'2058,"-3"2"-1526,-7 6 1635,0 0-2097,6 14 14,-2-1-22,4 16-29,-4-1 20,0 6-3333,0 19 3280,-1-12-2,1 12 2,-2-16-3,0 0-31,0-1-2245,0 16 2122,-2-13-402,1 11 221,-1-19 1956,0-2-2119,0-5-213,-1-5-313,0-6-354,-1-5-2444,0-5 4093,0-1-268,-3-7 0,3 4 0,-2-4 0</inkml:trace>
  <inkml:trace contextRef="#ctx0" brushRef="#br0" timeOffset="-126763.73">14510 16076 8446,'-24'23'70,"2"5"2425,14-4-2565,2-5-1456,1 2 955,4-17 1711,2-2-1037,11-15 857,-6 4-783,8-7 344,-12 11-202,-1 3 919,0 1-2750,3 5-717,2 1-1598,5 3 3827,6 3 0,-9-6 0,2 2 0</inkml:trace>
  <inkml:trace contextRef="#ctx0" brushRef="#br0" timeOffset="-126480.73">15547 16214 17713,'10'0'1030,"-3"0"-884,-7 0 730,0 0-764,35-10-112,-14 4-1864,12-3 0,1 1 1570,0 1-109,12 0-202,-16 5-327,-3 1-575,-2 3-1487,-3 2-1738,-3 1 4732,-4 6 0,-8-7 0,-2 3 0</inkml:trace>
  <inkml:trace contextRef="#ctx0" brushRef="#br0" timeOffset="-126280.73">15588 16420 17150,'-3'-2'1968,"0"1"-1206,3 1-656,41-9-151,-11 5-543,22-1 0,5 1-929,0 8 1517,8 7 0,-4 2 0,-25-3 0,22 14 0</inkml:trace>
  <inkml:trace contextRef="#ctx0" brushRef="#br0" timeOffset="-125492.73">17785 15339 17141,'-4'63'297,"-1"-3"-260,-5-19-29,0 2-5,-2 0-1286,1-2 1280,0-2 3,2-3-8,0-3 355,2-5-462,2 1 206,2-11-298,1-2-152,2-11-10,1-2 103,3-2 53,3 1 716,5 0-682,27 1 179,-12-1 73,32 5-73,-29-2-242,8 5 306,-14 0-19,-3 3 81,-3 3 395,-2 15-202,-8-4 56,-1 13-3334,-9-5 3264,-4 2-8,-5 3-313,-4 2 363,-2 0-36,-1 0-107,0-1-64,0 0-2,1-3-164,5-5 1,0 0-11,-1 6 2,-4 17-61,13-34 3,2-5-12,1-1-111,1-4 2909,1-1-3735,4-1 1089,1-5-992,4-1-265,-1-4-139,2-6-168,3-3 1516,3-16 0,-8 13 0,2-6 0</inkml:trace>
  <inkml:trace contextRef="#ctx0" brushRef="#br0" timeOffset="-119480.73">18629 15685 10342,'1'-12'3174,"-1"3"-2150,0 9 2160,0 0-2154,1 20-769,-1-1-22,1 19 0,-2 5-152,-1 5-632,0-8 0,0 0 551,-4 2 2,0-1-8,-3 11-34,2-13-8,-2 6-266,2-9 84,2-11-8,0 2-28,2-13-146,1-6-143,0-3-196,1-4 959,0-1-1382,1-3-874,0-11 917,0-4 170,0-14-129,0-3 18,0-6-796,0-23-113,1 16 1975,0-12 0,0 38 0,0 6 0</inkml:trace>
  <inkml:trace contextRef="#ctx0" brushRef="#br0" timeOffset="-119062.73">18570 15774 10592,'5'-48'2170,"0"9"-1728,-3 35 505,1 1-723,-2 3 339,0 0-180,1 1-374,0 1 223,5 7-2,1 1-79,4 8-70,1 1-28,2 2-53,0 2-3425,8 9 3416,-5-9-27,5 6-496,-2-7 148,-5-8-24,5 1-40,-7-11 115,-1-3-65,9-10 3709,-5-1-3393,6-10 37,-8 0 45,-1-3 11,-2 0 133,-2 1 83,-2 2 5,-2 3 207,0 1-150,-3 6 299,1 0-188,-3 8 17,1 0 843,-1 2-658,0 2-445,0 0 0,0 1-11,-1-1-43,1 1 71,1 24-174,0-2-3,1 23 3,-1-7 0,0 0-42,1-1-28,-1-1-146,2-3-97,-1-2-594,2 8 263,-1-14-1563,3 10 521,-2-23 1686,12-1 0,-11-10 0,7-2 0</inkml:trace>
  <inkml:trace contextRef="#ctx0" brushRef="#br0" timeOffset="-118363.73">19225 15725 11205,'5'-5'2994,"-1"1"-2306,-4 4 1328,0 0-2016,-4 38 90,-1 0-48,-2 23 11,-1 1-53,4-26 3,1 10-9,0-6-5,1-11-857,-1 25 434,2-37-571,-1 12 683,2-33 330,4-11-8,1-3-179,3-14 17,0-2-2002,0-4 1794,-1-5 59,0-1-101,0 2 1,1-1 347,1-2 24,2 2 1,-1 4 39,-4 21 235,4-4 138,-8 18 1861,0 3-973,-1 1-940,1 5-170,0 0 20,1 7-20,1 3-89,1 6-3449,3 16 3387,-2-8-58,5 20 21,-4-23 29,2 6-135,-2-13-159,0-3-40,1-3-377,3-3 3760,-1-6-3377,3 0 229,-2-8 77,2-3 24,1-6-25,1-5-140,0-6 34,-1-3-73,6-18 202,-5 10 16,3-9-36,1 4 28,-8 18 770,4-4-273,-12 22 527,-1 2 135,-1 2-921,0 2 222,1 3-292,0 3-62,0 4 59,2 16-165,0-3-3437,4 26 3435,-4-18-32,2 10-512,2-2 42,-3-11-174,3 6-198,-3-15-4369,8 11 2073,-4-15 3172,6 5 0,-11-18 0,0-3 0</inkml:trace>
  <inkml:trace contextRef="#ctx0" brushRef="#br0" timeOffset="-117797.73">19957 15469 12378,'0'-3'3209,"0"0"-2167,0 3-1137,-40 57 22,27-26 52,-10 6 0,2 4-77,16 13-1450,2-12 1494,4 12 18,3-20-79,4-2 51,4-2-353,2-3-56,2-2-307,2-4 80,2-4 34,2-3 33,2-7 787,11-3-527,-8-7 110,14-10 263,-20-1 45,1-5 411,-12 6 34,-3 2 460,-2 1-314,-2 3 123,-2 2 14,-1 2 1332,0 1-1007,0 1-829,-3 5-79,0 0-190,-4 6-70,-1 2 9,0 6-18,-6 24 46,5-5 28,1 9 1,1 2-41,2 4-1651,2-2 0,1-1 1694,2-2-29,0 12-488,0-21 525,1-2 2,0-2-5,-1-4-24,0-3 108,0-4 277,-6 4-70,2-12 3174,-7 4-3253,1-13 662,-2-2-732,-4 0-50,-2-2 56,-3-1-149,-8-1-111,8-1-1123,-19-7 485,21 0-407,-7-8-526,16 2-1373,5-4-827,2-1 3880,5-10 0,-2 16 0,2-4 0</inkml:trace>
  <inkml:trace contextRef="#ctx0" brushRef="#br0" timeOffset="-114411.73">24694 14428 7179,'-6'0'-482,"1"0"1,6 0-1</inkml:trace>
  <inkml:trace contextRef="#ctx0" brushRef="#br0" timeOffset="-113647.73">24684 14428 12210,'6'0'498,"-2"0"-587,-4 0 195,55-12-39,-21-9-68,1 9 0,0-1-41,-2-17 42,-13 11 47,-1 0-44,-3 3 87,-3 2-88,-2 3 253,-3 1 96,-3 5 245,-2 1 85,-3 3 1791,0 1-2469,-3 2 56,1-1-23,-3 1-36,0 0-8,1 2-54,1-1-53,-1 2 0,2 1 9,-1 3-132,1 25 204,1-9-16,0 31 42,2-25 10,3 21-125,3 2 62,-2-10 27,0 20 87,-4-42 79,-4 13-59,0-24 13,-8 4-52,2-9-23,-5 1-11,3-5-81,0-1 31,-9-5 50,9 0-250,-6-5-21,11 1 136,2-1-16,0-2 3,2-2-3,1 0 69,0-1-16,2-1-36,2 1-70,3-1-1530,13-11 740,-4 10-1677,20-14 397,-17 18 2274,11-3 0,-19 10 0,0 1 0</inkml:trace>
  <inkml:trace contextRef="#ctx0" brushRef="#br0" timeOffset="-113155.73">25074 14466 10578,'32'-21'-63,"0"-1"0,21-15-153,-32 12 216,-8 7 45,0-4 182,-8 8 19,-2 3 163,-2 0 210,-1 2-104,-2 2 64,-2 1-108,-4 2 42,-2 2-82,-2 1-19,-1 2-116,-3 3 24,-1 2-3480,-8 9 3328,6-3-34,-5 6-19,6 0-115,7-5-56,-1 6-33,8-9-79,3 6 44,4-6 3511,3 4-3393,9 3-27,0-4-49,6 4 74,-4-6 2,0-3-573,9 2 156,-7-4 56,7-1-100,-8-3-158,-1-2-280,1-2-1886,10-8-600,-8 2 3391,9-11 0,-19 13 0,-1-2 0</inkml:trace>
  <inkml:trace contextRef="#ctx0" brushRef="#br0" timeOffset="-110713.73">22758 15734 10900,'1'-8'3794,"-1"1"-3267,0 7 1925,0 0-2303,2 3 16,-2 2-157,2 7 29,-2 6 5,0 9-6,-3 8-5,0 5-31,-2 3-6,-1 1-789,1 0 733,0-1 20,0-2 9,1-2-9,1-3-165,1-2-143,1-3-11,0-4-1602,4 4 933,1-17 155,3 2 80,3-19-1176,9-17 739,-3-3 227,6-18 1005,-4-20 0,-10 33 0,1-12 0</inkml:trace>
  <inkml:trace contextRef="#ctx0" brushRef="#br0" timeOffset="-110463.73">22810 15661 15655,'-12'-30'943,"3"5"-1032,10 25-35,2-1-35,5 1 310,3-2-45,6 0-10,16-1-96,-6 2-124,11-1 1,-11 4-62,-1 2-89,-1 3-98,-1 2-208,-2 1-1904,12 14 1305,-13-7-543,8 10-549,-18-11 2271,-4 2 0,-3-10 0,-2 2 0</inkml:trace>
  <inkml:trace contextRef="#ctx0" brushRef="#br0" timeOffset="-110213.73">22806 15885 13423,'-6'0'2201,"2"0"-2103,4 0-53,21 1-82,10 0 29,10 1-160,2 1-734,-1 3 418,-11-1-199,5 2-166,-16-1-176,-2 2-2008,-1 6 189,-6-4 2844,-2 9 0,-7-13 0,-2 2 0</inkml:trace>
  <inkml:trace contextRef="#ctx0" brushRef="#br0" timeOffset="-110012.73">22716 16303 12319,'-4'3'2969,"1"0"-1480,3-3-1489,30-3 0,-9 0 0,28-4-44,-14 4-309,2 0-1075,19 1-230,-13 0-362,15 0 1219,-1-4 1,-30 4 0,7-3 0</inkml:trace>
  <inkml:trace contextRef="#ctx0" brushRef="#br0" timeOffset="-109775.73">23472 16051 14627,'1'-6'2400,"0"2"-1880,-1 4-500,26-12-20,-8 5-616,39-14 90,-24 10-4591,26-5 3769,-24 9-1040,9 0-1154,-18 5 3542,0 2 0,-14 0 0,-1 0 0</inkml:trace>
  <inkml:trace contextRef="#ctx0" brushRef="#br0" timeOffset="-109561.73">23521 16293 17528,'34'-12'-638,"16"-6"-14,-18 6-1460,30-4 421,-23 9-3912,24 1 5603,-23 4 0,-7 2 0,-16 0 0</inkml:trace>
  <inkml:trace contextRef="#ctx0" brushRef="#br0" timeOffset="-108997.73">24634 15919 11868,'0'-11'1095,"0"3"-949,0 8 1042,0 0 186,-25-39-1116,14 26-160,-20-30 176,20 36-27,-2 2-169,-2 2 17,-9 1-103,5 4-54,-8 2-114,8 5 8,0 3-98,-13 29 221,13-12 45,-9 21 20,19-18 50,4 0-3364,1 15 3294,4-11 0,3 11-45,3-18 9,3-2 36,2-2 19,3-3-10,2-2-9,3-3-180,23 2 172,-14-11 3240,19 0-3355,-20-14-143,0-5-3,11-17 208,-11 2-15,-3-8 1,-1-3 91,-3-5 20,-6 7 1,-1 1 78,-6-5-17,-3 1 330,-2-12-136,-4 14-507,-2-6 469,-4 19-220,-2 3 64,-2 4-90,-6-1-52,4 6-203,-4 1-150,7 7-74,0 1 35,1 2-635,-2 3-187,5 1-2362,0 9 840,5-4 2780,1 7 0,1-10 0,0 0 0</inkml:trace>
  <inkml:trace contextRef="#ctx0" brushRef="#br0" timeOffset="-108613.73">24760 15611 11910,'0'-4'2742,"0"1"187,0 3-2669,-13-6-248,7 7-12,-11-3-62,9 10 62,-2 2 48,-1 4-48,-2 5 0,-1 5 44,-1 5-953,-1 4 995,-1 3-386,0 4 415,-1 1-29,4-9 1,0 0-36,-8 17-21,7-17 1,1 0-2904,-6 12 2885,1-1-4,0-2 42,1 0-16,1-1-34,2-2 6,2-2-4,2-5-528,1-3 526,3-5 166,0-1-169,3-11 2720,1 0-2778,2-8-1631,0-2 491,1-5 2066,0 0-2183,1-7-361,2 0-1530,2-1 3209,5-9 0,-6 12 0,1-4 0</inkml:trace>
  <inkml:trace contextRef="#ctx0" brushRef="#br0" timeOffset="-99609.73">22316 14326 6840,'-8'4'28,"2"0"-126,6-4 103,0 0-4211,-33 35 4245,22-22-39,-25 28 854,30-32-860,1 0 1,1-2-51,2 1 50,0-1 6,0 0 3,1 3 3394,1-2-3332,0 2-107,0 3 42,0-5 0,0 4-31,1-6 28,0 1 3,3 1-42,0-2-260,3 3 128,-2-3 29,1 1 7,-1-1 46,-2 0-34,1 2 126,0 4 0,-2-6 0,0 3 0</inkml:trace>
  <inkml:trace contextRef="#ctx0" brushRef="#br0" timeOffset="-82857.73">28093 13593 16467,'12'-3'-45,"2"-1"45,3 1 0,3 1-3,2-1-375,25 1-137,-16 1-314,16 0 14,-22 3-459,0 1-278,0 3 1552,4 6 0,-14-6 0,1 2 0</inkml:trace>
  <inkml:trace contextRef="#ctx0" brushRef="#br0" timeOffset="-82613.73">28126 13808 17626,'14'1'-465,"2"-1"395,3 1-160,4-1-590,18 2 145,-8 0-855,13 2 335,-14 0-416,1 2-1225,-4-1 2836,4 1 0,-18-3 0,0-1 0</inkml:trace>
  <inkml:trace contextRef="#ctx0" brushRef="#br0" timeOffset="-82063.73">29122 13417 11768,'0'-6'2492,"0"1"-504,0 5-1848,-35-25-92,21 18-48,-27-18-90,29 25-361,-7 5 258,4 2-17,-24 39 137,21-16 40,-12 29-23,23-24 14,2 1 31,2 2-34,2-2-8,3-1-1,3-2 1,11 9-87,-1-12 87,7 5 8,-3-14-16,1-3-49,0-3 12,3-4 73,0-2-39,1-4-51,1-3 28,-1-4 87,1-5 3,11-16-11,-9-1-748,7-13 764,-13 4 71,-1-4-77,-4-3 66,-2 0 343,-8-5 1,-1 0-183,0-3-121,-3 6 0,-3 3 211,-5 12-72,-3 3-54,-4 3 81,-1 3-265,-1 3 94,-3 3 689,-10-1-792,7 6-176,-8 1-140,10 5-29,1 0-64,1 2-596,-2 4 224,5 1-2308,-5 10 1076,10-2-994,-2 4 3007,4 1 0,3-11 0,1 2 0</inkml:trace>
  <inkml:trace contextRef="#ctx0" brushRef="#br0" timeOffset="-69872.73">9991 14322 15419,'-2'-3'1434,"0"0"-689,2 3-440,3 4 79,-1 2-127,3 8-50,-1 6 71,2 27-194,-1-7-40,0 18-10,-3-17-34,-1-2-39,0-3-3,0 8-25,-1-15-202,1 4-137,0-19-87,-1-4-134,1-4-308,-1-2-3834,0-3 843,3-4 3926,-1-2 0,1 1 0,-2 0 0</inkml:trace>
  <inkml:trace contextRef="#ctx0" brushRef="#br0" timeOffset="-69511.73">9659 15149 12199,'-7'10'3442,"1"-1"-2964,6-9 1121,0 0-1434,19-8 9,-1 2-54,20-8-19,20-1-14,-9 5-51,9 2 1,1 2-732,5 2 600,-14 2 0,-2 1-140,1 1-121,-1 2 6,-3 0-75,-2 1-172,-3-1-2951,21 3 1734,-26-2-1163,12 2 2977,-32 0 0,-7-3 0,-4 1 0</inkml:trace>
  <inkml:trace contextRef="#ctx0" brushRef="#br0" timeOffset="-68959.73">9901 15565 13762,'-2'-3'3097,"0"1"-2736,2 2-627,20-34 187,-7 21 71,16-25-107,-13 31-229,-1 4 215,3 2 95,-6 3 34,1 2 182,-7 9-86,-3 1-35,-1 9-50,-5 1 68,-3 3-270,-4 3 227,-2 0-85,-1-2 127,1-4 98,-1 0-176,5-10-378,2-1 104,4-9 340,4-1-96,4 0 86,4 2-42,15 7-14,-3-1-8,34 15 44,-26-12-27,17 9-1,-26-11 45,-2 1 45,-3 1 42,-3 0 185,-3 2 31,-4 2 52,-3 2-77,-4 1 8,-5 2 50,-5 0-8,-7 1-12,-3 0 197,-14 5-395,7-9-71,-26 7-312,28-18-175,-11-1-117,20-12-143,1-5-1777,-4-21 444,8-1-1039,-1-17-1130,10 9 4075,4-9 0,-1 25 0,2 0 0</inkml:trace>
  <inkml:trace contextRef="#ctx0" brushRef="#br0" timeOffset="-54346.73">12061 15095 15428,'-2'-1'364,"0"-1"3237,2 2-3601,-5 1-6,-2 0 3,-7 1-5,-1 0-37,-2 2 45,-2-1-3,-12 4 3,6-3 0,-7 3-5,-2-2 5,10-1 0,-17 0 0,20-2 0,-4-1 30,11-1-27,2 0-3,2 0 0,0 0 0,4 0 0,-1 0 0,4 0 3,0 0 0,2 0-3,-2 0 0,2 0 0,-1 0 0,0 0-9,1 0-33,-2 1 37,0 0 2,-1 0-3,0 0-3436,-9 4 3434,5-2-34,-7 3 36,6-1 0,-1-1-36,-1 1 42,0 0 0,1-1 3451,-7 3-3417,7-3-31,-4 1-9,10-4-5,1-1-1277,3 0-5884,-2 0 6218,13-7 0,1-3 1</inkml:trace>
  <inkml:trace contextRef="#ctx0" brushRef="#br0" timeOffset="-53726.73">11672 15004 14764,'-21'0'395,"-10"4"-314,15 0-75,-9 3-6,11-2 61,-2 0 74,1 1 16,-7 2 95,6-2 603,-10 3-648,14-5 74,-5 3-194,12-5 84,0 0-114,4-1 30,0 1-252,1-1 101,0 1-14,4 4 137,-1 2-11,6 5-8,5 12-34,-2-5 5,4 8-5,-4-8 54,2 1 38,14 22-100,-9-16-3384,18 24 3392,-19-29-92,5 6 89,-9-12 3,0-1-163,2 2-226,-5-7-2850,5 3 309,-8-10 3771,2 0 0,-7-3 0,-1-2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8T09:14:48.53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9858 16429 1736,'-56'-33'407,"1"0"0,-1-1 0,1 1 20,10 5 1,0-1-424,-2-2 1,1-2-5,-1-3 0,2-2-33,3 0 1,2-2-462,4-1 0,2-2-244,4 0 0,3-1 92,4 4 0,2-1 659,-2-9 0,3 3 0,2 4 0,-1-6 0</inkml:trace>
  <inkml:trace contextRef="#ctx0" brushRef="#br0" timeOffset="1625">9752 9688 5738,'-20'29'783,"-1"0"0,-16 25 527,21-24-1033,1 3 1129,2 4-1299,0 1 91,3 3-128,2 1 126,1 4 56,2 3-218,2 5-520,1 5 486,0 6 53,2-30 0,0 1 84,0 1 0,-1 1-110,1 2 0,0 0-23,0 1 0,0 0 14,1 2 0,-1-1-18,1 0 0,0 2-784,0 18 0,1 2 731,-1-15 0,0 1 44,0 14 1,1 3-216,-2-20 0,1 1 0,0-2 361,-1 9 0,1 1-76,0-8 1,0 3 0,-1-3 5,1 5 0,0-2-22,-1-1 0,1 1 57,0-7 1,0 2 0,0-2-15,0 6 0,-1-2-53,1 13 0,0 1-296,0-5 0,-1-1 261,0-13 0,0 0 131,0 10 1,-1 5-170,0-1 1,-1 3 0,1-5 41,-1-7 0,1 1-6,0 4 1,-1 8 0,1 0-1,-1-11 5,2-8 0,0-4 475,-1 24 0,1-3-364,0 1-52,0-1-371,0-18 1,1 1 366,-1 21-57,0-22 1,1-1 1832,-1 13-1831,0 0 113,-1-6 0,1 0 308,-1 14-389,0-15 0,0 0 24,-3 17-14,2-19-12,-2 8 1,2-24-29,0-4 973,-1 1-936,1-10 3240,-1-1-3450,2-11-67,0-1-698,-1-2 552,0 0-1103,-2 0-575,-2 2-1682,-1-1 3741,-5-1 0,7 1 0,-3-2 0</inkml:trace>
  <inkml:trace contextRef="#ctx0" brushRef="#br0" timeOffset="3841">9471 9641 9113,'-3'-8'2212,"0"1"-1484,3 7 2806,0 0-3181,-21-32-50,16 24-74,-16-24-106,21 32-55,0 0 105,11 0 57,-1 0-96,13-1 66,12-4 1,2-1-17,10-2-118,-2 1 1,9-1-1,-7 0-288,-11 4 1,-1-1 244,12 0 1,7-1-1,-6 2-966,-8 1 0,-1 1 940,13-1 0,1 0-1,-16 1 0,3 0-121,9 0 1,6-1 0,-4 0 124,0 1 0,3-2 20,4 0 0,12-1 1,0 0-1,-9 1-663,3-1 1,-3 0 670,-13 1 0,5 0 0,-1-1 0,-4 1-23,12-1 1,-4 0-654,3 0 0,1 0 613,-1 0 0,2 0 32,-4 0 0,4 0 1,-3 1 13,-13 0 0,-1 0 0,2 1-10,12-2 0,2 0 0,-3 1-1,6 0 0,-3 0 26,-1 0 1,5 1-213,-10 1 0,6 0 0,1 1 0,-4 0 186,-7 0 0,-2 0 0,3 0 0,4 0 1,6 1 0,-1-1 0,-7 1-405,9 1 0,-4 1 408,0-1 0,2 1-195,-4 1 0,3 0 0,-3 0 191,10 1 0,0 0 3,-10 0 0,2 0 0,1 0-63,0 0 0,0 1 0,-2-1 60,-12 0 0,-2-1 0,3 1-2,8 0 1,6 1 0,0-1 0,-6 0 1,12 0 0,0 0-69,-13 0 0,5-1 0,0 0 0,-6 0 69,14-1 0,-2 1 0,-8-1 0,2 0 0,-4 0 4,6-1 0,-3 0 52,1 0 0,1 0-56,-1-1 0,0 1 224,-1-1 1,0 0-227,-1 0 1,0 0 508,-3 0 0,3 0-530,-7 0 1,4 0 0,-3 0 22,7 0 0,1 0 16,-11 0 1,3 0 0,0 1-5,-1 1 0,-1 0 1,-1 0 533,8 1 1,1 0-500,5 1 1,5 0 0,-5 0-366,-5 0 1,-2 0 318,-7-1 1,3 0 0,-4 0-2,4 0 0,-3 1-43,2-2 1,-1 1 46,0 0 1,0-1-3,-1 1 1,0-1-3,-3 0 0,5 0 13,14 0 0,8 0 0,-6 1-16,-11-1 1,1 1 3,6-1 1,6 1 0,-10 1-7,7 2-12,-5 1 11,-8 0-2,-7 1-59,-5 0 2055,5 4-1986,-14-3-1552,11 4 1550,-22-6 1821,3 0-1824,-10-2 9,-4-3 635,-2 0-605,-4-1 135,-1-1-247,1 0 3348,0 0-3325,3 0 50,3 0 3,4 0-34,19 0 99,-1 1-2668,18-1 2648,-5 0-42,6 0-964,5-1 961,5-2 0,5-4 0,-32 4 0,3-2 12,16-2 1,2-2-870,-12 3 1,-1-1 856,15-4 0,-2 1 1,-15 2 0,-2 0-209,0-1 0,0 0 209,-1 0 0,1 0 2,11-3 0,-1-1 22,-11 4 0,-1 0 18,8-2 1,1 0 33,-6 2 0,-2 1-77,17-3-9,-12 4 1,-1 1 25,3 2-44,-2 3 1,-2 0 18,1 3 1413,16 0-1372,-28 1-30,-1 1 0,-2 0 845,-1-1-840,-2 0 2366,14 1-2441,-15-2 16,9 2 1019,-18-3-963,-2 2 213,2-1-207,-3 0-22,4 0-57,-5 0 60,2 0-40,-3-1 48,0 1 6,0 0 11,4 0-17,-3 0 3,3 0-3,-2-1 0,-2 0-6,1-1-2,-2 0-62,1 1-146,7-1 154,-5 0-13,11-1 78,-10 0-3362,5-1 3362,-5 0 0,0 0 2,0 1-5,-1-1-2,0 2-80,5-1 82,-3 1 3398,4 0-3353,-4 0-45,1 0 33,9-1-33,-4 1 0,6-2-8,-4 0 8,0 0 0,15 1-39,-13-1 39,11 2 5,-17 0 4,-3 0 2,4 0-45,-7 0 23,1 0-31,-7 0 37,0 0 5,0 2 33,0 2 37,2 2 67,1 4-67,1 4 0,2 5-67,0 3-3,3 18-3,-3-7 39,-2 11 1,0 3-37,-2 9 95,-2 4 1,0 3-160,-1-29 0,-1 1 128,-1 29 1,1 1-1557,-1-25 1,0 0 1491,0 14 0,0-1-14,0-15 0,0-2-514,0 1 0,-1 0 523,2-1 1,-1 0-284,1-2 0,0 1 270,-1-1 0,1-1-27,0 33 39,0-2 4,1-1-710,0 0 679,1 0 33,-1-18 0,-1 1 1,1-11 1,-1 0-4,0 10 1,0 0 4,0 16-3,-1-2 2,0 0 1514,-1-1-1516,0 1 0,0 0 0,-1 1 0,0 0 3,-1 0-567,2-1 564,0 0 28,2-3-340,0 0 312,0-2-8,2 0 2,2-2 141,-1-16 0,0 1-135,3 18 50,-2-9 1,-1-1-48,0 6 3,0 15-750,-3-22 797,0-1 739,-1 0-750,-2 19-37,0-13 797,0 14-796,2-18 445,1 0-451,0 0-3,0-1 3,0-2 2769,0-2-2736,0 0-33,-2-1 96,0 1-60,-3 0-36,0 1-36,0 0 22,-1-1 0,-1 1 6,-2 10 3,1-3 1,-1 0 1,1-6-288,-5 21 642,5-31-654,-2 6-77,2-17-208,-1-4-292,-3-4-657,-2-2-670,-5-5-1643,-2-2 3766,-17-7 1,22 3 0,-9-4 0</inkml:trace>
  <inkml:trace contextRef="#ctx0" brushRef="#br0" timeOffset="5475">9619 13736 9446,'-4'0'2392,"1"0"512,3 0-2904,-7 1-65,5 0-61,-6 1 0,8-1 126,0 1 59,0 0 129,0 1 134,0 4 87,0 16-213,0 1-90,0 15-8,0-2-28,-2 5 36,-1 4-27,-1 3 10,-1 2-743,1 1 728,1-13 0,0 0 131,-2 21-86,1-8 0,0-1-24,0 9-21,1-21 0,0-1-3142,-1 12 3180,0-3-22,1-3-970,-2 11 888,3-15 23,-2 5-31,3-20-42,0-6 433,0-3-433,1-7 2844,0-2-2942,0-6 1664,0-1-1392,8 3 16,0 0-52,8 3-88,-2 0 115,3-1-72,9 3-49,-4-3 220,20 2-169,-14-3-20,13 1 35,7 0-60,-7-2 79,14 2-2408,-13-1 2321,2 1-48,3-1-104,2 1 213,4-1 185,2 0 1,4 1-121,-22-3 0,3 0-921,11 1 1,6 0-1,-5-1 820,-10 0 0,1-1 11,3-1 1,7 1-1,1-1 1,-6 0-683,9 0 1,-2-1 659,4 0 0,4 0 0,-5 0 4,-6-1 0,-3 0-14,1-1 0,3 1-4,-5 0 0,3 1 0,-2-1-1,7 1 0,1-1 1,-10 1 0,3 0 0,0 0-152,0 0 0,0 0 1,-2-1 263,10 1 0,1-1 24,-11 0 0,3 0 1,4 1-252,-4-1 0,6 1 0,1-1 0,-1 0 0,-6 1 130,2 0 1,-5-1 0,9 1-17,0 0 1,11-1 0,4 0-1,1 0 1,-6 1 0,-9-1 0,-2 1 0,-8-1 0,4 1 11,7-1 1,6 0 0,-1 1 0,-7-1 2,-9 0 0,-4 0 0,0 0 1,1 0 0,0 1 0,2-1-96,2 0 0,2 0 0,1 0 0,-3 0 78,3 0 0,-2 0 1,2 0-7,-3 0 1,3 0 0,-1 0-1,-3 0 9,0-1 0,-2 1 0,-1-1 91,0 1 1,0-1-1,5 0-64,-1 0 1,6 0-1,3-1 1,-2 1-1,-5 0 117,9 0 0,-5 0 1,4 1-157,-7-1 1,5 1 0,0-1 0,-1 1 0,-7 0 37,2 2 1,-5-1 0,0 1-26,1 0 0,0 1 0,0-1 10,0 2 0,0-1 0,-1 1 6,1 0 0,-1 0 0,1 1 2,0 0 1,-1 1 0,1-1 91,-1 1 0,-1 1 1,4-1-100,0 1 1,4 0 0,-1 1-1,-2-1 67,2 0 0,-2 1 0,5 0-81,5 0 1,8 1 0,4 0 0,-4 0 0,-7 0 0,-1-1 0,-7-1 0,6 0 7,2 1 1,7 0 0,3 1 0,-3-1 0,-8-1-22,-5-1 0,-5 0 1,1 0 14,-1 0 0,2 1 0,0-1 0,-3 0-29,-1 0 0,-3 0 0,1 0 385,-2 0 1,0 0 0,5 0-360,9 2 0,6 1 1,2-1-1,-7 0-81,-5 0 0,-4-1 0,5 1 94,0 1 0,7 0 0,2 0 0,-3 1 0,-7-2-7,-6 0 0,-6 0 0,4 0-3,9 2 0,4 0 0,1 1 0,-6-1-14,10 1 0,2 1 16,-18-4 1,7 2 0,3-1 0,-3 1 0,-6-2-59,-1-1 0,-5 0 0,4 0 58,4 1 0,5-1 1,-1 1-1,-6-2 23,10 0 0,-5-1 17,1 0 0,3-1-19,-6-1 1,3 0-1,-2-1-48,9 1 0,-1-1 25,-9 1 0,2-1 0,-4 0-120,3 0 1,-2 0 98,0 0 0,-1 0 21,-1 0 0,-1 1 25,-1-1 0,0 1-25,-1 0 0,-1 0-1,-2-1 0,2 2-2,2 0 0,5 0 0,-5 1 0,-2-1 1,-1 1-3,22 1 1,-3 1-1,-10 1 569,-6 0-760,2 3 34,-18-2 991,-1 1-991,-20-5 2850,-4-1-3021,-4-1 1564,-12 0-2710,-11 3 172,-7 0-130,-7 3-3263,6-2 2753,0-2-1322,4-1 3269,-1-9 0,15 5 0,0-5 0</inkml:trace>
  <inkml:trace contextRef="#ctx0" brushRef="#br0" timeOffset="6241">20421 13138 9718,'-3'-6'837,"1"1"-837,2 5 1465,0 0-1040,2 38 253,3-2-288,0 24-1767,-1-26 0,0-1 1808,0 11-75,-1 19-188,-2-14 145,0 4-13,-2 3-244,-1-13 0,-1 1 54,1-10 1,-1 2 51,-3 26 1,-2 0-92,3-25 0,0 0 30,-4 25 0,0 0-694,3-25 0,1-3 636,-2 11 1,0 0 21,2-3 1,0-2 2386,-1 20-2409,2-14 1,0-1-36,2 3 20,0 10-459,2-20 476,0-1 50,0 17-64,0-21 526,0 12-515,0-26 1966,0 1-1823,2 16-90,-1-13-33,2 12-54,-3-18 928,0-2-849,0 3-78,0-6-1,0 3-8,0-11 0,0 1-4164,0-4 2430,-3-9 1,-1-1 0</inkml:trace>
  <inkml:trace contextRef="#ctx0" brushRef="#br0" timeOffset="7608">17572 14286 12742,'11'6'1846,"-3"-2"-1561,-8-4 1821,0 0-1876,44 1-829,-17-2 854,39 1-143,-28-2 53,3-1 67,1 0-66,1 1-122,1-1 7,3 1 27,1-1-2900,1 1 2822,1-1-87,1 0-10,-1 1 94,-3 0 3,-1 1-2353,11 1 2118,-17 1 2,7 0 349,-23 2-309,-5-1 2211,-5 0-2178,-3-1 301,-7-1 148,-1 1 3103,-5-4-3471,-2-1-131,-11-11 112,0-1 98,-7-10 0,3 2 0,-1-3-92,-6-15 92,7 10 0,-3-10-62,11 14 37,2 0 25,3 0 56,3-12-39,3 7-17,12-24 0,1 22 67,12-10-3403,-2 16 3415,5 3-612,4 3 533,3 3-36,2 4 36,2 3 131,2 3-2169,2 5 2138,2 2-97,1 4 56,-1 5 36,-1 7-46,-9 9 0,-2 4 10,6 9 2,-11-6 1,-4 3-82,-9 6 28,-6 2 43,-7 20 19,-7-13 8,-7 16-152,0-30 1,-3-2 118,-7 16 27,2-11 1,-1-1-11,-1-1 344,-12 10-95,18-25 39,-2 1 615,9-10-828,5-6 2069,1 0-2281,4-4 390,2 0-94,11 0 3375,2 1-3153,25 1-342,-10-1-24,6 0 0,1 0-77,2-1-2,0 0 1,-1 0 7,-1 0 44,11 0-47,-16 0-3,0 1-269,16 4 126,-20-1-336,16 4 28,-30-5-131,2 0-244,-9-1-409,-1-1-414,-2 0-381,1-1-995,0 0-903,-1 1 3928,0-1 0,-2 0 0,-1 0 0</inkml:trace>
  <inkml:trace contextRef="#ctx0" brushRef="#br0" timeOffset="7758">19527 14446 13390,'2'3'2900,"0"-1"-1693,-2-2-6760,-6-13-209,6 5 5762,-6-15 0,6 17 0,0-3 0</inkml:trace>
  <inkml:trace contextRef="#ctx0" brushRef="#br0" timeOffset="53042">9587 12778 11726,'-6'4'2016,"2"0"-1752,4-4 741,0 0-1148,5-6 356,2 2-6,7-7 263,11-6-240,-3 0-62,11-10-9,-6 1-35,2-4 69,4-5-78,3-5-1807,2-4 1779,3-5-13,-20 23 0,1 0-702,0-2 1,1 0 632,-1 0 1,2-2 15,10-14 0,1-1-250,-9 12 0,2-1 251,7-12 0,5-5 1,-4 5-5,-7 9 0,0-1 55,7-8 0,3-6 0,-4 5-34,-9 11 0,-1 0 24,3-3 1,3-4 0,-4 4-3,-2 4 1,0-1-300,1-1 1,4-5 0,-4 5 350,-1 3 1,-2 1-19,7-8 1,2-4 282,-5 9 0,1-2 0,-3 3-348,1 1 1,0-1 33,15-19 1,-2 1-347,-17 25 1,-1 3 320,-1-1 1,2 0-40,7-9 0,1 0 201,-8 9 1,0-1-204,14-15 1,0 0 1,4-6-682,-8 8 0,1 1 687,4-7-5,-13 16 0,-1 1-153,10-12 206,0 0-47,0 0 562,1-2-526,1 1-40,0-1-2,1 0-192,-9 13 1,0 0 138,15-15 36,-15 17 0,-1 1 17,10-7 49,-3 7 0,0 0-41,9-7 23,-10 8 0,0 2-31,1-1 0,-1 0 3,-2 2-3,8-7 0,-11 9 346,5-3-318,-13 9 814,-2 2-904,1-2 57,-7 7 432,0 0-430,-8 5 3280,-1 1-3285,-1 1 316,0-1-308,0-1 3,3-2 3,1-2 52,2-1-58,1-2-39,1-1 31,0 0 5,-1 1 3,-1 1 3,0 1 30,-1-1-27,3-2-3,-3 3 61,6-10-55,-5 9 24,3-6-30,-4 7-3,-1 0 62,-1 3-20,-2 2 0,0 1-3103,-2 2 1972,-4 3-333,2-1-2519,-6 7 929,3-2 3012,-6 10-848,24-34 0,-14 20 0,17-26 0</inkml:trace>
  <inkml:trace contextRef="#ctx0" brushRef="#br0" timeOffset="55224">14019 9436 10622,'5'2'2992,"-1"0"390,-4-2-3265,2-2-83,-2-3-112,1-1 78,-1 0 109,0 2-45,0 1-153,0 1-315,0 1 404,-1 6 373,0 9-261,-1 3 11,1 8-36,-1-1-34,0 2 17,-1 2-70,0 1-8,0 2 8,1 2 56,1 3 0,0 2 14,0 12-229,1-8 1,0-1 237,1 9 164,3 2-111,1 1-1229,2 3 1262,1 1-76,-2-14 1,0 1-66,-1-11 0,0 1-23,2 10 1,-1-1-2,2 15 103,0-1-100,-1-2 15,-4-16 1,1 0-11,1 20-1432,-2-10 1,-1-1 1373,0 8 47,-2-19 0,1-2 244,-1 15-241,0 0 0,-1-1-258,-1 1 258,0-2-33,-1 0 30,1-1-28,0 0 66,0-1-38,0 0 1,1-2-10,1-1 10,-1-1-12,1 18 14,0-15 1022,1-6 0,0 0-1022,-1 8-152,2 15 115,-2-19-540,0 0 577,0 0-26,-1 19 26,0-14-4,0-8 0,0 1 707,-1 7-705,0-7 1,1 0-32,-1 8 33,0 13 8,2-20-8,-1 0 835,1-1-839,0-3 0,-1 1 9,1 10-1,-2-2 1,1-2-3,0-2 5,-2 12-7,1-17 461,0 0-464,-1-1 85,-1 15-85,1-13-5,0 11 5,1-16-5,0 0-121,-1 31 126,1-23-2,-1 23 2,1-31-31,0 0-8,-1 15 40,0-11-52,-1 25 52,1-28-32,-1 11 28,3-16-47,-1-2 248,1 1-237,1 10-20,0-8 62,0 8-2697,0-10 2688,0-1 122,0 0-225,0 13 109,0-9-47,1 10 47,-1-14 6,0 0-9,0 10-36,0-10 48,0 28-3,0-27-203,0 15 203,0-20-3,0-1-6,-1 6-5,1-7-39,-1 3-37,0-4 3371,0-6-3415,0 7 396,-1-10-271,0 4-64,-1-5 0,1 1 9,-1 2 64,-2 11 2,1-4 29,-3 17-34,3-15-115,-4 18 0,4-23-299,-1 8 72,3-20-856,1-1 386,-1-5-1933,-3-8-220,0 2 2965,-9-16 0,8 15 0,-2-6 0</inkml:trace>
  <inkml:trace contextRef="#ctx0" brushRef="#br0" timeOffset="57362">17093 9614 10872,'0'-6'1643,"0"1"2127,0 5-3434,-14-10-222,10 8-122,-12-5-152,14 12-50,-2 8 62,-1 6 148,-1 10 6,-1 8 64,-1 10 106,0 6-473,0 5 266,3 2 0,0 3-1213,1-22 1,1 1 1243,-1 23 0,0 1 0,2-28 0,1-2-321,0 2 0,-1 0 290,1 1 1,1-1-1,-1 1 0,0-1 31,1-1 0,0 2 42,1 16 0,0 0-42,0-14 0,1 2-800,0 3 0,1 5 0,0-4 796,1-4 0,-1-1-62,2 13 0,0 1-154,-1 0 0,1-2 162,-2-12 1,1-1 4,0 14 0,1-2 26,-3-16 1,1-2-18,0 1 1,0-1 25,0-2 0,0 1-24,0 12 0,1-1 44,-1-12 1,-1 1-239,1 21 0,0-1 230,-1 7 6,-1-21 0,-1 0 281,0 15-286,-1 0-15,-2-4 0,0 1 23,-1 14-3,-1-16 0,1-1 391,1-1-391,0-2 51,0 17-15,0-16 1887,-1 13-1923,-1-2-45,1-13 40,0-8 1,1 1-1,-1 5-68,-2 14-1970,3-19 2043,0-1-44,1-2 1411,1 12-1446,0-11 97,1 11-1,0-14-51,0 1-22,0 2-76,1 19 124,0-12 8,1 15-220,0-19 214,1 0-25,1 15 31,-1-13-70,0 0 0,0 1 76,-1 0 55,1 22-58,-3-31 6,0 0 100,0 12-106,0-10 67,0 11 11,0-13 2390,0 0-2365,0 2 20,1 14-92,0-11 432,1 10-424,-1-16-42,2-1-42,1 24 773,-1-21-734,0 29-196,-2-36 129,-1 6 687,-1-3-662,0-8-17,0 5 26,-1-8-9,1 0 98,0 9 20,1-6-73,0 6 6,0-8 558,0 0-533,0 0-3421,-1 0 3396,0 0 2,1-1 51,-2 3-59,1-7 45,-1 0-17,2-9-28,-1-1-50,0-2-37,1-1 1578,0-1-1710,-2 0-249,1-3 440,-2 0 28,1-2 0,-1 0 3,0 0 114,-2 0-108,0-1-9,-2 0-109,-1 0-6954,-14-11 7063,4 0 0,-1 1 0,9 5 0</inkml:trace>
  <inkml:trace contextRef="#ctx0" brushRef="#br0" timeOffset="59675">20136 9540 10082,'2'-3'2108,"1"1"3440,-3 2-5288,-3 3-173,0 0-87,-4 3-120,-2 2-174,-22 25 294,10-7 8,-17 22 45,15-13-47,0 3-6,0 3 70,-1 5-65,-1 1-196,-1 4 191,7-14 0,-2 1-13,6-10 1,-1 2-21,-12 22 1,1-1 28,11-20 0,0 0 1,-11 22 0,1-1-1102,11-21 0,0-2 1106,-3 9 1,-1 0-5,2-2 0,1-2 3,-10 18-524,5-8 1,0-2 520,-3 8-1138,-2-1 1,0 1 1132,-2 2-374,1-2 0,0 0 373,0 0 8,9-16 0,0 0 468,-8 14-473,0 1 129,3-8 1,-1 1-169,-5 10 45,7-13 0,0-1 6,1-2-3,0-2 50,-6 13-45,6-12-2,-5 10 30,8-13-27,-1 1 27,0 0 1870,-10 17-1911,7-12 3,3-7 1,-1 1 1,-2 6 0,-7 11-6,1 1-25,6-12-612,3-5 1,0 0 648,-3 6-12,-7 12 201,8-16-170,0 0-22,1-1-3,0-1 157,0 0-154,1-2 33,-8 12-41,6-9-40,-5 10 36,6-12 351,1 1-316,-10 17 2091,7-12-2055,-6 9-57,10-16 76,0-1 663,0 0-682,-13 27-56,12-20 24,1-2 1,1-1 441,1-2-458,-11 25-11,12-22-1128,-6 12 1094,7-14 870,1 1-898,-8 25 57,8-21 2,-6 19-2978,11-28 2983,-1-1-2,-1 1-1249,0 2 1243,-3 1 62,-2-1 1,0 2-60,-6 7-125,-5 5 0,-1 0 125,2-6 0,5-9 0,0 0 2101,-4 3-2101,-11 15-45,9-11 42,-8 9-4,15-17 0,1 0 4,-5 7-6,3-3 1,0 0 3,3-3 44,-12 18-39,13-21-36,-16 30-12,16-28 1740,-15 25-1662,17-31 930,-7 12-960,9-17-8,-1 6 121,4-8-191,-4 8 184,2-5-433,-3 6 327,4-7-25,-15 25 78,8-13-48,-12 18-5,10-21 230,-17 25-177,17-25-44,-13 17 111,23-32 807,1-3-885,3-2-42,1-2-50,2-2-82,1-1 448,1-2-92,0 3-137,0-1-45,-1 3-42,-1 1-33,-1 1 103,-3 4-3,2-3-67,-2 1-221,4-7-213,1-1 288,0-2-551,-3 1 226,1 0-730,-4 1 328,4 0-4417,-1-3 1989,3-2 3301,10 5 0,-7-3 0,8 6 0</inkml:trace>
  <inkml:trace contextRef="#ctx0" brushRef="#br0" timeOffset="62725">10466 9852 13868,'-20'42'340,"1"0"1,3-11 0,2-1-225,3 3 1,2-1-5554,-12 30 5589,3-12-81,6-17 0,-1-1-631,-5 13 711,-2-2 1058,0-2-1131,0-1-25,-1-2-135,-8 12 116,8-14-34,-5 6 36,11-19 2298,3-6-2331,4-5 2028,2-4-3297,3-7 1112,9-12 11,3-4-303,8-17 1,3-5 118,6-12 67,-5 6 0,1 0 78,4-14 19,0 1 58,-9 17 0,1-1 105,9-18-1365,-6 13 1,-1 0 1692,0-1 95,4-9-402,-11 26 301,-2 6-70,-3 6 151,-1 4-207,-3 7 696,-1 1-688,-2 5 3194,0 0-3009,-1 2 372,1 1-417,0 5 112,1 2-50,3 6-67,5 20-260,-2-3-79,4 16-351,-4-10 315,0 1 36,-1 1 0,1 2-101,-1-1-72,1 0-513,1 17-77,-2-16 147,-2-9 0,1 0-258,0 4-1330,4 18 770,-4-27 79,0 2-580,-3-17 1935,-2-7 0,0-3 0,-1-3 0</inkml:trace>
  <inkml:trace contextRef="#ctx0" brushRef="#br0" timeOffset="62965">10251 10283 17281,'-12'-23'-820,"17"-4"812,15 15-37,12-4-386,6 3-129,-7 4-314,9 1 12,-11 6-522,1 1-2183,15 0 1341,-13 0 2226,13 0 0,-30 0 0,-1 0 0</inkml:trace>
  <inkml:trace contextRef="#ctx0" brushRef="#br0" timeOffset="63174">10827 10122 10793,'8'-1'4075,"-3"0"-2443,-5 1 247,0 0-2008,-2 7 17,1 0 25,-3 9 26,2 0 52,0 4-408,0 26-20,1-14-111,1 18-354,2-21-436,0 4-3829,3 19 5167,-3-3 0,1-9 0,-3-17 0</inkml:trace>
  <inkml:trace contextRef="#ctx0" brushRef="#br0" timeOffset="63991">11711 12042 15669,'-6'32'367,"-2"3"-289,0-4 68,-2 7-103,-1-6 1,0 2-39,-8 21-14,-4 7 1,-1 1 4,12-31 0,0 1-104,-11 27 0,1-2-130,5-12 23,-2 5 428,12-29-689,2-8 234,3-6-1516,4-8 1750,2-6-720,13-22 159,0-4 28,1-6 1,1-4 260,5-18-13,-4 4 0,0-1 293,-8 23 0,-1 0 133,2-8 1,1-2 153,-1 4 0,-1 1 58,6-18 152,-4 13 0,0 1-721,-1 0 737,2-7 478,-6 18-538,-5 13 273,1-2-435,-4 15 898,1 2-556,-2 4-633,1 4 173,2 9 774,1 5-667,7 28-283,1 12-42,0 3 3,-1 2-924,-4-20 913,1-1-574,3 19 31,-2-15-127,3 13-3211,-4-22 2744,1-2-390,0-4-3505,1 3 5085,-4-12 0,0-4 0,-5-12 0</inkml:trace>
  <inkml:trace contextRef="#ctx0" brushRef="#br0" timeOffset="64208">11585 12335 18880,'-27'-35'-820,"21"-7"-2140,29 24 2882,15-9 273,-2 8-722,4 4-187,4 4 219,2 6-1045,3 5-541,-1 8 1521,-15 4 0,-3 1 0,1 0 0,4 8 0</inkml:trace>
  <inkml:trace contextRef="#ctx0" brushRef="#br0" timeOffset="64624">12107 12380 16332,'39'-12'13,"1"1"0,-5-1 0,-5 5 127,-5 14-50,-9-1 14,2 7-23,-11 0 42,-3 4 53,-4 17-106,-5-4-10,-6 8 1,-3 1 26,-4 4-13,3-8 0,-1-2 170,0-1 36,2-4-3188,0 2 3107,6-10-54,0-1-145,7-13-16,1-4-200,4-1 311,0-1 59,7 0-14,1 0-19,5 0 3408,2-1-3426,5-2-44,1-2-59,2-1-33,14-4-133,-10 2-573,31-3 479,-33 7-418,22 0 62,-31 4-414,4 0-317,-9 1-479,0 0 1826,4-5 0,-10 3 0,3-3 0</inkml:trace>
  <inkml:trace contextRef="#ctx0" brushRef="#br0" timeOffset="65658">15247 11053 15657,'-13'34'186,"-1"0"0,-7 20 0,0-2-27,-2 3-1611,4-11 1,0 0 1575,-2 3-38,-1-1-1294,6-14 1,1 0 1201,-9 14-2,-4 11 944,12-24-1006,3-6-123,4-7-152,3-7-215,4-6 316,1-5 196,10-13 3435,2-6-3470,7-11 1,2-5-126,10-22-773,-7 9 0,2-8 1,-2 5 980,-5 9 0,0-1-22,3-8 1,3-4 0,-5 7-24,6-11 45,-10 23 0,-1 2 457,6-10-96,-8 16 417,2-1-383,-10 19-39,-1 3 176,-2 5 2342,-1 0-2784,2 3 75,-1 2 602,6 15-481,-1 0-471,5 14 271,-2-2-86,0 4-8,2 3-9,5 20-39,-3-12 12,-1-7 1,0 1-1502,4 8 1342,-6-17 0,1 0-1249,10 30 318,-5-16-2117,-4-10 1,0-3-239,0-1 3489,1 4 0,-9-26 0,-3-4 0</inkml:trace>
  <inkml:trace contextRef="#ctx0" brushRef="#br0" timeOffset="65891">15048 11325 17623,'1'-14'-400,"18"-3"372,7 7-51,18-4-310,-5 3-283,6 0 87,1 2-834,-11 4 1,1 1-1217,19-1 2635,-11 3 0,-2 0 0,-11 2 0,6 0 0</inkml:trace>
  <inkml:trace contextRef="#ctx0" brushRef="#br0" timeOffset="66391">15705 11419 16360,'11'-6'-14,"-2"3"17,11 7 92,0 6-16,-6-1 55,2 13-134,-11-4-28,-1 11-193,-13 15 159,1-6 34,-9 13 23,4-15-51,2-3-149,1 5 127,5-13-135,1 3-196,4-10 283,3-6-3269,3 1 3395,5-4 62,3 1-54,13 5 9,-3-3-42,33 14 210,-26-13-149,17 8-136,-26-9 268,-3 1 389,0 7-89,-8-3 3090,-2 6-3079,-7-6-82,-6 4 200,-13 10-356,-1-6-68,-12 8-36,5-12 113,-13 4-250,9-9-9,-7 0-136,11-11-191,1-2-121,-1-4-131,0-6-299,0-5-802,1-8-5885,-2-19 7574,6-4 0,5 10 0,8 9 0</inkml:trace>
  <inkml:trace contextRef="#ctx0" brushRef="#br0" timeOffset="67241">17885 10226 12129,'-3'-9'2408,"1"2"-1240,2 7-922,0 0-75,-17 41-56,8-9-329,-2 3 1,0 2 328,0 19 106,-1 5 122,0-3 0,-2 1-238,5-22 0,0 0-348,-6 21 0,0-2 249,-5-1-6,0-2-50,-2-3-90,2-4-70,1-5-23,2-8 15,4-9-45,5-8-196,3-8-689,3-9 610,3-8 199,3-11-22,5-12-91,4-12-99,3-11-610,3-8 970,-7 22 1,2-5 0,0 3 160,-1 3 1,0-2 174,6-12 1,3-7 0,-3 9 207,5-9-128,-6 17 1,1 2 743,2 1-582,-7 16-74,2-1-24,-10 17-7,-1 4 183,0 3-199,-1 4 1364,15 15 33,-6-1-1280,20 32-271,-15-13 576,4 17-646,-9-9-40,-1 3-1478,0 2 1437,-1 1 2,0 1-730,0 2 0,2 2-247,1 4-1138,-2-8 1,0-3 313,-2-15-340,-1-5 2178,1-3 0,-6-12 0,0-2 0</inkml:trace>
  <inkml:trace contextRef="#ctx0" brushRef="#br0" timeOffset="67478">17772 10757 18457,'-15'-16'-616,"5"2"552,20 10 61,6-3-8,23-7-48,-6 3-225,0 2 0,1 2-893,6 0 144,13 0-345,-19 5-300,-1 1-1111,-2 1 2789,6-1 0,-19 1 0,2 0 0</inkml:trace>
  <inkml:trace contextRef="#ctx0" brushRef="#br0" timeOffset="68197">18350 10835 11546,'6'-4'1858,"-1"1"-1200,-5 3 2511,0 0-2531,-2 6-517,-2-1 36,-9 12-157,1-5-6,-4 7-30,4-5 27,0-1-145,0 2 39,5-5-190,0 2 87,5-7-73,1 0-6,2-2 22,2 1-41,4-1-518,8 2 495,-1-1-28,7-1-162,-3-3-48,2-1 89,1-2 26,2-3-53,-1-3 187,0-1-36,7-6 364,-9 3 34,2-3 112,-11 6 344,-3 2 263,-2 2 88,-3 1-7,-2 2-75,0 1 579,-1 0-764,-1 0-59,1 1 390,-2 1 7,1 0-699,-1 1 36,1 0-170,0 1-29,1 0-16,-1-2-31,1 2-6,-2 14 6,0-1 30,-2 16-33,0-3-3,1 2-5,1 0-101,1 11 67,1-11 42,0 20-255,0-22-753,1 19 98,1-21-610,1 7-6021,0-5 7541,-3-6 0,1-3 0,-2-11 0</inkml:trace>
  <inkml:trace contextRef="#ctx0" brushRef="#br0" timeOffset="69041">19646 12037 18217,'-22'20'-51,"2"1"43,-8 17 6,8-8 1,-1 2 1,-14 21-23,5-4 1,-1 0-317,13-20 1,-1 1 310,-16 26 0,1 0-1867,2-5 1872,9-13 1,2-3-48,8-10 462,4-8-2089,4-7 630,4-8 594,6-5 679,5-9-438,5-7-688,20-34 380,-5 2-541,-2-4 0,1-2 1077,-11 19 0,-1 0 4,5-11 0,0-2-674,-3 5 0,0 4 873,8-19 44,-8 18 0,-1 3 217,-1 4 53,0-1-1723,-10 21 1711,-3 6 1619,-1 5-1552,-1 3 1020,-1 1-1201,0 2-8,0 1-265,1 2 3631,0 2-3291,3 3 162,8 25-546,-4-7-70,5 22 56,-6-13-56,-2 4-51,0 4 49,0 1-102,-1 2-1361,1 0 1152,0 0-113,0-2-764,0-7 0,0-1 62,2 7-290,3 20-306,-6-39-346,-3-5-774,-1-5 2844,-2-5 0,1-5 0,-2-2 0</inkml:trace>
  <inkml:trace contextRef="#ctx0" brushRef="#br0" timeOffset="69262">19374 12320 18522,'-2'-15'-860,"4"2"827,12 6-351,20-6-156,-3 3-1356,31-1-425,-22 8 349,12 5-1792,-22 4 3764,2 8 0,-17-8 0,-2 3 0</inkml:trace>
  <inkml:trace contextRef="#ctx0" brushRef="#br0" timeOffset="69745">19923 12427 13476,'5'7'2450,"-1"-1"-1621,-4-6-1313,0 0 369,-10 26-132,8-8 113,-8 15-157,13-16 103,0-10-652,11 2 779,-5-6-57,14 1 76,-10-3 42,5 0 90,-4 1-90,-1 2-34,0 0-3358,-1 3 3526,0 2 54,-3 2 428,2 12-375,-5-3-45,-1 10 115,-9 6-197,-3-8 1,-5 8 53,-3-12-53,-1-2 92,-20 9-207,12-13-67,-14 5 3353,17-16-4082,-7-4 256,7-6-96,-5-4-1554,3-15 547,8 1-2216,-5-20 3859,12 9 0,2 6 0,5 10 0</inkml:trace>
  <inkml:trace contextRef="#ctx0" brushRef="#br0" timeOffset="69991">19920 12369 19583,'12'-4'-224,"0"1"291,-4-1-16,5-3-51,14-5-9,-5 1 4,8-2-91,-3 2-170,-6 4-190,4-2-168,-8 5-99,0 2-2130,5 1 786,-6 6-1105,3 2 3172,-9 9 0,-5-10 0,-2 5 0</inkml:trace>
  <inkml:trace contextRef="#ctx0" brushRef="#br0" timeOffset="70924">20389 14369 0,'-2'50'0,"1"-7"723,1-27-723,-1 0 1465,1-1-1283,-2-1 851,0-1-885,0 0 3326,-1-1-3410,-1-1-11,-1-1 68,0 0-54,-2 0-67,2-3 299,-4 3 40,5-4 389,-2 3-426,2-4 26,1 3-62,1-3 25,1 2-19,0 0 184,-1 4-274,2-3-45,-1 3 26,1-2 75,0 0 123,0 2 76,2 8-210,0-3 450,5 16-388,-2-11 764,4 29-731,-4-22-36,0 18-62,-4-21-28,-1-1 151,0 13-277,0-8-14,0 20-20,0-20-2,-1 7-29,-1-13-5,1-4 12,-1-1 66,0-1-42,0-5-36,0-2 0,2-7-61,-1-1-18,1-1 79,0 0 9,0 1 108,0 1-2,1 1 17,0 2-62,1 0-62,0 1 113,0 3-51,0-5-17,-1 3-8,-1-5-1,1 0 35,-1-1-2804,1 0-4642,-6-5 7367,-4 1 0,-5-4 0</inkml:trace>
  <inkml:trace contextRef="#ctx0" brushRef="#br0" timeOffset="78709">18693 6129 14031,'-57'-18'1643,"12"3"-1368,28 7-35,6 3 52,2 0 7,2 2-64,2 0-83,3 2 408,1 0-412,7 3-36,-1 0-8,7 3 27,-2-2 60,11 4-105,-2-2 43,10 2 249,13 0-162,-5-1-79,-1-2 0,2 0-16,12 0-74,-6-1 1,0 0-45,9 1-3,-1 1 0,0-1 2,-1 0-3,-12 0 0,-3-1 1,-4 1-62,-5-1 65,3 0-3,-10-1-42,0 0 33,-12-1 4,-4-1 2,-1 1-2623,-2-1 1940,-2-3-843,0 1 255,-2-2-200,1 0-136,-3 0-459,0 0 2069,11 12 0,-6-7 0,10 11 0</inkml:trace>
  <inkml:trace contextRef="#ctx0" brushRef="#br0" timeOffset="97858">24434 9540 12384,'-36'-54'516,"9"7"-5243,25 22 4897,2 7-55,1-6 1734,2 6-1580,0 6 947,-1 2-897,-1 8 90,-1 1-20,-2 6 3241,-1 2-3481,-4 7 52,-4 20-147,1-5-108,-2 14 38,6-15 13,2-2 3,1 0 106,1 7 90,1 10 12,0 15 1,1 5-704,-1-21 0,1 1 496,0 4 0,-1 3 0,1-3 0,0-3 0,0-2 16,0 1 0,0 3 14,0-3 1,0 4 0,0-2-1334,0 9 1,0-1 1302,0-7 0,0 3 0,-1-1 10,0 1 0,-1-1 0,0-1-197,0 6 0,0 2 136,-1 2 1,-1 4-1,1-6-343,1-7 0,0-2 366,-2 14 1,1-2-14,2-18 1,-1-3-112,1 0 1,0 1 150,0-2 0,1 1-25,-1 15 0,0 0 26,1-13 1,0 2 30,0 3 1,-1 4 0,1-4-33,0-5 0,0 1-11,0 12 1,0 6 0,0-5-7,0-12 0,0 1 4,0 8 0,0 5 0,0-7 13,0-12 0,0-2 1,0 10 0,0 6 0,0-6-1,0-10 0,0 0-7,0 28 0,1-1-24,0-7 31,0-19 0,0-1 1808,1 12-1808,0 1-3,-2-4 1,1 1-1,0 12-15,-1-12 0,0-1 12,0 3 6,0 0 0,-2 20-3,1-17 3,-2 0 0,-1 1 45,0 2-14,-1-3 0,0-1 27,0 0-1027,-1-9 0,1 1 1019,-1 7 28,-3 13 16,4-18-49,-1 0 400,1 1-436,-1 0 61,1 2-20,-1 0 17,-3 20-61,3-15 55,-3 12 18,3-24-37,1-3 194,1-4-228,1-2 37,0-2 5,1 0 2849,-2 13-2891,1-7 43,-1 10-43,0-12-5,1 1 50,0 0 642,0 3-616,0 1-29,0 1 3,0 0-11,0-1-33,0-1 786,-1 7-795,1-14-28,0 11 20,2-26-32,0 1 40,0-12 31,1-2-39,0 3 487,-1 1-532,0 6-171,-3 9 59,0-3-501,-2 11 10,2-14-349,0 2-3806,2-10-231,1-2 5042,12-51 0,-8 36 0,9-37 0</inkml:trace>
  <inkml:trace contextRef="#ctx0" brushRef="#br0" timeOffset="98941">24383 9500 14901,'-46'-10'1358,"9"1"-1083,34 6 111,2-2-263,3 1 90,3-2-204,3 1-9,4-1-140,2 1 207,14 0 28,-2 3 20,14 0 92,25 2-145,-8 0-299,-16 0 0,2 0 239,-9 0 1,0 0-507,1 0 0,3 1 578,18 0 1,2 1-54,-13 0 0,1 0 18,15 1 0,1 1-39,-16-2 0,-2 1 0,4 0 0,-1-1-25,3 1 0,0 0 22,2 0 0,0 0-1000,1 1 1,1-1 999,0 0 0,3 1 2,-4 0 0,3-1 0,-2 1 4,7-1 0,3 1 0,-14-1 1,6 0-1,-1 0 1,-4-1 31,11 0 0,-1-1-35,-10 0 0,2 1 0,1-1-706,-2-1 0,0-1 0,-3 1 774,10-1 1,0 0-55,-9 0 0,2 0 0,-3 1-649,4-2 0,-2 1 632,0 0 0,0 0-9,-2 1 0,1 1 28,-5 1 1,2 1 0,-1 0-107,6 1 1,0 0 90,-7 1 1,1 0 0,-3 0 2,6 0 1,-3 0 17,2 0 1,1 0-23,0-1 0,2 0 246,0 0 1,1-1-251,-2 0 0,5-1 2,-6 0 1,5-1-1,1 0 1,-4-1 3,-5 1 1,-3 0 0,3-1-3,5 1 1,5-1 0,-1 0 0,-6 1-248,9-1 1,-5 0 250,0 0 0,2 0-1,-7 1 0,3 0 0,-3 1-19,5-1 1,3 1 73,-6 0 0,6 1 0,0 1 0,-7-1 19,4 0 0,0 1 0,9 1 1,7 0 0,-8-1-56,-16 0 0,-3-1 3,13 1 1,0 0 4,-17-1 1,-2 0-14,0 0 0,0 0-17,-1 0 0,0 0 519,-1 0 1,-1 1-590,30 2-117,-4 0 147,-21-2 1,1 0-8,17 2 20,-8-3 1,-1-1 341,9 0-297,-19-2 1,2 0 17,2-2 0,0-1-2,25-2-34,-22 1 0,0-2 3,20-2 1881,1 0-1904,-8 0 0,0 1 16,-22 3 0,1 0 862,25-3 0,-4 1-1132,-14 4 14,4 1 229,-24 1-1319,3 2 2068,-13-1-1939,3 2-2477,-13 0 89,-4-1 3609,-13 5 0,9-5 0,-8 2 0</inkml:trace>
  <inkml:trace contextRef="#ctx0" brushRef="#br0" timeOffset="99907">24353 14793 14764,'-4'2'1784,"-2"0"-1616,3-2 112,-7 0-84,3 0 101,-4 0-9,5 1-179,3-1-109,1 0-367,1 0 149,6 0 218,1 0 0,8 0 123,4 0 34,8 0 45,9 0-57,8 0-38,10 0-229,8 0 191,-9-1 0,3-1-360,-12 1 0,3 1 344,2-1 1,9-1 0,1 1 0,-6 0-1546,9 0 0,-1 1 1503,4 0 1,5 0-1,-6 1-11,-5-1 0,-3 2-203,1-1 1,3 1 202,-2-1 0,3 1 0,-2-1-599,-12 0 1,-2 0 0,2-1 635,12 1 0,4 0 1,-1-1 14,3 1 0,0-1 1,-2-1-111,-13 1 0,-2-1 0,4 0 71,9 0 1,5-1-1,1 1 1,-6-2 16,-10 1 1,-4 0 0,4-2-1,10 0 0,5-1 0,0-1 0,-5 1-7,-9 0 1,-4-1-1,2 1-49,14-3 1,3 0-1,0-1 58,-15 2 0,0 0 1,0 0-1,-2 0-32,4-1 0,-3 0 0,3 0-12,-2 0 1,2 0 0,-1 0 0,-3 0 9,1 0 0,-4 0 1,0 0-39,0 0 1,-1 0 0,6 0 48,-2-1 0,5 0 0,3 0 0,-1 0 0,-5 1 219,7-2 1,-4 2 0,6-1-223,0 0 1,9-1 0,1 0-1,-3 0 1,-8 3-32,-6 0 0,-6 2 0,2 0 24,13-1 0,3 0 0,-4 1 2,2 1 1,-4 1-417,0 1 1,-1 0 416,-2 1 1,-1 1 0,-1 0 0,-1 1 622,-2 1 0,2 0-622,6 2 0,5 1 0,-4 0-3,-3 0 0,1-1-342,-8 0 0,7 1 1,-2-1-1,-7 0 307,0-2 0,-4 0-86,14 1 1,-2-1-404,-20-1 0,-2 0 31,29-1 1102,-8 0-2186,5 0 494,-21 0-328,1-1-488,-23-2-1302,-6-1 3290,-7-9 0,-2 8 1,-3-5-1</inkml:trace>
  <inkml:trace contextRef="#ctx0" brushRef="#br0" timeOffset="100824">31554 10242 10174,'-13'-54'818,"2"5"-345,8 22-5932,1-1 5840,-1 4 2241,0 2-2073,-1 6 473,-7 4-1058,0 5 8,-5 2-26,2 4 54,-2 0-126,-2 2 73,-2 3-28,-2 4 3467,-1 4-3444,0 3 52,1 3 3,1 2-42,3 4-819,2 5 864,1 6 73,0 8 224,0 9-37,1 10 220,4-8 0,2 4-355,1-13 0,1 5 17,1 3 0,0 8 0,1 2 0,0-7-953,-1 10 1,1-1 832,2-14 0,-1 4 1,0 0-1,0-6-843,0 11 0,0-5 843,0 3 1,-1 1 7,0-1 1,0 2-14,-1-1 0,1 0-859,-1 0 1,0 1 866,0-3 0,1 2 5,1-6 0,0 3 0,0-3-150,0 6 1,1 1 148,-1 3 0,1 5 0,1-7-26,-1-8 0,1 0 39,-1 2 1,0 6 0,0-6-354,0-6 1,-1-1 341,-1 15 0,-1-1-29,0-19 1,1-1 74,-1 0 1,-1 0-76,1-2 1,-2 1 613,-2 15 1,-1-1-635,2-14 0,0 1 20,0 2 1,-1 3 0,1-4 38,0-4 1,1-2-3,-1 10 0,-1 1 10,3-4 0,0-3-40,-2 23 1185,3-25 0,1 0-1152,0 11-42,2-4 968,1 18-898,0-16-67,0 14-2375,0-3 2369,0-14 173,-1 11-92,0-17-325,-1 0 378,-1 20-125,0-16 0,-1 12 52,-1-8 532,1-15-573,-1 14 16,3-27 2901,-1 1-2839,3-13 881,0-4-1953,0-2 108,0-6-928,0 0-2885,-2-3 4682,-1-4 0,2 8 0,-1-4 0</inkml:trace>
  <inkml:trace contextRef="#ctx0" brushRef="#br0" timeOffset="101891">29602 13863 15590,'-14'-8'-204,"16"3"389,18 6-26,12 0 82,12-1-216,-9-2-25,11-2-8,-17-3 2,-1-1-445,17-10 281,-17 6-141,19-12 238,-30 11-3319,4-9 3392,-14 7-106,-2-6 2,-4-10 166,-4 5 10,-2-10-69,-2 9 31,-1 0-26,-9-25-8,7 18 0,-5-19 230,7 16-230,4 10-9,0-4-187,4 11 3185,9-7-3185,1 7 70,11-6-39,14 7 165,-5 7 431,28 2-324,-21 12-71,11 3 54,-17 5-9,-3 2 78,-3 2 127,1 10-26,-9-5 23,-1 8-78,-11-5-12,-2 2-42,-3 2-81,-4 1-573,-4 2 573,-4 0-3101,-11 14 3137,5-12-309,-6 7 327,9-17 52,3-4 14,3-2 180,4-8-370,2-1 3249,3-6-3249,0 0 387,4 1-325,2 1 165,23 8-157,-8-3-65,31 10-5,-23-9 0,12 3-87,-11-5-560,1 0 429,1 0-504,9 0 103,-11-1-297,5-1-391,-16-1-357,-3-1-445,-5 0 2109,-3-1 0,-4 0 0,-2 0 0</inkml:trace>
  <inkml:trace contextRef="#ctx0" brushRef="#br0" timeOffset="104590">27085 9758 13712,'-36'-30'1201,"6"5"-961,25 19-27,-1 1 179,-2-3-154,3 1 81,-2 0 43,3 2-54,2 2-79,0 2 121,1-1 107,0 2-1197,3 16 827,1 2 45,4 19-3519,0 4 3449,1 7 0,0 7-203,-2-13 1,-1 0 183,-1-8 1,0-1 61,1 10 0,0 2-23,0 2 1,-2 0-50,0-10 1,0 1-10,1 13 0,-1 0-24,-1-13 0,-1-1-545,1 1 1,-1 1 541,0-1 1,0 0 0,0 0 1,0-1-26,0 0 1,0 0-4,0-2 1,1 2-2,0 15 0,0-1 27,0-12 0,1 2-25,-1 2 0,1 5 0,0-5 6,-1-3 1,1 0 9,0 3 0,0 4 0,0-4-634,1-4 0,-1-1 573,1 10 0,0 1 9,1-3 1,0-3 41,-1-10 1,0 1 673,2 21 0,1 0-729,0 8-715,-1-10 0,-1 0 756,0 7 33,-2-21 0,0 0 583,1 14-649,-2 0 68,1 0-24,-1-15 1,-1 0-11,1 19 499,1-11 0,-1 0-499,1 5-1,0 12 26,2-4 17,-2-13 720,1 13-726,-1-15 36,-1 0-32,0-11 1,-1 0 3,1 19-8,-2-19 0,1 1-1526,2 29 1521,-2-15 235,2 11-239,0-20-44,-1 0-13,1-5 1,0 1 59,0 8-839,0-4 0,0 0 837,-1-5 1473,1 9-1507,-1-15 8,-1 0 1752,1 11-1752,0-8 34,0 10-5,0 0 5,0-9 5,1 9-5,-1-14-8,1 0 8,2 8 2940,-1-7-2890,1 6 394,0 4-441,-2-10 34,3 20-35,-3-21 4,0 7 28,-1-1-34,-1-8 0,1 7 84,1 28-28,-1-25-1690,1 10 0,-1-1 1637,-1-9-47,1 19 44,-1-29-62,1-2 54,-1-2-62,2-2-124,0-3 60,1-1-34,1-2 3338,-1-4-3293,0-1 326,-1-5-691,-2-2 113,1 0-1879,-1-1 355,0-5 670,-3 1 1229,-6-12 0,5 11 0,-4-4 0</inkml:trace>
  <inkml:trace contextRef="#ctx0" brushRef="#br0" timeOffset="105541">25357 11404 11838,'2'-5'3307,"0"1"-1997,-2 4-842,-38 56-272,18-22-133,-3 5 1,-6 10-1,2-3-1393,3 0 0,0 0 1330,-5 10 0,-2 1 1,9-17 1,0 0 0,1-3-2,1-2 0,1 0-4,-7 10 0,0 0-493,1-3 1,2-3 460,-11 18-417,14-23 1,2-3 374,0 1-56,6-8-261,4-9-224,4-7-341,3-4 1292,3-3-486,14-14 271,3-5-47,17-21-1363,0-10 1293,-16 18 0,0-1-3,1-4 1,1-2-713,7-19 0,1-1 666,-9 14 0,1-1-391,0-2 1,1-4 0,-2 5 528,-4 8 1,0 0-33,8-18 0,-1 2 103,0 3 219,-7 16 1,-1 3 12,-5 11 1439,2-1-1487,-12 20 2559,0 2-2494,0 0 149,1 4-524,1 1 156,5 19-16,0 2-145,3 20 1,1 6-28,1 12 1089,-2-10 0,-1 1-1032,1 7 114,-1 0-160,-2-18 0,-1 1-966,-1-10 1,-1-1 883,2 10 0,0 1-179,-1-2 1,-1-1-179,3 21-383,-2-14 1,0-1-96,1 2-1471,-1-12 1,1-4-552,-1-8 2926,2 2 0,-6-25 0,-2-3 0</inkml:trace>
  <inkml:trace contextRef="#ctx0" brushRef="#br0" timeOffset="105842">25024 12007 14535,'-3'-3'2615,"0"1"-896,3 2-1719,-5-5-84,4 4-31,-3-4-22,7 4 25,2-1 112,4 0-3,20-5-5,-1 2 8,35-4-1090,-19 5 1090,16-1-11,1 3-25,-15 1-362,12-1-212,-20 1-219,-3-1-481,-1 0-3205,10-2 579,-14 2 3936,8-5 0,-27 5 0,-1-2 0</inkml:trace>
  <inkml:trace contextRef="#ctx0" brushRef="#br0" timeOffset="107390">28478 11286 17363,'-4'-8'663,"1"2"-464,-3 20-252,-2 4 11,-8 18 42,-4 9 33,-6 12-2103,12-24 1,-2 1 2121,0 2 0,-1 0-13,1-1 0,-1 2 263,-7 13 0,0-1-298,7-13 0,-1 1-1087,-9 19 1,0-1 1037,-1 3 15,12-24 1,1-2-1067,-3 10 749,7-18 1745,4-4-1784,5-15 55,2-4-332,3-2 3358,2-5-2695,7-4-620,9-21 0,3-6 620,9-19-37,-4 4 1,1-2-755,-12 14 0,-2 0 772,2 0 1,-1-3-520,5-14 0,0-1 493,-6 17 1,-1 0 41,4-9 0,0 2-283,-4 11 1,-2 3 391,6-11 1941,2-4-1843,-11 27 17,-2 6 1962,-1 4-2024,-4 6 1589,1 2-1745,-4 4 1409,1 1-1412,0 3 210,6 13 95,0 4-86,9 40-634,-8-24 1,-1 2 437,1 2 1,-1 0-24,-1 0 0,-2 3-41,-2 13 1,-2 0 1,1-21 0,0 1-100,-1 19 0,0-1-227,0 0-110,0-2-124,1-4-136,2-5-398,1-5-4584,10 8 5718,-3-24 0,1 4 0,-7-26 0</inkml:trace>
  <inkml:trace contextRef="#ctx0" brushRef="#br0" timeOffset="107641">28191 11670 20289,'-31'-14'-801,"12"2"801,36 13-205,26 2-139,-2 0-132,20 2-148,-14-2-286,2 0-684,-15 0 1,0 1-1322,18 2-3054,10 2 5969,-22 0 0,-21-5 0,-2 1 0</inkml:trace>
  <inkml:trace contextRef="#ctx0" brushRef="#br0" timeOffset="108140">29172 10933 16394,'-61'-16'694,"11"12"1,4 5-662,14 6-983,-32 10 950,44-3-3646,1 2 3643,3 0 911,3 1-914,1 7 57,6-6 279,3 14-165,7-12-70,3 9 9,4-6-45,3-1 44,12 10-1999,-5-9 1896,9 5 2269,-7-12-2281,0-1-30,1-2-711,24 4 221,-17-8-47,19 1-180,-23-9-272,0-3-500,-1-3-643,1-4-1580,-4-2 3754,0-4 0,-12 8 0,-2-2 0</inkml:trace>
  <inkml:trace contextRef="#ctx0" brushRef="#br0" timeOffset="109991">26950 9700 6957,'-8'0'3192,"2"0"-2691,6 0 807,0 0-972,-10-11-8,8 8 13,-8-8-5,10 11 502,0 0-785,-1 3 98,0 1 244,-1 6-146,-1 5-114,0 3-74,-3 4-61,1-1-414,-2 3-213,2-9-1913,2 0 1476,5-10-12,3 0 1076,20 1 0,-15-2 0,11 0 0</inkml:trace>
  <inkml:trace contextRef="#ctx0" brushRef="#br0" timeOffset="116758">26904 9613 10194,'-13'-7'330,"3"1"-86,9 5 1951,1 0-1362,-2-1-593,0 1-41,-2-1 17,2 0-12,-1 1 3,0-1-39,0 1-17,1 0 1356,1 0-1471,1 4-2,1 0-34,0 2-9,0-1-35,0-2 21,0 0 23,-1-1-3,1 0 3,0 2 370,1 9-157,1 1-14,1 19-138,-2-9-16,-1 8-11,0-12-29,-1 1-13,0-6-26,0-1-11,0-8 3,0-2-1402,0-2 1161,2-4 185,-1 1 89,2-2 203,0-2-7,1-1-108,2-4-71,-1 0 107,0 0-9,0 2 1,-2 1 44,-1 2-11,-1 2 0,-1 0-62,0 1 73,0-6-97,0 3-54,0-3-3,-1 4-104,0 1 9,0-1 45,0 1 45,0 0-37,1 0-25,0 1 64,0 1 370,0 0-400,-1 9 36,1 0 45,0 9 61,0 19-64,0-13 11,0 18-19,0-27 36,0 5-64,0-11 16,0 2-22,0-7-574,0 0 577,0-8-3,0 0-168,0-31 106,0 12 9,0-21 45,0 20-37,1 6 36,-1 7 9,1 6 6,-1 4 1310,0 3-1308,1 4-5,-1 3-6,1 5-2,-1 3 8,-1 10 5,1-6-2,-1 7-1,1-15 40,0 2-37,0-7-2,0-1 0,0-2-3677,0-2 2301,-1-5-2500,2-3 676,0-3 3194,1-6 0,-3 33 0,1-20 0,-2 25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8T09:16:57.761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00FF00"/>
    </inkml:brush>
  </inkml:definitions>
  <inkml:trace contextRef="#ctx0" brushRef="#br0">11932 12624 11883,'-9'39'108,"0"0"1,1 1-1,1-2 245,1 23-1737,3-28 1,0 2 1423,0 0 1,0 1-1,0 0 1,1 1 81,0 0 0,0 1-90,1-1 0,0 1 78,1 1 1,-1-1-26,1 0 1,0 3-949,0 16 1,0 2 930,0-15 1,0 0 10,0 14 1,0 0-426,-1-18 0,0-2 425,-1 1 1,1-1-3,-2 1 0,0 0-32,-1 0 0,0 0-19,0 0 1,-1 0 4,0 0 0,0 1 18,-3 17 0,-1 0-31,2-14 0,1-1 4,-3 14 1,0-1-5,3-18 0,1-1 4,0 1 1,0-1 16,0-1 0,1 1 2,-1 15 0,1-1 8,1-12 0,0 1-10,-1 25 0,0-1-38,2-26 1,-1-2 16,0 11 0,0 0 19,-2 14 806,-1-4-845,1-9 1,0-1-27,-2 9 26,2-13 1,1-3-2,-1-6 357,1-4-567,0-3-109,-1-6 2727,1-4-4304,-4-4 247,3-6 424,-3-5 1228,0-10 0,4 4 0,-1-4 0</inkml:trace>
  <inkml:trace contextRef="#ctx0" brushRef="#br0" timeOffset="933">11778 12627 13678,'-45'0'879,"8"-2"-672,35 1 59,0-1 93,2-1 103,0 1 5,1-2-467,1 1-193,1 0-28,0 2 168,2 1 53,3 0 95,4 0-14,5 0-36,7 0 25,5-1-25,5 0 8,4-1-1706,6-2 1,4 0 1713,16-2-26,-11 1 0,1-1-383,-20 3 0,-2 1 352,2-1 0,2 0-600,11 1 0,5-1 1,-3 1 621,-1-1 1,2 0-8,-3 1 1,6-2 0,1 1-1,-7-1-213,4 0 1,0-2 197,8 0 0,5-2 0,-6 1 420,-3 0 0,-1-1-426,7-1 0,6 0 0,-5 1 5,-5 0 0,-2 1-3,-7 1 1,3-1 0,-3 1-1,4 1 0,-2 0 18,1 0 1,0 0-11,0 1 1,0-1-8,1 0 0,0 0 3,1 0 1,-1 0-1,0 0 0,3-1 53,-3 1 0,3-1 0,-2 0-18,9-1 0,1 0-7,-8 1 0,3-1 0,-3 1-14,7-1 0,-2 0-1,3 1 0,0-1-17,1 0 0,1 1-282,0 0 0,1 0 279,0 1 0,0-1-22,-1 1 0,1 1 23,0-1 1,0 1-1,-1-1 1,0 1 1,1 1 0,-1-1 0,0 1 0,0 1 0,0 0 0,0 1 4,-1 0 0,-1 1-8,0 0 0,-1 1-517,0 1 0,-1 1 507,-1 1 0,-1 1 101,-1 2 1,0-1-86,0 2 1,-1 0 36,-1 1 1,0 0-24,-1 0 1,1 1 22,-1 0 1,0 0-39,1 0 0,-1 0-64,0-1 1,0 1 105,-1-1 0,3 0-5,-6 0 1,4-1-1,-3 0 18,9 1 0,0-1-44,-9 0 0,2 0 1,-3-2 16,5 1 0,-3-1 507,1 0 1,0 0-512,-1-1 0,2 0 4,-5-1 0,4 0 0,-3 1-3,7-1 1,2 1-24,3 0 1,6 0 0,-6-1-4,-7 1 0,-3-1 0,-7-1 0,1 0 0,-3 1-4,1 0 0,-4-1-13,-2 1 0,2-1-616,20 3 1,-1 0 432,-26-3 0,0 1-82,15 1 1,-5-1 413,-17 0-1272,-11-1-7120,-20 4 8260,-17 1 0,4-1 0,-4-2 0</inkml:trace>
  <inkml:trace contextRef="#ctx0" brushRef="#br0" timeOffset="2282">11832 15236 10463,'0'-10'1680,"0"1"-1563,0 9-167,0 0 44,-36-20-114,18 11 120,-28-15 350,28 16 283,2 3-280,1 1 87,1 2-342,6 1-98,-1 4-59,5 3-2,1 6 61,1 8-3177,0 11 3527,1 11 8,0 12-288,1-6 1,0 3 22,0-11 1,0 0 3,0 16 0,0-1-30,0-16 0,0-1 29,0-1 1,0 0-75,0-2 1,0 1 82,-2 11 0,0 0-52,0-12 0,-1-1-53,0 9 0,-1-1 45,-2 13-36,-1-2 35,0-4-41,0-3 6,0-6 33,-5 16-34,6-26 0,-3 8 1,7-28-9,0-3-146,1-3 3121,0-3-3266,1 0 1340,7-1-1043,1 0 39,8 0-40,10 1-5,-1-1 160,26 2-124,-14-1-1712,0 0 0,0 0 1684,13 0 18,-16-1 1,3 1-661,6 0 0,-1 0 700,-6-1 0,0 0-304,14 1 1,1-1 281,-11 0 1,-1 0-6,1 0 1,4 0-18,21-1 1,1 1-646,-14-1 1,0 0 621,-6 0 0,2 1 0,-2-1 1,5 0 0,-2 0 0,1 0 0,1 1 3,0-1 0,0 1 19,1 0 0,0 0-22,0 0 0,0 0 583,-2 0 1,4 0-559,9 2 0,6 0 0,-4 0 6,-2-1 0,1 0 4,0 1 1,4 0 0,-3 0-23,-12-2 0,-2 0 0,-3 0-9,11 0 1,0 0 11,-8 0 1,2-1 0,-3 0-14,4 0 0,0-2 7,-2 1 0,2-1 0,-1 1-10,6-2 0,4 1 19,-3-1 1,8 0 0,0 0 0,-8 1-64,7-1 1,-1 0-265,-7 1 1,8-1-1,-1 1 1,-9 0 307,2 0 0,-2 1-3,5-1 0,6 1 0,-6 0-115,-5 0 0,-2 0 119,-7 1 0,2 0 0,-3 0 24,4 0 1,-2 0 13,0 1 0,0 0-104,0-1 0,1 1 79,-6 0 0,3 0 0,-2 0-14,7 1 0,-1-1 0,15 1 0,-2 0-2,-21 0 1,-1 1-2,-1-1 1,-1 0 2,0 0 0,-1 0 366,-2 0 0,1 0-365,-2 0 1,0 0 876,-1-1 1,-1 1-879,32 1-28,-3-1 25,-3-1-69,-11 1 1,1-1-69,9-1 61,-14 1 1,-4-2-171,-6 0 2654,-5-2-2481,1-1-55,-12 2 1374,-1-1-2074,-12 2 288,-3-1-2611,-6-5-139,-1 2 3293,-7-9 0,6 9 0,-2-2 0</inkml:trace>
  <inkml:trace contextRef="#ctx0" brushRef="#br0" timeOffset="3117">19081 12981 8682,'5'-5'1996,"-2"1"-1268,-3 4 2647,0 0-2947,3-4-330,-2 3-98,3-3-145,-3 5-88,-1 2 197,0 4 36,0 7 269,0 11-1774,-1 7 1,-2 3 1779,-3 29-156,1-16 0,-1 3-1028,-4 11 0,-1 1 985,2-12-1,0 0-29,1-6 1,0 2 0,1-2-766,-2 6 0,1-2 768,0 2 0,0 0-235,0 0 0,0 1 215,1-4 1,0 3 0,0-2-13,0 6 0,0 1 14,0 3 1,1 5 0,0-6-32,1-7 0,0-2 0,0 15 0,-1-2 3,3-20 0,-1-3 26,1 0 1,-1 2-16,-1 4 1,-1 5 0,1-3-14,0-3 1,0 1-2,-1 9 0,-1 5 0,2-7 0,1-14 0,1-1-39,-1 25 0,-1-1 36,3-24 0,0-3-1,-1 12 0,0 0-2,-1 15-39,0-1 590,-2-2-593,0-3 164,0-3-108,-2-4 76,-6 10-42,3-17 1644,-3 5-1669,-1-14 0,6-13-157,-6 3-45,8-16 1724,-3-3-2348,4-8-3860,-6-19 2998,5 8-873,-4-11 2544,3 13 0,5 7 0,-2 1 0</inkml:trace>
  <inkml:trace contextRef="#ctx0" brushRef="#br0" timeOffset="3634">17438 16455 13765,'-10'16'683,"10"-3"-238,29-14 314,29 0-2572,-9 0 1919,-13 0 1,-1 0 147,19-1-69,2-2 8,2 0-69,-1-1-55,-16 2 0,1-1-16,22-1-45,-11 2 1,1 1-1298,8 0 1315,-22 2 1,0-1-27,14 1-425,-5-1 0,0-1 204,13-3-106,-6-3 1,-3-1 105,-7-5 993,7-8-1217,-23 6-48,-6 0-154,-5 1 570,-6 0-3173,-3-9-850,-5 6 4472,-2-10 1,-3 18 0,0-2 0</inkml:trace>
  <inkml:trace contextRef="#ctx0" brushRef="#br0" timeOffset="3919">18804 15920 11742,'2'-2'3075,"0"0"-361,-2 2-2600,-7 0 208,3 11-210,-6 3-3338,-1 28 3287,3-10-546,-5 15 485,6-14 0,1-2-115,2 11 48,3-11-81,0 9-384,3 7 190,-1-18-134,1 12 3037,0-25-3280,1-3-289,-1-4-516,-1-5 197,0-1 1327,-1-16 0,0 10 0,0-10 0</inkml:trace>
  <inkml:trace contextRef="#ctx0" brushRef="#br0" timeOffset="4954">19101 15985 17197,'19'6'524,"0"0"-384,-2-6-28,2 1-50,1-1-12,3 0 3,1 0-11,13-3-47,-8 0-141,20-5 23,-21 3-51,7-3-86,-12 2 13,-2 0-27,-2 0 47,-1-1-2,-2 1-222,0-3 389,-7 3 62,0-2 160,-8 4-124,0-1 104,-4-2-103,-13-17 13,4 6 31,-10-14-36,8 11 59,0-2-23,1-2-48,1 0-24,2-1-15,-3-24-39,8 17-128,-1-29 111,10 33-81,10-17 65,1 20 33,9-6-39,10 1 84,-4 7 43,-3 5 1,2 0 1,7-2 60,6 3 0,1 2 91,4 2-1806,-1 5 1,1 1 1707,0 4-44,16 4-91,-20 6 45,0 3 90,-1 4-115,12 11 14,-15-3-2236,15 16 2219,-29-14 30,2 8-10,-16-8 98,-4 1 2190,-4 3-2257,-11 17-65,0-10 34,-15 25 6,7-26 2,-5 6 112,8-16-83,1-4 3355,3-4-3322,0-4 108,1-2-108,2-3-17,2-1-3,0-2-50,2-2-565,1-1 565,6 2 173,5 3-94,3 0-1,5 3-78,-3-3-59,2 0 107,8-1 5,-4-1-53,8-1-185,2-1 56,-7-1-165,8 0-145,-10 0-250,-1-1-504,1 0-5323,6-4 6516,-5-3 0,-4 2 0,-10 0 0</inkml:trace>
  <inkml:trace contextRef="#ctx0" brushRef="#br0" timeOffset="6700">11944 15117 8164,'-47'16'1434,"9"-3"-687,27-11-593,3 0 174,-3 0-73,4 0 145,-1 1 334,-9 2-418,6-1 174,-6 0 15,9-3 27,2-1-112,1 0-17,2 0 8,1-1 343,1-2-603,1 0-151,0-2-112,2 1 0,1-1 112,3-3 56,9-13 5,0-1 29,10-14-48,-1 3 48,3-5-29,4-2-1287,-5 7 0,1-1 1248,-5 8 1,1-2 8,6-5 1,3-4 0,-2 3 0,1-1 0,0 1 20,12-13 0,1 0-26,-9 11 1,-1 1-5,1-2 1,3-1-11,-3 3 0,3-3 0,-1 3-12,6-7 0,-1 0-1,-5 6 0,1-1 1,-2 3 0,2-3 0,-3 2 0,1 0 0,-1 0 1,-1 2 0,0-1 69,13-13 0,-1-1-70,-12 14 0,1-3 23,8-9 1,5-6-1,-5 5-23,-10 11 0,-1-1 10,6-7 1,4-4-1,-7 5-14,-10 13 0,-2 1-68,15-19 1,-2 2 60,2-7 8,-14 21 0,0-2-691,-3 4 1,-1 0 696,9-12-194,6-9 191,-15 23 0,-4 5 149,6-6-77,-9 10-60,10-16-7,-11 16 65,5-9 17,-5 7-51,0 0-103,8-14 34,-8 13 21,7-10-691,-10 16 703,2 0 1151,1-1-1151,1-1 0,1 1 216,3-6-180,-4 6-2,2-3-23,-2 4 3431,-4 3-3380,6-6-54,-7 8 45,1-2-19,-4 6-26,-2 2 4,-1 1 38,0 2-5788,-2 1 4806,-3 2 1,-2 1 0</inkml:trace>
  <inkml:trace contextRef="#ctx0" brushRef="#br0" timeOffset="8273">14114 12529 7733,'0'-4'2254,"0"0"1291,0 4-3220,-12-16-73,9 12-118,-8-12-125,11 16-449,0 0 298,0 8 175,-1 0 68,1 11 123,0 15-53,0-2 97,0 15-16,0-8-1002,2 1 811,-1 2-52,2 0 145,1 3-149,0 2 110,0 4-73,0 4-39,0 3 85,-2-2 0,0 1-87,-1-20 1,0 0 30,1 9 1,-1 5 0,1-6-12,-1-10 0,0-2 1,1 27 1,1 0-5,-2-25 0,2 2 35,0 10 0,1 7 1,0-6-19,0-9 0,-1-2 9,3 22 1,0-2 17,0-1 72,0-3-98,-2-17 1,0 0 42,1 18-665,-3-19 0,1-1 614,-1 13-28,-1 1-163,-1 0 160,0 1-3,0 0-55,0-1-29,0 0-1160,0 18 1245,0-17 191,0-9 0,0 0-223,0 5 1,0 12 2,0-19 32,0-1-78,0-3 0,0 1-133,0 9 168,0-9 1,0-1 7,0 5-86,-1 2-423,-3 19 333,-1-12 42,1-9 1,1-1 80,-2 6 1175,-1 11-1155,2-21 161,0-1-93,1-2 2,-2 11-51,3-10-1986,-1 22 2034,3-21-64,-1 10 67,1-13 0,0 0 37,1 1-20,1 12-17,-1-10 0,1 9 0,0-15 33,-1-2 32,1 16 24,-2-16-80,0 20 27,-1-23-2,-1 6-32,-1-7 4,-1 2 3351,0 1-3223,-1 14-126,1-9 65,-1 22-67,1-22 156,0 16-100,1-21 402,1 3-374,-1-9-54,2-6-27,-1 0 63,2-9-573,-2-2-515,-1-5-2762,-7-11 3778,3 2 0,-2-2 0,5 9 0</inkml:trace>
  <inkml:trace contextRef="#ctx0" brushRef="#br0" timeOffset="9650">16022 12534 7951,'0'-5'1571,"0"0"1291,0 5-2482,-10-16-144,8 11-10,-8-12-37,10 17 639,0 0-1141,-1 4 187,2 1 126,2 8 322,2 7-42,2 11 5,2 12-1569,1 12 1508,-2 6-145,-4-27 1,0 0 18,-1 1 0,0 0-18,0 1 0,0 0 12,-1 0 1,0 1-26,0 0 0,-1 1-256,0-2 1,0 4 223,-1 6 1,0 6-1,1-4 3,-1-1 0,0 1-39,-1 9 0,1 7 0,0-7-975,0-14 1,0-2 971,-1 13 0,1 0-54,0-16 1,0-1-141,0-1 1,0 4 67,0 6 0,0 4 0,1-2 99,-1-3 1,0 2-471,1 8 0,0 6 0,0-8 460,0-15 1,-1-2-195,1 10 1,0-1 226,1 10 804,-2-2-799,1-18 1,-1 0 2,1 18-3,-1 13-84,0-7 253,0-15-305,0-9 1,0 0 2316,0 4-2276,0 11 23,0-1 69,1-11-173,2 24 109,-2-26 70,1 11-1680,-1-17 1708,0-1 631,-1 0-648,0 11 34,0-10-2114,-1 17 2039,0-20 206,-1 6-176,1-12 2237,0-1-2190,-1 17-44,1-13-3,-1 13 0,1-15 123,-1 1 48,-1 14-90,1-7 3334,-2 10-3219,1 2-42,0-9 67,-2 19-215,4-24 181,-2 6-240,3-6 50,-1-7 109,1 14-52,0-13 44,1 16-65,-1-14-22,1 7-2,0-11 36,-1 0 8,0-1 87,0 5-79,0-8 161,-1 8-152,0-15 134,-1 1-196,2-8-1139,-2-1 524,0-2-692,0 0-1471,-3-2-795,0 1 3565,-3-4 0,5 3 0,-1-1 0</inkml:trace>
  <inkml:trace contextRef="#ctx0" brushRef="#br0" timeOffset="11149">16109 12430 8240,'-40'-11'717,"6"2"1162,30 8-1716,0 0 768,0 1-824,2 0 298,-1 0-368,2 0 2685,0 0-2722,5 1 90,-2 3-76,8 9 39,-3 0 62,3 6 89,0 0-16,2 4-29,3 4 202,13 20-324,-4-7 72,0-3 0,1 1-473,10 11 399,-12-16 0,1 0-27,14 15-2012,1 0 2004,2 0 4,-10-13 0,1-1-4,-8-8 0,1 1-22,18 18 0,-1-1-253,-17-18 0,1 1 249,7 9 1,4 5 0,-4-4 25,-7-6 0,1 0 58,5 7 1,2 6 0,-3-6-42,-8-8 0,-2-1 5,7 10 1,-1-1-23,9 13 33,-2-1-36,-11-16 1,1-1 2,10 17 18,-12-19 0,0 1-27,-1-2 1,-1-2 8,9 15 27,-5-9 0,-1 0 9,3 3-651,5 9 671,-11-17 121,-2 0-99,0-1 1807,6 10-1843,-5-8-2541,13 16 2496,-12-19-28,6 5 360,-7-10-287,0-1-42,-1-1-9,1 0 104,-2-1-95,0 0 9,6 7-7,-5-7-2,3 5 79,-7-7-79,0 0-3,0-1 0,0 2-28,1-1 31,0 1 3280,10 11-3280,-6-5 16,8 8-3011,-9-9 2953,1 1 98,11 23-64,-11-17 8,9 18-2264,-16-21 2264,0 1-196,0 1 199,-1 0 6,-1 0-9,1 0 8,4 12-8,-4-11 2112,2 8-2154,-5-14 42,0 0 89,6 20-52,-5-15-23,3 15-48,-5-20 32,0-1-1,0 1 3216,1-1-3213,1 0 9,11 18-68,-7-15 459,8 13-400,-9-21 0,-1 0-72,1 0 72,-1-1-45,1 0 45,-1 1 31,6 10-31,-4-5-34,11 18 76,-10-16-42,12 17-3,-10-18 3,4 5-61,-2-4 61,-5-8 36,3 3-2,-6-7-29,1 0-2,4 6-3,-4-5 62,2 5-60,3 2 4,-7-8 0,5 6-4,-9-11 15,0 0-8,-2-3 24,0 0 54,-2-3-860,-1-2-271,-2-2 181,-1 0-503,-3-3-471,-1 1-1131,0-1 2968,-5-1 0,29 17 0,-19-11 0,24 13 0</inkml:trace>
  <inkml:trace contextRef="#ctx0" brushRef="#br0" timeOffset="12999">12381 13070 7486,'-3'-8'3738,"1"2"-3166,2 6 1472,0 0-1677,-3-12-25,2 8-20,-2-8 8,3 12 1193,0 0-1198,-3 5-70,-12 24-208,0 2 32,-14 26-1712,5-7 1694,-3 4-30,8-14 0,-2 0-28,-8 19-38,4-12 0,2-2-2,-3 3-107,7-11 0,0-3-147,5-8-661,-1 3 313,16-28 558,4-9 36,6-8-396,5-11 315,4-11 6,-3 3 0,0-2 13,9-23 21,-4 7 1,0 0-4,0-8 52,-7 21 1,-2 2 33,3-13-42,-2 5 188,2-4 101,-6 19 95,0 1 2267,-4 21-2438,-4 6-86,0 1-141,-1 2-64,1 4 123,2 3 707,3 7-399,2 6-123,2 6 45,2 5-96,0 3-47,1 2-87,-1 1-81,5 17-239,-5-13-125,-3-7 0,1-1-140,0 5-227,5 10-392,-6-19-264,1 0 1468,3 11 0,-7-22 0,1 7 0</inkml:trace>
  <inkml:trace contextRef="#ctx0" brushRef="#br0" timeOffset="13233">12181 13287 14862,'27'-32'-269,"1"5"180,2 19-9,1 2-93,0 2-212,-1 2-247,1 1-1234,15 2 618,-10 0-165,11 2 16,-4 2 0,-23-3 0,4 1 0</inkml:trace>
  <inkml:trace contextRef="#ctx0" brushRef="#br0" timeOffset="13417">12727 13235 16237,'3'7'361,"-1"1"-176,-2 0-65,0 6 4,0 7-124,0 6-182,0 5-303,0 1-1651,-2 17-1043,0-16 3179,-3 14 0,4-33 0,-1-1 0</inkml:trace>
  <inkml:trace contextRef="#ctx0" brushRef="#br0" timeOffset="14250">12622 15586 13611,'3'-45'585,"-1"8"-434,0 32 244,-1 2-90,-1 2 840,1 0-156,-1 6-791,-2 1-198,-2 10-53,-5 6 8,-4 9 71,-10 28-26,4-12-65,7-16 1,0 0-124,-10 18 12,8-17-96,-4 4 6,11-24-913,1-3 230,5-10 275,4-6-187,10-27 517,1-3 167,1-5 1,0-4 127,-4 15 0,0-2-1255,7-24 1,1-1 1303,-9 23 0,0 2 22,3-9 1,1-1-157,-3 6 0,1 2 548,3-14-106,4-5-195,-10 29 246,-2 8 621,-1 6-649,-2 6 2339,-1 3-2518,-2 2 882,1 2-961,0 1 641,2 3 51,6 16-471,-1 0-121,5 14-24,2 17-149,-3-10-52,-2-3 0,0 0-1358,1 9 1004,3 15-1530,1-2 601,-4-17-119,5 9-618,-4-22-1473,-1-7 3545,-1-3 0,-6-12 0,-1-2 0</inkml:trace>
  <inkml:trace contextRef="#ctx0" brushRef="#br0" timeOffset="14482">12528 15523 16408,'30'-13'-308,"4"1"291,2 3-64,3 0-619,18-2 11,-13 4-442,13-1-2882,-7 5 3870,-9 1 0,-8 0 1,-17 2-1</inkml:trace>
  <inkml:trace contextRef="#ctx0" brushRef="#br0" timeOffset="14965">13141 15718 14022,'65'-8'423,"-11"14"-146,-49 14 152,-3 24-119,-8-13 365,-9 26-445,3-25 254,-10 16-193,12-27 3,0 4-425,7-19-298,2 1 429,4-6 132,4 1 2,5-1-10,5 1-124,7-2-759,23-4 34,-6-1-362,20-5-1022,-12-2-1570,-3 0 3511,9-7 1,-30 11 0,2-3-1</inkml:trace>
  <inkml:trace contextRef="#ctx0" brushRef="#br0" timeOffset="15683">15173 15019 13488,'6'-1'1338,"-1"0"-873,-5 1 324,-21 35-579,8-12-4293,-18 33 4181,12-17 624,-2 7-652,-1 7-1079,-2 3 1015,0 4-23,7-18 0,0 1-31,5-12 1,-1 0-47,-5 15 0,1-1-107,1-2-1426,-1 11 703,13-38 3247,12-7-2611,4-22-74,13-16 1,1-10 151,4-14-218,-12 16 1,2-7-1,-2 4 434,-1 1 0,0-1 138,3-7 1,1-5 0,-3 7 1597,3-12-1571,-8 24 0,-1 3 138,0-1 41,-2 9 638,-3 5-445,-4 10-98,0 2 1811,-2 5-2071,0 0-104,1 1-78,-1 3 30,0 3 57,0 6-3,2 9 0,0 8 11,1 7-140,2 25 39,1-13-45,-1-7 1,0-1-85,4 6-134,4 13-112,-3-20-76,1 0-896,0-2 238,0-2-3579,0-1 2555,1-4-2213,-2-5 4349,-2-6 0,-4-10 0,-2-4 0</inkml:trace>
  <inkml:trace contextRef="#ctx0" brushRef="#br0" timeOffset="15899">15023 15330 16212,'42'-13'-152,"-4"5"1,1 1-347,6 2-596,2 2 1,-1 0-1083,0 2 1817,-9 4 0,-2 1 1,-9-2-1,5 4 1</inkml:trace>
  <inkml:trace contextRef="#ctx0" brushRef="#br0" timeOffset="16382">15515 15555 16212,'-26'-21'-1403,"6"4"1403,22 18 0,2 0 78,6 5-66,-2 0 111,4 8 28,-7-3 45,1 15-196,-5-9-76,-1 8-22,0-8-36,0-1-45,2-2-180,3 2 217,2-5 44,5 3 16,0-5 46,1 0-14,19 5 50,-13-6-53,18 8 53,-24-9 361,3 6 148,-12-4-19,0 6 185,-9 9-356,-1-3 709,-19 22-740,9-22-61,-12 9-81,14-20-68,1-2-42,-7 1-36,5-5-201,-12 1 89,11-4-737,-10-4-30,13-3-636,-4-7-1515,7-3-1307,2-3 4337,0-14 0,4 19 0,1-5 0</inkml:trace>
  <inkml:trace contextRef="#ctx0" brushRef="#br0" timeOffset="17269">16914 15190 11448,'5'-8'1874,"-1"1"-1395,-4 7 560,0 0-807,-14 47 9,3-12-161,0 3 0,-2 3-324,-6 16 401,-3 4-59,0-1-9,-1-2-1228,2-4 1139,0-6-5,2-4-57,2-6-306,3-7 295,3-7-450,4-7-85,3-9-237,7-13 728,4-9 72,7-16 8,2-9-89,5-10 327,-5 9 0,0-2-201,-3 11 0,0-3-1430,11-27 0,1 1 1511,-2 3 27,-5 16 0,-2 2-2039,-1 9 2094,-3 6-155,-2 6 29,-2 7 312,-3 5-242,-2 3 2296,1 3-2249,-1 2 4363,15 17-4321,-5 0-3322,12 17 3305,-8-4-753,-2 4 0,1 3 574,3 12-135,-1 0 0,-2 0-425,-3-3-170,-2-10 1,-1-1-391,1 0-460,3 7 1580,-4-14 0,-5-16 0,-1 1 0</inkml:trace>
  <inkml:trace contextRef="#ctx0" brushRef="#br0" timeOffset="17499">16800 15590 13784,'25'-18'-47,"1"1"-5667,2 6 5597,2 0 1057,4 1-1556,-1 3-465,2 3 728,28 5 1,-36-1 0,16 3 0</inkml:trace>
  <inkml:trace contextRef="#ctx0" brushRef="#br0" timeOffset="17949">17552 15760 15044,'-30'18'368,"-1"1"1,-17 11-369,23-9 36,8-3-36,1 2-104,-2 15-55,8-14-163,0 14 322,13-23 28,3 1-28,7-5-90,3-2 82,3-2-54,3-2-19,3-4-45,2-3-70,15-12 62,-9 0-3300,20-14 3397,-24 13 37,5-3-8,-12 7-9,-9 6 17,-1 1 339,-8 6 187,-3 0 916,0 2 2213,-1 1-3431,0 1-58,0 3-96,0 3 0,-2 19-70,1-3-37,-3 14-5,2-10-73,0-1-834,2 7 126,3-13-294,2 5-2846,10-14-262,-3-6 4225,7-12 0,-12 3 0,-1-6 0</inkml:trace>
  <inkml:trace contextRef="#ctx0" brushRef="#br0" timeOffset="18633">18196 14086 7270,'-28'37'197,"0"1"1,1-2 0,4-2 1103,-5 12-1228,2 2 1443,1-3-1544,4-3 932,3-6-1044,4-6-216,2-4-8,6-12 2492,2-4-2128,7-14 1794,4-5-1740,6-9-54,4-9-65,2-13 1,1-3 55,5-15-985,-4 9 1,-2 1 948,-2-5-8,-2 3-81,4-13 134,-5 20 84,1-6 45,-4 21 42,-4 12 212,1 3-240,-6 10 78,1 2-173,-2 1 1773,1 0-1919,-1 1 421,2 2-242,2 3 263,2 4-44,3 6-87,2 6 165,7 23-308,-6-5 0,5 17-31,-9-12-569,0 1 465,0 1-243,-1 1-184,1-1-236,0-1-1780,1-9 0,-1-1-1549,3 5 4057,6 15 0,-14-45 0,-1-5 0</inkml:trace>
  <inkml:trace contextRef="#ctx0" brushRef="#br0" timeOffset="18855">17984 14253 15428,'47'-7'-188,"0"0"-1058,13 1 56,-13 3-710,-7 3 0,-2 1 1900,0 4 0,-1 0 0,-26-2 0</inkml:trace>
  <inkml:trace contextRef="#ctx0" brushRef="#br0" timeOffset="19232">18517 14474 12241,'6'6'1714,"-1"-2"-1238,-5-4 1075,0 0-1940,1 8 336,1-2-12,1 9-21,0-2-66,1 1 161,11 15-4,-3-10 88,13 17-90,-12-18-3,3 3 168,-5-4-54,-4-5 46,-2 1 89,-4-6 17,-1 1 87,-11 6-230,0-2-81,-9 5 37,1-5 27,0-2-333,-7-3-268,7-2-186,-5-3-1514,4-14 195,5-1 2000,-7-30 0,15 26 0,-1-12 0</inkml:trace>
  <inkml:trace contextRef="#ctx0" brushRef="#br0" timeOffset="19432">18440 14313 10407,'12'-2'2397,"-2"1"882,-10 1-2319,0 0-853,31-8-104,-15 3-3,27-7-6,-11 3 6,-5 2-496,21-4-78,-19 6-324,10-2-597,-13 3-1466,1-1 2961,1-4 0,-13 4 0,-1-2 0</inkml:trace>
  <inkml:trace contextRef="#ctx0" brushRef="#br1" timeOffset="30499">14390 12990 13927,'-43'-40'1128,"7"7"-932,26 23-5509,-5-1 5526,1 4-28,-4-1 1313,3 4-1453,-1 3 831,-2 0-870,-3 1-6,-3 2 47,-9 6 1,-1 2 67,-6 1 1598,4 1 0,1-1-1585,4-2-130,-15 5 2,9-4-230,-12 4 204,-4 0 96,10-3-1710,5-2 1,1 1 1647,-9 0 1,-14 5-227,0 1 182,15-3 30,-14 6-2203,19-4 2164,1 4 94,2 2-80,-16 13 31,14-7 2269,-9 10-2087,9-1-176,11-8 205,-4 8-169,15-9 0,-5 14-33,7-8 3433,-3 9-3378,2-5 47,5-11-97,-5 11-3,8-18-8,-3 4-3,-1 3 0,2-4 5,-10 21-5,8-14 0,-4 10-5,5-11-4,0 1 1,1 1-1,-3 14 63,4-10 27,0 11-45,5-16-27,2 0 13,4 16 14,2-17 121,11 23-95,-1-27 111,17 17-58,-8-17 7,6 0 0,2 0-27,4 0-49,-6-5 0,-1-1-43,5 1 3,0-1 89,16 8-61,-10-5-116,-5-4 0,0 0 85,7 3 42,13 7 92,2 0-75,-12-5-270,-6-2 0,0 0 253,7 4-45,13 7 9,-18-10-4,-2-2 74,1 0-71,14 5 67,-13-6-21,12 5 116,-2-2-116,-11-6 217,11 4-226,-16-7-42,2-2-313,0 1 313,1-1 510,2 0-463,2 0 20,1 0 22,2 0-1699,-11-2 0,1 1 1610,18 3 5,-17-4 1,1 0-127,4 1 1,-1 0 117,25 5-1039,-7-3 1,1-1 1035,-23-4 1,-1-1-3,12 2 1,-1-1-1493,16 0 1446,-2-2 793,-1-1-750,-2-1 8,-1-1 0,0-1 5,-1 0 23,0 0 83,0-1-91,-2 0 0,1 0 754,-19 0 1,0 1-771,21-1 0,-2 0-1,7 0 1336,1 0-1292,2-1-47,1-2-2,1 0 41,-4-1 0,1-1-56,-23 3 0,2-1-23,15-1 0,7-2 0,-8 2 126,-18 0 1,-1 0-106,19-2 1,-1 0-1146,0-3 1161,-2 0-3,-3 0-102,-2 0 105,-2 0 668,14-5-665,-16 4 0,10-5 3,-20 4-3,0 0 36,-2-1 807,1 1-837,-2-2 47,0 0 1168,-1-1-1188,-2-1-24,0 0-1,-2-2 112,10-8-117,-9 3-3,7-7-2334,-11 6 2334,-2-2 0,1-2 70,-2 0-76,-1-1 6,-1 1 31,-3 2-5,-1 2-20,-2 1 36,-1 3-42,-1-1 246,-2 2-237,1-1 3265,-2-1-3274,1-1 381,0 0-379,2-11 4,-2 7 39,2-20-3,-5 18-34,0-11 26,-3 11-235,0 0 204,-2-1-465,-1-2 451,-1 0 11,-3-1-34,-1-2-3238,0-1 3235,-2 0 183,1-1-183,-4-13-41,4 13-1882,-7-21 1960,7 27-133,-1-6 91,3 14 2245,1 1-2200,-4-17 5,4 13 71,-3-12-77,3 18 40,0-1 17,-1 0-6,-1 0-50,-1 0 31,-1 0 61,-5-6 3199,3 6-3302,-12-12-29,9 12 291,-7-4-259,4 6 5,-1 1-3,-1 0-22,-2 0 25,1 1 33,-2-1-33,0 2-53,-1-1 45,0 0-62,-23-14 2,17 10 63,-17-10 2,23 14-5,0 0-46,-1-1 46,0 0 2,1 0 4,-22-11 2,15 11 2,-15-7-4,20 12-91,-1 0 6,-15-3 87,9 3-731,-13-2 765,13 5-34,-2 2 8,-18-3-8,10 2-309,-12-2 342,-2 0-27,14 2-1,-13-3-2,1 2-6,13 2-1481,6 3 0,2 0 1490,-6 2-6,-10 0 332,0 9-338,10 0 1,-13 8 5,15-1 0,-1 2-2117,-13 4 2125,12-5 51,-8 1 152,16-9-152,4-2-51,0-2-8,1-1-48,0-1 48,0 1-47,-13 2 44,8-1 2243,-33 7-2240,31-4 6,-17 3-543,23-4 540,1 0 0,-1-1-3,1 0 2,1-1 40,1-1 3058,2-1-3100,0 0-213,-21-5 168,13 1-3124,-29-3 3135,28 3-25,-10 1-459,12 2 518,0 1 592,0 1-707,-13 6 87,8 1 75,2-1 1,-1-1-45,2 1 39,-15 1 11,28-8 3081,3 0-3134,2-1 742,2 0-784,2 0 0,-2-2 37,4 1-1,-1-3 3,3 3 3,2 0 0,-1 0-8,0 1-37,0 0 12,-2 0 24,-1 0 1,-1 0-45,-3-1-6,-8-1-73,1 0-335,-17-6 346,11 2 51,-9-2-50,-3-1 114,9 3 1,-6-1-57,13 3 56,4 2 1,4 0-57,4 1-86,3 1-443,3-1-599,2 0-526,1-1-108,4 0 461,4-3-1393,4 0 2756,10-7 0,-13 8 0,4-4 0</inkml:trace>
  <inkml:trace contextRef="#ctx0" brushRef="#br1" timeOffset="32456">16440 14082 10807,'8'-10'3008,"-3"3"-2504,-5 7 193,0 0-697,-9-6 0,7 4 420,-6-2-129,9 11-246,1-1 45,1 6 386,4 8-157,-2 0 93,6 36-303,-7-23-50,2 21-389,-5-24 330,1-1-62,-1 6 9,1-12-165,0 3 128,-1-14 3,1-5-151,-1-2 194,-1-2-105,1-2 409,-1-9-461,0 0-191,-5-28 243,3 14 247,-4-16-154,1 7-9,2 8 60,-2-9 2,2 9 3,0-1 39,0-11-5,1 10-113,-1-11-27,2 18 16,1-3-36,0 9-16,1 1-10,2 2-170,6-4 143,-1 5 118,12-5-21,-6 7 38,6-1-1,-5 4 39,-1 2 6,-1 0-81,2 4 187,-5 2 85,1 3 50,-6 3-45,-3 4 0,-1 4-73,-4 3-123,-3 3-37,-4 2 35,-6 7-60,6-10-72,-2 1-90,7-13-26,3-4 15,1-1 73,1-1 117,6 3 56,1-2 51,5 1-54,0-3-5,2 0 62,0-1 97,2 0 17,0-1 59,6 2-235,-8-2 64,5 2 67,-12-2 99,-2 0 97,-4-1 87,-1 0 43,-1 1-108,-7 9-209,-1 0-22,-7 6-15,1-2-16,-1-2-418,-11 5-67,10-9-137,-9 3-330,14-10-644,-1-2-5235,-4-4 6741,1-6 0,4 3 0,4-3 0</inkml:trace>
  <inkml:trace contextRef="#ctx0" brushRef="#br1" timeOffset="32617">16729 14271 5972,'0'0'0</inkml:trace>
  <inkml:trace contextRef="#ctx0" brushRef="#br0" timeOffset="60483">13592 8277 12185,'-48'-17'896,"9"3"68,31 11-603,4 1-59,-1 0 110,4 2-269,1 0 125,4 5-144,0-2-122,5 5 40,0-2-39,2 1 162,8 4 20,-3-2 3,7 4 58,5 0-201,-6-3 5,8 2-3388,-10-4 3452,1 0-83,0-2-25,-1 1 92,1-2-20,-1 0-78,1 0 98,-2 0-98,2-1 6,-1 0 3386,0 0-3392,1-2 137,23 2-134,-14-1 98,20 1-65,-19-1 34,2 0 34,17 0-68,-10-2-157,12 1 236,-3-2-107,-13 0 76,19-3-84,-27 1 26,6-2-26,-15 1-79,-1 1 79,-2 0 241,-1 0-179,-1 1-20,0 1-42,6-1 31,-4 1-28,17 0 83,-15 1-77,17 1-9,-18 1 117,10 2-108,-12-3-6,2 2 8,-5-2-8,-4 0 5,3 0-8,-6-1 0,2 1 3,-3-2-3,1 1 5,1 1-5,0-1-2,0 1-35,-1-1 4,0-1 33,0 1 50,3 0-42,-2-1 26,2 0-28,-2 0-4,0 1 4,-1-1 0,3 0-1,-2 0-2,1 0-3,-3 0-3,1 0-2,-1 0-1,0 0-28,-1 0 34,0 0-5,1 0 10,-1 0 29,2 0-26,-2 0 46,0-1-49,1-1 46,2 0-46,-2-1 4,2 1-4,-3 0 1,-1 0-3,1 0-3,-1 1 0,0 0 0,-1 0 0,0 0 0,0 0 2,0 0-2,1 1 0,0-1 3,0 0-3,0 0 3,0 1-3,2-1 0,0-1 42,0 1-39,-1-1 0,0 0 5,-1 1 115,-1 1-529,0-1-481,-5-1 217,1-1-329,-3-3-421,2-1-700,1-4-896,0-10 2168,13 44 0,-8-29 0,9 39 0</inkml:trace>
  <inkml:trace contextRef="#ctx0" brushRef="#br0" timeOffset="78422">16462 13876 6173,'-6'-5'-64,"1"1"-73,5 4 72,0 0 1,0 0 0</inkml:trace>
  <inkml:trace contextRef="#ctx0" brushRef="#br0" timeOffset="79357">16391 14063 6574,'-1'-10'2391,"1"2"-1862,0 8 1355,0 0-1240,-10-6-299,6 3 531,-9-6-522,10 6-74,-1-1 50,2 1-25,0 1-19,0 0 338,1 0-347,0 1 801,0 1-1050,0 3 96,1 1 97,0 3-81,0 0-17,2 2 11,5 29-131,-2-13 46,1 13 0,-1 3-46,-2-3 1,-1 2 0,0-1-1,-2-1 3,0 21-514,0-30 500,0 6 8,0-9 0,0-10-8,0 1-88,0-12-18,0-2-371,0-3 592,0-7-196,1 1-105,1-7-88,0 2-152,2-2-1969,4-19 1381,-3 11-1470,5-24 1078,-5 22-1078,1-17 2492,-3 14 0,-1 5 0,-1 10 0</inkml:trace>
  <inkml:trace contextRef="#ctx0" brushRef="#br0" timeOffset="79885">16412 14126 7139,'-2'-5'2125,"0"2"-610,2 3-1033,-22-33-230,14 17 204,-17-28 79,18 17-465,2 6-3308,-1-16 3302,4 18 1,1-5-32,4 9 23,1 2 70,5 2-81,2 1 56,4 1-39,2 1 48,3 1 3525,11 1-3590,-6 3-37,8 0-8,-11 2 37,-1 1-34,5 4 78,-7 1 179,9 12-53,-15-3 320,4 20-393,-11-9-25,-1 11 42,-12 8-834,-2-10 641,-7 11-3123,-1-14 3167,-3 0-283,0-2 283,1-2-33,2-5 31,1-3 44,1-2-44,6-7 294,1-2-625,7-6 3114,1-2-2889,9-1 621,1 0-506,9 0 214,12-1-158,-5 1 13,10 0-78,-11 0 64,1 1 6,-4-1-58,0 4-12,-4 1 196,-3 3 114,0 8-122,-6-3 688,-1 13-425,-8-10-179,-4 8 11,-13 4-230,1-5 182,-22 15-61,12-18-155,-32 7-55,27-17-381,-26 0 159,32-9-154,-3-3-251,14-2-816,5-4-6075,4-13 7554,4-7 0,1 8 0,1 3 0</inkml:trace>
  <inkml:trace contextRef="#ctx0" brushRef="#br0" timeOffset="96515">12722 9391 14154,'-52'-2'1394,"10"-1"-6592,33-1 5145,6 1 1274,-1-1-1434,4 1 871,1-1-658,3-1 266,4-2-70,4-4 3232,5-5-3369,6-9 0,1-3 73,8-11-1806,2-5 0,-1-1 1630,0-5-18,-12 16 0,0 1 1,4-10 110,-7 10 0,0 0 57,1-7-11,7-17 135,-19 20-124,-2 9-97,-2-7 27,-3 12-33,0 1 215,0 4 3323,0 3-3370,-1 5-6,0 4 160,0 4-233,0 2-128,0 3-270,-1 3 141,1 5-64,-3 15 229,2 1-1664,0 5 0,1 3 1765,-1 16-99,1-16 1,0 3-497,0 1 0,0-1 573,0 19-983,1-10 0,0 0 999,-1 5-86,1 14-9,0-23 0,0-4-314,4 8 160,-1-23 1777,4 2-1914,-1-23 1318,2-2-887,2-4-87,2-3 6,1-6 3333,3-5-3437,8-17 37,-5 3-87,7-11 50,-9 12-45,1 3-131,11-8 131,-11 16-2,11-4-23,-19 18-25,2 1 140,-8 4 62,-1 0 159,-3 3-115,0 0 71,1 3 44,-1 1-143,2 3-36,0 21-305,-1-8-266,2 18-235,0-14-169,0 1-291,3-1-64,2-2-84,2-5 59,3-4-1862,8-2 3175,-1-8 0,-4-2 0,-7-4 0</inkml:trace>
  <inkml:trace contextRef="#ctx0" brushRef="#br0" timeOffset="97286">13549 9191 17041,'-63'7'-714,"10"2"512,40 7 68,0 4 19,1 5 25,2 4-95,2 2 6,2 12 11,3-11 87,3 6 19,4-16-162,2-4-168,5-4-282,10-2 621,-3-6 81,9-2-28,-6-8 0,0-4-65,1-8-120,5-14 185,-8 4 34,3-10 266,-6-4-96,-7 10 48,2-8 45,-7 14 870,-2-8-744,-1 15-17,0-6-64,-1 17-6,0 1 282,-1 2-10,1 2-717,-3 6-412,1 1 244,0 6-3,-1 15-73,1-2-292,0 12 169,2-6-73,-1-3-48,1-4-965,6-1 604,0-9-605,18-2 1155,-10-13 88,16-10 348,-15-3 98,3-7 117,-7 2 765,3-15-518,-5 12 36,1-8 504,-6 16-640,-2 7-84,0 1-38,-1 5 457,-1 1-666,1 9-59,0-4 437,3 16-308,-1-6-129,3 9-3,-1-3-39,1 0 36,-1 1-47,1-2 20,-1-2-65,1-2 89,-1-2-142,3-1 95,-2-5-112,2-1 106,-4-6 62,1 0 90,-2-4 246,1-3 28,1-6-140,1-5-137,2-5-82,6-34-47,-4 21-670,4-21 614,-7 32 89,0 3-131,2-3-3,-2 8 17,2-2-613,2 8 120,-2 3-1067,12 2 698,-5 4 917,8 5-2290,4 8 1121,-6 2 1240,14 11 0,-23-15 0,3 3 0</inkml:trace>
  <inkml:trace contextRef="#ctx0" brushRef="#br0" timeOffset="97533">14277 9246 15839,'-55'-8'-590,"-5"14"340,44 8-91,-15 23 251,18-10-16,-1 12 44,8-8-11,2-1-170,2 11-241,5-14 32,2 5-282,11-14 200,0-8-3802,20-5 3490,-10-15 334,12-10-433,-15-4 0,-2-5 233,12-19 359,-11 12 1,-1-1-177,4-23 529,-3 0 0,-10 25 0,-4 8 0</inkml:trace>
  <inkml:trace contextRef="#ctx0" brushRef="#br0" timeOffset="97750">14426 8900 10790,'-16'-51'2664,"2"10"-1191,2 29-734,3 5 445,-3 0-839,6 6-65,-1 0 75,3 2-223,2 0-132,1 0-98,0 3-25,0 1 72,-2 29 116,1-6-65,0 24 0,1-12 42,0 2 19,1 20-61,-1-14-516,1-7 1,0 0 462,0 7-95,0 12-308,0-20-376,0-2 126,0-2-1413,2 7 609,0-13-509,4 2 1267,2-17 1,-4-8 0,2-3 0</inkml:trace>
  <inkml:trace contextRef="#ctx0" brushRef="#br0" timeOffset="97934">14445 9232 12711,'-5'-11'-1238,"4"-2"1,1 10-1,3-2 1</inkml:trace>
  <inkml:trace contextRef="#ctx0" brushRef="#br0" timeOffset="132734">19398 8222 13656,'-35'-16'-146,"6"2"28,26 12-272,1 1-4347,2 0 4737,3 2 0,-2-1 0,2 1 0</inkml:trace>
  <inkml:trace contextRef="#ctx0" brushRef="#br0" timeOffset="133916">17561 8230 8550,'0'-5'1980,"0"2"-138,0 3-1181,-3-6-661,2 4 0,-2-4-8,3 6 148,0 0 104,0 2 73,0 2-147,2 2-108,4 5-62,0-3 25,9 13-22,-5-10 86,11 12-89,-8-12 0,4 4 73,-4-4 106,1 0-134,1-1-36,0 1 117,0-2 134,16 7-252,-10-7-3310,21 8 3417,-22-10-34,7 1-53,-7-3 176,0-2 152,23-1-356,-15-1-32,5-4 0,1-1 85,-4 0 62,30-9-110,-30 6-5,21-6 0,-22 6 107,18-6-102,-19 5-5,9-3 51,-10 3-51,1-1-54,3 1 54,1-1 0,1 1 0,0-1 37,13-3-37,-11 3 3,10-3 47,-3 0-156,-10 4-152,8-3 62,-14 5 3249,-3 0-3607,-3 2-788,1 2 376,-7 1-2164,5 2-202,-11 0 3332,1 2 0,-6-1 0,-1-1 0</inkml:trace>
  <inkml:trace contextRef="#ctx0" brushRef="#br0" timeOffset="134501">20134 8237 9427,'0'7'593,"1"-1"-593,-1-6 1927,0 0-1810,15 33-117,-6-19-3117,20 31 3234,-12-32 37,8 5-95,-4-7 23,2-1 27,1 0 25,0-2-114,0-1-20,-1-1-2318,8-2 2379,-10-2 2103,6 0-2192,-9-3-117,-1-2-144,0-3 39,0-4-3592,18-32 1544,-17 18 2298,13-28 0,-27 40 0,0-2 0</inkml:trace>
  <inkml:trace contextRef="#ctx0" brushRef="#br0" timeOffset="135885">17521 9307 9740,'1'-6'2781,"-1"2"-2129,0 4-265,26-14-224,-10 4-65,22-12-53,-16 9 64,-2-2 33,5-8-105,-7 4 97,6-15-36,-14 13 3,0-6 31,-8 9-68,-1 1 79,-2 0-82,-2 1 102,-3 2-12,-2 1 135,-6-2 41,3 5-78,-3-1-117,4 6 44,0 1 144,-3 2-407,5 1-56,-4 2-157,3 6 186,1 1 60,-3 6-16,-3 33 70,7-19-53,2 11 0,3 0-81,7-8-354,5 17-598,3-26 537,2-2-549,13 4 381,-4-9-244,10 1 116,-7-10-132,2-3-1485,29-18 1886,-21 4 83,21-14 440,-31 6-370,-3-1 705,-3 0 256,-3 0 193,-4 0 3161,-4-11-2856,-4 15 1465,-8-11-1739,-1 21 425,-8-1-994,4 7 499,-3 0-639,2 0-53,-1 2-333,-11 7 165,7 1-78,-13 14 86,14-7-61,-3 15 103,10-12-111,0 9-40,6-16-241,3 2 115,8-9 395,0-2-151,14-6-64,-8-5 215,7-6 3,2-14-3,-7 5 89,11-18-16,-17 18 8,2-6 305,-9 9-55,-3 6-37,-2-2 89,-1 9-47,-1 1 628,0 2-242,-1 1-828,-1 6-60,0-1-74,-1 3-32,2-2 157,-1 2-53,-1 11 81,1-2-265,-1 9-718,3 0 292,2-5-60,3 2-156,4-9 22,3-2 118,4-2-294,2-4-19,4-2 16,1-7 1151,12-9 0,-18 6 0,4-5 0</inkml:trace>
  <inkml:trace contextRef="#ctx0" brushRef="#br0" timeOffset="136165">18390 9005 14717,'-57'-7'0,"6"6"-82,40 10-276,-2 10 179,9-8 106,1 5-14,6-7 87,2 1 3,3 2 33,2 1-36,0 1 129,10 11-129,-9-9 17,7 9 84,-11-14-48,-1 1 163,-3 10-225,-2-8-271,-3 8-106,-1-11-200,-3-1-881,-2 1 677,4-6-2391,-1-2 1191,4-6 1990,1-7 0,0 5 0,0-4 0</inkml:trace>
  <inkml:trace contextRef="#ctx0" brushRef="#br0" timeOffset="136649">18439 9072 7806,'9'-8'2590,"-1"2"-1809,-8 6 2134,0 0-2755,1 4-155,-1-1 7,1 4 167,-2 0 188,1 17-404,0-7-52,2 13 80,0-12-125,2-2 81,2-2-297,1-3-101,1-1-9,2-2-299,7-3 59,-1-5 420,16-14 70,-10-2-3425,15-27 3635,-16 13 61,3-10-163,-12 15 482,-3 4 1595,-2 3-1437,-4 9 447,-1 1-548,-2 9 2667,0 5-3087,0 7 628,0 5-454,3 42-130,0-20-174,0-5 1,0 1 87,2 8 25,0 2 59,3 19-57,-3-17-57,-2-8 1,0-2 124,0 2-62,-2 9 177,-3-17 187,0-12-151,-3-1 84,1-13-30,-2-2-110,-2-2-165,-2-1 122,-2-2-295,-2-3-3863,-8-9 3717,6-2-141,-3-7-1082,12-8 298,9 3-599,8-10-1430,5 9 3273,14-9 0,-17 21 0,6-4 0</inkml:trace>
  <inkml:trace contextRef="#ctx0" brushRef="#br0" timeOffset="137215">19986 9126 12398,'36'8'506,"-4"-1"-469,-14-8 162,0-3-65,0-4-131,1-4 70,-1-2-28,-1-3 28,-1-2 17,-2 0 190,-1-7-48,-7 7-45,0-4-3299,-6 10 3345,-1 0 16,-2 2 294,-6 0-89,1 3-138,-5 2-148,4 4-106,0 0-62,-1 2-70,0 0 3277,-1 3-3465,-1 1-3514,-8 13 3604,6-1-178,-5 9 35,9-3-137,3 1-90,3-1-2,4-1-40,4-2-53,4-1-76,7-2 130,3-2 3332,5-3-6340,35-3 2561,-23-7 1026,0-4 0,-2-2 0,-16 0 0,3-3 0</inkml:trace>
  <inkml:trace contextRef="#ctx0" brushRef="#br0" timeOffset="137616">20557 8942 15480,'-52'-22'703,"-1"5"-838,36 19-145,-12 7 112,13 1 17,-4 6 79,5 6-34,5-2 16,0 8 17,7-6-149,2 0-643,12 16 683,-3-15 23,11 8 79,-6-19-18,2-4-528,7-2 464,-5-3 260,14-9-62,-13-2-24,7-8 175,-2-10-187,-6 4 435,3-14 69,-11 16-126,-2-3 409,-5 8-449,-1 5 318,-1-2-374,0 8-52,0-1-118,-1 3-62,0 2-111,-1 0-71,0 1-123,-1 0-159,1 3-199,-1 1 254,0 3 119,1 3-180,0 5-165,1 2-245,0 3-175,1 0 61,3-1-13,3-3-494,10 0 331,0-7 1120,17-3 0,-20-6 0,5-1 0</inkml:trace>
  <inkml:trace contextRef="#ctx0" brushRef="#br0" timeOffset="137901">20882 8950 9458,'0'-4'2900,"0"0"-816,0 4-1826,-36-10-185,20 7-73,-29-5-126,23 14-17,6 1-235,-4 9 199,13-5 2,1 12 177,7-6 9,3 5 153,8 1-159,-1-5-3,9 9 36,-8-13 1,8 12-37,-12-14 114,2 5 24,-8-11 66,-2 1-151,-6 5-420,-1-2-47,-7 4-107,1-5-149,1-1-346,1-1-157,1-2-448,3-3 1621,0-3 0,4 1 0,1-2 0</inkml:trace>
  <inkml:trace contextRef="#ctx0" brushRef="#br0" timeOffset="138465">21027 8899 15240,'-22'24'-101,"-1"1"1,-14 18-80,32-24-268,6 14 168,3-12-717,20 18 515,-6-27-69,14 3 470,-11-13 81,1-4 0,1-3 5,-1-4 116,-2-4-65,0-1 179,-4-1 207,-4 0 1412,-2-4-1417,-6 7-70,-1-2-59,-4 9 101,-1 2 260,-4 2-896,2 3-229,-1 8 408,3 5 48,0 41-8,1-18-16,1 4 0,0 1 24,1 2 0,1 15-61,1-19 16,0-2-496,3 27 407,-3-27-45,2 17 28,-4-35 151,-1-4 240,0-3 161,-2-6 52,-8-2-383,-3-4 70,-8-5 34,-12-9-129,8-3 165,-16-20-626,21 10 489,-1-10 70,14 1-143,3 9-3240,15-18 3179,3 18 8,13-10-146,16-3 112,-7 10-168,15-8-213,-14 14-198,1 3-1988,19-4 770,-13 7-1263,10-1 3147,-14 6 0,-22 6 0,1-1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9750D-1435-E14D-AA6F-6FA00FB381A9}" type="datetimeFigureOut">
              <a:rPr lang="en-VN" smtClean="0"/>
              <a:t>11/12/2021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0F578-97EA-BB4D-9786-1069A1ABA34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795317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2A59F77-37F1-F04C-B883-E7FC848CEC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2" y="89115"/>
            <a:ext cx="2665140" cy="52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32381"/>
            <a:ext cx="9603275" cy="5990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115126"/>
            <a:ext cx="9603275" cy="435122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1579" y="921541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0B5C19D-74E9-854F-A7C4-3481B6F559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55" y="5636430"/>
            <a:ext cx="2241396" cy="44212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8ECA374-2D28-7C43-8D25-0A96044EC9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64924" y="5688364"/>
            <a:ext cx="1779860" cy="338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3524A56-E18C-E245-A20B-D36B9E6F17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7470"/>
            <a:ext cx="2825548" cy="5573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customXml" Target="../ink/ink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55.png"/><Relationship Id="rId4" Type="http://schemas.openxmlformats.org/officeDocument/2006/relationships/customXml" Target="../ink/ink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tes.net/movies/house_m.d._103094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6B01-4627-074A-8867-9774BB1D5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827" y="802298"/>
            <a:ext cx="10543142" cy="2541431"/>
          </a:xfrm>
        </p:spPr>
        <p:txBody>
          <a:bodyPr>
            <a:normAutofit fontScale="90000"/>
          </a:bodyPr>
          <a:lstStyle/>
          <a:p>
            <a:pPr algn="r"/>
            <a:r>
              <a:rPr lang="en-VN"/>
              <a:t>MATH2010  </a:t>
            </a:r>
            <a:br>
              <a:rPr lang="en-VN"/>
            </a:br>
            <a:r>
              <a:rPr lang="en-VN">
                <a:solidFill>
                  <a:srgbClr val="0070C0"/>
                </a:solidFill>
              </a:rPr>
              <a:t>Probability and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BE7C1-1655-734B-B449-123A9BCE6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773" y="3514272"/>
            <a:ext cx="9976196" cy="977621"/>
          </a:xfrm>
        </p:spPr>
        <p:txBody>
          <a:bodyPr/>
          <a:lstStyle/>
          <a:p>
            <a:pPr algn="r"/>
            <a:r>
              <a:rPr lang="en-VN"/>
              <a:t>Le DUY DUNG</a:t>
            </a:r>
          </a:p>
          <a:p>
            <a:pPr algn="r"/>
            <a:r>
              <a:rPr lang="en-VN"/>
              <a:t>College of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41948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5320-EF66-CC4C-B885-AEBA1152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CONditional Probability (REVERSAL)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BBF95A-9F3B-594B-94F6-9E8CAAA98B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VN" b="1" u="sng"/>
                  <a:t>Question</a:t>
                </a:r>
                <a:r>
                  <a:rPr lang="en-VN"/>
                  <a:t>: Does </a:t>
                </a:r>
                <a14:m>
                  <m:oMath xmlns:m="http://schemas.openxmlformats.org/officeDocument/2006/math">
                    <m:r>
                      <a:rPr lang="en-VN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vi-V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vi-VN" b="1" i="1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vi-VN" b="1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vi-VN" b="1" i="1" dirty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vi-V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vi-VN" b="1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vi-VN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vi-V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VN" b="1" i="1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BBF95A-9F3B-594B-94F6-9E8CAAA98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CBC545-BD31-DF43-B11B-D8439FC95AF2}"/>
                  </a:ext>
                </a:extLst>
              </p14:cNvPr>
              <p14:cNvContentPartPr/>
              <p14:nvPr/>
            </p14:nvContentPartPr>
            <p14:xfrm>
              <a:off x="3901320" y="1477440"/>
              <a:ext cx="7135920" cy="2827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CBC545-BD31-DF43-B11B-D8439FC95A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5120" y="1461240"/>
                <a:ext cx="7168320" cy="286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115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A39B-6712-B84E-BAA1-A3A73D0B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Far-reaching Consequences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B0E3005-4C9A-2C43-9AC4-A277A60939C4}"/>
                  </a:ext>
                </a:extLst>
              </p:cNvPr>
              <p:cNvSpPr/>
              <p:nvPr/>
            </p:nvSpPr>
            <p:spPr>
              <a:xfrm>
                <a:off x="1451579" y="1007985"/>
                <a:ext cx="9603274" cy="179308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63922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VN"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V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(Probability of the intersection of two events)</a:t>
                </a:r>
                <a:r>
                  <a:rPr lang="en-V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For any events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V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V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with positive probabilities,</a:t>
                </a:r>
              </a:p>
              <a:p>
                <a:pPr algn="ctr"/>
                <a:endParaRPr lang="en-US" sz="2000" i="1">
                  <a:solidFill>
                    <a:schemeClr val="tx1"/>
                  </a:solidFill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𝐴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∩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.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.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𝐵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|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VN" sz="200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en-VN" sz="200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B0E3005-4C9A-2C43-9AC4-A277A6093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79" y="1007985"/>
                <a:ext cx="9603274" cy="179308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8631FBD-6669-804F-9D75-D1651D965745}"/>
                  </a:ext>
                </a:extLst>
              </p:cNvPr>
              <p:cNvSpPr/>
              <p:nvPr/>
            </p:nvSpPr>
            <p:spPr>
              <a:xfrm>
                <a:off x="1451579" y="2992230"/>
                <a:ext cx="9603274" cy="2158503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63922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VN"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V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(Probability of the intersection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V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events – chain rule)</a:t>
                </a:r>
                <a:r>
                  <a:rPr lang="en-V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For any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V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,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P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&gt;0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V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</a:p>
              <a:p>
                <a:pPr algn="ctr"/>
                <a:endParaRPr lang="en-US" sz="2000" i="1">
                  <a:solidFill>
                    <a:schemeClr val="tx1"/>
                  </a:solidFill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 </m:t>
                      </m:r>
                    </m:oMath>
                  </m:oMathPara>
                </a14:m>
                <a:endParaRPr lang="en-VN" sz="200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T</a:t>
                </a:r>
                <a:r>
                  <a:rPr lang="en-V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he commas denote intersections, e.g.,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VN" sz="200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8631FBD-6669-804F-9D75-D1651D9657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79" y="2992230"/>
                <a:ext cx="9603274" cy="215850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719A80C-BB84-984D-9EDD-A5A806D9DEFE}"/>
                  </a:ext>
                </a:extLst>
              </p14:cNvPr>
              <p14:cNvContentPartPr/>
              <p14:nvPr/>
            </p14:nvContentPartPr>
            <p14:xfrm>
              <a:off x="3213360" y="1634040"/>
              <a:ext cx="5797440" cy="3398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719A80C-BB84-984D-9EDD-A5A806D9DE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97160" y="1617840"/>
                <a:ext cx="5829840" cy="343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948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E97D-4708-1E47-A2E3-F68899CDC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Bayes Theorem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21234D26-7D76-BB4F-9FC4-BBCF6DBD2465}"/>
                  </a:ext>
                </a:extLst>
              </p:cNvPr>
              <p:cNvSpPr/>
              <p:nvPr/>
            </p:nvSpPr>
            <p:spPr>
              <a:xfrm>
                <a:off x="1451579" y="1100849"/>
                <a:ext cx="9603274" cy="330910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63922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V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Bayes Theorem</a:t>
                </a:r>
                <a:r>
                  <a:rPr lang="en-V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V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V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V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V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be events with nonzero probability. Then,</a:t>
                </a:r>
              </a:p>
              <a:p>
                <a:pPr algn="ctr"/>
                <a:endParaRPr lang="en-US" sz="2000" i="1">
                  <a:solidFill>
                    <a:schemeClr val="tx1"/>
                  </a:solidFill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𝐵</m:t>
                              </m:r>
                              <m:r>
                                <a:rPr lang="vi-V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|</m:t>
                              </m:r>
                              <m:r>
                                <a:rPr lang="vi-V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𝑃</m:t>
                          </m:r>
                          <m:r>
                            <a:rPr lang="vi-V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(</m:t>
                          </m:r>
                          <m:r>
                            <a:rPr lang="vi-V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𝐴</m:t>
                          </m:r>
                          <m:r>
                            <a:rPr lang="vi-V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𝑃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𝐵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VN" sz="200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en-VN" sz="200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just"/>
                <a:r>
                  <a:rPr lang="en-V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Allows us to “reverse” the conditioning!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𝑃</m:t>
                    </m:r>
                    <m:r>
                      <a:rPr lang="vi-V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vi-V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𝐴</m:t>
                    </m:r>
                    <m:r>
                      <a:rPr lang="vi-V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V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is called the </a:t>
                </a:r>
                <a:r>
                  <a:rPr lang="en-V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prior </a:t>
                </a:r>
                <a:r>
                  <a:rPr lang="en-V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(our belief without knowing anything), and 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𝑃</m:t>
                    </m:r>
                    <m:r>
                      <a:rPr lang="vi-V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vi-V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𝐴</m:t>
                    </m:r>
                    <m:r>
                      <a:rPr lang="vi-V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|</m:t>
                    </m:r>
                    <m:r>
                      <a:rPr lang="vi-V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𝐵</m:t>
                    </m:r>
                    <m:r>
                      <a:rPr lang="vi-V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V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V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is called the </a:t>
                </a:r>
                <a:r>
                  <a:rPr lang="en-V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posterior </a:t>
                </a:r>
                <a:r>
                  <a:rPr lang="en-V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(our belief after observing </a:t>
                </a:r>
                <a14:m>
                  <m:oMath xmlns:m="http://schemas.openxmlformats.org/officeDocument/2006/math">
                    <m:r>
                      <a:rPr lang="en-V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V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)</a:t>
                </a:r>
                <a:endParaRPr lang="en-VN" sz="2000" b="1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21234D26-7D76-BB4F-9FC4-BBCF6DBD2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79" y="1100849"/>
                <a:ext cx="9603274" cy="330910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A06D27-A8D5-A74B-82E3-85E383545744}"/>
                  </a:ext>
                </a:extLst>
              </p14:cNvPr>
              <p14:cNvContentPartPr/>
              <p14:nvPr/>
            </p14:nvContentPartPr>
            <p14:xfrm>
              <a:off x="3904560" y="1858320"/>
              <a:ext cx="3372840" cy="1109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A06D27-A8D5-A74B-82E3-85E3835457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2960" y="1842120"/>
                <a:ext cx="3410640" cy="11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8891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D9A9-C4C3-0A4C-A624-DD145974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Bayes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46856-BB98-A046-A374-CACB78236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VN" sz="2400" b="1"/>
              <a:t> Example</a:t>
            </a:r>
            <a:r>
              <a:rPr lang="en-VN" sz="2400"/>
              <a:t>: Suppose that a family has two children (whom at birth, were each equally likely to be male or female). Let’s say a telemarketer calls home and one of the two children picks up.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VN" sz="2400"/>
              <a:t>If the child who responded was male, and says “Let me get my </a:t>
            </a:r>
            <a:r>
              <a:rPr lang="en-VN" sz="2400" b="1" i="1"/>
              <a:t>older</a:t>
            </a:r>
            <a:r>
              <a:rPr lang="en-VN" sz="2400"/>
              <a:t> sibling”, what is the probability that both children are male?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VN" sz="2400"/>
              <a:t>If the child who responded was male, and says “Let me get my </a:t>
            </a:r>
            <a:r>
              <a:rPr lang="en-VN" sz="2400" b="1" i="1"/>
              <a:t>other</a:t>
            </a:r>
            <a:r>
              <a:rPr lang="en-VN" sz="2400"/>
              <a:t> sibling”, what is the probability that both children are female?</a:t>
            </a:r>
          </a:p>
          <a:p>
            <a:pPr lvl="1"/>
            <a:endParaRPr lang="en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22E8C2-D600-1842-B35A-BDD49C3A49C4}"/>
                  </a:ext>
                </a:extLst>
              </p14:cNvPr>
              <p14:cNvContentPartPr/>
              <p14:nvPr/>
            </p14:nvContentPartPr>
            <p14:xfrm>
              <a:off x="624240" y="2290320"/>
              <a:ext cx="11431440" cy="3697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22E8C2-D600-1842-B35A-BDD49C3A49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8040" y="2274120"/>
                <a:ext cx="11463840" cy="373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0713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E97D-4708-1E47-A2E3-F68899CDC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Partitioning the Sample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21234D26-7D76-BB4F-9FC4-BBCF6DBD2465}"/>
                  </a:ext>
                </a:extLst>
              </p:cNvPr>
              <p:cNvSpPr/>
              <p:nvPr/>
            </p:nvSpPr>
            <p:spPr>
              <a:xfrm>
                <a:off x="1451579" y="1100850"/>
                <a:ext cx="9603274" cy="183911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63922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VN" sz="24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V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Non-empty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V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vi-V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V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V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vi-V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V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vi-V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…</m:t>
                    </m:r>
                    <m:r>
                      <a:rPr lang="vi-V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vi-V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V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be a partition of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Ω</m:t>
                    </m:r>
                    <m:r>
                      <a:rPr lang="vi-V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r>
                      <a:rPr lang="vi-V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V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if:</a:t>
                </a:r>
                <a:endParaRPr lang="en-US" sz="2400" i="1">
                  <a:solidFill>
                    <a:schemeClr val="tx1"/>
                  </a:solidFill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V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(Exhaustive)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V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vi-V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vi-V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∪</m:t>
                    </m:r>
                    <m:sSub>
                      <m:sSubPr>
                        <m:ctrlPr>
                          <a:rPr lang="vi-V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V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vi-V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vi-V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∪</m:t>
                    </m:r>
                    <m:r>
                      <a:rPr lang="vi-V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…</m:t>
                    </m:r>
                    <m:r>
                      <a:rPr lang="vi-V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∪</m:t>
                    </m:r>
                    <m:sSub>
                      <m:sSubPr>
                        <m:ctrlPr>
                          <a:rPr lang="vi-V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V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vi-V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vi-V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vi-V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𝛺</m:t>
                    </m:r>
                  </m:oMath>
                </a14:m>
                <a:endParaRPr lang="en-VN" sz="240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V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(Pairwise Mutually Exclusive)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en-V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i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∩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V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 </a:t>
                </a:r>
              </a:p>
              <a:p>
                <a:endParaRPr lang="en-VN" sz="200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21234D26-7D76-BB4F-9FC4-BBCF6DBD2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79" y="1100850"/>
                <a:ext cx="9603274" cy="183911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45B6F2-93E1-6D4F-94BB-3745BAFE2EEC}"/>
                  </a:ext>
                </a:extLst>
              </p14:cNvPr>
              <p14:cNvContentPartPr/>
              <p14:nvPr/>
            </p14:nvContentPartPr>
            <p14:xfrm>
              <a:off x="3250080" y="2185200"/>
              <a:ext cx="8109720" cy="3729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45B6F2-93E1-6D4F-94BB-3745BAFE2E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3880" y="2169000"/>
                <a:ext cx="8142120" cy="37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2831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7CEA-D50D-F049-9FAE-BDA666414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Law of total Probability (LOTP)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069BF9A-515C-6349-8F79-934A6FE059C6}"/>
                  </a:ext>
                </a:extLst>
              </p:cNvPr>
              <p:cNvSpPr/>
              <p:nvPr/>
            </p:nvSpPr>
            <p:spPr>
              <a:xfrm>
                <a:off x="1451578" y="1367065"/>
                <a:ext cx="9603274" cy="26725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63922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VN" sz="24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V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V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vi-V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V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V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vi-V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V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vi-V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…</m:t>
                    </m:r>
                    <m:r>
                      <a:rPr lang="vi-V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vi-V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V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be a partition of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Ω</m:t>
                    </m:r>
                    <m:r>
                      <a:rPr lang="vi-V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</m:oMath>
                </a14:m>
                <a:r>
                  <a:rPr lang="en-V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V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V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</a:p>
              <a:p>
                <a:r>
                  <a:rPr lang="en-V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Then,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𝐵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=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200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en-VN" sz="200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069BF9A-515C-6349-8F79-934A6FE05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78" y="1367065"/>
                <a:ext cx="9603274" cy="26725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1C7246-D6BA-3745-B42A-E266A36E2C32}"/>
                  </a:ext>
                </a:extLst>
              </p14:cNvPr>
              <p14:cNvContentPartPr/>
              <p14:nvPr/>
            </p14:nvContentPartPr>
            <p14:xfrm>
              <a:off x="4160160" y="2947680"/>
              <a:ext cx="3574800" cy="3036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1C7246-D6BA-3745-B42A-E266A36E2C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3960" y="2931480"/>
                <a:ext cx="3607200" cy="306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999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10A2-546F-AB4A-BCF4-59AEC12F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Six-Fingered 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EF6C6-14D5-F741-A343-2554B95479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960699"/>
                <a:ext cx="9603275" cy="504656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VN"/>
                  <a:t>A crime has been commmitted in a certain town. The perpetrator is </a:t>
                </a:r>
                <a:r>
                  <a:rPr lang="en-VN">
                    <a:solidFill>
                      <a:srgbClr val="C00000"/>
                    </a:solidFill>
                  </a:rPr>
                  <a:t>one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VN">
                    <a:solidFill>
                      <a:srgbClr val="C00000"/>
                    </a:solidFill>
                  </a:rPr>
                  <a:t> men </a:t>
                </a:r>
                <a:r>
                  <a:rPr lang="en-VN"/>
                  <a:t>who live in the town. Initially, all these men are all deemed equally likely to be the perpetrator.  An eyewitness then reports that the crime was committed </a:t>
                </a:r>
                <a:r>
                  <a:rPr lang="en-VN">
                    <a:solidFill>
                      <a:srgbClr val="C00000"/>
                    </a:solidFill>
                  </a:rPr>
                  <a:t>by a man with six fingers on his right hand. </a:t>
                </a:r>
                <a:r>
                  <a:rPr lang="en-VN"/>
                  <a:t>Let: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VN" sz="2000"/>
                  <a:t> is the probability that an innocent man has six fingers on his right hand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VN" sz="2000"/>
                  <a:t> is the probability that the perpetrator has six fingers on his right hand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VN" sz="2000"/>
              </a:p>
              <a:p>
                <a:pPr marL="0" indent="0">
                  <a:buNone/>
                </a:pPr>
                <a:r>
                  <a:rPr lang="en-VN"/>
                  <a:t>Rugen lives in the town and he is found to have six figers on his right hand.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VN"/>
                  <a:t>Given this information, what is the probability that Rugen is the perpetrator?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VN"/>
                  <a:t>Let’s suppose that Rugen is the </a:t>
                </a:r>
                <a:r>
                  <a:rPr lang="en-VN">
                    <a:solidFill>
                      <a:srgbClr val="C00000"/>
                    </a:solidFill>
                  </a:rPr>
                  <a:t>only</a:t>
                </a:r>
                <a:r>
                  <a:rPr lang="en-VN"/>
                  <a:t> </a:t>
                </a:r>
                <a:r>
                  <a:rPr lang="en-VN">
                    <a:solidFill>
                      <a:srgbClr val="C00000"/>
                    </a:solidFill>
                  </a:rPr>
                  <a:t>man</a:t>
                </a:r>
                <a:r>
                  <a:rPr lang="en-VN"/>
                  <a:t> with six figers on his right hand. Given this information, what is the probability that Rugen is the perpetrator?</a:t>
                </a:r>
              </a:p>
              <a:p>
                <a:pPr marL="457200" lvl="1" indent="0">
                  <a:buNone/>
                </a:pPr>
                <a:r>
                  <a:rPr lang="en-VN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EF6C6-14D5-F741-A343-2554B95479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960699"/>
                <a:ext cx="9603275" cy="5046562"/>
              </a:xfrm>
              <a:blipFill>
                <a:blip r:embed="rId2"/>
                <a:stretch>
                  <a:fillRect l="-698" t="-484" r="-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125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165B-8670-124A-B5C6-9919AB36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The importance of thinking C</a:t>
            </a:r>
            <a:r>
              <a:rPr lang="en-US"/>
              <a:t>o</a:t>
            </a:r>
            <a:r>
              <a:rPr lang="en-VN"/>
              <a:t>nditionally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D2A5-59A6-B245-85E4-D5368C04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VN" sz="2400"/>
              <a:t> Conditioning is extremely helpful for problem solving.</a:t>
            </a:r>
          </a:p>
          <a:p>
            <a:pPr lvl="1"/>
            <a:r>
              <a:rPr lang="en-VN" sz="2000"/>
              <a:t>It allows us to break a problem into smaller pieces</a:t>
            </a:r>
          </a:p>
          <a:p>
            <a:pPr lvl="1"/>
            <a:r>
              <a:rPr lang="en-VN" sz="2000"/>
              <a:t>Solve the smaller pieces separately</a:t>
            </a:r>
          </a:p>
          <a:p>
            <a:pPr lvl="1"/>
            <a:r>
              <a:rPr lang="en-VN" sz="2000"/>
              <a:t>Combine them to solve the original problem</a:t>
            </a:r>
          </a:p>
          <a:p>
            <a:pPr lvl="1"/>
            <a:endParaRPr lang="en-VN" sz="2000"/>
          </a:p>
          <a:p>
            <a:pPr>
              <a:buFont typeface="Wingdings" pitchFamily="2" charset="2"/>
              <a:buChar char="q"/>
            </a:pPr>
            <a:r>
              <a:rPr lang="en-VN" sz="2200"/>
              <a:t>  When using these strategies:</a:t>
            </a:r>
          </a:p>
          <a:p>
            <a:pPr lvl="1"/>
            <a:r>
              <a:rPr lang="en-VN" sz="2000"/>
              <a:t>Try to condition on the information that, if known, would make the problem simpler</a:t>
            </a:r>
          </a:p>
          <a:p>
            <a:pPr lvl="1"/>
            <a:r>
              <a:rPr lang="en-VN" sz="2000"/>
              <a:t>If a problem involves multiple stages, it can be helpful to condition on the first step to obtain a recursive relationship.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AEA74E-17B8-EF46-BEE6-3F5411B41883}"/>
                  </a:ext>
                </a:extLst>
              </p14:cNvPr>
              <p14:cNvContentPartPr/>
              <p14:nvPr/>
            </p14:nvContentPartPr>
            <p14:xfrm>
              <a:off x="2740320" y="3735720"/>
              <a:ext cx="4479480" cy="591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AEA74E-17B8-EF46-BEE6-3F5411B418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4120" y="3719520"/>
                <a:ext cx="4511880" cy="62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1036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EDF1-7B85-1940-A9C3-D0D46FF7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BE0F83E-8E02-604C-A7FA-7599FB107FC9}"/>
                  </a:ext>
                </a:extLst>
              </p:cNvPr>
              <p:cNvSpPr/>
              <p:nvPr/>
            </p:nvSpPr>
            <p:spPr>
              <a:xfrm>
                <a:off x="1451579" y="1007984"/>
                <a:ext cx="9603274" cy="354086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63922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Events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VN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V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VN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are </a:t>
                </a:r>
                <a:r>
                  <a:rPr lang="en-VN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independent </a:t>
                </a:r>
                <a:r>
                  <a:rPr lang="en-VN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if any of the three equivalent conditions hold: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𝐴</m:t>
                        </m:r>
                      </m:e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𝐵</m:t>
                        </m:r>
                      </m:e>
                    </m:d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𝐴</m:t>
                        </m:r>
                      </m:e>
                    </m:d>
                  </m:oMath>
                </a14:m>
                <a:endParaRPr lang="en-US" sz="2800" b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𝐵</m:t>
                        </m:r>
                      </m:e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𝐴</m:t>
                        </m:r>
                      </m:e>
                    </m:d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𝑃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𝐵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endParaRPr lang="en-VN" sz="280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𝑃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𝐵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𝑃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𝐵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endParaRPr lang="en-VN" sz="280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BE0F83E-8E02-604C-A7FA-7599FB107F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79" y="1007984"/>
                <a:ext cx="9603274" cy="354086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D2DD01D-07AF-8A40-A2E9-3CB228AA7CB2}"/>
                  </a:ext>
                </a:extLst>
              </p14:cNvPr>
              <p14:cNvContentPartPr/>
              <p14:nvPr/>
            </p14:nvContentPartPr>
            <p14:xfrm>
              <a:off x="2965680" y="2836440"/>
              <a:ext cx="6974640" cy="3162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D2DD01D-07AF-8A40-A2E9-3CB228AA7C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9480" y="2820240"/>
                <a:ext cx="7007040" cy="319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7949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1968-23D7-B74B-9E11-C1C0C48B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Network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CF1B8-853F-8E45-BCBC-797776E63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115126"/>
            <a:ext cx="5397311" cy="4351220"/>
          </a:xfrm>
        </p:spPr>
        <p:txBody>
          <a:bodyPr/>
          <a:lstStyle/>
          <a:p>
            <a:pPr marL="0" indent="0">
              <a:buNone/>
            </a:pPr>
            <a:r>
              <a:rPr lang="en-VN"/>
              <a:t>There are four stations: A, B, C, and D.</a:t>
            </a:r>
          </a:p>
          <a:p>
            <a:pPr marL="0" indent="0">
              <a:buNone/>
            </a:pPr>
            <a:r>
              <a:rPr lang="en-VN"/>
              <a:t>Each link works with the probability given on the</a:t>
            </a:r>
          </a:p>
          <a:p>
            <a:pPr marL="0" indent="0">
              <a:buNone/>
            </a:pPr>
            <a:r>
              <a:rPr lang="en-US"/>
              <a:t>f</a:t>
            </a:r>
            <a:r>
              <a:rPr lang="en-VN"/>
              <a:t>igure, </a:t>
            </a:r>
            <a:r>
              <a:rPr lang="en-VN" b="1"/>
              <a:t>independently.</a:t>
            </a:r>
          </a:p>
          <a:p>
            <a:pPr marL="0" indent="0">
              <a:buNone/>
            </a:pPr>
            <a:endParaRPr lang="en-VN" b="1"/>
          </a:p>
          <a:p>
            <a:pPr marL="0" indent="0">
              <a:buNone/>
            </a:pPr>
            <a:r>
              <a:rPr lang="en-VN"/>
              <a:t>What is the probability that A and D can communicate?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CE38C4-D14C-C648-BCD1-05549F29F353}"/>
              </a:ext>
            </a:extLst>
          </p:cNvPr>
          <p:cNvSpPr/>
          <p:nvPr/>
        </p:nvSpPr>
        <p:spPr>
          <a:xfrm>
            <a:off x="6848890" y="2516328"/>
            <a:ext cx="891251" cy="79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32BE93-1E9B-B744-B405-4A26534FD8F2}"/>
              </a:ext>
            </a:extLst>
          </p:cNvPr>
          <p:cNvSpPr/>
          <p:nvPr/>
        </p:nvSpPr>
        <p:spPr>
          <a:xfrm>
            <a:off x="8845045" y="1717675"/>
            <a:ext cx="891251" cy="79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E5D397-850F-7D4C-B262-FF2D8404A7F0}"/>
              </a:ext>
            </a:extLst>
          </p:cNvPr>
          <p:cNvSpPr/>
          <p:nvPr/>
        </p:nvSpPr>
        <p:spPr>
          <a:xfrm>
            <a:off x="8845045" y="3597798"/>
            <a:ext cx="891251" cy="79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5D5AC8-A21C-AF46-BFE5-B385B33D7B77}"/>
              </a:ext>
            </a:extLst>
          </p:cNvPr>
          <p:cNvSpPr/>
          <p:nvPr/>
        </p:nvSpPr>
        <p:spPr>
          <a:xfrm>
            <a:off x="11054853" y="2516328"/>
            <a:ext cx="891251" cy="79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06149F4-5B1B-3446-9007-5358CD4F98A8}"/>
              </a:ext>
            </a:extLst>
          </p:cNvPr>
          <p:cNvCxnSpPr>
            <a:endCxn id="5" idx="2"/>
          </p:cNvCxnSpPr>
          <p:nvPr/>
        </p:nvCxnSpPr>
        <p:spPr>
          <a:xfrm flipV="1">
            <a:off x="7626816" y="2117002"/>
            <a:ext cx="1218229" cy="510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75A44A-6727-3643-AAE9-5F28D25F0C01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7609620" y="3198021"/>
            <a:ext cx="1235425" cy="610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722045-F486-A248-B4E8-ADFCF700454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736297" y="2117001"/>
            <a:ext cx="1449077" cy="516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813F10-AACE-5942-88B5-6E3504C28DF6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9736296" y="3198021"/>
            <a:ext cx="1449078" cy="799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21B021-10E8-E84F-82CD-741586723FD0}"/>
                  </a:ext>
                </a:extLst>
              </p:cNvPr>
              <p:cNvSpPr txBox="1"/>
              <p:nvPr/>
            </p:nvSpPr>
            <p:spPr>
              <a:xfrm>
                <a:off x="7949296" y="2013304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21B021-10E8-E84F-82CD-741586723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296" y="2013304"/>
                <a:ext cx="3792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7AAFA6-0F28-C94A-A586-49322FE31DB8}"/>
                  </a:ext>
                </a:extLst>
              </p:cNvPr>
              <p:cNvSpPr txBox="1"/>
              <p:nvPr/>
            </p:nvSpPr>
            <p:spPr>
              <a:xfrm>
                <a:off x="10252839" y="1932335"/>
                <a:ext cx="382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7AAFA6-0F28-C94A-A586-49322FE31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839" y="1932335"/>
                <a:ext cx="382605" cy="369332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F818D42-4457-984D-B5CD-22C6D130ABBD}"/>
                  </a:ext>
                </a:extLst>
              </p:cNvPr>
              <p:cNvSpPr txBox="1"/>
              <p:nvPr/>
            </p:nvSpPr>
            <p:spPr>
              <a:xfrm>
                <a:off x="7759693" y="3372817"/>
                <a:ext cx="364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F818D42-4457-984D-B5CD-22C6D130A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693" y="3372817"/>
                <a:ext cx="3649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55899B-30DF-1B4E-A7E2-39E156152F79}"/>
                  </a:ext>
                </a:extLst>
              </p:cNvPr>
              <p:cNvSpPr txBox="1"/>
              <p:nvPr/>
            </p:nvSpPr>
            <p:spPr>
              <a:xfrm>
                <a:off x="10492742" y="3494478"/>
                <a:ext cx="425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55899B-30DF-1B4E-A7E2-39E156152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742" y="3494478"/>
                <a:ext cx="4254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1353465-F54E-9543-B35C-5DD8C2D0D223}"/>
                  </a:ext>
                </a:extLst>
              </p14:cNvPr>
              <p14:cNvContentPartPr/>
              <p14:nvPr/>
            </p14:nvContentPartPr>
            <p14:xfrm>
              <a:off x="3510720" y="1028520"/>
              <a:ext cx="8681400" cy="4767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1353465-F54E-9543-B35C-5DD8C2D0D2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94520" y="1012320"/>
                <a:ext cx="8713800" cy="479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640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69CC-1EE7-1243-94AD-C2448B3E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From LECTURE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9E6E4-AD7A-B045-BD77-E3E274781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/>
              <a:t>Sample Space</a:t>
            </a:r>
          </a:p>
          <a:p>
            <a:pPr>
              <a:lnSpc>
                <a:spcPct val="150000"/>
              </a:lnSpc>
            </a:pPr>
            <a:r>
              <a:rPr lang="en-US" sz="2800"/>
              <a:t>Events</a:t>
            </a:r>
          </a:p>
          <a:p>
            <a:pPr lvl="1">
              <a:lnSpc>
                <a:spcPct val="150000"/>
              </a:lnSpc>
            </a:pPr>
            <a:endParaRPr lang="en-VN" sz="24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5B0C2D5-2F18-2C47-A5DE-3E1BEE040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3844" y="1391654"/>
            <a:ext cx="5733923" cy="367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03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4877-4A0B-E245-9D84-1E4ACB68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Independence of three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D1ACD076-2A1C-3046-B99C-01E4B18C8A01}"/>
                  </a:ext>
                </a:extLst>
              </p:cNvPr>
              <p:cNvSpPr/>
              <p:nvPr/>
            </p:nvSpPr>
            <p:spPr>
              <a:xfrm>
                <a:off x="1451579" y="1115126"/>
                <a:ext cx="9603274" cy="354086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63922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Events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VN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V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VN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n-VN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are </a:t>
                </a:r>
                <a:r>
                  <a:rPr lang="en-VN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independent </a:t>
                </a:r>
                <a:r>
                  <a:rPr lang="en-VN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if all of the following equations hold: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𝐴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𝐵</m:t>
                        </m:r>
                      </m:e>
                    </m:d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𝑃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𝐵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endParaRPr lang="en-US" sz="2800" b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𝐵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𝐶</m:t>
                        </m:r>
                      </m:e>
                    </m:d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𝐵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800" i="1">
                  <a:solidFill>
                    <a:schemeClr val="tx1"/>
                  </a:solidFill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𝑃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𝐶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𝐴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𝐶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𝑃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endParaRPr lang="en-VN" sz="280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𝐴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 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𝐵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𝐶</m:t>
                        </m:r>
                      </m:e>
                    </m:d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𝐵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𝑃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𝐶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endParaRPr lang="en-VN" sz="280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D1ACD076-2A1C-3046-B99C-01E4B18C8A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79" y="1115126"/>
                <a:ext cx="9603274" cy="354086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A2AAB13-9E51-8A4C-8B7A-07A1E46A2718}"/>
                  </a:ext>
                </a:extLst>
              </p14:cNvPr>
              <p14:cNvContentPartPr/>
              <p14:nvPr/>
            </p14:nvContentPartPr>
            <p14:xfrm>
              <a:off x="5307840" y="2293560"/>
              <a:ext cx="4381920" cy="3091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A2AAB13-9E51-8A4C-8B7A-07A1E46A27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1640" y="2277360"/>
                <a:ext cx="4414320" cy="312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1945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9CB2-3B91-3A42-9337-EA302A69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2381"/>
            <a:ext cx="10377748" cy="599002"/>
          </a:xfrm>
        </p:spPr>
        <p:txBody>
          <a:bodyPr>
            <a:normAutofit fontScale="90000"/>
          </a:bodyPr>
          <a:lstStyle/>
          <a:p>
            <a:r>
              <a:rPr lang="en-VN"/>
              <a:t>PAIRWISE Independence </a:t>
            </a:r>
            <a:r>
              <a:rPr lang="en-VN">
                <a:solidFill>
                  <a:srgbClr val="C00000"/>
                </a:solidFill>
              </a:rPr>
              <a:t>Does Not </a:t>
            </a:r>
            <a:r>
              <a:rPr lang="en-VN"/>
              <a:t>imply Independence</a:t>
            </a:r>
            <a:endParaRPr lang="en-VN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20DC5D-DE94-BC4D-9E86-12BA77BBE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VN" sz="2800" b="1"/>
                  <a:t>Example</a:t>
                </a:r>
                <a:r>
                  <a:rPr lang="en-VN" sz="2800"/>
                  <a:t>. Consider two fair, independent coin tosses: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VN" sz="2400"/>
                  <a:t>:  the event that the first is Heads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VN" sz="2400"/>
                  <a:t>:  the event that the second is Heads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VN" sz="2400"/>
                  <a:t>:  the event that both tosses have the same result</a:t>
                </a:r>
                <a:endParaRPr lang="en-VN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200" b="0"/>
              </a:p>
              <a:p>
                <a:pPr marL="457200" lvl="1" indent="0">
                  <a:buNone/>
                </a:pPr>
                <a:endParaRPr lang="en-US" sz="2200" b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200"/>
              </a:p>
              <a:p>
                <a:pPr marL="457200" lvl="1" indent="0">
                  <a:buNone/>
                </a:pPr>
                <a:endParaRPr lang="en-US" sz="2200" i="1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/>
                  <a:t> </a:t>
                </a:r>
              </a:p>
              <a:p>
                <a:pPr marL="457200" lvl="1" indent="0">
                  <a:buNone/>
                </a:pPr>
                <a:endParaRPr lang="en-US"/>
              </a:p>
              <a:p>
                <a:pPr marL="457200" lvl="1" indent="0">
                  <a:buNone/>
                </a:pPr>
                <a:endParaRPr lang="en-US" b="0"/>
              </a:p>
              <a:p>
                <a:pPr marL="457200" lvl="1" indent="0">
                  <a:buNone/>
                </a:pPr>
                <a:endParaRPr lang="en-US" b="0"/>
              </a:p>
              <a:p>
                <a:pPr marL="457200" lvl="1" indent="0">
                  <a:buNone/>
                </a:pPr>
                <a:endParaRPr lang="en-US" b="0"/>
              </a:p>
              <a:p>
                <a:pPr marL="457200" lvl="1" indent="0">
                  <a:buNone/>
                </a:pPr>
                <a:endParaRPr lang="en-VN"/>
              </a:p>
              <a:p>
                <a:pPr lvl="1"/>
                <a:endParaRPr lang="en-V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20DC5D-DE94-BC4D-9E86-12BA77BBE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3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55691B-E081-B345-BA9B-9EA05DCB5F13}"/>
                  </a:ext>
                </a:extLst>
              </p14:cNvPr>
              <p14:cNvContentPartPr/>
              <p14:nvPr/>
            </p14:nvContentPartPr>
            <p14:xfrm>
              <a:off x="1526760" y="1620360"/>
              <a:ext cx="10292040" cy="4413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55691B-E081-B345-BA9B-9EA05DCB5F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0560" y="1604160"/>
                <a:ext cx="10324440" cy="444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084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9BB8FA-9C1E-9F44-ACAF-62645B2A8F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986268"/>
                <a:ext cx="9603275" cy="248007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VN" b="1"/>
                  <a:t>Example</a:t>
                </a:r>
                <a:r>
                  <a:rPr lang="en-VN"/>
                  <a:t>. Suppose that there are two classes: Good Classes and Bad Classes</a:t>
                </a:r>
              </a:p>
              <a:p>
                <a:pPr lvl="1"/>
                <a:r>
                  <a:rPr lang="en-VN"/>
                  <a:t>In Good Classes: if you work hard, you are likely to get an A.</a:t>
                </a:r>
              </a:p>
              <a:p>
                <a:pPr lvl="1"/>
                <a:r>
                  <a:rPr lang="en-VN"/>
                  <a:t>In Bad Classes: the professor randomly assigns grades to students regardless of their effort</a:t>
                </a:r>
              </a:p>
              <a:p>
                <a:pPr marL="457200" lvl="1" indent="0">
                  <a:buNone/>
                </a:pPr>
                <a:r>
                  <a:rPr lang="en-VN"/>
                  <a:t>Let </a:t>
                </a:r>
                <a14:m>
                  <m:oMath xmlns:m="http://schemas.openxmlformats.org/officeDocument/2006/math">
                    <m:r>
                      <a:rPr lang="en-VN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VN"/>
                  <a:t> be the event that a class is good, </a:t>
                </a:r>
                <a14:m>
                  <m:oMath xmlns:m="http://schemas.openxmlformats.org/officeDocument/2006/math">
                    <m:r>
                      <a:rPr lang="en-VN" b="1" i="1" dirty="0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VN"/>
                  <a:t> be the event that you work hard, and </a:t>
                </a:r>
                <a14:m>
                  <m:oMath xmlns:m="http://schemas.openxmlformats.org/officeDocument/2006/math">
                    <m:r>
                      <a:rPr lang="en-VN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VN"/>
                  <a:t> be the event that you receive an A. Then: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VN" b="1" i="1" dirty="0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VN" b="1"/>
                  <a:t> </a:t>
                </a:r>
                <a:r>
                  <a:rPr lang="en-VN"/>
                  <a:t>and</a:t>
                </a:r>
                <a:r>
                  <a:rPr lang="en-VN" b="1"/>
                  <a:t> </a:t>
                </a:r>
                <a14:m>
                  <m:oMath xmlns:m="http://schemas.openxmlformats.org/officeDocument/2006/math">
                    <m:r>
                      <a:rPr lang="en-VN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VN" b="1"/>
                  <a:t> </a:t>
                </a:r>
                <a:r>
                  <a:rPr lang="en-VN"/>
                  <a:t>are conditionally independent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VN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sup>
                    </m:sSup>
                  </m:oMath>
                </a14:m>
                <a:r>
                  <a:rPr lang="en-VN" b="1"/>
                  <a:t>, </a:t>
                </a:r>
                <a:r>
                  <a:rPr lang="en-VN"/>
                  <a:t>but they are not given</a:t>
                </a:r>
                <a:r>
                  <a:rPr lang="en-VN" b="1"/>
                  <a:t> </a:t>
                </a:r>
                <a14:m>
                  <m:oMath xmlns:m="http://schemas.openxmlformats.org/officeDocument/2006/math">
                    <m:r>
                      <a:rPr lang="en-VN" b="1" i="1" dirty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VN" b="1"/>
                  <a:t>.</a:t>
                </a:r>
              </a:p>
              <a:p>
                <a:pPr marL="457200" lvl="1" indent="0">
                  <a:buNone/>
                </a:pPr>
                <a:endParaRPr lang="en-VN"/>
              </a:p>
              <a:p>
                <a:pPr marL="457200" lvl="1" indent="0">
                  <a:buNone/>
                </a:pPr>
                <a:endParaRPr lang="en-VN"/>
              </a:p>
              <a:p>
                <a:endParaRPr lang="en-V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9BB8FA-9C1E-9F44-ACAF-62645B2A8F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986268"/>
                <a:ext cx="9603275" cy="2480078"/>
              </a:xfrm>
              <a:blipFill>
                <a:blip r:embed="rId2"/>
                <a:stretch>
                  <a:fillRect l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ABDB778-93B1-2148-A436-A935E1CF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Conditional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0CD69C6-96B5-EA40-915D-EF88FBA54F77}"/>
                  </a:ext>
                </a:extLst>
              </p:cNvPr>
              <p:cNvSpPr/>
              <p:nvPr/>
            </p:nvSpPr>
            <p:spPr>
              <a:xfrm>
                <a:off x="1451579" y="1115126"/>
                <a:ext cx="9603274" cy="170049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63922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Events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VN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V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VN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are </a:t>
                </a:r>
                <a:r>
                  <a:rPr lang="en-VN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conditionally</a:t>
                </a:r>
                <a:r>
                  <a:rPr lang="en-VN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VN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independent </a:t>
                </a:r>
                <a:r>
                  <a:rPr lang="en-VN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given an event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n-VN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</a:p>
              <a:p>
                <a:pPr algn="ctr"/>
                <a:endParaRPr lang="en-VN" sz="280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𝑃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𝐴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,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𝐵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𝐶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𝐴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|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𝑃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𝐵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𝐶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sz="280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0CD69C6-96B5-EA40-915D-EF88FBA54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79" y="1115126"/>
                <a:ext cx="9603274" cy="1700492"/>
              </a:xfrm>
              <a:prstGeom prst="roundRect">
                <a:avLst/>
              </a:prstGeom>
              <a:blipFill>
                <a:blip r:embed="rId3"/>
                <a:stretch>
                  <a:fillRect l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A9689D-C2CB-764B-84AE-A821F9FC9C51}"/>
                  </a:ext>
                </a:extLst>
              </p14:cNvPr>
              <p14:cNvContentPartPr/>
              <p14:nvPr/>
            </p14:nvContentPartPr>
            <p14:xfrm>
              <a:off x="2344320" y="1849320"/>
              <a:ext cx="9463320" cy="4206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A9689D-C2CB-764B-84AE-A821F9FC9C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8120" y="1833120"/>
                <a:ext cx="9495720" cy="423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20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123C-4345-6F48-8DF9-87C2FC37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Conditional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2A9D8E-4781-4D42-9E53-B03B1359D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VN" b="1"/>
                  <a:t>Question</a:t>
                </a:r>
                <a:r>
                  <a:rPr lang="en-VN"/>
                  <a:t>. Suppose there is a coin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VN">
                    <a:solidFill>
                      <a:srgbClr val="FF000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𝑒𝑎𝑑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VN">
                    <a:solidFill>
                      <a:srgbClr val="FF0000"/>
                    </a:solidFill>
                  </a:rPr>
                  <a:t> </a:t>
                </a:r>
                <a:r>
                  <a:rPr lang="en-VN"/>
                  <a:t>and a coin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VN">
                    <a:solidFill>
                      <a:srgbClr val="FF000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𝑒𝑎𝑑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VN"/>
                  <a:t>. We </a:t>
                </a:r>
                <a:r>
                  <a:rPr lang="en-VN">
                    <a:solidFill>
                      <a:srgbClr val="FF0000"/>
                    </a:solidFill>
                  </a:rPr>
                  <a:t>pick one randomly </a:t>
                </a:r>
                <a:r>
                  <a:rPr lang="en-VN"/>
                  <a:t>with equal probability and will </a:t>
                </a:r>
                <a:r>
                  <a:rPr lang="en-VN">
                    <a:solidFill>
                      <a:srgbClr val="FF0000"/>
                    </a:solidFill>
                  </a:rPr>
                  <a:t>flip that coin 3 times </a:t>
                </a:r>
                <a:r>
                  <a:rPr lang="en-VN" i="1">
                    <a:solidFill>
                      <a:srgbClr val="FF0000"/>
                    </a:solidFill>
                  </a:rPr>
                  <a:t>independently. </a:t>
                </a:r>
                <a:r>
                  <a:rPr lang="en-VN"/>
                  <a:t>What is the probablity of getting all heads?</a:t>
                </a:r>
              </a:p>
              <a:p>
                <a:pPr marL="0" indent="0">
                  <a:buNone/>
                </a:pPr>
                <a:r>
                  <a:rPr lang="en-VN">
                    <a:solidFill>
                      <a:srgbClr val="FF0000"/>
                    </a:solidFill>
                  </a:rPr>
                  <a:t> </a:t>
                </a:r>
                <a:r>
                  <a:rPr lang="en-VN" u="sng"/>
                  <a:t>Answer</a:t>
                </a:r>
                <a:r>
                  <a:rPr lang="en-VN"/>
                  <a:t>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𝐻𝐻𝐻</m:t>
                    </m:r>
                  </m:oMath>
                </a14:m>
                <a:r>
                  <a:rPr lang="en-VN">
                    <a:solidFill>
                      <a:srgbClr val="FF0000"/>
                    </a:solidFill>
                  </a:rPr>
                  <a:t> </a:t>
                </a:r>
                <a:r>
                  <a:rPr lang="en-VN"/>
                  <a:t>be the event of getting three heads,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VN">
                    <a:solidFill>
                      <a:srgbClr val="FF0000"/>
                    </a:solidFill>
                  </a:rPr>
                  <a:t> </a:t>
                </a:r>
                <a:r>
                  <a:rPr lang="en-VN"/>
                  <a:t>is the event of picking the first coin,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VN">
                    <a:solidFill>
                      <a:srgbClr val="FF0000"/>
                    </a:solidFill>
                  </a:rPr>
                  <a:t> </a:t>
                </a:r>
                <a:r>
                  <a:rPr lang="en-VN"/>
                  <a:t>is the event of picking the second coin.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𝐻𝐻𝐻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𝐻𝐻𝐻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𝐻𝐻𝐻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VN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378</m:t>
                      </m:r>
                    </m:oMath>
                  </m:oMathPara>
                </a14:m>
                <a:endParaRPr lang="en-VN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VN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VN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VN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2A9D8E-4781-4D42-9E53-B03B1359D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r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7E8386-5160-0242-AE87-43677B12E942}"/>
                  </a:ext>
                </a:extLst>
              </p14:cNvPr>
              <p14:cNvContentPartPr/>
              <p14:nvPr/>
            </p14:nvContentPartPr>
            <p14:xfrm>
              <a:off x="1669680" y="1516320"/>
              <a:ext cx="9508320" cy="4375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7E8386-5160-0242-AE87-43677B12E9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3480" y="1500120"/>
                <a:ext cx="9540720" cy="44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894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6ADD-7A40-2644-9E8E-76429C65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WHAT WE Have Learnt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57D7F2-0EB5-9A44-804E-372C97037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812" y="1821762"/>
            <a:ext cx="2926151" cy="1453874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A85661-03D4-364C-93D9-54416ADA846E}"/>
              </a:ext>
            </a:extLst>
          </p:cNvPr>
          <p:cNvSpPr/>
          <p:nvPr/>
        </p:nvSpPr>
        <p:spPr>
          <a:xfrm>
            <a:off x="1641075" y="3582365"/>
            <a:ext cx="2331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/>
              <a:t>Conditional Probability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F58BA3-D06F-2448-8291-8B6AAFAE2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272" y="1077571"/>
            <a:ext cx="4127618" cy="250479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BB797A5-7F35-7947-8EDC-5DC878FCDA08}"/>
              </a:ext>
            </a:extLst>
          </p:cNvPr>
          <p:cNvSpPr/>
          <p:nvPr/>
        </p:nvSpPr>
        <p:spPr>
          <a:xfrm>
            <a:off x="9970890" y="2068619"/>
            <a:ext cx="1600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/>
              <a:t>Bayes Theorem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B3C901-DE72-ED4F-A25E-CDD4B123F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955" y="4081899"/>
            <a:ext cx="4450674" cy="187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2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C53A-39B7-1044-9B51-E5BCDC7F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70375-BAA3-234B-B270-E7D5DB46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18735"/>
            <a:ext cx="9603275" cy="43512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VN" sz="4800" b="1"/>
              <a:t>One more thing …</a:t>
            </a:r>
          </a:p>
        </p:txBody>
      </p:sp>
    </p:spTree>
    <p:extLst>
      <p:ext uri="{BB962C8B-B14F-4D97-AF65-F5344CB8AC3E}">
        <p14:creationId xmlns:p14="http://schemas.microsoft.com/office/powerpoint/2010/main" val="4064249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003B-B03A-A448-B09C-1DDAAD36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5D9724-E8FD-E04E-A810-6EA3CBDCF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090" y="1238491"/>
            <a:ext cx="7317391" cy="4035023"/>
          </a:xfrm>
        </p:spPr>
      </p:pic>
    </p:spTree>
    <p:extLst>
      <p:ext uri="{BB962C8B-B14F-4D97-AF65-F5344CB8AC3E}">
        <p14:creationId xmlns:p14="http://schemas.microsoft.com/office/powerpoint/2010/main" val="3539271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3B43-5AEE-7849-9EE1-739CE086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901585"/>
            <a:ext cx="9603275" cy="2568692"/>
          </a:xfrm>
        </p:spPr>
        <p:txBody>
          <a:bodyPr>
            <a:normAutofit/>
          </a:bodyPr>
          <a:lstStyle/>
          <a:p>
            <a:pPr algn="ctr"/>
            <a:r>
              <a:rPr lang="en-VN"/>
              <a:t>CA1 </a:t>
            </a:r>
            <a:br>
              <a:rPr lang="en-VN"/>
            </a:br>
            <a:r>
              <a:rPr lang="en-VN"/>
              <a:t>Counting, Sets, and Probability Basics</a:t>
            </a:r>
            <a:br>
              <a:rPr lang="en-VN"/>
            </a:br>
            <a:br>
              <a:rPr lang="en-VN"/>
            </a:br>
            <a:endParaRPr lang="en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A1CA7A-E492-3B4C-B658-71CAA170C3D8}"/>
              </a:ext>
            </a:extLst>
          </p:cNvPr>
          <p:cNvSpPr/>
          <p:nvPr/>
        </p:nvSpPr>
        <p:spPr>
          <a:xfrm>
            <a:off x="3047999" y="3788741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VN" sz="2400"/>
              <a:t>ACCESS CODE:</a:t>
            </a:r>
          </a:p>
          <a:p>
            <a:pPr algn="ctr"/>
            <a:br>
              <a:rPr lang="en-VN" sz="2800"/>
            </a:br>
            <a:r>
              <a:rPr lang="en-VN" sz="3600">
                <a:solidFill>
                  <a:srgbClr val="FF0000"/>
                </a:solidFill>
              </a:rPr>
              <a:t>Counting4Fun!</a:t>
            </a:r>
          </a:p>
        </p:txBody>
      </p:sp>
    </p:spTree>
    <p:extLst>
      <p:ext uri="{BB962C8B-B14F-4D97-AF65-F5344CB8AC3E}">
        <p14:creationId xmlns:p14="http://schemas.microsoft.com/office/powerpoint/2010/main" val="3491945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CEB3-4062-534B-953F-E5D980CE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92FE0-DC36-4147-8BBB-DBC0220B0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5B20A5-0E58-EE4E-BBEA-7777D03FAABC}"/>
                  </a:ext>
                </a:extLst>
              </p14:cNvPr>
              <p14:cNvContentPartPr/>
              <p14:nvPr/>
            </p14:nvContentPartPr>
            <p14:xfrm>
              <a:off x="3238920" y="1222560"/>
              <a:ext cx="8723880" cy="4028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5B20A5-0E58-EE4E-BBEA-7777D03FAA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2720" y="1206360"/>
                <a:ext cx="8756280" cy="40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5AB1F76-C5F7-FA4F-8B40-7784C4314FFB}"/>
                  </a:ext>
                </a:extLst>
              </p14:cNvPr>
              <p14:cNvContentPartPr/>
              <p14:nvPr/>
            </p14:nvContentPartPr>
            <p14:xfrm>
              <a:off x="3075480" y="1230480"/>
              <a:ext cx="8038080" cy="4161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5AB1F76-C5F7-FA4F-8B40-7784C4314F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9280" y="1214280"/>
                <a:ext cx="8070480" cy="41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D54CA29-39E0-5449-9B94-2B64B95E972B}"/>
                  </a:ext>
                </a:extLst>
              </p14:cNvPr>
              <p14:cNvContentPartPr/>
              <p14:nvPr/>
            </p14:nvContentPartPr>
            <p14:xfrm>
              <a:off x="494280" y="1359360"/>
              <a:ext cx="11149200" cy="4358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D54CA29-39E0-5449-9B94-2B64B95E97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8080" y="1343160"/>
                <a:ext cx="11181600" cy="439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424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69CC-1EE7-1243-94AD-C2448B3E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From LECTURE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9E6E4-AD7A-B045-BD77-E3E274781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/>
              <a:t>Axioms and Corollaries of Probability</a:t>
            </a:r>
          </a:p>
          <a:p>
            <a:pPr>
              <a:lnSpc>
                <a:spcPct val="150000"/>
              </a:lnSpc>
            </a:pPr>
            <a:r>
              <a:rPr lang="en-US" sz="2800"/>
              <a:t>Sample Space Having Equally Likely Outcomes</a:t>
            </a:r>
          </a:p>
          <a:p>
            <a:pPr lvl="1">
              <a:lnSpc>
                <a:spcPct val="150000"/>
              </a:lnSpc>
            </a:pPr>
            <a:endParaRPr lang="en-VN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CB97B9-26B3-D742-85A3-4CE7DB241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66" y="3177169"/>
            <a:ext cx="4804063" cy="1730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FE2458-D5E8-0D41-A03C-D3442EBF7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811" y="3188101"/>
            <a:ext cx="3057002" cy="17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2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E747-9643-6941-ABFE-9064CCF5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D6A6F-7E01-FC46-ACAA-10A194641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VN" sz="2400"/>
              <a:t> Know the definitions of conditional probability and independence of events</a:t>
            </a:r>
          </a:p>
          <a:p>
            <a:pPr>
              <a:buFont typeface="Wingdings" pitchFamily="2" charset="2"/>
              <a:buChar char="q"/>
            </a:pPr>
            <a:r>
              <a:rPr lang="en-VN" sz="2400"/>
              <a:t> Be able to compute conditional probability directly from the definition</a:t>
            </a:r>
          </a:p>
          <a:p>
            <a:pPr>
              <a:buFont typeface="Wingdings" pitchFamily="2" charset="2"/>
              <a:buChar char="q"/>
            </a:pPr>
            <a:r>
              <a:rPr lang="en-VN" sz="2400"/>
              <a:t> Be able to use the multiplication rule to compute the total probability of an event</a:t>
            </a:r>
          </a:p>
          <a:p>
            <a:pPr>
              <a:buFont typeface="Wingdings" pitchFamily="2" charset="2"/>
              <a:buChar char="q"/>
            </a:pPr>
            <a:r>
              <a:rPr lang="en-VN" sz="2400"/>
              <a:t> Be able to check whether two events are independent</a:t>
            </a:r>
          </a:p>
          <a:p>
            <a:pPr>
              <a:buFont typeface="Wingdings" pitchFamily="2" charset="2"/>
              <a:buChar char="q"/>
            </a:pPr>
            <a:r>
              <a:rPr lang="en-VN" sz="2400"/>
              <a:t> Be able to use Bayes’ formula to ‘invert’ conditional probabilities</a:t>
            </a:r>
          </a:p>
          <a:p>
            <a:pPr marL="0" indent="0">
              <a:buNone/>
            </a:pP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4316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857D-F55E-9744-9669-973620DD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The importance of thinking C</a:t>
            </a:r>
            <a:r>
              <a:rPr lang="en-US"/>
              <a:t>o</a:t>
            </a:r>
            <a:r>
              <a:rPr lang="en-VN"/>
              <a:t>nditionally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C9065A-A931-0348-B4F8-D1B513A61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072" y="1020874"/>
            <a:ext cx="4677430" cy="248798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A218A0-281E-9B45-8189-D26420FFB217}"/>
              </a:ext>
            </a:extLst>
          </p:cNvPr>
          <p:cNvSpPr/>
          <p:nvPr/>
        </p:nvSpPr>
        <p:spPr>
          <a:xfrm>
            <a:off x="6855893" y="1745908"/>
            <a:ext cx="46774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333333"/>
                </a:solidFill>
                <a:latin typeface="Oxygen" panose="020F0502020204030204" pitchFamily="34" charset="0"/>
              </a:rPr>
              <a:t>Dr. Gregory House:</a:t>
            </a:r>
            <a:br>
              <a:rPr lang="en-US"/>
            </a:br>
            <a:r>
              <a:rPr lang="en-US"/>
              <a:t>“</a:t>
            </a:r>
            <a:r>
              <a:rPr lang="en-US" i="1">
                <a:solidFill>
                  <a:srgbClr val="333333"/>
                </a:solidFill>
                <a:latin typeface="Oxygen" panose="020F0502020204030204" pitchFamily="34" charset="0"/>
              </a:rPr>
              <a:t>Everything is conditional, you just can't always anticipate the conditions.</a:t>
            </a:r>
            <a:r>
              <a:rPr lang="en-US">
                <a:solidFill>
                  <a:srgbClr val="333333"/>
                </a:solidFill>
                <a:latin typeface="Oxygen" panose="020F0502020204030204" pitchFamily="34" charset="0"/>
              </a:rPr>
              <a:t>” </a:t>
            </a:r>
          </a:p>
          <a:p>
            <a:pPr algn="r"/>
            <a:r>
              <a:rPr lang="en-US">
                <a:solidFill>
                  <a:srgbClr val="333333"/>
                </a:solidFill>
                <a:latin typeface="Oxygen" panose="020F0502020204030204" pitchFamily="34" charset="0"/>
              </a:rPr>
              <a:t>- </a:t>
            </a:r>
            <a:r>
              <a:rPr lang="en-US">
                <a:hlinkClick r:id="rId3"/>
              </a:rPr>
              <a:t>House M.D.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E91AF7-1D24-8B47-BD28-D62F330D43B7}"/>
              </a:ext>
            </a:extLst>
          </p:cNvPr>
          <p:cNvSpPr/>
          <p:nvPr/>
        </p:nvSpPr>
        <p:spPr>
          <a:xfrm>
            <a:off x="3002264" y="4508360"/>
            <a:ext cx="46774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Joe Blitzstein </a:t>
            </a:r>
            <a:br>
              <a:rPr lang="en-US"/>
            </a:br>
            <a:r>
              <a:rPr lang="en-US"/>
              <a:t>“</a:t>
            </a:r>
            <a:r>
              <a:rPr lang="en-US" i="1">
                <a:solidFill>
                  <a:srgbClr val="333333"/>
                </a:solidFill>
                <a:latin typeface="Oxygen" panose="020F0502020204030204" pitchFamily="34" charset="0"/>
              </a:rPr>
              <a:t>Conditioning is the soul of statistics.</a:t>
            </a:r>
            <a:r>
              <a:rPr lang="en-US">
                <a:solidFill>
                  <a:srgbClr val="333333"/>
                </a:solidFill>
                <a:latin typeface="Oxygen" panose="020F0502020204030204" pitchFamily="34" charset="0"/>
              </a:rPr>
              <a:t>” </a:t>
            </a:r>
          </a:p>
          <a:p>
            <a:pPr algn="r"/>
            <a:r>
              <a:rPr lang="en-US">
                <a:solidFill>
                  <a:srgbClr val="333333"/>
                </a:solidFill>
                <a:latin typeface="Oxygen" panose="020F0502020204030204" pitchFamily="34" charset="0"/>
              </a:rPr>
              <a:t>-</a:t>
            </a:r>
            <a:r>
              <a:rPr lang="en-US">
                <a:solidFill>
                  <a:srgbClr val="FF0000"/>
                </a:solidFill>
                <a:latin typeface="Oxygen" panose="020F0502020204030204" pitchFamily="34" charset="0"/>
              </a:rPr>
              <a:t> Harvard Professor in Statistics 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19309-8076-FE43-8D8F-3E3C97544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866" y="3247419"/>
            <a:ext cx="2115458" cy="232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8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3867-87F9-D54E-8141-1062A5BE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CONDITIONAL PROBABILITY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3484D-45B1-764A-9410-C6C24FFEDC24}"/>
              </a:ext>
            </a:extLst>
          </p:cNvPr>
          <p:cNvSpPr/>
          <p:nvPr/>
        </p:nvSpPr>
        <p:spPr>
          <a:xfrm>
            <a:off x="2039092" y="1045668"/>
            <a:ext cx="7604567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Probability is the language for expressing our degrees of beliefs or uncertainties about events.</a:t>
            </a:r>
            <a:r>
              <a:rPr lang="en-US" sz="4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A88D53AD-8DEE-8445-AB6C-B1786B3700AD}"/>
              </a:ext>
            </a:extLst>
          </p:cNvPr>
          <p:cNvSpPr/>
          <p:nvPr/>
        </p:nvSpPr>
        <p:spPr>
          <a:xfrm>
            <a:off x="5220183" y="2293094"/>
            <a:ext cx="729204" cy="2163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72D52F-5C55-4C48-80ED-DD77A0762B04}"/>
              </a:ext>
            </a:extLst>
          </p:cNvPr>
          <p:cNvSpPr/>
          <p:nvPr/>
        </p:nvSpPr>
        <p:spPr>
          <a:xfrm>
            <a:off x="1403783" y="4564906"/>
            <a:ext cx="8875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Conditional Probability </a:t>
            </a:r>
            <a:r>
              <a:rPr 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addresses the fundamental question:</a:t>
            </a:r>
          </a:p>
          <a:p>
            <a:pPr algn="ctr"/>
            <a:r>
              <a:rPr 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could we update our beliefs in light of the evidence we observe?</a:t>
            </a:r>
            <a:endParaRPr lang="en-US" sz="44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09E31-E179-1547-A357-CF59CD2FB0B6}"/>
              </a:ext>
            </a:extLst>
          </p:cNvPr>
          <p:cNvSpPr txBox="1"/>
          <p:nvPr/>
        </p:nvSpPr>
        <p:spPr>
          <a:xfrm>
            <a:off x="6096000" y="2732700"/>
            <a:ext cx="2784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Observing new evidence,</a:t>
            </a:r>
          </a:p>
          <a:p>
            <a:r>
              <a:rPr lang="en-VN"/>
              <a:t>Acquiring new knowsledge, </a:t>
            </a:r>
          </a:p>
          <a:p>
            <a:r>
              <a:rPr lang="en-US"/>
              <a:t>e</a:t>
            </a:r>
            <a:r>
              <a:rPr lang="en-VN"/>
              <a:t>tc.</a:t>
            </a:r>
          </a:p>
        </p:txBody>
      </p:sp>
    </p:spTree>
    <p:extLst>
      <p:ext uri="{BB962C8B-B14F-4D97-AF65-F5344CB8AC3E}">
        <p14:creationId xmlns:p14="http://schemas.microsoft.com/office/powerpoint/2010/main" val="10019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8275-143F-924B-8CCB-36B2ABC5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Conditional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43D9C0-5AB2-B947-A68C-2FA82DF8C3D8}"/>
                  </a:ext>
                </a:extLst>
              </p:cNvPr>
              <p:cNvSpPr/>
              <p:nvPr/>
            </p:nvSpPr>
            <p:spPr>
              <a:xfrm>
                <a:off x="1206046" y="1075717"/>
                <a:ext cx="9603274" cy="330910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63922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V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conditional probability of event </a:t>
                </a:r>
                <a14:m>
                  <m:oMath xmlns:m="http://schemas.openxmlformats.org/officeDocument/2006/math">
                    <m:r>
                      <a:rPr lang="en-V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V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given that event </a:t>
                </a:r>
                <a14:m>
                  <m:oMath xmlns:m="http://schemas.openxmlformats.org/officeDocument/2006/math">
                    <m:r>
                      <a:rPr lang="en-V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V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happened (where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𝐵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V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) is:</a:t>
                </a:r>
              </a:p>
              <a:p>
                <a:pPr algn="ctr"/>
                <a:endParaRPr lang="en-US" sz="2000" i="1">
                  <a:solidFill>
                    <a:schemeClr val="tx1"/>
                  </a:solidFill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𝐴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∩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𝑃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𝐵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VN" sz="200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en-VN" sz="200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just"/>
                <a:r>
                  <a:rPr lang="en-V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V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is the event whose uncertainty we want to update,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V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is the evidence we observe.</a:t>
                </a: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43D9C0-5AB2-B947-A68C-2FA82DF8C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046" y="1075717"/>
                <a:ext cx="9603274" cy="330910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BE67AA-F54D-9343-9CB1-B4C08C572472}"/>
                  </a:ext>
                </a:extLst>
              </p:cNvPr>
              <p:cNvSpPr txBox="1"/>
              <p:nvPr/>
            </p:nvSpPr>
            <p:spPr>
              <a:xfrm>
                <a:off x="1602047" y="4493690"/>
                <a:ext cx="9603273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u="sng">
                    <a:solidFill>
                      <a:srgbClr val="002060"/>
                    </a:solidFill>
                  </a:rPr>
                  <a:t>Note</a:t>
                </a:r>
                <a:r>
                  <a:rPr lang="en-US">
                    <a:solidFill>
                      <a:srgbClr val="002060"/>
                    </a:solidFill>
                  </a:rPr>
                  <a:t>: For any event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VN">
                    <a:solidFill>
                      <a:srgbClr val="002060"/>
                    </a:solidFill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VN">
                    <a:solidFill>
                      <a:srgbClr val="002060"/>
                    </a:solidFill>
                    <a:sym typeface="Wingdings" pitchFamily="2" charset="2"/>
                  </a:rPr>
                  <a:t> Upon observing that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𝐴</m:t>
                    </m:r>
                  </m:oMath>
                </a14:m>
                <a:r>
                  <a:rPr lang="en-VN">
                    <a:solidFill>
                      <a:srgbClr val="002060"/>
                    </a:solidFill>
                  </a:rPr>
                  <a:t> has occur</a:t>
                </a:r>
                <a:r>
                  <a:rPr lang="en-US">
                    <a:solidFill>
                      <a:srgbClr val="002060"/>
                    </a:solidFill>
                  </a:rPr>
                  <a:t>r</a:t>
                </a:r>
                <a:r>
                  <a:rPr lang="en-VN">
                    <a:solidFill>
                      <a:srgbClr val="002060"/>
                    </a:solidFill>
                  </a:rPr>
                  <a:t>ed, our updated probability for A is 1.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BE67AA-F54D-9343-9CB1-B4C08C572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047" y="4493690"/>
                <a:ext cx="9603273" cy="1131015"/>
              </a:xfrm>
              <a:prstGeom prst="rect">
                <a:avLst/>
              </a:prstGeom>
              <a:blipFill>
                <a:blip r:embed="rId3"/>
                <a:stretch>
                  <a:fillRect l="-571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8B75F6B-1063-6943-A47C-A10282DE9778}"/>
                  </a:ext>
                </a:extLst>
              </p14:cNvPr>
              <p14:cNvContentPartPr/>
              <p14:nvPr/>
            </p14:nvContentPartPr>
            <p14:xfrm>
              <a:off x="3923280" y="1899720"/>
              <a:ext cx="4172760" cy="3160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8B75F6B-1063-6943-A47C-A10282DE97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7080" y="1883520"/>
                <a:ext cx="4205160" cy="31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49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3E38-3295-E447-9C7B-7627A476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</a:t>
            </a:r>
            <a:r>
              <a:rPr lang="en-US"/>
              <a:t>o</a:t>
            </a:r>
            <a:r>
              <a:rPr lang="en-VN"/>
              <a:t>nditional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7F1B-9B9F-1D44-8E99-DB62E7C2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 b="1"/>
              <a:t>Example</a:t>
            </a:r>
            <a:r>
              <a:rPr lang="en-VN"/>
              <a:t>: Toss a fair coin three times</a:t>
            </a:r>
          </a:p>
          <a:p>
            <a:pPr marL="457200" indent="-457200">
              <a:buFont typeface="+mj-lt"/>
              <a:buAutoNum type="alphaLcParenR"/>
            </a:pPr>
            <a:r>
              <a:rPr lang="en-VN"/>
              <a:t>What is the probability of three heads?</a:t>
            </a:r>
          </a:p>
          <a:p>
            <a:pPr marL="457200" indent="-457200">
              <a:buFont typeface="+mj-lt"/>
              <a:buAutoNum type="alphaLcParenR"/>
            </a:pPr>
            <a:endParaRPr lang="en-VN"/>
          </a:p>
          <a:p>
            <a:pPr marL="457200" indent="-457200">
              <a:buFont typeface="+mj-lt"/>
              <a:buAutoNum type="alphaLcParenR"/>
            </a:pPr>
            <a:endParaRPr lang="en-VN"/>
          </a:p>
          <a:p>
            <a:pPr marL="457200" indent="-457200">
              <a:buFont typeface="+mj-lt"/>
              <a:buAutoNum type="alphaLcParenR"/>
            </a:pPr>
            <a:r>
              <a:rPr lang="en-VN"/>
              <a:t>Suppose we are told that the first toss was heads.  What is the probability of three heads now?</a:t>
            </a:r>
          </a:p>
          <a:p>
            <a:pPr marL="457200" indent="-457200">
              <a:buFont typeface="+mj-lt"/>
              <a:buAutoNum type="alphaLcParenR"/>
            </a:pPr>
            <a:endParaRPr lang="en-VN"/>
          </a:p>
          <a:p>
            <a:endParaRPr lang="en-VN"/>
          </a:p>
          <a:p>
            <a:pPr marL="0" indent="0">
              <a:buNone/>
            </a:pPr>
            <a:endParaRPr lang="en-V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05D26F-1F3B-214B-94E1-816832F88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28188"/>
              </p:ext>
            </p:extLst>
          </p:nvPr>
        </p:nvGraphicFramePr>
        <p:xfrm>
          <a:off x="3170820" y="4259641"/>
          <a:ext cx="5850360" cy="755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2590">
                  <a:extLst>
                    <a:ext uri="{9D8B030D-6E8A-4147-A177-3AD203B41FA5}">
                      <a16:colId xmlns:a16="http://schemas.microsoft.com/office/drawing/2014/main" val="2998851952"/>
                    </a:ext>
                  </a:extLst>
                </a:gridCol>
                <a:gridCol w="1462590">
                  <a:extLst>
                    <a:ext uri="{9D8B030D-6E8A-4147-A177-3AD203B41FA5}">
                      <a16:colId xmlns:a16="http://schemas.microsoft.com/office/drawing/2014/main" val="3074735351"/>
                    </a:ext>
                  </a:extLst>
                </a:gridCol>
                <a:gridCol w="1462590">
                  <a:extLst>
                    <a:ext uri="{9D8B030D-6E8A-4147-A177-3AD203B41FA5}">
                      <a16:colId xmlns:a16="http://schemas.microsoft.com/office/drawing/2014/main" val="1225840322"/>
                    </a:ext>
                  </a:extLst>
                </a:gridCol>
                <a:gridCol w="1462590">
                  <a:extLst>
                    <a:ext uri="{9D8B030D-6E8A-4147-A177-3AD203B41FA5}">
                      <a16:colId xmlns:a16="http://schemas.microsoft.com/office/drawing/2014/main" val="714714302"/>
                    </a:ext>
                  </a:extLst>
                </a:gridCol>
              </a:tblGrid>
              <a:tr h="377646">
                <a:tc>
                  <a:txBody>
                    <a:bodyPr/>
                    <a:lstStyle/>
                    <a:p>
                      <a:pPr algn="ctr"/>
                      <a:r>
                        <a:rPr lang="en-VN">
                          <a:solidFill>
                            <a:srgbClr val="C00000"/>
                          </a:solidFill>
                        </a:rPr>
                        <a:t>HHH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/>
                        <a:t>HHT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/>
                        <a:t>THH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/>
                        <a:t>THT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96741"/>
                  </a:ext>
                </a:extLst>
              </a:tr>
              <a:tr h="377646">
                <a:tc>
                  <a:txBody>
                    <a:bodyPr/>
                    <a:lstStyle/>
                    <a:p>
                      <a:pPr algn="ctr"/>
                      <a:r>
                        <a:rPr lang="en-VN"/>
                        <a:t>HTH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/>
                        <a:t>HTT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/>
                        <a:t>TTH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/>
                        <a:t>TTT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6060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C5C93F-333F-BC48-B480-2F9F9B4D57C3}"/>
                  </a:ext>
                </a:extLst>
              </p14:cNvPr>
              <p14:cNvContentPartPr/>
              <p14:nvPr/>
            </p14:nvContentPartPr>
            <p14:xfrm>
              <a:off x="3689640" y="2067480"/>
              <a:ext cx="8312400" cy="3978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C5C93F-333F-BC48-B480-2F9F9B4D57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3440" y="2051280"/>
                <a:ext cx="8344800" cy="40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29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C85D-A07A-0B46-89D1-AC184377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Visualizing C</a:t>
            </a:r>
            <a:r>
              <a:rPr lang="en-US"/>
              <a:t>o</a:t>
            </a:r>
            <a:r>
              <a:rPr lang="en-VN"/>
              <a:t>nditional Probability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3DBAD2-85B1-8E4A-9AC4-B5EEB30BB367}"/>
              </a:ext>
            </a:extLst>
          </p:cNvPr>
          <p:cNvSpPr/>
          <p:nvPr/>
        </p:nvSpPr>
        <p:spPr>
          <a:xfrm>
            <a:off x="3217762" y="1632030"/>
            <a:ext cx="6261904" cy="3217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1B9FF0-CB29-134E-A5E4-F5158D1C61D9}"/>
              </a:ext>
            </a:extLst>
          </p:cNvPr>
          <p:cNvSpPr/>
          <p:nvPr/>
        </p:nvSpPr>
        <p:spPr>
          <a:xfrm>
            <a:off x="4317358" y="1713053"/>
            <a:ext cx="2801072" cy="2488557"/>
          </a:xfrm>
          <a:prstGeom prst="ellipse">
            <a:avLst/>
          </a:prstGeom>
          <a:solidFill>
            <a:srgbClr val="B71E42">
              <a:alpha val="5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Chord 6">
            <a:extLst>
              <a:ext uri="{FF2B5EF4-FFF2-40B4-BE49-F238E27FC236}">
                <a16:creationId xmlns:a16="http://schemas.microsoft.com/office/drawing/2014/main" id="{8B329571-5536-A04F-BCCB-8D8BDC3BB265}"/>
              </a:ext>
            </a:extLst>
          </p:cNvPr>
          <p:cNvSpPr/>
          <p:nvPr/>
        </p:nvSpPr>
        <p:spPr>
          <a:xfrm rot="12245214">
            <a:off x="1951309" y="1941136"/>
            <a:ext cx="3612257" cy="2699199"/>
          </a:xfrm>
          <a:prstGeom prst="chord">
            <a:avLst/>
          </a:prstGeom>
          <a:solidFill>
            <a:srgbClr val="0070C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5B399C-FC3E-8545-90AC-EBB78574E527}"/>
                  </a:ext>
                </a:extLst>
              </p:cNvPr>
              <p:cNvSpPr txBox="1"/>
              <p:nvPr/>
            </p:nvSpPr>
            <p:spPr>
              <a:xfrm>
                <a:off x="3444868" y="2141845"/>
                <a:ext cx="4798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5B399C-FC3E-8545-90AC-EBB78574E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868" y="2141845"/>
                <a:ext cx="47987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20EF8D-68D4-8243-9BB6-94A876134182}"/>
                  </a:ext>
                </a:extLst>
              </p:cNvPr>
              <p:cNvSpPr txBox="1"/>
              <p:nvPr/>
            </p:nvSpPr>
            <p:spPr>
              <a:xfrm>
                <a:off x="5756507" y="1957179"/>
                <a:ext cx="396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20EF8D-68D4-8243-9BB6-94A876134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507" y="1957179"/>
                <a:ext cx="3969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07C0DA-238D-BA4C-AF45-88464A399C3A}"/>
                  </a:ext>
                </a:extLst>
              </p:cNvPr>
              <p:cNvSpPr txBox="1"/>
              <p:nvPr/>
            </p:nvSpPr>
            <p:spPr>
              <a:xfrm>
                <a:off x="4404198" y="2910357"/>
                <a:ext cx="815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07C0DA-238D-BA4C-AF45-88464A399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198" y="2910357"/>
                <a:ext cx="8150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76E25B7-81C0-2140-B00C-14CF5893CDAF}"/>
                  </a:ext>
                </a:extLst>
              </p:cNvPr>
              <p:cNvSpPr/>
              <p:nvPr/>
            </p:nvSpPr>
            <p:spPr>
              <a:xfrm>
                <a:off x="9778946" y="2657724"/>
                <a:ext cx="1382101" cy="87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∩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VN" sz="240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76E25B7-81C0-2140-B00C-14CF5893C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8946" y="2657724"/>
                <a:ext cx="1382101" cy="8745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1EDA274-6B20-4641-87A3-74F2BE1C95E9}"/>
                  </a:ext>
                </a:extLst>
              </p14:cNvPr>
              <p14:cNvContentPartPr/>
              <p14:nvPr/>
            </p14:nvContentPartPr>
            <p14:xfrm>
              <a:off x="4446000" y="1254960"/>
              <a:ext cx="7657200" cy="3922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1EDA274-6B20-4641-87A3-74F2BE1C95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29800" y="1238760"/>
                <a:ext cx="7689600" cy="395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61440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2DDB1602E1F418973D7514106350D" ma:contentTypeVersion="11" ma:contentTypeDescription="Create a new document." ma:contentTypeScope="" ma:versionID="2909cea3a6974f0902d7a6fcb5b84401">
  <xsd:schema xmlns:xsd="http://www.w3.org/2001/XMLSchema" xmlns:xs="http://www.w3.org/2001/XMLSchema" xmlns:p="http://schemas.microsoft.com/office/2006/metadata/properties" xmlns:ns2="7b943c93-b938-48de-825e-fb1653b6f1c7" xmlns:ns3="7d6b43c1-d31c-445d-bdf9-3473889ab938" targetNamespace="http://schemas.microsoft.com/office/2006/metadata/properties" ma:root="true" ma:fieldsID="bca85367ad6e7f7f844c2a7702c09a02" ns2:_="" ns3:_="">
    <xsd:import namespace="7b943c93-b938-48de-825e-fb1653b6f1c7"/>
    <xsd:import namespace="7d6b43c1-d31c-445d-bdf9-3473889ab9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43c93-b938-48de-825e-fb1653b6f1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b43c1-d31c-445d-bdf9-3473889ab93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5A3E7F-1028-4610-8696-C3D109C1F299}">
  <ds:schemaRefs>
    <ds:schemaRef ds:uri="7b943c93-b938-48de-825e-fb1653b6f1c7"/>
    <ds:schemaRef ds:uri="7d6b43c1-d31c-445d-bdf9-3473889ab93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D296348-220B-4541-BED0-4B9EE826E0D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160887-DFBA-4ADA-91D0-A98A0C8367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Màn hình rộng</PresentationFormat>
  <Slides>28</Slides>
  <Notes>0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28</vt:i4>
      </vt:variant>
    </vt:vector>
  </HeadingPairs>
  <TitlesOfParts>
    <vt:vector size="29" baseType="lpstr">
      <vt:lpstr>Gallery</vt:lpstr>
      <vt:lpstr>MATH2010   Probability and STATISTICS</vt:lpstr>
      <vt:lpstr>From LECTURE 2</vt:lpstr>
      <vt:lpstr>From LECTURE 2</vt:lpstr>
      <vt:lpstr>Learning GOALS</vt:lpstr>
      <vt:lpstr>The importance of thinking Conditionally</vt:lpstr>
      <vt:lpstr>CONDITIONAL PROBABILITY</vt:lpstr>
      <vt:lpstr>Conditional Probability</vt:lpstr>
      <vt:lpstr>Conditional Probability</vt:lpstr>
      <vt:lpstr>Visualizing Conditional Probability</vt:lpstr>
      <vt:lpstr>CONditional Probability (REVERSAL)</vt:lpstr>
      <vt:lpstr>Far-reaching Consequences</vt:lpstr>
      <vt:lpstr>Bayes Theorem </vt:lpstr>
      <vt:lpstr>Bayes Theorem</vt:lpstr>
      <vt:lpstr>Partitioning the Sample SPace</vt:lpstr>
      <vt:lpstr>Law of total Probability (LOTP)</vt:lpstr>
      <vt:lpstr>Six-Fingered man</vt:lpstr>
      <vt:lpstr>The importance of thinking Conditionally</vt:lpstr>
      <vt:lpstr>Independence</vt:lpstr>
      <vt:lpstr>Network COmmunication</vt:lpstr>
      <vt:lpstr>Independence of three events</vt:lpstr>
      <vt:lpstr>PAIRWISE Independence Does Not imply Independence</vt:lpstr>
      <vt:lpstr>Conditional Independence</vt:lpstr>
      <vt:lpstr>Conditional Independence</vt:lpstr>
      <vt:lpstr>WHAT WE Have Learnt</vt:lpstr>
      <vt:lpstr>Bản trình bày PowerPoint</vt:lpstr>
      <vt:lpstr>Bản trình bày PowerPoint</vt:lpstr>
      <vt:lpstr>CA1  Counting, Sets, and Probability Basics  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MATH2010 –  Probability and STatistics </dc:title>
  <dc:creator>Le Duy Dung (AIC.LAB)</dc:creator>
  <cp:revision>3</cp:revision>
  <dcterms:created xsi:type="dcterms:W3CDTF">2021-09-06T00:25:35Z</dcterms:created>
  <dcterms:modified xsi:type="dcterms:W3CDTF">2021-11-13T03:59:43Z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0x0101001702DDB1602E1F418973D7514106350D</vt:lpwstr>
  </property>
</Properties>
</file>