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406" r:id="rId6"/>
    <p:sldId id="390" r:id="rId7"/>
    <p:sldId id="366" r:id="rId8"/>
    <p:sldId id="394" r:id="rId9"/>
    <p:sldId id="391" r:id="rId10"/>
    <p:sldId id="392" r:id="rId11"/>
    <p:sldId id="393" r:id="rId12"/>
    <p:sldId id="395" r:id="rId13"/>
    <p:sldId id="397" r:id="rId14"/>
    <p:sldId id="398" r:id="rId15"/>
    <p:sldId id="399" r:id="rId16"/>
    <p:sldId id="396" r:id="rId17"/>
    <p:sldId id="402" r:id="rId18"/>
    <p:sldId id="400" r:id="rId19"/>
    <p:sldId id="403" r:id="rId20"/>
    <p:sldId id="401" r:id="rId21"/>
    <p:sldId id="404" r:id="rId22"/>
    <p:sldId id="4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39312-51B1-4550-B17E-68AC204E8C8A}" v="1" dt="2021-11-09T15:45:16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 autoAdjust="0"/>
    <p:restoredTop sz="95952"/>
  </p:normalViewPr>
  <p:slideViewPr>
    <p:cSldViewPr snapToGrid="0" snapToObjects="1">
      <p:cViewPr varScale="1">
        <p:scale>
          <a:sx n="62" d="100"/>
          <a:sy n="62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Quang Huy 20204880" userId="S::huy.vq204880@sis.hust.edu.vn::4b8eba30-6f8a-4498-9311-c3c7117dbe98" providerId="AD" clId="Web-{74139312-51B1-4550-B17E-68AC204E8C8A}"/>
    <pc:docChg chg="modSld">
      <pc:chgData name="Vu Quang Huy 20204880" userId="S::huy.vq204880@sis.hust.edu.vn::4b8eba30-6f8a-4498-9311-c3c7117dbe98" providerId="AD" clId="Web-{74139312-51B1-4550-B17E-68AC204E8C8A}" dt="2021-11-09T15:45:16.594" v="0"/>
      <pc:docMkLst>
        <pc:docMk/>
      </pc:docMkLst>
      <pc:sldChg chg="delSp">
        <pc:chgData name="Vu Quang Huy 20204880" userId="S::huy.vq204880@sis.hust.edu.vn::4b8eba30-6f8a-4498-9311-c3c7117dbe98" providerId="AD" clId="Web-{74139312-51B1-4550-B17E-68AC204E8C8A}" dt="2021-11-09T15:45:16.594" v="0"/>
        <pc:sldMkLst>
          <pc:docMk/>
          <pc:sldMk cId="4072082936" sldId="393"/>
        </pc:sldMkLst>
        <pc:spChg chg="del">
          <ac:chgData name="Vu Quang Huy 20204880" userId="S::huy.vq204880@sis.hust.edu.vn::4b8eba30-6f8a-4498-9311-c3c7117dbe98" providerId="AD" clId="Web-{74139312-51B1-4550-B17E-68AC204E8C8A}" dt="2021-11-09T15:45:16.594" v="0"/>
          <ac:spMkLst>
            <pc:docMk/>
            <pc:sldMk cId="4072082936" sldId="393"/>
            <ac:spMk id="3" creationId="{CA885718-E2CD-460D-9731-51A8AC3C35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04:13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24412 11659 0,'-70'-17'62,"52"17"-62,18 17 47,0 1-47,0 35 16,35 70 15,-17-105-16,0 0 1,-1-18-16,1 0 0,17 0 16,-17 0-16,70-36 15,-17 1 1,-19 35 15,-34 35-15,0 36-1,-18-53 1,35 52 0,0-17-1,36-35 1,52-36 0,-17-17-1,-18-1 1,1 36-1,-19 18 1,-35 0 0,-17-1-1,0 1 1,52 0 15,71-54-15,-88 19-16,0-1 15</inkml:trace>
  <inkml:trace contextRef="#ctx0" brushRef="#br0" timeOffset="1415.44">16492 11624 0,'0'53'63,"0"-18"-63,0-17 0,18 17 15,-18-17-15,0 17 0,18-17 16,-18-1-16,88 36 31,106-88 0,-159 17-31,106-70 32,-88 106-1,-18 17-15,-17 0-1,0 1 1,-1-19-1,19-17 17,34-17-17,-17-1 1,-35 18 0,-1 0 30,1 0-30,35-18 0,-141 36-16</inkml:trace>
  <inkml:trace contextRef="#ctx0" brushRef="#br0" timeOffset="8413.01">24800 12347 0,'0'0'31,"0"18"32,0 0-48,0 17-15,-17-18 16,-142 283 15,106-212-15,0-35-1,53-35 1,-18-18 0,18-18-16</inkml:trace>
  <inkml:trace contextRef="#ctx0" brushRef="#br0" timeOffset="8865.89">24448 12753 0,'-18'0'63,"18"18"-48,0-1-15,0 1 16,-18 35-16,1 17 16,-19 1-1,36-18 16,-17-18-15,34-35 15,1-18-15,17 1 0,-17-1-1,0 18 1,-1-17-1,1 17 1,17-18 0</inkml:trace>
  <inkml:trace contextRef="#ctx0" brushRef="#br0" timeOffset="15393.65">24306 13688 0,'0'0'0,"0"-71"47,-17 54-47,-1 17 0,18-18 16,-18 18-16,1 0 0,-1 0 15,1 18-15,-1-18 16,-17 17-16,17 1 0,-35 35 31,88-18 1,-17-35-32,105 106 31,-140-53 0,-1-36-15,-52 36-1,-1-17-15,53-19 32,36-17-1,0-17-31,17 17 0</inkml:trace>
  <inkml:trace contextRef="#ctx0" brushRef="#br0" timeOffset="16236.96">24271 13864 0,'0'0'16,"35"-35"15,-35 53 0,0-1-15,0 1-16,0 52 15,0-34 1,36-19 0,-1 1-1,71-71 17,-36-35-17,-34 53 1,-19 17-1,-17 36 32,0-1-15,0 1-32,0 35 15,0-36-15,18 19 16,17-19-1,18-70 1,18-35 15,-54 53-15,-17 53 31,-17-1-32,17 36 1,-18 0 0,18-35-1,18-18 1,35-18 0,35-35-1,-53 35 1,-35 1-1,0 34 17,0 1-1,35 0-31,1-18 16,-1 0 15,0 0-16,-17 0-15,-1 0 16,19 0 0,-19 0-1,19 17 1,-1 1 0</inkml:trace>
  <inkml:trace contextRef="#ctx0" brushRef="#br0" timeOffset="17226.5">23724 13476 0,'0'0'0,"-17"53"47,-1-18-47,0-17 16,18 0-16,-17-1 0,17 1 15,0 17-15,0 36 32,35-54-32</inkml:trace>
  <inkml:trace contextRef="#ctx0" brushRef="#br0" timeOffset="17447">23848 13494 0,'-35'35'63,"35"-17"-63,-18-1 15,18 1-15,0 0 16,0-1-16,0 19 0</inkml:trace>
  <inkml:trace contextRef="#ctx0" brushRef="#br0" timeOffset="17984.36">25347 13600 0,'-18'53'46,"18"-18"-46,-17 35 32,17-52-1</inkml:trace>
  <inkml:trace contextRef="#ctx0" brushRef="#br0" timeOffset="18173.08">25488 13564 0,'-35'71'47,"17"-53"-31,1 17-16,-1 18 16,18-36-1,0 36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55:40.6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14905 9296 0,'0'0'15,"-35"53"32,17-36-47,18 1 0,-18 0 0,18 17 16,-17 0-16,17 0 15,-18 18-15,-17 159 32,-36 123-1,54-211 0,34-142-15</inkml:trace>
  <inkml:trace contextRef="#ctx0" brushRef="#br0" timeOffset="349.68">14446 9278 0,'0'0'0,"0"-35"62,18 35-62,35-18 16,0 1-16,88-1 15,18 0 1,17-17 0,-123 35-1,53 0 1,-71 0 0,-17 0-1,-18-18 16,0 1-15</inkml:trace>
  <inkml:trace contextRef="#ctx0" brushRef="#br0" timeOffset="11990.37">15875 9843 0,'-35'0'63,"35"-18"-16,0 0-32,0 1-15,0-19 16,17 19 0,1-1-1,0 18 1,-1 0 0,19 18-1,34-1 1,-17 1-1,18-18 1,-1 0 0,-17 0-1,18-35 1,-18-18 0,-18-18-1,-35 18 1,0 18-1,0 0 1,-18 17 0</inkml:trace>
  <inkml:trace contextRef="#ctx0" brushRef="#br0" timeOffset="36413.83">12718 12435 0,'0'0'0,"17"0"78,1 0-62,0 0 0,-18 0 171</inkml:trace>
  <inkml:trace contextRef="#ctx0" brushRef="#br0" timeOffset="38299.81">9066 9454 0,'-70'106'46,"52"-70"-46,-17 16 0,17-16 16,-17 17-16,17 17 0,-17-17 0,0 18 16,17-18-16,-17 17 0,-36 124 31,89-194-15</inkml:trace>
  <inkml:trace contextRef="#ctx0" brushRef="#br0" timeOffset="38516.81">9102 9631 0,'0'0'16,"-36"70"15,19-52-15,-54 123-1,-17 36 1,53-107 0,-1 1-16,19 17 15,-1-71 1</inkml:trace>
  <inkml:trace contextRef="#ctx0" brushRef="#br0" timeOffset="38766.58">8573 9737 0,'0'0'16,"17"0"31,1 0-32,158 17 1,-141-17-16,1 18 16,-1-18-16,53 0 15,-70 0 1</inkml:trace>
  <inkml:trace contextRef="#ctx0" brushRef="#br0" timeOffset="38971.01">8590 9966 0,'0'0'16,"-35"0"31,53 0-47,-1 0 15,89 0 1,70 0-1,18 0 1</inkml:trace>
  <inkml:trace contextRef="#ctx0" brushRef="#br0" timeOffset="39814.58">9331 9807 0,'106'-35'31,"-89"17"-31,19 1 16,34-19-16,-17-17 15,53-88 16,-141 88 1,-71 124-1,18 194 0,52-107-15,36-52-1,18-71 1,0-17 0,17-36 15,71-70-15,-71 53-1,-17 17-15,35-35 16,-53 71 31,-18 70-32,18 0 1,18-17 0,52-36-1,-17-52 1</inkml:trace>
  <inkml:trace contextRef="#ctx0" brushRef="#br0" timeOffset="40447.15">10125 9878 0,'0'0'15,"-88"-18"17,70 18-32,-17 0 15,-1 18 1,-17 52-1,36 19 1,17-19 0,17-52-16,19-1 15,-1 1 1,0-36 0,-35 1-16,36-19 15,-19-34 1,1-1-1,-1 54 17,1-19-17,17 36 1,-17 18 0,0 35-1,-1 0 1,-17 17-1,0-52-15,0 0 16,0-1-16,36-34 31,-1-36-15,-18 35-16,54-105 16,-53 87-1,-18 54 48,0 0-48,0 17 1,0-17-16,17 35 16,1-36-1,17-17 1,-17 0-16</inkml:trace>
  <inkml:trace contextRef="#ctx0" brushRef="#br0" timeOffset="40732.37">10548 9878 0,'0'0'0,"0"17"62,0 1-62,0 17 16,0 36-1,0-36 1,18-17 0,-1-18 15,19-35-15,-19-18-16,-17 35 15,18-35 1,0 18-1,-1 17 1,54 1 0</inkml:trace>
  <inkml:trace contextRef="#ctx0" brushRef="#br0" timeOffset="41013.68">10918 9843 0,'0'0'16,"-88"35"31,88-18-47,-17-17 0,-1 71 31,18-53-31,0-1 16,18 1-16,17 52 15,-17-34 1,-1-1-1,1-35 1,-53 0 0,-18 0-1,35-35 1</inkml:trace>
  <inkml:trace contextRef="#ctx0" brushRef="#br0" timeOffset="41632.11">11395 9860 0,'0'0'15,"-88"18"17,70-18-32,0 35 15,1-17-15,17 52 16,53 18 0,-18-52-1,18-36 1,17-71-1,-34 1 1,-36 34 0,0 19 15,17 34 0,-17 1-31,0 0 16,0 70-1,0 18 1,-17 17 0,-1-52-1,0-18 1,-35-18 0,-17-17-1,17-36 1,35 0-1,18-17 1,88-18 0,36-18-1</inkml:trace>
  <inkml:trace contextRef="#ctx0" brushRef="#br0" timeOffset="42595.59">11924 9560 0,'0'0'16,"-18"88"15,1-35-16,17 53-15,-36 106 16,36-106 0,0-71-16,-17 71 31,17-159 0,-18-53-15,0-17-1,-17 34 1,35 54 0,18 35 15,105 0-15,-52 0-1,-36 18-15,71-18 16,-18-18-1,-35-35 1,-53-35 0,-35 35 15,-18 35-15,18 36-1,-18 53 1,17 70-1,36-18 1,36-52 0,17-36-1,17-53 1,1-34 0,-54 34-1,1 18 1,-18 18-1,0 17 1,0 35 0,18 1 15,17-36-31,18-35 31,17-53-15,-52 18-1,-18 17-15,0 1 16,-18-1 0,1 18-1,-19 18 1,19 52 0,34 54-1,54-54 1,88-34-1</inkml:trace>
  <inkml:trace contextRef="#ctx0" brushRef="#br0" timeOffset="43165.99">13123 9631 0,'-17'70'32,"-1"-34"-32,0 52 0,-17 35 31,35-70-31,-17 18 15,-19 52 1,36-105 0,18-36-1,52-52 1,36-18 0,-35 70-1,-18 53 1,-18 0-1,-53 36 1,-17-36 0,-106 36-1,88-54 1,18-52 15</inkml:trace>
  <inkml:trace contextRef="#ctx0" brushRef="#br0" timeOffset="43545.6">13476 9984 0,'0'0'0,"-70"35"47,52-17-47,-35 17 16,18 18-1,35-18 1,53 0 0,17-17 15,1-53-15,-1-1-1,-52 1 1,-36 53 15,18-1-15,-53 72-1,53-1 1,36-71 0,34-70-1</inkml:trace>
  <inkml:trace contextRef="#ctx0" brushRef="#br0" timeOffset="43910.12">13811 9701 0,'0'0'15,"-17"36"32,-1-19-31,0 72-16,18-54 15,-35 141 1,17-70 0,18-53-1,-17-124 17,17 36-32,-35-18 15,35 18-15,-18-36 16,18 36-1,35-18 1,18 36 0,0 17-1,53-18 1</inkml:trace>
  <inkml:trace contextRef="#ctx0" brushRef="#br0" timeOffset="44127.53">14058 9525 0,'0'0'0,"-35"18"63,17 17-63,1 0 0,-19 89 15,1 34 1,17 1-1,1-35 1,17-54 0</inkml:trace>
  <inkml:trace contextRef="#ctx0" brushRef="#br0" timeOffset="44261.6">13882 10089 0,'0'0'0,"0"-70"15,0 52 1,-18-17-1,18 17 1,18 1 0,52-1-1,-52 36-15,0-1 16</inkml:trace>
  <inkml:trace contextRef="#ctx0" brushRef="#br0" timeOffset="45411.51">13917 10283 0,'0'0'0,"53"-17"62,-18-1-62,-17 1 0,0-1 16,34-53-1,-34 18-15,-18 36 16,0-36 0,-18 53-1,1 0 1,-18 18 0,17 70-1,18 0 1,35 0-1,0-70 1,36-54 0,-53-34-1,-1 17 1,1 18 15,-18 17-31,0 0 16,18 18 78,-1 0-63,-17 18 0,0 0-31,0 35 16,0-18-16,-17 35 15,17-34 17,0-54-17,17 0 1,1-70-1,0 35 1,-1 0 0,1 18-1,-1 35-15,1 18 32,0-1-32,-18 54 15,0 17 1,0-17-1,0-18 1,17-53 15,1 0-15,-18-36-16,35 1 16,-35 17-1,0 36 16,0 17-15,0 18 0,-35 106-1,-18 17 1,35-105 0,1-36-16,-1 36 15,18-54 1,-17-17-1,-19-17 1,1-36 0,35 35-16,18-52 15,35-1 1,-1 36 0</inkml:trace>
  <inkml:trace contextRef="#ctx0" brushRef="#br0" timeOffset="45509.56">14429 10601 0,'0'0'31,"17"0"1,-17-18-17,-35 18-15</inkml:trace>
  <inkml:trace contextRef="#ctx0" brushRef="#br0" timeOffset="53088.17">19897 11994 0,'0'0'0,"-89"124"15,72-106 1</inkml:trace>
  <inkml:trace contextRef="#ctx0" brushRef="#br0" timeOffset="53156.75">19491 12471 0,'0'0'0,"-88"106"16,70-71-16</inkml:trace>
  <inkml:trace contextRef="#ctx0" brushRef="#br0" timeOffset="53370.66">18927 13123 0,'0'0'16,"-18"0"31,18-17-32,18-1 1,-18-17 0,0 17-16,17-35 15</inkml:trace>
  <inkml:trace contextRef="#ctx0" brushRef="#br0" timeOffset="54586.08">17780 9296 0,'0'-71'47,"0"54"-32,0 34 32,0 1-31,0 17-16,-53 300 31,53-282-31,-18 88 16,1-35-1,17-18 17,0-70-17,0-106 16,0 0-31</inkml:trace>
  <inkml:trace contextRef="#ctx0" brushRef="#br0" timeOffset="54871.81">17833 9119 0,'0'0'0,"-35"-70"47,52 70-31,1 0 0,0 0-16,34 0 0,37-18 15,-54 18 1,53-18-1,0 18 1,-52 0 0,-36 53-1</inkml:trace>
  <inkml:trace contextRef="#ctx0" brushRef="#br0" timeOffset="55120.84">17780 9490 0,'0'0'16,"-71"0"31,107 0-32,-19 0-15,1 0 0,17 0 16,36 17-1,17 1 1,-35 17 0,-53 53-1</inkml:trace>
  <inkml:trace contextRef="#ctx0" brushRef="#br0" timeOffset="55315.14">17727 9966 0,'0'0'16,"-53"18"31,71-18-32,-1 0-15,54 0 16,88 17 15,17-52-15</inkml:trace>
  <inkml:trace contextRef="#ctx0" brushRef="#br0" timeOffset="55552.83">18327 9631 0,'0'0'15,"-18"0"32,36 17-31,-1 1-16,1 0 0,70 52 15,-70-34-15,52 17 32,-34-1-17,-1-16-15</inkml:trace>
  <inkml:trace contextRef="#ctx0" brushRef="#br0" timeOffset="55734.21">18503 9701 0,'0'0'0,"-106"36"16,36 17-1,35-36-15,-36 89 16,36 0-1,105-53 1,1-71 0</inkml:trace>
  <inkml:trace contextRef="#ctx0" brushRef="#br0" timeOffset="56248.96">18944 9578 0,'0'0'0,"-35"106"47,17-53-47,1 0 16,-19 158 0,19-140-16,-1 52 15,18 1 1,0-89-1,0-70 17,18-53-17,-1-54 1,-17 72-16,36-177 16,-19 106 15,36 53-16,53 70 1,0 18 0,-18 35-1,-35 18 1,-88 71 0,-18-71-1,-35 52 1,-18-16-1,35-54 1,18-17 0</inkml:trace>
  <inkml:trace contextRef="#ctx0" brushRef="#br0" timeOffset="56850.38">20003 9066 0,'0'0'0,"-89"-53"32,72 53-32,-107 142 31,-17 281 0,141-106 0,106-87 1,-36-160-17,-17-34 1,-35-19-1,70 1 1,-35-36 0</inkml:trace>
  <inkml:trace contextRef="#ctx0" brushRef="#br0" timeOffset="62510.51">20849 9507 0,'0'0'15,"-88"71"17,70-36-32,1-17 15,-19 17-15,19 0 0,-1 1 0,1 17 16,-19-18-16,19 18 0,-1-18 15,0 18-15,-17 70 32,106-175-1</inkml:trace>
  <inkml:trace contextRef="#ctx0" brushRef="#br0" timeOffset="62911.07">20920 9349 0,'0'0'16,"-36"70"31,1 36-47,18-18 31,17-17-16,0-54-15,17 19 16,54-72 0,17-52-1,0 0 1,-35 0 0,-53 53-1,0 52 32,18 1-47,-1 88 16,1-18-1,17 0 1,18-53 0</inkml:trace>
  <inkml:trace contextRef="#ctx0" brushRef="#br0" timeOffset="63133.18">21696 9384 0,'0'0'0,"35"18"62,-17-18-62,35 35 16,17 0 0,36 0 15</inkml:trace>
  <inkml:trace contextRef="#ctx0" brushRef="#br0" timeOffset="63409.56">21625 9666 0,'0'0'0,"18"0"63,0 18-63,-1-18 0,18 17 15,36-17 1,17 0 0,36 0-1,-89 0 1,-17 0-16</inkml:trace>
  <inkml:trace contextRef="#ctx0" brushRef="#br0" timeOffset="65256.02">22948 9049 0,'0'0'0,"0"-18"63,0 36-1,18-1-46,-18 1-16,0 0 0,0 70 16,0 0-1,0 0 1,-18-35 0,18-35-1,0-1-15,0 1 31,0-36 16</inkml:trace>
  <inkml:trace contextRef="#ctx0" brushRef="#br0" timeOffset="65722.57">22666 9666 0,'0'0'0,"-53"-18"47,71 18-16,-1 18 1,1-18-32,88 0 15,35 0 1,0-18-1,71 1 1,-89 17 0,-70 0-1,-35 0 1,-18-18 0,-53 18 30,0 35-30</inkml:trace>
  <inkml:trace contextRef="#ctx0" brushRef="#br0" timeOffset="66676.22">22789 9948 0,'0'18'62,"0"0"-46,-17-1-16,17 19 15,-18 34 1,18-35 0,0-17-16,0 17 15,35 18 1,18-18 0,-17 18-1,-19-17 1,-34-1-1,-1-17-15,-35 17 16,-70 53 0,70-70-1,0-18 1,18-53 0,35-71 15,52-52-16,-34 70 1,0 36 0,-18 52-1,0 0 1,17 18 15,54-17-15,123 17-1,-124-18 1,54 0 0,-89 18-1,-35 18 1,0 0 0,-17-1-16,-36 71 15,-18 54 16,53-37-15,36 1 0,-18-88-16,53 35 15,35-71 1,71-141 0,-106 36-1,-53 35 1,-53 17-1,-35 18 1,35 36 0,18 17-1,35 17 1,53 19 0,-1-36-1</inkml:trace>
  <inkml:trace contextRef="#ctx0" brushRef="#br0" timeOffset="67124.05">23724 8890 0,'0'0'0,"-53"-88"16,36 53 0,17 17-16,0-17 15,53 52 17,-36 1-32,89 52 15,-18 54 16,-35 52-15,-35-105-16,-18 88 16,-35 158-1,-18 1 1,17-142 0,1-35-1,0-70 1,0-36-1,-36-53 1,18-17 0,35 0-1</inkml:trace>
  <inkml:trace contextRef="#ctx0" brushRef="#br0" timeOffset="91085.67">9878 11165 0,'0'71'46,"0"-53"-46,0 17 16,0 0-16,0 0 0,0 1 0,17 17 16,-17-18-16,0 0 0,0 18 15,18 159 17,-36 35-1,18-230-16</inkml:trace>
  <inkml:trace contextRef="#ctx0" brushRef="#br0" timeOffset="91407.93">9860 11130 0,'0'0'0,"0"-35"62,18 17-62,-1 18 0,72-17 32,-19 52-17,-35 35 1,-17 89-1,-71-35 1,36-89-16,-36 53 16,17-35-1,1-35 1,35-54 0</inkml:trace>
  <inkml:trace contextRef="#ctx0" brushRef="#br0" timeOffset="91752.42">10566 11024 0,'0'0'0,"-71"18"47,54 0-47,-1-1 15,0 19-15,1 16 16,-19 107 0,19-18-1,17-105-15,17 105 16,19-18-1,17-35 1,88-35 15</inkml:trace>
  <inkml:trace contextRef="#ctx0" brushRef="#br0" timeOffset="92021.66">11042 11236 0,'-18'88'47,"18"-70"-47,0 17 0,0 71 16,18 0-1,-18-71-15,18 71 16,-18 35 15,17-88-15,1-35 0</inkml:trace>
  <inkml:trace contextRef="#ctx0" brushRef="#br0" timeOffset="92287.15">10813 11042 0,'0'0'0,"35"0"62,-17 0-62,17 0 16,35 0-16,89 18 31,-88-1-31,-36-17 16,88 18 0,-70 0-16</inkml:trace>
  <inkml:trace contextRef="#ctx0" brushRef="#br0" timeOffset="93218.77">11853 11218 0,'0'18'62,"18"-18"-15,0 0-31,-1 18-16,1-18 15,70 35 16,-70-35-31,17 18 16,-17-1 0,-18 1 15,-36 35-15,-52 53-1,18-36 1,-1 1-1,53-71 1</inkml:trace>
  <inkml:trace contextRef="#ctx0" brushRef="#br0" timeOffset="93435.98">12065 11518 0,'0'0'0,"-71"106"32,36-88-32,18 17 15,-1 0-15,-53 36 16,1-18 0,52-53-1,18-36 1</inkml:trace>
  <inkml:trace contextRef="#ctx0" brushRef="#br0" timeOffset="95134.75">12806 11095 0,'0'0'0,"-88"-18"32,70 18-32,0 18 15,1-18-15,-1 18 16,0-1-16,-17 1 0,18 17 0,-1-17 16,0 35-16,-52 211 31,176-105 0,35-177 0,-141-70 16,-18 70-31,0 18-16,-35-17 15,1 17 1,16 35 0,19 18-1,87-18 1</inkml:trace>
  <inkml:trace contextRef="#ctx0" brushRef="#br0" timeOffset="95531.39">13123 11183 0,'0'0'0,"-88"18"31,71-18-31,-36 53 16,53-36-1,-36 19-15,19 52 31,17 0-15,53-18 0,0-70-1,17-35 1,1-71 0,-71 71-16,0 0 15,0-18 1,-53-18-1,17 54 1,-16 17 0,34 0-1,36 0 1</inkml:trace>
  <inkml:trace contextRef="#ctx0" brushRef="#br0" timeOffset="95768.69">13247 10936 0,'0'0'16,"0"18"15,17-1-15,19 72-1,-19 34 1,-17-88-16,-17 71 15,-71 123 1,17-123 0,36-35-1,35-53 1</inkml:trace>
  <inkml:trace contextRef="#ctx0" brushRef="#br0" timeOffset="96249.39">13970 11483 0,'0'0'0,"18"0"63,-1 0-63,124 35 15,-52-17 1,-19-18 0,-52 0-16,17 0 15</inkml:trace>
  <inkml:trace contextRef="#ctx0" brushRef="#br0" timeOffset="96499.16">13988 11765 0,'0'0'31,"17"0"0,71 0-15,-52 0-16,34 0 15,36 0 1,-18 0 0,-17-17-1</inkml:trace>
  <inkml:trace contextRef="#ctx0" brushRef="#br0" timeOffset="97547.81">16140 10918 0,'0'0'16,"-89"-35"31,72 35-32,-19 18-15,-16 70 32,34-35-32,-17 88 15,35 106 1,35-71 0,0 1-1,-17-18 1,-36-71-1,-17-18 1,-18-17 0,-18-18-1,1-35 1,52-105 0,18 16-1</inkml:trace>
  <inkml:trace contextRef="#ctx0" brushRef="#br0" timeOffset="100482.4">15981 12383 0,'0'0'0,"-88"17"31,70-17-31,0 18 0,-17-1 16,-18 19-16,18-1 15,17 0-15,-17 1 0,-53 193 32,88-194-32,70 89 31,71-107 0,-88-123 16,-88 71-31,17 17-16,-34 1 15,-19-1 1,36 36-1,17-18 1,53 17 0</inkml:trace>
  <inkml:trace contextRef="#ctx0" brushRef="#br0" timeOffset="100910.09">16298 12365 0,'0'0'0,"-88"0"31,71 0-15,-1 0-16,-35 53 15,0 88 1,35 0-1,18-18 1,53-52 0,36-36-1,-19-70 1,18-88 0,-70 34-1,-36 1 1,-35 0 15,0 35-31,1 35 16,34 18 15</inkml:trace>
  <inkml:trace contextRef="#ctx0" brushRef="#br0" timeOffset="102681.79">16228 10513 0,'0'0'0,"-53"-18"47,53 36-31,0 17-1,0-17-15,18 88 16,87-36 15,36-105 0,-141 17-15,36-17 0,-54 0-1,-17 17 1,-18 18-1,-35 18 1,-53 35 0,52-18-1,36-18 1,1-17 0,16-17-1,1-18 1,35 17-16,0-17 15,53-36 1,17 18 0,1 18 15,-36 17-15,1 18-1,17 18 1</inkml:trace>
  <inkml:trace contextRef="#ctx0" brushRef="#br0" timeOffset="105226.38">16898 11695 0,'0'0'16,"18"0"31,17 0-47,-17-18 0,17-17 15,0 17-15,0-17 0,1-1 16,-1 1-16,36-71 31,-71 89-31,-18 17 32,-35 176-1,0 212 0,35-211-15,-17-19-1,0-122 1,17-19 0,-17-52 15,-18-53-16,53-18 1,71 18 0</inkml:trace>
  <inkml:trace contextRef="#ctx0" brushRef="#br0" timeOffset="105458.23">17445 11853 0,'0'0'16,"70"71"31,-52-53-31,17-1-16,-17 1 0,70 52 15,-35-34 16,-18-36-31</inkml:trace>
  <inkml:trace contextRef="#ctx0" brushRef="#br0" timeOffset="105644.75">17798 11871 0,'0'0'0,"-124"71"31,89-19-16,-18 37 1,-18 16 0,54-69-16,-36 87 15,53-105 1</inkml:trace>
  <inkml:trace contextRef="#ctx0" brushRef="#br0" timeOffset="106023.52">18397 11307 0,'0'0'0,"-88"-53"31,71 53-15,-1 0 0,-53 70-16,-17 107 31,53-89-16,17 106 1,54-88 0,-1-53-1,35-36 1,-17-52-16</inkml:trace>
  <inkml:trace contextRef="#ctx0" brushRef="#br0" timeOffset="106339.86">18591 11218 0,'0'0'0,"-35"89"47,35-54-47,0 18 16,-18-18-16,1 106 15,-18 0 1,35-35 0,0-71-16,0 18 15,35-17 1,18-72-1,-18-17 1</inkml:trace>
  <inkml:trace contextRef="#ctx0" brushRef="#br0" timeOffset="106526.28">18362 11571 0,'0'0'0,"0"-18"63,18 18-63,52 0 15,-34 0-15,105 0 16,-53-35 0</inkml:trace>
  <inkml:trace contextRef="#ctx0" brushRef="#br0" timeOffset="106761.28">18909 11042 0,'0'0'0,"70"88"63,-52-53-63,0 1 0,-18 17 15,0 52-15,0-52 16,-71 159 0,1 0-1,-1 17 1</inkml:trace>
  <inkml:trace contextRef="#ctx0" brushRef="#br0" timeOffset="107190.7">19985 11271 0,'0'0'16,"-88"0"-1,70 0-15,-17 18 16,-36 35-1,1 35 1,52-53-16,-17 106 16,17-105-16,18 17 15,0-36-15,35 36 16,36-53 0,35-88-1,-71 70 1</inkml:trace>
  <inkml:trace contextRef="#ctx0" brushRef="#br0" timeOffset="107405.52">20179 10918 0,'0'0'0,"-53"-52"47,35 122-31,-17 71-1,0 89 1,17 34 0,18-158-1,0-53-15,35 17 16,1-70 0</inkml:trace>
  <inkml:trace contextRef="#ctx0" brushRef="#br0" timeOffset="107657.84">20620 10795 0,'0'0'0,"-53"88"32,35-35-32,1-18 15,-36 195 1,0-54-1,18 36 1,17-36 0,18-123-16,0 35 15,53-52 1,0-107 0</inkml:trace>
  <inkml:trace contextRef="#ctx0" brushRef="#br0" timeOffset="107855.19">20302 11271 0,'71'0'47,"-18"0"-32,-18 18-15,124 0 16,-89 17-16</inkml:trace>
  <inkml:trace contextRef="#ctx0" brushRef="#br0" timeOffset="108071.78">21343 11395 0,'71'-18'63,"-54"18"-48,19 0-15,34 0 16,-35 18-16</inkml:trace>
  <inkml:trace contextRef="#ctx0" brushRef="#br0" timeOffset="108272.51">21255 11730 0,'0'0'16,"35"18"31,-17-18-47,176 0 31,-53 0-15</inkml:trace>
  <inkml:trace contextRef="#ctx0" brushRef="#br0" timeOffset="109070.51">22666 11113 0,'0'0'0,"-88"0"47,70 17-31,1 1-16,-1 17 0,0-17 15,1 17-15,-1 0 0,18 1 0,0 210 32,106 90-1,-89-178 0,-193-52 16,53-106-31,70-17-1,53-36 1</inkml:trace>
  <inkml:trace contextRef="#ctx0" brushRef="#br0" timeOffset="109572.12">22260 12471 0,'-88'17'31,"70"1"-15,1 17-16,-71 142 16,52-89-1,36-35-15,-17 53 16,17-53 0,0-36-16,53 1 15,0-18 1,-1-53-1,-34-18 17,-53 36-17,-36 35 1,1 18 0,34 17-1,36 18 1,0-35-16,18-18 0</inkml:trace>
  <inkml:trace contextRef="#ctx0" brushRef="#br0" timeOffset="109921.67">22648 12541 0,'0'0'0,"-88"53"15,53-18-15,17-17 0,-52 106 32,17 34-17,53-52 1,35-53 0,36-53-1,52-123 1,-70 34-1,-35-34 1,-71 52 0,-18 54-1,1 17 1,52 0-16,0 17 16</inkml:trace>
  <inkml:trace contextRef="#ctx0" brushRef="#br0" timeOffset="110986.08">23036 10883 0,'0'0'0,"-35"-17"47,35 34-32,0 1-15,35 105 32,71-87-1,18-178 0,-160 72 0,-52 52 1,71 18-32,-89 36 15,0 16 1,35 1 0,54-53-1,-1 0 1,36 0 15,17-35-15,-35 17-1,18 18 32,-1-17-31,1 17-16,0-18 15,17 1 1,-123 69 0</inkml:trace>
  <inkml:trace contextRef="#ctx0" brushRef="#br0" timeOffset="111636.43">22772 10848 0,'0'0'15,"-35"0"32,52 0 0,1 0-31,-18-18-16,17 18 15,1 0-15,0 0 16,-1-17 0,-17 34 31,36-17-32,17 71 1,-36-36-1,1-17-15,17 17 16,-17-17 0,-1-36-1,1 0-15</inkml:trace>
  <inkml:trace contextRef="#ctx0" brushRef="#br0" timeOffset="112470.04">22860 11042 0,'0'0'0,"-88"-18"47,70 1-47,1 17 16,-1-18-16,0 0 15,1-17 1,-1 0-1,18 0 1,18 17-16,52-35 16,-17 35-1,-18 18 17,18 18-17,0 53 1,-35-1-1,17-17 1,0-35 0,-35-1-1,18-17 1,0 0 31,-1-70-32,1 52 1,-18 0 0,18 36 46,-18 0-46,17-1-16,1 1 15,17 35 1,-17-35 0,-1-18-1,1 0 1,0 0 0,-1 0-1,1-18 1,0 0-1,-18-17 1</inkml:trace>
  <inkml:trace contextRef="#ctx0" brushRef="#br0" timeOffset="116714.51">24059 11589 0,'0'0'0,"0"17"62,0 1-62,0 0 0,-17 17 0,-1 0 16,18 1-16,-17-1 0,-1 0 16,-70 124-1,70-124-15,-88 106 47,142-247-16,105-158 1,-106 193-17,0 1 1,-35 87 31,0 54-32,0 17 1,0-17 0,35-54-1,18-17 1,-35-17-16,53-72 16,-19 1 15,-34 0-16,0 70 1,-36 36 31,18 35-31,-18 53-1,18-71-15,-17 53 16,17 18-1,17-71 1</inkml:trace>
  <inkml:trace contextRef="#ctx0" brushRef="#br0" timeOffset="116901.64">24589 11853 0,'0'0'0</inkml:trace>
  <inkml:trace contextRef="#ctx0" brushRef="#br0" timeOffset="118031.5">24888 11906 0,'0'0'15,"71"-35"32,-36 0-31,1 17-16,17-17 0,-18 0 15,0-1-15,0 1 0,1 17 16,52-105 0,-106 70 15,-158 106 16,88 88-16,88-70-15,17-1-1,19 1 1,34 17-1,-17-71 1,18 1 0,-19-36-1,-16 18-15,17-52 16,-18-1 0</inkml:trace>
  <inkml:trace contextRef="#ctx0" brushRef="#br0" timeOffset="118896.12">25506 11060 0,'0'0'0,"-35"-18"47,52 18 0,1 0-47,70 0 15,53-18 32,-70 18-31</inkml:trace>
  <inkml:trace contextRef="#ctx0" brushRef="#br0" timeOffset="119180.5">26088 10918 0,'0'0'0,"-35"106"62,17-70-62,0-1 0,1 0 16,-54 53-16,18 1 31,36-37-15,34-52-1,19-52 1</inkml:trace>
  <inkml:trace contextRef="#ctx0" brushRef="#br0" timeOffset="119594.47">26141 10795 0,'0'0'0,"-18"18"63,18-1-63,-17 19 0,-1 34 15,0-35-15,18 18 32,36-17-17,34-36 1,36-71 0,-53 0-1,-18 36 1,-35 18-1,-17 34 48,17 1-63,0-1 0,-18 72 16,0-1-1,18 0 1,71-53 15</inkml:trace>
  <inkml:trace contextRef="#ctx0" brushRef="#br0" timeOffset="119800.43">26599 11077 0,'0'18'63,"0"-36"-32</inkml:trace>
  <inkml:trace contextRef="#ctx0" brushRef="#br0" timeOffset="120246.1">26917 10566 0,'0'0'0,"-35"53"62,35-36-62,-18 19 0,0-1 16,-17 53 0,35-53-16,-35 106 15,35-35 1,17-18-1,54-52 1,-36-89 0,-17 0-1</inkml:trace>
  <inkml:trace contextRef="#ctx0" brushRef="#br0" timeOffset="120431.75">26758 10760 0,'0'0'0,"-17"-18"62,34 18-62,1 0 16,35 18-16,-18-18 16,-17 0-16,88 17 15,-54 19 1</inkml:trace>
  <inkml:trace contextRef="#ctx0" brushRef="#br0" timeOffset="120743.76">27252 11465 0,'0'0'16,"-88"18"0,70-18-16,-35 35 31,18-17-31,-18 35 16,36-18-1,17 0-15,0 18 16,35-17-1,53-36 1,71-89 0</inkml:trace>
  <inkml:trace contextRef="#ctx0" brushRef="#br0" timeOffset="120978.17">27534 11024 0,'0'0'16,"-35"-88"-1,17 88-15,-17 0 16,17 18 0,-52 141 15,52-54-31,-17 107 31,35-71-15,0-35-1,35-53 1,-17-53-16,70-18 16</inkml:trace>
  <inkml:trace contextRef="#ctx0" brushRef="#br0" timeOffset="121260.14">27869 10866 0,'0'0'0,"-52"88"47,34-53-47,18 18 0,-18 0 16,-17 53 0,17-53-16,-17 123 15,0 0 1,17-52-1,36-36 1,35-70 0,17-142-1</inkml:trace>
  <inkml:trace contextRef="#ctx0" brushRef="#br0" timeOffset="121481.51">27570 11254 0,'0'0'0,"17"0"63,36 0-63,-18 0 15,71 0 1,-70 0-16,69 0 15,-16 0 1,-1-18 0</inkml:trace>
  <inkml:trace contextRef="#ctx0" brushRef="#br0" timeOffset="126122.26">28328 11553 0,'18'0'62,"-1"0"-62,1 0 0,0 0 16,-1 0-16,71 0 31,-70 18-15</inkml:trace>
  <inkml:trace contextRef="#ctx0" brushRef="#br0" timeOffset="126336.61">28240 11818 0,'0'0'15,"-18"0"32,36 0-31,52 0 0,36-18-1,-53 1 1,18-1-1</inkml:trace>
  <inkml:trace contextRef="#ctx0" brushRef="#br0" timeOffset="128836.27">29580 10936 0,'0'0'0,"-88"-18"32,71 18-17,-1 0-15,0 18 16,1-18-16,17 18 16,-18-1-16,0 19 15,18-1-15,-35 177 16,0 70 15,35-247-15,-53 142 15,0-160 0,35-17-15,18-70-1</inkml:trace>
  <inkml:trace contextRef="#ctx0" brushRef="#br0" timeOffset="129453.08">29122 12136 0,'-88'-36'46,"70"54"-30,0-18-16,-87 141 31,52 71 1,88-106-1,-17-89-31,70-34 31,-88-19-15,-18 19-1,-35-19 1,36 36 0,-1 0-1,88 0 16</inkml:trace>
  <inkml:trace contextRef="#ctx0" brushRef="#br0" timeOffset="129783.6">29422 12188 0,'0'0'0,"-89"36"31,72-36-16,-54 88 1,18 18 0,53-36-1,18 1 1,35-36 0,17-52-1,-17-72 1,-17 1-1,-36 0 17,-36 53-17,19-1 1,17 1 0</inkml:trace>
  <inkml:trace contextRef="#ctx0" brushRef="#br0" timeOffset="130667.35">29492 10425 0,'0'0'16,"-35"53"31,53-36-32,-1 36 1,1-35-16,52-1 16,-52-17-1,70-53 1,-70 36 0,-36 17 15,1 0-16,-1 0-15,-53 35 16,-34 36 15,52-36-15,-36-17 0,54-18-1,0-18 1,17-17-1,36-18 1,17-18 0,0 36-1,36 17 1,0 36 0</inkml:trace>
  <inkml:trace contextRef="#ctx0" brushRef="#br0" timeOffset="131517.81">29386 10442 0,'0'0'0,"-17"-17"47,17 34 16,35 19-48,71 34 17,-88-52-32,52 17 15,1 0 1,-18-17 0,-1-18-1,1-35 1,-35-1 15,-18 1-31,0 0 31,-18 17-15,1 18-16,-19 0 16,1 18-1,0-1 1,17 19-1,1 17 1,-1 17 0,0-70-1,-17 18 1,-18-18 0,-17-18-1,-1 1 1,-35-36-1,89 53 1,-1-18-16,0 18 31,89 0-31,-1-18 16</inkml:trace>
  <inkml:trace contextRef="#ctx0" brushRef="#br0" timeOffset="134899.56">22454 8273 0,'0'0'0,"-70"-36"32,52 19-32,0 17 0,1 0 15,-1 0-15,1 17 0,-1 19 16,0-19-16,1 19 0,-1-1 15,0 0-15,18 0 0,-17 1 16,17 87 0,0-105-16,35 35 31,53-89 16,-35-69-16,-53 69-15,-18 1-1</inkml:trace>
  <inkml:trace contextRef="#ctx0" brushRef="#br0" timeOffset="135097.9">22578 8608 0,'-53'17'62,"71"-17"-46</inkml:trace>
  <inkml:trace contextRef="#ctx0" brushRef="#br0" timeOffset="136150.04">22878 8396 0,'0'0'16,"-18"-18"31,0 18-32,1 18-15,-1 0 16,0-1-16,-17 89 31,70 35 0,54-88 1,16-159-1,-87 36-15,-18-1-1,0 36 1,-18 17-1,1 1 1,-1 17 0,1 0-1,17 35 1</inkml:trace>
  <inkml:trace contextRef="#ctx0" brushRef="#br0" timeOffset="136614.25">23195 8431 0,'35'-70'46,"-17"70"-30,0 0-16,35 0 16,-18 35-1,-17 0 1,-54 71 0,-34-35-1,17-1 1,18-34-1,52-36 32,1 17-47,35-17 16,-18 0 0,-17 0-1,17 0 1,-17 0-1,-1 0 1,1-17 0</inkml:trace>
  <inkml:trace contextRef="#ctx0" brushRef="#br0" timeOffset="140115.64">30180 11342 0,'-70'-53'63,"52"53"-63,0 0 15,1 0-15,-1 18 0,-53 105 32,19 89-1,122-106 0,71-195 0,-70 1-15,-54 70-16,19-70 16,-36 18-1,-18 17 1,0 35 15,1 18-15,-1 35-1</inkml:trace>
  <inkml:trace contextRef="#ctx0" brushRef="#br0" timeOffset="140331.97">30427 11571 0,'0'0'0,"-35"0"47,70 0-16</inkml:trace>
  <inkml:trace contextRef="#ctx0" brushRef="#br0" timeOffset="140729.51">30762 11165 0,'0'0'16,"-70"-17"-1,34 34 1,19 19-16,-36 17 16,18 105-1,35-52 1,35-35-1,35-18 17,-17-53-17,36-89 1,-54 1 0,-35-18-1,0 36 1,-35 17-1,52 71 17</inkml:trace>
  <inkml:trace contextRef="#ctx0" brushRef="#br0" timeOffset="141043.29">31009 11201 0,'0'0'31,"88"-18"1,-70 18-32,17 53 31,-35 18-15,-53 34-1,-52 19 1,87-89-16,-53 53 15,36-35 1,53-35 0,52 0-1,-17-18 1,106-89 0</inkml:trace>
  <inkml:trace contextRef="#ctx0" brushRef="#br0" timeOffset="141239.43">31309 11677 0</inkml:trace>
  <inkml:trace contextRef="#ctx0" brushRef="#br0" timeOffset="142277.4">31521 11571 0,'0'0'0,"53"18"63,-18-36-63,-17 0 0,17 1 16,0-1-16,0 1 0,-17-19 0,88-70 31,-124 1 0,-105 122 16,35 124-16,88-52-15,0-72-16,35 71 15,0-52 1,18-1 0,0-35-1,35-53 1,-53-18 0</inkml:trace>
  <inkml:trace contextRef="#ctx0" brushRef="#br0" timeOffset="142795.16">31697 10707 0,'0'0'0,"-18"0"46,36 0-46,0 0 16,-1 0 0,1 0-16,0 0 15,35 17 1,-1-17 0</inkml:trace>
  <inkml:trace contextRef="#ctx0" brushRef="#br0" timeOffset="143291.12">32120 10460 0,'0'0'0,"-17"0"47,-1 18-31,1-1-16,-19 54 15,1-1 1,35 1-1,18-36 1,-18-17-16,35-1 16,0 1 15,18-36-31,-18-35 31,1-35-15,-36 18-1,-18 17 1,-17 18 0,17 17-1,18 53 17,0-17-32</inkml:trace>
  <inkml:trace contextRef="#ctx0" brushRef="#br0" timeOffset="143502.34">32367 10760 0,'0'0'0,"-53"-18"62</inkml:trace>
  <inkml:trace contextRef="#ctx0" brushRef="#br0" timeOffset="144577.34">32526 10495 0,'0'0'0,"0"-17"63,-18 17-16,18 17-47,-17 1 15,-18 88 1,35-89 0,0 36-1,17-18 1,18-17-1,18-18 1,0-53 0,-53 36-16,18-36 15,-18 17 1,0-17 0,-18 53-1,18-17 1,0 34-1</inkml:trace>
  <inkml:trace contextRef="#ctx0" brushRef="#br0" timeOffset="144908.03">32791 10407 0,'0'0'0,"17"-18"47,1 18-32,-18 18-15,18 0 16,-1-1 0,-34 36-1,-1-35-15,-17 70 16,-1-53-1,19 1 1,34-19 0,1 1-1,70-18 1,-17-35 0</inkml:trace>
  <inkml:trace contextRef="#ctx0" brushRef="#br0" timeOffset="145206.28">33179 10266 0,'0'0'0,"0"-18"47,0 36-31,0-1-16,-18 19 15,18-1-15,-18 36 16,18 17 0,0 0-1,18-53 1,17-17 15,-17-36-15,0-35-1,-18 36-15</inkml:trace>
  <inkml:trace contextRef="#ctx0" brushRef="#br0" timeOffset="145373.37">33196 10478 0,'18'17'31,"-106"-105"-31,158 159 0,-175-160 16,87 72 0,36 17 15,17 0-16,0 0-15,18 0 16,18 17 0,-54-17-1</inkml:trace>
  <inkml:trace contextRef="#ctx0" brushRef="#br0" timeOffset="145826.54">33073 11254 0,'-88'-18'63,"70"18"-63,0 35 15,1-17-15,-36 123 32,53-106-32,35 36 31,36-89-16</inkml:trace>
  <inkml:trace contextRef="#ctx0" brushRef="#br0" timeOffset="146090.17">33320 10989 0,'0'0'0,"-18"-53"46,1 71-30,-1 17 0,-35 89-1,35-19 1,-17 1 0,17 35-1,18-123-15,0 0 16,53 17-1,0-70 1</inkml:trace>
  <inkml:trace contextRef="#ctx0" brushRef="#br0" timeOffset="146372.67">33637 10883 0,'0'0'16,"18"18"31,-18-1-32,-18 1-15,1 53 16,17-36-16,-36 106 16,1 0-1,0-17 1,35-19-1,35-87 1,0-36 0,1-17-1</inkml:trace>
  <inkml:trace contextRef="#ctx0" brushRef="#br0" timeOffset="146591.34">33532 11183 0,'0'0'15,"-53"-35"32,88 35-31,18 0 0,0 0-1,17 17 1,1 19-1,-54-19 1</inkml:trace>
  <inkml:trace contextRef="#ctx0" brushRef="#br0" timeOffset="147671.54">20232 14023 0,'0'0'0,"53"0"63,-36 0-63,89 0 15,-88 0-15,105 0 16,-34 0 0,-72 0-1</inkml:trace>
  <inkml:trace contextRef="#ctx0" brushRef="#br0" timeOffset="147937.34">20267 14305 0,'0'0'16,"-35"18"30,52-18-46,1 0 16,88-18 0,-71 18-16,71 0 15,18 0 1,-36 0 0,-35 0-1,-36 18 1</inkml:trace>
  <inkml:trace contextRef="#ctx0" brushRef="#br0" timeOffset="164006.65">21960 13811 0,'0'0'16,"-88"-17"15,71 17-31,-1 0 16,0 0-16,1 17 16,-1 1-16,0 0 15,18 17-15,-17-18 0,17 19 16,-18 175-1,71-52 17,88-229-1,-88-142 16,-71 159-32,-17 18 1,35 52 0,0 19-1</inkml:trace>
  <inkml:trace contextRef="#ctx0" brushRef="#br0" timeOffset="164191.09">22172 14323 0,'0'0'0,"-35"0"47,17-18-47,36 18 31,17 18-31</inkml:trace>
  <inkml:trace contextRef="#ctx0" brushRef="#br0" timeOffset="164624.73">22490 13935 0,'0'0'0,"-89"0"32,72 0-17,-1 17-15,-35 36 32,36 53-17,-1 0 1,18-88-16,18 52 15,70 1 1,-18-54 0,1-70-1,-36-52 1,-17-37 0,-36 72-1,-52 17 1,34 53-1,1 35 17,35 1-32,18 52 15</inkml:trace>
  <inkml:trace contextRef="#ctx0" brushRef="#br0" timeOffset="165719.94">22807 14023 0,'0'0'15,"-18"-71"32,18 54-47,18 17 0,0 0 16,35-18-1,-18 36 1,-17 52 0,-18 36-1,-53 0 1,0 0 0,35-89-1,-17 36 1,17-17-1,36-36 32,35 0-31,-18 0 0,18 0-1,0 0 1,-18 0-1,0 0 1,-17-18 0,0 18-1,-36 0 517,36 0-486,-18-18-46,17 18 0,-34 18 0</inkml:trace>
  <inkml:trace contextRef="#ctx0" brushRef="#br0" timeOffset="166214.67">23530 14393 0,'0'0'0,"0"-17"47,-17 34 31,34-34-78</inkml:trace>
  <inkml:trace contextRef="#ctx0" brushRef="#br0" timeOffset="167553.51">22049 13829 0,'0'0'0,"-71"-35"31,89 35 1,176 123-1,-159-88-31,159 89 15,71 17 32,-142-70-15,-105-71-32</inkml:trace>
  <inkml:trace contextRef="#ctx0" brushRef="#br0" timeOffset="170752.62">23901 14093 0,'0'0'0,"-18"0"62,36 0-62,-1 0 16,19-17-16,-19-1 15,107-70 1,-36-53 31,-123 106-16,-89 52 0,54 36-15,34-35-16,1 70 16,17-17-1,36 17 1,17-18 0,36-17-1,-1-35 1,-17 0-1,36-54 17,-19-34-17</inkml:trace>
  <inkml:trace contextRef="#ctx0" brushRef="#br0" timeOffset="172558.61">24236 13388 0,'0'0'16,"-71"-18"30,89 18 17,0 0-63,-1-17 16,18 17-1,1 0-15,17-18 16,0 18-1,-36 0 1,1 0 0,-36 0 124,18-18-93,0 36-31</inkml:trace>
  <inkml:trace contextRef="#ctx0" brushRef="#br0" timeOffset="174920.53">24430 13335 0,'-71'0'32,"142"0"-32,-159 0 15,70 0-15,0 0 0,1 0 16,-1 0 0,36 0 62,-1 0-78,142 0 31,-106 0 0,-53 18 0,-106-1 16,53 1-47,-17-18 32,52 0-17,18 18-15,18-18 47,17-18-31,-17 18-16,35 0 15,0-18 1,-18 18 0,-18 0-1,-34 0 32,-54 0-31,18 18-1,36-18 1,-1 0-16,0 0 31,36 0 47,0 0-78,-1 0 16,1 0-16,0 0 16,35 0-1,-36 0-15</inkml:trace>
  <inkml:trace contextRef="#ctx0" brushRef="#br0" timeOffset="175831.27">24853 13123 0,'0'-17'62,"-17"17"-15,-1 0-31,-35 70 15,53-34-15,-18-19-1,18 1-15,18 17 32,0-17-17,17 17 1,-17-17-1,-1-1 1,1 1 0,-1-18-1,19-18 1,-1-17 0,-17-18-1,-1-17 1,-17 17-1,-35 17 1,17 19 0,1 17 15,-1 0 0,18 17-15</inkml:trace>
  <inkml:trace contextRef="#ctx0" brushRef="#br0" timeOffset="176135.51">25188 13317 0,'0'0'0,"-17"0"94,-1 0-79,18 18 1,35-36-16</inkml:trace>
  <inkml:trace contextRef="#ctx0" brushRef="#br0" timeOffset="176829.27">25418 13070 0,'0'0'16,"-36"-17"30,19 17-30,17 17 0,-18 107 15,89-18 0,-36-71-15,-17-35-16,17 0 15,18-53 1,-53 35 0,0-17-16,0-71 31,-18 71-31,0 0 16,1 35-1,17 17 16</inkml:trace>
  <inkml:trace contextRef="#ctx0" brushRef="#br0" timeOffset="177229.65">25718 13000 0,'0'0'0,"52"0"63,-34 0-63,-18 18 15,18-1-15,-1 54 31,-34-36-15,-19 0-16,19 18 16,-1-18-1,1-35 1,34 18 15,1-18-15,-1 0-16,54 0 15,-18 0 1</inkml:trace>
  <inkml:trace contextRef="#ctx0" brushRef="#br0" timeOffset="177410.57">26017 13317 0,'-17'-17'47,"34"17"-31</inkml:trace>
  <inkml:trace contextRef="#ctx0" brushRef="#br0" timeOffset="177746.42">26353 12806 0,'0'70'62,"0"-52"-46,0 0-16,0 17 0,0 18 16,0 53-1,0-36 1,17-34-1,18-19 1,-17-17 0,0-17-1</inkml:trace>
  <inkml:trace contextRef="#ctx0" brushRef="#br0" timeOffset="177946.24">26229 13053 0,'0'0'15,"-53"-35"32,88 35-31,36-18 0,52 18-1,-52 0 1,-36 0-16,18 18 0</inkml:trace>
  <inkml:trace contextRef="#ctx0" brushRef="#br0" timeOffset="178446.28">26811 12753 0,'18'18'47,"-18"-1"-31,0 1-16,17 52 16,-17-52-16,0 106 15,18 17 1,-53 88-1,-1-17 1,1-18 0,18 35-1,-1-53 1,0-35 0,18-35-1,0-18 16,0-70-15,18-18 15,-18-18-15,-18 18 0,18-17-1,-17-18 1,-1-36-1</inkml:trace>
  <inkml:trace contextRef="#ctx0" brushRef="#br0" timeOffset="182392.14">27252 14305 0,'0'0'0,"-70"18"32,52-1-32,-17-17 15,17 18-15,0 17 0,-52 36 16,52-53-16,1 17 15,17 124 17,123-142-1,-52-70 0,-142 18 0,53 35-15,-17 0 0,35 18 15,18-18-31,-1 17 0</inkml:trace>
  <inkml:trace contextRef="#ctx0" brushRef="#br0" timeOffset="182774.8">27587 14305 0,'0'0'16,"-106"35"-1,71 18 1,-18 36-1,36 16 1,52-34 15,0-53-31,36-36 32,-18-53-17,-18-17 1,-35 53-1,-35-53 1,-1 70 0,36 0-16,-35 1 15,17-1 1,18 1 0</inkml:trace>
  <inkml:trace contextRef="#ctx0" brushRef="#br0" timeOffset="183937.08">27252 12823 0,'18'18'78,"-18"0"-63,17-1-15,-17 1 0,89 88 32,34-18-1,-52-176 16,-107 17-32,-17 54 1,36 17 0,-54 0-1,-17 0 1,-18 53-1,89-36 1,-1-17 0,36 0 46,-18-17-62,17-1 16,-17 0-16,18-17 15,-1 17 17,1 1-1,0 17-15,-1 0-16,19 0 31</inkml:trace>
  <inkml:trace contextRef="#ctx0" brushRef="#br0" timeOffset="190754.04">23230 13864 0,'18'0'172,"0"0"-172,-1 0 16,107 0 0,-54 0 15,-87 18 16,-124-1-16,70 1-15,1-18-1,87 0 32,1 0-47,17 0 16,53 0-1,-52 0-15,34-18 16,1 18 0,-54 0-1,-34 0 32,-19 0-31,1 0-16,-71 0 15,18 0 1,35 0 0,18 0-1,88 0 16,35-17-15,18-1 0,-18 18-1,-53 0 1,-17 0 0,-36 0 30,1 0-30,-1 0 0,-17 0-16,17 18 15,-70-18 1,17 0 0,54 0-16,-19 0 15,54 0 48,0 0-63,35 0 15,88 0 1,-88 17 0,-36-17-16,19 0 15,-19 0 1,-34 0 31,-1 0-32,-53 0 1,36 18-16,-71-18 16,53 0-1,-17 0 1,52 0-1,36 0 17,-1 0-32,54 0 15,0 0 1,17 0 0,-53 0-1,-35-18 48,-18 1-63,1-18 15</inkml:trace>
  <inkml:trace contextRef="#ctx0" brushRef="#br0" timeOffset="193857.89">22437 13917 0,'0'0'16,"-71"71"15,36-18-31,17-1 0,-70 107 31,70-106-31,-35 71 16,106-177 15,88-141-15,1-36-1,-107 177-15,71-52 16,-71 52 0,-70 88-1,-142 159 16,54-53-31,70-70 16,-53 87 0,71-87-1,141-124 17,-53 18-32,52-53 15,-52 17-15,124-123 16,-107 123-1,-123 107 17,-123 87-17,35 36 1,0 17 0,105-140-1,54-36 1,35 0-1,-35-18 1,105-70 0,18-53-1,-17 17 1,-89 107 0,-53 69 15,1-16-31,-54 105 15,18-35 1,36-53 0,87-106 15,-17-18-15,-18 36-16,36-71 15,-53 88-15,-1 18 16,-17-17-1,0 34 1,-53 72 15,-35 34-15,53-70 0,35-18-1,17-35 1,36-53-1,36-35 1,-19-71 0,-70 106-1,-53 18 1,-17 18 0,-54 17-1,-70 70 1,0 36 15,88-35-31,89-71 16,52-71 31,-17 18-47,70-88 15,-35 17 1,-18 72-1,-53 34 1,-70 53 0,-106 106-1,53 0 1,35-52 0,71-36-1,35-71 16,53-35-15,-18 35-16,18-88 16,-18 36 15,-17 35-15,-53 35-1,-1 17 1,-70 54-1,54-1 1,34-17 0,36-17-1,87-36 1,37-71 0,16-17-1,-34 35 1,-89 53-1,-35 53 1,0 35 15,-18 0-15,36 36 0,53-89-1,17 0 1,35-35-1,18-53 1,-17 0 0,-89 36-16,18-36 15,-35 53 1,-18 18 15,-18-1-15,-35 36-1,35 0 17,1-53-32,17 18 0,0 17 31,0-17-31,17-18 16,54 0-1,-18 0 1,-18-36-1,-17 1 1,-1 35 0,-34 18 77,17-36 798,17 18-875,-17-18-16,-17 54 0</inkml:trace>
  <inkml:trace contextRef="#ctx0" brushRef="#br0" timeOffset="209907.01">30057 11889 0,'0'0'0,"-89"0"47,72 0-31,-1 0-1,1 0 16,34 0 16,-17 17-31,71 19 0,-54-36-16,72 35 15,-1-18 1,18-17 15,-36 0-15,-17 0-1,18 0 1,-1-17 0,-17 17-1,0 0 1,-18 0-1,-17 0 1,17-18 0,-17 18 15,0 0 47,-1 0-62,1 0-1,-1-17-15,1 17 16,17-18 0,18 0-1,-35 18-15,17 0 16,-17 0-1,-1-17 1,-17-1 547,-17 18-563,17-18 0,17 54 0</inkml:trace>
  <inkml:trace contextRef="#ctx0" brushRef="#br0" timeOffset="-208644.83">30039 12012 0,'-18'0'63,"36"0"312,0 0-360,-1-18-15,1 18 0,17 0 16,1 0-16,87 0 15,89-35 32,-142 35-15,-87 18-1,-1-18-16,0 0-15,-17 17 0,-53 19 16,-18-1 0,35-35-1,36 0 1,53 0 31,-1 0-47,89-18 31,-35 1-15,52-1-1,-87 18-15,16 0 16,1 0 0,-17 0-1,-54 0 16,-17 0-15,17 0-16,-70 0 16,0 0-1,-18-18 1,53 18 15,71 0 0,52 0 1,54 0-17,-36 0 1,18 0 0,-71 0-1,-53 0 32,1 0-47,-1 0 16,-88 0-1,-88 0 17,88 0-32,71 0 15,17 0-15,-17 0 16,70 0 31,1 0-47,-1 0 15,106-17 1,-17 17 0,-19 17-1,19-17 1,-54 0-1,-52 18 1,-36-18 15,-70 0-15,-71 18 0,124-18-16,-124 17 15,54-17 1,34 18 15,53-18-15,36-18 15,53 1-15,34-1-1,-69 18-15,70 0 16,35-18-1,-71 18 1,-17 0 0,-70 0 31,-72 0-32,-34 18 1,70-18-1,-71 18 1,36-18 0,35 0-1,71 0 17,88-18-17,-71 18-15,18 0 16,70-18-1,-34 18 1,-19 0 0,-34 0-1,-54 0 48,-17 0-63,-54 0 15,1 18 1,0-18 15,53 0-15,17 0 0,36 0 15,-1 0-16,1 0-15,53-18 16,34 18 0,-52 0-1,0 0 1,-35 0 0,-18-17 249,18 17-234,-18-18-31,17 1 16,1-1-16,-1 0 16,-17 1-16</inkml:trace>
  <inkml:trace contextRef="#ctx0" brushRef="#br0" timeOffset="-205821.56">30039 12083 0,'88'0'62,"-52"0"-62,-19 0 16,18 0-16,1 0 0,-1-18 15,0 18-15,106-18 16,-35 1 31,-123-1-16,-177 36 0,158-1-31,-87 1 16,-1 17 0,89-35-1,70 0 16,-17 0-31,70-17 16,36-1 15,-19-17-31,19 17 32,-1-17-17,-87 35 1,-19-18-1,-105 53 17,18-17-17,-89 35 1,88-35 0,36-1-1,35-34 1,35 17-1,1-18-15,34 0 16,-35 18-16,71-35 16,0 17 15,35-17-15,-35 0-1</inkml:trace>
  <inkml:trace contextRef="#ctx0" brushRef="#br0" timeOffset="-205051.67">31062 11730 0,'18'0'94,"-18"18"-78,17-18-1,-17 17 1,18-17 0,17-17-1,-17-1 1,-18 0 0,0 36 46,0 0-46,18-18 15,-18 17-31,17-17 16,1-17-1,-1 17-15,1-36 16,-18 19 15,-18 17-15,1 0-1,17 17 17,17-17-17,19 0 1,17 0-1,-36-35 1,1 17 0,-36 18 15,1 0 0,52 0 0</inkml:trace>
  <inkml:trace contextRef="#ctx0" brushRef="#br0" timeOffset="-203324.55">33196 11289 0,'-88'-18'32,"53"36"-32,17-18 15,-17 0-15,17 18 0,-17-1 16,17-17-16,1 18 0,-1-1 0,1 1 16,-1 0-16,18 17 0,-18 53 31,89-35 0,105-88 0,124-318 16,-247 247-47,-35-17 31,-18 87-31,-18-52 16,-17 71 0,17 17-1,0 0 1,1 53 0,-18 17-1,-18 36 1,-18 53-1,36-36 1,-1-35 0,19-17 15,17-53-31,0-1 16,0-34-1</inkml:trace>
  <inkml:trace contextRef="#ctx0" brushRef="#br0" timeOffset="-202623.78">33179 11324 0,'-88'-35'47,"70"35"-47,0 0 15,-70 18-15,0 34 16,0 1 15,52-35-31,1 35 16,35-35-1,35 17 1,54-35 0,16-71-1,54-87 1,-53 34-1,-35 1 1,-54 105-16,19-35 16,-19 0-1,-17 35 1,0 36 31,0 0-32,-17-1-15,-54 89 32,53-53-32,-35 71 15,0-1 1,18 36 0,18-89-1,17-34 1,0-19-1,0-34 17,35-54-17</inkml:trace>
  <inkml:trace contextRef="#ctx0" brushRef="#br0" timeOffset="-201926.1">33196 11342 0,'0'0'0,"-88"-18"47,71 18-47,-72 35 15,1 1 1,0 52 15,70-70-15,18-1-16,18 18 15,17-17 1,89-18 0,-1-70-1,18-54 1,36-35 0,-107 54-1,-52 69-15,0-34 16,-36 17-1,-17 35 1,-1 0 15,1 36-31,17 0 16,-17 70 0,0 53-1,0-17 16,17-89-31,-17 53 16,-1 0 0,-17 0-1,36-35 1,-1-35 0,18-36 15,18 1-16</inkml:trace>
  <inkml:trace contextRef="#ctx0" brushRef="#br0" timeOffset="-177831.52">11501 14393 0,'0'0'0,"-71"0"31,53-17-16,36 17 64,17 0-79,-17 0 0,88 0 31,-71 0-31,106 0 31,-35-18 0,-71 18 1</inkml:trace>
  <inkml:trace contextRef="#ctx0" brushRef="#br0" timeOffset="-177380.25">11536 14676 0,'0'0'0,"-88"17"32,105-17 30,1 0-46,0 0-16,-1 0 0,107 0 31,-71 0-31,52 18 31,-34-18-15,-36 0 0,-17 0-1</inkml:trace>
  <inkml:trace contextRef="#ctx0" brushRef="#br0" timeOffset="-165084.78">12823 14446 0,'-35'0'62,"53"0"-30,70-17-17,-35 17 1,88 0 15,-88-18-15,-35 18 15,-1 0 47,-34 0-78</inkml:trace>
  <inkml:trace contextRef="#ctx0" brushRef="#br0" timeOffset="-162474.93">13688 14517 0,'-18'17'63,"36"-34"-47,-1 17-16,1-18 0,0 18 0,211-194 46,-88 35-14,-141 89-1,-106 52 0,71 18-15,-71 88-1,89-52 1,-1-19-16,18 36 16,18 53 15,34-53-15,-34-35-16,35 17 15,18 0 1,-19-17-1,19-18 1,-18-18 0,18-35-1,-54 36 1,1-1-16</inkml:trace>
  <inkml:trace contextRef="#ctx0" brushRef="#br0" timeOffset="-160744.84">14323 13635 0,'-53'0'62,"35"0"-31,36 0 16,0 0-16,-1 0-31,18-18 16,89 18 15,-71-17 1,-71 17 46,18 17-78,18-17 15,-18-17-15</inkml:trace>
  <inkml:trace contextRef="#ctx0" brushRef="#br0" timeOffset="-160094.95">14905 13388 0,'0'-35'63,"-35"52"-47,35 1-16,-53 141 31,70-18 16,19-106-32,17-35 1,17-35 0,-52-18-1,-1-18 1,-17-17-1,-17 53 1,-1 17 0,18 1-1,0 34 17</inkml:trace>
  <inkml:trace contextRef="#ctx0" brushRef="#br0" timeOffset="-159905.55">15205 13582 0,'0'0'0,"0"18"78,0-36-78</inkml:trace>
  <inkml:trace contextRef="#ctx0" brushRef="#br0" timeOffset="-158944.35">15416 13423 0,'-17'-17'63,"17"34"31,-18-17-79,18 18 1,0 17 0,0 18-1,18 18 1,-1-36-1,1 0 1,35-35 0,0 0-1,-35 0 1,-18-17-16,35-36 16,-18 0-1,-34 0 1,-1 17-1,1 19 1,-19-36 0,1 35-1,17 18 1,-17 18 0,35 17-1,18 0 1</inkml:trace>
  <inkml:trace contextRef="#ctx0" brushRef="#br0" timeOffset="-158222.39">15681 13441 0,'0'0'0,"0"-71"47,18 71-47,-1 0 15,1 0-15,0 0 16,17 18-1,0 17 1,-35 36 0,0-1-1,-18-17-15,-17 0 16,35-35 15,0-1-31,18-17 47,-1 0-31,36 0-1,0-17 1,-17 17 0,-1 0-1,-18 0 1</inkml:trace>
  <inkml:trace contextRef="#ctx0" brushRef="#br0" timeOffset="-157698.3">16157 13670 0</inkml:trace>
  <inkml:trace contextRef="#ctx0" brushRef="#br0" timeOffset="-156501.29">16387 13194 0,'0'18'78,"0"17"-78,0-18 0,-18 213 31,36-19 0,70-228 0,-18-142 16</inkml:trace>
  <inkml:trace contextRef="#ctx0" brushRef="#br0" timeOffset="-156165.03">16281 13388 0,'0'0'15,"-36"-18"32,54 18-31,0 0-16,17 0 16,36-17-1,-1 17 1,-35 0-1,-17 0-15,17 0 16,1 0 15,-19 0-15</inkml:trace>
  <inkml:trace contextRef="#ctx0" brushRef="#br0" timeOffset="-153932.52">13829 14905 0,'-88'-18'47,"70"18"-47,0-17 31,36 17 48,0 0-79,35 0 15,-18 0-15,282 35 31,-123-35-15,194 35 15,-229-35-31,53 0 32,52 0-17,-105-17 1,-18 17-1,36-18 1,-89 0 0,-18 1-1,1-1 1,-53 18-16,17 0 16,0 0-1,-17-18 1,-36 18 78,1 0-94,17-17 15,-36 17-15,-17 0 0,-17-18 16</inkml:trace>
  <inkml:trace contextRef="#ctx0" brushRef="#br0" timeOffset="-153080.85">14288 15452 0,'0'0'0,"-53"-71"47,35 71-32,0 0-15,-52 0 32,-54 177-1,89 52 0,123-159 0,0-70-15,-17-35 15,-36 17-31,1-34 16,-19-1-1,-17 35 1,0 0-16,-17 1 16,-19-1-1,19 0 1</inkml:trace>
  <inkml:trace contextRef="#ctx0" brushRef="#br0" timeOffset="-152855.28">14623 15787 0,'0'0'0,"-18"0"94,18-18-94,18 36 16</inkml:trace>
  <inkml:trace contextRef="#ctx0" brushRef="#br0" timeOffset="-151719.95">14923 15469 0,'0'0'0,"-71"36"47,53-1-32,18-17-15,-17 105 16,17-88-1,53 71 17,70-124-1,-35-140 0,-88 105-15,-17 0-1,-19 35 1,19 1 0,-1 17 15,18 17-31</inkml:trace>
  <inkml:trace contextRef="#ctx0" brushRef="#br0" timeOffset="-151012.21">15275 15434 0,'0'0'0,"0"-53"31,18 18-16,88 0 1,-89 35 0,1 0-16,35 52 15,-35 37 1,-54 17 0,-34 52 15,17-87-16,35-36 1,36-35 15,-1-18-15,19 18 0,-19-17-16,36 17 15,18-18 1,-18 1-1,-36 17-15,54 0 16,-53 0 0,17 0-1,-17-18 220,-18 0-220,-18 54-15</inkml:trace>
  <inkml:trace contextRef="#ctx0" brushRef="#br0" timeOffset="-150068.59">16492 14764 0,'0'0'0,"-70"17"31,52 1-31,1-18 15,-1 0-15,0 18 0,1-18 0,-1 0 16,0 0-16,1 0 16,-1 0-16,-17 17 31,17-17-31,36 0 62,105 0-30,-52 0-17,-1 0 1,-17 0 0,-35 0-1,0 0-15,-1 0 141,-34 0-141</inkml:trace>
  <inkml:trace contextRef="#ctx0" brushRef="#br0" timeOffset="-148720.74">17004 13758 0,'0'0'0,"35"-70"32,-35 52-17,0 1-15,18 17 0,-18-18 16,0 0-16,0 1 15,17-1-15,-17 0 16,0 1 0,0-1-1,0 36 48,0-1-48,0 89 1,0-71-16,0 107 16,0 34-1,0 0 1,-17 71 0,-1-35 15,1-18-31,17 53 31,-18-53-15,18-124-1,0 36 1,0-53 0,0 0-1,-18-18 1,18-17-1,0-36 32,0-17-31,0 18-16,0 87 16</inkml:trace>
  <inkml:trace contextRef="#ctx0" brushRef="#br0" timeOffset="-148020.58">17568 15152 0,'0'0'0,"-88"17"31,71 1-15,-1-18-16,0 18 0,1-1 16,-1 19-16,0-19 0,-88 195 31,124-89 0,88-105 0,-53-88 16,-53 52-31,0 0-16,-35 18 16,-18-17-1,17 34 1,19-17-1,17 18 1,17-18 0</inkml:trace>
  <inkml:trace contextRef="#ctx0" brushRef="#br0" timeOffset="-147573.1">17833 15117 0,'-53'35'47,"35"0"-32,18-17-15,-17 52 16,-1-34-16,18 69 16,-18-34-1,36-18 1,17-53 0,18-18-1,-17-35 1,-1-53-1,-35 36 17,-35 17-17,-1 18 1,19 17 0,-19-35-1</inkml:trace>
  <inkml:trace contextRef="#ctx0" brushRef="#br0" timeOffset="-146673.16">17392 13600 0,'0'0'0,"-18"0"63,36 0-47,35 123 15,-35-105-31,87 17 31,-52-35-15,0-53-1,-53 18 1,-17 17 0,-19 1-1,-34 17 16,17 17-31,35 1 0,-52 35 32,-1 0-17,36-36 1,35-34 31,0-1-32,0-53 1,0 36 0,17 35 15,1 0 0,0 0-31,17 0 16,-123 0-1</inkml:trace>
  <inkml:trace contextRef="#ctx0" brushRef="#br0" timeOffset="-123127.28">13882 15117 0,'0'0'0,"-18"-159"31,1 141-31,17-17 0,0 17 16,0 36 0,17-18-1,-17 18-15,18 17 0,17 0 16,-17 0-16,193 371 31,-69-53 0,-54-300 1,-106-512-1,0 265-16,18 106 1,18 70 15,0 71-15,35 53-16,17 106 31,-17-89-15,-35-70-16,35 88 15,35-35 1,-18-141 0,-17-124-1,-17-159 1,-36 107 0,0 158-16,0-18 15,0 89 16,17 35-15,1-18-16,17 106 31,18 0-15,18 18 0,-36-88-1,0-89 1,36-158-1,-54-36 1,-17 18 0,0 176-1,0 36 1,0 53 0,36 34-1,-1 54 16,0-88-31,18-18 16,18-124 15,-18-88-15,0-17 0,-18 52-1,-18 89 1,-17 53-1,0 105 1,18-35 0,0-17-1,35 0 1,-18-71 0,35-71-1,-17-70 1,-17 0-1,-1 17 17,-35 142-1,0 35-15,0 53-1,0-53-15,35 70 16,-35-88-16,35 54 15,1-72 1,34-87 0,-17-89-1,0 0 1,-35 18 0,-1 123-1,-34 36 16,-1-18-15,1 0-16,17 35 31,-18 18-31,18 0 32,0-18-17,0-17 220,18-18-220,-18 18-15,17 17 16,1 71-1,-18-53 17,106-335 15,-89-1-1,-34 319-14,-36 175 15,53-140-47,0-36 31,17-35-16,19-35 1,-19 0-16,36-54 16,-35 54-16,-1-36 15,-17-17 1,-52 53 0,-19 35-1,-52 53 1,-107 123-1,36 18 1,-35 53 0,123-106-1,71-70 17,70-71-17,36-71 1,34-87-1,1-36 1,18-53 0,-89 123-1,-53 89 1,-70 35 0,-53 88-1,-35 71 1,-89 105-1,89-70 1,140-141-16,-87 53 16,88-53 15,70-53-31,106-88 31,-17-53-15,34-88-1,-70 105 1,-70 54 0,-53 52-1,-71 36 1,-17 52 0,-1 18-1,-17 71 1,106-141-16,-18 70 15,35-71 1,53-34 15</inkml:trace>
  <inkml:trace contextRef="#ctx0" brushRef="#br0" timeOffset="-122861.16">15064 14870 0,'0'0'0,"-89"53"16,72-36 0,-107 71-1,36 1 1,53-54-16,-18 35 15,0 1 1,53-53 0,53-36 15</inkml:trace>
  <inkml:trace contextRef="#ctx0" brushRef="#br0" timeOffset="-122621.36">14940 14923 0,'0'0'0,"-106"17"31,18 36-15,18 0 0,34-35-16,-87 70 15,35 18 1,-1-1-1,89-69 1,18-36 0,88-53 15</inkml:trace>
  <inkml:trace contextRef="#ctx0" brushRef="#br0" timeOffset="-122409.06">14693 14993 0,'0'0'15,"-88"35"17,70-17-32,-17 0 15,-53 70 1,-18 53 0,53-71-1,18-17 1,35-35-1,18-18-15,17 0 16</inkml:trace>
  <inkml:trace contextRef="#ctx0" brushRef="#br0" timeOffset="-122161.59">14605 15011 0,'0'0'0,"-71"35"16,19 0-1,-1 18 1,35-35-16,-70 70 16,17 18-1,54-53 1,17-36-16,17 1 15,1-18 1</inkml:trace>
  <inkml:trace contextRef="#ctx0" brushRef="#br0" timeOffset="-121894.29">14587 14993 0,'0'0'16,"-88"53"0,18 0-1,-19 53 1,-16-18 0,87-53-16,-35 36 15,-35 35 1,70-53-1,36-53 1,-1 0 0</inkml:trace>
  <inkml:trace contextRef="#ctx0" brushRef="#br0" timeOffset="-120814.06">18486 15893 0,'0'0'0,"0"-18"63,17 18-48,1 0-15,141 18 32,-89 35-1</inkml:trace>
  <inkml:trace contextRef="#ctx0" brushRef="#br0" timeOffset="-120593.98">18538 16193 0,'0'0'0,"-35"0"46,53 0-14,17 0-32,-17 0 0,17 0 15,53 17 1,-52-17-16,87 18 16</inkml:trace>
  <inkml:trace contextRef="#ctx0" brushRef="#br0" timeOffset="-119047.66">19509 15893 0,'0'0'0,"-18"0"62,36 0-62,-1 0 16,1 0-16,0 0 16,70 0-1,-18 17 1</inkml:trace>
  <inkml:trace contextRef="#ctx0" brushRef="#br0" timeOffset="-118532.16">19897 16087 0,'0'0'0,"88"-18"47,-18-17-47,89-124 31,-106 106-31,-35 35 16,-18-52-1,-18 17 1,-17 35 0,-36 1-1,1 34 1,-1 36-1,36 0 1,35 0 0,35 35-1,18-17 1,0-36 0,18 0-1,-54-17 1,71-18-16,36-106 31</inkml:trace>
  <inkml:trace contextRef="#ctx0" brushRef="#br0" timeOffset="-117964.92">20161 15064 0,'0'0'0,"-17"0"62,34 0-62,1 0 16,0 0 0,-1 0-16,54 0 31,17 0-15</inkml:trace>
  <inkml:trace contextRef="#ctx0" brushRef="#br0" timeOffset="-117546.86">20585 14852 0,'0'0'0,"-71"0"47,53 18-47,18-1 0,-35 89 31,35-18-15,35-17 0,-17-54-16,17 19 15,18-36 1,0-36-1,-18-69 1,-35 16 0,-52 19-1,16 35 1,19 35 0,-19 17-1,36 54 1,18-54-1</inkml:trace>
  <inkml:trace contextRef="#ctx0" brushRef="#br0" timeOffset="-117330.83">20902 15169 0,'0'0'0,"-35"-17"47</inkml:trace>
  <inkml:trace contextRef="#ctx0" brushRef="#br0" timeOffset="-116766.71">21078 14852 0,'0'0'15,"-88"-35"17,88 52-32,-17-17 15,-1 18 1,18 0-16,-18 70 16,18-53-16,18 18 15,-18-18-15,35 36 16,18-36-1,0-35 1,-35 0-16,17-35 16,0-71-1,-52 35 1,-1 1 0,0 35-1,1 17 1,17 36 15,17 35-15</inkml:trace>
  <inkml:trace contextRef="#ctx0" brushRef="#br0" timeOffset="-116416.08">21325 14799 0,'0'0'0,"18"-18"63,0 18-63,-1 18 16,1 0-16,0 52 15,-18-17 1,-36 35 15,19-52-31,17-19 16,-18 1-1,18 0 1,18-18 15,-1 17-31,36-17 16,18 0-1,-36-17-15</inkml:trace>
  <inkml:trace contextRef="#ctx0" brushRef="#br0" timeOffset="-116217.04">21713 15152 0,'-35'-18'62,"53"18"-46,-1-17 0,-17-1-16</inkml:trace>
  <inkml:trace contextRef="#ctx0" brushRef="#br0" timeOffset="-113934.84">22084 14781 0,'-71'-17'63,"54"17"-48,-1 35 1,0 212 31,36-106-32,-18-88 1,35-35 15,1-18-15</inkml:trace>
  <inkml:trace contextRef="#ctx0" brushRef="#br0" timeOffset="-113301.24">22190 14975 0,'0'0'0,"0"18"94,17-18-94,-17 18 16,18-1-16,-18 1 15,35 17 1,-35-17-16,36 0 16,-1-1-1,35 1 1,-52-18 0,53-88-1,-71 52 1,-18 19-1,0 17 1,-52 0 0,17 35-1,-18 0 17,18 1-17,0-19 1,53-34 46,0-1-62,0 0 16,36-35 0,-19 36-1,36-1 1,-17 0-1</inkml:trace>
  <inkml:trace contextRef="#ctx0" brushRef="#br0" timeOffset="-113016.71">22543 14658 0,'0'0'0,"70"53"47,-52-36-31,-1 19-16,-17 17 16,0 123-1,-53-70 1,1 0-1,-1-18 1,53-70-16,-36 17 16</inkml:trace>
  <inkml:trace contextRef="#ctx0" brushRef="#br0" timeOffset="-112451.58">22913 15822 0,'0'0'0,"18"0"78,-1 0-78,1 0 0,141 0 31,-36-53 0</inkml:trace>
  <inkml:trace contextRef="#ctx0" brushRef="#br0" timeOffset="-111685.49">23654 15998 0,'0'0'16,"106"-35"31,-89 18-47,195-195 46,-194 141-30,-36 18 0,-35 36-1,0 17 1,-17 35 0,52-17-16,-35 35 15,35 0 1,36 52-1,35-16 1,-35-54 0,52 18-1,1-36 1,-36-17 0,53-35 15,-35-53-16</inkml:trace>
  <inkml:trace contextRef="#ctx0" brushRef="#br0" timeOffset="-109745.14">22983 15734 0,'0'-18'156,"18"18"-94,-36 0-46</inkml:trace>
  <inkml:trace contextRef="#ctx0" brushRef="#br0" timeOffset="-109139.18">23036 15646 0,'0'0'0,"0"-18"47,0 36-16,-17 105 0,-19 106 1,19-105-1,17-106-15,0-36 46,0 0-62,17-52 16</inkml:trace>
  <inkml:trace contextRef="#ctx0" brushRef="#br0" timeOffset="-105955.84">24059 15099 0,'-35'-18'62,"53"18"-31,-1 0-15,1 0-16,70 0 31,-35 0-15,-35 0-16,35 0 16,-18-17-1</inkml:trace>
  <inkml:trace contextRef="#ctx0" brushRef="#br0" timeOffset="-105424.23">24624 14834 0,'0'0'16,"-71"36"15,54-19-15,-1 19-16,18-1 0,-18 53 15,18 0 17,0-70-32,18 17 15,35-17 1,-18-36-1,18-52 1,-18-19 0,-35 1-1,-17 35 1,-1 36 0,18-1-1,-17 36 1,17-1-1</inkml:trace>
  <inkml:trace contextRef="#ctx0" brushRef="#br0" timeOffset="-105241.36">24871 15064 0,'-35'0'47,"17"0"-47,71 0 31</inkml:trace>
  <inkml:trace contextRef="#ctx0" brushRef="#br0" timeOffset="-103741.1">25153 14887 0,'-35'0'63,"17"18"-47,1 0-16,17 17 15,-36 71 1,54-53 15,105-71 0,-70-70 16,-53 35-31,-35 18-1,0 17 1,17 0 0,18 36-1</inkml:trace>
  <inkml:trace contextRef="#ctx0" brushRef="#br0" timeOffset="-103227.42">25400 14852 0,'0'0'15,"18"0"32,-1-18-47,1 18 16,0 0-16,-18 18 15,0 17 1,-36 53 0,19-52-1,-19 17-15,1 0 32,35-36-17,18-17 16,35 0-15,-18 0 0,-17 0-16,17 0 15,18 18 1</inkml:trace>
  <inkml:trace contextRef="#ctx0" brushRef="#br0" timeOffset="-102844.68">25735 14958 0,'0'17'62,"18"-17"-62,123 124 63,-123-124-63</inkml:trace>
  <inkml:trace contextRef="#ctx0" brushRef="#br0" timeOffset="-102697.71">25876 15011 0,'0'0'0,"-70"53"31,34 0-15,36 17-1</inkml:trace>
  <inkml:trace contextRef="#ctx0" brushRef="#br0" timeOffset="-102276.71">26264 14711 0,'0'0'0,"-70"70"31,70-52-31,-36 35 16,36 35 0,0-17-1,18-54-15,17 36 16,36-53-1,-36-35 1,-17 0 0,-18-1-1,-18 36-15,-17-17 32,-18 17-17,0 0 1,18 53-1,17-18 1,53 0-16</inkml:trace>
  <inkml:trace contextRef="#ctx0" brushRef="#br0" timeOffset="-101911.14">26564 14764 0,'-70'70'47,"52"-52"-31,18 17-16,0 1 0,0-1 15,0 53 1,35-53-1,18-17 1,-18-89 0,1 1-1,-36-1 1,-18 36 0,-35-18-1,36 53 1,-1-18-1,18 36 1</inkml:trace>
  <inkml:trace contextRef="#ctx0" brushRef="#br0" timeOffset="-100164.24">20249 16263 0,'0'0'0,"-35"0"62,53 0-62,-18 18 16,70 35 0,124-53 15,36-141 0,-177 141-15,-36 0-16,54 35 15,-36 35 1,0-17 0,1-17 15,17-36-31,52-18 16,19-53-1,17-34 16,-70 69-15,-54 36 0,1 0-1,-1 0 1,54 18 0,0-18-1,17 35 1,-18-17-1</inkml:trace>
  <inkml:trace contextRef="#ctx0" brushRef="#br0" timeOffset="-97434.23">21678 16245 0,'18'0'109,"-1"0"-93,1-17-16,0 17 16,-1 0-16,1-18 0,35-35 31,-18 36 0,-17 17 0,35 17 1,-18 1-17,-17 0-15,35-18 16,0 0 15,-1-18-31,1-17 31,-17-1-15,-1 19 15,-17-1-15</inkml:trace>
  <inkml:trace contextRef="#ctx0" brushRef="#br0" timeOffset="-95585.15">19773 16210 0,'-17'0'47,"34"18"-32,1-1-15,-1-17 16,1 18-16,70 17 31,89-52 0,-142 17-31,159-53 32,18 70-1,-124 19-15,-18-1-1,1-17 1,0-1-1,34-52 1,19-36 15,-18 1-15,-36 52 0,1 1-1,-18 34 1,-36 1-1,36 17 1,-17 0 0,16 1-1,37-36 1,-19 0 0,54-53-1,-36 18 1,-18-18-1,1 35 17,-53 18-17,-1 0 1,19 0 0,-19 18-1,18-1 1,18 1-1,-17-18 1,-1 0 0,-17 0-1,17 0 1,-35-18 109,-18 1 31,36 34-156</inkml:trace>
  <inkml:trace contextRef="#ctx0" brushRef="#br0" timeOffset="-86644.43">21731 16492 0,'0'0'0,"0"-17"62,-18 17-62,1 0 32,-18 0 15,-18 17-16,35 19-16,0-19-15,1 19 16,17-1 0,0 0-1,17 0 1,19 1 0,-1-1-1,18 0 1,0-17 15,-36-18-15,19 0-1,-19 0 1,36-53 0,-35 18-1,35-18 1,-53 17-1,17 1 1,-17 18 0,0-1-1,-17 0 1,-1-17 0,-17 17-1,17 1 1,18-1 15,-17 18-15,-1 0 15,0 0-15,-17 0-1,17 0 1,1 0-1,-1 0 1,0 0 0,18 18-1,-17-18-15,-1 0 32,1 0-17,-1 17 1,0-17 15,18 18-15</inkml:trace>
  <inkml:trace contextRef="#ctx0" brushRef="#br0" timeOffset="-82657.51">29192 14058 0,'18'0'141,"0"0"-141,-1 0 0,1 0 15,0-17-15,-1-1 0,18 18 16,-17-18-16,0 1 0,17 17 15,-17-18-15,-1 0 0,1 18 16,0-17-16,-18-1 0,17 18 0,1-53 31,-71 0 16,-88 71-16,70 88 1,71-36-17,36 18 1,-19-52 0,54 17-1,-1-53 1,19-18-1,34-70 1</inkml:trace>
  <inkml:trace contextRef="#ctx0" brushRef="#br0" timeOffset="-82145.53">29633 13353 0,'0'0'16,"18"0"47,0-18-63,-1 18 0,1 0 15,17 0-15,0 0 0,-17 0 0,158 35 31,-140-17-15</inkml:trace>
  <inkml:trace contextRef="#ctx0" brushRef="#br0" timeOffset="-81543.51">30374 13123 0,'0'0'0,"53"71"47,-35-53-32,-1-1-15,1 1 0,0-1 16,52 19 0,1-19 15,-18-34-15,-18-36-1,-17 35-15,-18-35 16,-18 36-1,-53-1 1,18 36 0,-52 35-1,-19 35 1,54-35 0,52-36-16,-35 1 15,35 0 1,1-36-1,-1-53 1,18-34 0,35 34-1,18 18 17,36 0-17,-37 36 1,1-1-1,-35 18-15</inkml:trace>
  <inkml:trace contextRef="#ctx0" brushRef="#br0" timeOffset="-79863.13">31150 13899 0,'18'0'78,"0"-17"-78,-1 17 16,1 0-16,17-18 0,89 1 31,52 17 0,18 35 1,-88-70-1</inkml:trace>
  <inkml:trace contextRef="#ctx0" brushRef="#br0" timeOffset="-79599.44">31821 13670 0,'35'0'63,"-18"18"-63,1-18 15,0 17-15,-1 36 16,-17 18-1,-88 52 1,0-34 0,-18-37-1,-35-34 1</inkml:trace>
  <inkml:trace contextRef="#ctx0" brushRef="#br0" timeOffset="-78166.04">32808 13441 0,'0'0'0,"-88"0"31,71 17-31,-19 1 0,19-18 16,-1 18-16,0 17 0,-35 53 16,36-52-16,-1-1 15,18 0-15,0 177 31,88-124 1,106-159-1,-53-193 0,-141 176-15,-17 17 15,-1 53-31,-17-35 16,-18 18-1,0 18 1,71 17 46,-18 17-46</inkml:trace>
  <inkml:trace contextRef="#ctx0" brushRef="#br0" timeOffset="-73784.8">25083 16281 0,'0'0'0,"-71"-36"62,89 36-15,-1 0-31,19 0-16,-19 0 16,1 0-16,52 0 15,1 18 1,17 0-1,-53-1 1</inkml:trace>
  <inkml:trace contextRef="#ctx0" brushRef="#br0" timeOffset="-73534.9">25065 16439 0,'0'0'0,"-35"0"47,52 0-47,1 0 16,52-17 0,36 17-1,-70 0 1,69 35-1,-69-17 1,-19-18-16</inkml:trace>
  <inkml:trace contextRef="#ctx0" brushRef="#br0" timeOffset="-70784.19">25700 16422 0,'0'0'0,"-53"17"62,71-17-46,-1 0-16,1-17 16,0 17-16,-1-18 0,107-88 31,-36 1 0,-106 69 0,-52 36 1,17 18-17,35 0-15,-17 17 32,17 18-32,18 0 31,35 0-16,18-1 1,36-16 0,-37-19-1,-16 1 1,-19-18 0,1 0-1,0-18 1,-1 1-1,36-36 1</inkml:trace>
  <inkml:trace contextRef="#ctx0" brushRef="#br0" timeOffset="-69819.4">26106 15804 0,'0'0'16,"-18"0"31,36 0 0,-1 0-47,1 0 15,-1 0-15,1 0 0,0 0 16,70 0 0,-35 0 30</inkml:trace>
  <inkml:trace contextRef="#ctx0" brushRef="#br0" timeOffset="-68491.06">26617 15487 0,'-18'0'47,"1"0"359,17 18-390,-18-18-16,18 17 16,-17 1-16,-1 52 15,-17 36 1,35-70-1,0-1 1,17 18 0,19-18-1,16 0 1,-16-35 0,-1 0-1,0-35 1,1-18-1,-36-53 1,0 0 0,-18 71-1,-17-18 1,17 36 0,0-1 15,18 36 141,0-1-172,18 1 15,-18 0-15,18-18 16,-54-71-16</inkml:trace>
  <inkml:trace contextRef="#ctx0" brushRef="#br0" timeOffset="-68219.86">26882 15716 0,'0'0'0,"17"0"63,1 0 31,0 0-94,-54 0 0</inkml:trace>
  <inkml:trace contextRef="#ctx0" brushRef="#br0" timeOffset="-67569.13">27182 15416 0,'0'0'0,"-18"0"47,18 18 15,0 0-62,0-1 16,0 1-16,0 17 16,18 36-1,-18-54-15,0 54 16,0 0-1,17-19 1,-17-69 187,18 17-187,-18-18-16,-18 53 0</inkml:trace>
  <inkml:trace contextRef="#ctx0" brushRef="#br0" timeOffset="-66357.03">27428 15575 0,'-52'-35'63,"52"17"-32,17 1-15,1-1-1,35-17 1,-18 35 0,18 17 15,-35 19-15,-18-1-16,0 35 15,-36 36 1,1-70-1,17-1-15,-35 0 16,71-35 62,0 0-62,-1 0-16,1 0 15,0 0-15,17 0 16,18 0 15,-35 0-31,-1 0 16,1 0 15,-1 0 0,1 0 16,-18-18 63,-18 18-95,18-17 1,0-1-16,0-35 16</inkml:trace>
  <inkml:trace contextRef="#ctx0" brushRef="#br0" timeOffset="-47106.38">26441 16051 0,'0'0'0,"-18"18"31,36-18 1,-18-18-32,17 18 15,1-17-15,70-89 32,-53 71-32,124-195 31,-53 89 0,-88 106 0,-18 53 16,0-1-47,-36 54 16,19 17-1,-1-53 1,18 53 0,-18 1-1,18-72-15,0 71 16,18-35 0,-18-35-16,18 35 15,-18-35 1,-18-18 15,-52 0-15,52 0-16,-35 0 15,35 0 1,1 0 0,52 0 15,36-18 0,-1 0-31,1 18 31,17 0-15,-70 0-16,52 0 16</inkml:trace>
  <inkml:trace contextRef="#ctx0" brushRef="#br0" timeOffset="-46324.51">27164 15804 0,'0'0'0,"-18"89"47,18-54-47,18-17 0,-18 17 16,18-18-16,-1 1 0,1-18 15,-18 18-15,35-36 32,-17 0-32,-18-70 31,-106 88 0,35 71 0,142-89 16,-53-17-47,34-89 16,-52 89-1,-17 53 1,-36 17 0,0 18 15,53 0-15,18-18-16,35 36 15,17-18 1</inkml:trace>
  <inkml:trace contextRef="#ctx0" brushRef="#br0" timeOffset="-45775.63">27552 15416 0,'0'0'0,"-53"-105"32,35 87-32,18 0 15,36-35 1,52 36-1,18 34 1,-71 1-16,18 35 16,-18 35-1,-88 71 1,-70 35 0,35-106-1,-1 36 1,72-107-1,34 1 17,89-18-1,0 0-15,-71 0-16,89 0 15,-36-18 1,-17 18-1,-54 0 1,1-17-16</inkml:trace>
  <inkml:trace contextRef="#ctx0" brushRef="#br0" timeOffset="-45326.01">27358 15363 0,'18'-70'47,"17"35"-47,0 17 0,0 0 16,124 1-1,0 52 1,-106 18 0,-36-18-16,1 106 15,-71 18 1,-53 0 0,-17 0-1,70-107 1,35-34-1,71 17 17,53-17-32,18-36 31,52-52-15,-70-1-1</inkml:trace>
  <inkml:trace contextRef="#ctx0" brushRef="#br0" timeOffset="-44690.9">27217 15716 0,'0'0'0,"0"36"47,0-19-31,0 1-16,17 17 15,-17-17 1,18-18 0,0 0-1,-1-36 1,1 19-16,-18-1 15,-18 1 17,-17 34-17,0 36 1,17 35 0,18-35-1,35-35 1,36-36-1,17-105 1,-88 70 0,-35 18-1,-36 35 1,-17 35 0,71 18-1,17-18 1</inkml:trace>
  <inkml:trace contextRef="#ctx0" brushRef="#br0" timeOffset="-43974.6">26564 15875 0,'0'0'0,"71"-71"47,-54 54-31,19-18-16,-1-1 0,53-87 15,-17 17 1,-54 53 0,1 35-16,-36 36 47,1 17-32,-1 36 1,36 88-1,-18-124 1,0 0-16,0 89 16,0-54-1,0-17 1,-36-18 0,19-35-16,-54 36 15,-17-19 1,17 1-1,19 0 1,69-18 31,18 0-31,54-18-16,-19 18 31,36 0-16,-88 0-15,17 0 0,36 0 16,-19 0 0,-16 0-1,-19 0 1,-34-18 0</inkml:trace>
  <inkml:trace contextRef="#ctx0" brushRef="#br0" timeOffset="-43060.52">27217 15981 0,'0'0'0,"-18"17"62,36 1-30,-18-36 233,0 1-249,0 52-1</inkml:trace>
  <inkml:trace contextRef="#ctx0" brushRef="#br0" timeOffset="-42097.47">28628 15152 0,'35'0'62,"0"17"-62,-17-17 0,17 0 16,-17 0-16,17 0 16,106 36-1</inkml:trace>
  <inkml:trace contextRef="#ctx0" brushRef="#br0" timeOffset="-41945.29">28646 15381 0,'0'0'16,"-18"18"15,71-1-15,88 1-1,0-18 1</inkml:trace>
  <inkml:trace contextRef="#ctx0" brushRef="#br0" timeOffset="-41494.46">29316 15328 0,'0'0'0,"70"18"47,-34-36-31,17 1-16,35-36 16,-35 17-16,53-69 15,-54 16 1,-69 54-1,-71 35 1,-18 35 0,-35 36 15,105-36-15,1 71-1,53-35 1,35 17-1,35-35 1,35 0 0,54-36-1,-71-52-15</inkml:trace>
  <inkml:trace contextRef="#ctx0" brushRef="#br0" timeOffset="-40829.01">29968 14676 0,'0'0'15,"-17"-18"32,17 36-16,17-18-15,72 0 0,-72 17-16,89-17 47,-88 0-47,35-17 15</inkml:trace>
  <inkml:trace contextRef="#ctx0" brushRef="#br0" timeOffset="-40083.39">30692 14393 0,'0'0'0,"0"18"47,0 0 0,0-1-47,-53 230 31,35-176-16,0 17 1,1-53 0,17-17-1,0-36 17,0-17-32</inkml:trace>
  <inkml:trace contextRef="#ctx0" brushRef="#br0" timeOffset="-39603.59">30886 14817 0,'-71'0'47,"89"0"0,-1-18-47</inkml:trace>
  <inkml:trace contextRef="#ctx0" brushRef="#br0" timeOffset="-38976.18">31238 14517 0,'-35'-53'62,"53"35"-62,-1 18 16,19 0-16,34 0 31,-34 36-15,-36 52-1,-18-35 1,0-18-16,-52 35 16,-1 1-1,54-53 1,-1-1-1,36-17 17,34 0-17,1 18 1,36-18 0,-19 0-1,-35 0 1,-35-18 62,0 1-62,0 52-16</inkml:trace>
  <inkml:trace contextRef="#ctx0" brushRef="#br0" timeOffset="-28697.52">13564 7020 0,'-70'18'47,"87"-18"125,1 0-172,0 0 15,70 18 1,-18-18 0,1 0-1,-53 0-15,105 17 31,-70-17-15,53-17 0,-36 17-1,1 0 1,0 0 0,-36 0-1,-18 0-15,36 0 16,-17 0-1,-19 0 1,1 0 0,0 0-1,17 0-15,0 0 16,18 0 0,18 0 15,-1 0-16,-17 0 1,18-18 0,-18 18-1,17 0 1,1 0 0,-36 18-1,0-18 1,0 0-1,18-18 1,-17 18 0,-1 0-1,0 0 1,18 18 0,0-18 15,0 0-16,0 0 1,-18 0 0,36 0-1,-18 0 1,0 0 0,-18 17-1,0-17 1,18 0-1,-18 0 1,18 0 0,0 0-1,-18 18 1,1-18 0,-1 0 15,0 0-16,-17 0 1,0 0 0,-1 0-1,1 0 1,17 0 0,0 0-1,1 0 1,-19-18-1,1 18 1,0 0 0,-1 0-1,1 0 1,-1 0 250,1 0-251,0 0-15,-1 0 16,1 0-16,35 18 31,-35-18-31,34 0 16,1 0-1,-17 0 1,-1 17 0,-17-17-1,-1 0 1,1 0 109,-36 0-125</inkml:trace>
  <inkml:trace contextRef="#ctx0" brushRef="#br0" timeOffset="-27791.5">23813 6068 0,'0'0'0,"0"35"63,0-17-63,17 17 15,-17 18-15,0-18 0,0 18 16,0-18-16,-53 195 31,-53 52 1,124-212-1,53-193-16</inkml:trace>
  <inkml:trace contextRef="#ctx0" brushRef="#br0" timeOffset="-27539.51">23830 6068 0,'0'0'0,"0"-71"15,0 36 1,0 17-16,18 18 31,52 53-15,1 18-1,-36 52 1,-52-17 0,-36-35-1,0-18 1,17-18-1,36-53-15</inkml:trace>
  <inkml:trace contextRef="#ctx0" brushRef="#br0" timeOffset="-27240.75">24518 6068 0,'-88'-18'31,"70"18"-31,1 0 16,-1 18-16,0-1 16,-17 72-1,0 52 1,17 53-1,18-71 1,35-35 0,-17-52-16,17 17 15,89-36 1</inkml:trace>
  <inkml:trace contextRef="#ctx0" brushRef="#br0" timeOffset="-26958.09">24959 6191 0,'0'53'62,"0"-18"-62,-18 36 16,1-36-16,-1 106 16,0-35-1,1-18 1,17-35 0,17-53-1</inkml:trace>
  <inkml:trace contextRef="#ctx0" brushRef="#br0" timeOffset="-26742.39">24853 6103 0,'0'0'0,"0"-18"62,18 18-62,-1 18 0,19-18 16,105 53 0,-106-53-16,106 71 15</inkml:trace>
  <inkml:trace contextRef="#ctx0" brushRef="#br0" timeOffset="-26425.44">25506 6015 0,'17'35'63,"1"-35"-63,0 18 0,-1 17 15,1-17-15,0-1 0,35 19 16,-36-1 0,-17 35-1,-35-34 1,-159 122 15,106-105-31,0 36 16,105-72-1</inkml:trace>
  <inkml:trace contextRef="#ctx0" brushRef="#br0" timeOffset="-26271.83">25753 6562 0,'0'0'0,"-88"53"15,52-18 1,-17-17-16,-105 70 15,87-18 1,53-34 0</inkml:trace>
  <inkml:trace contextRef="#ctx0" brushRef="#br0" timeOffset="-25359.29">26494 5997 0,'0'0'0,"-53"36"63,35-19-63,-17 18 16,0 1-16,-18-1 0,17 0 15,-122 124 1,140-106 15,212-35 16,18-107-16,-142 19-15,-35-36-1,-17 35 1,-36 36 0,18 18-1,-17 17 1,17 17 31,-18 36-47,-17 106 15,17-53 1,-17 35 0,17-106-1,1 89 1,52-89-16</inkml:trace>
  <inkml:trace contextRef="#ctx0" brushRef="#br0" timeOffset="-25009.17">26882 6050 0,'0'0'0,"-89"-17"31,72 34-31,-18 1 16,-1 17-16,-52 124 15,53-18 1,52-35-1,36-18 1,-35-88 0,70 18-1,18-107 1,-35-34 0,-54-36-1,-17 53 1,-35 36-1,17 52 1,1 53 0,-1 1-16</inkml:trace>
  <inkml:trace contextRef="#ctx0" brushRef="#br0" timeOffset="-24740.05">27164 5856 0,'0'0'47,"18"18"-32,17 123 17,-35 18-17,-18 17 1,-17-17-1,35-106-15,-71 105 16,18-34 0,-17-54-1,35-70 1</inkml:trace>
  <inkml:trace contextRef="#ctx0" brushRef="#br0" timeOffset="-23391.9">27869 6279 0,'18'-17'47,"176"17"-16,-141 0-16,-18 0-15,36-18 16,-36 18 0</inkml:trace>
  <inkml:trace contextRef="#ctx0" brushRef="#br0" timeOffset="-23160.87">27887 6615 0,'18'0'63,"-1"0"-47,1 0-16,53 0 15,17 17 1,-71-17-16,54 18 15,-36 0 1</inkml:trace>
  <inkml:trace contextRef="#ctx0" brushRef="#br0" timeOffset="-18748.73">28928 6685 0,'0'0'0,"17"0"63,1 0-63,17 0 0,1-17 15,-1-1-15,0 18 0,0-35 16,1 17-16,158-141 31,-88 0 1,-195 89-1,-122 140 0,193-52-31,-35 35 16,53 53-1,53 0 17,0-36-32,35-17 15,0-35 1,36-36 15,-18-52-15,-71 34-16,36-52 15,-54 35-15</inkml:trace>
  <inkml:trace contextRef="#ctx0" brushRef="#br0" timeOffset="-16296.96">29651 5733 0,'-35'-18'62,"35"36"-31,17-18-31,1 0 16,123 35 15,-106-35-15,-17 0-16,17 0 16,-17 0-1,-18 18 16</inkml:trace>
  <inkml:trace contextRef="#ctx0" brushRef="#br0" timeOffset="-15050.26">30427 5486 0,'-70'-53'63,"52"53"-63,0 17 15,1 1-15,-1 0 16,-70 140-1,88 36 32,70-88-15,-52-106-32,123-53 31,-70-52-16,-54 69-15,1-52 16,-18 0 0,-35 35-1,-1 18 1,1 35 0,-18 17-1,36 72 16,34-37-31</inkml:trace>
  <inkml:trace contextRef="#ctx0" brushRef="#br0" timeOffset="-14784.8">30815 5821 0,'0'0'0,"0"17"62,0-34-15</inkml:trace>
  <inkml:trace contextRef="#ctx0" brushRef="#br0" timeOffset="-13370.87">30762 5821 0,'-53'-18'62,"53"36"-46,0-1-16,0 1 15,0 0 1,18-18-16,17 0 16,36-36 15,-89 1 0,-52 35-15,34 18-1,1 17 1,17 0 0,36-17 15,17-18-15,18-18-1,-53 1 1,0-1-1,-17 18 1,-19-18 0,19 71-1</inkml:trace>
  <inkml:trace contextRef="#ctx0" brushRef="#br0" timeOffset="-11587.02">31256 5433 0,'0'0'0,"-35"-71"31,17 71-31,1 0 16,17-17-16,-18 17 15,0 17-15,18 1 16,0 0-1,36 70 1,105 70 15,-53-52 1,-88-88-17,-18 0-15,-70 17 16,0 0-1,0-35 17,105-53-17,71-35 1,1-18 15,-19 18-31,-34-18 31,-36 53-15,-18 53-16,-17-35 16,-18 35-1,0 0 1,17 71 0,19-36-16</inkml:trace>
  <inkml:trace contextRef="#ctx0" brushRef="#br0" timeOffset="-5748.64">9772 12682 0,'0'0'15,"0"-17"32,18 17-47,-1 0 31,1 0-31,123-18 32,459-70-1,35 0 0,-300 52-15,-212 36-16,195-17 15,70 17 1,-124 0 0,-87 0-1,-36 0 1,-18 0-1,-70-18 17,-35 18-17</inkml:trace>
  <inkml:trace contextRef="#ctx0" brushRef="#br0" timeOffset="25413.16">7267 8996 0,'0'17'47,"0"-17"62</inkml:trace>
  <inkml:trace contextRef="#ctx0" brushRef="#br0" timeOffset="27062.88">1288 10425 0,'0'88'31,"0"-53"-31,0 0 16,0 1-16,0 17 0,0-1 15,0-16-15,0 17 0,0 0 16,-18-1-16,18-16 0,0 17 0,0 194 47,18-159-16,-18-141-31</inkml:trace>
  <inkml:trace contextRef="#ctx0" brushRef="#br0" timeOffset="27348.18">1305 10495 0,'0'0'0,"-17"-106"16,-1 71-16,0-71 16,1 18-1,17 53 1,53-1-1,88 54 1,-18 53 0,-70 34 15,-70 1-15,-36 18-1,-71 17 1,36-106-1,53-17 1,52-89 0</inkml:trace>
  <inkml:trace contextRef="#ctx0" brushRef="#br0" timeOffset="27794.89">2134 10283 0,'0'0'0,"-88"0"63,70 18-63,1 0 16,-1-1-16,-70 125 15,53-1 1,35-88-16,0 88 15,17 17 1,19 19 15,-1-124-31,53 17 16,-35-70 15,-18-35-31</inkml:trace>
  <inkml:trace contextRef="#ctx0" brushRef="#br0" timeOffset="28612.99">2364 10636 0,'0'0'16,"35"18"31,-17 0-32,-1-1-15,18 1 0,-17 17 16,0-17-16,70 70 31,-70-70-31,52 87 31</inkml:trace>
  <inkml:trace contextRef="#ctx0" brushRef="#br0" timeOffset="28795.46">2663 10672 0,'0'0'0,"-88"70"16,71-35-16,-19 18 0,-69 71 15,34-18 1,53-53 15,18-18-31</inkml:trace>
  <inkml:trace contextRef="#ctx0" brushRef="#br0" timeOffset="29165.78">2840 10478 0,'0'0'0,"53"35"63,-36-18-63,1 1 15,35 0-15,35 52 31,-70-52-15,-1 35 0,-52 17-1,-53 71 1,35-70 0,35-53-16,18-1 15</inkml:trace>
  <inkml:trace contextRef="#ctx0" brushRef="#br0" timeOffset="29329.6">3298 10795 0,'0'0'16,"-70"71"0,52-36-16,-17 0 0,-88 124 31,52-71-31,71-70 15,-18-1 1</inkml:trace>
  <inkml:trace contextRef="#ctx0" brushRef="#br0" timeOffset="29660.46">3493 10548 0,'0'18'62,"0"-1"-46,0 19-16,0 34 16,0 54-1,0-89-15,17 106 16,18-35 0</inkml:trace>
  <inkml:trace contextRef="#ctx0" brushRef="#br0" timeOffset="30294.92">3863 10478 0,'0'0'16,"-88"52"-1,70-34 1,0 17-16,1 1 15,-1 122 1,36-52 0,17-35-1,36-36 1,-36-35 0,0-35-1,0-53 1,-17-54-1,0 72 1,35-1 0,-36 36-1,19 17 1,-19 18 0,19 53 15,-36 36-16,-18 16 1,18-16 0,18-19-1,34-17 1,19-53 0,17-88-1,-17-89 1,-71 107-1,-36 35 1,19 17-16,-36 0 16,-18 36-1,18 17 1,36-17-16,34 70 31</inkml:trace>
  <inkml:trace contextRef="#ctx0" brushRef="#br0" timeOffset="30646.23">4657 10319 0,'0'0'0,"17"53"47,-17 0-31,0-18-16,0 18 0,0 176 31,-35-53-15,-18 71-1,35-158 1,18-36-16,18 17 16</inkml:trace>
  <inkml:trace contextRef="#ctx0" brushRef="#br0" timeOffset="31130.9">5151 10460 0,'0'0'15,"17"35"32,1-17-47,35 35 31,-36-18-31,19 53 16,34 36 0,-52-71-1,35-18 1</inkml:trace>
  <inkml:trace contextRef="#ctx0" brushRef="#br0" timeOffset="31297.28">5362 10530 0,'0'0'0,"-123"124"31,35-36-31,-36 71 16,36-18 0,70-106-16,36 36 31</inkml:trace>
  <inkml:trace contextRef="#ctx0" brushRef="#br0" timeOffset="31642.32">5627 10372 0,'0'0'0,"-18"17"62,36-17-46,-1 18-16,1 0 0,106 52 31,-89-52-15,-18-1-16,19 19 15,-54 34 1,-35 36 0,18-71-16,-89 106 15,89-105 1</inkml:trace>
  <inkml:trace contextRef="#ctx0" brushRef="#br0" timeOffset="31782.04">5962 10707 0,'0'0'0,"-53"88"16,18-53-16,-71 106 15,0-17 1,53-71 15</inkml:trace>
  <inkml:trace contextRef="#ctx0" brushRef="#br0" timeOffset="32211.17">6403 10478 0,'-88'35'31,"70"-18"-31,-70 72 16,17 34-1,54 18 1,52-17 0,-17-107-16,70 36 31,18-35-16,-1-71 1,-34-35 0,-89 35-1,-35 35 1,-35 36 0,53-18-16,-36 35 15,54-17-15,-54 52 16,71-34-1,0-19-15,18 1 16</inkml:trace>
  <inkml:trace contextRef="#ctx0" brushRef="#br0" timeOffset="32626.12">6950 10513 0,'0'0'0,"-71"0"32,54 17-32,-19 19 15,-17 34 1,36-34-16,-1 122 15,36-87 1,52 35 0,-17-89-1,18-34 1,-54-19-16,54-52 16,-53-53-1,-36 71 16,-17 17-15,35 35-16,-36 0 16,-17 18-1,18 18 1</inkml:trace>
  <inkml:trace contextRef="#ctx0" brushRef="#br0" timeOffset="32942.55">7144 10195 0,'70'88'63,"-52"-52"-63,0 17 0,17 88 31,0 88-15,-17-105-1,-1-19-15,-17 37 16,-17-37 0,-71-16-1,-1-1 1,-52-35-1</inkml:trace>
  <inkml:trace contextRef="#ctx0" brushRef="#br0" timeOffset="34562.51">2364 11571 0,'0'0'16,"-106"18"-1,88-18 1,18 17-16,-17-17 0,-1 0 15,0 0-15,18 18 0,-17-18 16,34 0 15,1 0-31,0 0 16,52 18 0,-35-1-16,318 54 31,0-36 0,-177-52-15,18 17-1,0-36 1,-17 19 0,-36-19-1,-35 36 1,-18 0-1,35 18 17,1 0-17,-1-1 1,1 1 0,17-18-1,53 18 1,-53-1-1,-18 1 1,19-1 0,34 1-1,-35-18 1,53 0 0,-53 0-1,53 0 16,-53 18-15,-105-18-16,69 0 16,37 17-1,52-34 1,-36 17 0,-17 0-1,1 0 1,-37 0-1,-34 0 1,-53 0 0,-36 0 77,36 0-93</inkml:trace>
  <inkml:trace contextRef="#ctx0" brushRef="#br0" timeOffset="36318.97">2311 11624 0,'-18'0'78,"0"0"-31,1 0-47,-1 18 16,-105-1 15,70-17-15,-18 0-16,-35 18 15,18-18 1,0 0 0,17 0-1,19 0 1,16 0 0,19 18-16,-1-18 15,-53 0 1,36 0-1,-35 0 1,52 0 15,-17 0-15,17 0 0,0 0 15,1 0-16,-1 0 1,18-18 0,-18 18-1,1 0 1,-1 0-16,53 18 62</inkml:trace>
  <inkml:trace contextRef="#ctx0" brushRef="#br0" timeOffset="40900.43">2540 10213 0,'0'0'0,"-18"35"62,18-17-62,-17 17 0,-1 0 16,18 18-16,-53 318 31,18-54 0,35-281 1,35-266-1,-17 36-15,17 18-1,-35 123 1,35-53-1,-17 71 1,-18 52 15,0 54-15,0 141 0,-18-89-1,18-52-15,-17 158 16,-1-123-1,18-53 1,-18-36 0,18-70 15,0-17-15</inkml:trace>
  <inkml:trace contextRef="#ctx0" brushRef="#br0" timeOffset="41256.22">2205 10266 0,'0'0'0,"-88"0"16,17 0-1,53 0 1,36-18 15,0 18-31,105-35 16,-35 17 0,-35 1-16,88-1 15,53 0 16,-88 18-15,-35 0 0,-1 18-1,19 0 1</inkml:trace>
  <inkml:trace contextRef="#ctx0" brushRef="#br0" timeOffset="41983.99">5256 10142 0,'0'0'16,"-17"36"30,17-19-30,0 19-16,0 193 31,-18-159-31,18 1 0,-53 158 16,0 124 15,53-265 16</inkml:trace>
  <inkml:trace contextRef="#ctx0" brushRef="#br0" timeOffset="42317.9">4921 10248 0,'0'0'0,"-70"-17"47,87 17-32,1-18-15,123-35 31,-35 35-31,-53 1 16,70 17 0,18 0-1,-35 17 1,18 1 0,-36 17-1,-53-35 1,-35-35-1</inkml:trace>
  <inkml:trace contextRef="#ctx0" brushRef="#br0" timeOffset="52743.25">1199 13070 0,'-52'-17'62,"69"17"32,1 0-94,-1 0 0,125-18 31,-107 1-15,-18 17-16,19 0 15,-1 0 1,18 0 0,-35 0-1</inkml:trace>
  <inkml:trace contextRef="#ctx0" brushRef="#br0" timeOffset="53089.61">1217 13264 0,'0'0'0,"-53"18"63,71-18-32,-1 0-31,1 0 16,70 0-1,-52 0-15,34 0 16,1 0 0,17 0 15,-70 0-31,34 0 31</inkml:trace>
  <inkml:trace contextRef="#ctx0" brushRef="#br0" timeOffset="55884.61">2364 12100 0,'0'0'0,"0"18"78,0 0-63,17-1-15,-17 1 0,36 211 32,-36-35-1,0-53 0,17-123 16</inkml:trace>
  <inkml:trace contextRef="#ctx0" brushRef="#br0" timeOffset="56222.18">2434 12206 0,'0'0'16,"-35"-70"15,35 52-31,0 0 16,0-17-1,35 0 1,18 17-1,18 36 1,-36 35 0,-17 70 15,-36-52-15,-17-18-16,35-36 15,-53 19 1,17-19-1,19-17 1,17-53 0</inkml:trace>
  <inkml:trace contextRef="#ctx0" brushRef="#br0" timeOffset="56688.25">3016 12012 0,'-88'-18'63,"88"36"-63,-18-18 15,18 18-15,-17 52 16,17 1-1,0-36 1,17 71-16,19-18 31,-1 0-15,18-35 0,0 0-1,-18-35 1,18-18-16</inkml:trace>
  <inkml:trace contextRef="#ctx0" brushRef="#br0" timeOffset="57182.94">3334 12136 0,'0'17'94,"0"1"-78,17-1-16,-17 1 0,18 70 15,-18 1 1,18 16 0,-1-34 15,-17-53-31,18 17 16,-18-70 15</inkml:trace>
  <inkml:trace contextRef="#ctx0" brushRef="#br0" timeOffset="57582.46">3193 12100 0,'0'0'0,"-18"-17"47,36 17 16,-1 0-63,1 0 0,0 0 15,70 0 1,0 0 0,-17 0-1,-19 0 1,-34 17 0,0-17 46</inkml:trace>
  <inkml:trace contextRef="#ctx0" brushRef="#br0" timeOffset="67294.68">3951 12100 0,'-18'0'47,"36"0"3125,-18 18-3156,18-18-1,-18 18-15,17-18 16,1 17 0,-18 1-16,18-18 15,-18 17-15,17-17 0,-17 18 16,18-18 15,0 18 0,-1-18 1,-17 17-1,0 1 0,-35 17-15,0 18-1,35-17 1,-18-36-16,0 35 31,1-18-15,34-17 31</inkml:trace>
  <inkml:trace contextRef="#ctx0" brushRef="#br0" timeOffset="67493.43">4145 12435 0,'0'0'0,"-35"71"46,17-53-46,1-1 0,-19 36 16,36 0 0</inkml:trace>
  <inkml:trace contextRef="#ctx0" brushRef="#br0" timeOffset="68027.36">4498 12083 0,'0'0'0,"-88"35"47,88-17-47,-18-1 0,0 1 15,1 70 1,-1 88-1,36-87 1,-18-54-16,35 35 16,36-17-1,-36-53 1,18-35 0,-36-18-1,-34 0 1,-1 18-1,-35 0 17,36 35-32,-1 0 31,0 35-15,36-17-1</inkml:trace>
  <inkml:trace contextRef="#ctx0" brushRef="#br0" timeOffset="68460.17">4798 12188 0,'-53'53'63,"53"-35"-48,0 35-15,-18 53 16,36 17 15,17-70-15,36-35-1,-18-18 1,-18-35 0,-35-18-1,0 0 1,-35 0 0,17 35-16,-17-17 15,35 17-15,-18 18 16,18 18 15</inkml:trace>
  <inkml:trace contextRef="#ctx0" brushRef="#br0" timeOffset="68809.37">5221 12047 0,'0'18'62,"0"0"-62,0 17 16,0 0-16,0 0 0,0 54 15,18 17 1,-18 70 15,0-158-31,35 87 32,-35-69-17,18-19 1</inkml:trace>
  <inkml:trace contextRef="#ctx0" brushRef="#br0" timeOffset="69323.75">5592 12188 0,'0'0'0,"17"0"63,-17 18-63,0 0 0,0-1 15,18 160 1,-18-142 0,17 141 15,19-123-16</inkml:trace>
  <inkml:trace contextRef="#ctx0" brushRef="#br0" timeOffset="69573.81">5503 12241 0,'0'0'0,"-70"-53"47,70 36-32,17 17-15,1-18 16,0 18 0,52-35-1,36 35 1,35 18-1</inkml:trace>
  <inkml:trace contextRef="#ctx0" brushRef="#br0" timeOffset="69908.28">5962 12030 0,'18'0'78,"-1"0"-63,1 17 1,0-17-16,34 18 0,37 35 31,-54-35-15,0-1-1,-17 18 1,-18-17 0,-35 35-1,-1 35 1,1-17 0,70-36-1</inkml:trace>
  <inkml:trace contextRef="#ctx0" brushRef="#br0" timeOffset="70059.55">6403 12400 0,'0'0'15,"-35"71"17,17-18-17,-17 17 1,17 1-1</inkml:trace>
  <inkml:trace contextRef="#ctx0" brushRef="#br0" timeOffset="70359.27">6544 12241 0,'0'0'0,"18"53"47,-18-35-32,0 17-15,0-17 0,0 123 31,0-70-31,0-1 16,17-35 0,1-17-16</inkml:trace>
  <inkml:trace contextRef="#ctx0" brushRef="#br0" timeOffset="70922.42">6773 12312 0,'-53'53'63,"53"-18"-63,0-17 0,0 70 31,0-53-31,18 1 16,17-1-1,1-18 1,-19-34 0,19-54-1,-19 1 1,-17-18 0,18-1-1,17 54 1,-35 53-1,18 17 1,-18 36 0,-18 52-1,18-35 1,0-35 0,18-35 15,52-54-16,-17-52 1,-35 35 0,-18-17-1,0 35 1,0-1 0,-18 19-1</inkml:trace>
  <inkml:trace contextRef="#ctx0" brushRef="#br0" timeOffset="71189.62">7214 12171 0,'0'0'0,"89"0"62,-72 17-62,1 1 0,-1 0 16,36 52-1,-35 36 1,-18-71-16,-18 107 16,-35 34-1,36-88 1,-18-70-1</inkml:trace>
  <inkml:trace contextRef="#ctx0" brushRef="#br0" timeOffset="72102.98">7955 12294 0,'0'0'16,"-53"-17"31,36 193-16,17-123-15,0 229-1,-18-123 32,18-194-16,0-230 1,0 195-17,18 17-15,-18-177 16,0 160-1,35 17 1,18 53 0,17 17-1,-34 1 1,-36 35 0,-53 71-1,-18-1 16,36-88-15,35-17-16,-18 17 16</inkml:trace>
  <inkml:trace contextRef="#ctx0" brushRef="#br0" timeOffset="72389.9">8326 12188 0,'-71'71'47,"53"-53"-47,18 17 15,-35 18-15,17 88 31,18-35-15,0 0 0,36-36-1,-19-52-15,36 17 16,0-35 0</inkml:trace>
  <inkml:trace contextRef="#ctx0" brushRef="#br0" timeOffset="72654.75">8484 12383 0,'0'0'0,"0"70"47,0-35-31,0 1-16,0 17 15,0 52 1,0 1-16,0-35 31,0-54-31,0 1 16,0-36 0,0-35-16</inkml:trace>
  <inkml:trace contextRef="#ctx0" brushRef="#br0" timeOffset="72905.39">8378 12365 0,'0'0'15,"0"-35"32,18 17-31,0 18-16,17-18 0,53 1 31,-17 17-15,-18 17-1,-18 19 1,-35-1 0</inkml:trace>
  <inkml:trace contextRef="#ctx0" brushRef="#br0" timeOffset="74320.61">8802 12435 0,'0'0'0,"-18"0"63,36 18-47,52 35 15,19 35 0,-89-35 0,-36 0-15,1-18 0,0 18-16,-36 18 15,54-36 1,34-35-1</inkml:trace>
  <inkml:trace contextRef="#ctx0" brushRef="#br0" timeOffset="74470.62">8978 12806 0,'0'0'0,"-53"53"31,-17 35-16,70-70 1,-18-1-16,36 1 16</inkml:trace>
  <inkml:trace contextRef="#ctx0" brushRef="#br0" timeOffset="74734.64">9155 12559 0,'0'0'0,"0"18"62,0-1-62,0 1 0,0 17 16,0 106-1,0-35 1,17-35 0,19-54-16</inkml:trace>
  <inkml:trace contextRef="#ctx0" brushRef="#br0" timeOffset="75285.4">9384 12594 0,'0'0'0,"-35"35"47,35 1-31,0-19-16,0 89 16,17 0-1,1-71 1,35-70 15,-36 0-15,1-1-16,0-52 15,-1 18 1,-17 52 0,0 36 30,0-1-46,0 89 32,0-71-32,0 18 15,0 36 1,36-54 0,17-35-1,17-88 1,-70 17-1,-18-35 1,-17 53 0,0 0-1,17 36 1,18-1 0</inkml:trace>
  <inkml:trace contextRef="#ctx0" brushRef="#br0" timeOffset="75552.12">9631 12435 0,'0'0'0,"70"71"47,-52-53-32,-18 17-15,18 0 0,-1-17 16,-17 17-16,18 89 16,-36 17-1,-35 17 1,-35 1 0,0-35-1</inkml:trace>
  <inkml:trace contextRef="#ctx0" brushRef="#br0" timeOffset="76867.17">3175 13212 0,'0'0'0,"-71"-36"47,89 36-16,0 0-31,-1 0 0,19 0 0,281 36 31,177-19 16,88-17-16,-123 0 0,-159 18-15,-106-18 0,17-18-1,-34 36 1,-107-18-16,107 17 16,-19 1-1,72 0 1,-1-18 15,-123 0-31,123-18 31,-35 18-15,0 0 0,-17 0-1,70-18 1,-18 1-1,-53-1 1,36 18 0,-124 18-1,106-1 1,-88 1 0,0-18-1,-18 0 1,-35 0-1,0 0 1,-36 18 15,-69-1-31</inkml:trace>
  <inkml:trace contextRef="#ctx0" brushRef="#br0" timeOffset="77534.25">5009 13776 0,'0'0'16,"-35"-35"31,35 52-31,0 1-16,0 0 0,0 17 15,0 18-15,0 211 31,0 89 1,18-282-1,-18-124-15</inkml:trace>
  <inkml:trace contextRef="#ctx0" brushRef="#br0" timeOffset="77783.33">4957 13864 0,'0'0'0,"0"-70"0,0 34 16,0 1 15,17 17-15,89 1-1,-18 34 1,-17 19-1,-71 17 1,-53 35 0,-35 18-1,52-71 1,1 0 0,35-52-1</inkml:trace>
  <inkml:trace contextRef="#ctx0" brushRef="#br0" timeOffset="78115.36">5733 13617 0,'0'0'0,"-89"36"47,72-19-47,-1-17 16,1 18-16,-1 17 15,-17 71 1,35-18 0,0-53-16,35 71 15,0 0 1,36 35-1,-1-70 17,1-54-32,-18-34 15</inkml:trace>
  <inkml:trace contextRef="#ctx0" brushRef="#br0" timeOffset="78413.07">6138 13864 0,'0'0'0,"18"18"63,-18-1-63,18 19 15,-1 140 17,-17-105-32,18 35 15,0-71 1,-1-18 15</inkml:trace>
  <inkml:trace contextRef="#ctx0" brushRef="#br0" timeOffset="78685.16">6015 13758 0,'0'0'0,"-18"-17"46,36 17-14,17 0-32,-17 0 0,88 17 15,-36 1 17,1 0-17,-1-1 1,-17 1-1</inkml:trace>
  <inkml:trace contextRef="#ctx0" brushRef="#br0" timeOffset="79164.28">6791 13758 0,'0'0'0,"-35"0"63,52 18-47,1-18-16,0 0 0,17 18 15,53 17 1,-17-17-1,-71-1 1,0 1-16,0 52 31,-18-17-31,-53 88 32,71-70-17</inkml:trace>
  <inkml:trace contextRef="#ctx0" brushRef="#br0" timeOffset="79298.78">7144 14111 0,'0'0'0,"-71"71"31,54-36-31,-54 71 16,36-71-1,35-17-15,17-1 16</inkml:trace>
  <inkml:trace contextRef="#ctx0" brushRef="#br0" timeOffset="79697.64">7620 13688 0,'0'0'0,"-88"88"32,70-70-32,18 17 15,-17 0-15,-1 159 16,36-70 0,34-18-1,-16-89 1,17-52-1,-36-18 1,-34-35 0,-19 52-1,1 19 1,-18 17 15,18 17-15,35 36-1,18-17-15</inkml:trace>
  <inkml:trace contextRef="#ctx0" brushRef="#br0" timeOffset="80063.11">7955 13882 0,'0'0'0,"-70"-18"31,52 36-15,0-1-16,-17 72 15,17 34 1,18 18 0,36-88-1,-19-35 1,19-1-1,34-69 1,-70 16-16,18-70 16,-18 53-1,0 36-15,-18-54 16,1 18 0,-19 18-1</inkml:trace>
  <inkml:trace contextRef="#ctx0" brushRef="#br0" timeOffset="80330.42">8026 13776 0,'17'-35'31,"1"17"-31,0 18 16,-1 0-16,1 0 31,0 35-15,-1 124-1,-34-18 1,-1-17 0,0-36-1,18-53-15,-53 36 16,0-36-1,18-17 1</inkml:trace>
  <inkml:trace contextRef="#ctx0" brushRef="#br0" timeOffset="82628.39">6526 15434 0,'0'0'0,"-35"-18"62,53 18-30,-1 0-32,19 0 15,-19 0-15,107 0 31,-71 18-15,-36-18 0,19 0-1</inkml:trace>
  <inkml:trace contextRef="#ctx0" brushRef="#br0" timeOffset="82960.66">6615 15558 0,'0'0'0,"17"0"78,1 0-78,0 0 0,-1 0 15,54 0 1,-18 0 0,35 17-1,-71-17 1,19 0-16,-36-17 78,-18-1-78</inkml:trace>
  <inkml:trace contextRef="#ctx0" brushRef="#br0" timeOffset="85880.89">7408 14940 0,'0'0'16,"-70"0"31,87-17 15,1-1-62,-18 0 16,71-70 0,-36 17 15,-35 54 0,18-1 0,-18 1-15,0-1 15,0 0-15,17 18-16,-17-35 16,18 17-1,-18 1 1,0 34 15,0 1-15,0 17-16,0 53 15,-18 18 1,18 0 0,0-18-1,0-35 1,0-35 15,-17-18 32,-1 18-48,0-18-15,1 17 16,-36 1-1,-18-1 1,54-17 0,-1 0-16,36 0 62,-1 0-46,18 0-16,-17-17 15,70 17-15,0 0 32,18 0-17,-35 0 1,-18 0 0,-53 0 109</inkml:trace>
  <inkml:trace contextRef="#ctx0" brushRef="#br0" timeOffset="87972.24">8149 14852 0,'0'0'16,"-35"0"30,53 0-30,-1 0 0,1 0-16,-1 18 0,72 35 31,16 17 0,-52-52 0,-35-54-15</inkml:trace>
  <inkml:trace contextRef="#ctx0" brushRef="#br0" timeOffset="88138.61">8414 14870 0,'0'0'32,"-71"0"-1,36 35-16,17-17 1,1 17-16,-19 18 16,-17-18-1,36 0 1,17-52 0</inkml:trace>
  <inkml:trace contextRef="#ctx0" brushRef="#br0" timeOffset="88906.4">8837 14517 0,'0'0'0,"-18"0"63,18 17-48,0 1 1,18 35-1,-18-18-15,0 71 16,18 0 0,-1-18-1,-17-70-15,0 35 16,0-71 31,0 0-47,0-70 15,-17-35 1,-1-54 0,18 89-1,35 18 17,1 52-17,34 18 1,-17 35-1,-53-17-15,18 35 16,-36 53 0,-35-36-1,0-17 1,0-18 0,53-52-1</inkml:trace>
  <inkml:trace contextRef="#ctx0" brushRef="#br0" timeOffset="89208.43">9331 14393 0,'0'0'15,"-88"53"16,70-35-31,1 0 16,-54 70 0,53-18-1,18 18 1,18 18 0,-18-70-16,53 34 15,-18 1 1,36-18-1,17-53 1</inkml:trace>
  <inkml:trace contextRef="#ctx0" brushRef="#br0" timeOffset="89504.48">9490 14570 0,'17'0'62,"1"0"-46,-18 17-16,18 1 0,17 17 15,35 36 1,1 17 0,-36-35-1,-17-35-15,17-1 16</inkml:trace>
  <inkml:trace contextRef="#ctx0" brushRef="#br0" timeOffset="89722.79">9790 14587 0,'-89'53'47,"72"-35"-31,17 0-16,-18 17 0,0 0 15,1 0-15,-18 54 16,-1-36-1,19-1 1</inkml:trace>
  <inkml:trace contextRef="#ctx0" brushRef="#br0" timeOffset="90438.25">9613 14570 0,'0'0'0,"0"-53"63,18 70-32,-1 1-31,-17 17 15,36 36 1,-1 88 0,-35-124-16,18 36 15,-18-1 1,0-35 0,0-52 15,17-71-16,-17 35-15,-17-159 16,-1 88 0,0 54-1,18 52 1,0 36 31,18 0-47,-18 17 15,18 141 1,-1-17 0,-17-18-1,18-70 1,-18-54 0,0-34-1,0-19 1,0 19-16</inkml:trace>
  <inkml:trace contextRef="#ctx0" brushRef="#br0" timeOffset="90671.06">9472 14605 0,'0'0'16,"-18"-18"30,36 18-30,0 0 0,70-17-1,-53 17-15,53-18 16,18 18 0,18 18-1,-54-18 1</inkml:trace>
  <inkml:trace contextRef="#ctx0" brushRef="#br0" timeOffset="91006.83">10037 14464 0,'17'18'63,"1"-18"-63,-1 17 15,1 1-15,0-1 16,-1 1-16,36 17 16,-17 1-1,-19-1 1,-17 0-1,-53 53 1,18-17 0,0 0-1,35-1 1</inkml:trace>
  <inkml:trace contextRef="#ctx0" brushRef="#br0" timeOffset="91169.64">10460 14887 0,'0'0'0,"-106"71"31,71-36-15,-18 18-16,0 18 16,35-36-1,18-18 1</inkml:trace>
  <inkml:trace contextRef="#ctx0" brushRef="#br0" timeOffset="91436.93">10566 14640 0,'-36'71'62,"36"-36"-62,0 0 16,0 107 0,18-54-1,17-18 1,-17-52-16,0-18 15</inkml:trace>
  <inkml:trace contextRef="#ctx0" brushRef="#br0" timeOffset="92020.13">10777 14658 0,'0'0'0,"-17"35"47,17 0-31,0 1-16,0 52 15,17 53 1,1-88 0,0-35-1,-1-18 1,19-53-1,-1-35 1,-35 70-16,17-53 16,1 18-1,0 18 1,-18 17 15,17 18-31,1 71 31,0 35-15,-18-18 0,17-17-1,1-54 1,17 1 0,1-89-1,-19-17 1,-17-53-1,-17 70 1,-1 36 0,0 18-1,1 17 1,17 35 0</inkml:trace>
  <inkml:trace contextRef="#ctx0" brushRef="#br0" timeOffset="92268.92">11183 14499 0,'0'0'32,"71"71"-1,-36 35-16,-35-36 1,0-35-16,-18 107 16,-17-19-1,-71 71 1,-17-71 0</inkml:trace>
  <inkml:trace contextRef="#ctx0" brushRef="#br0" timeOffset="92934.52">8008 15487 0,'0'0'0,"18"0"63,17 0-63,0 0 0,1 0 0,16 0 16,19 18-16,0-18 0,-1 0 15,495 0 16,70-18 1,-71-35-1,-335 35 0,-211 36-15,-53 17-1</inkml:trace>
  <inkml:trace contextRef="#ctx0" brushRef="#br0" timeOffset="93586.39">8696 15875 0,'0'0'0,"-71"71"63,71-36-63,0-18 0,0 19 0,0-1 16,0 0-16,0 106 15,18-35 16,-18-35-15,0-36 0,-18-123 15,1-53-15,-18 35-1,17 71-15,18-36 16,-18-17-1,54 53 1,16 35 0,54 17-1,-53 36 1,-35 0 0,-36 53 15,-35-35-31,0-19 31,0-69-15</inkml:trace>
  <inkml:trace contextRef="#ctx0" brushRef="#br0" timeOffset="93853.25">9155 15663 0,'0'0'0,"-36"71"32,1-36-32,0 36 15,-36 35 1,18-1 0,36-69-16,17 87 15,17-17 16,36-18-15,124-35 0,-107-106-1</inkml:trace>
  <inkml:trace contextRef="#ctx0" brushRef="#br0" timeOffset="94086.34">9472 15875 0,'0'0'15,"0"71"32,0-54-47,0 18 0,0 36 16,0 105 0,0-52-1,0-106 1,18 34-1,17-69 1</inkml:trace>
  <inkml:trace contextRef="#ctx0" brushRef="#br0" timeOffset="94297.15">9278 15769 0,'0'0'0,"-53"-17"47,71 17-31,35 17-1,105 1 1,-34-1 0,70 19 15</inkml:trace>
  <inkml:trace contextRef="#ctx0" brushRef="#br0" timeOffset="94572.01">9966 15699 0,'0'0'16,"18"0"31,-18 17-47,17-17 15,36 53 1,0-18 0,0 1-1,-53 17 1,-53 52 15,-17 1-31,-1-17 16,18 16 15</inkml:trace>
  <inkml:trace contextRef="#ctx0" brushRef="#br0" timeOffset="94733.65">10372 16051 0,'0'0'0,"-89"89"16,54-54-1,0 0-15,-18 53 16,-18 18 0,71-88-16,-17 17 15</inkml:trace>
  <inkml:trace contextRef="#ctx0" brushRef="#br0" timeOffset="95117.27">10672 15840 0,'0'0'0,"-124"123"32,106-88-32,1 1 15,-36 158 1,53-71-1,88-17 1,0-106 0,0-88-1,-35-18 1,-35 71-16,-36-36 16,-52 54-1,-1 17 1,36 0-16,-53 53 31,17 35-15,71-18-1,36-52-15</inkml:trace>
  <inkml:trace contextRef="#ctx0" brushRef="#br0" timeOffset="95449.2">10989 15875 0,'0'0'16,"-88"18"-1,70-1 1,1 1-16,-1 17 0,-17 106 16,52 53-1,19-70 1,34-89 15,-35-35-31,36-35 16,0-71-1,-54-35 1,-52 17 0,0 89-1,-18 0 1,35 35-1</inkml:trace>
  <inkml:trace contextRef="#ctx0" brushRef="#br0" timeOffset="95705.58">11165 15734 0,'0'0'16,"71"0"31,-36 0-47,18 53 0,0 35 31,-35 53-31,-36 53 31,-88 35-15,18-105-1,0-71 1,35-36-16</inkml:trace>
  <inkml:trace contextRef="#ctx0" brushRef="#br0" timeOffset="96397.03">10336 15399 0,'0'-18'62,"124"18"-30,123-35-1,-141 17-15,17 18-1,-52 0 1,-54 0-16,19 18 15,-19-18 1,-34 0 31,-1-18-31,0 18-16</inkml:trace>
  <inkml:trace contextRef="#ctx0" brushRef="#br0" timeOffset="114172.67">3951 13635 0</inkml:trace>
  <inkml:trace contextRef="#ctx0" brushRef="#br0" timeOffset="124084">9066 12277 0,'0'0'16,"89"0"31,-72 0-47,1 0 15,0 0-15,-1 0 16,1 0-16,105-18 31,36 18 1,-88 0-1,-54 0 0</inkml:trace>
  <inkml:trace contextRef="#ctx0" brushRef="#br0" timeOffset="125208.76">11677 15381 0,'-71'18'47,"54"-18"-32,-1 0-15,36 0 79,-1-18-79,19 18 0,-1-35 15,36 17 1,-19 1-1,19 17 1,0 17 0</inkml:trace>
  <inkml:trace contextRef="#ctx0" brushRef="#br0" timeOffset="125421.71">11677 15522 0,'0'0'16,"-35"18"31,52-18-31,19 0-16,-19 18 0,124-18 31,-52 0-31,-72-18 15</inkml:trace>
  <inkml:trace contextRef="#ctx0" brushRef="#br0" timeOffset="126237.96">12206 15011 0,'0'0'0,"18"53"47,-1-18-32,-17 0-15,0 247 32,-17-158-17,-1-36 1,18-70-1,0-36 1,18-88 15,-18 53-31,0-105 16,35-1 0,0 53-1,-17 18 1,-18 70-1,18 18 1,17 0 0,0 18-1,0 52 1,-17 54 0,-18-18-1,-70 17 1,34-105-1,-17-1 17,36-34-17,17-1-15</inkml:trace>
  <inkml:trace contextRef="#ctx0" brushRef="#br0" timeOffset="126617.73">12700 15081 0,'0'0'16,"-35"88"15,35-70-31,0 0 16,-18 52 0,0-52-16,18 105 15,-17 19 1,34-54-1,19 0 1,-1-35 0,18-53-1,-35-18-15</inkml:trace>
  <inkml:trace contextRef="#ctx0" brushRef="#br0" timeOffset="127535.53">12894 15275 0,'0'0'0,"-35"88"62,35-70-62,0 17 0,0 1 0,0-1 16,0 18-16,0-18 0,0 18 15,17 141 17,19-264-1</inkml:trace>
  <inkml:trace contextRef="#ctx0" brushRef="#br0" timeOffset="127783.98">12753 15293 0,'0'0'16,"-53"-53"31,71 53-16,-1 0-31,54-18 16,-36 18-1,36-17 1,17 17 0,-18 17-1,-34 1-15</inkml:trace>
  <inkml:trace contextRef="#ctx0" brushRef="#br0" timeOffset="128450.83">13176 15275 0,'36'18'62,"-36"0"-62,17-1 0,1 1 16,-1-1-16,54 72 31,-53-72-31,-1 54 31,-70 52 1,-105 18-1,140-105 0</inkml:trace>
  <inkml:trace contextRef="#ctx0" brushRef="#br0" timeOffset="128614.95">13423 15734 0,'-53'70'16,"106"-140"-16,-141 176 0,-18 0 31,89-71-31,-36 35 16,70-17-1</inkml:trace>
  <inkml:trace contextRef="#ctx0" brushRef="#br0" timeOffset="129083.83">13511 15575 0,'0'0'0,"-17"35"47,17-17-32,-36 70 1,36-70 0,-17-18-16,34 35 15,36-35 1,0-35-1,0 0 17,-35 17-32,-18 36 47,-18-1-47,1 107 31,-1-36-16,36 35 1,-1-105 0</inkml:trace>
  <inkml:trace contextRef="#ctx0" brushRef="#br0" timeOffset="129431.03">13723 15752 0,'0'0'0,"-53"88"32,53-53-32,-17 53 15,17-70 1,17 88 0,18-53-1,1-36 1,34-70-1,-34-17 1,-36-36 0,-18 35-1,-17 18 1,17 36 0,18-1 15,18 18-31</inkml:trace>
  <inkml:trace contextRef="#ctx0" brushRef="#br0" timeOffset="129751.78">13794 15452 0,'0'0'15,"17"0"32,1 17-31,0 1-16,-1 0 15,1 17-15,35 53 16,-18 71 0,0-18-1,-35-18 1,-17-34-1,-36-1 1,-18-35 15,18-36-15,0-17 0</inkml:trace>
  <inkml:trace contextRef="#ctx0" brushRef="#br0" timeOffset="137623.15">11095 9384 0,'0'0'0,"-53"0"47,35-18-31,1 18-1,-1 0 1,18-17 46,18 17-46,-1 0 0,1 0-1,-36 0 95,1 0-95,17-18-15,-18 18 0,0 0 16,1 0-16,-19 0 15,-16 0 1,16 0 0,-17-18-1,71 18 48,0 0-48,17 0-15,0 0 16,71 0 0,-53 0-1,-18 0-15,36 0 16,-18 18 0,-18-18-1,-53 0 32,-70 18-31,18-18-1,17 0 1,-18 0 0,36 0-1,17 0 1,36 0 15,-1 0-15,1 0-16,0 0 15,52 0 1,36 0 0,0 0-1,-71 0-15,89 17 16,-71 1-1,-18-18 1,-53 0 31,-17 18-47,-53-18 16,-36 17-1,1-17 1,-1 0-1,54 0 1,87 0 31,1 0-31,35 0-1,-18 0-15,106-17 16,-35 17-1,-18 0 1,18 17 0,-53-17-1,-35 0 1,-36 0 31,-35 18-47,-35-18 15,35 17 1,-88-17 0,18 18-1,87-18-15,-52 0 16,53 0 0,52 0 15,1 0-16,88-18 1,17 1 0,-87 17-16,87-18 15,1 18 1,-107-17-16,54 17 16,-18 0-1,-36 0 16,-52 0 1,17 0-32,-34 0 0,16 0 15,-70 17 1,-17 1 0,17-1-1,0-17 1,71 0-1,17 0 1,36 0 0,35-17-1,106-18 1,-36 17 0,36 0-1,-124 18 1,0 0-16,89 0 31,-106 0-15,17 0-1,-70 18 17,-71 0-17,35-1 1,-88 18-1,18-35 1,88 0 0,36 0-1,34 0 17,1 0-32,35 0 15,70-17 1,-52 17-1,17-18-15,89 1 32,-89-1-17,0 18 1,-35 0 0,-35 0-16,-1 0 15,-34 0 16,-19 0-15,-34 0 0,-18 0-1,70 0-15,-53 0 16,18 18 0,18-18-1,53 0 32,-1 0-31,19 0-16,17 0 15,35 0 17,-53-18-17,18 18-15,18 0 16,17 0-1,-35 0 1,0 0 0,-36 0-16,18 0 15,-17 0 1,0 0-16,-18 18 47,-18-18 281,0 17-328,54-34 0</inkml:trace>
  <inkml:trace contextRef="#ctx0" brushRef="#br0" timeOffset="147470.77">12083 14676 0,'0'0'0,"-71"0"47,71 17-31,53 160 15,-18 281 0,-35-193-15,0-177-16,0 124 16,0-36-1,0-105 1,18-36-1,0-35 1,17-88 15</inkml:trace>
  <inkml:trace contextRef="#ctx0" brushRef="#br0" timeOffset="149744.41">12047 14940 0,'0'0'0,"-17"-70"31,17 52-31,-18 18 0,18-35 32,-18 17-17,1 0 1,-1 18-1,18-17 1,18 17 0,-1 0-1,107-53 1,-36 0 0,-17 18-1,-36 17-15,141-17 16,-87 35-1,69 35 1,1-17 15,-88-18-31,-54 0 16,54 0 0,-1 0-1,-34 17 1,-19-17-1,1 18 1,0-18 0,17 0 15,-18 0-15,1 0 30,0 18-14,-1-1-32,1 1 15,0-1 1,17 1 0,0 53-1,0-1 1,-17 18-1,17 1 1,1-19 0,-19-17-1,19-35 1,-1-1 0,-17-17-1,17 0 1,-18 18-1,19-18 1,-19 0 15,1 18-15,17-18 0,18 35-1,-53-17 1,53 34-1,-18-16 1,-17-1 0,35 36-1,-18-36 1,0-17 0,18 34-1,0-34 1,-17 17-1,-1 18 1,-17 0 15,-18 0-31,0 0 16,17 35 15,1-17-15,-18-1-1,17-17 1,1 0 0,0 0-1,-1 0 1,-17-35 0,0-1-1,-17 1 1,-1 0-1,-35 17 1,-17-18 15,-1 19-31,-35-1 32,18-17-17,-18 17 1,-35-17-1,53-1 1,0 18 0,-18-17-1,0-18 1,35 0 0,1-18-1,35 18-15,-18-17 16,-18-1-1,-35-17 17,36 0-32,17 17 31,0 0-15,0 1-1,18-1 1,17 18-16,-35-18 15,36 1 1,-1-1 0,0 1-1,1-36 1,-1 35 0,-35-35 15,53 35-31,-70-17 15,52 18 1,-17 17 0,17 0 15,-17-18-15,17 18-1,-17 0 1,17-18-1,-17 1 1,17 17 0,1 0-1,-1-18 1,0 18 0,1 0 15,17 18-31,-18-18 31,36 0 0,-1-18-15</inkml:trace>
  <inkml:trace contextRef="#ctx0" brushRef="#br0" timeOffset="164133.18">11853 9578 0,'0'0'0,"-53"-53"47,36 53-31,17-18-16,-18 18 15,18-17-15,-53-1 16,18 0 31,53 18 0,17-17-32,71-1 1,105 1 0,-105 17-1,-35-18-15,70 18 16,-35 0-1,-36 18 1,-52-18 0,-53 17 15,-54-17-15,-52 18-1,-35-1 1,123-17-16,-88 0 15,35 0 1,71 0 0,70 0 15,-17-17-31,52-1 16,-17 1-16,106-36 15,35 0 1,53 0-1,-124 53 1,-70 17 0,-35-17 15,-36 0-15,-123 36-1,-18-1 1,107-17-16,-54-1 15,-71 1 1,89-18 0,70 0-1,71 0 17,-17 0-32,-1 0 0,106-18 15,18-17 1,0 35-1,17 0 1,-88 18 0,-53-18 15,-35 17-31,-88-17 31,53 0-31,-71 18 16,-70 0-1,-54-1 1,89-17 0,71-17-1,105 17 17,88 0-17,19 0 1,16 0-1,1 0 1,-106 0 0,-88 0 15,-89 35-15,-70 0 15,-53 0-16,177-17-15,-160-18 16,36 0 0,18-18-1,53-17 1,70 35 0,70-18 15,54 18-16,-36 0-15,124-17 16,53 17 15,-71 0-31,-53 0 32,0-18-17,-53 18 1,-52 0 15,-89 0-15,-35 0-1,-36 18 1,124-18-16,-105 0 16,34-35-1,18 17 1,89 18-1,52 0 17,53-18-17,-53 18-15,142 0 16,35-17 15,34-1-15,-69 0-1,-36 18 1,-88 0 0,-71 0 15,1 0-31,-89 0 16,-53 0-1,-17 0 1,-18 0-1,88 0 1,53 0 0,35-17-1,36 17 17,52 0-32,72 0 31,104 0-16,19 0 1,-159 17 0,53-17-1,-124 18-15,-17-18 16,17 0 0,-70 0 15,-54 0-16,-52 0 1,71 0-16,-89 18 16,0-18-1,0 0 17,89 0-17,88 0 32,34 0-31,90 0-1,-107 0-15,35 0 16,71-18 0,-52 0-1,-19 18 1,-17 0-1,-35 0 1,-36 0 15,-17-17-15,-53 17 0,52 0-1,-34 0 1,-89-18-1,36 18 1,-1-18 0,89 18 15,35-17-15,35 17-1,36 17 1,52 1-1,-70-18-15,88 18 16,-70-1 0,-18-17-1,-36 0 1,-34 0 0,-36 0 15,-71 18-16,-17-18 1,-53 18 0,71-18-1,34 0 1,37 0 0,34 0-1,0 0 251,1 0-110,-1 0-125,18-18 1,-18 18 61,1 0 1,17-18-78,-18 18-16,0 0 31,1-17-15,-1 17-1,1 0-15,17-18 16,-36 18-1,19 0 1,-1 0 0,18-18-1,18 18 110,-18 18-125,17-18 16,1 0 0,0 0-16,-1 0 15,-17 18 1,18-18-1,-1 0 1,1 0 15,0 17 1,-1-17 124,-17-17-156,18 17 15,0 0-15,17 0 16,53 0 0,-17 0-1,-54 0-15,36 17 16,35-17 0,-17 0 15,-18 18-31,0-18 31,0 0-15,17 0-1,1 18 1,-36-18 0,-17 0-16,17 0 15,0 0 1,-17 17-16,17-17 15,1 18 1,-1-18 0,0 0-1,-17 18 1,35-18 0,-36 0-1,1 17 16,17-17-15,-17 0 15,-18 18-15,17-18 15,1 0 79,-36 0-110</inkml:trace>
  <inkml:trace contextRef="#ctx0" brushRef="#br0" timeOffset="166561.06">14517 8855 0,'0'0'16,"0"-18"31,17 36 78,1-18-110,0 0-15,17 0 16,124 17 31,0-17-32,-71 0 17,-53 0-32,36 0 15,34 0 1,-16 0 0,-1 0-1,0 0 1,-53 0-1,36-17 1,-36 17 0,53 0-1,-17-18 1,70 18 0,-35 0-1,0-18 1,17 18 15,53-17-15,1-1-1,-54 1 1,-34 17 0,-1 0-1,-35 17 1,17 1-1,-35-18 1,18 0 0,-35 0-1,35 0 1,-18 0 0,0 17-1,1-17 16,17 0-15,35-17 0,0 17-1,0-18 1,36 1 0,-54 17-1,71-18 1,18 0-1,-35 1 1,-19 17 0,1-18-1,18 0 1,-36-17 0,-17 17-1,52-17 16,-88 18-15,36-1 0,-1-17-1,-17 35 1,18-18 0,35 0-1,0 18 1,-54 0-1,1-17 1,36 17 0,-54 0-1,35 0 1,19-18 0,-19 18-1,1-18 1,-18 18-1,35 0 17,-35 0-17,-18 0 1,-17 0 0,17 0-1,-17 0 48,-18-17 124,-18 17-156,36 17-15</inkml:trace>
  <inkml:trace contextRef="#ctx0" brushRef="#br0" timeOffset="167482.03">19861 8378 0,'0'0'0,"-17"0"63,34 0-16,1 0-32,0 0-15,35 0 16,-18 0 0,71 18-1,-36 0 1,1-18 0,-54 0-1,19 0 1,-36 17 62,0 1-31,0 0-32,-18-1 1,18 1-16,0 0 16,0-1-1,-18-17 1</inkml:trace>
  <inkml:trace contextRef="#ctx0" brushRef="#br0" timeOffset="167961.04">20055 8273 0,'0'0'0,"-17"0"63,34 0-48,-17 17 1,18-17-16,0 0 0,52 36 31,1-1-15,-1-18 0,-17 19-1,0-1 1,-35-17-1,-36-1 32,-52 54-31,-36 52 0,0 1-1,88-71-15,-35 0 16,36-18-16,-1 0 15,71-35 1</inkml:trace>
  <inkml:trace contextRef="#ctx0" brushRef="#br0" timeOffset="168428.23">19967 8396 0,'0'0'0,"-88"-35"31,70 17-15,36 18 15,0 0-31,17 0 15,53 0 1,-53 0-16,36 0 31,35 18-15,0 17 0,-36-17-1,-52-18 1,-18 17 15,-18-17-15,-70 106-1,0 18 1,17-18 0,36-18-1,17-53 1,54-70-1</inkml:trace>
  <inkml:trace contextRef="#ctx0" brushRef="#br0" timeOffset="168893.5">20020 8184 0,'0'0'15,"-53"-35"32,71 35-15,-18 18-17,18-18-15,-1 0 0,71 35 16,36 0-1,-71-17 1,17 17 15,-52-17-15,0 0 0,-18-1-1,0 1 1,-53 52-1,0 19 1,-18 16 0,54-69-16,-36 70 15,35-36 1,18-52 0</inkml:trace>
  <inkml:trace contextRef="#ctx0" brushRef="#br0" timeOffset="171703.15">8837 12206 0,'0'0'0,"-88"-18"16</inkml:trace>
  <inkml:trace contextRef="#ctx0" brushRef="#br0" timeOffset="172825.52">7655 10142 0,'0'0'0,"0"-70"31,0 52-15,0 1-16,0-1 15,0 0-15,0 1 16,0 34 15,0 1-15,0 105 0,-17 107-1,17-142-15,-18 176 16,0 1-1,18-71 1,-17-53 0,17-88-1,0-71 32,0 1-47,0-195 31,0 71-31,0-18 16,0-52 0,0 52-1,35 53 1,-35 88 0,0 36 15,0 17-31,-53 300 15,53-246 1,-70 228 0,52-105-1,-35-1 1,35-105 0,1-70-1,17-54 32,0 0-47,0-35 0</inkml:trace>
  <inkml:trace contextRef="#ctx0" brushRef="#br0" timeOffset="173903.2">917 9648 0,'0'0'0,"-53"-35"62,71 35-46,-18 18-16,35 35 16,-17-18-16,123 565 31,-123-53 0,-18-230 0,0-229-15,0-70 0,0 0-1,0-36 17,0 0-17,17-35-15</inkml:trace>
  <inkml:trace contextRef="#ctx0" brushRef="#br0" timeOffset="175718.48">970 9719 0,'0'0'16,"18"0"62,-1-18-63,1 18-15,0 0 16,123-17 0,159-89 15,52 18 0,-316 88-31,228 0 47,-140-18-31,35 0-1,-89 18 1,-35 0-16,89-17 16,-36 17-1,0-18 1,18 1-1,-71-1-15,36 0 16,141-52 0,-107 52-1,1 18 1,18 0 0,17 0-1,-53 0 16,0 0-31,36 18 32,-54-18-17,-34 0-15,87 35 16,-17-17 0,-18-1-1,18 1 1,17 0-1,-17-1 1,-18 18 0,1-17-1,34 17 1,-70-17 0,70 17-1,1 18 16,-36-35-15,0-1 0,18 1-1,0 17 1,70-17 0,-52-18-1,87 0 1,-175 0-1,140 18 1,-70-18 0,-35 17-1,17-17 1,0 18 0,0-18-1,0 0 1,0 18 15,-35-18-15,-35 17-1,0-17-15,-1 18 32,1-18-17,35 0 1,0 18-1,0-18 1,-18 17 0,-17-17-1,-1 0 1,-17 18 15,18-18-15,0 0 15,-1 17-31,18-17 31,-17 0-31,-18 18 0,35-18 16,1 18 0,-19-18-1,1 0 1,-36 0 31,-17 0-47</inkml:trace>
  <inkml:trace contextRef="#ctx0" brushRef="#br0" timeOffset="208802.16">12435 15840 0,'0'0'16,"-17"-18"15,34 18 16,19 0-31,158 53 15,-88-18-15,35 1-1,-88-19 1,-36-17-16,-17 18 31,-17-36 0,-19 18-15,-52-17 0,-53-1-1,-35-35 1,70 35-1,53 1 1,35 17 0,36 0-1,0 0 1,123 17 0,-88-17-16,52 18 15,72 17 1,-124-35-16,88 36 15,-35-1 1,-53-18 0,-1-17 15,-87 0 0,-53 0-15,-53 0-1,88 0-15,-53-17 16,-123-18 0,194 35-1,-18-18 1,70 18 31,1 18-47,17-18 0,106 35 15,106 53 17,-88-17-17,-36-1 1,-17 1 0,-53-54-1,-35-17 1,-36 0-1,1 0 1,-19 0-16,-140-53 16,17 18-1,18 0 1,35 0 0,36 17-1,87 18 48,36 0-63,177 53 31,-107-18-31,106 36 31,-105-36-15,-107-17-16,54-1 15,-36 1 1,-52-18 0,-19 0-1,-105-18 1,-35-17 0,-53 0-1,105 17 1,18 0 15,89 18-15,52 0 15,71 0-15,-53 18-16,105 0 15,-17 17 1,-17 0-1,-1 1 1,-70-19 0,-35-17-1,-36 0 173,1 0-173,-1 0-15,71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3:06:42.6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10283 12224 0,'0'0'16,"36"-53"31,-19 53-47,-17 17 31,18 54-15,-18 0-1,-18 17 1,18 0 0,-17-70-1,17-1 1,0-34-1,17-54 1</inkml:trace>
  <inkml:trace contextRef="#ctx0" brushRef="#br0" timeOffset="5664.68">16492 5874 0,'-35'35'62,"53"-35"-62,-18 18 0,88 140 47,0 1-16,-35-18 1,-18-123-1</inkml:trace>
  <inkml:trace contextRef="#ctx0" brushRef="#br0" timeOffset="5842.34">16863 6103 0,'0'0'15,"-88"35"1,70-17 0,-70 35-16,-36 70 15,-17 18 17,53-35-17,35 0 1</inkml:trace>
  <inkml:trace contextRef="#ctx0" brushRef="#br0" timeOffset="6344.2">17427 5944 0,'-17'-17'47,"34"17"-31,1 17 0,-18 1-16,53 35 15,0 17 1,-36-17-1,-34 18 1,-89 52 15,88-105-31,-17 17 0,-124 71 32,124-88-17,17 17 1</inkml:trace>
  <inkml:trace contextRef="#ctx0" brushRef="#br0" timeOffset="6944.19">18186 6068 0,'0'0'15,"-88"-53"17,52 53-17,19 0-15,-72 18 16,72-1-16,-36 54 15,35-18 1,71-18 15,53 35-15,-35-34 0,-36 17-1,-35-36 1,-35 19-1,-54 16 1,54-34 0,0-18-1,17-18 1,18-17 0,18-18-16</inkml:trace>
  <inkml:trace contextRef="#ctx0" brushRef="#br0" timeOffset="14207.59">13635 6562 0,'0'0'0,"0"-71"47,0 53-31,-18 18-16,18-17 15,-17 17-15,17-18 0,-18 18 16,0 0-16,1 0 0,-72 18 31,37 88 0,69-89-31,142 107 32,-18-54-1,-123-34-16,-71 17 17,-88-1-17,52-52 1,19-17 0,70-18-1,53-18-15</inkml:trace>
  <inkml:trace contextRef="#ctx0" brushRef="#br0" timeOffset="14470.16">14199 6597 0,'0'0'15,"89"-18"32,16 1-31,-16 17 0,-19 0-1,1 0 1,-36 0-16</inkml:trace>
  <inkml:trace contextRef="#ctx0" brushRef="#br0" timeOffset="14670.85">14587 6438 0,'0'0'0,"-70"-35"31,52 35-31,18 18 31,0-1-15,0 54-16,0-36 16,35 124-1,1-53 1,34-18 0</inkml:trace>
  <inkml:trace contextRef="#ctx0" brushRef="#br0" timeOffset="14919.41">15152 6279 0,'0'0'0,"-53"53"62,35-17-62,18-1 16,0 35-16,0 19 15,0-19 1,18-34-16,-18-19 0,70 71 31,-34-88-15,-1 0-16</inkml:trace>
  <inkml:trace contextRef="#ctx0" brushRef="#br0" timeOffset="15104.18">15152 6544 0,'0'0'15,"-159"-88"1,141 70-16,1 18 16,17-17-1,70 34 1,36 1 0,0-1-1,0 1 1,-71-18-1</inkml:trace>
  <inkml:trace contextRef="#ctx0" brushRef="#br0" timeOffset="15984.46">12876 6350 0,'0'0'0,"-53"18"62,53-1-62,0 1 0,18-18 16,-18 18-16,18-1 0,105 89 31,-105-88-15,35 88-1,-124 52 32,-105-34-15,70-54-17,71-52 1,17 0-16,18-1 15</inkml:trace>
  <inkml:trace contextRef="#ctx0" brushRef="#br0" timeOffset="18267.25">19262 6632 0,'0'0'0,"35"-17"63,-17 17-63,17 0 0,88 0 31,54-18 0,-160 18-31,72 35 31</inkml:trace>
  <inkml:trace contextRef="#ctx0" brushRef="#br0" timeOffset="18518.8">19350 6862 0,'0'0'0,"-35"-18"63,52 18-63,1 18 0,70-18 31,0 17-16,-70-17-15,70 0 16,18 18 0,-71-1-1</inkml:trace>
  <inkml:trace contextRef="#ctx0" brushRef="#br0" timeOffset="19266.86">20849 6227 0,'0'0'0,"-53"105"47,36-87-31,17 17-16,-18 18 0,18-18 15,-18 1-15,-17 246 32,35-123-1,71-195 0,-18-122-15</inkml:trace>
  <inkml:trace contextRef="#ctx0" brushRef="#br0" timeOffset="19500.7">20849 6421 0,'0'-194'16,"0"493"-16,0-722 15,0 741-15,0-671 0,18 265 16,17 52-1,0 36 1,36 36 15,-53-19-31,-1 36 0,-34 53 16,-72 35 15,19-70-15,17-18-1,53-36 1,35-17-16</inkml:trace>
  <inkml:trace contextRef="#ctx0" brushRef="#br0" timeOffset="19781.98">21696 6050 0,'0'0'0,"-124"0"31,54 18-31,-54 52 16,71 1 0,18-36-1,-18 142 1,36-72-1,17-69-15,0 140 16,35-88 0,18-17-1,17-54 1</inkml:trace>
  <inkml:trace contextRef="#ctx0" brushRef="#br0" timeOffset="20265.36">22154 6209 0,'53'53'62,"-35"-18"-46,0-17-16,-1-1 0,36 54 31,-18-18-31,-17-36 16,17 36-1,18 18 1,-17-53 0,17-36-1</inkml:trace>
  <inkml:trace contextRef="#ctx0" brushRef="#br0" timeOffset="20450.32">22578 6244 0,'0'0'0,"-71"53"16,18-18-16,-88 54 16,106-54-16,-106 88 15,0 1 17,105-71-17,72-36 1</inkml:trace>
  <inkml:trace contextRef="#ctx0" brushRef="#br0" timeOffset="20964.66">23142 6156 0,'0'0'0,"18"0"63,0 0-63,-1 18 0,1-18 15,88 70 1,-89-52-16,19 35 15,-36 0 1,-53 52 0,-53-16-1,0-19 1,18-17 15,52-35-15,36-1-1</inkml:trace>
  <inkml:trace contextRef="#ctx0" brushRef="#br0" timeOffset="21347.48">23865 6103 0,'-17'18'62,"17"-1"-62,-18-17 16,18 53-16,-17 35 31,17-52-31,-18 87 16,18 1-1,0-18 1,0 17 0,18-88-1,17-17 1,18-36-1</inkml:trace>
  <inkml:trace contextRef="#ctx0" brushRef="#br0" timeOffset="21580.07">23760 6385 0,'0'0'0,"-89"-17"31,107 17 16,0 0-47,52 0 16,-52 0-16,52 0 16,72 0-1,-37-18 1</inkml:trace>
  <inkml:trace contextRef="#ctx0" brushRef="#br0" timeOffset="21881.34">24289 6033 0,'0'0'0,"0"0"62,17 17-62,1 18 16,0-17-16,17 106 15,-17-1 1,-54 18 0,-70 36-1,18-54 1,0-35-1,18-35 1,52-53-16,-17 0 16</inkml:trace>
  <inkml:trace contextRef="#ctx0" brushRef="#br0" timeOffset="64192.41">10513 11007 0,'0'0'0,"-18"35"63,18-53-32,18 18-15,-18-17-16,0-1 15,0 0 17,-18 18 46,36 0-78</inkml:trace>
  <inkml:trace contextRef="#ctx0" brushRef="#br0" timeOffset="64639.48">10231 11836 0,'0'0'0,"17"-18"63,-17 36-63,0 52 16,0 177-1,-35-17 1,17-160-16,-17 159 15,0-17 1,17-71 0,36-88-1</inkml:trace>
  <inkml:trace contextRef="#ctx0" brushRef="#br0" timeOffset="64869.8">9843 12294 0,'0'0'0,"17"0"62,1 0-62,-1 0 0,36-17 16,-17 17-16,105 0 15,17 0 1,-69 17-16</inkml:trace>
  <inkml:trace contextRef="#ctx0" brushRef="#br0" timeOffset="65318.43">10319 13035 0,'0'0'15,"70"-88"32,-34 53-47,34-71 16,1-53-1,-54 53 1,-34 71 0,-19 17-16,-34 36 15,35 35 1,17 35 15,18-35-31,71 53 16,-19-36-1,19 19 17,-53-19-17,-18 1 1,0-1 0,0-52-16,35-18 15</inkml:trace>
  <inkml:trace contextRef="#ctx0" brushRef="#br0" timeOffset="65721.09">10989 12665 0,'0'0'0,"-106"35"32,89-17-32,-72 52 15,19 54 1,70-89-1,0 18-15,0-18 0,35 36 32,18-36-17,18-35 1,34-88 0,-52-18-1,-17 18 1,-36 35-1,0 35 1,0 36 15,-18-1-15,18 72 0,-18-1-1,18-53-15,36 18 16,17-53-1</inkml:trace>
  <inkml:trace contextRef="#ctx0" brushRef="#br0" timeOffset="65922.72">11271 12806 0,'0'0'16,"0"-18"30,0 36-30,0 17-16,-17 53 16,-1 1-1,18-54-15,0 53 16,53-35 0</inkml:trace>
  <inkml:trace contextRef="#ctx0" brushRef="#br0" timeOffset="66066.2">11359 12559 0,'0'0'0,"-35"70"47</inkml:trace>
  <inkml:trace contextRef="#ctx0" brushRef="#br0" timeOffset="66386.7">11571 12965 0,'0'0'0,"0"70"32,0-52-32,-18-1 15,18 1 1,36-18-1,34-18 1,1-34 0,-53 34-1,52-17 1,-35 52 0,1 36-1,-19 0 1,-17 18-1,18 17 1,0-53 0,-1-53-1</inkml:trace>
  <inkml:trace contextRef="#ctx0" brushRef="#br0" timeOffset="66581.25">11800 12594 0,'0'0'0</inkml:trace>
  <inkml:trace contextRef="#ctx0" brushRef="#br0" timeOffset="68716.32">6050 12577 0,'0'0'15,"18"123"32,-1-52-47,-17-19 0,18 19 16,-18-18-16,18 0 0,-1 0 0,-17-18 15,53 89 17,0-160-1,-18-211 0,-35 212-31,0-53 31,0 105 1,0 19-32,18 105 31,0-53-15,-18-35-1,17-18 1,19-35-1,17-70 1,-1-36 0,-52 53-16,0-71 15,-17 54 1,17 35 0,-18 35-1,36 17 1,-18 1-16</inkml:trace>
  <inkml:trace contextRef="#ctx0" brushRef="#br0" timeOffset="69136.7">6756 12859 0,'0'0'0,"-71"17"31,36 1-31,17 0 0,1 17 16,-36 71 0,53-18-1,17-35 1,1-35-16,17-1 16,53-34-1,-17-54 1,-18-52-1,-53 70 1,0 35 0,0 0 15,0 36 0,-18 0-15,1 70-1,17-18-15,17 1 16,19-36 0,-19-35-16</inkml:trace>
  <inkml:trace contextRef="#ctx0" brushRef="#br0" timeOffset="69336.92">7020 12894 0,'0'0'0,"0"18"62,-17 17-46,17-17 0,-36 123-1,36-71 1,0-52-16,36 35 15</inkml:trace>
  <inkml:trace contextRef="#ctx0" brushRef="#br0" timeOffset="69517.42">7073 12577 0,'0'0'0,"-88"-36"31,70 36-15,36 0 15,0 36-31,-18-19 16</inkml:trace>
  <inkml:trace contextRef="#ctx0" brushRef="#br0" timeOffset="70397.57">7373 12259 0,'0'0'0,"-53"71"32,36-18-17,17-18-15,-36 141 16,19 53-1,-19 71 17,36-211-32,0-54 15,-17-53 17,-1-70-1,0 53-31,1-71 15,17 35 1,17 36 0,72 0-1,-36 35 1,35 17 0,-53 19-1,-17-1 1,-18 36-1,0 17 1,-18-35 0,36-36-1,-1-34 1,54-89 15,-18 35-15,0 36-1,-36 35 1,-17 35 0,0 1-1,0-19-15,0 1 16,0 52 0,18-34-1,35-36 1,17-18-1,-17 0 1,-17 36 15,-19 35-15,-17 70 0,-17-52-1,-1-36-15,-17 53 16,-36 18-1,18-70 1,18-19 0,0-52-1,-1-53 1</inkml:trace>
  <inkml:trace contextRef="#ctx0" brushRef="#br0" timeOffset="70564.12">7938 12894 0,'0'0'0,"-71"-35"47,89 35-31,-1 0-16</inkml:trace>
  <inkml:trace contextRef="#ctx0" brushRef="#br0" timeOffset="71697.33">8396 12347 0,'0'0'0,"-35"71"47,35-18-47,-18 0 0,-17 176 31,17-35-31,1-18 16,17-70-1,0-71 16,0-105-15,-18-71 0,-17 17-1,17 89-15,18 0 0,-35-18 16,35 0 0,17 35-1,36 18 1,53 18-1,-35 17 1,-18 36 0,-18 17-1,-35 0 1,0-35 15,-18-18-15,36-52 15,-18-1-31,71-70 16,-1 17-1,-52 54 1,17 17 0,-35 35 15,0 36-16,0-54-15,18 18 16,17-17 15,18-36-31,35-34 32,-53 16-17,-17 19 1,-18 34 15,-18 19-15,1 34-1,17-17 1,17-35-16,19 17 16,-1-35-1,53-18 1,-17-35-1,-18-17 17,-36 35-32,-17 17 0,0-17 15,-17 17 1,-19 0 15,19 36-15,-19 53-1,19-19 1,17 19 0,17 0-1,54 17 1,-1-88 0,-17-36-1,-17 1 1</inkml:trace>
  <inkml:trace contextRef="#ctx0" brushRef="#br0" timeOffset="71899.28">8802 12753 0,'0'0'0,"-18"0"62,36 0-62,17-18 16,0 1-16</inkml:trace>
  <inkml:trace contextRef="#ctx0" brushRef="#br0" timeOffset="72945.17">9472 13705 0,'0'0'0,"-88"0"31,53 18-15,17 0-16,-17-1 0,17 1 16,-17 53-16,17-36 15,1 0-15,-1-17 0,18 17 0,18 106 32,87-141 14,1-159-14,-71 71-1,-35 71-15,0 34-1,0 1 1,18 70-1,-18 35 1,0-70-16,-18 89 16,1-19-1,17 0 1,-18-105 15,-17-36-15,-18-34 15,35 34-31,1-17 16,-19-18-1,54 35 1,53-35 0,70-17-1,-35 17 1</inkml:trace>
  <inkml:trace contextRef="#ctx0" brushRef="#br0" timeOffset="74095.78">10089 13353 0,'0'0'0,"-17"-18"63,17 36-63,-18-1 0,-35 248 31,36-142-15,-19-34 15,36-54-31,0-18 16,-17-17-1,-1-17 1,-17-89 0,0 35-1,17 1 1,0 35-1,18-1 1,53 19 0,53 17-1,35-36 17,-53 19-17,-35-36 1,-35 53-1,-36-18 1,18 1-16,-17 17 16,-1 0-16,0 17 15,18 1-15,-35 52 16,0 36 0,17 0-1,18-18 1,18-52-1,35-54 1,17-35 0,18-18 15,-52 71-31,-1 18 16,-35 0-16,0 17 31,-18 36-16,18-19 1,18 1 0,0-53-16,35 18 15,17-71 1,-17-17 0,-18-36-1,-52 70 1,-19 19-1,1 17 1,0 35 0,17 53-1,18-17 1,35 17 0,18-35-1,18-35 1,35-36-1</inkml:trace>
  <inkml:trace contextRef="#ctx0" brushRef="#br0" timeOffset="79409.42">13000 4304 0,'0'0'0,"-71"0"46,54 0-46,-1 0 16,36 0 15,-1 18-15,1-1 0,194 36 15,-177-53-31,265 0 47,-141 18-32,-107-18-15,72 17 16,-36 1-16,88 0 31,-123-1-15,71-17-1,-89 0 1,0 18 0,1 0-1,-19-18 1,19 17 0,-1 1-1,18-18 1,-36 17-1,19-17 1,-1 18 0,36-18 15,-19 0-15,19 0-1,-36 0 1,18 0-1,18 0 1,-36 18 0,-17-18-16,70 0 15,-18 0 1,1 0 0,52 0-1,-52 0 1,0 0-1,-1 0 1,36 0 0,-35-18-1,17 18 17,-18-18-17,18 1 1,-17-1-1,17-17 1,0 17 0,-52 1-1,52-1 1,-35 0 0,-36 18-16,36-17 15,0-1 1,0 0-1,0 1 1,-18-1 0,-17 1 15,-18-1-15</inkml:trace>
  <inkml:trace contextRef="#ctx0" brushRef="#br0" timeOffset="81887.12">3810 12859 0,'0'0'0,"-106"-71"16,71 71-1,17-17-15,-17 17 0,-18-18 16,18 18-16,-18-18 0,18 18 16,-18 0-16,-212 53 31,124 194 0,194-70 0,211-160 1,-105-193-17,35-212 1,-123 106 0,-36 52-1,-35 54 16,0 141-15,-18 35 0,18 17-1,-52 107 1,-19 211 0,36-106-1,17-123-15,-17 264 16,52-246-1,36-71 1,36-53 0,16-106-1</inkml:trace>
  <inkml:trace contextRef="#ctx0" brushRef="#br0" timeOffset="82202.61">3933 12859 0,'0'0'16,"-70"88"31,17 18-32,35 17 1,36-17 0,-18-88-16,53 35 15,35-53 1,-17-89-1,-36-52 1,-35-17 0,-18 87-1,-17 36 1,0 35 15,35 53-31</inkml:trace>
  <inkml:trace contextRef="#ctx0" brushRef="#br0" timeOffset="82570.9">4092 13300 0,'18'0'62,"0"-18"-62,-1 0 16,1-17-16,52-88 15,-52 17 17,-18 53-32,0 18 15,-35-1 16,-1 54-15,1 17 0,0 89-1,35-18 1,53-18 0,17-71-1,-34-17 1</inkml:trace>
  <inkml:trace contextRef="#ctx0" brushRef="#br0" timeOffset="82853.31">4480 13053 0,'0'0'0,"-70"-35"47,52 52-32,18 1 1,-18-1-16,18 72 15,18-1 1,17 0 0,1 0-1,-19-53 1,-34 1 0,-1-19-1,-35-17 1,0 0-1,18-70 1</inkml:trace>
  <inkml:trace contextRef="#ctx0" brushRef="#br0" timeOffset="84167.3">4851 12347 0,'0'0'0,"0"106"47,0-35-47,0 317 31,-18-159-16,18-158-15,0 52 16,0 36 0,18-142-1,-18-105 1,-36-88 0,19 105-16,-54-105 15,-17 35 16,70 105-15,1 19 0,34 17-1,72 0 1,-19-18 0,107 1-1,-72-36 1,-34 0-1,-53-35 1,-36 35 0,-35 0-1,18 35 1,17 18 15,0 71-15,18 87-1,0 19 1,0-54 0,36-17-1,-1-71 1,-17-35 0,35-70-1,-18 17 1,0 18-1,-17 52 1,17 54 0,-35-1-1,35-17 1,1 0 0,34-35-1,36-71 1,-18-71 15,-70 72-15,-18 16-1,-35 19 1,-18 17 0,-18 0-1,36 35 1,17 71-1,36-53 1,70 70 0,53-88-1,106-35 1</inkml:trace>
  <inkml:trace contextRef="#ctx0" brushRef="#br0" timeOffset="85701.05">13159 13229 0,'0'0'0,"105"-17"47,-69-19-32,-1 19-15,0-19 0,71-140 32,-124 105-1,-105 124 0,-36 335 0,159-194 1,0-141-17,18-35-15,17 17 16,36-52 0,17-72-1,-18-34 1,-34 88-1,-36 17 1,0 36 15,0-1-15,-18 107 0,18-36-1,35-53 1</inkml:trace>
  <inkml:trace contextRef="#ctx0" brushRef="#br0" timeOffset="86084.81">13882 13353 0,'0'0'0,"-88"-18"31,35 36-15,-18 35-1,36 17 1,17-35-16,18 18 16,36 0-1,16-35 1,54-89 15,-35-17-31,-36 35 16,-35 18 15,0 17-31,0 1 31,0 34-15,-18 36 0,1 0-1,17-18-15,0 36 16,70-36-1</inkml:trace>
  <inkml:trace contextRef="#ctx0" brushRef="#br0" timeOffset="86369.38">14217 13353 0,'0'0'0,"-71"-18"31,18 36-15,36 17-1,17 35 1,17-52 0,36 53-1,18 35 1,-36-71 0,-70-18 15,0 1-31,-36 17 15,53-35 1,18-17 0</inkml:trace>
  <inkml:trace contextRef="#ctx0" brushRef="#br0" timeOffset="87231.31">15328 13088 0,'0'0'0,"0"71"47,0-36-47,-17 18 0,-1 141 31,-17-106-15,35-17-1,53-124 17,88-124-17,-53 36 1,-70 88 0,-1 36-16,1-1 15,-18 36 1,0 52 15,-18 107-15,18-107-1,0-35 1,18-17 0,17-36-1,53-70 1,0-71-1,-35 107 1,-53 34 0,18 36 15,-18-1-31,-18 71 16,1 18-1,17 35 16,0-123-31,35 17 0</inkml:trace>
  <inkml:trace contextRef="#ctx0" brushRef="#br0" timeOffset="87618.95">16051 13529 0,'0'0'16,"89"-53"15,-54 35-31,0-17 0,36-18 16,-1 0 0,-70 36-1,-17-19 1,-1 36-1,-17-17-15,-53-1 32,35 18-17,35 53 1,0 18 0,18 17-1,53 18 1,18-53-1,17-36 1,-70-17-16,70-17 16</inkml:trace>
  <inkml:trace contextRef="#ctx0" brushRef="#br0" timeOffset="88165.04">16633 13264 0,'0'0'0,"-70"53"47,70-17-47,-35 87 31,35-70-15,17-18-1,19-35 1,34-35-1,-52 0-15,35-36 16,-36 1 0,1 52-1,-18 36 17,0 35-17,0-1 1,0 1-1,18-35 1,35-18 0,17-71-1,-35 1 17,1 35-17,-36 17 1,0 36-1,0-1 1,-18 54 0,36 17-1,17-70 1,0-1-16</inkml:trace>
  <inkml:trace contextRef="#ctx0" brushRef="#br0" timeOffset="88601.75">17251 13406 0,'0'0'15,"-35"-53"32,17 70-31,18 1 0,-18 17-1,18 18 1,0-35-16,0 35 15,36-36 1,-19-34 0,1-19-1,17-34 1,-35-1 0,0 36-1,18 17 1,-1 1-1,36 17 1,-17 0 0,-1 17 15,-17-17-15,-18 18-1</inkml:trace>
  <inkml:trace contextRef="#ctx0" brushRef="#br0" timeOffset="89600.4">17480 13335 0,'18'18'47,"-18"-1"-32,0 1-15,-18 52 16,18-52-16,-35 53 16,35-36-1,-18-17 1,36-36 15,0 0-31,34-52 31,1 17-31,-17 0 32,17 0-17,-36 35 1,1 18 31,-1 0-32,1 18 1,0 0 0,-1-18-16,1 17 15,0 1 1,-18 35 15,0-36-31,-18 54 16,0 0 15,18-36-15,36-35-1,17-35 1,-18-18-1,0 0 1,-17 17 0,-18 54 31,0 53-47,-18 52 15,-35 89 1,36-124-1,-36 124 17,17-159-32,19-36 0,-71 1 15,-1-36 17,-16-35-17,16-53 1,107 1-1,88-19-15</inkml:trace>
  <inkml:trace contextRef="#ctx0" brushRef="#br0" timeOffset="90195.66">18344 13141 0,'0'0'16,"89"-18"15,-54 1-31,0-19 15,18 19-15,-18-18 0,1-1 0,70-175 32,-159 34-1,-106 142 16,124 53-47,-159 317 31,105-88-15,36-36-1,18 1 1,70-124 0,124-70-1</inkml:trace>
  <inkml:trace contextRef="#ctx0" brushRef="#br0" timeOffset="90578.09">18380 13582 0,'0'0'0,"88"0"31,-53-18-15,89-70-1,-71 35 1,-36 18-16,-17-18 16,-35 35-1,-53 18 1,35 18-1,-35 70 1,35 53 0,53-17-1,106-36 1,35-70 0,53-107 15,-141 54-31</inkml:trace>
  <inkml:trace contextRef="#ctx0" brushRef="#br0" timeOffset="90848.25">18944 13582 0,'18'-71'16,"-36"18"0,1 195-1,-1-319-15,53 336 0,-105-335 16,52 176-16,-35 17 16,18 36-1,35-18 1,17-17-16,19 53 15,52-1 1,-53 1 0,-17-18 15,-36-18-15,1-17-16,-36-1 15,0-34 1,35-36-1,18 0-15</inkml:trace>
  <inkml:trace contextRef="#ctx0" brushRef="#br0" timeOffset="91111.15">19368 13441 0,'0'0'0,"-89"17"46,54 36-30,35 0 0,0-35-16,18 105 31,-1-87-31,-17 52 31,-53-35-15,-70 0-1,70-53 1,18-18 0</inkml:trace>
  <inkml:trace contextRef="#ctx0" brushRef="#br0" timeOffset="91780.51">20408 13353 0,'0'0'0,"0"17"62,0 19-62,0-1 0,0 18 16,-53 247-1,0-142 1,0-34 0,18-54-1,18-52 1,17-36 15,0-70-15,17-71-16,36-123 31,0 71-15,18 52-1,34 53 1,-16 124 0,-1 52-1,-53 54 1,-17-89-16,-54 88 15,-34-34 1,-36-19 0,-17-52-1,87-36 17</inkml:trace>
  <inkml:trace contextRef="#ctx0" brushRef="#br0" timeOffset="92198.71">20690 13794 0,'0'0'16,"36"-106"15,-1 71-31,71-124 16,-18 53-1,-70 71 1,-18-1-16,0 1 31,-36 17-15,-17 36-1,36 53 1,17-1 0,17 54-1,1-18 1,0-18 0,35-35-1,17-89 1</inkml:trace>
  <inkml:trace contextRef="#ctx0" brushRef="#br0" timeOffset="92525.46">21290 13406 0,'0'0'16,"-88"-53"15,70 53-31,-70 53 31,53 35-15,17 18 0,18-18-1,18-71-15,52 36 16,-52-53-16,35 0 16,35-70-1,-53-18 1,-35 17-1,-17 36 1,17 17-16,-18 0 16</inkml:trace>
  <inkml:trace contextRef="#ctx0" brushRef="#br0" timeOffset="93192.8">21590 13458 0,'0'0'0,"0"18"47,-18 0-31,18 35-16,-17-18 0,-1 18 15,18 0-15,-88 211 32,53-123-1,35-158 0,123-283 0,-52 106-15,-71 141-16,53-70 31,-18 87-15,0 36-1,-35 18 1,18 52 0,-71 36-1,0-53 1,0 0 0,18-18-1,17-35-15</inkml:trace>
  <inkml:trace contextRef="#ctx0" brushRef="#br0" timeOffset="93893.28">21766 13758 0,'0'0'0,"71"-35"31,-36 17-15,71-52-1,-53-1 1,-35 18 0,-18 18-1,-18 17 1,-35 18-1,0 18 1,36 53 0,17 17-1,0-70-15,35 34 16,18-34 0,35-36 15,-35 1-31,17-54 31,-34 1-15,-36 34-1,0 19 1,0 34 15,-18 19-15,0 87-1,1-52 1,17-54-16,17 1 16,36-36 15,-17-17-15,-36 0-16,35-18 31,0-18-16,0 36 1,-17 0 0,17 17-1,1 18-15</inkml:trace>
  <inkml:trace contextRef="#ctx0" brushRef="#br0" timeOffset="94640.92">22719 13123 0,'0'0'15,"0"71"32,0-36-47,-18 18 16,-17 53-16,-18 123 31,0-105-15,36-54-1,17-87 1,-18-19 0,18 19-16,-18-36 15,18 18-15,0-54 16,36 36-1,16 0 1,37 18 0,-36 53-1,-36 35 1,-17 17 0,-17 1-1,-19 17 16,36-35-15,36-35 0,16-36-1,19-35 1,-18 0 0,-35 18-1,-18 70 16,-18 53-15,-70 106 0,35-35-1,35-106-15,-35 106 16,18-53 0,-18-36 15,35-70-31,-70 0 31,0-106-15,70-35-1,36-18-15</inkml:trace>
  <inkml:trace contextRef="#ctx0" brushRef="#br0" timeOffset="95137.56">23583 13194 0,'0'0'0,"0"-88"16,0 70-16,0 0 15,53-17 1,71 141 15,-177 106 16,-230 105-16</inkml:trace>
  <inkml:trace contextRef="#ctx0" brushRef="#br0" timeOffset="95295.09">23354 14023 0,'0'0'0,"18"0"63,-1-18-63</inkml:trace>
  <inkml:trace contextRef="#ctx0" brushRef="#br0" timeOffset="96037.14">23989 13441 0,'0'0'15,"18"-71"1,-1 54 0,-17-1-16,0 0 0,0 1 0,0-1 15,0 0 1,18 1 0,-1 34-1,1 1 1,17 106 15,-176 140 0,35-123-15</inkml:trace>
  <inkml:trace contextRef="#ctx0" brushRef="#br0" timeOffset="96190.69">23795 13952 0,'0'0'0,"0"18"63,0-36-32,18 1-15,-36 34-16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3:09:39.6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9366 6826 0,'-17'-70'47,"17"52"-32,17 18-15,-17 18 47,0 88-31,-17 176 15,-1-194-15,0-35-16,1 141 15,-1-88 17,18-18-17,-18-70-15,18 17 16,0-88 15,18-18-15,0 18-16,-18 18 0</inkml:trace>
  <inkml:trace contextRef="#ctx0" brushRef="#br0" timeOffset="298.94">9313 7073 0,'0'0'0,"-17"-159"15,17 54 1,-18 16 0,18 54-16,0-35 15,18-1 1,52 36-1,36 35 17,18 35-17,-72 36 1,-34-36-16,-36 88 16,-52 18-1,-18-35 1,17-35-1,-17-1 1,88-52 0,35-36-16</inkml:trace>
  <inkml:trace contextRef="#ctx0" brushRef="#br0" timeOffset="602.24">10160 6509 0,'0'0'15,"-106"0"17,89 17-32,-36 54 15,-18 52 1,18 36-1,36-18 1,34 53 0,1-70-1,-18-89-15,35 53 16,18 0 0,-18-70-1</inkml:trace>
  <inkml:trace contextRef="#ctx0" brushRef="#br0" timeOffset="1064.44">10248 6791 0,'0'0'0,"71"53"63,-54-35-63,1 17 0,17-18 15,36 72 1,-18 16-1,-18-34-15,0-18 16,18 70 0,-17-52-1,-1-36-15</inkml:trace>
  <inkml:trace contextRef="#ctx0" brushRef="#br0" timeOffset="1314.34">10848 6879 0,'0'0'0,"-88"18"47,70 17-31,-17 0-16,-18 71 15,-18 35 1,1-35-1,17-18 1,-18 1 0,54-54-1</inkml:trace>
  <inkml:trace contextRef="#ctx0" brushRef="#br0" timeOffset="2199.82">11218 6773 0,'0'0'0,"-17"-17"63,34 34-32,-17 1-31,141 123 31,-88-106-15,18 18 0,-53-35-16,34 35 15,-16-18 1,-19 0 0,-34 1-1,-71 70 1,-1-18-1,1-18 1,0-17 15,53-35-15</inkml:trace>
  <inkml:trace contextRef="#ctx0" brushRef="#br0" timeOffset="3297.6">12153 7197 0,'18'-71'62,"17"53"-62,-17-34 16,17 16-16,0 1 0,-17 17 16,0-17-16,-1 0 0,36-89 31,-53 89 0,-17 53 16,-1 193-16,18-87-15,35 70-1,-35-141 1,-17 35 0,-19-35-1,-17-35 1,-17-1 0,34 1-16,-34-18 15,35 0 1,17-18-1,36 18 32,35 0-31,35 0 0,-53 0-16,36 0 15,34 0 1,-34 0-1,17 0 1,-35-17 0,-18 17-1</inkml:trace>
  <inkml:trace contextRef="#ctx0" brushRef="#br0" timeOffset="3996.77">12929 6650 0,'0'0'15,"36"0"32,-19 18-31,36 34-1,-35-34-15,70 106 16,-53-54 0,-17 106-1,-36-17 1,-35 0-1,-35 106 1,35-89 0,-35-35-1,53-70 17,-1-54-17,1-52 1</inkml:trace>
  <inkml:trace contextRef="#ctx0" brushRef="#br0" timeOffset="12523.82">8661 10654 0,'-88'88'47,"70"-70"-31,18 17-16,-18-17 0,-52 176 31,52-71 0</inkml:trace>
  <inkml:trace contextRef="#ctx0" brushRef="#br0" timeOffset="12773.09">8696 10813 0,'-35'88'31,"17"-71"-31,0 36 16,-17 53 0,18-70-16,-19 69 15,19-16 1,34-37-1</inkml:trace>
  <inkml:trace contextRef="#ctx0" brushRef="#br0" timeOffset="12972.32">8802 11095 0,'-18'106'31,"1"-89"-31,17 19 16,-36 87-1,19-35 1,17-17 0,0-54-16</inkml:trace>
  <inkml:trace contextRef="#ctx0" brushRef="#br0" timeOffset="13155.57">8996 11377 0,'0'0'0,"-53"71"16,53-54-1,-53 54 1,35 17-1,1-17 1,34-36 0</inkml:trace>
  <inkml:trace contextRef="#ctx0" brushRef="#br0" timeOffset="13354.57">9172 11553 0,'0'0'0,"-53"71"16,53-36-1,-17-17-15,-36 105 32,53-87-32,0-19 15,0 1-15</inkml:trace>
  <inkml:trace contextRef="#ctx0" brushRef="#br0" timeOffset="13553.81">9313 11624 0,'0'0'0,"-53"88"16,18 0-1,18-52-15,-1 17 16,18-36-16,0 54 16,0-54-1</inkml:trace>
  <inkml:trace contextRef="#ctx0" brushRef="#br0" timeOffset="13754.57">9490 11783 0,'0'0'0,"-36"70"15,19-52 1,-1 17-16,1 18 16,-19 18-1,36-54-15,0 36 16,18-53-1</inkml:trace>
  <inkml:trace contextRef="#ctx0" brushRef="#br0" timeOffset="13937.45">9648 11853 0,'-52'71'31,"34"-53"-31,0 17 16,-17 18 0,35-18-16,-18 0 15,36-35 1</inkml:trace>
  <inkml:trace contextRef="#ctx0" brushRef="#br0" timeOffset="14137.84">9790 11853 0,'0'0'0,"-53"89"16,17-19 15,19-35-15,34-17-1,36-53 1</inkml:trace>
  <inkml:trace contextRef="#ctx0" brushRef="#br0" timeOffset="14303.77">9966 11924 0,'0'0'0,"-18"70"31,18-52-31,-17 17 16,17 1 0,0-19-1,17-17-15</inkml:trace>
  <inkml:trace contextRef="#ctx0" brushRef="#br0" timeOffset="14503.53">10248 11889 0,'0'0'0,"-17"70"31,-1-52-15,18-1-16,-18 36 16,18 0-1,53-70 1</inkml:trace>
  <inkml:trace contextRef="#ctx0" brushRef="#br0" timeOffset="14672.29">10495 11906 0,'0'0'16,"-35"53"15,35-35-16,-18 35 1,18-36 0,36-17-1</inkml:trace>
  <inkml:trace contextRef="#ctx0" brushRef="#br0" timeOffset="14857.94">10707 11977 0,'0'0'16,"-35"70"15,35-52-31,-18 0 16,18-1-16,-35 19 31</inkml:trace>
  <inkml:trace contextRef="#ctx0" brushRef="#br0" timeOffset="15086.79">10566 11871 0,'0'0'0,"-53"71"47,53-54-47,-18 1 15,18-1-15,-17 19 16</inkml:trace>
  <inkml:trace contextRef="#ctx0" brushRef="#br0" timeOffset="15352.82">9631 11818 0,'0'0'0,"-71"88"31,36-52-31,0-19 16,17-17-1</inkml:trace>
  <inkml:trace contextRef="#ctx0" brushRef="#br0" timeOffset="15583.91">9525 11448 0,'0'0'0,"-71"53"16,19-18-1,-19 53 1,18-17 0,35-36-16,-34 35 31,34-70-15</inkml:trace>
  <inkml:trace contextRef="#ctx0" brushRef="#br0" timeOffset="15902.93">8978 11148 0,'0'0'16,"-53"70"15,36-52-31,-1 0 0,-17 70 16,-1 18-1,1-18 16,35-71-15,0-34-16</inkml:trace>
  <inkml:trace contextRef="#ctx0" brushRef="#br0" timeOffset="16136.84">8925 11130 0,'-53'71'32,"36"-36"-32,17 0 15,-36 53-15,36-52 0,-52 105 16,16 0 0,1 18 15,35-124-16</inkml:trace>
  <inkml:trace contextRef="#ctx0" brushRef="#br0" timeOffset="16352.49">8855 11518 0,'0'0'0,"-36"71"15,19-36-15,-1-17 16,-17 52-16,-18 36 16,0 18-1,53-54 1,18-52 0,-1-18-1,1-18-15</inkml:trace>
  <inkml:trace contextRef="#ctx0" brushRef="#br0" timeOffset="16535.12">9031 11624 0,'-53'106'32,"36"-88"-32,-1 34 15,0 19 1,1-36-1,52-17 1,18-18 0</inkml:trace>
  <inkml:trace contextRef="#ctx0" brushRef="#br0" timeOffset="16717.66">9278 11730 0,'0'0'0,"-35"70"31,17-52-15,1 35-1,17-35-15,17-1 16,18-17 0,18-17-16</inkml:trace>
  <inkml:trace contextRef="#ctx0" brushRef="#br0" timeOffset="16884.3">9596 11783 0,'0'0'0,"0"88"31,0-70-15,17 17-1,18 18 1,36-53-1,-53 0-15</inkml:trace>
  <inkml:trace contextRef="#ctx0" brushRef="#br0" timeOffset="17069.38">10107 11871 0,'0'0'15,"18"71"16,-18-54-31,17-17 16,54-35 0,17 17-1,-70 1-15,52 17 16</inkml:trace>
  <inkml:trace contextRef="#ctx0" brushRef="#br0" timeOffset="17200.75">10566 11924 0,'17'70'62,"1"-70"-62,17 0 16,36 0 0</inkml:trace>
  <inkml:trace contextRef="#ctx0" brushRef="#br0" timeOffset="17351.89">10848 11924 0,'0'0'0,"0"18"47,-18-1-32,18 1 1,0-1 0,0 1-1</inkml:trace>
  <inkml:trace contextRef="#ctx0" brushRef="#br0" timeOffset="17569.9">10848 11924 0,'106'35'0,"-212"-70"0,212 88 16,-124-18-1,0-17 1,1-1-16,-1 36 15,18-17 1,35-19 0,1-17-1,34-35 1</inkml:trace>
  <inkml:trace contextRef="#ctx0" brushRef="#br0" timeOffset="18534.57">11183 12012 0,'0'0'16,"71"18"15,-54-1-15,-17 36-1,0-17-15,-17 52 16,34-53 0,1-35-1,35-18 1,0-17-1,0-18 1,0 36 0,-36 17-1,1 0 1,-18 17 15,17-17-15,1 0-1,17 0 17,1 0-17,-1 0-15,0 0 16,18 0 0,-18 35-1,-17-17 1,0 35-1,17-35 17,0-36-17,-17 0-15,52-35 16,1 1 15,17 16-15,-70 19-1,-18 34 1,17 36 0,1-18-1,-18-17 1,18 17 0,17-35-1,-17 0 1,35-17-1,-36-1 1,1 18 0,0 18 15,-1-18-15,-17 17-1,18-17-15,17 36 31,-17-36-15,17 17 0,-17-17-1,17 0 1,0 18 0,-17-18-1,-18 18 1,17-1-1,-34-17 1,17 18-16</inkml:trace>
  <inkml:trace contextRef="#ctx0" brushRef="#br0" timeOffset="19831.41">9172 11148 0,'0'0'0,"-53"70"31,36-34-31,-1-1 0,0 0 16,1 0-16,-1 1 0,0 17 16,1-18-16,17 0 0,-18 0 0,1 1 15,-1-1-15,18-17 16,-18 17-16</inkml:trace>
  <inkml:trace contextRef="#ctx0" brushRef="#br0" timeOffset="20048.25">9084 11359 0,'0'0'16,"-88"124"0,0-1-1,-1 19 1,19-19-1,35-17 1,35-71 0</inkml:trace>
  <inkml:trace contextRef="#ctx0" brushRef="#br0" timeOffset="20282.3">8996 11677 0,'-53'71'16,"35"-36"-16,-70 106 31,18-35-15,52-89-16,0 54 16,18-53-1,71-54 1,-1-34-1,19-18 1</inkml:trace>
  <inkml:trace contextRef="#ctx0" brushRef="#br0" timeOffset="21701.48">9066 11853 0,'-35'71'16,"0"-18"-1,-36 53 16,71-89-31,-17 36 0,-1-53 16,18 35-16,35-35 31,-17-17-31,52-18 16,1-18 0,0 0-1,-18 17 1,-53 54 15,-18 35-15,-17 0-1,35-18 1,-18-17-16,18-1 16,18-17-1,35-17 1,35-54 15,-18 18-15,-52 36-16,35-19 15,-18 36 1,-35 18 0,0 17-1,-35 36 1,17-36-1,18-17 1,18-18 0,35 0-1,17-53 1,1 18 0,-18 17-1,0 36 1,-36-1-1,-17 36 17,0-18-17,0 1 1,18-19 0,17-17-1,1-17 1,-1-1-1,18 0 1,-36 18 0,-17 18 46,18-18-46,-18 18-1,18-18-15,17 0 16,-17 0 0,17-18-1,0 0 1,-17 18 0,-1 18 15,-17 0-16,18-1 1,0 1 0,-1-18-1,1 0-15,17-35 16,0 17 0,1-17-1,-19 17 16,1 36-15,-18-1 0,0 1 15,0 0-31,0-1 16,18-17 15,17 0-16,0-17 1,1-19 0,-1 1-1,-18 35 1,-34 18 31,17-1 31,0-34-62</inkml:trace>
  <inkml:trace contextRef="#ctx0" brushRef="#br0" timeOffset="42945.82">24959 11871 0,'0'0'16</inkml:trace>
  <inkml:trace contextRef="#ctx0" brushRef="#br0" timeOffset="48125.25">24959 11871 0,'-18'0'94,"18"-18"-79,0 36 829,0 0-828,0-1-1,0 1-15,0 0 16,0-1-1,0 1 17,0 35-1,0-36-15,0 1-16,0 0 15,0-1 16,0 1 16,0 0-15,0-1-1,0 1-16,0-1 1,0 1 0,0 0 31,0-1-32,0 1 1,0 0 15,0-1 0,0 1 47,0 0-46,0-1-17,0 1 1,18-18 0,0 0 109,-1 0-110,1 0 1,0 0-1,17 0 1,-17 18 0,17-18-1,-18 0 1,1 0 0,0 0 15,-1 0-16,1 0 1,0 0-16,-18 17 0,35-17 16,-17 0-1,17 0 17,-18 0-17,1 0 16,0 0-15,-1 0 0,1 0 15,0 0 16,-1 0-16,1 0-15,0 0-1,-1 0 1,1 0 15,-1 0 0,1 0-15,0 0 0,-18-17-1,17 17 1,1 0 0,0 0 15,-1 0-16,1 0 17,0 0-17,-1 0 17,1 0-17,0 0 1,-1 0-16,1 0 31,-1 0-15,1 0 15,0 0-15,-1-18 15,1 18 16,0 0-32,-1 0 17,1 0-1,0 0 16,-1 0-16,1 0-15,-1 0 15,1 0 16,0 0-16,-1 0-31,1 0 16,-18 18-1,18-18 1,-1 0-1,1 0 1,0 0 15,-1 0-15,18 0 0,-17 0-1,0 0 1,17 0-1,-17 0 1,-1 0 0,1-18-1,0 18 32,-1 0-31,1 0-1,0 0 17,-1 0-1,1 0 0,-1 0-15,1 0 15,-18-18-31,18 18 47,-1 0-16,1 0 0,0-17-15,-1 17 0,1 0-1,0 0 1,-1 0 0,1 0 15,-1 0-16,1 0 1,0 0 0,-1 0-1,1 0 1,0 0 0,-1 0 15,1 0-16,0 0 1,-1 0 0,1 0-1,-1 0 17,1 0-17,0 0 16,-1 0-15,1 0 15,0 0 16,17 17-16,-17-17-15,-1 0 15,1 0-15,0 0 0,-18 18-1,17-18-15,1 0 16,-1 0-1,1 0 1,17 0 0,-17 18-1,0-18 1,-1 0 0,1 0-1,0 0 16,-1 0 1,1 0-17,-1 0 32,1 0-31,0 0 15,-1 0-31,1 0 16,0 0-1,-1 0 1,1 0 0,0 0-1,-1 0 16,1 0-15,-1 0-16,1 0 31,0 0-31,-1 0 16,1 0 0,0 0-1,-1 0 1,1 0-1,0 0 1,-1 0 0,1 0-1,0 17 1,-1-17 0,18 0 15,-17 0 0,0 0-31,-1 0 16,1 0-1,0 0 1,-1 0 0,19 0-1,-1 0 1,-18 0-1,1 0 1,0 0 0,-1 0-1,1 0 1,0 0 15,-1 0 0,1 0-15,0 0 0,-1 0-1,-34 0 32,-1 0-31,0 0-16,-52 0 15</inkml:trace>
  <inkml:trace contextRef="#ctx0" brushRef="#br0" timeOffset="50204.12">23178 10989 0,'0'0'0,"-18"53"16,18-18-1,0-17-15,0 0 0,0 17 16,0-18-16,0 1 0,0 17 15,0 1-15,18-19 16,-18 1-16,0 0 0,17 17 31</inkml:trace>
  <inkml:trace contextRef="#ctx0" brushRef="#br0" timeOffset="50636.84">23195 10989 0,'0'0'0,"-17"71"31,17-36-31,0 0 0,0 212 47,0 18 0,17-195-16</inkml:trace>
  <inkml:trace contextRef="#ctx0" brushRef="#br0" timeOffset="51021.41">23160 11077 0,'0'0'0,"18"88"47,-18-70-31,0 17-16,0 71 15,-18 71 1,18-1 0,0-70-1,0-18 1,0 18 0,0-89-1,18 19 1,-1-54 15</inkml:trace>
  <inkml:trace contextRef="#ctx0" brushRef="#br0" timeOffset="51404.59">23195 11359 0,'-17'53'63,"17"-17"-63,-18 52 15,18-53-15,0 106 16,0-88-16,18 88 15,-18 0 1,17-35 15,1-18-15,-18-52 0,17-19-1,-17-34 1,0-36-1,0-18 1,0 54-16</inkml:trace>
  <inkml:trace contextRef="#ctx0" brushRef="#br0" timeOffset="54371.49">23230 11924 0,'0'0'0,"-17"35"47,-1 18-32,18 18 1,-17-18 15,17-36-31,-18 36 16,18-18 0,0-17-1,0 0 16,0-1-15,0 1 0,18-18 171,-1 0-171,1 0-1,-1 0 17,1 0-17,0 0-15,-1 0 16,19 18 0,-1-18-1,-17 0 1,34 0-1,-16 0 1,-19 0 15,1 0-31,17 17 16,1-17 0,-1 0-1,0 0 1,0 0-1,-17 0 1,0 0-16,-1 0 16,19 0-1,-1 0 1,0 0 0,0 18 15,-17-18-16,17 0 1,1 0 0,-1 0-1,0 0 1,0 0 0,1 18-1,-19-18 1,1 0-1,35 0 1,-18 0 0,0 0-1,-17 17 1,0-17 0,-1 0-1,19 0 1,-19 0-1,19 0 17,-1 0-17,-17 0 1,17 0 0,-18 0-1,19 0 1,-1 18-1,0-18 1,18 0 0,-18 0-1,1 0 1,-1 0 0,36 0-1,-54 0 1,71-18-1,-35 1 1,0-1 0,18 18 15,-18-18-15,0 18-1,-18 0 1,0 0-1,0 0 1,1 0 0,-1 0-1,0 0 1,1-17 0,-1 17-1,-18 0 1,36 0-1,-17 0 1,-1-18 0,18 18 15,-35 0-15,17 0-1,-18 0 1,19 0-1,-19 0 1,19 0 0,-1 0-1,0 18 1,-17-18 0,35 0-1,-18 17 1,-17-17-1,-1 18 1,1-18-16,0 0 31,-1 0-31,18 0 16,-17 0 0,17-18-1,1 18 1,-1 0-1,-17 0-15,-1 0 16,36 0 0,-18 0-1,1 0 1,34 0 0,-17 0-1,0 0 1,0 18-1,53-18 17,-71 0-32,36 18 31,-36-1-15,0 1-1,1-18 1,-1 0-1,0 17 1,0-17 0,-17 0-1,0 0 1,17 0 0,18 0-1,-18 0 1,0-17-1,18 17 17,-35 0-32,17 0 31,0 0-31,18 0 31,0 0-15,-17 0-1,17 0 1,-18 0 0,18 0-1,-18 0 1,0 0 0,18 0-1,-35 0 1,17 0-1,-17 0 1,35 0 0,-18 0 15,0 0-15,0 0-1,1 0 1,-1 0-1,0 17 1,1 1 0,17 0-1,-18-18 1,35 17 0,-34 1-1,17-18 1,-18 18-1,0-18 1,-17 0 0,-1 0-1,1 0 32,-36 0-31,-17 0-1</inkml:trace>
  <inkml:trace contextRef="#ctx0" brushRef="#br0" timeOffset="58447.51">23372 11077 0,'17'-17'47,"-17"-1"110,-17 0-142,17 1 1,0-1-1,0 36 110,17-18-109,-17 17-16,18-17 0,-18 18 16,53 0-1,-53-1-15,53 19 16,-18-19 0,-17 1-1,-1-1 1,18 1-1,-17-18 1,0 18 0,-1-18-1,1 17 1,0-17 31,-1 18-32,1-18 1,-18 18 0,18-18-1,-1 17 1,-17 1 0,18-18-1,-18 18 16,18-18-31,-18 17 16,17-17 0,1 18-1,-1-1 1,19 1 15,-19 0-15,1-1-1,0-17-15,-1 18 16,19 17 0,-1-17-1,18 17 1,-36-17 0,1-1-1,17 1 1,1 0-1,16 17 1,-16-17 0,-1-18-1,0 17 17,-17-17-32,17 18 31,-17-18-31,17 0 15,-17 18 1,17-18 0,0 0-1,18 17 1,-17-17 0,-1 18-1,0-18 1,0 0-1,-17 18-15,0-18 16,35 17 0,-18-17-1,0 18 1,0-18 0,1 17 15,-1-17-16,0 18 1,1-18 0,-1 0-1,-18 18 1,19-18 0,-1 17-1,-17-17 1,17 18-1,0-18 1,0 18 0,1-18-1,-1 0 1,-17 17 0,17 1 15,0-18-16,0 18 1,1-18 0,-19 0-16,54 0 15,-36 0 1,18 17 0,18-17-1,-36 0 1,18 18-1,0-1 1,-36-17-16,19 0 16,17 18-1,-18-18 1,18 18 0,0-1 15,0 1-16,0 0 1,-18-1 0,18 1-1,-18 0 1,0-18 0,1 0-1,-1 17 1,35-17-1,-34 0 1,-19 0-16,19 0 16,17 0-1,-1 0 17,-34 0-32,17 0 15,1 0-15,17 0 31,-18 0-15,0 0 0,0 18-1,1-18 1,-19 0 0,19 17-1,-1-17 1,0 18-1,0-18 1,1 0 0,-1 0-1,18 18 1,-18-18 0,18 0-1,-18-18 16,18 18-15,0 0 0,18 0-1,-18-18 1,0 18 0,0 0-1,-18 18 1,18-18-1,0 0 1,-18 0 0,18 0-1,0 0 1,-18 0 0,0 0 15,-17 0-31,17 18 31,-17-18-15,0 0-1,-1 0 1,18 17 0,-17-17 15,17 18-16,-17-18 1,0 18-16,-1-18 16,1 17-1,0 1 1,17-18 15,-18 18-15,19-18-1,-36 17-15,17-17 16,1 0 0,17 18-1,1 0 1,-19-18 0,18 17-1,-17-17 1,0 0-1,17 0 1,-17 0 0,-1 0-1,1 0 17,17 0-32,-17 0 15,17 0 16,-17 0-15,-1 0 0,-17-17-1,-35 17 1</inkml:trace>
  <inkml:trace contextRef="#ctx0" brushRef="#br0" timeOffset="59399.75">28046 12435 0,'0'0'0,"-71"-35"47,89 35 15,0 0-46,-1 0 0,1 0-16,-1 0 0,36 0 15,-35 0-15,53 0 16,17-17 15,18 17-15,-18 17-1,-35-17 1,-18 18 0,0-18-1,1 0 1,16 0-1,-34 0 1,0 0 0,17 0 15,-17 17-15,-1-17-1,1 0-15,0 0 31,-1 0-15,1 18 15,0-18-15,-1 0 0,1 0-1,-1 0 16,1 0-15,-36 0 78,1 0-79,-1 0-15,1 0 16,87 0 0</inkml:trace>
  <inkml:trace contextRef="#ctx0" brushRef="#br0" timeOffset="61044.98">28487 12224 0,'-18'0'47,"36"0"47,-1 0-94,1 0 15,0 0 1,17 0-16,-17 17 0,87 1 31,-52 0-31,0-1 16,-17 1 15,-19-18-15,-34 0 31,-1 0-32,-17 0 1,17 0-16,-35 0 15,-17 0 1,-1 0 0,36-18-1,35 1 48,17 17-63,1 0 15,17 0 1,36 0 15,-36 0-31,18 17 16,0 1 0,-18 0-1,-17-18 1,0 0-1,-54 0 17,19 0-32,-89 0 47,88 0-47,-17 0 0,17 0 0,-52-18 15,52 18 1,0 0 15,54-18 0,-1 1-31,0 17 16,36 0 0,17 35-1,-35-17 1,-18-18-1,-17 17 1,-36-17 15,1-17-31,-36-1 16,-18 18 0,0-18-1,19 1 1,16-1 15,54 18 0,0 0-15,34 0 0,19 0-1,-36 0 1,-17 18-16,17-18 15,-17 0 1,0 0 0,-36 0-1,-17 0 1,-18 0 0,-18 0-1,1 0 1,52 0-1,36 0 32,34 0-31,1 0 0,-35 0-16,17 0 15,-17 0 1,0 0-1,-36 0 32</inkml:trace>
  <inkml:trace contextRef="#ctx0" brushRef="#br0" timeOffset="64927.04">25171 9013 0,'0'0'0,"-71"53"16,36-17-16,17-19 16,1 19-16,-1-1 15,18 0-15,0 0 0,-18 1 0,18-1 16,0 0-16,18 1 0,-18-19 16,123 71 15,89-229 0,-159-70 0,-106 158 1,35 53-17,-17 53 1,18 17-1,17 18 1,35-35 0,53-53-1</inkml:trace>
  <inkml:trace contextRef="#ctx0" brushRef="#br0" timeOffset="65693.22">25541 9049 0,'0'0'15,"-53"0"32,36 88-31,34 35 0,1 1-1,-18-106-15,35 52 16,0-70-1,1-35 1,-19-53 0,-17-53 15,-17 70-15,17 36-1,17 17 1,54 0-1,-1 36 1,36 0 0,-53-18-1,-18 0 1,-17 0 0,-53-18-1,-36 18 1,1 35-1,17 18 1,18 35 0,17 18-1,53-70 17,18-1-17,0-35 1,18-71-1,-19-17 1,-34 18 0,-18 34-1,0 19 1,0 34 15,0 1-15,0 88-1,18-53 1,-1-18 0,1-35-16,35 0 31</inkml:trace>
  <inkml:trace contextRef="#ctx0" brushRef="#br0" timeOffset="66491.81">26158 9066 0,'18'89'31,"-18"-54"-15,0 0-16,0 0 0,0-17 16,0 17-16,0 1 0,0-19 15,0 1-15,18-36 32,105-158-1,-70 88 0,-53 105 0,18-17-31,-18 53 16,17 18 15,1-18-15,0-53-16,17 17 15</inkml:trace>
  <inkml:trace contextRef="#ctx0" brushRef="#br0" timeOffset="67322.23">26688 9066 0,'-89'18'32,"72"0"-32,17-1 0,-35 36 15,17 18 1,18-1 0,35-34-1,36-36 16,-1-36-15,-34 19-16,16-54 16,-16 18-1,-36 18 1,-18 53 31,18 70-32,0-35-15,0 53 16,0 88 0,-18-36-1,1-87 1,-1-53 0,-17-54 15,17-17-16,1-70 1,34 17 0,89-17-1,-88 105 1,141-53 0,-71 18-1,-18 1 1,-34-19-1,-36 0 1,-18 18 0,-35 53-1,-53 71 17,53 17-17,36 0 1,34 1-1,54-19 1,17-35 0,-53-35-16,53 0 15,-17-35 1,-53 18-16</inkml:trace>
  <inkml:trace contextRef="#ctx0" brushRef="#br0" timeOffset="67857.12">25259 10037 0,'0'0'0,"-18"-18"63,54 18-63,-19 0 0,89-35 15,-53 35-15,159-36 16,35 19 0,194-19 15,-124 36-16,53 36 1,-193-1 0,-18-17-1,-142-18 1,1 0 0,-89-18-1,1-17 1</inkml:trace>
  <inkml:trace contextRef="#ctx0" brushRef="#br0" timeOffset="68642.32">25418 10354 0,'0'0'0,"-36"88"62,36-52-62,0 16 16,-17-16-16,17 17 0,0-18 0,-36 124 31,19-89 0,70-176 1,53-88 14,-54 177-30,-16 34 0,-19 1-1,-17 0-15,-17 70 16,-54 35 0,1-70-1,-1-35 1,36-71-1,35 18-15</inkml:trace>
  <inkml:trace contextRef="#ctx0" brushRef="#br0" timeOffset="69656">25629 10478 0,'0'0'0,"89"0"32,-72-18-32,1 18 0,52-53 31,-17-35-15,-35 52-16,-18-52 15,0 35 1,-53 36-1,-18 34 1,19 36 0,16 35-1,19 36 1,17-1 0,0 36-1,17-53 16,36-88-15,18-36 0,-18-53-1,-18-17 1,-35 35 0,0 71 30,0 0-46,-18 35 16,18-36-16,0 54 16,18-18-1,17-18 1,36-53 0,17-52 15,-53-1-31,-17 18 31,-18 36-15,0 52 15,-18 18-15,18-36-16,0 36 15,35 18 1,1-53-1,17-36 1,-18 0-16,36-70 16,17-18-1,-53 53 1,-17 18 0,-54 0-1,1 35 1,-71 17-1,36 36 17,17 36-17,70-19 1,54 1 0,35-36-1,0-17 1,-71-18-16,53 0 15,-17-53 1,-36 35-16,-17-17 16</inkml:trace>
  <inkml:trace contextRef="#ctx0" brushRef="#br0" timeOffset="69822.8">26776 10689 0,'17'0'47,"-17"-17"-16,-17 34 1</inkml:trace>
  <inkml:trace contextRef="#ctx0" brushRef="#br0" timeOffset="72083.78">9966 8872 0,'0'0'16,"88"-53"15,-53 53-15,-17 0-16,17-17 0,1 17 16,-1 0-16,0 0 0,0 0 15</inkml:trace>
  <inkml:trace contextRef="#ctx0" brushRef="#br0" timeOffset="72318.8">10019 9172 0,'35'0'47,"18"0"-31,35-17-16,-35-1 15,106-17 1,-71-1-16</inkml:trace>
  <inkml:trace contextRef="#ctx0" brushRef="#br0" timeOffset="72889.38">11007 8079 0,'0'0'0,"0"70"15,0-17 1,-18 406 15,18-406 16,0-230-16,106 36 0,35 159 1,-123 70-17,-71 18 17,-18-36-17,-17-52 1,17-36-1,54-52 1</inkml:trace>
  <inkml:trace contextRef="#ctx0" brushRef="#br0" timeOffset="73385.33">11642 8008 0,'0'0'0,"0"-70"16,0 52-16,0 0 15,-89 1 17,-69 246 14,158-194-46,0 230 47,17 35-15,-17-195-1,18-105-16,0-52 1</inkml:trace>
  <inkml:trace contextRef="#ctx0" brushRef="#br0" timeOffset="73769.13">11536 8449 0,'-35'88'31,"35"-70"-15,0 0-16,0 17 0,0 53 31,0-17-31,35-19 31,-18-52-31,19 0 16,17-52-1,-18-1 1,-17-36 0,-18 72-1,0 34 17,0 1-17,0 0-15,0 17 16,17 36-1,36-1 1</inkml:trace>
  <inkml:trace contextRef="#ctx0" brushRef="#br0" timeOffset="74132.85">11906 8714 0,'0'0'0,"-17"17"63,34-17-63,1 0 0,17 0 15,18-35-15,0 0 16,35-53 0,-70 52-1,-36 36 16,-35 0-15,18 36 0,35 52-1,35-18 1,-17-52 0,70 52-1,18-34 1,-35-54-1</inkml:trace>
  <inkml:trace contextRef="#ctx0" brushRef="#br0" timeOffset="74531.19">11218 8961 0,'0'0'15,"-53"0"32,71 0-31,17 0-16,1 0 15,122 0 1,36-18 0,-52 18-16,16 0 15,142 0 1,-141 0 0,-71 18-1,-53-18 1,-140 17 15</inkml:trace>
  <inkml:trace contextRef="#ctx0" brushRef="#br0" timeOffset="75936.63">6632 6068 0,'0'0'0,"-88"35"31</inkml:trace>
  <inkml:trace contextRef="#ctx0" brushRef="#br0" timeOffset="76149.8">6544 6085 0,'0'0'16,"-35"71"15,35-53-31,0 17 0,-18 88 31,0-34-15,18-37-16</inkml:trace>
  <inkml:trace contextRef="#ctx0" brushRef="#br0" timeOffset="76315.5">6526 6791 0,'0'0'0,"-17"53"16,-1 0-1,18-36-15,-35 54 16,17 0 0,18 17-1,0-35 1</inkml:trace>
  <inkml:trace contextRef="#ctx0" brushRef="#br0" timeOffset="77317.89">6473 7408 0,'0'0'15,"18"124"1,-18-89-16,0 36 16,-18-36-16,18 18 15,0 53 1,0-36 0,18 1-1,17 17 1,-17 35-1,-18-34 1,0-19 0,18 89 15,-1-53-15,1-18-1,17-17 1,1-1-1,-19 1 1,1 52 0,-18-88-16,-18 89 15,1-1 1,-1 1 0,0-1-1,1-87-15,17 87 16,17-88-1,19 89 1,-19-18 0,-17 35-1,0 17 1,-17 19 0,-1-89 15,0 18-16,1 35 1,17-35 0,0-71-16,17 53 15,1-17 1,-18-1 0,18-52-16,-18 17 15,17-17 1,1 35-1,-1 17 1,-17 36 0,-17 0-1,-18 71 1,-1-36 0,-17 35 15,36-70-16,17-36 1,35-70 15,-17 18-15,-1-18 0,-17 18-1,0-1 1,0 1-1,0 0-15,0-1 16,-17 19 0,34-19-1,1 1 1</inkml:trace>
  <inkml:trace contextRef="#ctx0" brushRef="#br0" timeOffset="77515.1">6773 12559 0,'0'0'0,"18"0"62,0-18-46,-1 18-16,19 0 0,16-17 15,-34-1-15,53-35 16</inkml:trace>
  <inkml:trace contextRef="#ctx0" brushRef="#br0" timeOffset="77728.56">7038 12136 0,'0'0'0,"18"17"47,-1-17-31,1 0-16,-1-17 16,1-36-1,-106 106-15</inkml:trace>
  <inkml:trace contextRef="#ctx0" brushRef="#br0" timeOffset="77945.75">6703 12224 0,'0'0'15,"88"17"32,-53-17-31,159-17-1,-88-1 1,-35 18-16</inkml:trace>
  <inkml:trace contextRef="#ctx0" brushRef="#br0" timeOffset="78131.1">7761 12312 0,'0'0'16,"18"35"31,-1-35-32,1 0 1,0 0-16,-1 0 15</inkml:trace>
  <inkml:trace contextRef="#ctx0" brushRef="#br0" timeOffset="78290.56">8343 12383 0,'0'0'0,"88"-18"31,-70 0-31</inkml:trace>
  <inkml:trace contextRef="#ctx0" brushRef="#br0" timeOffset="83175.02">11289 9331 0,'0'0'16,"-18"53"-1,18-18-15,-17 0 0,17 18 16,0-17-16,0-1 0,0 18 16,-18-18-16,18 0 0,0 1 15,-18-1-15,1 71 32,17-89-1,35-87 0,-17 52-31,70-17 31,-53 35-15,-17 53 0,-18-18-1,-53 53 1,0-52-1,18-19 1,-18-34 0,35-19-1</inkml:trace>
  <inkml:trace contextRef="#ctx0" brushRef="#br0" timeOffset="83592.23">11536 9631 0,'88'-71'62,"-70"54"-62,52-89 16,-70 35 0,0 54-1,-35 17 17,17 17-32,1-17 15,-19 53 1,19-18-16,-1 54 15,0 87 1,18-70 0,18 0-1,17-36 1,18-52 0,-17-36-1</inkml:trace>
  <inkml:trace contextRef="#ctx0" brushRef="#br0" timeOffset="84206.96">11748 9790 0,'0'0'0,"-18"-18"63,18 36-63,0-1 15,0 1-15,18 52 31,-1-52-15,1 0-16,17-1 16,0-52-1,1-35 1,-19 17 0,1 17-1,-36 36 16,1 36-15,17-19 0,-18 19-16,36 69 31,-1-69-15,71-36-1,-35-36 1,36-34-1,-54-18 1,-18 70 0,-34 0-1,-36 18 1,0 36 0,18 17-1,35-1 1,17-16-1,1-19 1,17 1-16,53 0 31,-35-18-31,36-18 32</inkml:trace>
  <inkml:trace contextRef="#ctx0" brushRef="#br0" timeOffset="84560.93">12488 9843 0,'18'0'62,"0"0"-62,-1 0 16,1 0-16,0 0 0,17 0 15,18 0 1,-36-36 0,-17 19-1,-17-1 17,-1 18-17,0 35 16,1-17-15,17 0-16,0 70 16,17-35-1,19 0 1</inkml:trace>
  <inkml:trace contextRef="#ctx0" brushRef="#br0" timeOffset="85742.37">12894 9772 0,'0'0'0,"35"71"47,-35-36-31,0-18-16,0 1 0,18 35 16,0-35-1,-1-18 1,19-71-1,-1-35 1,-35 71-16,17 0 16,-17 52 31,0 54-32,0-36-15,0 18 16,18 35-1,35-52 1,0-54 0,17-53-1,-34-34 1,-19 69-16,1-52 16,-18 35-1,-18 0 1,1 36 15,34 17 0,-17-18-31,53-17 16,-17-18 15,-1 0-15,-18 18-16,1-1 15,-18 19-15,-18-1 16,-17 0 0,0 71-1,17-17-15,1 52 16,17 53 0,0-88-16,0 70 15,17-17 1,1-71-1,0-35 1,52-70 0,-17-18-1,0 17 17,-35 53-17,-1 18 1,-17 53-1,-17 18 1,-1-1 0,36 19-1,-1-54 1,19-53 0,16-35-1,-16-17 1,-1 17-1,-17 18 1,-18 52 31,0 19-47,0-19 16,17 71-1,-17-70-15,18 0 16,17-1-16</inkml:trace>
  <inkml:trace contextRef="#ctx0" brushRef="#br0" timeOffset="86360.48">14005 9507 0,'0'0'0,"-17"53"47,17 0-32,0-18-15,0 18 0,0 53 16,17 88 0,1-141-1,-18-35 1,0-71 15,0 18-31,-18-36 16,-17-17-1,17 53 1,1 17 0,17 0-1,17 18 1,36 36 0,0 17-1,18-36 1,52-17-1,-17 0 1,-35-17 15,-36-1-31,-35-17 16,-35-1 0,-18 19 15,35 17-31,-52 35 15,34 53 1,54 18 0,17-35-1,53-19 1,-17-69 0,-18-54-1,-18-17 1</inkml:trace>
  <inkml:trace contextRef="#ctx0" brushRef="#br0" timeOffset="86939.59">12577 8925 0,'0'0'0,"-71"0"62,89 0-46,-1 0-16,1 0 0,17 0 16,106 0-1,177 18 1,-230-18-16,177 0 16,17 0-1,-71 0 1,-52 18-1,-35 17 1,-142-18 15,-53 1-15</inkml:trace>
  <inkml:trace contextRef="#ctx0" brushRef="#br0" timeOffset="87380.2">8678 10530 0,'0'0'15,"-88"36"1,53-19-16,17-17 0,1 0 15,-19 18-15,1-18 0</inkml:trace>
  <inkml:trace contextRef="#ctx0" brushRef="#br0" timeOffset="87576.45">7761 10142 0,'0'0'0</inkml:trace>
  <inkml:trace contextRef="#ctx0" brushRef="#br0" timeOffset="87753.72">7549 9331 0,'0'0'0,"-88"-53"31,71 53-16,-19-53-15</inkml:trace>
  <inkml:trace contextRef="#ctx0" brushRef="#br0" timeOffset="87890.3">7144 8943 0,'0'0'0,"-36"88"47,19-70-47</inkml:trace>
  <inkml:trace contextRef="#ctx0" brushRef="#br0" timeOffset="88054.66">7003 10089 0,'0'0'0,"-53"177"31,53-160-31,0 54 31,0-53-31</inkml:trace>
  <inkml:trace contextRef="#ctx0" brushRef="#br0" timeOffset="88177.71">6932 10883 0,'0'0'0,"18"71"31</inkml:trace>
  <inkml:trace contextRef="#ctx0" brushRef="#br0" timeOffset="88328.7">7444 11377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04:48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14217 5786 0,'18'0'47,"-18"17"-15,17 18-32,-17-17 0,-17 282 46,-1-177-30,18-140 31,35-195-16,-17 159-31,52-70 16,-34 87-1,34 1 1,-34 53 0,-1 17-1,0 36 1,-35 17 0,18 35-1,-18 18 1,0-123-1,17-18 17,1-35-32</inkml:trace>
  <inkml:trace contextRef="#ctx0" brushRef="#br0" timeOffset="503.3">14975 5891 0,'0'0'0,"-35"-17"46,18 17-30,17-18-16,-18 36 16,-17 17-1,-1 53 17,36 36-17,0-71 1,18 0-16,0-18 15,35-35 1,-18-35 0,18-71-1,-36-35 1,-34 70 0,17 53-1,-18 18 16,36 0-15,35 0 0</inkml:trace>
  <inkml:trace contextRef="#ctx0" brushRef="#br0" timeOffset="860">15152 5838 0,'0'0'16,"0"18"30,0 17-30,17 54 0,-17-54-16,0 71 15,0 0 1,0-71 0,0-18-1,18-34 1,0-54-1,17-87 17,-17 105-32,-1 35 15,1-35 1,0 35 0,-1 1-1,18 34 1,1 19-1,17 34 1</inkml:trace>
  <inkml:trace contextRef="#ctx0" brushRef="#br0" timeOffset="1831.18">15540 5962 0,'-18'106'62,"18"-71"-62,0 0 16,-17 36 0,17 17-1,0-70-15,0-1 16,0-34-1,35-36 1,0-53 0,36-17-1,-36 87 1,-17 19 0,-1 17-1,-17 17 1,18 36-1,0 35 1,-18-35 0,17-35 15,54-36-15,-1-52-1,1-18 1,-36 52-1,-17 36 1,-18 18 15,0 0-31,0 34 16,17 19 0,19-18-1,70-71 1,-18-70-1,-35 35 1,-36 36 15,-34 17-31,-36 17 32,-35 54-17,52-36 1,36 0-1,18 1 1,88-19 0,0-70-1,-36 0 1,-52 36-16,-1-1 16,-34 53 15,-54 54-16,54-54-15,-36 35 16,35-34 0,71-19 15,35-70-15,-35 18-16,88-88 15,-106 70-15</inkml:trace>
  <inkml:trace contextRef="#ctx0" brushRef="#br0" timeOffset="2070.6">16880 5838 0,'36'-88'16,"-36"71"-16,0-54 16,-124 389-16,248-742 15,-160 706-15,54-599 16,-36 299 0,18 36-1,0 35 1,-17-18-16,-1 89 15,-17 87 1,35-70 15,0-35-15,53-35 0,17-54-16</inkml:trace>
  <inkml:trace contextRef="#ctx0" brushRef="#br0" timeOffset="2722.65">17921 6103 0,'0'0'15,"-53"-70"1,-17 34-1,17 36 1,-35 88 0,70-35-1,0 53 1,54-53 0,16-18-1,54-70 1,-70 0-16,158-159 15,-124 70 1,-52 71-16,17-123 16,-35 0-1,-53-1 17,36 142-17,17 53 16,0-1-31,0 89 16,0 53 0,0 105-1,0-70 1,0 18 0,0-124-1,17-70 1</inkml:trace>
  <inkml:trace contextRef="#ctx0" brushRef="#br0" timeOffset="2960.11">18309 6033 0,'-17'35'62,"17"0"-62,0-17 0,0 17 16,-18 0-16,18 89 15,18-71 1,52-36 0</inkml:trace>
  <inkml:trace contextRef="#ctx0" brushRef="#br0" timeOffset="3244.65">18556 6050 0,'0'0'16,"-88"-17"15,70 17-15,18 17-16,-17 71 31,52-17-16,18-1 1,-18-34 0,-35-19-16,18 1 15,-71 0 1,-53-1 0,71-34-1,-53-107 1</inkml:trace>
  <inkml:trace contextRef="#ctx0" brushRef="#br0" timeOffset="3354.17">18433 5768 0,'0'0'0</inkml:trace>
  <inkml:trace contextRef="#ctx0" brushRef="#br0" timeOffset="3799.79">18874 5433 0,'-18'70'47,"18"-34"-47,0-1 15,-18 53-15,1 53 16,17-70 0,-18 105-1,18 18 1,0-141-1,-35-141 17,0 35-17,17 18-15,-17-53 16,-1 17 0,19 18-1,17 35 1,53 18-1,52-17 1,54 34 0</inkml:trace>
  <inkml:trace contextRef="#ctx0" brushRef="#br0" timeOffset="4288">18962 6332 0,'0'0'0,"53"-88"47,-36 71-47,19-54 16,17 0-1,-53 54 1,17-1-16,-17-17 16,-35 17-1,17 1 1,18 70 15,0-18-15,0 18-16,18-18 15,17 53 1,-17-35 0,-18 0-1,0-35 1,0-1-1,53-34 1</inkml:trace>
  <inkml:trace contextRef="#ctx0" brushRef="#br0" timeOffset="4473.45">19403 6103 0,'0'0'15,"0"35"32,-18-17-31,1 123-1,17-70 1,17-18 0,18-36-1</inkml:trace>
  <inkml:trace contextRef="#ctx0" brushRef="#br0" timeOffset="4606.54">19403 5997 0,'0'0'15,"0"-17"32</inkml:trace>
  <inkml:trace contextRef="#ctx0" brushRef="#br0" timeOffset="5566.48">19632 5609 0,'0'0'15,"-53"106"32,53-53-47,-17 0 0,17 0 16,0 17-16,-18-17 0,0 194 31,1-176 0,105-195 1,88-70-1,-123 194-15,-53 18-1,18 17 1,-18 36-1,-71 35 1,1-71 0,-1 0-1,53-17 1,36-54 0,35-34-1,35-36 1,-53 71-1,-35 17 1,18 36 0,-18 17-1,0 18 1,18 18 15,-1-19-31,36-34 31,53-88-15,-18-19 0,-35 19-1,-53 52 1,0 36 15,-35 17-15,17 0-16,-17 71 15,35 0 1,88-35 0,-35-107-1</inkml:trace>
  <inkml:trace contextRef="#ctx0" brushRef="#br0" timeOffset="5955.92">20426 5644 0,'0'0'0,"-35"0"63,35 36-63,0 17 0,0-18 16,-18 177-1,-17 17 1,35-123-1,0-71-15,0 18 16,0-71 0,0-52-1,-53-54 1,17 36 0,19 18-1,17 17 1,35 17 15,36 19-15,17 52-1,-18-17-15</inkml:trace>
  <inkml:trace contextRef="#ctx0" brushRef="#br0" timeOffset="6159.51">20655 6050 0,'0'0'0,"0"35"62,-17-17-62,-1 53 16,-17-1 0,35-35-1,0 36 1,0-36-1,35-17-15</inkml:trace>
  <inkml:trace contextRef="#ctx0" brushRef="#br0" timeOffset="6793.77">20832 6068 0,'-71'53'62,"53"-36"-62,1 19 16,-36 34-1,53 1 1,17-1 0,19-52-1,34-53 1,-52 17-16,52-70 15,-34 0 1,-36 70 0,0 36 15,0-1-15,0 1-1,17 0 1,1-18-1,0 0 1,35 0 0,-36 0-1,1 0 1,-1 17 0,-17 36-1,-17 18 1,17-54-16,-18 54 15</inkml:trace>
  <inkml:trace contextRef="#ctx0" brushRef="#br0" timeOffset="6964.16">20902 5927 0,'0'0'0,"-18"-18"63</inkml:trace>
  <inkml:trace contextRef="#ctx0" brushRef="#br0" timeOffset="11739.7">14587 6597 0,'0'0'0,"-17"0"47,34 0-31,1 0-1,17 18 1,1-18-16,211 53 31,70-1 0,106-52 1,-70 18-1,-176 0-15,-72-18-16,1 0 15,-53 0-15,106 0 16,-18 0-1,53-18 1,-53 18 0,18 0 15,-18 18-15,-18-18-1,-70 0-15,88 0 16,-17 17-1,35-17 1,17 18 0,-52-18-1,-89 0-15,53 0 16,35 18 0,54-1-1,-36 1 1,18 0-1,52-1 17,19 1-17,-54-18 1,18 0 0,35 17-1,-52 1 1,-124-18-16,53 18 15,52-18 1,-105 0-16,124 0 16,-107 0-1,36 0 1,-35 0 0,-1 0-1,-35 0 1,1-36-1,17-52 1</inkml:trace>
  <inkml:trace contextRef="#ctx0" brushRef="#br0" timeOffset="12417.31">21519 5821 0,'0'0'16,"0"-53"31,0 71-32,0-1-15,18 107 31,-71 370 1,-35-195-1,70-246-31</inkml:trace>
  <inkml:trace contextRef="#ctx0" brushRef="#br0" timeOffset="13355.42">13794 5345 0,'0'0'0,"35"88"32,-35-35-32,18-18 0,-18 18 15,0 17-15,0 1 0,0 0 16,0-1-16,0 18 0,-18-17 15,18 17-15,-18 0 0,-17 247 32,17-229-1,18-123 16,0-19-47</inkml:trace>
  <inkml:trace contextRef="#ctx0" brushRef="#br0" timeOffset="19577.06">13935 6579 0,'-88'-17'47,"88"-1"-47,-18 18 15,36 0 79,158 18-78,-141-18-1,18 0-15,106 0 32,0-18-17,-54 18 1,1 0 0,-35 0-1,-36 0 1,-17 0-1,-18 18 1,0-1 0</inkml:trace>
  <inkml:trace contextRef="#ctx0" brushRef="#br0" timeOffset="24139.07">13899 5292 0,'0'0'0,"-17"0"47,-1 0 0,1 0-16,34 0 31,1 0-46,-1 0-16,1-18 0,70 18 31,71-18-15,-18 1 0,0 17-1,-88 0-15,35 0 16,36 0-1,-71 0-15,106 17 16,-89 1 0,54-18-1,-36 0 1,18 0 0,17 0-1,-35 18 1,18-18-1,-35 17 1,34-17 15,-34 0-15,35 0 0,-18 0-1,0 0 1,0-17-1,1 17 1,-1 0 0,35 0-1,-52-18 1,17 18 0,-53 0-16,71-18 15,0 1 1,70-19-1,-35 19 1,71-18 0,-53 17 15,70 0-15,-52 1-1,-19 17 1,1 0-1,-18 0 1,71 0 0,-53 17-1,35 19 1,-71-19 0,18 18-1,-53-17 1,18 17-1,35 1 17,-70-19-32,70 1 15,-35 17 17,-18-35-32,18 18 31,17 0-16,36-1 1,-35 1 0,87-18-1,-70 0 1,0 0 0,54 35-1,-72-17 1,36 17-1,-106-17 1,52-1 0,-52 1-1,-17-18 17,-36 18 233,0-1-249,0 1-16,0-1 15,0 1-15,0 0 16,-18 17-16,0 71 16,1 35-1,-1 18 1,-17-1 0,17-105-1,1 0 1,-1-17-1,18-19 1,0 1 0,0-1 15,0 1 0,0 0-15,0-1-16,0 19 31,0-19-31,0 19 16,0-1-1,-18 0 1,18 0 0,0 36-1,0-36 1,-17 18-1,17-18 1,0 1 0,17-1 31,-17-17-32,18-18 1,-18 17-16,0-34 62,0-19-46</inkml:trace>
  <inkml:trace contextRef="#ctx0" brushRef="#br0" timeOffset="24780.01">21114 7020 0,'0'0'31,"-71"18"0,89-18 16,-1 0-31,107 18-1,-18-18 1,17 0 0,-35 17-1,-52-17-15,-19 18 0,19-18 16,-19 0-1,-34 0 32,-1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05:34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13018 10724 0,'0'0'0,"-18"0"47,18 18-32,18 0-15,-18 17 16,0 18-16,17 0 0,1 282 31,-18-264-31,-53 281 31,35-246 1,36-282-1</inkml:trace>
  <inkml:trace contextRef="#ctx0" brushRef="#br0" timeOffset="268">13000 11042 0,'0'0'0,"-18"-194"16,18 159-1,0-89 1,0 54 0,0 52-1,18 0-15,17 18 16,159 89 0,-106 69-1,-35 36 1,-70 0-1,-54-53 1,-35 1 0,36-125-1,17-17 1,53-35 0</inkml:trace>
  <inkml:trace contextRef="#ctx0" brushRef="#br0" timeOffset="549.41">13529 11218 0,'0'18'62,"0"0"-46,0-1-16,0 19 0,0 34 15,0-17-15,-18 53 16,18-18 0,36-35 15</inkml:trace>
  <inkml:trace contextRef="#ctx0" brushRef="#br0" timeOffset="868.41">13811 11254 0,'0'0'0,"-70"0"62,70 17-46,0 1-1,17 0-15,1 52 16,17-17 0,1 88 15,-36-123-31,0 17 0,-36 18 31,-17-53-15,0-18-1,1-105 1</inkml:trace>
  <inkml:trace contextRef="#ctx0" brushRef="#br0" timeOffset="1016.01">13705 10954 0,'0'0'0,"0"35"63</inkml:trace>
  <inkml:trace contextRef="#ctx0" brushRef="#br0" timeOffset="1368.3">14235 11324 0,'0'0'15,"-53"-70"17,35 70-17,0 0-15,-17-18 16,-18 18 0,36 53-1,-1 88 1,36-53-1,52 0 17,-52-70-32,-1-18 15,89-35 1</inkml:trace>
  <inkml:trace contextRef="#ctx0" brushRef="#br0" timeOffset="1684.22">14393 11307 0,'0'0'0,"-17"52"62,17-34-62,-18 0 0,18 105 32,0-52-32,18-1 31,-1-70-16,-17-17 1,36-54 0,-19 18-16,19-53 15,-1 1 1,0 69 0,0 19-1,1 17 1,-19 0-16,1 17 15</inkml:trace>
  <inkml:trace contextRef="#ctx0" brushRef="#br0" timeOffset="2016.8">14640 11659 0,'0'0'15,"53"-17"32,-18-1-47,-17-17 16,53-53-16,-54-1 31,-17 72-31,-17-19 16,-19 19-1,1 17 1,0 35-1,0 53 1,70 18 0,35 0-1,19-71 1,52-123 0</inkml:trace>
  <inkml:trace contextRef="#ctx0" brushRef="#br0" timeOffset="2248.14">15222 10954 0,'0'0'16,"-53"-71"-1,53 54-15,0 34 32,0 18-17,0 177 1,-17-35-1,-1 69 1,18-157 0,0 17-1,0-89-15</inkml:trace>
  <inkml:trace contextRef="#ctx0" brushRef="#br0" timeOffset="2398.59">15046 11430 0,'0'0'0,"-71"-106"16,19 36-1,34 52 17,18 0-17,106 1 1,-18 17 0,-35 35-16</inkml:trace>
  <inkml:trace contextRef="#ctx0" brushRef="#br0" timeOffset="2733.58">15222 11818 0,'106'-53'47,"-71"18"-47,1 0 15,17-54-15,0-16 16,-36 52 0,-17 17-1,-35 19 1,0 34 0,-36 36-1,36 35 1,17 18-1,36-17 1,105-1 0,18-88-1</inkml:trace>
  <inkml:trace contextRef="#ctx0" brushRef="#br0" timeOffset="4047.11">17304 11377 0,'0'0'15,"-36"71"1,19-36 0,-1 0-16,1 53 15,-1-52-15,18 17 0,0-18 16,0 0-16,0 0 0,0 1 15,106 52 17,123-300-1,-141 18 0,-105 177 0,17 34-15,-18 1 0,18-1-16,0 89 15,18 18 1,-1-107 0,1 1-16,35-18 15,-18-18 1</inkml:trace>
  <inkml:trace contextRef="#ctx0" brushRef="#br0" timeOffset="4430.95">17833 11589 0,'0'0'0,"0"-53"63,0 70-48,-18 54 1,1 53-1,17-89-15,0 35 16,35-17 0,-17-53-1,105-123 1,-35-1 0,-35 36-1,-35 70 1,-18 36 15,0 0-15,-18-1-1,1 89 1,17 0 0,0-35-1,52-36 1</inkml:trace>
  <inkml:trace contextRef="#ctx0" brushRef="#br0" timeOffset="4614.1">18309 11606 0,'-17'71'62,"-1"0"-62,0 34 16,18-69 0,0-1-1,0-53-15</inkml:trace>
  <inkml:trace contextRef="#ctx0" brushRef="#br0" timeOffset="4748.18">18327 11271 0,'0'0'0,"-88"36"32,88-1-17,53 0 1</inkml:trace>
  <inkml:trace contextRef="#ctx0" brushRef="#br0" timeOffset="5296.77">18380 12047 0,'0'0'0,"88"-53"16,-18-17-1,54-71 1,-18-36-1,-71 124 1,-35 36-16,0-36 16,-18 53 15,18 18-15,0 87-1,18 142 1,0-70-1,-18 17 1,-53-88 0,-88-36-1,52-87 1,54-72 0,88-34-1,71-1 1</inkml:trace>
  <inkml:trace contextRef="#ctx0" brushRef="#br0" timeOffset="5629.52">19050 11659 0,'0'0'16,"18"-53"-1,-54 53 1,1 18 15,-18 141-15,36-71-1,34-35 1,-17-35-16,71 34 16,-36-52-1,53-52 1,-35-37 0,-35-34-1,-36 17 1,-17 35-1,17 54 1,36 17 31,-1 17-47</inkml:trace>
  <inkml:trace contextRef="#ctx0" brushRef="#br0" timeOffset="6030.46">19279 11571 0,'0'0'16,"0"18"47,0-1-48,0 1-15,18 53 16,-18 17-1,0 53 1,18-71 0,-1-34 15,1-54-15,17-35-16,-17-35 15,35-71 1,-53 89-1,17 34 1,1 19 0,0 17-1,-1-18 1,19 36 0,-1 17-1</inkml:trace>
  <inkml:trace contextRef="#ctx0" brushRef="#br0" timeOffset="6546.81">19685 11589 0,'0'0'15,"0"70"32,0 19-31,0-37-16,0-34 15,0 17 1,18-52 15,-18-1-31,53-52 16,-18-1 0,0 36-1,-17 35 1,-18 17-1,0 72 1,0-37 15,0-34-31,0 0 16,53-54 15,0-16-15,0 16-1,-1 36 1,-16 36 0,-19 16-1,-17 19 1,18-18 0,17 0-1,36-53 1</inkml:trace>
  <inkml:trace contextRef="#ctx0" brushRef="#br0" timeOffset="7679.02">21378 11342 0,'-17'88'47,"17"-53"-47,0 36 16,0-18-16,0 17 0,0-17 0,0 0 15,-18 141 17,18-176-32,0-1 31,0-228 0,71-107 0,-18 177-15,17 0 15,-35 106-31,-35 17 16,0 36 31,18-1-32,0 1 1,-18 0 0,17-1-1,19 1 1,-36 0-16,35 17 16,-35 18-1,-53 53 1,35-89-1,-70 19 1,53-19 0,0-34-1,17-1 1,36 18 0,123-35 15</inkml:trace>
  <inkml:trace contextRef="#ctx0" brushRef="#br0" timeOffset="8346.04">21449 11165 0,'0'0'0,"-35"-17"62,52 17-62,-17 17 16,18 36-16,17 106 15,-17 70 1,-18-158-16,-35 176 31,17-159-15,18-53-1,0-70 1,0-18 0,18-176-1,-18 35 1,0 17 0,17 19-1,54 52 1,52 53-1,18 71 1,-35 17 0,-35 71-1,-107-18 1,-175 53 15,87-70-31,-34-1 31,140-70-15,53 35 0,89 36-1,105 0 1,-70-19 0,-53-16-1,-54-1 1,-52-17-16,18-18 15,-36-18 1,-17-35 0</inkml:trace>
  <inkml:trace contextRef="#ctx0" brushRef="#br0" timeOffset="8677.09">22049 11324 0,'0'0'16,"88"106"15,-71-71-31,19 36 16,-19 17-1,1-53-15,0 89 16,-1-54 0,1-34-1,0-54 1,17-53-1,35-87 1,19-72 0,-89 195-1,17-18-15,-17 18 32,18 35-17,0 18 1</inkml:trace>
  <inkml:trace contextRef="#ctx0" brushRef="#br0" timeOffset="8845.01">22931 11324 0,'0'0'0,"-36"-53"63</inkml:trace>
  <inkml:trace contextRef="#ctx0" brushRef="#br0" timeOffset="8995.19">22842 11659 0,'0'0'15,"-35"0"32,35-17-47,0-19 16</inkml:trace>
  <inkml:trace contextRef="#ctx0" brushRef="#br0" timeOffset="10512.21">24448 11501 0,'0'0'0,"-89"0"15,72 0-15,-1 0 16,18-18-16,18 36 47,17-18-47,-17 0 0,35 17 15,-1-17-15,1 18 16,212-1 0,-212-17-16,159-17 31,-195-71 0,-211-300 16,124 246-31,34 37-1,72 16 1,52-16 0,212-36-1,-177 123 1,89 88-1,-124 36 1,-70 35 0,-107 89-1,-34-89 1,88-106-16,-54 36 16,19-1-1,52-52 1,36 17 15,70 53-15,36-35-1,70-35 1,-71-36 0</inkml:trace>
  <inkml:trace contextRef="#ctx0" brushRef="#br0" timeOffset="10777.54">25894 11377 0,'0'0'0,"70"18"47,-52-1-31,0 1-16,17 0 0,-17-1 15,17-17-15,18 53 16,0-18 0,-18-17-1</inkml:trace>
  <inkml:trace contextRef="#ctx0" brushRef="#br0" timeOffset="10942.2">26282 11342 0,'0'0'0,"-159"176"47,124-123-47,-71 88 15,53-17 1,53-36-1</inkml:trace>
  <inkml:trace contextRef="#ctx0" brushRef="#br0" timeOffset="11159.25">26476 11324 0,'0'0'0,"35"0"62,-17 0-62,0 0 0,52 18 16,-52-18-16,70 0 16,-53 0-1</inkml:trace>
  <inkml:trace contextRef="#ctx0" brushRef="#br0" timeOffset="11356.34">26476 11606 0,'0'0'16,"53"18"15,0-36-16,35 18 1,-53 0-16,142-35 16</inkml:trace>
  <inkml:trace contextRef="#ctx0" brushRef="#br0" timeOffset="11941.35">27376 10442 0,'0'0'0,"88"-53"47,-71 71-47,1 0 16,17 52-16,-17 18 15,-36-52 1,-17 87 0,-18-17-1,18-36 1,70-17 0,36 18-1,-1 0 1,-17-1-1,-35 36 1,-89 88 0,-52 18-1,52-89 1,54-52 0,17-54-1,70-34 1,-17-72-1</inkml:trace>
  <inkml:trace contextRef="#ctx0" brushRef="#br0" timeOffset="13838.82">28293 11042 0,'-71'-35'31,"36"17"-31,17 18 16,1 0-16,-1 0 0,0 0 16,1 18-16,-1-18 0,-17 17 15,35 1-15,-35 17 0,35-17 16,-18 17-16,0 18 0,18 106 31,0-142-31,88 54 31,89-212 1,-71-53-1,-106 212 31,-18-1-46,18 36-16,-18 0 16,18 35-1,0-35 1,36-18-1,-1-35 1,-17-17-16</inkml:trace>
  <inkml:trace contextRef="#ctx0" brushRef="#br0" timeOffset="14488.24">28646 11201 0,'17'0'63,"1"0"-47,17 0-16,-17 0 0,105 0 31,-105 0-16,52-18 1,-52 0 0</inkml:trace>
  <inkml:trace contextRef="#ctx0" brushRef="#br0" timeOffset="14722.67">28857 11024 0,'0'0'15,"-17"18"32,17 17-31,0-17-16,0 35 16,0 70-1,-18-52 1,18-1-1,0-34 1,18-36 0</inkml:trace>
  <inkml:trace contextRef="#ctx0" brushRef="#br0" timeOffset="15054.71">29210 10866 0,'0'17'62,"0"18"-62,0-17 0,-35 106 16,35-89-1,-53 88 1,18 54 0,35-89-1,17-18 1</inkml:trace>
  <inkml:trace contextRef="#ctx0" brushRef="#br0" timeOffset="15287.93">29563 11218 0,'0'0'0,"-18"89"46,18-54-46,-35 71 16,-36 70 15,54-123-31,-36 18 16,-18 34 0,54-69-1</inkml:trace>
  <inkml:trace contextRef="#ctx0" brushRef="#br0" timeOffset="16020.49">30074 11201 0,'0'0'0,"-53"-53"63,36 53-63,-1 0 0,-52 70 31,17 142 0,53-194-31,141-54 31,-35-158 1,-106 177-17,0 34 32,0 1-31,0 88-1,35-18 1,-17-70 0</inkml:trace>
  <inkml:trace contextRef="#ctx0" brushRef="#br0" timeOffset="16204.81">30339 11307 0,'0'0'16,"70"-36"31,-34 19-32,-1 17-15,-17-18 0,87 18 16,-16 0-1,-19-18 1</inkml:trace>
  <inkml:trace contextRef="#ctx0" brushRef="#br0" timeOffset="16405.7">30692 11077 0,'0'0'16,"-36"0"31,36 18-47,0 0 15,-35 105 1,0 36 0,52-53-1</inkml:trace>
  <inkml:trace contextRef="#ctx0" brushRef="#br0" timeOffset="16718.99">30939 10901 0,'0'0'15,"70"-53"32,-52 71-47,-1 17 16,-17 35-1,-52 54 1,-19-36 0,18 18-1,53-71-15,0 18 16,53 0-1,141-88 17</inkml:trace>
  <inkml:trace contextRef="#ctx0" brushRef="#br0" timeOffset="16871.03">31433 11271 0,'0'0'15,"-53"88"16,35-70-31,-35 53 16,-53 70 0,71-53-1,35-70 1</inkml:trace>
  <inkml:trace contextRef="#ctx0" brushRef="#br0" timeOffset="17062.14">31697 11430 0,'0'0'15,"0"-53"32,18 53-31,17 18-1</inkml:trace>
  <inkml:trace contextRef="#ctx0" brushRef="#br0" timeOffset="17201.9">32156 11377 0,'0'0'15,"35"-53"32</inkml:trace>
  <inkml:trace contextRef="#ctx0" brushRef="#br0" timeOffset="17368.53">32385 11395 0,'0'88'31,"0"-70"-16,0-1-15,-18 18 16,1 54 0,-1-36-1</inkml:trace>
  <inkml:trace contextRef="#ctx0" brushRef="#br0" timeOffset="17836.75">32755 10795 0,'0'0'0,"53"0"47,-35 35-47,-18 1 16,-18 52-16,-17 106 31,0-88-15,17-36-1,18-52 1,0-71 0,18 35-16,52-105 15,1 35 1,-18 52-1,-36 36-15,19 0 16,-1 18 0,-17 35-1,-36 35 1,-35 18 15,-53 17-15,36-70-1,34-53 1,19-53 0</inkml:trace>
  <inkml:trace contextRef="#ctx0" brushRef="#br0" timeOffset="19351.66">25100 13247 0,'0'0'0,"53"-71"47,-53 54-47,-18-72 46,-17 89-30,-35 71 0,-1 52-1,53-87-15,-17 70 16,35-36 0,35-35-1,36-35 1,70-105-1,-53-1 1,-52 0 0,-54 106 31,18 18-32,-18-18-15,18 35 16,0 71-1,18-1 1,52-16 0,-17-54-16</inkml:trace>
  <inkml:trace contextRef="#ctx0" brushRef="#br0" timeOffset="19518.75">25700 13600 0,'-35'70'31,"17"-52"-15,18-1-16,-18 1 0,1 17 15,17 1 1,17-36 0</inkml:trace>
  <inkml:trace contextRef="#ctx0" brushRef="#br0" timeOffset="19936.41">26247 12859 0,'0'0'0,"17"53"31,-17-18-31,-17 106 16,17 18-1,0 0 1,0-107-16,0 37 16,0-54-1,35-70 1,18-71 0,53-35 15,-53 105-31,70 19 31,-70 34-15,-18 54-1,-88 0 1,-88 17 0,18-53-1,35-17 1,88-89-1</inkml:trace>
  <inkml:trace contextRef="#ctx0" brushRef="#br0" timeOffset="20350.88">27764 12894 0,'0'0'0,"-106"-71"47,88 89-31,-17 0-16,17-1 0,-105 89 15,17 71 1,35 34 0,71-140-1,36 88 1,52-71-1,53-71 1,71-105 0,-159 18-16</inkml:trace>
  <inkml:trace contextRef="#ctx0" brushRef="#br0" timeOffset="20533.28">27428 13229 0,'0'0'0,"-17"0"47,34 0-31,19 0-16,175 0 16,-87-17-1</inkml:trace>
  <inkml:trace contextRef="#ctx0" brushRef="#br0" timeOffset="21080.17">28663 12894 0,'0'0'0,"-53"0"63,71 0-63,17-18 0,89 18 15,17-17 17,-106 17-32,18 0 15,-53 35 1,-53 106 0,-176 124-1,88-89 1,35-35-1,88-105 1,53-36 15,89-36-15,-18 1 0,17 0-1,-35 17 1,-52-53-1</inkml:trace>
  <inkml:trace contextRef="#ctx0" brushRef="#br0" timeOffset="21387.06">29157 13018 0,'18'0'47,"-36"17"-31,0 1-16,-17-1 15,18 1-15,-19 17 0,-87 54 16,-1 34 15,71-35-15,36-35-1,17-35-15,17 17 16,36-53 0</inkml:trace>
  <inkml:trace contextRef="#ctx0" brushRef="#br0" timeOffset="25066.96">12718 12224 0,'0'0'0,"0"-18"47,17 18-32,19 0-15,211 0 32,-195 18-32,442 17 31,18-35 0,-18-18 16,-441 18-31,-159 0-1,-88 0 17,-53 0-17,176 0-15,-176 0 16,-70 18-1,140 0 1,89-1 0,71-17-1,70 0 1,193-17 0,-34 17-1,106-18 1,-230 18-16,300 0 15,-176 18 1,-89-18 15,-105 0-15,-36 0 0,-194 0-1,-140 0 1,34 17-1,36 19 1,35-19 0,194 1-1,53-18 1,106-18 0,247-17-1,-1-18 1,107 35-1,-247 18 1,-142 0-16,124 18 16,-141 0 15,-70-1-15,-177-17-1,-36 0 1,-34-17-1,17-1 1,88 18 0,71 0-1,105 0 1,142 0 0,106 0-1,70 18 1,35-1-1,-211 1 1,-88 0 15,-89-18-15,-17 0 0,-265-18-1,141 18 1,-176-18-1,123 18 1,89 0 0,211 0 15,35 18-15,-52-18-16,194 0 15,-1 0 1,107 0-1,-266 18 17,-52-18-32,-70 0 31,-1 0-15,-141 17-1,-35-17 1,0 0-1,35 0 1,124-17-16,0 17 16,123 53-1,89 35 1,-1-18 0,-17-34-1,-18-54 1,-106-17-1</inkml:trace>
  <inkml:trace contextRef="#ctx0" brushRef="#br0" timeOffset="26284.78">16545 12224 0,'0'0'15,"-17"-71"-15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06:20.0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11959 4286 0,'0'-35'47,"18"35"93,-1 0-124,-17 18-16,18-18 15,35 0 17,-35 0-32,-1 17 15,19-17 1,-1 18 15,-18-18 0,1 0-31,0 18 16,35-18 15,-18 0-15,-17 17-16,17-17 16,0 0-1,-17 0 1,-1 0 93,1 0-93,0 0-16,-1 0 31,1 0-15,0 0-16,-1 0 31,1 0-15,0 0-1,-1 18 1,1-18-1,-1 0-15,1 0 16,17 0 0,36 0-1,-1 0 1,19 0 0,-1 17-1,-35-17 1,70 0 15,-70 18-31,35-18 31,-35 0-15,35 0 0,-52 0-1,70 0 1,-53 0-1,52 0 1,-52 0 0,-17 0-1,34 18 1,-35-18 0,18 0-1,-17 0 1,16 0-1,-34 0 1,35 0 15,0 0-15,18 0 0,-1 0-1,-35 0 1,1-18-1,-1 18 1,18 0 0,-18 0-1,0 0 1,18 0 0,0 0-1,35 0 1,-17 0-1,-53 0-15,52 18 16,-17-18 15,18 17-15,34-17 0,-34 18-1,-18-18 1,-35 0-16,17 18 15,0-18 1,53 0 0,-35 0-1,0 0 1,18 0 0,-18 0-1,-36 0 1,36 0-1,0 17 17,-18-17-32,18 0 31,-35 0-31,0 0 16,-1 18-1,1-18 1,-1 0 15,1-18-15,0 18-16,-1 0 15,1 18 142,-36-36-157</inkml:trace>
  <inkml:trace contextRef="#ctx0" brushRef="#br0" timeOffset="5519.37">23848 5098 0,'0'-18'47,"0"0"-31,0 1 0,-18 17-16,1-36 31,-1 19 0,0 17 0,36 17 1,-18 19-17,0-19-15,-18 107 31,1-18-15,-1 0 0,18-18-1,-18-35 1,36-18 0,-18-17-1,18-18 1,-1 0 46,1 0-62,35-18 16,17 18 0,1-18-1</inkml:trace>
  <inkml:trace contextRef="#ctx0" brushRef="#br0" timeOffset="6065.67">24465 5309 0,'0'0'16,"-35"-70"0,17 70-16,-17-18 15,-53 53 1,35 18-1,18 18 17,35-1-17,35-17 1,35-35 0,1-53-1,0-36 1,-54 54-16,18-36 15,-35 35-15,0 0 32,0 36 15,0 0-47,0 17 15,0-17-15,0 52 31,89 18-15</inkml:trace>
  <inkml:trace contextRef="#ctx0" brushRef="#br0" timeOffset="6249.96">25012 5539 0,'0'0'0,"-18"53"63,18-36-48,-17-17-15,-72 106 16,1-35 0</inkml:trace>
  <inkml:trace contextRef="#ctx0" brushRef="#br0" timeOffset="6966.02">25541 5115 0,'0'71'46,"0"-36"-46,-18 0 16,18-17-16,0 17 0,0 89 31,0-107 1,36-52-1,87-18 16,-105 53-47,52 0 15,-34 0 1,-19 18 0,-34 0-1,-36 17 1,-35-18-1,17 1 1,18-36 0,53 1-1</inkml:trace>
  <inkml:trace contextRef="#ctx0" brushRef="#br0" timeOffset="7488.29">25947 5045 0,'88'-53'47,"-53"35"-31,1 1-16,52-1 16,-71 18-16,36 18 15,-35 17 16,-18 35-15,-18 1 0,1 88-1,34-18 1,1 0 0,17-35-1,-35-18 1,0-70-1,-35-18 1,-71-18 0,18 0-1,17-35 1</inkml:trace>
  <inkml:trace contextRef="#ctx0" brushRef="#br0" timeOffset="13309.31">20373 5133 0,'35'35'47,"-17"-17"-31,-1 17-16,19-17 0,-1 17 15,-17-17-15,123 123 32,-124-106-32,54 36 31,-53-71-16</inkml:trace>
  <inkml:trace contextRef="#ctx0" brushRef="#br0" timeOffset="13493.87">20796 5133 0,'0'0'0,"-88"53"16,18 0-1,-36 53 1,-35 35 0,88-71-1,35-52-15,0 52 16,54-70-16</inkml:trace>
  <inkml:trace contextRef="#ctx0" brushRef="#br0" timeOffset="14642.89">22225 5115 0,'0'0'0,"-35"-70"63,17 70-32,0 0-16,-17 0-15,-18 17 32,36 1-32,-54 17 15,-17 18 1,17 35 0,18 18-1,53-53 1,18 18-1,35-18 1,35-18 0,36-35-1,-36 0 1,-53-18 0,-17 18-1</inkml:trace>
  <inkml:trace contextRef="#ctx0" brushRef="#br0" timeOffset="14944.02">21872 5256 0</inkml:trace>
  <inkml:trace contextRef="#ctx0" brushRef="#br0" timeOffset="15558.84">21890 5362 0,'0'0'0,"-88"-17"62,88-1-30,17 18 14,1 0-46,141 18 32,-89-18-17,-34 0-15,52 0 16,-18 0 0,-17 0-1,-53-18 16,-17 18-15</inkml:trace>
  <inkml:trace contextRef="#ctx0" brushRef="#br0" timeOffset="16575.21">23848 5045 0,'0'0'0,"17"0"94,1 0-78,0-18-16,52 0 15,107-17 32,-124 18-15,-71 17 14,0 0-30,1 0-16,-1 0 0,89 0 16</inkml:trace>
  <inkml:trace contextRef="#ctx0" brushRef="#br0" timeOffset="17939.59">26582 5415 0,'0'0'0,"0"18"312,0-1-296,0 1-16,0 0 0,0-1 16,0 1-16,0 0 0,0-1 15,0 1-15,-18 0 0,18-1 16,-53 36 0,36-53-1,-1 18 1,18-36-1</inkml:trace>
  <inkml:trace contextRef="#ctx0" brushRef="#br0" timeOffset="32692.58">9596 5415 0,'-53'0'47,"70"0"0,1 0-31,0 0-16,140 0 31,-105 0-31,106 0 16,-36 0-1,-17 0 1,-70 0-1,-54 0 17,-17 0-17,-71-17 1,-35 17 0,0 0-1,88 0-15,-106 0 16,106 0-1,18 17 17,52-17-1,1 0-31,0 0 16,17 0-16,159 0 15,-35-17 1,-18 17-1,-35-18 1,-53 18 0,-71 0 31,-17 0-47,-124 0 15,53 0 1,-88 0-1,71 0 1,52 0 0,53 0-1,36 0 32,123 0-31,36-18-1,-1 18 1,0 0 0,-140 0-16,-1 0 15,-18 0 1,-34 0 15,-89 0-15,53 0-16,-106 18 15,-17-18 1,35 0 0,17 18 15,89-18-15,53 0 15,88 0-16,-54 0-15,1 0 16,230 0 0,-142 17-1,-18-17 1,-70 0 0,-35 0-1,-124 0 16,-35 0 1,-36 0-32,-34 0 31,123 18-15,52-18-16,-34 0 15,52 0 1,36 0 15,35 0-31,88 0 16,35 0-1,1 0 1,-36 0 0,-18 0-1,-105 0 1,-71 0 15,18 0-15,-54 0-16,-122 0 31,17 0-15,-18 17-1,106-17 1,71 0-1,53 0 17,52 0-17,89 0 1,70-17 0,-35-1-1,-141 18-15,88 0 16,-70-17 15,-89 17 0,-88 0-15,53 0 0,0 0-16,-35 0 15,-123 0 1,69 0-1,54 17 1,53-17 0,53 0 15,87 0-15,54-17-1,-106 17-15,88 0 16,-17-18-1,-18 18 1,-54 0 0,-16 0-1,-72 0 329,72 0-328</inkml:trace>
  <inkml:trace contextRef="#ctx0" brushRef="#br0" timeOffset="33800.57">3193 5803 0,'0'0'0,"0"35"47,0 1-32,0-1-15,0 18 0,0 0 16,0 35-16,0-17 0,0 17 16,0 18-16,-53 705 31,17 106 0,1-141 0,0-370 1,17-388-17,-35-89 1,-17-88-1,52 106 1</inkml:trace>
  <inkml:trace contextRef="#ctx0" brushRef="#br0" timeOffset="34692.55">2134 8520 0,'0'0'32,"-70"0"-17,87 0 17,89 0-17,388-53 16,53 0 1,-247 35-17,-194 0-15,193 1 32,-193 17-32,194-35 15,124-18 1,-213 35-1,195 0 1,-124 18 0,18 0-1,53 0 1,-89 0 0,54-17-1,-71 34 1,-18 1-1,18-18 1,106 18 15,-177-1-15,-52 1-16,-54 0 16,-35-18 15,-17 17-16,-36 1 1,-17-1-16</inkml:trace>
  <inkml:trace contextRef="#ctx0" brushRef="#br0" timeOffset="39723.44">2434 8167 0,'0'0'0,"-17"0"62,34 0-15,1 0-16,-1 0-15,1 0 0,0-18-16,-1 18 15,36 0 1,35-17 0,-17-19-1,0 19 1,-54-1-16,36 0 31,0-17-15,-18 0-1,18-18 1,0-18 0,-18 18-1,1 18 1,17-53-1,-18 35 1,18-18 0,-18 19-1,0-1 1,1 0 0,-1-18-1,0 36 1,-17 0-1,-18-1 17,35-52-17,-17 35 1,-1-17 0,1 17-1,0 0 1,-1 0-1,1 0 1,0-35 0,-1 17-1,1 18 1,0 18 0,17-18-1,-18 18 1,-17 17-1,18-17-15,0-18 32,-1 0-17,1 18 1,0 0 0,-1-18-1,19 0 1,-19 17-1,18-16 1,18-1 0,-17 17-1,17 1 1,0 17 0,70 18 15,-52 0-16,17 18 1,-18 17 0,-17 1-1,18 34 1,-18-17 0,-18 35-1,18 36 1,-18-54-1,0 1 1,1-1 0,-1-34-1,0 17 1,1 17 15,-19-35-31,18 18 31,-17 0-15,17 0 0,1 18-1,-19-36 1,1 18 0,0 0-1,-1-18 1,18 36-1,-17 17 1,17-35 0,-17 0-1,0 17 1,-1-17 0,1-35-1,-18-1 16,18-17 1,-1 0-17,1 0 1,0 0-16,-1 0 16,36-17-1,-18-18 1,18-1-1,-35 1 1,0-18 0,17 18-1,0-36 1,0 54 0,1-36-1,-19 17 1,1 19-1,17-36 17,0 18-17,1-1 1,-1 1 0,-17 17-1,17 1 1,18-36-1,-35 35 1,17 1 0,0-1-1,0 0 1,1 1 0,-1 17-1,35 0 1,-17 0-1,0 0 1,-17 17 15,34 19-15,-35-19 0,1 1-1,-1 17 1,0 18-1,1-18 1,-1 1 0,-18-1-1,19 0 1,-19 0 0,1 1-1,0-19 1,-1 1-1,-17 17 17,18 1-17,0-36 1,-1 17 0,18 1 15,1-1-16,-19-17-15,36 36 16,-17-19 0,16 1-1,19 0 1,-18-1 0,35 1-1,-53-18 1,18 18-1,18-1 17,-36-17-17,-17 0-15,17 18 16,18-18 0,-18 17-1,1-17 1,16 18-1,-34 0 1,17-1 0,1 1-1,17 0 1,17-1 0,-35 19-1,1-19 1,-1 18-1,-17-35 1,17 53 0,-17-35-1,17 0 1,0 17 0,-17-17-1,-1-1 1,1 1-1,0 0 1,-1-1 0,1 1-1,0-1 17,-1-17-1,-34 18 31,34-36-46</inkml:trace>
  <inkml:trace contextRef="#ctx0" brushRef="#br0" timeOffset="40994.06">8079 8484 0,'-18'0'63,"36"0"-32,-1 0-15,1 0-16,35 0 15,35 0 1,-70 0-16,87-17 16,-69-1-16,17 18 15,53-18 1,-54 18-1,1-17 17,-35 17-17,-36 0 32,1 0-31,-1 0-16,-35 17 15,0-17 1,-17-17 0,-1-19-1,36 19 1,0-1 0,52 18 62,1 0-78,17 0 0,106 0 31,-35 18-15,-18-18-1,-17 17 1,-54-17-1,-34 0 17,-54-17-17,-158-1 1,158 18 0,-70 0-1,88 0 1,53-17-1,18 17 1,105 0 15,-34 0-31,-36 0 16,88 17 0,0 1-1,-88-18 1,0 0-1,-36 0 17,-34 0 108,-1 0-124,0 0 0,-17-18-16,123 36 0</inkml:trace>
  <inkml:trace contextRef="#ctx0" brushRef="#br0" timeOffset="41870.83">9084 6914 0,'0'0'0,"71"0"46,-36-17-46,-17-1 0,17-17 16,35-18-16,-34 18 16,69-124-1,-69 53 17,-36 124 14,0-1-46,-18 160 16,36-54 0,-1 1-1,19 17 1,-36-35 0,-18-36-1,0-52 1,-70-18-1,18-18 1,34 1 0,19-19-1,87-70 1,54 1 0</inkml:trace>
  <inkml:trace contextRef="#ctx0" brushRef="#br0" timeOffset="42138.36">9966 6438 0,'0'0'0,"-71"-17"31,54 17-31,-1 0 0,1 0 16,-36 35-1,35 35 1,18 54 0,35-1-1,18 18 1,0-70 0,-18-36-1</inkml:trace>
  <inkml:trace contextRef="#ctx0" brushRef="#br0" timeOffset="42569.37">10054 6597 0,'0'0'0,"18"-18"63,-1 18-63,1 0 15,0 18-15,17 35 16,-17 53 0,-36 17-1,0-70 1,1-18 0,17-52-1,53-124 1,-36 70-1,19 1 17,-36 52-32,0 36 47,0-1-32,0 36 1,17 53-1,18-71 1,36-17-16</inkml:trace>
  <inkml:trace contextRef="#ctx0" brushRef="#br0" timeOffset="42809.52">10478 6456 0,'0'0'16,"-53"-71"-16,53 54 15,17 34 17,1 19-32,52 52 15,-17 71 17,-53-89-32,-17 18 15,-36-17 1,-18-18-1,1-36 1</inkml:trace>
  <inkml:trace contextRef="#ctx0" brushRef="#br0" timeOffset="43152.75">10724 6368 0,'0'0'15,"36"35"32,-19-17-31,19-1-16,-1 1 15,0-1-15,36 54 16,-18 0 0,-36 17-1,-34-18 1,-36 1 0,-18-1-1,36-17 1</inkml:trace>
  <inkml:trace contextRef="#ctx0" brushRef="#br0" timeOffset="43367.49">11060 6862 0,'0'0'0,"-71"52"16,53-16-16,-17-19 16,-18 54-1,18 17 1</inkml:trace>
  <inkml:trace contextRef="#ctx0" brushRef="#br0" timeOffset="43840.68">11412 6403 0,'0'0'0,"-88"18"47,71-1-47,17 18 16,-18 142-1,18-107 1,70 54-1,-34-89 1,17-35 0,17-35-1,-17-71 1,-53 71 0,18-71-1,-54-18 1,-16 54-1,16 52 1,-52 18 0,35 88-1</inkml:trace>
  <inkml:trace contextRef="#ctx0" brushRef="#br0" timeOffset="47732.33">9701 7814 0,'-88'-35'32,"71"35"-17,-1 0-15,0 0 16,18 17-16,-17 1 0,17 0 15,0-1-15,0 19 16,17-19-16,54 195 31,-1 88 1,-70-106-1,-105-106 0,87-106-15,0 1-16,1-19 15,17 1 1</inkml:trace>
  <inkml:trace contextRef="#ctx0" brushRef="#br0" timeOffset="48032.11">9278 9013 0,'35'0'62,"-17"0"-62,0 0 0,52 0 16</inkml:trace>
  <inkml:trace contextRef="#ctx0" brushRef="#br0" timeOffset="48531.54">9772 8943 0,'18'70'62,"-1"-52"-62,19 17 16,-19-17-16,36 17 16,35-35-1,-35-35 1,-18-18 15,-35 18-15,-17 35 15,-1 0-31,-17 17 16,-18 36-1,-35 36 1,35-72-1,-18 19 1,18-36 0,36 0-1,17-53 1,0 17 0,70-87-1</inkml:trace>
  <inkml:trace contextRef="#ctx0" brushRef="#br0" timeOffset="49515">9613 7391 0,'0'0'0,"35"35"63,-17-17-63,-18-1 0,18 1 15,-1 0-15,1-1 0,53 18 32,17-52 14,-71 17-46,-17-71 32,-105 54-1,-19 34-15,54 36-1,-1-18 1,53-17-1,18-36 32,0 1-31,18-1 0,-36 71-1</inkml:trace>
  <inkml:trace contextRef="#ctx0" brushRef="#br0" timeOffset="52595.18">10178 8414 0,'0'0'0,"88"-88"47,-71 52-47,19 1 0,-19 0 16,1-1-16,0 1 15,-1 0-15,1 0 0,0-1 0,-1 19 16,-17-36 15,-17 106 0,-1 194 1,36 70-1,-18-246-15,0-54-16,0 54 15,-18-53 1,0-1-16,-17-17 15,0-35 17,35-36-32,35-52 15,53-54 17,-35 107-17,18-54 1,-18 72-1,-71 52 32,0 0-31,1 17 0,-19 18-1,19-17-15,17 88 16,17 17-1,54 1 17,17-106-32</inkml:trace>
  <inkml:trace contextRef="#ctx0" brushRef="#br0" timeOffset="53045.78">10777 8026 0,'0'0'0,"89"17"47,-54-17-47,0 36 15,-17 34 1,-36 36-1,18-71-15,-35 53 16,0-35 0,35-35-1,52-106 17,1-36-17,0-52 1,-35 123-1,-18 35 1,-18 18 0,-17 36-1,17 34 1,36 18 0,17 1-1,18-36 1,0-36-1</inkml:trace>
  <inkml:trace contextRef="#ctx0" brushRef="#br0" timeOffset="53261.27">11218 7955 0,'0'0'0,"89"53"46,-89-35-30,17-1-16,1 72 16,-18-54-1,-18 0-15,-35 124 16,36-36 0,17-52-1</inkml:trace>
  <inkml:trace contextRef="#ctx0" brushRef="#br0" timeOffset="53677.18">11659 8061 0,'0'0'15,"-88"0"1,53 18-16,-18 17 16,35-17-16,-35 105 31,53-17-31,18-53 16,0-18-1,87-17 1,-16-71-1,-36-35-15</inkml:trace>
  <inkml:trace contextRef="#ctx0" brushRef="#br0" timeOffset="53876.51">11748 7761 0,'0'0'16,"-36"-70"0,1 52-1,0 18 1,17 70-1,18 19 1,0-36-16,35 123 16,1-17-1,17 35 1,-36-141 0</inkml:trace>
  <inkml:trace contextRef="#ctx0" brushRef="#br0" timeOffset="54162.54">11836 8043 0,'0'0'16,"70"36"30,-52-19-46,-18 1 16,0 17-16,18 0 0,-18 89 16,0-18-1,0-89-15,0 36 32,0-53-17,17-88 1</inkml:trace>
  <inkml:trace contextRef="#ctx0" brushRef="#br0" timeOffset="54310.37">12012 8220 0,'0'0'16,"0"-71"0,0 54-16,0-1 31,0 36-15,-18 52-1,18 36 1,0-71-16,18 53 15,17-35 1</inkml:trace>
  <inkml:trace contextRef="#ctx0" brushRef="#br0" timeOffset="54528.42">12241 8167 0,'18'0'63,"0"0"-63,-1 0 0,54 0 16,-1 0-1,-17 17 1</inkml:trace>
  <inkml:trace contextRef="#ctx0" brushRef="#br0" timeOffset="54710.66">12241 8431 0,'0'0'0,"18"18"62,0-18-62,17 0 16,36 0 0,34 0-1</inkml:trace>
  <inkml:trace contextRef="#ctx0" brushRef="#br0" timeOffset="55093.7">12647 8043 0,'-18'89'63,"18"-54"-63,0 18 0,18-18 15,-18 53-15,0-53 16,18 54-1,-1-1 1,1-35 0,-18-18-1,0-17 1,0-36 46,-18 18-62,-17-18 16,35 1 0,53 70-1</inkml:trace>
  <inkml:trace contextRef="#ctx0" brushRef="#br0" timeOffset="57505.64">12453 5927 0,'0'0'0,"0"-18"47,-18 18-32,18 18 1,0 17-16,0 0 16,0 265-1,-17-247-15,-54 335 32,36-18 14,17-17-14,1-229-17,17-18 1,0-18 0,0-53-1,0 18 1,0 0-1,0-18 1,17-17 0,1-18 77,0 0-77,-1 17-16,1-17 16,17 0-16,18 0 15,53-17 1,0 17 0,0 0-1,35 0 1,-53 0-1,-18-18 1,1 18 0,-36 0-16,89 0 15,-18 0 1,-18-17 0,-18 17 15,-52 0-31,17 0 15,36 0 1,-36 0 0,36 0-1,-36 0 1,0 0 0,-17 17-1,-18 1 79,-18-1-78,18 1-16,0 17 0,-17 54 15,-1 34 1,0 36 15,18-71-31,0-17 16,0 34-1,0 1 1,-17 0 0,-36 17-1,53-87 1,-18-1-1,18 0 1,0-17 0,0 0 234,18-18-235,-18 17-15,17 1 0,1 17 16,0 36 0,-18-54-16,17 36 15,-17-17 1,0-19 15,-17-17 0,-1 0-15,0-17-16,-17-72 16</inkml:trace>
  <inkml:trace contextRef="#ctx0" brushRef="#br0" timeOffset="59004.43">12435 6227 0,'0'0'0,"-17"-71"47,17 53-47,-18 1 16,18-19-16,0 19 0,-17-18 16,17 17-16,0-17 0,0 17 0,0 0 15,0-88 1,0 89-16,52-107 47,-34 1-16,-18 105-31,0-52 31,0 52-15,0 0 15,-18 1-15,18-1-1,18 18 235,0 0-234,-1 0 0,1 0-16,0-17 0,35 17 15,35-18 1,-53 0-16,53 18 31,0-17-15,-17 17-1,17-18 1,0 18 0,18 0-1,0 0 1,-35-18-1,-19 18 1,-34 0 15,0 0 1,-18 18 93,-18-18-125,36-18 0</inkml:trace>
  <inkml:trace contextRef="#ctx0" brushRef="#br0" timeOffset="67631.61">24730 7020 0,'0'0'0,"0"18"47,0 0-31,0 17-16,-18 0 15,18 18-15,0 0 0,-53 353 31,53-301-31,-88 530 32,17 89-1,54-19 16,17-458-32,0-70 1,0-54 0,-18-52-1,1-36 1,-1-35 0,18-18-16</inkml:trace>
  <inkml:trace contextRef="#ctx0" brushRef="#br0" timeOffset="68779.88">23001 9825 0,'18'0'63,"-1"0"-47,177-18 15,-141 18-31,459 0 31,-71 0-15,-124 18-1,142 17 1,-89 0 0,-17-17-1,159 0 16,-389-1-31,1-17 0,458 71 32,-282-18-17,-18-36 1,0-17 0,-53 0-1,-17 0 1,-106 0-1,-71 0 1,-17 0 15,17 0-15,0 18 0,-17-18-16,35 0 15,17 0 1,36 0-1,-18 18 17,1-18-17,-19 0 1,1 0 0,17 17-1,-53-17 1,-17 0-1,-1 0 1,1 0 15,0-17-15,-18-1 15</inkml:trace>
  <inkml:trace contextRef="#ctx0" brushRef="#br0" timeOffset="69164.53">29369 9913 0,'-36'0'63,"54"0"-47,-18 18-1,18-18-15,-1 17 0,36 36 31,0 0-31,0 71 32,-35-36-17,-18 18 1,-53-53 0,-53-18-1,-17-17 1,34-18-16</inkml:trace>
  <inkml:trace contextRef="#ctx0" brushRef="#br0" timeOffset="70615.78">24853 6491 0,'0'0'0,"-35"71"32,17-36-32,18 0 0,-17 18 15,17-18-15,-18 18 0,18 0 16,0-17-16,0 16 0,-35 142 31,35-176-15,0-36 31,0-193 0,35-54-16,-17 195-16,-18 34 1,17 19 0,-17 34 31,0 1-32,-17 106 1,-1-36-1,-17 53 17,35-106-32,-18-17 15,18 17 1,0-17-16</inkml:trace>
  <inkml:trace contextRef="#ctx0" brushRef="#br0" timeOffset="71080.61">24642 6756 0,'0'0'16,"0"-71"31,52 1-31,-34 34-16,53-52 15,-54 53-15,19 0 16,-1-36-1,-35 53 1,0 1 0,0 34 31,17 1-32,36 35 1,0-18-1,0-17 1,0-18 0</inkml:trace>
  <inkml:trace contextRef="#ctx0" brushRef="#br0" timeOffset="72744.59">24589 7796 0,'0'0'0,"-53"-17"63,70 17-16,1 0-47,0 0 15,35 0 1,35 0 15,-88-18-15,17 18-16,-17-18 15,0-34 1</inkml:trace>
  <inkml:trace contextRef="#ctx0" brushRef="#br0" timeOffset="73793.92">23266 6950 0,'0'0'0,"0"17"47,-18 1-32,18 0-15,0 17 0,0-17 16,-18 17-16,18-18 0,-17 107 31,17-106-31,-18 87 31</inkml:trace>
  <inkml:trace contextRef="#ctx0" brushRef="#br0" timeOffset="74176.61">22860 7638 0,'0'0'0,"35"0"46,-17 0-46,52 0 16,36 0 0,-53 0-16,124 0 15,-54 17 17,-17-17-17,-18 18 1,-35-18-1</inkml:trace>
  <inkml:trace contextRef="#ctx0" brushRef="#br0" timeOffset="74727.5">23019 7796 0,'-53'71'47,"35"-36"-47,18-17 15,0 17-15,-17 71 16,-1-53 0,18 0-1,18-71 32,-1 1-31,1-1-16,35-17 15,0-1 1,0 19 0,-18 17-1,-17 17 1,-54 54 15,-17-1-15,-35 1-1,18-36 1,17-35 0,35-17-1,53-72 1</inkml:trace>
  <inkml:trace contextRef="#ctx0" brushRef="#br0" timeOffset="75508.89">23407 7691 0,'-18'-18'63,"36"18"-47,-1 0-1,19 0-15,-19 0 0,124 18 31,71-54 1,-141 19-1,-54 17-15,-17 35-16</inkml:trace>
  <inkml:trace contextRef="#ctx0" brushRef="#br0" timeOffset="75843.66">23372 8184 0,'17'-17'47,"1"17"-32,-1 0-15,19 0 16,34 0 0,18-18-1</inkml:trace>
  <inkml:trace contextRef="#ctx0" brushRef="#br0" timeOffset="76343.09">23971 8184 0,'-70'-17'47,"52"17"-31,0 17-16,-17 19 15,18-1-15,-1 18 16,36 0 15,17-36-15,53-52-1,-17-53 1,-36 35 0,-35 0-1,0 71 17,-18-1-17,1 54 1,17 0-1,0-19 1,0-34-16,52 0 16,1-71-1</inkml:trace>
  <inkml:trace contextRef="#ctx0" brushRef="#br0" timeOffset="78823.43">24553 9701 0,'0'0'0,"-70"71"32,52-71-17,1 18-15,17-1 16,-18-17-16,18 18 0,18-18 47,-18-18-47,17 1 15,18-36 17,-35 70-1,-17 1-15,-1 17-1,1 1 1,34-1-1,18-18 17,18-17-17,18-52 1,-53 16 0,-36 19-1,-17-1 1,-1 18-1,19 18-15,-19-1 16,36 19 0,0 16-1,0-34 1,18 0 0,17-36-1,-17 0 1,-18-17 15,-18 18-15,-17 17-1,17 0 1,1 17 0,17 1-1,17-1 1,19 1-1,-19-18 1,1-35 0,-18 17-1,0 1 1,-18 17 0,1 0-1,-1 17 1,0 18 15,1 1-15,34-19-1,19-17 1,17-35 0,-18 0-1,-35-18 1,-18 53-1,1 0 1,-1 0 0,0 18-1,1 34 1,-1-16 0,36-36-1,-1 0 16,19-18-15,-1-52 0,-35 52-1,-18 0 1,-17 18 0,0 18-1,17 17 1,0-17-1,18 17 1,36-35 0,-1 0-1,0-18 1,-35 1 0,-17-1 15,-1 18-16,36 0 376,-36 0-375</inkml:trace>
  <inkml:trace contextRef="#ctx0" brushRef="#br0" timeOffset="79754.9">25435 9666 0,'0'18'94,"0"-1"-94,0 1 0,0 17 15,-35 124 1,0 17 31,35-158-47,17-36 16</inkml:trace>
  <inkml:trace contextRef="#ctx0" brushRef="#br0" timeOffset="80488.61">25329 10425 0,'0'0'16,"-105"-36"0,87 36-16,0 0 0,1 0 15,-1 0-15,-17 18 0,17 0 16,1-1-16,-1 107 31,106-54 0,-70-70-31,140-123 32,-122 52-1,-72 71 0,36 18-31,-17 17 16,-1 36-1,18 35 17,53-54-32,18-34 31,-1-36-31</inkml:trace>
  <inkml:trace contextRef="#ctx0" brushRef="#br0" timeOffset="81138.36">27305 9843 0,'18'17'62,"-18"18"-62,-18-17 0,18 35 16,-18-18-16,18 18 0,-17-18 16,-1 18-16,0 0 0,-52 159 31,70-141-15</inkml:trace>
  <inkml:trace contextRef="#ctx0" brushRef="#br0" timeOffset="81605.36">27217 10636 0,'0'0'0,"-35"71"15,17-18 1,0 0 0,1-18-16,-1 18 15,18-18 1,0-17 0,35-71 15,36 0-16,35 18 17,-53 17-32,-36 18 15,36 18 1,-53 35 0,-35 52-1,-71 19 1,0-54-1,18-70 1,35-17 0,35-18-1,54-54 1</inkml:trace>
  <inkml:trace contextRef="#ctx0" brushRef="#br0" timeOffset="84450.62">19015 4551 0,'0'0'0,"-71"-35"47,71 17-32,-17 18-15,-1-18 16,18 1 0,35 17 62,-17-18-78,-1 18 15,1-18-15,88-17 16,17 0 0,89 0-1,-124 17 1,71 0 0,-53 1-1,-18-1 1,18 18-1,-18-18 1,-17 18 0,-1 0-1,-17 0 1,35-17 15,-35 17-15,-35 0-1,-18-18 48,0 36 15,0-1-62,0-52-16</inkml:trace>
  <inkml:trace contextRef="#ctx0" brushRef="#br0" timeOffset="90593.71">10089 10160 0,'-158'-18'0,"316"36"0,-387-36 0,35 18 15,88 18-15</inkml:trace>
  <inkml:trace contextRef="#ctx0" brushRef="#br0" timeOffset="91230.79">5009 15505 0,'0'0'16,"18"-89"-16,-18 36 0,18 1 15,-1-37-15,1 1 0,17 0 0,-17 0 16</inkml:trace>
  <inkml:trace contextRef="#ctx0" brushRef="#br0" timeOffset="91314.28">5292 14358 0,'0'0'15,"-106"71"1</inkml:trace>
  <inkml:trace contextRef="#ctx0" brushRef="#br1" timeOffset="99190.75">23266 8819 0,'0'0'0,"70"0"15,-17 18-15,0 0 16,0-1-16,18 1 0</inkml:trace>
  <inkml:trace contextRef="#ctx0" brushRef="#br1" timeOffset="103921.82">25347 9825 0,'0'18'110,"0"-1"-79,0-34 250,-18 17-281,1 0 16,34 0 140,1 0-156,-36 0 109,1 0-109,-18-18 16,17 18-16,0 0 16,-52 0-1,-1 0 1,36 0-1,53 0 48,-1 0-63,1 0 0,17 0 16,36 0-1,-36 0 1,-17 0-1,-36 0 48,0 0-47,1 0-1,-1 0-15,-17 0 16,-1-18-1,-34 18 1,52 0 0,1 0-1,34 0 48,1 0-48,0 0-15,-1 18 16,36-18-16,18 18 31,-54-1-15,-34-17 31,-1 0-32,-123-17 1,88 17 0,18 0-16,-54 0 15,19-18 1,35 18 0,17 0-1,36 0 32,-1 0-31,19 18-16,-1-18 15,35 0 1,-17 0 0,-35 0-1,-36 0 32,-52 0-31,-18 0-1,-18 0 1,70 0-16,-69-18 16,-19 0-1,71 18 1,36 0-1,34 0 32,1 0-47,17 0 16,89 18 0,-1 17-1,-88-35-15,36 18 16,-18-18-1,-71 0 17,-52 0-17,-107-35 1,124 35-16,-70-18 16,-54 18-1,-17 0 1,106 0-1,35 18 1,36-18 15,34 0-15,54 0 0,70 0-1,18 0 1,35 17-1,-88-17 1,-53 18 0,-71-18 15,-35-18-15,-159 1-1,36-1 1,-36 18-1,18 0 1,141 0-16,-70 0 16,88 0 15,70 0 0,35 0-15,142 0-1,0-18 1,-142 18 0,-34 0-16,52 0 15,-53 0 1,-53 0 15,-87-17-15,-72 17-1,-105 17 1,88-17 0,123 0-1,-52-17 1,35 17 0,105 0 15,1 0-16,141-18 1,-106 18-16,141-18 16,-18 18-1,-35 18 1,-106-18 0,-87 0 15,-107 18-16,-88-1 1,-88 1 0,194 0-1,70-18 1,-70 17 0,88-17-1,71 0 16,-1 0-31,124-17 16,18 17 0,0 0-1,105 17 1,-158 1 0,-70-18-1,-54 0 16,0 0-31,-105 0 32,-71-18-17,-18 18 1,18 0 0,53 0-1,106 0 1,70-17 15,-17 17-31,123 0 16,35-36-1,-123 36-15,88 0 16,-106 0-16,18 0 16,-35 0-1,-18 53 1</inkml:trace>
  <inkml:trace contextRef="#ctx0" brushRef="#br1" timeOffset="106516.27">27481 9984 0,'-70'0'47,"70"-18"-31,-18 18-1,1 0-15,-1 0 16,-35 18 15,35-18 0,18 17 1,18-17 46,0 0-78,-1 0 0,1 0 15,88 18 1,-18-18 0,0 0-1,-53 18-15,54-18 16,-36 0 0,-71 0 30,0 0-46,-35 0 16,36-18-16,-124 18 16,52 0-1,54 0 1,17 0 0,54 0 30,70 0-30,-53 0-16,105 0 16,54 18-1,-71-18 1,-35 17 0,-53 1-1,-36-18 1,-105-18 15,-18 1-15,53 17-16,-105 0 15,34-18 1,71 18 0,36 0 15,140-18 0,36 18-15,0-17-1,-1 17 1,-105 0-16,71 0 16,-1 0-1,-105 17 1,0-17-1,-36 0 1,-88-17 0,-35 17-1,-35 0 1,17-18 0,106 18 15,35 0-16,36 0 1,35 0 0,123 18-1,1-18 1,-1 17 0,0 1-1,-87 0 1,-54-18-1,-53 0 17,-70-18-17,-53 0 1,-18 1 0,71 17-1,17 0-15,19-18 31,69 36 1,124 17-17,71 0 1,-53-17 0,-18-1-1,-35-17 1,-53 18-1,-71-36 17,-17 18-17,-54-52 1,54 52-16,-124-53 16,71 35 15,53 18-16,53 18 17,87 17-17,37-17 1,-19-1 0,0 1-1,-34-18 1,-54 0-16,18 0 15,-36 0 1,1 0 0,-18-18 31,-18 1-47,-34-1 15</inkml:trace>
  <inkml:trace contextRef="#ctx0" brushRef="#br1" timeOffset="110995.56">25647 7761 0,'0'-18'47,"0"36"31,0-36-15,-18 18 31,18 18-79,0-36 110,-17 36-62,34-18 156,1 0-126,0 0-77,-1 0-16,1 0 16,0 0-16,-1 0 15,18 18 1,-17-18-16,35 17 15,-18-17 1,1 0 0,-19 0-16,1 0 31,-1 0-31,-17 18 16,18-18-1,17 0 1,-17 0-1,0 0 1,-1 0 15,1 0-31,0 18 16,-1-18 0,1 0-1,17 0 1,-17 0-1,-1 0 1,1 0 0,0 0-1,17 0 1,-17 0 0,-1 0-1,19 0 16,-19 0-31,1 0 32,-1 0-17,19 0 1,-19 0 0,1 0-1,17 0 1,-17 0-1,17-18 1,-17 18 0,-1 0-1,1 0 17,0 0-1,-1 0 0,1 0-15,-18 18-1,18-18 1,-1 0 0,19 0-1,-19 0 1,1 0-16,-1 0 15,19 17 1,-19-17 0,19 0-1,-1 0 1,0 0 0,1 18-1,-19-18 1,1 0-1,-1 0 17,1 0-17,17 0 1,-17 0 0,0 0-1,-1 0 1,19 0-1,-19 0 1,18 0 0,-17 0-1,17 0 1,-17 0 0,0 18-1,-1-18 32,1 0 0,0 0-31,-1 0-1,1 0 1,-1 0 15,-17 17-15,18-17-1,0 0-15,-1 0 16,1 0 312,0 0-297,-18-17 1,0 34 30,17-17 16,-34 0 16,-1 0-78,0 18-1,36-18 32,-18-18-16,18 18 126,-1 0-142,-17-17 1,0-1-16,0 0 15,0 1 1,-17 17 0</inkml:trace>
  <inkml:trace contextRef="#ctx0" brushRef="#br1" timeOffset="112588.62">25718 7743 0,'-71'18'78,"71"0"-78,18-18 31,17 0 1,-17-36-1,-36 36-16,0 0 1,1 18 0,-19 17-1,54-52 32,0-1-31,-36 18 31,0 0-32,1 0-15,-1 0 0,0 18 32,1-18-32,34 0 46,19 0-30,-1-18 0,-53 18-1,-17 0 1,17 0 0,-17 0-1,35 18 1,18-18 15,-1 0-15,19 0-16,-1 0 15,-17-18 17,-36 18-17,0 0 1,1-18-1,-1 18 1,0 18 0,18 0-1,0-1 1,18-17-16,0 0 16,-1 0-16,1 0 15,17-35 1,-17 17-1,-36 18 17,1 0-32,-19 0 15,19 0 1,34 0 46,1 0-62,0 0 16,-1 0 0</inkml:trace>
  <inkml:trace contextRef="#ctx0" brushRef="#br1" timeOffset="114878.84">23319 6350 0,'0'0'32,"0"-53"-1,17 18-31,19 0 0,-19 17 15,18-17-15,1-1 0,-19 1 16,72-88 0,-72 105-16,1-53 31,-36 301 47,1-142-62,-36 88-1,17-52 1,1-54 0,0-34-1,-18-19 1,0-34-1,18-19 1,35 19-16,-18-1 16,71-35-1,70 0 17</inkml:trace>
  <inkml:trace contextRef="#ctx0" brushRef="#br1" timeOffset="115112.05">23671 6350 0,'-17'0'63,"34"0"-63,1 0 15,0 18-15,17 17 16,18 0 0,0 18-1,0-35 1</inkml:trace>
  <inkml:trace contextRef="#ctx0" brushRef="#br1" timeOffset="115293.26">23954 6368 0,'-89'0'47,"72"0"-47,-18 35 16,-36 35 0,0 54-1,71-106 1,18-1-16</inkml:trace>
  <inkml:trace contextRef="#ctx0" brushRef="#br1" timeOffset="115842.04">24306 6156 0,'0'0'16,"18"-71"0,0 71-1,-18-17-15,-18 17 78,18 17-78,-53 19 16,18 34 0,-18 36-1,53-18 1,0-17-1,18-18 1,52-36 0</inkml:trace>
  <inkml:trace contextRef="#ctx0" brushRef="#br1" timeOffset="116311.76">24395 6191 0,'35'-17'63,"-17"34"-63,-1-17 15,1 18-15,-18 0 16,-18 70-1,-35 0 1,36-35 0,-1-53-1,36-18 17,-1 18-32,1-35 0,35-36 31,0-34-16,-36 87 1,-34 36 31,-1 17-31,18 0-16,-18 36 15,18-1 1,36-35-1,-1-35 1</inkml:trace>
  <inkml:trace contextRef="#ctx0" brushRef="#br1" timeOffset="116543.69">24712 6138 0,'0'0'0,"-18"-17"47,36 17-31,-18 17-16,18-17 15,-18 36 1,0-19-16,-18 36 16,-52 53-1,-1-18 1,18-35-1</inkml:trace>
  <inkml:trace contextRef="#ctx0" brushRef="#br1" timeOffset="117773.73">29386 11148 0,'0'0'0,"-35"-71"47,35 54-47,18 17 0,35-36 16,70 54 31,-140 141-16,-36-36-15,35-88-1,18-52 16,18-18-31,87-124 16,-16 53 0,-36 53-1,-36 35 1,-34 18 31,-1 0-47,-35 71 31,18 0-15,35-19-1,17 37 1,-17-72-16,71 19 16,52-54-1</inkml:trace>
  <inkml:trace contextRef="#ctx0" brushRef="#br1" timeOffset="117898.56">30039 11095 0</inkml:trace>
  <inkml:trace contextRef="#ctx0" brushRef="#br1" timeOffset="120473.19">29986 7391 0,'0'17'62,"0"19"-62,0-1 16,-18 124-1,-70 246 17,88-369-32,-17 69 31,17-140 0,0 0-31,35-106 31,-17 88-31,-18 18 0</inkml:trace>
  <inkml:trace contextRef="#ctx0" brushRef="#br1" timeOffset="120758.21">29968 7514 0,'0'0'15,"0"-106"1,0 89-1,18-54 1,0 54-16,-1-54 16,36 0-1,-17 54 1,34-1 0,1 71-1,-36 18 1,-35 17-1,-71 35 17,-34-52-17,52-36 1,17-35 0</inkml:trace>
  <inkml:trace contextRef="#ctx0" brushRef="#br1" timeOffset="121372.87">30656 7532 0,'0'0'0,"-53"-71"32,36 71-17,-1-17-15,1 17 0,-19 0 16,-17 17-1,-17 54 1,35-1 0,35 19-1,52-54 1,19-53 0,70-123-1,-53 0 1,-17-53-1,-1-71 17,-52 142-17,-18 88 1,0 17 0,-18 53 15,-34 106-16,34-88-15,-35 141 16,18-17 0,17-36-1,18 35 1,53-105 0</inkml:trace>
  <inkml:trace contextRef="#ctx0" brushRef="#br1" timeOffset="121855.72">30886 7708 0,'0'0'15,"53"-70"1,-36 34-16,71-69 31,-52 69-15,-36 54 46,-18 0-62,18 17 0,-35 88 16,17 71-1,18-141 1,0-17-16,0-1 0,0 106 31,-17-88-15,-36-36 0,-18-17-1,-17-35 1,53 18-1,52-36 1,71 0 0,54-35-1,-54 35-15</inkml:trace>
  <inkml:trace contextRef="#ctx0" brushRef="#br1" timeOffset="122289.58">31538 6844 0,'0'0'16,"53"-18"30,-17 54-46,-19-19 0,36 71 16,-35 106 15,-54 0-31,-69-17 32,-36-18-17,105-107-15,-158 107 16,35-106-1</inkml:trace>
  <inkml:trace contextRef="#ctx0" brushRef="#br1" timeOffset="122703.51">30039 6738 0,'0'0'0,"-88"-18"16,35 18-1,-18 18 1,-17 53 0,-35 176-1,52-53 1,36-124-16,-36 107 16,18-1-1,36-17 1,52 35 15,0-159-31,18-17 16</inkml:trace>
  <inkml:trace contextRef="#ctx0" brushRef="#br1" timeOffset="124336.28">25576 7779 0,'0'0'15,"-70"0"32,70 17-47,0 1 16,0 0-16,0 17 15,0 0 1,17-52 31,1-36-31,0 17-1,-18 19 1,0-1 78,0 0-79,0 1 1,0 34 46,0 1-62,0 0 16,0-1 0,0 1-16,17-18 15,1 0 1,0 0-16,17-18 15,-17-17 1,-36 35 15,-17 0-15,-18 35 15,35 1-31,0-36 16,18 35-1,18-17 1,70-36 0,-52-35-1,-36 18 1,-18-18 0,0 35-1,-35 18 1,36 0-1,34 0 32,1 0-31,-36 18 46,18 17-46,0-17-16,0 35 16,36 17-16</inkml:trace>
  <inkml:trace contextRef="#ctx0" brushRef="#br1" timeOffset="125203.14">27711 7814 0,'0'0'15,"-53"71"17,35-54-32,18 1 15,0 35 1,18 0 15,17-89 0,-35 19-31,0-18 16,-18 17 15,-17 18-15,0 18 15,17 17-15,18 35-1,18-34 1,17-19 0,18-52-1,-35 0-15,17-36 16,-17 18 0,-54 18-1,1 35 1,17 0-16,-52 53 15,35 17 1,-18 54 0</inkml:trace>
  <inkml:trace contextRef="#ctx0" brushRef="#br1" timeOffset="126802.35">24553 7761 0,'0'0'0,"-35"0"63,53 0 15,-1 0-62,1 18-1,17-18-15,-17 0 0,17 17 16,124 19-1,-106-36 1,-36 0-16,36 0 16,-35 17-1,-36 1 48,1 0-63,52-54 15</inkml:trace>
  <inkml:trace contextRef="#ctx0" brushRef="#br1" timeOffset="133013.44">25347 9860 0,'-18'0'407,"-34"0"-376,34 0-31,0 0 0,1 0 0,-1 0 16,-17 0-16,17 18 0,0-18 15,1 0-15,-18 0 0,17 0 16,0 0-16,1 17 0,-1-17 15,0 0-15,-17 0 16,-18 0 15,-35 0 16,35 18-16,0-18-15,35 18 0,-17-18-1,18 0 1,-19 0 0,-17 0-1,18 0 1,0 0-1,17 0-15,1 17 32,-1-17-32,-17 0 31,-1 0-15,1 0-1,0 0 1,-18 0-1,18 0 1,17 0-16,-35 0 16,18-17-1,-18 17 1,35 0 0,-52-18-1,34 18 1,1 0-1,0-18 1,0 18 0,-1 0-1,-17-17 17,0 17-17,18 0 1,-18-18-1,0 18 1,18 0 0,0 0-1,17 0 1,-17-17 0,-18 17-1,18 0 1,-1 0-1,-17 0 1,1-18 0,16 18-1,1 0 17,17 0-17,1 0 1,52 18 93,-70-36-109</inkml:trace>
  <inkml:trace contextRef="#ctx0" brushRef="#br1" timeOffset="137808.4">27605 10089 0,'0'0'0,"-53"-17"62,71 17 32,-1 0-78,1 0-1,0 0-15,34 17 16,-16-17-16,105 0 16,-35 18-1,-18-18 1,18 0-1,17 18 1,-17-18 0,-35 0-1,-19 0 17,19 17-32,0-17 31,-36 18-16,0-18 1,-17 0 0,-1 18-1,19-18 1,-1 0 0,-17 17-1,17-17 1,-17 18-1,34-18 17,-34 0-32,17 18 31,1-18-15,-1 0-1,0 0 1,-17 0-16,-1 0 15,1 0 1,-36 0 47,1-18-63,-18 0 15,-89 1 1,-17-1-1,35 0-15,-53 1 16,71 17 0,35 0 15,71 0 31,0 0-62,34 0 16,-16 0-16,87 0 16,54 0-1,-36 17 1,17 1 0,-87 0-1,-18-18 1,-71 0 46,1-18-46,-36 0-16,-71 18 16,89-17-1,-106 17 1,-18 0-1,89 17 1,52-17 0,36 0 15,70 0-15,35 0-1,18 0 1,-105 0-16,34 0 15,-17 0-15,35 0 16,-35 18 0,-70-18 31,-19-18-47,-87 18 15,-54 0 16,89 0-15,53 0 0,17 0-1,89 0 1,-1 0 0,-34 0-16,70 0 15,17 18 1,-17-18-1,-53 18 1,-36-18 0,-34 0 15,-19-18-15,-105 18 15,53 0-16,71 0-15,-89 0 16,88 0 0,36-18 15,-1 18-31,72 0 16,-1 0-1,0 0 1,0 0-1,-70 18 1,-36-18 15,-35-18-15,-141-17 15,-17 17-15,122 18-1,54 0-15,-36 0 16,36 0 0,53 0 15,-1 0-31,54 18 16,35-18-1,35 18 1,-106-18-16,106 17 15,-105-17 1,-19 18 0,-70-18 15,36 0-15,-36-18-16,18 18 0,-265 0 31,106 0-16,0 0 1,70 0 0,54 0-1,34 0 1,54 0 46,0 0-62,123 0 16,-53 0 0,-53 0-16,89 0 15,-1 0 17,-88 0-32,-88-17 46,-70 17-30,-71-18 0,0 18-1,123 0-15,-87 0 16,17 18 0,105-18-1,54 0 16,35 0-15,-18 0-16,106 0 16,-106 0-16,107 0 31,-89 0-31,35 0 0,-18 0 16,-52 17-1,-71-17 32,-70-17-31,70 17-16,-106 0 15,-70 0 1,87 0 0,72 0-1,52 0 1,36 17-1,17 1 1,89 0 0,-36-18-1,-53 0 1,0 0 0,-35-18 15,-53-17-16,-17-1 17,17 19-17,18 17-15,-18 0 16,0 17 0,35-17-1,18 36 16,18-54 16,-18 0-31,0 1-16,0-1 16,0 1-16,0-19 15,-35 19 16,17 17-15,0 0 0,1 35-1,-1 0 1,18-17 0,35-36 15,-17 1-31,0-19 15,-18 19 1,-53 17 15,0 35-15,-18 18 0,36 0-1,17-36 1,1 19-1,17-19 1,0-34 15,17-1-31,1-53 16,-18 19 0,0 34-1,-18 0 1,18 36 15,-17 17-15,-19 18-1,36 18 1,18-71 15,17-36 0,18-52-15,-53 53-16,0 0 16,0 17-1,0 36 32,0-1-31,0 1-16,-17 52 15,-1-34 1</inkml:trace>
  <inkml:trace contextRef="#ctx0" brushRef="#br1" timeOffset="139605.9">25329 9684 0,'0'0'0,"36"-18"47,-36 36 0,17-18-47,-17 17 0,0 107 31,-35 17 1,17-88-1,107-159 0,-54 18-15,-17 17-1,-18 54 1,17-36 0,-17 70 46,0 1-62,0 0 16,-17 52-1,17-52-15,-18 35 16,18-36 0,0 1-1,18-53 17,-1-36-17,18-17 1,-35 70-16,0-17 15,0 17 17,0 36 15,-17 53-32,-18 35 1,-1-36-1,19-52-15,-1 35 16,0 0 0,18-36-1,0-17 1</inkml:trace>
  <inkml:trace contextRef="#ctx0" brushRef="#br1" timeOffset="160821.34">24201 5768 0,'17'18'250,"1"-18"-250,-18 17 0,17-17 16,1 0-16,-18 18 0,18-18 16,-1 0-16,1 17 0,0-17 15,-1 0-15,1 0 16,0 0-16,-1 0 0,1 0 16,0 0-1,-1 0 1,1 0 15,-18-17 32,17 17-17,1-18-30,0 18 0,-1-17-16</inkml:trace>
  <inkml:trace contextRef="#ctx0" brushRef="#br1" timeOffset="163690.53">25541 5768 0,'-18'0'47,"36"0"15,0 0-46,-1 0-16,142 18 47,-88-18-32,70-18 1,-71 0-1,-52 18-15,0 0 16,-18-17 62,0 34 391,-18-17-438,-53 18 0,54-18-31,-89 35 32,-70-17 15,123-18-32,17 0 1,19 0-1,34 0 95,1 0-95,0 0-15,-1 0 16,1 0-16,53 0 16,-54 0-16,54 17 31,-36-17-15,0-17-1,-17 17 1,-36 0 46,18-18-62,-70 18 16,52 0-16,-52 0 16,-19 18-1,36 17 1,18-35-1,53 0 48,-1 0-47,1 0-1,53-18 1,-36 18-16,35-17 15,1 17 1,-18 0 0,0-18-1,-36 18 1,-34 0 31,-36-35-32,-35 17 1</inkml:trace>
  <inkml:trace contextRef="#ctx0" brushRef="#br1" timeOffset="165204.99">24324 5750 0,'0'0'0,"-35"0"62,52 0-30,19 0-32,17 18 15,-36-18 1,36 0 0,18 0-1,-54 0 1,-34 0 31,-1 0-32,-70 18 1,70-18-16,-70 0 16,17 0-1,19 0 1,34 0-1,36 0 32,-1 0-31,1 0-16,52 17 31,-34-17-31,34 0 16,1 0-1,-36 0 1,-53 0 47,1 0-63,-1 0 15,-35 0 1,36 0-16,-36 0 15,17 0 1,54 0 93,0 0-93,-1-17-16,1 17 16,0 0-1,-36-18 345,36 36-360</inkml:trace>
  <inkml:trace contextRef="#ctx0" brushRef="#br1" timeOffset="177476.58">10072 16034 0,'17'-18'47</inkml:trace>
  <inkml:trace contextRef="#ctx0" brushRef="#br1" timeOffset="183760.47">26370 9948 0,'-17'0'62,"17"-17"-62,0-1 32,0 0 14,0 1-30,0 34 93,0 1-93,-18 0-16,18-1 0,-18 54 31,1-18-15,17-18 0,17-53 15,-17 1-16,18-54 1,0 36 0,-18 17-16,17 1 15,-17-19 1,0 19 0,0 34 62,0 1-78,-17 0 15,17 17-15,-18 0 16,18 1 0,-18-19-1,18-34 16,18 17-15,-18-18-16,0 0 0,18-17 16,17-53-1,-35 35 1,17 35 0,-17 36 46,-17 0-46,17-1-16,0 1 15,-18 35 1,18-18 0,0-17-1,0-36 32,18-35-31,-1-35-1,1 53 1,-18 52 78,-18-17-94,18 18 15,0 35-15,-17 17 32,-1-52-17,18 0-15,0-1 16,0-34 296,0-1-296,18 18 0,-18-18-16,0 36 93,-18 0-77,18-1-16,0 1 16,0 0-16,0-1 31,0-34 16,0-19-32,18-34 17,-18 52-17,0 0 1,0 36 46,0 0-46,0-1 0,-18 1-16,18 0 15,0-1-15,-17 19 16,17-19-1,0-34 48,0-1-47,17 0-16,1-35 15,-1 18 1,-17 17-1,0 36 79,-17 0-78,17-1-16,0 1 15,-18 0-15,18 17 16,-17-17 0,17-1-1,0-34 63,17-1-62,-17 0-16,0 1 16,18-19-16,-18 1 15,17 17 17,-17 1-32,0 34 109,0 1-109,0 0 16,-17-1-16,17 19 15,0-19-15,-18 1 16,18 0-1,0-36 79,0 36-94</inkml:trace>
  <inkml:trace contextRef="#ctx0" brushRef="#br1" timeOffset="-168007.66">19650 7355 0,'0'0'0,"-36"-17"63,54 17-16,0 0-32,-1 0-15,19-18 16,105 18 0,0 18-1,18-1 1,-54 1-1,-16 0 17,-36-18-17,-18 0-15,18 0 16,53 0 0,-36 17-1,18-17 1,-17 0-1,-1 0 1,-17 18 0,36-18-1,-19 0 1,1 18 0,17-18-1,-35 0 1,0 17-1,0-17 17,17 0-17,-35 0 1,18 0 0,-17 0-1,-1 0 1,0 0-1,-17 0 1,-1 0 0,1 0 46,0 0-15,-1 0-16,1 0 1,-18-17-17,18 17 1,-1 0-1,1 0 1,0 0-16,-1 0 16,1 0-1,0 0 1,-1 0 0,-17-18 46,0 0-31,-17 18-15,-1 0-16,53 36 0</inkml:trace>
  <inkml:trace contextRef="#ctx0" brushRef="#br1" timeOffset="-166773.15">25541 9701 0,'0'0'16,"-53"71"15,36-36-31,17 1 16,-18-19-16,0 18 0,18 1 16,-17-1-16,-1-17 0,18-1 15,-18 36 1,36-88 31,-18 17-47,106-193 31,-53 17 0,-53 176-15,-18 36 15,0-18-31,-17 70 16,0 36-1,17 35 1,18-106-16,0 89 16,0-89-1,18-35 1,-18-53 15,18 36-15,-18-36-16,0-18 31</inkml:trace>
  <inkml:trace contextRef="#ctx0" brushRef="#br1" timeOffset="-166274.28">25647 9666 0,'0'0'31,"-35"-53"-16,17 18 1,0 35-16,18-18 0,-17 18 31,17 18 1,-18 0-17,0 34 1,-17 72-1,-18-1 1,18 1 0,-18-18-1,53-53 1,0-36 0,18-17 46,17 0-46,-17-17-16,-1 17 15,-105 17-15</inkml:trace>
  <inkml:trace contextRef="#ctx0" brushRef="#br1" timeOffset="-165173.72">27358 9737 0,'0'0'0,"-71"0"63,89 0-16,0 0-32,35 0 1,-18 0 15,-18 0-31,19 0 16,-19 0-1,-17 17 17,-35 19-17,-18 17 1,18-1-16,-18 72 16,0 17-1,35-53 1,1-17-1,17-1 1,-18-34 0,-17-19 15,-18 1-15,35-18-16,-17 0 15,0 0 1,17-35-1,18-36 1</inkml:trace>
  <inkml:trace contextRef="#ctx0" brushRef="#br1" timeOffset="-50578.64">20902 7214 0,'0'0'16,"-70"-53"31,52 53-47,0 0 15,1 0-15,-1 0 16,0 0-16,1 18 16,-1-18-1,-35 159 17,88-36 14</inkml:trace>
  <inkml:trace contextRef="#ctx0" brushRef="#br1" timeOffset="-5559.73">24589 10901 0,'0'0'16,"-36"53"-1</inkml:trace>
  <inkml:trace contextRef="#ctx0" brushRef="#br1" timeOffset="-4449.87">29951 13176 0,'0'0'16,"0"-53"31,-18 53-47,-52 18 31,34 0-31,-69 123 31,69-88-31,-87 299 32,105-34-1,53-265-16,89-36 1,-18-34-16</inkml:trace>
  <inkml:trace contextRef="#ctx0" brushRef="#br1" timeOffset="-3933.52">30674 13547 0,'0'0'0,"-106"-53"31,53 35-31,-17 18 16,-1 18 0,18 17-1,36 71 17,17 0-17,35-18 1,-17-70-16,52 52 15,36 1 1,0-54 0,-53-52-1</inkml:trace>
  <inkml:trace contextRef="#ctx0" brushRef="#br1" timeOffset="-3382.42">30921 13458 0,'0'0'0,"0"36"63,0-19-63,0 19 15,0 34 1,-35 71-1,35-105-15,-18 17 16,18-18-16,0 18 16,0-36-1,18-70 17,-18 36-32,35-107 15,0-52 1,-17 88 15,0 35-31,-1 18 16,1 35 15,52 17-15,-17 71-1,-17 18 1,-36 53-1,-53-71 1,-18-53 0,1-17-1,-1-36 1,36-17 0,70 0-1</inkml:trace>
  <inkml:trace contextRef="#ctx0" brushRef="#br1" timeOffset="-2899.86">31433 13494 0,'-18'70'46,"18"-52"-30,0 17-16,-18 18 16,1 88-1,-1-53 1,0 1 0,36-89 15,-18-18-31,18-17 15,-1-106 17,-17 17-17,0 89-15,0-89 16,-17 36 0,17 53-1,0 17 1,17 18-1,36 0 1,18 18 0,-18 0-1,0 17 1,-18 35 0</inkml:trace>
  <inkml:trace contextRef="#ctx0" brushRef="#br1" timeOffset="-2668.27">31274 13705 0,'0'0'16,"106"0"30,-71 0-30,0 0-16,36 0 16,-36 0-16,71 0 15,-36-17 1</inkml:trace>
  <inkml:trace contextRef="#ctx0" brushRef="#br1" timeOffset="-2338.9">31803 13141 0,'0'0'0,"70"71"62,-52-36-62,0 0 16,-1 0-16,19 89 16,-36 52-1,-18 1 1,-88 52 0,36-141-1,17-35 1,-35-35-1</inkml:trace>
  <inkml:trace contextRef="#ctx0" brushRef="#br1" timeOffset="12613.04">30427 14499 0,'-53'18'46,"71"-18"-14,-1 0-17,19 17-15,158-17 32,123 18-1,18 35 0,-123 0 0,-230-53 1,-70-18-17,53 18 1,-106 0-1,-18 18 1,-123-18 0,247 0-1,-71 18 1,141-18 15,53 17-15,53 1-1,18-36 1,-106 18-16,123 0 16,1 0-1,-89 18 1,-53-18 0,-35 17 15,-70-17-16,-107 0 1,19 18 0,-1-18-1,35 0 1,71-18 0,71 1-1,70-1 1,53-17-1,106 17 1,-106 18 0,-52 0-1,-54 18 1,-17-18 15,-54 0-31,-52 0 16,-106-18 15,71 18-15,34-17-1,72 17 1,34 0 0,72 17-1,16 1 1,54-18-1,-124 0-15,54 18 16,-36-18 0,-18 0-1,-18 0 1,-34 0 0,-18-18-1</inkml:trace>
  <inkml:trace contextRef="#ctx0" brushRef="#br1" timeOffset="24636.88">26670 13035 0,'0'0'0,"-88"0"32,70 0-17,1 0 1,-1-17-16,0 17 16,36 0 77,0 0-61,17 0-32,0 17 15,36-17 1,-36 18-1,18-18 1,35 17 0,18 1-1,17-18 1,36 18 0,-35-18-1,-36 0 1,-35 0-1,-36 0 1,-70 0 15,-52 0-15,-37 17 0,-52-17-1,142 0 1,16 0-16,1 0 15,-53 0 1,70 0 0,53 0 15,36-17-15,-36 17-16,124 0 15,88 0 1,-71 0-1,-35 0 1,-52 17 0,-36-17-1,-36 18 1,-52-18 0,0 0-16,-142-35 31,54 17-31,-89-17 31,89 17-15,70 18-1,70 0 17,1 0-32,123 0 15,0 0 1,36-17-1,34 17 1,-105 17 0,-18 1-1,-52-1 1,-54-17 62,0-17-47,1 17 47,34 0-78</inkml:trace>
  <inkml:trace contextRef="#ctx0" brushRef="#br1" timeOffset="30961.17">25471 9737 0,'0'0'31,"0"-53"-15,0 70 31,0 1-31,35 141 15,-53-36-16,18-70 1,-17-35 0,17-1-1,0-34 1,0-1 0,0 1-16,0-54 15,35-70 1,-18 53-1,-17-1 1,18 1 0,-18 53-1,0 53 48,0-1-48,0 19-15,-35 52 16,17 18 0,-17 17-1,17-17 1,18-71 0,0-52 15,0-19-16,18-87 1,0-18 0,-1 52-1,-17 37 17,0 34-32,0 36 62,0-1-62,0 1 16,-17 88-1,-1 0 1,18-71-16,-18 71 16,1-36-1,-1-70 1,18-17 15,0-1-15,0-53-16,18 36 0,-18-106 31,17 35-15,1 36-1,-18 52 1,0 36 15,0-1-15,-18 142-1,1-71 1,17-35-16,-18 71 16,18-72-1,18-34 1,-18-71 15,35-123 0,-35 70-31,0 35 16,0 36 0,18 17 15,-18 36 0,-18 35-15,0 53-1,1 0 1,-1 0 0,18-71-1,0-18 1,-18-52 15,18-53-15,0-53-1,18 35 1,0 18 0,-1 70 15,-17 36 16,0-1-47,-17 36 15,-19 71 1,36-89-16,-17 53 16,-1-17-1,18-53 1,0-36 78,0 0-94,0 1 15,0-1-15,0 0 0,0-35 16,0-17-1,0 17 1,18 0 0,-18 35-16,17 1 15,-17-1 1,0 0 0,0 36 15,18 53-16,-18-1 1,0-34-16,-18 69 16,1-34-1,-1-18 1,18-18 15,0-53 0,0-17-15,0-18 0,53-176-1,-53 194 1,18-36-16,-18 18 16,0 71 46,0-1-62,-18 72 16,18-54-16,-18 88 15,1-17 1,-1-18 0,0-35 15,18-35-16,-17-36 298,-1 1-297,53 52-16</inkml:trace>
  <inkml:trace contextRef="#ctx0" brushRef="#br1" timeOffset="31780.45">25365 9860 0,'17'0'609,"-17"-17"-609,18-1 0,17 0 0</inkml:trace>
  <inkml:trace contextRef="#ctx0" brushRef="#br1" timeOffset="32550.01">25241 9737 0,'0'0'0,"0"17"125,18-34-47,-36 34-63</inkml:trace>
  <inkml:trace contextRef="#ctx0" brushRef="#br1" timeOffset="37297.68">25382 9948 0,'0'0'0,"-17"0"63,17-17 733,0-1-780,-18 18 15,0 0 219,18-18-250,-17 18 0,-1 0 16,1 0-16,-1 0 16,0 0-1,1 0-15,-1 0 16,0 0-16,1 0 15,-1 0-15,-35-17 16,36 17 0,-54 0 15,0 0 0,1-18 0,52 18-15,1 0 0,-19 0-1,19 0 1,-1 0 0,0 0-1,-17 0 16,0 0-31,0 0 32,-1 0-17,1 0 1,0-17 0,-1 17-1,19 0 1,-18 0-1,17 0 1,-35 0 0,18-18-1,-18 18 1,0 0 0,18 0-1,17 0 1,0 0-1,1 0 1,-1 0 15,18-18-15,-35 18 0,-1 0-1,19 0 1,-18 0-1,-36 0 1,53 0 0,-17 0-1,0 0 1,17 0 0,-17 0-1,-18 18 1,-18-18-1,1 18 17,35-18-17,-1 0 1,1 0 0,0 0-1,17 0 1,-17 0-1,17 0 1,-35 0 0,18 17-1,-36-17 1,1 0 0,17 18-1,0-1 1,18-17 15,17 0-31,-17 0 31,17 0 1,1 0-1,-1 0-16,0 0 17,1 0 77,-1 0-46,0 0-1,18-17-46,-17 17-1,-1 0 17,18-18-32,-18 18 15,1 0 16,17-17 1,-18 17 15,1 0 15,34-18-62,1 0 0,35-35 16</inkml:trace>
  <inkml:trace contextRef="#ctx0" brushRef="#br1" timeOffset="40016.41">23566 10319 0,'0'0'0,"-142"88"32,125-53-17,-18 1-15,17-1 0,0 0 0,1 0 16,-1 1-16,0 17 15,18-18-15,-17 0 0,17 0 0,0 1 16,17-19-16,54 71 31,-53-88-31,158-52 32,-17-195-1,-212 17 0,-18 160-15,18 52-1,-17 18 1,17 35 15,0 18-15,53 0-1,0-35-15,35 17 16</inkml:trace>
  <inkml:trace contextRef="#ctx0" brushRef="#br1" timeOffset="47420.4">28504 10636 0,'0'0'0,"-88"0"31,71 0-31,-54 36 31,18 105 0,71 35 1,105-105-1,1-124 0,-71 17-31,-36 1 0,19-53 16,-36 0 15,-36 0-15,1 35-1,-18 35 1,-35 53-1,17 18 1,54 0 0,34-18-1</inkml:trace>
  <inkml:trace contextRef="#ctx0" brushRef="#br1" timeOffset="56558.73">25294 10019 0,'0'0'16,"-88"-35"31,70 35-32,1 0-15,-1 0 16,0-18-16,1 18 15,-1 0 1,36 0 47,-1 0-48,19 18 1,-19-18-16,19 0 15,-1 0 1,-17 0 0,-54 0 15,-52-18-15,-18 18 15,71 0-31,-53 0 15,17 0 1,89 0 15,17 0-15,53 18 0,-35-18-16,35 0 15,-17 0 1,-18 17-1,-71-17 17,-35 0-17,18 0-15,-106 0 16,0 0 0,17 0-1,1 0 1,88 0-1,105 0 32,36 0-31,35 0 0,-88 0-16,35 0 15,-17 0 1,-89 0 15,-17 0-15,-124 0-1,71 0 1,35 0-16,-88 0 16,17 0-1,89 0 1,70-17 31,89-1-32,-71 18-15,106-18 16,-36 1 0,-35 17-1,-52 0 1,-54 0 15,0 0-31,-35 0 16,-123-18-1,17 0 1,18 18 0,106 0-16,-53 0 15,52 18 16,54-18-15,88 0 15,-71 0-31,18 0 16,159 0 0,-18 18-1,-124-1 1,-34-17-1,-54 0 17,-35 0-32,-53 18 15,-35-18 1,0 0 0,-53 0 15,88-18-31,53 18 31,35 0-15,36 0 15,0 0-15,52 0-16,36 0 15,18 18 1,-19-18-1,37 18 1,-90-18 0,-34 0-1,-36 0 17,-105-18-1,52 0-31,19 18 0,-72 0 15,-70-17 17,88 17-17,18 0 1,70 0-16,-35 0 16,1-18-1,34 18 1,0 0 93,1-18-93,-1 18-16,-35-17 15,-17-1 1,52 18 0,-123-17-1,17 17 1,36 0 0,0 0-1,17 0 1,18 0-1,18 0 1,18 0 15,34 0 32,1 0-48,-1 0 1,19 0-16,-19 0 0,107 0 31,-89 0-31,71 0 16,123-18 0,-105 18-1,-54 0 1,-17-18-1,-35 18 1,-36 0 0,-17 0-1,-106 0 1,35 18 0,-123 0-1,70 17 1,88-35-1,36 0 17,53 0-1,17 0-15,0 0-16,89-18 15,52 1 1,36-19-1,-71 36 1,-35-17 0,-89 17-1,-34 0 17,-54 0-17,-105 0 1,17 0-1,18 0 1,17 0 0,54 0 15,52 0-15,36 0-1,0 0 1,17 0-1,141 17 1,-88-17 0,-52 0-16,70 18 15,-1-18 1,-52 18 0,-17-18-1,-54 0 16,-35-18-15,35 18-16,-87 0 31,-19-18-15,53 18 0,1 0-1,52 0 1,36 18 31,70-18-32,36 18 1</inkml:trace>
  <inkml:trace contextRef="#ctx0" brushRef="#br1" timeOffset="59436.33">25312 9878 0,'0'0'0,"0"-18"93,17 18-93,-17-17 16,0-1-16,0 36 62,0-1-62,-35 142 47,35-141-47,0-36 47,18-17-31,17-36-1,0-35 1,-35 36 0,18 70-16,-18-36 15,0 54 32,0 0-47,0 35 16,-18 52-1,18-69-15,0 52 16,-17-35 15,34-71 1,1-52-17,17-54 1,-17-17-1,-18 106 1,0 52 31,0 1-47,-18 35 16,18-18-16,-17 89 15,-1-18 1,18-18-1,0-71 1,18-52 15,-18 0-15,35-89 0,0 1-1,-17-54 1,-18 142-1,0 18 1,0 34 0,0 18-1,-35 107 1,17-37 0,18 37-1,0-107 1,0-18-1,18-69 17,-1 34-32,1-106 31,17 36-15,-35-18-1,0 89 16,0 34-15,-35 36 0,0 36-1,17 34 1,0-70 0,18-18-16,-17 0 15,17-17 1,17-18-1,-17-18 1,0-34 15,18 16-31,-53 142 16</inkml:trace>
  <inkml:trace contextRef="#ctx0" brushRef="#br1" timeOffset="62266.35">24818 10548 0,'0'0'0,"-18"0"62,18-18-62,-17 18 16,-142-17 15,124 17-15,17 0-16,-17 0 15,52 0 79,-34 0-78</inkml:trace>
  <inkml:trace contextRef="#ctx0" brushRef="#br1" timeOffset="62701.25">24642 10407 0,'0'0'0,"-18"0"63,0 18-48,1-18 1,-36 17-1,35-17 1,0 18 0,1-18-1,34 0 63,-17 18-78,0-1 0,18-17 16,0 35 0,-1-17-1,1 17 1,0-35 0</inkml:trace>
  <inkml:trace contextRef="#ctx0" brushRef="#br1" timeOffset="68342.82">27658 11148 0,'-35'17'47,"52"-17"328,1 0-359,-1 0-16,1 0 16,0 0-16,-1 0 0,1 0 15,0 0-15,-1 0 16,1 0-16,0 0 0,-1 0 15,1 0-15,17 0 47,-53 0 47,1 0-94,-1 0 16,1 0-16,-1 0 15,0 0-15,-17 0 16,17 0-16,-17-17 16,17 17-1,1 0 1,34 0 62,1 0-78,0 0 16,35 0-1,-36 0-15,19 0 16,-1 0-1,0 0 1,-53 17 47,1-17-63,-1 0 15,-35 0 1,36 0-16,-19 18 15,19-18 1,-1 0 0,0 0 15,36 0 0,0 0-15,17 0-1,53 0 1,-53 0 0,-17 0-1,0 0-15,-36 0 78,0 0-62,1 0-16,-18 0 0,-1 0 16,1 0-1,-18 18 1,0-18 0,71 0 46,-1 0-46,1 0-16,35 0 15,-35 0-15,35 0 16,-36 0 0,1 0-1,-1 0 1,-34 0 78,17-18-79,-18 18-15,18-18 0,35 54 0</inkml:trace>
  <inkml:trace contextRef="#ctx0" brushRef="#br1" timeOffset="72273.35">27940 10971 0,'-53'-17'62,"71"17"-15,-18 17-31,17-17-16,54 89 31,-36-54-15,-17-17-1,-18-1 1,-18 1 0,-35 35-1,36-18-15,-54 36 16,36-19-1,17-34 1,18-53 0</inkml:trace>
  <inkml:trace contextRef="#ctx0" brushRef="#br1" timeOffset="75658.95">27975 7567 0,'-35'71'46,"35"-54"-30,0 1 15</inkml:trace>
  <inkml:trace contextRef="#ctx0" brushRef="#br1" timeOffset="75886.36">27993 7514 0,'-53'71'47,"35"-54"-47,1 19 16,17 69-1,-18-16 1,0 34-1</inkml:trace>
  <inkml:trace contextRef="#ctx0" brushRef="#br1" timeOffset="76034.17">27817 8167 0,'0'0'0,"-53"70"46,35 1-30,0-18 0,18-36-1</inkml:trace>
  <inkml:trace contextRef="#ctx0" brushRef="#br1" timeOffset="76168.2">27658 8749 0,'0'0'0,"-18"88"32,1-53-17,17-17-15</inkml:trace>
  <inkml:trace contextRef="#ctx0" brushRef="#br1" timeOffset="76282.2">27570 9155 0,'0'0'0,"-53"158"47,53-122-47</inkml:trace>
  <inkml:trace contextRef="#ctx0" brushRef="#br1" timeOffset="76467.48">27499 9666 0,'0'0'0,"-71"88"16,54-52-1,-1 17 1,-17-18 0,35-18-1</inkml:trace>
  <inkml:trace contextRef="#ctx0" brushRef="#br1" timeOffset="76635.19">27393 10089 0,'0'0'0,"-53"53"62,71-70-46</inkml:trace>
  <inkml:trace contextRef="#ctx0" brushRef="#br1" timeOffset="76800.47">27393 10089 0,'0'0'15,"53"18"-15,-71-18 0,18-18 16</inkml:trace>
  <inkml:trace contextRef="#ctx0" brushRef="#br1" timeOffset="82342.42">25224 14482 0,'0'0'0,"-71"-53"47,53 53-31,1 0-16,-1 0 15,1 0-15,-1 0 16,-17 17-1,-54 54 17,36 88-1,36-71-15,17-53-1,0 18-15,0 18 31,17-19-15,36 19 0,0-18-1,0-18 1,0-17 0,71-18-1,-71-18 1,52-70-1,-16 17 1,-19-17 0,-35 18-1,1-19 1,-36 19 0,-36 17 15,-17-53-16,-17 36 1,35 52 0,-1 0-1,1 18 1,17 0 0,1 0-1</inkml:trace>
  <inkml:trace contextRef="#ctx0" brushRef="#br1" timeOffset="83473.65">24941 12188 0,'0'0'0,"-17"-17"47,-1 17-32,0 0-15,-17 0 32,18 0-32,-72 35 31,72-17-31,-1-1 0,-52 89 31,52-70-31,-17 193 31,105-88 1,1-106-17,52 18 1,-17-35-1,35-36 1,-53-35 0,1-17-1,-54-19 1,-18-34 0,-52 0 15,18 70-31,-19 0 31,1 35-15,-18-17-1,0 17 1,0 0 0,36 18 93,-1 18-93,0 0-1,18-1-15,53-70 16</inkml:trace>
  <inkml:trace contextRef="#ctx0" brushRef="#br1" timeOffset="88784.14">26494 13511 0,'0'0'0,"-71"-35"31,53 35-31,1 0 0,-1 0 16,1 0-16,-1 0 0,0 18 16,-17-1-16,17 1 0,-70 158 31,106-17 0,123-141 0,0-195 16,-123 125-31,-1-1-1,-34 53 32,17 17-31,0 1-16,-18 52 16,18-17-1,0-17 1,0-19-16,35 19 15,1-1 1,52-70 0,-71-18-1</inkml:trace>
  <inkml:trace contextRef="#ctx0" brushRef="#br1" timeOffset="97290.2">13705 11342 0,'0'0'0,"-17"-18"47,17 36-16,0-1-15,0 36-16,0-17 15,17 175 1,-34-140 0,17 70-1,-18-88 1,18-18-1,0-88 17,0-53-17,0 71-15</inkml:trace>
  <inkml:trace contextRef="#ctx0" brushRef="#br1" timeOffset="97491.31">13635 11342 0,'0'0'0,"0"-88"16,0 70-1,0 0 1,0 1 0,18 17-1,-1-18 1,36 0 0,18 18-1,-1 18 1,-35 35-1,-17-18 1</inkml:trace>
  <inkml:trace contextRef="#ctx0" brushRef="#br1" timeOffset="97707.32">13653 11571 0,'0'0'0,"-18"0"47,36 0-32,-1 0-15,1 0 16,35-18-16,-36 18 16,72 18-1,-1 17 1</inkml:trace>
  <inkml:trace contextRef="#ctx0" brushRef="#br1" timeOffset="97936.42">14058 11730 0,'35'18'62,"-17"-18"-46,17 17-16,36 36 16,-36-18-1,36-17 17</inkml:trace>
  <inkml:trace contextRef="#ctx0" brushRef="#br1" timeOffset="98107.08">14252 11695 0,'0'0'0,"-88"88"15,70-53 1,1 0-16,-54 71 16,71-18-1,0-70-15,35 17 16,18-17-16</inkml:trace>
  <inkml:trace contextRef="#ctx0" brushRef="#br1" timeOffset="98339.37">14552 11430 0,'0'0'0,"-88"53"31,70-35-15,18-1-16,-17 18 15,17-17-15,-18 70 16,36 53 0,-1-70-1,36 17 1</inkml:trace>
  <inkml:trace contextRef="#ctx0" brushRef="#br1" timeOffset="98806.16">14676 11659 0,'0'0'0,"-18"-17"46,36 17-30,-1 0 0,1 0-16,-1 0 15,1 17-15,17 54 16,-35 17 0,0 18-1,0-36 1,18-140 15,17-54-15,-17 36-1,-18 35 17,0 36-32,0 34 31,0 1-16,0 35 1,18 35 0,-18-70-16,17 52 15,19-17 1,16-53 0</inkml:trace>
  <inkml:trace contextRef="#ctx0" brushRef="#br1" timeOffset="99038.7">15081 11536 0,'0'0'15,"71"70"32,-54-34-47,1 17 16,0 52-1,-54 1 1,1-18 0,18-70-1,17 0-15</inkml:trace>
  <inkml:trace contextRef="#ctx0" brushRef="#br1" timeOffset="99304.69">15628 11730 0,'0'0'16,"53"18"30,-18-18-46,-17 0 16,70 17 0,-35-17-1,-35 0-15,17 18 16</inkml:trace>
  <inkml:trace contextRef="#ctx0" brushRef="#br1" timeOffset="99520.57">15681 11977 0,'0'0'16,"-18"0"31,36 0-32,53 0 1,17 0-1,35-35 1,-35 35 0,-52 0-16</inkml:trace>
  <inkml:trace contextRef="#ctx0" brushRef="#br1" timeOffset="100986.64">17709 10954 0,'0'0'0,"-17"-18"47,17 36 0,0-1-47,-18 19 15,36 334 16,17-176-15,18-35 0,-18-53 15,-35-71-31,-53-35 16,-35 0 15,71 0-31,-19-35 15,1-53 1</inkml:trace>
  <inkml:trace contextRef="#ctx0" brushRef="#br1" timeOffset="102201.38">17780 12171 0,'0'0'0,"-88"-53"47,70 53-47,1 0 15,-1 18-15,0-18 16,18 17-16,-17 1 0,-1-1 16,18 1-16,-35 88 31,35-88-31,53 35 31,70-124 0,-70-35 1,-53 88-17,0 36 1,-18-18-1,18 18 1,18 35 0,0 0 15,17 0-31,18-36 16,-36-52-1</inkml:trace>
  <inkml:trace contextRef="#ctx0" brushRef="#br1" timeOffset="102883.23">17586 10283 0,'0'0'0,"0"18"46,0 35-30,0 71 0,0-89-16,0 35 15,-18-17 1,18-35 0,18-36 15,35-17-16,0-18 1,17 18 0,-17 17-1,-70 53 17,-19-17-17,19 0-15,-19-1 16,1 1-1,18-18 1</inkml:trace>
  <inkml:trace contextRef="#ctx0" brushRef="#br1" timeOffset="103750.45">17657 10566 0,'0'-18'63,"17"18"-48,-17-18-15,53 18 16,-35 0-16,70 18 31,-88 70 0,-53-35-15,0 0 0,-17-18-1,52-17 16,0-36-15,36 1-16</inkml:trace>
  <inkml:trace contextRef="#ctx0" brushRef="#br1" timeOffset="104581.08">17621 10142 0,'0'0'0,"0"18"78,0 0-78,0-1 16,0 89 0,0 18-16,-17-19 31,17-16-15,-18-54-16,18 18 15,0-36 1,18-52 15,-18 18-31,35-36 16,-17-18-1,-1 53 1,18-17-16,36 0 16,-36 35-1,-17 35 16,-18 36-15,-35-1 0,-18-17-1,-18-18 1,36-17 0,17-36-1,36-17 1</inkml:trace>
  <inkml:trace contextRef="#ctx0" brushRef="#br1" timeOffset="105235.62">17745 10954 0,'-18'0'47,"18"-18"-32,0 0 17,18 1-17,17-36 17,0 35-17,1 1 1,-19 17-1,1 0-15,-1 0 32,1 0 61,-36 0-77</inkml:trace>
  <inkml:trace contextRef="#ctx0" brushRef="#br1" timeOffset="110774.16">17480 10283 0,'0'0'0,"-70"0"31,52 0-31,0 0 16,1 0-16,-1 0 16,0 0-1,1 0 1,17-17-16,0-1 31,0 1-15,53-54 15,-36 71-15,54-53-1,-1 35 1,-17 36-1,-17 35 1,-19 141 0,-34-18-1,-36-52 1,-18-18 0,36-71-1,0-17 1,-1-18-1,36-18 17,18 18-32,35-53 15</inkml:trace>
  <inkml:trace contextRef="#ctx0" brushRef="#br1" timeOffset="111277.66">17851 10125 0,'0'0'0,"0"-18"46,-18 18-30,0 0 0,1 0-16,-1 0 15,-35 35 1,35-17 0,1 17-16,-36 106 31,53-70-16,0 17 1,18-35 0,17 0-1,-18-53-15,36 35 16,0-17 0,0 0-1,35-18 1,-35-18-1,18-17 1,-36 17 0,0 18 15</inkml:trace>
  <inkml:trace contextRef="#ctx0" brushRef="#br1" timeOffset="111791.58">17357 10301 0,'0'0'0,"-71"-88"47,71 70-47,18-17 15,17 0 1,53 17 0,-52 18-16,87 53 15,-52 35 1,-71 18 0,-18 18-1,-53 34 1,18-87-1,18-54 1,18 1 0,17-36 15,52-17-31</inkml:trace>
  <inkml:trace contextRef="#ctx0" brushRef="#br1" timeOffset="112139.14">17903 10107 0,'0'0'0,"-70"-18"47,52 18-47,1 0 16,17 18-16,-53 35 15,35-35-15,-17 123 16,17-53 0,18 18 15,35-71-31,18 36 16,0-54 15,18-17-16,52-53 1,-34 18 0,-54 17-16</inkml:trace>
  <inkml:trace contextRef="#ctx0" brushRef="#br1" timeOffset="113955.04">18168 11501 0,'0'0'0,"71"-89"47,-36 54-47,-17 17 0,-1-17 15,18 0-15,-17 0 0,0 17 16,-18-17-16,35-53 31,-106 105 0,1 212 1,52 54-1,36-142-15,-18-106-16,0 36 15,0-36 16,-18-17-15,-17-36 0,-18-17-1,18-1 1,52-69 0,36 52-1</inkml:trace>
  <inkml:trace contextRef="#ctx0" brushRef="#br1" timeOffset="114170.48">18433 11571 0,'53'35'62,"-36"-35"-62,1 18 16,35 0 0,0 17-1,-36-35-15,54 18 16,-18-18 0</inkml:trace>
  <inkml:trace contextRef="#ctx0" brushRef="#br1" timeOffset="114338.5">18768 11553 0,'0'0'0,"-88"71"16,52-36-1,-52 89 1,35-71 0,36-18-16,-1 36 15,0-71 1</inkml:trace>
  <inkml:trace contextRef="#ctx0" brushRef="#br1" timeOffset="114751.58">19068 11060 0,'0'0'0,"-53"-18"62,35 36-46,0-1-16,1 19 0,-1-1 16,1 71-1,17-1 1,0 1 0,52 0-1,-16-35 1,34-36-1,1-35 1</inkml:trace>
  <inkml:trace contextRef="#ctx0" brushRef="#br1" timeOffset="115670.67">19191 11359 0,'18'0'62,"-1"0"-46,1 0-16,0 0 15,-1 0-15,1 18 16,-18 158 31,-18-34-16,36-248 0,17-18-15,-17 36 0,0 70-16,-1-34 15,-17 69 32,-17-17-47,-1 53 16,18-35-1,0 70 1,0-18 0,35-34-1,18-19 1,18-70 0</inkml:trace>
  <inkml:trace contextRef="#ctx0" brushRef="#br1" timeOffset="115918.5">19579 11007 0,'35'70'47,"-17"-52"-47,0 17 16,-18 0-16,17 159 31,-34-52-15,-19-37-16,1-16 31,-18-1-15</inkml:trace>
  <inkml:trace contextRef="#ctx0" brushRef="#br1" timeOffset="119897.74">19279 10989 0,'0'0'0,"0"-35"62,0 17-62,0 36 63,18-18-48,-18 17-15,18 107 31,-18-1-15,0-70-16,0 88 16,0-17-1,0-54 1,0-17 0,17-35-1,1 0 1,0-18-1,34-18 17,-34 0-32,0-35 15</inkml:trace>
  <inkml:trace contextRef="#ctx0" brushRef="#br1" timeOffset="120212.42">19103 11342 0,'-18'0'62,"36"0"-62,17 0 16,-17-18-16,70 18 16,0-17-1,18-19 17,-35 19-17,-36-1 1,-17 0-16</inkml:trace>
  <inkml:trace contextRef="#ctx0" brushRef="#br1" timeOffset="120876.76">20232 11307 0,'0'0'0,"-88"0"31,70 0-31,0 0 0,1 0 0,-1 17 16,-17 1-16,17-1 15,-17 1-15,35 0 0,-18-1 16,1 19-16,17-1 0,17 141 31,124-105 0,36-230 1</inkml:trace>
  <inkml:trace contextRef="#ctx0" brushRef="#br1" timeOffset="121111.42">20355 10989 0,'0'0'15,"-70"-71"32,70 89-31,0 35-1,-18 71 1,18-72-16,0 107 16,18 18-1,-1-54 1,19-52-1,52-71 1</inkml:trace>
  <inkml:trace contextRef="#ctx0" brushRef="#br1" timeOffset="121394.16">20708 10760 0,'0'0'0,"-53"88"47,36-53-32,17 18-15,-18 106 16,0 0 0,18-106-16,0 105 15,18 1 1,17-53-1,36-53 1,-1-124 15,-52 54-31</inkml:trace>
  <inkml:trace contextRef="#ctx0" brushRef="#br1" timeOffset="121628.79">20567 11183 0,'0'0'0,"-18"0"63,36 0-47,0 0-16,-1 18 15,1-18-15,70 0 16,0 17-1,0-17 1</inkml:trace>
  <inkml:trace contextRef="#ctx0" brushRef="#br1" timeOffset="121799.5">20867 11236 0,'-18'-18'63</inkml:trace>
  <inkml:trace contextRef="#ctx0" brushRef="#br1" timeOffset="126266.11">11465 14482 0</inkml:trace>
  <inkml:trace contextRef="#ctx0" brushRef="#br1" timeOffset="129574.92">353 9948 0</inkml:trace>
  <inkml:trace contextRef="#ctx0" brushRef="#br1" timeOffset="150092.59">10019 15064 0,'0'0'0,"-53"-71"47,53 53-47,-18 1 16,36 17 15,0 0-31,35-18 15,-1 106 17,-52-70-17,-17 158 17,-1-140-17,36-54 16,17-35-15,-17 18-16,52-36 16,1 18-1,-36-17 1,-17 52 0,-36 18 15,-17 18-16,0 17 1,-1 36 0,36 34-1,18-52 1,0-53 0,34 36-1,19-36 1,-18 0-1,0-71 1</inkml:trace>
  <inkml:trace contextRef="#ctx0" brushRef="#br1" timeOffset="150974.91">9772 14781 0,'0'0'16,"0"18"31,-18-18-47,1 18 16,-1-18-16,0 17 0,-17 1 0,-124 88 46,124-71-14,88-17-1,-18-1-31,106 54 31,-88-36-15,-35 18-1,0-53-15</inkml:trace>
  <inkml:trace contextRef="#ctx0" brushRef="#br1" timeOffset="151173.03">9543 15240 0,'0'0'15,"-53"0"32,70 0-31,19 18-1,17 17 1,-18-17-16,35 17 16,-52-35-1</inkml:trace>
  <inkml:trace contextRef="#ctx0" brushRef="#br1" timeOffset="151691.06">9172 14940 0,'0'0'0,"-88"-17"16,70 17-1,-70-18 1,0 36 0,70-1-16,-52 71 15,52 36 1,71 35-1,18-89 1,52-17 15,-17-88-31,-18-89 16,-35-87 15,-53 105-15,0 71-1,-18 35 1,-34 35 0,-1 106-1,53-35 1,53 17 0,52-52-1,-16-36-15</inkml:trace>
  <inkml:trace contextRef="#ctx0" brushRef="#br1" timeOffset="152285.64">11218 14728 0,'0'0'0,"-105"53"32,87-35-32,-17 17 0,-1-17 15,1 0-15,17 17 0,1-17 16,-1 17-16,0-18 0,1 1 16,34-18-1,-17 18-15,71-1 16,70 19 15,-106-36-15,-17 17-1,-18 1 17</inkml:trace>
  <inkml:trace contextRef="#ctx0" brushRef="#br1" timeOffset="152505.76">10918 15258 0,'0'0'0,"18"0"62,0 0-62,-1 17 0,19-17 16,-1 0-16,36 0 16,-1 0-1</inkml:trace>
  <inkml:trace contextRef="#ctx0" brushRef="#br1" timeOffset="153190.65">11501 14570 0,'0'0'0,"-18"88"47,0-35-47,18-18 0,-17 18 16,17 0-16,-53 159 31,53-54 0,88-246 1,71-71-1,-89 124-15,-52 35-16,17 0 15,-35 88 16,-53 36-15,-17-1 0,-19-35-1,-16-17 1,52-71 0,35-18-1,36-70 1</inkml:trace>
  <inkml:trace contextRef="#ctx0" brushRef="#br1" timeOffset="155501.07">12153 15064 0,'0'0'0,"-17"0"62,-1 17-15,53-34-47</inkml:trace>
  <inkml:trace contextRef="#ctx0" brushRef="#br1" timeOffset="155687.88">12118 15416 0,'0'0'16,"18"0"62,-18-17-78,-18 34 16</inkml:trace>
  <inkml:trace contextRef="#ctx0" brushRef="#br1" timeOffset="157665.04">13018 14711 0,'0'0'0,"-18"-18"62,18 36-31,0-1-31,0 1 0,-18 176 32,-35 124-1,53-177 0,18-124-31,-18-122 47,18-37-31,-18 107-16</inkml:trace>
  <inkml:trace contextRef="#ctx0" brushRef="#br1" timeOffset="157898.94">12965 14817 0,'0'0'15,"-18"-71"1,0 36 0,18 17-1,0 1 1,0-1 0,36 0-1,-1 1 1,-17-1-16,52 0 15,36 18 1,-36 0 15,1 0-15,-36 18-16</inkml:trace>
  <inkml:trace contextRef="#ctx0" brushRef="#br1" timeOffset="158116.03">13106 14923 0,'0'0'15,"-36"0"32,54 0-31,0 0-16,35 0 15,-36 0-15,71 0 16,-17 17 0</inkml:trace>
  <inkml:trace contextRef="#ctx0" brushRef="#br1" timeOffset="158348.9">13476 15046 0,'0'0'0,"18"18"63,-1-1-63,19 1 15,-19-18-15,36 53 16,0-18-1,-35-35 1,17 18-16</inkml:trace>
  <inkml:trace contextRef="#ctx0" brushRef="#br1" timeOffset="158533.41">13758 15028 0,'0'0'0,"-88"53"15,53-35 1,-36 70 0,54-53-16,-36 89 15,53-36 1,17-70 0</inkml:trace>
  <inkml:trace contextRef="#ctx0" brushRef="#br1" timeOffset="158766.94">14023 14711 0,'0'0'0,"-88"35"31,70 0-15,-17 1-1,17 52 1,36 106 0,17-124-1,-17-34-15,35 34 16</inkml:trace>
  <inkml:trace contextRef="#ctx0" brushRef="#br1" timeOffset="159248.51">14199 14887 0,'0'0'0,"89"-70"62,-72 87-62,1 1 16,-18 17-1,0 1-15,-18 69 16,-17 36 0,17-70-1,18-53 1,18-36 0,35-70-1,-18-36 1,0 36-1,-35 18 1,-17 52 0,-1 18 15,-17 35-15,17 18-1,18 71 1,18-54-1,35 18 1,17-70 0</inkml:trace>
  <inkml:trace contextRef="#ctx0" brushRef="#br1" timeOffset="159480.04">14605 14605 0,'0'0'16,"71"53"31,-71-18-31,17-17-16,-17 123 15,-35 35 1,0 1-1,-1-36 1,36-106-16,18 0 0</inkml:trace>
  <inkml:trace contextRef="#ctx0" brushRef="#br1" timeOffset="159713.25">14940 14940 0,'0'0'0,"71"0"62,-36 0-62,18 18 16,17-1-1,-52 1-15</inkml:trace>
  <inkml:trace contextRef="#ctx0" brushRef="#br1" timeOffset="159898.31">14940 15187 0,'0'0'0,"-35"18"47,53-18-47,-1 0 16,36 0-16,106-18 31,-89 0-31</inkml:trace>
  <inkml:trace contextRef="#ctx0" brushRef="#br1" timeOffset="161127.24">16422 14799 0,'0'0'0,"-88"18"63,88-1-63,0 1 0,-18 0 0,18-1 15,0 19-15,0 246 32,0 35-1,-71-70 0,-70-212 0,106-70-15,17-71 0,36 89-1</inkml:trace>
  <inkml:trace contextRef="#ctx0" brushRef="#br1" timeOffset="161693.43">16281 16016 0,'0'0'0,"-71"-18"31,54 36-31,-36 0 16,0 35-1,35-18 1,-17 18-1,17 35 1,36-53 0,35-17-1,-36-18-15,36-35 16,35-106 0,-52 70-1,-19 53 1,-34 18-1,-1 18 1,0 17 0,1 36-1,34-36 1,-17-17-16,53 17 31,53-88-15</inkml:trace>
  <inkml:trace contextRef="#ctx0" brushRef="#br1" timeOffset="162492.31">16140 14482 0,'0'0'0,"-36"-36"63,54 36-63,-18-17 15,18 17-15,-1 0 16,19 0 0,-36 17-1,-18 71 1,-17 36 31,88-159-16,-1-54-15,-34 54-16</inkml:trace>
  <inkml:trace contextRef="#ctx0" brushRef="#br1" timeOffset="162691.04">16316 14393 0,'0'0'16,"18"-70"31,-18 87-47,-53 19 15,0 34 1,18 36 0,35-53-1,0-35-15,35 35 16,35-18 0,71-70 15</inkml:trace>
  <inkml:trace contextRef="#ctx0" brushRef="#br1" timeOffset="165104.28">16545 15505 0,'0'0'0,"0"-18"63,106-70-48,35-194 17,-123 229-17,-18 35 1,-18 18 0,18-18-16,-17 36 31,17 0-31,0 35 15,0 88 1,0 0 0,0 0-1,-18-35 1,0-18 0,-35-53-1,36-35 1,-19-35-1,54-89 1</inkml:trace>
  <inkml:trace contextRef="#ctx0" brushRef="#br1" timeOffset="165355.7">17004 15416 0,'0'0'0,"35"36"62,-17-19-62,-1 1 0,19 17 16,34 18-1,-34-35 1,-1-1 0</inkml:trace>
  <inkml:trace contextRef="#ctx0" brushRef="#br1" timeOffset="165526.01">17251 15399 0,'0'0'0,"-71"70"31,36-34-31,-36 69 31,54-16-15,17-72-16,0 19 16</inkml:trace>
  <inkml:trace contextRef="#ctx0" brushRef="#br1" timeOffset="165821.54">17586 14905 0,'0'0'0,"-88"18"31,70-1-31,-17 36 32,17 53-32,18 35 31,-17-88-31,17 88 16,35-35-1,71-18 1,-89-88-1</inkml:trace>
  <inkml:trace contextRef="#ctx0" brushRef="#br1" timeOffset="166071.62">17886 14923 0,'0'0'0,"-71"88"47,71-53-31,0 0-16,-17 53 15,17 71 1,17-53 0,1-35-1,17-71 1,-17 0-16</inkml:trace>
  <inkml:trace contextRef="#ctx0" brushRef="#br1" timeOffset="166255.54">17709 15187 0,'0'0'15,"36"0"32,-1 0-31,-17 0-16,52-18 0,54-17 31</inkml:trace>
  <inkml:trace contextRef="#ctx0" brushRef="#br1" timeOffset="166491.07">18062 14817 0,'0'0'0,"36"35"47,-19-17-31,-17-1-16,18 107 15,-18-89-15,-35 106 16,-1 18-1,19-18 1,17-70 0</inkml:trace>
  <inkml:trace contextRef="#ctx0" brushRef="#br1" timeOffset="166803.82">18556 15099 0,'0'0'0,"-88"35"31,70-35-31,1 0 0,-36 35 31,17 18-31,36 71 32,0-107-17,18 1-15,35 0 16,0-89 0,35-105-1</inkml:trace>
  <inkml:trace contextRef="#ctx0" brushRef="#br1" timeOffset="166988.06">18627 14799 0,'0'0'16,"-53"18"31,0 35-31,53-18-16,-18 106 15,18 0 1,0 0-1,53-35 17,-35-106-32,52-18 15</inkml:trace>
  <inkml:trace contextRef="#ctx0" brushRef="#br1" timeOffset="167253.71">18962 14658 0,'0'0'0,"-53"70"47,35-17-31,18-17-16,-17 122 16,-1-105-16,18 159 15,0-89 1,35-34 15,-17-72-31,52-70 31,-52 18-31</inkml:trace>
  <inkml:trace contextRef="#ctx0" brushRef="#br1" timeOffset="167452.41">18785 14993 0,'0'0'0,"-17"0"47,34 0-31,72 0 0,-72 0-16,71-18 15,18 36 1</inkml:trace>
  <inkml:trace contextRef="#ctx0" brushRef="#br1" timeOffset="170615.33">19403 15311 0,'0'0'16,"-18"-18"31,36 18-47,-1 18 0,19-18 16,52 35 15,35 0 0</inkml:trace>
  <inkml:trace contextRef="#ctx0" brushRef="#br1" timeOffset="170831.54">19438 15610 0,'0'0'15,"-35"0"32,52 0-31,1 0 0,17 0-16,-17 0 15,88 0 1,-18 18-1</inkml:trace>
  <inkml:trace contextRef="#ctx0" brushRef="#br1" timeOffset="172064.36">20179 14852 0,'0'0'0,"-53"0"62,35 0-62,18 18 16,0-1-16,-17 1 15,17 0-15,-18 123 32,0 123-1,18-211-31,18 194 31,-18-229 0,-53-36 1,18 0-32,-18-34 31,71 34-16</inkml:trace>
  <inkml:trace contextRef="#ctx0" brushRef="#br1" timeOffset="172697.43">20003 16087 0,'-89'-36'63,"89"19"-63,-17 17 15,-1 17-15,0-17 16,1 18-16,-1 0 15,0 52 1,71 54 15,53-195 1,-35-105 14,-71 158-46,0 36 32,-18 17-17,1 18 1,17 18 0,17-19-1,18-16 1,-17-36-16,53-53 15</inkml:trace>
  <inkml:trace contextRef="#ctx0" brushRef="#br1" timeOffset="174249.33">20020 14393 0,'0'0'0,"0"-70"63,35 70-63,-17 0 0,0 0 15,-1 0-15,1 88 32,-124 124-1,106-177-31,53 35 47,-35-105-47,105-141 31,-105 88-15,-18 52-1,-18 36 1,-17 0 0,0 18-1,-1 88 1,36-53-1,36 53 1,34-54 0,36-34-1</inkml:trace>
  <inkml:trace contextRef="#ctx0" brushRef="#br1" timeOffset="182285.2">20620 15011 0,'0'0'0,"-18"0"63,36 0-48,-18-18-15,18 18 16,52-88-1,1-53 17,-71 123-1,0 36 16,0-1-32,-18 89 1,18-53 0,0-35-16,-18 52 15,18 19 1,0-54 0,0-18-1,-17 1 1,-19-18-1,-16 0 1,16 0 0,54 0 62,0 0-78,-1 0 15,18 0 1,1 0-16,17 0 16,17 0-1,-17 0 1,-35 0 0,-1 0-1</inkml:trace>
  <inkml:trace contextRef="#ctx0" brushRef="#br1" timeOffset="182816.45">20496 15363 0,'0'0'0,"-88"-17"63,106 17-17,-1 0-30,1 0-16,0 0 0,88 17 16,-1-17-1,1 0 1,-70 0 0,69 0-1,-87 0-15,35 0 16,17 0-1,-17 0 1,-35 0 0,0 0-1,-18-17 32,-18-1-31,36 53-16</inkml:trace>
  <inkml:trace contextRef="#ctx0" brushRef="#br1" timeOffset="183732.81">20638 15787 0,'-18'-35'63,"18"52"-32,0 1-31,0-1 16,-18 160 15,1-107-15,17-17-1,0-70 17,17-1-17,36-70 1,-18 53-1,1 17 1,-19 18-16,19 18 16,-19 34-1,-52 54 17,-36 0-17,36-71-15,-35 1 31,52-54-15,18-52 0,18 17-16</inkml:trace>
  <inkml:trace contextRef="#ctx0" brushRef="#br1" timeOffset="184015.54">21008 15946 0,'18'0'62,"-1"0"-46,1 0-16,-1 0 15,54 0 1,-53 0-16,17 0 16</inkml:trace>
  <inkml:trace contextRef="#ctx0" brushRef="#br1" timeOffset="184535.17">21467 15893 0,'-89'35'63,"89"0"-63,-17-17 15,17-1-15,-18 72 16,18-54 0,0-17-16,0 17 15,35-35 1,36-18-1,-18-52 1,-36 17 0,1 17-1,-18 19 1,-18 17 15,18 17 0,0 19-15,0 34 0,18-52-1,-18 0-15,35-18 16,1-18 0,-19-35-1</inkml:trace>
  <inkml:trace contextRef="#ctx0" brushRef="#br1" timeOffset="185248.3">21149 15469 0,'0'0'0,"-71"0"63,71-17-63,-17 17 31,17-18 16,-18 18-31,1 0-1,34 0 63,1 0-78,-1 0 16,1 0-16,70 0 16,1 0-1,52 0 1,-106-18 0,-17 18-16,34 0 15,-34 0 16,-18-17 1,18 17-17,-1-18-15</inkml:trace>
  <inkml:trace contextRef="#ctx0" brushRef="#br1" timeOffset="187095.64">21890 15240 0,'0'0'0,"-18"0"63,36 0-47,-36 18 77,1-18-77,17 17 0,-18 1-16,18 0 15,18 17 16,-1-18-31,19-34 16,-19-1 0,1-17-1,-18 17 1,-35 18 0,-18 0-1,35 0 1,36 36 15,35-19-15</inkml:trace>
  <inkml:trace contextRef="#ctx0" brushRef="#br1" timeOffset="188178.46">22260 15081 0,'0'0'0,"-53"-53"63,36 53-63,-1 0 16,0 0-16,-17 36 31,-18 140 0,71-70 0,0-89-31,87 1 32,-52-53-17,35-89 1</inkml:trace>
  <inkml:trace contextRef="#ctx0" brushRef="#br1" timeOffset="188543.33">22437 14517 0,'0'0'0,"0"-18"62,0 36-31,0-1-15,0 19-16,-18-19 16,18 36-16,-18 106 15,1-35 1,-1-1-1,18-88-15,-18 53 16,18-17 15,0-36-15,18 18 0,0-53-1,-1 0-15,1-35 0</inkml:trace>
  <inkml:trace contextRef="#ctx0" brushRef="#br1" timeOffset="188943.19">22701 14658 0,'0'0'16,"18"0"31,-18 18-32,0-1-15,0 1 16,0 88-1,-18 17 1,1-70-16,-1 88 16,18 0-1,0-88 1,35-35 0,36-53 15,-54-36-31,1 18 15</inkml:trace>
  <inkml:trace contextRef="#ctx0" brushRef="#br1" timeOffset="189192.71">22595 14975 0,'-52'0'62,"69"0"-62,1-17 16,17 17-1,18 0 1,-35 0-16,52 0 16,1 0-1,-1 0 1</inkml:trace>
  <inkml:trace contextRef="#ctx0" brushRef="#br1" timeOffset="-213804.19">22613 16157 0,'0'0'0,"-18"0"46,36 0 33,0 0-17,-1 0-46,1 0-16,123 0 31,-88 0-15,-18-17-1,-17 17 1,-36 17 15</inkml:trace>
  <inkml:trace contextRef="#ctx0" brushRef="#br1" timeOffset="-213328.15">22613 16422 0,'0'0'0,"18"0"63,-1 0-32,1 0-16,0 0-15,17 0 0,-17 0 16,-1-18-16,71 18 16,-17 0-1,-1-17 1,-52 17 0,0 0-1,-36 0 95,0 0-95,1 0 1,17-18-16,53 36 0</inkml:trace>
  <inkml:trace contextRef="#ctx0" brushRef="#br1" timeOffset="-206512.72">23795 15681 0,'0'0'0,"-18"0"47,36 0 0</inkml:trace>
  <inkml:trace contextRef="#ctx0" brushRef="#br1" timeOffset="-206062.28">23795 15681 0,'0'18'15,"0"-36"-15,0 18 141,18-35-110,-18 17-31,17 0 16,-17 1-16,35-18 16,1 17-1,-1 18 1,18 53-1,-35 0 1,-18 17 0,-36 18-1,1-35 1,0 0 15,17-70-15,36-36-1,17 0-15</inkml:trace>
  <inkml:trace contextRef="#ctx0" brushRef="#br1" timeOffset="-205814.95">24183 15540 0,'0'0'0,"-88"18"46,70-1-46,-17 1 16,-18 70 0,53-53-16,0 18 31,35 0-15,36 0-16,35-35 15,35-18 16</inkml:trace>
  <inkml:trace contextRef="#ctx0" brushRef="#br1" timeOffset="-205234.28">23618 16175 0,'0'0'0,"18"0"78,0 0-62,-1 0-16,19-18 0,246-17 31,0 17 0,-17 1 16,-212 17-16,-36 0-31,-52 0 32</inkml:trace>
  <inkml:trace contextRef="#ctx0" brushRef="#br1" timeOffset="-204297.98">23813 16334 0,'0'0'0,"-18"-18"47,18 36-16,0-1-15,0 124 15,0-52-15,-18-54-1,18 35 1,0-34 0,0-19-1,0-34 1,36-36 0,16-35-1,-16 70 1,17-17-1,17 35 1,-52 17 0,-18 54-1,-35-18 1,-18 0 0,0-36 15,17-17-16,19-53 1,34 0 0</inkml:trace>
  <inkml:trace contextRef="#ctx0" brushRef="#br1" timeOffset="-203965.54">24324 16492 0,'0'0'15,"18"0"48,-1 0-48,1 0-15,0 0 16,-1 0-16,1 0 16,52-17-1,-34 17-15</inkml:trace>
  <inkml:trace contextRef="#ctx0" brushRef="#br1" timeOffset="-203361.15">24871 16422 0,'0'0'0,"-71"-18"31,54 36-31,-1-18 0,0 17 16,1 1-16,-1-18 0,0 18 15,1 17-15,17-17 0,-18-1 16,18 71 0,124-52 15,-1-142 16,-88 0-16,-52 106-15,-1 0-1,0 18 1,1 17-1,-1 18 1,36 0 0,-18-36-16,17 1 15,36 17 1,18-17 15</inkml:trace>
  <inkml:trace contextRef="#ctx0" brushRef="#br1" timeOffset="-202434.35">24624 16122 0,'0'0'0,"-35"-18"63,52 18 30,1 0-93,0 0 0,-1-17 16,54 17-16,17-18 31,-70 0-31,34 18 16,-34 0-16,70 0 16,-70 0-1,0-17 1,-1 17-1,-17-18 1</inkml:trace>
  <inkml:trace contextRef="#ctx0" brushRef="#br1" timeOffset="-201816.87">25471 15487 0,'0'0'0,"-18"0"63,18 18-32,0-1-31,0 19 16,0 246 15,-18-229-31,1 105 16,17 1-1,-18-18 1,18-35 0,0-35-1,0-54 1,0-52-1</inkml:trace>
  <inkml:trace contextRef="#ctx0" brushRef="#br1" timeOffset="-200569.91">25753 16334 0,'-18'-53'62,"-17"53"-46,17 17 0,-52 89 30,52-71-46,36 1 32,-1-36-32,1 0 15,35-36 1,17-16 0,-52-1-1,0 35 1,-36 18 15,0 18-15,18-1-1,-17 36 1,17-18 0,35-17-1,0 0 1,-17-18-1,0-18-15</inkml:trace>
  <inkml:trace contextRef="#ctx0" brushRef="#br1" timeOffset="-197373.09">24007 15293 0,'0'-71'62,"0"54"-62,0-1 32,17 18-32,-17 18 31,18 70 0,-18 177 0,-18-142 1,18 18-17,18-70 1,-1-18-1,1-36 1,35-17 0,0-35-1,17-36 1,-52 18 0</inkml:trace>
  <inkml:trace contextRef="#ctx0" brushRef="#br1" timeOffset="-197057.25">23724 15646 0,'0'0'0,"53"-18"47,-17 18-32,-19 0-15,71-18 16,-35 1-16,71 17 16,-1-18-1,-17 1 1,-53-1-1,-35 18 1</inkml:trace>
  <inkml:trace contextRef="#ctx0" brushRef="#br1" timeOffset="-196659.2">24042 15117 0,'-18'52'62,"18"-16"-62,-17-1 0,-19 106 16,1-17 0,35-1-1,18 1 17,-18-107-32,53 36 15,-1-18 1,1-17-1,18-71 1,-36-35 0</inkml:trace>
  <inkml:trace contextRef="#ctx0" brushRef="#br1" timeOffset="-196439.75">23813 15558 0,'0'0'0,"88"-53"63,-71 53-63,19-18 0,17 18 15,88-35 1,35 17-1,-70 18-15</inkml:trace>
  <inkml:trace contextRef="#ctx0" brushRef="#br1" timeOffset="-195558.08">25700 15522 0,'-18'-88'31,"18"70"-15,18 1-1,0 17-15,-1 0 16,1 0-16,-1 17 16,1-17-16,-18 18 0,0 123 31,-53-35 0,53-124 0,106-140 1,-71 69-1,-17 72-16,-18-1 1,-35 53 15,17 1-15,0-1 0,18-17-16,18 17 15,17-17 1,53-1-1,-17-34 1</inkml:trace>
  <inkml:trace contextRef="#ctx0" brushRef="#br1" timeOffset="-194412.64">26317 15981 0,'0'0'0,"53"0"63,-35 0-63,17 0 15,0 0-15,-17 0 16,17 0-16,36 0 31,-71 17-31</inkml:trace>
  <inkml:trace contextRef="#ctx0" brushRef="#br1" timeOffset="-194228.72">26335 16175 0,'0'0'16,"35"0"31,124-18-16,-141 18-31,140 0 31,-140 0-31</inkml:trace>
  <inkml:trace contextRef="#ctx0" brushRef="#br1" timeOffset="-192813.2">26811 15416 0,'0'-88'31,"0"176"-31,18-193 16,-1 87-16,1 0 15,0 18-15,-1 0 0,1 18 16,0 0-16,35 140 31,-124 19 0,36-142 1,88-141-1,-36 89-31,19-72 16,-1 19-1,-18 17 1,-17 18 15,0 70 0,-35 53-15,0 0 0,35-17-1,35-18 1,36-18-1,17-35 1</inkml:trace>
  <inkml:trace contextRef="#ctx0" brushRef="#br1" timeOffset="-192565.28">27376 15452 0,'0'0'0,"-18"0"47,36 0-31,-1 0-16,18-18 15,71 18 1,0 0-1</inkml:trace>
  <inkml:trace contextRef="#ctx0" brushRef="#br1" timeOffset="-192162.78">27958 15346 0,'0'0'0,"-89"-18"47,72 18-32,-18 53 1,17 35 0,18-52-1,0-19-15,53 36 16,0-53-1,17-53 1,-17-35 0,-53 70-1,-17 18 32,17 18-47,-36 53 16,54 34-1,17-34 17,18-53-32</inkml:trace>
  <inkml:trace contextRef="#ctx0" brushRef="#br1" timeOffset="-191645.09">26952 15963 0,'0'0'0,"0"-17"62,18 17-62,0 0 0,-1 0 16,124-18 0,-17 18-1,34 0 1,-105 0-16,89 0 31,-37 0-15,-87 0-16,35 0 15</inkml:trace>
  <inkml:trace contextRef="#ctx0" brushRef="#br1" timeOffset="-191113.84">26988 16228 0,'0'70'62,"-18"-34"-62,18-1 0,-35 124 32,17-89-17,0-35-15,1 36 16,17-53-1,35-36 17,-17 0-32,35-52 15,-1-1 1,54 54 0,-88 17-1,17 0-15,-17 35 16,-36 35 15,-35 1-31,-17-36 31,-18-17-15,70-53 0,18-18-1</inkml:trace>
  <inkml:trace contextRef="#ctx0" brushRef="#br1" timeOffset="-190881.79">27446 16457 0,'0'0'16,"35"-18"30,-17 1-30,0 17-16,17-18 0,36 1 16,-1-1-1,-52 18 1</inkml:trace>
  <inkml:trace contextRef="#ctx0" brushRef="#br1" timeOffset="-190429.45">27958 16369 0,'0'0'16,"-71"0"15,53 18-31,-34 17 16,34-18-16,-17 36 15,35-17 1,0 17 15,53-36-15,17-34 0,-17-54-1,0 0 1,-53 54-1,-18 17 17,1 17-17,17 1-15,-18 35 16,18 18 0,18-19-1,17-16 1,18-19-1,0-52 1</inkml:trace>
  <inkml:trace contextRef="#ctx0" brushRef="#br1" timeOffset="-187996.29">28628 15646 0,'-18'0'47,"36"0"-1,0 0-30,-18-18-16,52-35 16,72-106 31,-53 1-16,-71 140-31,17 0 15,-17-17-15,18-53 16,-18 35 0,0 0-1,0 18 1,0 0 0,0-1-1,0 19 1,0-1-1,0-17 1,0-18 0,0 17 15,-18 1-15,1 0-1,17 0 1,-18 17-1,0-17 1,18-1 0,-17 19-1,-1-18 1,-17 17 0,17-17-1,0 17 1,1 0-1,-1 1 1,0-1 15,1 18-15,17-18 0,-18 18-1,18-17 1,-17-1-1,-1 18 1,0 0 0,1 0-1,-1-17 1,0 17 0,1 0 15,-19-18-16,19 18 1,-18-18 0,17 18 31,18-17-32,-18 17 16,18-18 32,0 0-47,18 18-16,-36 36 0</inkml:trace>
  <inkml:trace contextRef="#ctx0" brushRef="#br1" timeOffset="-187315.3">28346 14376 0,'0'0'0,"-18"0"47,36 0-15,-18-18-1,0 0-16,0-17-15,0-18 16,0 18 0,0 17-16,0-17 15,0 17 1,17 18 93,1 0-93,0 0 0,-1 0-16,54 0 15,-1 0 1,-17 0-1,0 0 1,-18 0 0,-17 18-16,0-18 15,-36 18 63,36-36-62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19:25.2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12294 6650 0,'-35'-35'62,"35"17"-62,-18 18 16,18-18-16,-17 18 15,17-17-15,-18-1 16,36 18 31,176 18-16,-35 17-15,52 0-1,-105-17 1,-53-18-16,70 18 16,-34-18-1,-72 0 1,-34-18 15,-89 0-15,-53-17-1,-106 17 1,36 18 0,123 18-1,53 0 1,89-18 15,52-18-15,-35 0-16,229-17 15,-88 35 1,0 0 0,-70 0-1,-36 0 17,-106 0-17,-17 0 1,-89 18-1,-123-1 1,177 1-16,-71 0 16,53-18-1,35 0 1,53-18 0,35 0-1,194 1 1,71-1-1,-88 18 1,-18 35 0,-53 1 15,-123-36-31,-18 17 31,-142-17-15,-52 0-1,0 0 1,18 0 0,52-17-1,107 17 1,34 0 0,213 0-1,-107 0 1,89 0-1,-53 17 1,-53 1 0,-71 0-1,-18-18-15,-34 0 16,-124 0 15,-53 0-15,-18 17-1,0-17 1,18-35 0,177 35-1,70 0 1,194 0 0,-18 0-1,0 35 1,18 0-1,-123-17 1,-54 0 0,-52-18-1,-71-18 1,-124-35 15,-34 36-15,17 17-1,70 17 1,89-17 0,106 0-1,105-35 1,18-18 0,-18 35-1,1 1 1,-107 17-1,-70 17 1</inkml:trace>
  <inkml:trace contextRef="#ctx0" brushRef="#br0" timeOffset="18687.4">6438 10283 0,'0'0'0,"-53"71"16,53-53-16,0-1 15,-17-17 1</inkml:trace>
  <inkml:trace contextRef="#ctx0" brushRef="#br0" timeOffset="18938.8">5927 10372 0,'0'0'0,"0"-71"15</inkml:trace>
  <inkml:trace contextRef="#ctx0" brushRef="#br0" timeOffset="20516.75">9454 7814 0,'0'0'0,"-70"-53"63,52 53-48,1 0 1,-1 18-16,18-1 15,-53 125 17,53-107-17,0-18-15,0 1 16,18-18 0,35-18-1,-36 1 1,19-36-1,-19 0 1,-17 35 0,0 36 15,-17 0 0,17 17-15,0 0-16,0 18 15,0 0 1,0-35-16,35 17 16</inkml:trace>
  <inkml:trace contextRef="#ctx0" brushRef="#br0" timeOffset="21267.99">9701 7779 0,'18'0'63,"-18"17"-48,0 1-15,18 53 16,-18-1 15,-18-35-31,18-17 31,18-36 1,-18 1-17,17-36 1,19 0 0,-1 18-1,-17 17 1,17 0-1,-18 36 17,-17 0-32,0-1 15,0 36 1,0-35 0,18 0-1,0-18 16,17-18-15,0-17-16,-17 17 31,-18 0-15,18 18-16,-18 18 31,-18 17-15,18 1-1,0 52 1,18-71 0,-1-17-16,36 0 15</inkml:trace>
  <inkml:trace contextRef="#ctx0" brushRef="#br0" timeOffset="21587.42">10301 7867 0,'0'0'16,"-70"-18"31,52 36-47,0-18 15,1 35 1,17 18 0,0 35-1,17-35 1,36-53-1,18-53 1,-71 36-16,35-36 16,-35 18-1,0 17 1,-18-17 0,1 17-1</inkml:trace>
  <inkml:trace contextRef="#ctx0" brushRef="#br0" timeOffset="21918.04">10407 7814 0,'18'0'16,"-36"0"-16,36 18 62,-18-1-62,17 19 16,-17 34 0,0 18-1,0-52 1,18-36 15,0-18-15,-1-17-1,1-1-15,17-34 16,-17 17 0,-1 18-1,-17 17 1,0 0-16</inkml:trace>
  <inkml:trace contextRef="#ctx0" brushRef="#br0" timeOffset="22116.76">10672 7779 0,'0'0'0,"-18"70"63,18-52-63,0 17 0,-18 36 15,1-36-15,17 36 31,0-36-15,17-35-16</inkml:trace>
  <inkml:trace contextRef="#ctx0" brushRef="#br0" timeOffset="22230.04">10777 7761 0,'0'0'0,"-35"-18"62</inkml:trace>
  <inkml:trace contextRef="#ctx0" brushRef="#br0" timeOffset="22603.08">10795 8043 0,'0'0'16,"71"-35"15,-54 17-15,1 1-16,17-36 16,-17 0-1,-18 18 1,-18 35-1,0 0 1,1 17 0,-18 54-1,35-18 1,35 0 0,0 0 15,53-36-16,-17-52-15</inkml:trace>
  <inkml:trace contextRef="#ctx0" brushRef="#br0" timeOffset="24665.83">10372 7497 0,'0'0'0,"-53"17"63,70-17 15,1 0-63,0 0-15,105 0 16,1 0 15,70 0-15,-53 0 0,0-17-1,-18 34 1,-87-17-16,69 0 15,19 18 1,-36-18 0,0 0-1,-17 17 1,35-17 0,-36 0-1,-17 18 1,-18 0-1,1-18 17,17 0-17,-36 0 1,19 0 0,-1 17-1,-18-17 1,1 0-1,0 0 1,-36 0 406,-17-17-422,88 34 16</inkml:trace>
  <inkml:trace contextRef="#ctx0" brushRef="#br0" timeOffset="91496.64">25947 12118 0,'0'0'15,"0"18"32,0-1-31,0-52 31</inkml:trace>
  <inkml:trace contextRef="#ctx0" brushRef="#br0" timeOffset="93388.93">27958 11818 0,'-53'0'63,"35"18"-63,18-1 15,0 1-15,0 35 31,18-35-31,-1-1 16,19 1 0,-19-1-16,19 1 15,-1 17 1,-18-17 0,-17 0-1,-17-18 1,-54 0-1,18-18 1,18-53 0</inkml:trace>
  <inkml:trace contextRef="#ctx0" brushRef="#br0" timeOffset="93624.6">27975 11677 0,'0'0'15,"18"0"32,0 0-47,-1 18 16,107-18 0,-89 0-1,36 17 1,-36 1-1,-18 0 1,-17-1 0</inkml:trace>
  <inkml:trace contextRef="#ctx0" brushRef="#br0" timeOffset="118804.4">29369 11977 0,'0'0'0,"-18"-18"47,0 18-31,36 0 156,-18-17-157,18-1 1,-18 0-16,17 18 15,1-17-15,0-1 0,-1 18 16,1-18-16,0 18 0,-1 0 0,54 53 47,-159 71-16,-54 17 0,142-124 1,71 1-17,0 0 1,-1-1 0,-35 1-1,-52 17 1,-36 18-1,-35 0 1,52-35 0,1-18 15,17 0-31,18-35 16,18 17-16</inkml:trace>
  <inkml:trace contextRef="#ctx0" brushRef="#br0" timeOffset="119536.8">29069 12912 0,'0'0'0,"-35"0"63,52 0-17,1 0-46,17 0 0,124-18 32,0 18-17,-106 0-15,88 0 16,-35 0 0,-1 0-1,-87-18 1,-36 18 15,1 0-15,-54 0-1,54 0-15,-36 18 16</inkml:trace>
  <inkml:trace contextRef="#ctx0" brushRef="#br0" timeOffset="120418.77">29316 13070 0,'0'0'0,"17"0"62,-17 18-46,-17-18-16,17 18 16,-53 35-16,-53 35 15,-17 18 1,87-71 0,-52 35-1,53-34 1,53-36-1,-1-18 1,124-17 0,-35 0-1,-18 17 1,-35 0 0,-18 18-1,-35-17 48,-17-1-63,17-17 15,-18-1 17,18 19-32,-17-1 0,17-17 31,0 17-16,0 1 1,0 34 15,0 1-15,0 17 0,17 124-1,-17-89 1,0-34-16,18 70 15,-18-1 1,0-87 0,0 0 15,0-36 0,0 0 32,0 1-48,0-1-15,17-17 16,-34 123-16</inkml:trace>
  <inkml:trace contextRef="#ctx0" brushRef="#br0" timeOffset="122017.11">29281 13159 0,'0'-18'62,"0"36"-46,-18-18 0,0 17-1,-17 19-15,-177 140 47,54 0-16,140-176-31,18 18 16,18-18 15,-1 0-15,1 0-16,52-35 15,19-1 1,-19 1 0,36 0-1,-18 17 1,-35-17 0,-18 17 15,1 1-16,-19 17 1,-17-18 0,0 0-1,-17 1 1,17-1 0,-18-17-1,0 17 1,18 36 93,0-1-93,0 1-16,18 17 0,-18 54 31,0-19-15,0 18-1,0-52 1,0-19 0,0 1-1,0-36 32,0 1-31,0 52-1</inkml:trace>
  <inkml:trace contextRef="#ctx0" brushRef="#br0" timeOffset="123602.06">29333 13229 0,'0'18'63,"0"-1"-63,0 1 16,0 17-16,-35 89 31,18-1 0,17-140 16,17-19-31,18-69-1,-17 16 1,0 19 15,-1 52-31,-17-17 16,0 53 31,18 17-32,-18 18 1,0 70-1,0-35 1,0-52-16,18 17 16,-1-18-1,-17-53 32,-17 1-31,17-1-16,0 0 15</inkml:trace>
  <inkml:trace contextRef="#ctx0" brushRef="#br0" timeOffset="127616.18">24536 9490 0,'0'0'0,"-18"-53"47,18 35-32,0 36 48,0-1-48,18 1-15,-18 17 16,0 54 0,0-19 15,-18-35-31,18-17 16,0 0-1,-18-18 1,18-18 31,0-53-32,0 1 1,0 17 0,0 35-16,18-35 15,-18 18 1,18 35-1,-1-17 1,19-1 0,17 18 15,-18 18-15,-18-1-1,1-17 1,-36 0 15,18-17-15,-35-1-1,0 0 1,17 1 0,1 17-1,17 17 63,-18 19-78,0-19 16,18 18-16,-17 1 0,-1 17 16,0 52-1,1-69-15,-1 34 16,-17 54-1,35-71 1,0-36 0,0-34 93,0 34-109</inkml:trace>
  <inkml:trace contextRef="#ctx0" brushRef="#br0" timeOffset="128864.66">24694 9366 0,'0'0'15,"-70"-35"1,52 35 0,1-18-16,17 36 62,-18 35-31,-35 106 1,35-89-17,18-52 1,-35 70 0,0-17-1,35-36 1,0-53 46,18 1-46,-18-1-16,52-70 16,-16 0-1,-19 70-15,1-53 16,17-17-1,-35 53 1,0 17 0,0 1 15,0 34 0,0 19-15,-17 87-1,-1-35 1,0-35-16,-17 88 16,0 0-1,35-88 1,0-70 15,17-54-15,19-105-1,-19 123-15,1-106 16,0 36 0,-1 34-1,-17 54 17,18 35-17,-18 18 1,0 35-1,-18 105 1,-17 107 0,0-89-1,17-35 1,0-105 0,18-54 15,18-17-16,53-71 1</inkml:trace>
  <inkml:trace contextRef="#ctx0" brushRef="#br0" timeOffset="130382.78">24253 9666 0,'0'0'16,"-105"-35"15,122 35 63,1 0-94,17-18 0,36 1 15,246-36 16,-105 35-15,-53 0 0,-18 18-1,-35-17 17,-36 17-17,-17 0-15,-18 0 16,71 0-1,0 0 1,0 0 0,-18 0-1,-17 0 1,-1 0 0,1 0-1,17 0 1,71 17-1,-36-17 1,-17 18 0,0-18-1,17 18 1,89-1 15,-124 1-15,106 17-1,-35-17 1,-18-1 0,35 1-1,-17 0 1,-18-18 0,0 17-1,18 19 1,-71-19-1,53 19 1,-17-19 0,17-17-1,35 0 17,-87 0-17,16 0 1,-16-17-1,-1 17 1,18 0 0,-18 0-1,-35-18 1,-18 18-16,36 0 16,17 0-1,-18 0 1,19 0-1,-19 0 1,18 0 0,-35 0-1,0-18 1,0 18 15,0 0-15,18 0-1,-19 0 1,-34 0-16,17-17 16,1 17-1,-19 0 1,1 0 15,-18-18 32,0 36-48</inkml:trace>
  <inkml:trace contextRef="#ctx0" brushRef="#br0" timeOffset="130826.14">30445 9490 0,'0'0'0,"0"35"62,0-17-46,0-1-16,0 54 0,0-54 15,0 54 1,0 17 0,-36 36-1,19-36 1,17-53 0,-35-70-1</inkml:trace>
  <inkml:trace contextRef="#ctx0" brushRef="#br0" timeOffset="131725.34">24659 10142 0,'0'0'0,"0"18"62,0 0-46,18-1-16,-18 1 0,0 17 16,-18 142-1,1-124 1,34 35-1</inkml:trace>
  <inkml:trace contextRef="#ctx0" brushRef="#br0" timeOffset="132992.54">30357 10301 0,'0'0'0,"17"18"62,-17-1-46,-17-17-16,-1 71 31,18-18 1,88-35-1,18 52 0,-106-35-15,0 1-1,-53-1 1,18-17-16,-36 17 16,-35-18-1,71-17 16,35-88-15</inkml:trace>
  <inkml:trace contextRef="#ctx0" brushRef="#br0" timeOffset="133293.26">30392 10231 0,'0'0'0,"35"0"63,-17 0-63,17 0 15,0 0-15,36 0 16,35-18 0,-36 18 15,-17 18-16,-18-18 1,-17 0 0,-36 0-1,1 0 1,-54 17 0</inkml:trace>
  <inkml:trace contextRef="#ctx0" brushRef="#br0" timeOffset="135791.93">25277 9402 0,'-18'-18'63,"0"18"-48,18-18 16,0 36 63,-17 0-94,17-1 16,0 18-16,-36 89 31,1-36-31,0 36 31,35-89-31,0-17 16</inkml:trace>
  <inkml:trace contextRef="#ctx0" brushRef="#br0" timeOffset="136358.73">25118 10107 0,'0'0'16,"0"18"31,-18-1-32,18 36-15,-53 124 47,0-1-16,53-158-15</inkml:trace>
  <inkml:trace contextRef="#ctx0" brushRef="#br0" timeOffset="136543.87">25206 10407 0,'0'0'15,"18"0"64,-36 0-79</inkml:trace>
  <inkml:trace contextRef="#ctx0" brushRef="#br0" timeOffset="136958.81">25541 10089 0,'-18'0'47,"18"18"-31,0 0-16,0-1 0,0 89 31,18-35-16,0-36 1,-18 0 0,-18-17-16,-35 17 15,18-17 1,-36 0 0,54-54-1,17 1 1</inkml:trace>
  <inkml:trace contextRef="#ctx0" brushRef="#br0" timeOffset="137188.28">25453 10107 0,'0'0'16,"53"-18"31,-36 18-32,72-35 1,-54 18-16,88-1 16,-70 18-1,0 0 1,-35 18 0,-18-1-1</inkml:trace>
  <inkml:trace contextRef="#ctx0" brushRef="#br0" timeOffset="137335.63">25876 10213 0,'0'0'0,"18"0"63,0 0-63,17 0 0</inkml:trace>
  <inkml:trace contextRef="#ctx0" brushRef="#br0" timeOffset="138703.09">29510 9701 0,'0'-17'78,"-18"17"-47,18-18-31,0 36 63,0-1-32,-17-17-31,17 71 16,-18 0-1,0-1 1,-17 1 0,0 17-1</inkml:trace>
  <inkml:trace contextRef="#ctx0" brushRef="#br0" timeOffset="139253.81">29139 10213 0,'0'0'15,"-105"53"32,87-36-31,0 1-16,1 0 0,-36 52 15,35-52 17,18 0-32,35-1 15,54-34 17,-19-1-17,-17-17 1,-18-1-1,-17 19 1,-36 17 31,1 35-31,-19 36-1,19-1 1,-1-35-16,1 36 15,17-18 1,0-35 0</inkml:trace>
  <inkml:trace contextRef="#ctx0" brushRef="#br0" timeOffset="139436.31">29351 10601 0,'0'18'63,"-18"-18"-63,36 0 16,-18-18-1</inkml:trace>
  <inkml:trace contextRef="#ctx0" brushRef="#br0" timeOffset="139837.64">29686 10160 0,'0'0'0,"-106"35"47,89-35-47,-1 36 15,18 16 1,18 37 0,17-54-1,-35-17-15,35 17 16,-17 0-1,-18 0 1,-35-17 15,-1 0-31,1-1 32,18-34-17,-1-54 1</inkml:trace>
  <inkml:trace contextRef="#ctx0" brushRef="#br0" timeOffset="140070.79">29633 10125 0,'0'0'0,"18"0"47,0 0-31,35-18-1,17 0 1,1 18 0,-18 0-1,-36 18 1,18-18 15,-35 18-31,18-18 0</inkml:trace>
  <inkml:trace contextRef="#ctx0" brushRef="#br0" timeOffset="140219.72">29863 10213 0,'0'0'0</inkml:trace>
  <inkml:trace contextRef="#ctx0" brushRef="#br0" timeOffset="146787.07">25277 9543 0,'0'0'0,"-18"-36"62,36 36 188,-1 18-234,1-18-16,-1 0 15,1 0-15,0 0 16,-1 0 0,1 0-1,0 0 16,-18 18-31,35-18 32,-17 0-17,-1 0 1,1 0 0,17 17-1,-17-17 1,-1 0 15,1 0 16,0 0-31,-1 0-1,1 0 1,0 0-16,-1 0 31,1 0-15,17 0-1,0 0 1,1 0 0,17 0-1,-18 0 1,-17 0-1,-1 0-15,1 0 16,17 0 0,0 0-1,1 0 1,-19 0 0,1 0 15,17 18-16,-17-18 1,17 0 0,18 0-1,0 0 1,0 0 0,17 0-1,-34 0 1,-1 0-1,0 0 1,1 0 0,-1 0-1,0 0 1,18 0 0,-18 0 15,1 0-16,-19 18 1,18-18 0,18 0-1,0 17 1,0-17 0,0 18-1,-18-18 1,18 0-1,0 0 1,0 17 0,0-17-1,0 18 1,18-18 15,-54 0-31,1 0 0,17 0 31,18 18-31,-18-18 32,18 0-17,18 0 1,-36 17 0,0-17-1,18 0 1,18 0-1,-18 0 1,17 0 0,-17 18-1,-18-18 17,-17 0-32,35 0 15,-35 18 16,-1-18-31,1 0 16,17 0 0,1 17-1,-19-17 1,18 0 0,1 0-1,17 0 1,17 18-1,-17-18 1,-35 0 0,17 0-1,0 0 1,18 0 0,-35 0-1,17 0 1,-17 0-1,17 0 17,18 0-17,-18-18 1,1 18 0,16 0-1,-34-17 1,0 17-1,17 0 1,-17 0 0,-1 0-1,19 0 1,-1-18 15,-18 18-15,19 0-16,17-18 31,-36 18-15,36-17-1,-18 17 1,-17 0 0,0 0-1,-1 0 1,1 0 62,0 0-47,-18 17-15,17-17-16,1 0 15,0 0 17,-18 18-17,17-18 1,1 0 15,-18 18 532,18-18 655,-1 0-1171,-17-18-47,18 18 16,-53 18-16</inkml:trace>
  <inkml:trace contextRef="#ctx0" brushRef="#br0" timeOffset="153244.57">24677 9313 0,'0'-17'47,"-18"-1"109,18 0-140,-17 18-1,17-17 1,-18 17-1,18 17 95,0 1-110,0 0 15,0 52 1,-18 1 0,18-54-16,-17 54 15,-1 0 1,18-36 0,-18-18-1,18 1 1,0 0 15,0-1-31,-17 1 16,17 17-1,-18-35 32,18 18 125,0 0-156,0-1-1,0 1-15,0 0 16,0 17-16,-18 18 16,18-36 296,0-34-296</inkml:trace>
  <inkml:trace contextRef="#ctx0" brushRef="#br0" timeOffset="195707.25">15540 6862 0,'0'0'16,"0"-36"15,0 19-15,18 17-16,-18-18 15,17 18-15,-17-18 0,18 18 16,-1-17-16,1-1 0,53 0 47,-89 124-16,-53 53 0,71-141-31,0 17 32,53-17-17,18 34 1,-53-16-1,-1-1 1,-52 18 0,-89 35-1,89-70 1,0-1 0,17-52-1,36-18 1</inkml:trace>
  <inkml:trace contextRef="#ctx0" brushRef="#br0" timeOffset="195973.57">16140 6826 0,'0'0'31,"0"71"-15,-53 17-1,-18 18 1,36-53-16,-71 70 16,18 1-1,35-36 1,53-70-1</inkml:trace>
  <inkml:trace contextRef="#ctx0" brushRef="#br0" timeOffset="196471.66">16228 7197 0,'0'0'15,"-88"70"17,70-52-32,-53 35 15,1 0 1,70-36-16,-18 19 16,36-1 15,35 0-31,17-35 15,36-35 17,-53 0-17,-18 17 1,-35 0 0,0 36 15,0 0-16,-17 17 1,17 0-16,-18 53 16,18 36-1,0-18 1,0-71 0,-18-17-1,18-54 1</inkml:trace>
  <inkml:trace contextRef="#ctx0" brushRef="#br0" timeOffset="196625.77">16334 7638 0,'0'0'0,"-18"0"62,36 0-46</inkml:trace>
  <inkml:trace contextRef="#ctx0" brushRef="#br0" timeOffset="197675.36">17639 6932 0,'0'18'63,"18"158"-32,-18-123-31,0 88 15,0-17 1,-18-36 0,18-71-1,18-34 1,17-89 0,-18-35-1,1 88-15,0-123 16,-18 17-1,35 35 17,0 54-17,-17 52 1,35 18 0,0 53-1,-18 18 1,-35 34-1,-53-16 1,-17-1 0,-19-18-1,54-17 1,35-35 0</inkml:trace>
  <inkml:trace contextRef="#ctx0" brushRef="#br0" timeOffset="198126.3">18662 6862 0,'0'0'16,"-88"-36"31,70 54-47,-70 176 47,70-71-32,18-70-15,0 53 16,71 18-1,17-54 1,-17-52-16</inkml:trace>
  <inkml:trace contextRef="#ctx0" brushRef="#br0" timeOffset="198655.2">20761 7056 0,'88'35'63,"-35"0"-48,-18-17-15,124 123 31,18-18 1,-142-87-1</inkml:trace>
  <inkml:trace contextRef="#ctx0" brushRef="#br0" timeOffset="198837.44">21308 7179 0,'0'0'0,"-106"53"47,88-18-47,-52 18 16,-107 124 0,107-89-1,-89 18 1</inkml:trace>
  <inkml:trace contextRef="#ctx0" brushRef="#br0" timeOffset="199271.56">20355 7020 0,'0'0'0,"-88"71"63,53-54-63,0 1 0,-1 17 15,-52 54 1,70-72-16,18 1 16,0 17-1,71 36 1,0-18-1,-1-36 1,-35-17-16,18 0 16,-17-35-1</inkml:trace>
  <inkml:trace contextRef="#ctx0" brushRef="#br0" timeOffset="199500.78">19985 7461 0,'0'0'16,"35"36"31,-17-36-47,-1 17 0,1 1 15,35-1 1,-35-17-1,-18-17 1</inkml:trace>
  <inkml:trace contextRef="#ctx0" brushRef="#br0" timeOffset="200003.36">19262 7038 0,'0'0'0,"17"70"47,-17-34-31,0-19-16,-53 160 31,53-107-16,0-52-15,18 35 16</inkml:trace>
  <inkml:trace contextRef="#ctx0" brushRef="#br0" timeOffset="200254.3">19562 7267 0,'0'18'78,"0"0"-78,0-1 16,-18 1-16,36-89 0</inkml:trace>
  <inkml:trace contextRef="#ctx0" brushRef="#br0" timeOffset="200586.55">19861 6950 0,'-70'53'47,"52"-53"-32,18 17-15,0 54 16,18-18-1,-18-36 1,17 36-16,-34 18 16,-18-1 15,17-52-31,-35-36 31,18-52-15,-1-36-16</inkml:trace>
  <inkml:trace contextRef="#ctx0" brushRef="#br0" timeOffset="200785.76">19703 6862 0,'0'0'0,"88"0"31,-53-18-15,36 18-1,-1-18 1,1 18 0,-18 0-1,-36 0 1</inkml:trace>
  <inkml:trace contextRef="#ctx0" brushRef="#br0" timeOffset="201418.66">22207 6914 0,'0'0'0,"-53"71"63,18-36-63,0 1 0,-18 34 15,18-52-15,-124 141 47,194-107-16,71-16-15,-18-36 0,18 0-1,-35-18 1</inkml:trace>
  <inkml:trace contextRef="#ctx0" brushRef="#br0" timeOffset="201615.66">21978 7514 0,'0'0'16,"0"18"31,18-18-32,52 0 1,-17 0-1,0 17 1</inkml:trace>
  <inkml:trace contextRef="#ctx0" brushRef="#br0" timeOffset="202817.44">22913 6897 0,'0'0'16,"-35"35"31,17-17-32,-88 88 1,89-36 31,52-52-32,-18-18-15,72-18 16,16-52 0,-69 52-1,-36 36 16,0-1-15,-36 71 0,19 1-1,17-54-15,-35 53 16,17-35 0,18-35-1</inkml:trace>
  <inkml:trace contextRef="#ctx0" brushRef="#br0" timeOffset="202966.65">23142 7373 0,'0'0'0,"0"35"63,-17-35-63</inkml:trace>
  <inkml:trace contextRef="#ctx0" brushRef="#br0" timeOffset="203253.63">23477 6985 0,'0'0'0,"-70"71"31,123 17 16,-36-53-47,36 18 16,-17 0-1,-36-18 1,0-17-16,-36 35 15,-34-18 1,-1-53 0</inkml:trace>
  <inkml:trace contextRef="#ctx0" brushRef="#br0" timeOffset="203417.67">23424 7056 0,'0'0'16,"53"-53"15,-17 35-15,34 18-1,-17-18 1,0 18-16</inkml:trace>
  <inkml:trace contextRef="#ctx0" brushRef="#br0" timeOffset="203650.68">23883 6809 0,'0'0'0,"88"0"31,-70 17-31,35 19 16,-36 16-1,-34 90 16,-54 16-15,-35-17 0,1-35-1,-19-53-15</inkml:trace>
  <inkml:trace contextRef="#ctx0" brushRef="#br0" timeOffset="-194090.5">17004 9208 0,'0'-36'47,"0"54"0,0 0-31,0-1-16,0 107 31,-18-1-15,1 1-1,17-89-15,-18 88 16,18-34 0,-18-1-1,18-35 1,0-36-1,0 1 1,18-53 15</inkml:trace>
  <inkml:trace contextRef="#ctx0" brushRef="#br0" timeOffset="-193721.25">17004 9278 0,'0'0'0,"0"-70"31,0 52-31,18-17 31,17-1-15,-18 36-16,54-17 16,0 52-1,-36 36 1,-53 34 15,-35-16-31,-17-19 31,-1-35-15,18-17 0,53 0-16,-17-18 15,-1-18-15</inkml:trace>
  <inkml:trace contextRef="#ctx0" brushRef="#br0" timeOffset="-181538.57">17903 9119 0,'0'0'0,"0"-35"46,0 17 1,0 36 547,-17-18-547,17 18-16,-18-18-31,18 17 16,-35 36-1,17 0 1,18-35 0,-17 35-1,-1 17 1,0-17 0,18 0-1,0 0 1,18 18-1,0-36 1,-1 0 0,-17-17-1,18 17 1,0-17 0,-18-1-16,17 1 15,-17 0 1,18-1-1,-1-17 1</inkml:trace>
  <inkml:trace contextRef="#ctx0" brushRef="#br0" timeOffset="-179800.67">18909 9208 0,'0'17'63,"18"-17"-63,70 159 31,-18 17 0,-17-70 16,0-71-16,-18-52-31</inkml:trace>
  <inkml:trace contextRef="#ctx0" brushRef="#br0" timeOffset="-179566.14">19279 9208 0,'0'0'0,"-53"52"63,18-16-63,-88 87 15,17-17 1,71-71-16,-71 36 16,0 17 15,71-70-15,17-18-16</inkml:trace>
  <inkml:trace contextRef="#ctx0" brushRef="#br0" timeOffset="-175104.82">19861 9172 0,'-35'-17'46,"17"17"-30,18 17 31,18 1-16,0 0-31,-1-1 0,107 107 47,-89-89-31,-17 0-1,-53 36 1,-36-36 0,-70 53-1,17-17 1,54-54-1,52 1 1,89-36 0,35-35-1</inkml:trace>
  <inkml:trace contextRef="#ctx0" brushRef="#br0" timeOffset="-174937.04">20038 9560 0,'0'0'0,"-88"53"31,35-18-15,-53 1-1,35-1-15,18 0 16,0 1 0,71-36-1</inkml:trace>
  <inkml:trace contextRef="#ctx0" brushRef="#br0" timeOffset="-174186.39">20479 9208 0,'0'0'0,"-18"17"62,0 1-62,1-1 16,-142 107 15,141-106-31,1-1 16,17 1-1,17-18 1,1 0-16,53-18 16,34 1-1,-16-36 1,-36 17-1,-53 19 1,17 17 0,-17-18-1,0 36 17,0-1-1,-17 1-31,-1 53 15,0-36 1,1 35 0,-19 1-1,1 35 1,17-71 0,18-17-1</inkml:trace>
  <inkml:trace contextRef="#ctx0" brushRef="#br0" timeOffset="-173971.03">20743 9596 0,'0'0'15,"-17"17"32,17 1-31,0-1-16,17-69 31</inkml:trace>
  <inkml:trace contextRef="#ctx0" brushRef="#br0" timeOffset="-173572.4">21008 9278 0,'0'0'16,"-53"53"30,35-35-30,18-1-16,0 1 0,-17 35 31,52-18-15,-17-35-16,35 18 16,-18-1-1,0 1 1,-17 0-1,-36-18 1,-52 35 0,52-17-1,-35-1-15,0 1 16,35-18 0</inkml:trace>
  <inkml:trace contextRef="#ctx0" brushRef="#br0" timeOffset="-173356.9">21008 9260 0,'0'0'0,"18"0"47,-1 0-32,1 0 1,70 0-1,0 0 1,36 18 0,-89-18-1</inkml:trace>
  <inkml:trace contextRef="#ctx0" brushRef="#br0" timeOffset="-173023.88">21484 9155 0,'53'35'63,"-18"-17"-63,1 70 15,-36 53 1,-18-53 0,-17 0-1,-18-17 1,-53 35 0,35-53-1,36-36-15,-71 18 16</inkml:trace>
  <inkml:trace contextRef="#ctx0" brushRef="#br0" timeOffset="-172155.22">19985 9701 0,'0'0'31,"88"-53"-15,-88 36-16,18 17 15,-36 17 32,0 1-47,-17 0 16,-88 88 0,-18 17 15,141-123 0,35-35-15,-18 17-16,72-52 15,34-19 1,-35 19 0,-35 35-1,-70 52 32,-1-17-47,-123 106 31,106-71-31,-71 54 16,35-37 0,18-16-1,89-89 16</inkml:trace>
  <inkml:trace contextRef="#ctx0" brushRef="#br0" timeOffset="-155785.53">14164 14605 0,'0'0'0,"-71"35"47,71-17-32,0 0-15,0-1 16,71-105-16</inkml:trace>
  <inkml:trace contextRef="#ctx0" brushRef="#br0" timeOffset="-154754.24">14887 14728 0,'0'0'0</inkml:trace>
  <inkml:trace contextRef="#ctx0" brushRef="#br0" timeOffset="-150956.21">29545 9684 0,'-17'-36'47,"17"19"-16,0-1 0,0 1-15,0-1 15,-18 18-15,18 18 31,0-1-47,-18 36 15,1-18 1,-19 54-16,19-36 15,-19-1 17,36-34-17,0-36 17,36-52-17,-1-36 1,18 18-1,0 0 1,-36 52 0,-17 54 46,-17 0-62,-1 17 16,-17 35-16,-18 19 15,18-1 1,17-70 0,0 34-1,18-34 1,0-36 15,18 1-15,0-54-1,-18 54-15,17-19 16,1-17 0,0 36-1,-18 34 63,-18-17-78,18 18 0,-18 35 16,18-35 0,-17 17-1,17-17 1,-18-18 484,18-18-500,18 36 16</inkml:trace>
  <inkml:trace contextRef="#ctx0" brushRef="#br0" timeOffset="-148842.78">29686 9807 0,'-35'-35'63,"17"35"-48,18-18-15,-17 18 32,34 0-1,1 0 0,0 18-31,-1-18 16,54 18-1,-54-18-15,54 17 16,0-17 0,-36 0-1,-53 0 32,1 0-47,-36-17 16,0-19-1,-18 1 17,54 17-32,-54 1 15,71-1 1,18 36 15,-1-18-15,142 35-1,-18-17 1,-17-1 0,-89-17-16,35 18 15,-52-18 1,-36 0 15,-34-18-15,-72-17-1,89 35 1,-106-18 0,52 1-1,19 17 1,88 0 31,17 17-32,-18 1-15,72 17 16,-19-17 0,18 0-1,-17-1 1,-53-17-1,-36 0 32,-17-17-47,-18-1 16,-88 0 0,17 1-1,54-1 1,52 0-1,36 18 32,-1 0-47,71 36 16,18-19 0,18 19-1,-54-19 1,-17 1 15,-70-18 110,-1 0-126,0 0-15,1 0 0,-36 0 16</inkml:trace>
  <inkml:trace contextRef="#ctx0" brushRef="#br0" timeOffset="-146114.39">30339 9860 0,'-53'-35'47,"35"35"-32,1 0 1,17-18 0,17 18 62,1 0-63,0 0-15,-1 0 0,19 18 16,16-18 0,-34 0-1,0 0 1,-36 0 15,-70 0 0,35 0-31,-18 0 32,54 0-17,17-18 1,0 36 15,70 0-15,-17 17-1,0-35 1,-53 17-16,35-17 16,-17 0 15,-36 0 47,1 0-62,52 0-1</inkml:trace>
  <inkml:trace contextRef="#ctx0" brushRef="#br0" timeOffset="-138432.18">16951 15628 0,'0'0'0,"-18"18"63</inkml:trace>
  <inkml:trace contextRef="#ctx0" brushRef="#br0" timeOffset="-135330.43">16880 15628 0,'-52'53'62,"52"-35"126,0-36-188</inkml:trace>
  <inkml:trace contextRef="#ctx0" brushRef="#br0" timeOffset="-98815.28">26176 14605 0,'0'0'0,"18"0"63,-1 0-48</inkml:trace>
  <inkml:trace contextRef="#ctx0" brushRef="#br0" timeOffset="-92870.98">27605 15293 0,'0'0'0,"0"70"62,18-34-62,34-1 16,-34-17-16,0-1 16,-1 1-16,1 53 15,-18-36 1,-71 35-1,-52-34 1,70-19 0,0-34-1,18-54 1,52 1 0,54 17-1,35 0 16,53-18-15,-71 18 0,-71 18-1,-34-18 17,-18 35-17,-36-17 1,53 35-1,-17 18 1,0 17 0</inkml:trace>
  <inkml:trace contextRef="#ctx0" brushRef="#br0" timeOffset="-25340.74">25718 7161 0,'0'-53'63,"0"36"-48,-18 17 1,18-18-16,0 36 78,0-1-78,18 19 16,-18 87-1,-36 1 1,19-36 0,17-53-1,-18 36 1,0-18-1,18-36 1,18-34 15,0-1-31,17-70 16</inkml:trace>
  <inkml:trace contextRef="#ctx0" brushRef="#br0" timeOffset="-25094.57">25735 7285 0,'-17'-229'63,"52"193"-48,-70 424-15,123-793 16,-159 687-16,195-547 16,-89 283-1,18 52 1,-36 54-1,-69-53 1,-54 17 0,35-71-1</inkml:trace>
  <inkml:trace contextRef="#ctx0" brushRef="#br0" timeOffset="-24811.73">26229 7144 0,'-88'0'47,"88"17"-32,-18 1-15,1 35 16,-19 53 0,19 35-1,17-106-15,0 18 16,35 35 0,18-88-1</inkml:trace>
  <inkml:trace contextRef="#ctx0" brushRef="#br0" timeOffset="-24562.66">26388 7214 0,'0'0'15,"17"89"32,1-72-47,-18 1 0,18 35 16,17 17-1,-35-52-15,35 35 16,-17-36 0</inkml:trace>
  <inkml:trace contextRef="#ctx0" brushRef="#br0" timeOffset="-24377.67">26511 7338 0,'0'0'0,"-106"70"16,71-34-1,-35 17 1,34-18-1,1 0 1,35-17-16</inkml:trace>
  <inkml:trace contextRef="#ctx0" brushRef="#br0" timeOffset="-23530.11">26935 7144 0,'0'0'0,"17"17"63,1 1-63,0 0 0,34 17 15,-34-17-15,53 35 47,-124 52-16,-53-52-15,-35 0 0,53-18-1,70 1 1</inkml:trace>
  <inkml:trace contextRef="#ctx0" brushRef="#br0" timeOffset="-23379.82">27023 7532 0,'0'0'15,"-71"70"32,36-52-47,-71 35 31,71-18-31,17-35 16</inkml:trace>
  <inkml:trace contextRef="#ctx0" brushRef="#br0" timeOffset="-22463.44">27464 7232 0,'-71'71'47,"54"-54"-47,-1 1 16,0-1-16,18 1 0,-17 0 15,17-1-15,17 1 16,142-53 31,-53-1-16,-106 54 16,-18 17-32,-17 18 1,17 0 0,-17 35-1,17-35 1</inkml:trace>
  <inkml:trace contextRef="#ctx0" brushRef="#br0" timeOffset="-22289.72">27693 7655 0,'0'0'0,"-18"0"47,1 18-31</inkml:trace>
  <inkml:trace contextRef="#ctx0" brushRef="#br0" timeOffset="-21963.04">27940 7426 0,'0'0'15,"-35"35"32,35-17-47,17 17 16,-17 36 0,0-18-1,0-36 1,0 1-16,-53 17 15,36-17 1,-18-18 0,17-71-1,18 1 1</inkml:trace>
  <inkml:trace contextRef="#ctx0" brushRef="#br0" timeOffset="-21763.37">27905 7267 0,'0'0'15,"17"0"32,1 0-47,0 0 16,-1 0 0,71 0-1,-17 0 1,-18 0-1,-18 0-15,1 0 16</inkml:trace>
  <inkml:trace contextRef="#ctx0" brushRef="#br0" timeOffset="-21413.91">28363 7056 0,'53'52'63,"-35"-16"-63,-18-19 15,18 19-15,-18 70 16,-36-1 0,-34 1-1,-124 141 1,105-141 0,54-71-1,35-52 1</inkml:trace>
  <inkml:trace contextRef="#ctx0" brushRef="#br0" timeOffset="-20715.29">28646 7461 0,'70'0'62,"-52"18"-46,17-18-16,0 0 0,-17 0 16,17 0-16,-17 18 0,88-1 31</inkml:trace>
  <inkml:trace contextRef="#ctx0" brushRef="#br0" timeOffset="-20498.61">28681 7743 0,'0'0'15,"-35"0"17,52 0-17,1 0 1,35 0-1,-36 0-15,125 0 16,-54-17 0</inkml:trace>
  <inkml:trace contextRef="#ctx0" brushRef="#br0" timeOffset="-20148.49">29633 7126 0,'0'0'0,"-88"-35"47,71 35-47,-1 0 0,0 0 16,1 0-16,-54 35 15,36 18 1,-1 88 0,36-35-1,18 53 17,-18-71-32,18 0 15,17-53 1,18-52-1</inkml:trace>
  <inkml:trace contextRef="#ctx0" brushRef="#br0" timeOffset="-19166.61">29492 7073 0,'0'0'16,"0"-17"31,0 34-31,0 1-16,0-1 0,0 19 15,-17-1-15,-1 18 0,-88 247 31,-17 35 1,123-264-1,141-248 0,-106 71-15</inkml:trace>
  <inkml:trace contextRef="#ctx0" brushRef="#br0" timeOffset="-18898.79">29475 7320 0,'0'0'0,"17"-88"16,19 17-1,-19 1 17,1 52-17,-1 18 1,1 18-1,35 70 1,-53-53-16,18 18 16,-18-17-16,-36 122 15,-17-87 1,1-36 0,-19-35-1,18-18 1,35 1-1</inkml:trace>
  <inkml:trace contextRef="#ctx0" brushRef="#br0" timeOffset="-18614.03">30127 7108 0,'0'0'0,"-88"0"47,70 18-47,1 0 16,-1-1-16,-52 89 16,17 18-1,0 87 16,53-87-31,17-18 16,36-36 0</inkml:trace>
  <inkml:trace contextRef="#ctx0" brushRef="#br0" timeOffset="-18299.61">30357 7285 0,'0'0'15,"17"70"1,1 1 0,-1 0-1,1-1 1,-18-52 0,18 52-1,-1-52-15</inkml:trace>
  <inkml:trace contextRef="#ctx0" brushRef="#br0" timeOffset="-18117.88">30551 7426 0,'0'0'16,"-89"53"-16,54-35 15,17-1-15,-87 71 16,69-70-16,-69 70 15,34 0 1</inkml:trace>
  <inkml:trace contextRef="#ctx0" brushRef="#br0" timeOffset="-17716">31009 7320 0,'0'0'0,"-17"18"63,17-1-63,-18 1 15,-35 17-15,35-17 16,-70 70 0,71-53-1,17-17 1,52 0-1,1-18 1,36 17 0,-19-17-1,-52 0 1</inkml:trace>
  <inkml:trace contextRef="#ctx0" brushRef="#br0" timeOffset="-17467.95">30833 7673 0,'0'0'16,"70"18"31,-34-1-32,-19-17-15,19 18 16,-19-18-16,18 17 16,36 36-1</inkml:trace>
  <inkml:trace contextRef="#ctx0" brushRef="#br0" timeOffset="-14100.65">31697 7338 0,'0'0'16,"0"-18"31,0 36-32,0-1-15,-18 1 16,18 17-16,-17-17 0,17 17 15,-53 124 1,35 17 15</inkml:trace>
  <inkml:trace contextRef="#ctx0" brushRef="#br0" timeOffset="-13935.62">31768 7761 0,'0'0'0,"-53"0"47,35 0-31,89 0-1</inkml:trace>
  <inkml:trace contextRef="#ctx0" brushRef="#br0" timeOffset="-13649.5">32050 7426 0,'0'0'0,"-71"71"62,71-36-62,18 35 16,-18-17 0,0-17-16,0 34 15,-18-17 1,-17-35 0,-36-1-1,54-52 1,17-71-1</inkml:trace>
  <inkml:trace contextRef="#ctx0" brushRef="#br0" timeOffset="-13471.58">31997 7391 0,'0'0'16,"53"-71"15,-18 54-16,-17 17-15,17 0 16,71 17 0,-88 1-16,34 35 15</inkml:trace>
  <inkml:trace contextRef="#ctx0" brushRef="#br0" timeOffset="-13186.42">32526 7144 0,'53'70'47,"-53"-34"-47,18-1 15,-1 35-15,-34 107 31,-36-36-15,-18-18 0,-17 1-1,-88-18 1,123-89 0,17-17-16</inkml:trace>
  <inkml:trace contextRef="#ctx0" brushRef="#br0" timeOffset="-10406.93">29404 8767 0,'18'0'62,"-1"0"-62,19 0 16,-19 0-16,19 0 0,-1 0 16,-18 0-16,107 0 31,-106 0-31,17 17 31,-53 18-15</inkml:trace>
  <inkml:trace contextRef="#ctx0" brushRef="#br0" timeOffset="-10185.93">29386 8996 0,'0'0'16,"-17"0"31,34 0-47,54 0 15,0 0 17,-1 0-17,-52 0-15,17 17 16,18-17 0,0-17-1</inkml:trace>
  <inkml:trace contextRef="#ctx0" brushRef="#br0" timeOffset="-9324.02">30374 8202 0,'0'18'78,"0"-1"-78,0 1 0,0 0 16,0 17-16,-17 0 0,-19 106 31,1-17 0,70-107-15</inkml:trace>
  <inkml:trace contextRef="#ctx0" brushRef="#br0" timeOffset="-9057.6">30727 8449 0,'0'0'0,"18"18"62,-1-18-62,1 0 16,0 0-16,52 17 16,1-17-1,-18 18 1,-18-18 0,0 0-1</inkml:trace>
  <inkml:trace contextRef="#ctx0" brushRef="#br0" timeOffset="-8488.98">31344 8237 0,'-17'36'47,"-1"-19"-47,0 19 15,1-1-15,-19 71 16,1-18 0,18-53-16,-1 36 15,0-18 1,36-71 31,0-53-32,34-17 1,-34-53 0,0 106-16,-1-36 15,1-35 1,0 71-1,17 0 1,0 35 0,36 18-1,-36 34 1,-35-34-16,18 35 16,-54-18-1,-34 1 1,-18 16 15,52 1-15,36-35-16</inkml:trace>
  <inkml:trace contextRef="#ctx0" brushRef="#br0" timeOffset="-8193.23">31803 8167 0,'0'0'16,"-88"0"15,70 17-15,-17 1-16,17 17 0,-52 54 16,17-1-1,35 53 1,18-53-1,18-17 17,17-36-32,0-17 31,1-36-15</inkml:trace>
  <inkml:trace contextRef="#ctx0" brushRef="#br0" timeOffset="-6925.34">31979 8343 0,'-17'71'47,"-19"-1"-31,-34 107 31,70-142-32,-18 0-15,36-17 16</inkml:trace>
  <inkml:trace contextRef="#ctx0" brushRef="#br0" timeOffset="-6729.34">32050 8714 0,'0'0'15,"-53"0"32,71-18-16</inkml:trace>
  <inkml:trace contextRef="#ctx0" brushRef="#br0" timeOffset="-6425.17">32314 8431 0,'0'0'0,"-35"53"47,35-35-32,0 0-15,0 52 16,0 1-1,0-54 1,-17 1 0,-19 0-1,1-18 17,17-18-32,18-17 15,18-36 1</inkml:trace>
  <inkml:trace contextRef="#ctx0" brushRef="#br0" timeOffset="-6243.28">32314 8431 0,'-17'-88'16,"34"176"-16,-34-211 15,17 88 1,17 35 0,1 0-1,17 0 1,36 17-1,-36 1 1,0 17 0</inkml:trace>
  <inkml:trace contextRef="#ctx0" brushRef="#br0" timeOffset="-5408.58">32738 8343 0,'0'0'0,"0"-17"46,0 34 1,-18-17-31,-52 71 15,52-36-15,0-17-16,18-1 15,-17-17-15,17 18 16,17 0 15,1-1-15,0 1-16,-1 0 31,19-1-15</inkml:trace>
  <inkml:trace contextRef="#ctx0" brushRef="#br0" timeOffset="-5209.65">32597 8696 0,'0'0'15,"0"18"32,17-18-31,1 0-1,-18 17-15,18-17 0,17 18 16</inkml:trace>
  <inkml:trace contextRef="#ctx0" brushRef="#br0" timeOffset="-4928.32">32844 8449 0,'0'0'0,"17"18"46,1-1-30,0 1-16,17 17 16,18 36-1,-36-36 1,-17-17 0,36-1-1</inkml:trace>
  <inkml:trace contextRef="#ctx0" brushRef="#br0" timeOffset="-4726.13">33143 8449 0,'0'0'0,"-88"88"63,71-70-63,-54 52 15,-35 36 1,53-53 0,18 0-1</inkml:trace>
  <inkml:trace contextRef="#ctx0" brushRef="#br0" timeOffset="-4111.84">32579 9260 0,'0'0'47,"0"-17"-31,-18 34 0,1-17-16,-160 124 31,160-89 0,34-17 0,72 52 1,-72-70-32,18 18 31,1-18-16,-19 0 1,1 0 0</inkml:trace>
  <inkml:trace contextRef="#ctx0" brushRef="#br0" timeOffset="-3511.2">32367 9490 0,'0'0'15,"18"0"64,0 17-64,-1-17 1,71 53 15,-70-35-31,17 0 16,1-1-1,-19-17 1,-17 18 0,-17-18 30,-1 0-30</inkml:trace>
  <inkml:trace contextRef="#ctx0" brushRef="#br0" timeOffset="-2045.48">33038 9278 0,'0'0'0,"17"-35"47,-17 52-31,-17-17-1,17 18 1,-18 0-16,-35 35 15,35 35 17,107-53-1,-19-53-15,-35 1-1,-35 34 32,0 1-31,-17 0-1,-18 35 1,17 0 0,18-18-1,0 0-15,0-17 16</inkml:trace>
  <inkml:trace contextRef="#ctx0" brushRef="#br0" timeOffset="-1875.7">33267 9560 0,'0'0'0,"-35"36"62,35-19-62,0 1 16,35-89 0</inkml:trace>
  <inkml:trace contextRef="#ctx0" brushRef="#br0" timeOffset="-1415.44">33496 9331 0,'0'0'0,"-70"71"47,52-54-47,18 36 16,0 0-1,0 0 1,-18 17 15,18-52-15,0-36 15,0-17-15,0 18-16,0-54 15,18-17 1,-18 17-1,0 36-15,0 17 16,35-17 0,18 35-1,-17 0 1,34 0 0,-52 18-1</inkml:trace>
  <inkml:trace contextRef="#ctx0" brushRef="#br0" timeOffset="-1114.97">33708 9137 0,'0'0'0,"53"88"47,-36-70-31,-17 17-16,0 71 16,-17-88-1,-18 87-15,-36 1 31,36-71-31,-36 36 16,-35-36 0</inkml:trace>
  <inkml:trace contextRef="#ctx0" brushRef="#br0" timeOffset="253.01">30533 9243 0,'0'0'0,"-71"-35"63,89 52 15,0-17-78,-1 18 0,19-1 16,69 36-1,54 0 1,-88-35-16,123 52 16,35 1-1,-158-53-15,105 35 16,159 35-1,-106-53 1,36 18 0,-89-18-1,-34 1 1,-1-1 0,-53-18-1,18 19 16,-53-36-15,-1 17 0,-16-17-1,-1 0 1,-35 18-16,35-18 16,1 0-1,-19 0 1,-34 0 15,-72 18-15</inkml:trace>
  <inkml:trace contextRef="#ctx0" brushRef="#br0" timeOffset="889.06">31962 10301 0,'0'0'0,"-36"-88"32,36 70-17,36-17 1,-1 35-16,0-18 15,71 18 1,-53 53 0,-53 18-1,-71 35 1,-87 35 0,-19-18-1,107-70 16,34-35-15,54-1 0,0-17-1,88 0 1,35 18 0,-35-18-1,17 0 1,-17-18-1,-53 18 1,-18 0 0,-53 0 93,1 0-93,17-17-16,-18-1 15,71 53-15</inkml:trace>
  <inkml:trace contextRef="#ctx0" brushRef="#br0" timeOffset="13523.84">24677 9366 0,'0'0'0,"-71"-70"47,54 70-31,17-18-16,0 36 47,0-1-47,0 1 15,-36 105 1,36-87-16,-35 105 15,17-71 17,18-52-32,0-36 47,18-52-32,0-1 1,-18 36-16,35-88 15,18-36 1,-53 106 0,0 71 31,0-1-32,-35 54 1,17-36-16,-53 159 15,36-88 1,18-36 0,17-52 15,17-53 0,36-142-15,-18 36-1,-17 35 1,-18 54 0,0 34-1,0 36 1,0-1 0,0 18-1,-18 1-15,-17 122 16,0 19-1,17-107 1,18-34 15,0-54 1,0 0-32,35-70 15,1-53 1,-1 18-1,-17 70 1,-1 35 0,-17 36 15,-17-1-15,-36 89-1,0 35 1,18-70-1,17-1 1,18-17 0,18-35-16,17-18 15</inkml:trace>
  <inkml:trace contextRef="#ctx0" brushRef="#br0" timeOffset="14475.16">25241 9366 0,'0'18'78,"-17"0"-78,-1-1 16,18 18-16,-18-17 0,1 0 16,-1 17-1,36-35 32,52-106-16,-17-17 1,-53 140 15,0 1-47,-53 53 15,36-36-15,-19 18 16,1 53-1,17-54 1,36-69 15,17-71 1,18-36-32,0 18 31,-53 89-16,0 34 17,-35 19-17,0 52 1,17-71-16,0 19 16,18-19-16,-17 19 15,34-1 1,36-17-1</inkml:trace>
  <inkml:trace contextRef="#ctx0" brushRef="#br0" timeOffset="16254.66">29545 9648 0,'0'0'0,"-17"0"62,17 18 1,0 0-63,0-1 0,-18 1 15,18 0-15,-18 35 16,1-18 15,34-35-15,1-18 0,35-88-1,-18 36 16,-17-1-15,-18 54-16,17-19 16,-17 54 31,-35 70-32,17 0 1,1-17-1,17-18 1,0-35 0,17-54 31,19-17-47,-19 18 15,36-71 1,-35 18-1,-18 106 48,-18-1-63,18 1 16,-35 52-1,35-52-15,-18 35 16,18-35-1,0-1 1,0-34 0,18-19 15,0-34-15,-1 17-1,-17 35 1,0 36 15,0 0 0,-17-1-31,17 36 16,-18 18 0,18-54-1,-18-34 32,-17-19-47</inkml:trace>
  <inkml:trace contextRef="#ctx0" brushRef="#br0" timeOffset="18535.04">24659 9648 0,'-53'0'47,"36"0"16,17-17-48,-18 17 142,0 0-142,36 0 79,-18-18-78,18 18-16,-1 0 0,1 0 15,17-17 1,-17 17-16,35-18 16,35 0-1,-53 1 1,-17 17 46,-18-18-46,17 18-16,19 0 16,-19 0-1,1 0 1,0 0 62,-1 0-47,1 0 0,0 0-15,-1 0 0,1 0-16,0 0 15,-1 0 1,1 0 0,-1 0 15,-17-18 156,18 18-187,0 0 16,-1 0-16,-70 18 0</inkml:trace>
  <inkml:trace contextRef="#ctx0" brushRef="#br0" timeOffset="21136.3">29580 9790 0,'-17'-18'63,"17"36"62,0-36-110</inkml:trace>
  <inkml:trace contextRef="#ctx0" brushRef="#br0" timeOffset="24880.02">29863 9790 0,'17'0'125,"1"0"-125,0 0 16,-1 0-16,177 0 31,36 0 0,-160 17 1,-88-17 30,1 0-46,-18-17-16,-18 17 15,-53 0 1,53 0 0,18 0-1,35-18 1,17 18 15,1 0-15,0 18-16,70-18 15,0 0 1,-18 0 0,-34 0-1,-54 0 17,0 0-17,-70 17 1,53-17-16,-53 0 15,53 0 1,17 0 0,36 0 31,-1 0-32,36 0-15,-35 0 16,35 18-1,17-18 1,-70-18 31,-70 1-31,-54 17-1,1 0 1,87 0-16,-87 0 15,52 0 1,36 0 0,35-18 15,35 18-15,-17 0-1,70 0 1,18 0-1,-71 0-15,54 0 16,-1 0 0,-71 0-1,-34 0 17,-1 0-32,-52 0 15,-125 18 1,37-1-1,105-17 1,53-17 15,17 17-15,1 0 0,88 17-1,-36-17 1,-34 0-16,52 0 15,0 18 1,-35-18 0,-18 0-1,-52 0 48,-36-18-48,-18 18 1,18-17-16</inkml:trace>
  <inkml:trace contextRef="#ctx0" brushRef="#br0" timeOffset="26394.88">25453 9172 0,'0'0'15,"-18"-17"32,18 34 31,-17-17-62,-1 18 0,18 0-16,-88 87 31,53-34-16,17-53-15,-17 52 16,-1 1 0,1-36-1,17 18 1,1 17 15,17 19-15,-18-19-1,1-17 1,17 0 0,-18-18-1,18-17 17,18-18-1,-1 18-16,1-18-15,-1 0 16,1 0 0,17-36-16</inkml:trace>
  <inkml:trace contextRef="#ctx0" brushRef="#br0" timeOffset="28510.02">29404 9525 0,'0'-35'63,"18"35"77,-18-18-15,0 0-109,17 18 15,-17 18 47,18-18-62,0 18-1,-1-1 1,1-17-16,-18 18 16,18 17-1,-1 1 1,-17-1 0,0 18-1,-17-18 1,17 0-1,-18 1 1,-17 17 0,35-36-1,-18 1 1,18-1 265,-18 1-265,1 0-1,-1-1-15,18 1 16,-18-18-16,-35 71 16,36-54-1,-1 1-15,1-1 16,-1 1-16,-17 17 31,17-17 0,18-36 79,0 1-79,0-1-15,18 18-16,-36 53 0</inkml:trace>
  <inkml:trace contextRef="#ctx0" brushRef="#br0" timeOffset="29162.91">29333 9560 0,'0'0'15,"-17"-70"16,-1 70-15,18-18 0,0 0-16,-17 1 31,17-1-15,0 1-1,0-19 1,0 19-1,0-1 1,0 36 78,17-18-79,1 17-15,-1 1 0,-17 17 16,36 53 0,-19-17-1,1-18 1,-18-18 0,-18 36-1,1-36 1,-19 0-1,19 1 1,-1-36 0,18-53 15</inkml:trace>
  <inkml:trace contextRef="#ctx0" brushRef="#br0" timeOffset="29557.9">29439 9384 0,'0'0'16,"-17"-53"31,17 71-16,17-1-15,-17 1-16,18 0 0,0 34 15,17 54 1,-53-18 0,-17 36-1,0-71 1,17 0-1,-17 0 1,17-36 0,-17 1-1,17-18 1,-17-35 0</inkml:trace>
  <inkml:trace contextRef="#ctx0" brushRef="#br0" timeOffset="37571.15">25506 9155 0,'-18'0'47,"18"-18"-31,-17 18-1,-1 0 17,0 18-1,-35-1 0,36 19-15,-19 16-1,19-16 1,-1 52 0,1-35-1,17-36-15,0 1 0,-18 53 16,18-18-1,0-18 1,0 0 15,0-53 63,0 1-78,18 17-1,-1-35 1,-17-18 0,18 35-1,-1-17-15,1-36 16,0 18-1,17-17 17,-17 17-17,-1 35 17,-17 36-1,-17-18 0,17 17 16,-18-17-47,18 18 0,-35 17 16,-1 36-1,1-1 1,0 1-1,17-53-15,18 17 16,-17-17-16,17 34 16,-18-16-1,18-1 17,0-17-17,0-1 1,0-34 109,0-1-16,18 0-93,-18-17-16,0 17 0,17 1 15,1-54 1,0 36 0,-1 0-1,-17-1 1,18 1 0,-1 18-16,1-1 15,-18 0 1,0 36 46,0 0-15,-18-18-47,18 17 16,0 1-16,-35 70 15,18-35 1,-1-18 0,0 36-1,18-54 1,0 36 0,0 18-1,18-36 1,-18-17 15,0-36 125,0 36 1,0-1-142,0 1 1,18 0-16,-18-1 15,0 1-15,0 17 16,0-52 125,0-1-126,0 0-15,0 1 16,-18-19-16,18-16 16,-18-19 15,18 53-31,0-52 15,0 17 1,18 18 0,0-1-1,-18 1 1,0 17 0,17 18-1,-17 18 63,0 0-62,0-1 0,-17 19-16,17-19 0,0 54 15,0-54 1,0 89-1,0-53 1,0 0 0,0-35-1,0-1 1,17-17 62,-17-17-78,0-1 31,0 0-31,-17 1 0,17-71 16,-18-1 15,18 19-15,0 17-1,0 0 1,18 18 0,-1-18-1,1 18 1,-18 17 0,0 0-1,17 18 16,-17-17-15,0 34 156,0 1-156,0 0-16,0-1 15,0 1-15,0 17 16,18-35 281,0 0-282,-1 18-15,1-18 16,0 0-16,-1 0 16,1 0-16,0 0 0,-1 0 15,1 0-15,17 17 31,0-17 1,-17 0-1,17 0 0,-17 0-15,0 0-1,-1 0 1,1 18 0,0-18 15,-1 0-15,1 0-1,-1 0 16,1 0 1,0 0-17,-1 0 1,1 0 0,0 0-1,-1 0 1,1 18-1,0-18 1,-1 0 0,1 0-16,35 0 15,0 17 17,-18-17-32,0 0 31,36 0-16,-36 0 1,18 18 0,35-18-1,-35 0 1,35 0 0,-35 0-1,18 0 1,17 0-1,35 0 1,-52 0 0,0 0-1,-19 0 17,-34 0-32,17 0 0,1 0 15,17 0 16,-1 0-15,19 0 0,17 0-1,18 0 1,-35 0 0,-1 0-1,-52 0-15,17 0 16,18 18-1,18-18 1,-1 0 0,-17 0-1,0 0 1,0 17 0,53-17 15,-18 0-16,18 0 1,-36 0 0,18 18-1,-52-18 1,34 17 0,-17-17-1,-18 18 1,18-18-1,-17 0 1,-19 0 0,1 18-1,0-18 17,-1 0-32,1 0 15,0 17 1,17-17-1,0 18 1,-17-18 0,-1 0-1,1 0 1,0 18 0,-1-18 15,-34 0 31,-1 0-30,-17 0-32,17 0 0,-35 17 15,-35 1-15</inkml:trace>
  <inkml:trace contextRef="#ctx0" brushRef="#br0" timeOffset="41002.94">29633 11606 0,'-88'-17'47,"71"17"-47,-1 0 15,-17 17-15,-124 107 32,0 70-1,-17 53 16,70 17-16,71-140-15,-1-18-1,19-71-15,-19 106 16,1-17-1,17-36 1,18 18 0,-17 17-1,17-52 1,0-1 0,0 18-1,0 36 1,17-54-1,36 1 17,-17-18-17,34 0 1,-34-36 0,69 36-1,-52-53 1,53 18-1,-18 0 1,18-36 0,18-35-1,-19 18 1,19-18 0,-36 0-1,0 0 1,0 0 15,-17 0-15,-18-17-1,18-19 1,-1-16 0,-17-1-1,-18 18 1,-17-1-1,-18-16 1,0-19 0,18 1-1,-1 17 1,1 35 0,-1-17-1,19-35 16,-36 52-31,17-70 32,-17 106-32,0-71 15,0 35 1,-17-17 0,-1 18-1,-35-19 1,0 19-1,0-1 1,-35 1 0,18 34-1,-19 1 1,19 17 0,-1 1-1,-35-1 16,36 1-31,-1 17 16,-34 35 15,52 0-15,0-17 0,17-1-1,19 1 1,-1 0-1,0-1 1,1 1 0,17 0-1,0-1 17,0 18-17,0-17 1,-18 35-1,18-18 1,-17-17 0,17 0-1</inkml:trace>
  <inkml:trace contextRef="#ctx0" brushRef="#br0" timeOffset="50709.44">29651 9701 0,'18'-17'63,"-36"17"-63,18 17 265,0 1-233,-18 0-32,18-1 15,0-34 79,0 34-31,0 1-32,0 0-16,18-18 1,-18-18 62,0 0-78,0 1 16,0-1-16,18 18 15,-18-18 1,0 1 0,0-1 77,-18 18-30,18 18 62,-18-18-109,18 17-16,-17-17 0,17 36 15,-18-19-15,71-105 16</inkml:trace>
  <inkml:trace contextRef="#ctx0" brushRef="#br0" timeOffset="55505.8">24659 9648 0,'0'0'15,"-70"0"32,52 0-31,18-17 46,18 17-62,-1 0 0,1 0 16,52-35 0,124 17-1,-158 18 1,105 0-1,-123 0 1,-36 18 31,-35-1-47,-35 1 16,0 17-1,-36 0 1,54-17-1,34-18 1,19 0 0,34 0 15,36-18-15,-35 18-16,35-17 15,35-19 1,-18 19-1,-34 17 1,-72 0 31,19-18-47,-1 18 16,-105 0-1,35 18 1,35-1-1,35 1 1,36-18 15,52 0-15,-17 0 0,18-18-1,-1 18 1,54-17-1,-36 17 1,0 0 0</inkml:trace>
  <inkml:trace contextRef="#ctx0" brushRef="#br0" timeOffset="56918.21">29704 9772 0,'-18'-18'63,"36"18"-48,0 0-15,193 0 47,-158-17-47,-18 17 16,1 0-1,-19 0 1,-34 0 0,-1 0-16,-35 0 15,-70 17 1,-18 1 0,88-18-1,17-18 1,54 18 15,35 0-15,53 0-1,-71 0-15,88 0 32,-52 0-17,-36 0 1,-17 0-16,-36 0 31,1 0-15,-1-17-16,-88 17 15,-35 0 1,88 0 0,36 0-1,34 0 16,71 17-15,-52-17-16,69 0 16,37 0 15,-54 0-15,-35 18-1,-36-18 1,-34 0 15,-1 0-15,-35 0-1,-106 0 1</inkml:trace>
  <inkml:trace contextRef="#ctx0" brushRef="#br0" timeOffset="67346.67">31009 11430 0,'0'0'15,"-17"-18"32,34 18-31,1 0-16,52 0 31,71 18 0,-105-36 1,-142 89-1,18-18-15,-18 0-1,71-36 1,17-17 15,36 0 0,-18 18-15,53 0 0,-18-18-16,0 0 15,89-18 1,-72 0-1</inkml:trace>
  <inkml:trace contextRef="#ctx0" brushRef="#br0" timeOffset="68893.57">31750 11095 0,'0'-18'47,"0"36"0,0 0-16,-18-1-31,18 54 16,-17 17-1,-1-18-15,18-34 16,0-1-16,-18 53 15,18-53 1,-17-52 15</inkml:trace>
  <inkml:trace contextRef="#ctx0" brushRef="#br0" timeOffset="69213.3">31944 11324 0,'0'0'15,"18"0"48,-1 0-48,1 0-15,35 0 16,0 18 0,-36-18-16,54 0 31,-36 17-31</inkml:trace>
  <inkml:trace contextRef="#ctx0" brushRef="#br0" timeOffset="70427.89">32579 11024 0,'-18'-70'62,"36"70"-62,-18-18 0,18 18 16,-1 0-16,107 35 31,-177 89 0,-35-18 1,35-53-17,53-36 1,17-17 0,89 36-1,-53-19 1,-18 1-1,-17-18 1,-36 0 0,-17 0-1,-35 35 1,17 18 0</inkml:trace>
  <inkml:trace contextRef="#ctx0" brushRef="#br0" timeOffset="70675.81">32614 11518 0,'0'0'16,"18"-17"30,0 17-46,17 0 16,18 0 0,17 17-1,-52 1 1,-18-1 0</inkml:trace>
  <inkml:trace contextRef="#ctx0" brushRef="#br0" timeOffset="71025.07">32632 11695 0,'0'0'0,"-88"53"31,70-53-15,0 17-1,18 1 1,18-18-1,35 17 1,-35-17-16,17 0 16,-17 0-1,-1 18 1,-17 0 0,-17 17-1,-19 36 1,36-1 15,0-52-31,36-1 31</inkml:trace>
  <inkml:trace contextRef="#ctx0" brushRef="#br0" timeOffset="71343.53">33020 11024 0,'88'53'47,"-88"-35"-31,18 0-16,-1 17 0,1 71 15,-18 105 1,-53-34 0,-35-19 15,0-16-15,53-107-16,-71 53 15,-53-53 1,35-70-1</inkml:trace>
  <inkml:trace contextRef="#ctx0" brushRef="#br0" timeOffset="71909.03">31556 11130 0,'0'0'0,"-35"-53"63,17 53-48,18 18-15,-35 0 32,-18 87-17,18-16 1,17-37-16,18 90 15,35 52 1,18-141 0,53-1-1,-18-34-15</inkml:trace>
  <inkml:trace contextRef="#ctx0" brushRef="#br0" timeOffset="72293.42">31538 12136 0,'0'0'0,"89"0"47,-54 0-32,18-18-15,0 18 0,0 0 16,-1-18-16,125 18 16,-1-17-1,54 17 1,-36 0-1,-106-18 1,-18 36 15,-52 17-15,-18 0-16</inkml:trace>
  <inkml:trace contextRef="#ctx0" brushRef="#br0" timeOffset="72674.95">31926 12488 0,'0'0'0,"106"-35"47,-70 35-47,-1-18 0,18 18 15,-36 0-15,19 0 16,-54 53 0,-70 36 15,-71 69-15,88-87-1,71-54 1,53 19-1,53-19 1,35 1 0,0-18-1,-52-18 1,-72 18-16</inkml:trace>
  <inkml:trace contextRef="#ctx0" brushRef="#br0" timeOffset="73024.23">30956 13212 0,'88'-36'47,"-70"36"-32,0-17-15,70 17 16,-70 0-16,52 17 31,-35 1-31,-17 52 16,-53-34-1</inkml:trace>
  <inkml:trace contextRef="#ctx0" brushRef="#br0" timeOffset="73208.35">30921 13441 0,'0'0'16,"-18"0"31,124 0-32,18 0 1,-1 0 0,-70 0-16,18 0 15,-36 17-15,35 1 16</inkml:trace>
  <inkml:trace contextRef="#ctx0" brushRef="#br0" timeOffset="73705.8">32773 12823 0,'0'0'0,"0"18"62,-35 229-15,-18-106-15,35-123-32</inkml:trace>
  <inkml:trace contextRef="#ctx0" brushRef="#br0" timeOffset="73938.75">32403 13335 0,'0'0'0,"88"18"46,0-18-30,-53 0-16,71 0 16,0 17-1,0-17 1,-36 0 0</inkml:trace>
  <inkml:trace contextRef="#ctx0" brushRef="#br0" timeOffset="74461.17">32561 13582 0,'0'0'0,"-17"71"31,17-54-15,35 89 0,-35-71-16,35 53 15,1-17 1,-19 0 0,-17-36-1,-35-18 1,-36 1-1,-17-36 1,-18-34 15,106 16-31,71-34 32,52 17-17,19-35 1,-19-1-1,-70 19 1,-53 52 0,-35 1-1,-18-1 1,-18 18 0,54 0-1,-19 18 1</inkml:trace>
  <inkml:trace contextRef="#ctx0" brushRef="#br0" timeOffset="82481.93">24783 8061 0,'0'0'15,"-89"53"-15,54-35 16,0 17-16,-18-18 0,18 19 0,-1-19 16,-16 19-16,16-19 0,1 1 15,0 0-15,-18-1 0,17 1 16,1-1-16,0 1 0,0 0 16,-1-1-16,-69 36 31,105-35-31</inkml:trace>
  <inkml:trace contextRef="#ctx0" brushRef="#br0" timeOffset="83749.56">24659 9349 0,'0'-71'62,"0"53"-62,18 18 0,-18-17 16,0-1 15,-18 18-15,1 18 15,-1-1-15,-17 72-1,-18 34 1,17-17-1,19-36 17,17-34-32,0-1 31,0-17-31,0-1 16,0 1 15,17-18-16,36 35 1,-17-35-16</inkml:trace>
  <inkml:trace contextRef="#ctx0" brushRef="#br0" timeOffset="84835.78">24677 9066 0,'0'0'0,"-18"-35"47,1 35-16,17-18 16,0 1-47,0-1 15,17 18 1,-17-17-16,71-36 16,-18 17-1,0 19 1,-36 17-16,1 0 16,17 0-1,18 35 1,-18 0-1,1 1 1,-1-1 0,18-35 15,17-18-15,1-35-1,-36 36 1,-17 17 46,-1 0-46,1 0-16,88 0 16,-36-18-1,54-17 1</inkml:trace>
  <inkml:trace contextRef="#ctx0" brushRef="#br0" timeOffset="86496.93">29475 9349 0,'0'-53'63,"0"35"-48,0 0 17,17 18-32,1-17 0,17-18 31,0 52 0,1 36 0,-1 0 16,-17-53-47,35-18 31,-18-17-15,-18 35-16,1-35 16,0 35-1,-18 17 32,17 1-31,1 0-1,17-1 1,1-17 0,-19-17-16,18 17 15,-17-18-15,35 18 32,-18 0-17,-17 35 16,0 1-15,-1-1 0,19 0-1,-19-17 1,1-18-16,17 17 16,0 1-1,1-18 1,-19 0 15,1 0 47,0 0-62,-18 18-16,17-18 15,1 0-15,-18 17 16,-71-52-16</inkml:trace>
  <inkml:trace contextRef="#ctx0" brushRef="#br0" timeOffset="86686.36">30286 9525 0</inkml:trace>
  <inkml:trace contextRef="#ctx0" brushRef="#br0" timeOffset="95623.08">18997 7938 0,'-35'-71'47,"17"71"-47,18-18 0,-17 18 16,-1-17-16,0 17 15,1 0 1,-1 0-16,0 35 16,-70 124 15,88-71-15,18-70-16,17 34 15,18-34 1,35-53-1,-17-36 17,-54 1-32,-17-18 15,-17 35 17,-19 35-17,19 0 1,-1 54 15,36 34-31</inkml:trace>
  <inkml:trace contextRef="#ctx0" brushRef="#br0" timeOffset="95830.53">19297 8096 0,'-35'0'63,"52"0"-32,1 0-31</inkml:trace>
  <inkml:trace contextRef="#ctx0" brushRef="#br0" timeOffset="96154.77">19526 7779 0,'0'0'0,"-53"35"63,53-17-63,18-1 0,17 54 15,1-18 1,-19-18 0,-17-17-1,-17-1 1,-36 19-1,17-1 1,-17-35 0,53-18-1,0 1-15</inkml:trace>
  <inkml:trace contextRef="#ctx0" brushRef="#br0" timeOffset="96632.95">19544 7814 0,'0'0'16,"0"-71"31,18 71 15,123-35-31,-124 35-31,36-17 0,-18-1 32,1 18-17,-36-18 188,-18 36-171,36-18-32</inkml:trace>
  <inkml:trace contextRef="#ctx0" brushRef="#br0" timeOffset="99469.68">18574 8096 0,'0'0'0,"-53"-53"63,53 36-63,17-1 0,1-17 16,17 0-16,142-160 31,17 19 0,-194 158 0,-18 54 1,-35 34-17,18 18 16,35-35-31,-18 18 16,1 88 0,34-71-1,-17-53 1,0-17 0,-53-36 15,36 18-31,-71-17 15,17 17 1,0 0 0,36 0-1,53 0 32,-1 0-31,36 0-16,-17 17 15,-1-17-15,53 0 16,71 35 0,-71-35-1,-17 0 1,-18 0 0,-18-17-1,-18 17-15,19-18 16,-19 18-16</inkml:trace>
  <inkml:trace contextRef="#ctx0" brushRef="#br0" timeOffset="101224.59">19544 7779 0,'0'0'15,"-53"-71"1,18 36-1,35 0 1,17-1 0,1 19-16,88-1 15,-36 18 1,54 18 0,-89 17-1,-17 36 1,-36 34 15,-70 1-15,-18 0-1,-17-18 1,105-52 0,53-36 15,1 17-16,-19-17-15,54 18 16,-54-18-16,19 0 16,69 0-1,-69 0 1,34-18 0,-52 18-1,-18-17 1141,0 34-1156</inkml:trace>
  <inkml:trace contextRef="#ctx0" brushRef="#br0" timeOffset="132417.75">0 10142 0,'0'-17'62,"0"-1"94,0 0 1,0 1-142,0-1 1,0 1 0,0-1 15,0 0-16,0 1 32,0 34 0,0 1 0,0 0-31,0-1-16,0 1 15,0-1-15,0 89 16,0 71 0,0-54-1,0-52 1,0-18-1,0 0 1,0-36 0,0-34 124,0 34-108</inkml:trace>
  <inkml:trace contextRef="#ctx0" brushRef="#br0" timeOffset="133207.97">0 11483 0,'0'0'16,"0"-71"-16,0 54 15,0-1-15,0-17 31,0 52 16,0 1-31,0 176 15,0-106-15,0 18-1,0-53 1,0 88-16,0 53 31,0-70-15,0-36 0,0-18-1,0-34 1,0-54 78,0 0-94,0 1 15,0-36-15,0-53 16</inkml:trace>
  <inkml:trace contextRef="#ctx0" brushRef="#br0" timeOffset="133618.01">229 12330 0,'0'0'0,"-17"-18"47,17 0-32,17 18 79,-34 0-94</inkml:trace>
  <inkml:trace contextRef="#ctx0" brushRef="#br0" timeOffset="134137.57">706 12100 0,'17'36'47,"-17"-54"-16,-17 18-15,17 18 78,0-1-94,17 1 15,-17-1-15,18 107 16,-1 35-1,-17 70 1,18-53 15,-18-123-31,18 53 16,-1-53-16,1 53 16,0-36-1,-18-87 16,0-18-15,17-142 0</inkml:trace>
  <inkml:trace contextRef="#ctx0" brushRef="#br0" timeOffset="134471.88">758 12347 0,'0'0'15,"-35"-70"-15,18 34 16,-1-52 15,18 35-31,35 0 32,18 36-17,-35-1-15,88 36 16,-18 17-1,-35 18 1,-36 53 0,-34 0-1,-54-18 1,18-53 0,0-17-1,0-124 16</inkml:trace>
  <inkml:trace contextRef="#ctx0" brushRef="#br0" timeOffset="134823.94">1464 11818 0,'0'0'0,"-71"0"31,36 18-15,-18 105-1,36-17 1,-1 123-1,18-17 1,18-159-16,35 106 16,-1-36-1,19-35 17,-36-70-32,1-36 15</inkml:trace>
  <inkml:trace contextRef="#ctx0" brushRef="#br0" timeOffset="135406.78">1834 11853 0,'0'0'0,"-17"0"63,34 0-63,54 71 16,0 17-1,-54-53 1,36 36-1,-18-18 1,1 35 0,-19-88-16,36 18 15,-35-36 1</inkml:trace>
  <inkml:trace contextRef="#ctx0" brushRef="#br0" timeOffset="135605.2">2240 11871 0,'-53'71'32,"106"-142"-32,-141 177 0,53-71 0,-54 89 15,-34 17 17,35-53-17,35-35 1,35-36-16,18 1 15</inkml:trace>
  <inkml:trace contextRef="#ctx0" brushRef="#br0" timeOffset="136805.07">2716 12030 0,'0'0'0,"-88"-18"63,106 18-1,-1 18-46,1-18-16,53 35 16,-18-17-1,-18 17 1,-17-17 0,-54 34 15,-17 19-31,-17 0 31,52-54-31,0 1 16,71 0-1,53-71 1,-35 35 0,-18 0-1,-53 54 16,-18-19-31,-35 71 16,-35 1 0,17-1-1,36-35 1,35-71 0</inkml:trace>
  <inkml:trace contextRef="#ctx0" brushRef="#br0" timeOffset="137506.43">3404 11853 0,'0'0'0,"-35"36"62,0-19-62,-36 71 16,1 1 0,52-36-1,71-36 17,-35-17-32,52-17 15,36-36 1,-35-18-1,-1 18 1,-52 36 0,-36 34 15,18 1-15,-18 17-1,-34 89 1,52-89-16,-18 88 15,18-17 1,53-18 0</inkml:trace>
  <inkml:trace contextRef="#ctx0" brushRef="#br0" timeOffset="137738.43">3810 12418 0,'-35'0'63,"35"17"-32,0 1-16,17-18-15,1-35 0</inkml:trace>
  <inkml:trace contextRef="#ctx0" brushRef="#br0" timeOffset="138287.94">4092 11783 0,'0'0'0,"-70"-18"47,52 36-47,0-1 15,1 1-15,-1 53 16,0-36-16,1 106 15,34-106 1,19-17 0,-1-36-1,36-70 1,-36 35 0,-35 36 15,0-1-16,0 36 17,18 52-17,-1 71 1,-17-53 0,0-52-16,0-19 15,-35 72 1,0-72-1,-18 1 1,17-53 0,19-54-1,52 36 1</inkml:trace>
  <inkml:trace contextRef="#ctx0" brushRef="#br0" timeOffset="138575.01">4339 11765 0,'0'0'0,"-53"88"62,53-70-62,0 17 0,18 36 16,35 52-1,-36-70 1,1 0 0,-18-18-1,-18-35 1,1 0 0,-18-70 15</inkml:trace>
  <inkml:trace contextRef="#ctx0" brushRef="#br0" timeOffset="138772.69">4304 11783 0,'0'0'0,"0"-71"47,0 54-32,18 17 1,17-18-1,35 18 1,-52 0-16,35 0 16,-35 18-16,34-18 15</inkml:trace>
  <inkml:trace contextRef="#ctx0" brushRef="#br0" timeOffset="139084.7">4639 11571 0,'0'0'0,"-18"-18"47,18 36-31,53 35 0,-35-18-16,35 71 15,-18 18 1,-35 70-1,0-89 1,-17 107 0,-36-53-1,35-71 1,-17-35 0,-36-53-1</inkml:trace>
  <inkml:trace contextRef="#ctx0" brushRef="#br0" timeOffset="151850.51">2716 13529 0,'0'0'16,"-35"0"30</inkml:trace>
  <inkml:trace contextRef="#ctx0" brushRef="#br0" timeOffset="205437.11">7426 13264 0</inkml:trace>
  <inkml:trace contextRef="#ctx0" brushRef="#br0" timeOffset="207479.39">7285 12365 0,'0'0'0,"-71"-35"47,54 35-32,-1-18 1,0 18 0,1 0 15,34 0 47,1 0-47,0 0-31,-1 0 16,1 0-16,17 0 0,36 18 31,17-18-15,-70 0-16,70 17 15,53-17 1,-35 0 0,-18 0-1,35 0 1,-34 0 0,-1 0-1,0 0 1,-17-17-1,17 17 1,-18 0 0,-34 0-16,52 0 31,0 17-15,35-17-1,-52 0 1,-18 0-1,-35 0-15,52 0 16,-52 0-16,35 0 16,17 0-1,1 0 1,-18 0 0,17 0-1,-17 0 1,0 0-1,-18 0 1,18 0 15,-17 0-31,-1 0 32,0 0-17,-17 18 1,-1-18-1,1 0 1,0 0 0,-1 0-1,1 0 17,-18-18 124,-18 18-125,36 18-31</inkml:trace>
  <inkml:trace contextRef="#ctx0" brushRef="#br0" timeOffset="209754.25">7849 12577 0,'0'0'0,"71"52"62,-53-16-62,-1-19 16,1 1-16,-1 0 0,19 35 16,34 35 15,-34-53 0</inkml:trace>
  <inkml:trace contextRef="#ctx0" brushRef="#br0" timeOffset="209923.31">8167 12665 0,'-71'70'31,"54"-34"-31,-72 69 16,37-34 0,34-53-16,-17 52 15,35-52 1,17-18 0</inkml:trace>
  <inkml:trace contextRef="#ctx0" brushRef="#br0" timeOffset="210206.61">8414 12647 0,'0'0'0,"0"18"62,0-1-62,17-17 16,1 18-16,35 35 16,0-18-1,-18 0 1,-35-17-16,18 0 16,17 52 15</inkml:trace>
  <inkml:trace contextRef="#ctx0" brushRef="#br0" timeOffset="210360.09">8749 12841 0,'0'0'16,"-71"53"0,36-35-1,-18 17 1,36-35-16,34 0 31</inkml:trace>
  <inkml:trace contextRef="#ctx0" brushRef="#br0" timeOffset="210806.02">8537 12682 0,'0'0'15,"-35"-17"32,53 34-47,17 1 16,-17 0-16,34-1 15,37 36 1,-19-18 15,-35-17-15,-35 0-1,-35 17 1,-18 36 0,-141 140-1,141-140 1,53-54 0,89-52-1</inkml:trace>
  <inkml:trace contextRef="#ctx0" brushRef="#br0" timeOffset="210957.2">8890 13035 0,'0'0'0,"-35"71"47,-1-54-47,-69 124 16,16-35 0,37-53-1</inkml:trace>
  <inkml:trace contextRef="#ctx0" brushRef="#br0" timeOffset="211406.58">9260 12647 0,'-35'71'63,"0"-36"-63,17-17 0,-17 52 16,17-35-16,-17 18 15,17-35 1,54 0 15,34-54-15,36 1-1,-35 17 1,-54 1 0,-17 52 15,0 0-31,-17 18 15,17-17-15,-36 52 16,19-18 0,17 1-1,17-36 1</inkml:trace>
  <inkml:trace contextRef="#ctx0" brushRef="#br0" timeOffset="211580.5">9525 13176 0</inkml:trace>
  <inkml:trace contextRef="#ctx0" brushRef="#br0" timeOffset="211904.53">9737 12788 0,'0'0'0,"-18"53"63,36-35-63,-18-1 0,17 19 15,19 17 1,-1 17 0,-17 1-1,-54-1 1,-17 1-1,18-54 1,0-34 0,17-107-1</inkml:trace>
  <inkml:trace contextRef="#ctx0" brushRef="#br0" timeOffset="212136.83">9684 12682 0,'0'0'0,"17"-35"63,1 35-48,17-18 1,-17 18-16,53-17 16,17-1-1,18 1 1,-71 17-1,0 0 1,-35 17 0</inkml:trace>
  <inkml:trace contextRef="#ctx0" brushRef="#br0" timeOffset="-211299.29">11871 13123 0,'-18'-35'47,"1"35"16,17 18-63,0-1 0,-36 142 31,19-106-31,-36 212 31,18-36 1,35-194-17,17-35 1</inkml:trace>
  <inkml:trace contextRef="#ctx0" brushRef="#br0" timeOffset="-210966.87">11853 13088 0,'0'-70'47,"0"34"-47,18 19 16,0-1-16,52-17 15,1 17 1,-1 71 0,-52-35-16,-18 35 15,0-18-15,-88 88 16,0-17-1,-1-35 1,36-36 0,53-17-1</inkml:trace>
  <inkml:trace contextRef="#ctx0" brushRef="#br0" timeOffset="-210647.6">12612 12841 0,'-88'0'47,"70"0"-47,0 18 0,-17 35 15,-53 53 1,17 52 0,71-105-16,-35 124 15,17 17 1,18-71 15,18-35-15,70-17-1,-17-89 1</inkml:trace>
  <inkml:trace contextRef="#ctx0" brushRef="#br0" timeOffset="-210284.03">12894 13088 0,'35'53'63,"-17"-35"-48,-18-1-15,53 54 16,-18-1 0,-35-52-16,35 53 15,-17-19 1,0-52-16</inkml:trace>
  <inkml:trace contextRef="#ctx0" brushRef="#br0" timeOffset="-210066.66">13229 13053 0,'0'0'0,"-159"141"31,124-88-31,0-18 16,-106 124 0,35-53-1,35-36 1,54-34 0,52-36-16</inkml:trace>
  <inkml:trace contextRef="#ctx0" brushRef="#br0" timeOffset="-209686.87">13441 12947 0,'17'0'47,"1"18"-31,17-18-16,18 35 15,-35-35-15,35 53 16,-35-18-1,-36 18 1,-88 35 0,-17 36-1,34-36 1,107-53 0</inkml:trace>
  <inkml:trace contextRef="#ctx0" brushRef="#br0" timeOffset="-209535.52">13882 13282 0,'0'0'15,"-106"53"1,53-35-16,-35 52 16,0 1-16,17 17 15,53-53 1</inkml:trace>
  <inkml:trace contextRef="#ctx0" brushRef="#br0" timeOffset="-208852.28">14393 12841 0,'-70'53'47,"52"-18"-47,-17-17 0,17 0 15,1 17-15,-1-17 0,0-1 0,1 1 16,17 17 15,88-35 0,106-88 1,-176 88-32,-1-18 31,-17 36-15,0 17 15,-17 18-16,-1 53 1,0-18 0,18 0-1,0 0-15</inkml:trace>
  <inkml:trace contextRef="#ctx0" brushRef="#br0" timeOffset="-208682">14623 13476 0,'0'0'0,"0"18"47,0-36 0</inkml:trace>
  <inkml:trace contextRef="#ctx0" brushRef="#br0" timeOffset="-208118.36">15028 12965 0,'-35'-18'47,"17"36"-31,1-18-16,-1 17 0,-52 54 15,34-18 1,19 0 15,52-18-31,18-17 31,53-71-15,-71 17-16,18-34 16,-35 35-1,-18 17 1,0 36 15,0-1-15,0 1-16,0 105 15,-18-35 1,0 1 0,-35-36-1,-17-1 1,52-52 15,1 0-15,87-70-1</inkml:trace>
  <inkml:trace contextRef="#ctx0" brushRef="#br0" timeOffset="-207837.07">15399 12929 0,'0'0'15,"-53"71"32,53-53-47,-18 17 0,18 53 16,18-17 0,-1-1-1,1-17 16,-18-35-15,-35 17 0,0-17-1,-36-36 1</inkml:trace>
  <inkml:trace contextRef="#ctx0" brushRef="#br0" timeOffset="-207671.25">15328 12947 0,'0'0'0,"35"-71"32,-17 54-17,0-1-15,35 0 16,53 18 0,88 106 15</inkml:trace>
  <inkml:trace contextRef="#ctx0" brushRef="#br0" timeOffset="-207284.32">15981 12771 0,'0'0'16,"-18"-53"31,18 70-31,18-17-1,-18 18-15,0 17 0,0 142 31,-18-36-31,1 17 32,-19-34-17,36-71-15,-17 35 16,-1-35 0,36-71 15,-18-17-31</inkml:trace>
  <inkml:trace contextRef="#ctx0" brushRef="#br0" timeOffset="-206771.34">16404 13018 0,'0'0'0,"35"52"62,-17-34-46,17 17-16,-17-17 0,0 17 0,-1-17 16,19 17-16,52 71 31,0-124-16</inkml:trace>
  <inkml:trace contextRef="#ctx0" brushRef="#br0" timeOffset="-206586.57">16828 12965 0,'0'0'0,"-71"17"31,-35 71 0,71-52-31,-71 87 16,0 18-1,-17 36 1,87-107 0</inkml:trace>
  <inkml:trace contextRef="#ctx0" brushRef="#br0" timeOffset="-206022.87">17604 12876 0,'0'0'16,"-36"-17"31,36 34-47,18-17 15,0 18-15,-1 0 16,1-1-16,35 36 15,17 71 32,-105-54-31,-53-17 0,-36 18-1,36-36 1,71-17-1</inkml:trace>
  <inkml:trace contextRef="#ctx0" brushRef="#br0" timeOffset="-205887.46">17868 13282 0,'0'0'0,"-70"71"31,34-54-31,-87 89 16,35 0-1,35-71 1</inkml:trace>
  <inkml:trace contextRef="#ctx0" brushRef="#br0" timeOffset="-205339.59">18486 12876 0,'0'0'0,"-89"71"62,72-53-62,-1-1 0,-35 54 31,53-54-31,0 19 16,18-1 0,35-17-1,70-54 1,-52 1-1,-36 0 1,-17 17 0,-18 1-1,0 34 48,0 18-48,-36 89 1,19-54-16,-19 72 31,36-90-31,18-34 16,0 17-16</inkml:trace>
  <inkml:trace contextRef="#ctx0" brushRef="#br0" timeOffset="-205152.09">18874 13423 0,'0'0'0,"17"0"62,1 0-31,-53 0-15</inkml:trace>
  <inkml:trace contextRef="#ctx0" brushRef="#br0" timeOffset="-204822.15">19209 12947 0,'0'0'0,"-36"0"47,36 18-47,0-1 16,36 89 0,-19-88-16,19 35 15,-19-18 1,-17-17-1,-35 17 17,-18 0-17,0 0 1,36-35 0,17-17-16</inkml:trace>
  <inkml:trace contextRef="#ctx0" brushRef="#br0" timeOffset="-204650.65">19156 12947 0,'0'0'16,"53"-71"31,-36 71-47,54-35 16,-36 17-16,36 18 15,-1 18 1,1 88 15</inkml:trace>
  <inkml:trace contextRef="#ctx0" brushRef="#br0" timeOffset="-204356.18">19703 12718 0,'0'0'0,"70"35"62,-52 0-62,-1-17 0,19 70 16,-19 18 0,-34 17-1,-54 18 1,-52 71-1,17-88 1,18-19 0,17-69-1</inkml:trace>
  <inkml:trace contextRef="#ctx0" brushRef="#br0" timeOffset="-190023.69">12912 14041 0,'0'0'0,"-36"0"47,54 0 78,0 0-78,-1 0-47,19-18 16,52 18-1,0-18 1,18 1-1,35-1 1,-53 18 0,18-18-1,-18 18 17,0 0-17,-35 0-15,-35 0 16,52 0-1,1 0 1,-18 0 0,0 0-1,53 0 1,-71 0 0,53 0-1,-35 0 1,18 0-1,-18 0 1,-1 0 15,-16 0-31,34 0 16,1 0 15,-36 18-15,0-18-1,1 0 1,-19 0 0,19 0-1,-1 0 1,-17 18 0,17-18 15,-18 0-31,107 35 15</inkml:trace>
  <inkml:trace contextRef="#ctx0" brushRef="#br0" timeOffset="-188160.68">16369 14093 0,'-35'-35'63,"52"35"-32,1 0-16,0 0 1,17 0-16,212-35 31,-88 35-15,17-18 0,0 1-1,18 17 1,-88 17-1,88 1 1,-141 0 0,-35-18-16,35 0 15,-71 0 32,-17 0-47,-106 0 31,70 0-31,-176 0 16,0 0 0,18 0-1,88 0 1,123 0 0,53 0 15,89-18-16,-54 18-15,195-18 16,35 18 0,-36 0-1,89 36 17,-300-36-32,159 35 31,-177-18-16,-17-17-15,-54 0 32,1 0-32,-124 0 15,-52 0 1,-1 0 0,53-17-1,54-1 1,87 18-1,36 0 1,70 0 0,106 18-1,141-1 1,-106 19 0,53 17-1,-123-18 1,-53 0 15,-18-35-15,-53 18-1,-35-36 63,-17 18-78,-1-17 16,1 17 0,-1-18-16,-17 0 15,-36 1 1,18-1 0,36 0-1,34 18 63,1 0-78,-1 0 16,19 0-16,87-17 16,-17 17-1,0 0 1,-18 0-1,-35 0 1,-53-18 62,-18 18-62,1 0-1,17 18-15,-36-18 0,107 0 0</inkml:trace>
  <inkml:trace contextRef="#ctx0" brushRef="#br0" timeOffset="-180750.27">15963 13564 0,'0'-17'62,"18"17"-46,-1 70 0,-17 124 15,0-106 16,-17-88-16,17-70-15,0-18-1,17-18 1,1 18 0,-18 52-1,0 54 48,-18 0-63,18-1 0,-35 54 15,0-18-15,-18 53 32,35-71-32,-17 18 15,0 17 1,17-52-16,1 17 15,17-17 1,35-36 0</inkml:trace>
  <inkml:trace contextRef="#ctx0" brushRef="#br0" timeOffset="-174407.29">16616 14235 0,'-18'0'94,"36"0"-1,-18-18-93,17 18 16,1 0-16,17-18 0,107-17 31,140 35 1,0 35-1,-17-17 16,-195-18-47,-35 0 15,54 0 1,-1 18 0,-35-18-1,17 0 1,-17 0-1,35 0 1,-17 17 0,17-17-1,-35 0 1,0 0 0,17 0-1,-17 0 1,-17 0-1,-1 0 1,-17 0 0,-1 0 15,-17-17 31,0-1-62,0 0 0,0 71 16</inkml:trace>
  <inkml:trace contextRef="#ctx0" brushRef="#br0" timeOffset="-158137.37">13882 15434 0,'0'0'15,"-71"-35"32,89 35 0,0 0-47,-1 0 16,107 0 15,-54 0-15,-52 0-16,52 0 15,-17 17 1,18-17-1,-18 18 1,-18 0 0</inkml:trace>
  <inkml:trace contextRef="#ctx0" brushRef="#br0" timeOffset="-157676.24">13882 15681 0,'0'0'0,"17"0"78,1 0-62,0 0-16,-1 0 16,1 0-16,70 0 15,-17 0 1,-1 0-1,19 0 17,-37 0-32,-16 18 31,-19-18-15,1 17-1,0-17-15,-1 18 16</inkml:trace>
  <inkml:trace contextRef="#ctx0" brushRef="#br0" timeOffset="-150564.8">15328 14552 0,'18'0'47,"-18"18"-31,0-1 0,17 107 30,-34-107-46,-18 195 32,17-124-17,0-35 1,18 0 0,18-18-1,17-70 1</inkml:trace>
  <inkml:trace contextRef="#ctx0" brushRef="#br0" timeOffset="-150247.46">15363 14570 0,'0'0'0,"-17"-71"31,17 54-15,17-1-1,1 18-15,17 0 16,36 35 0,-18 36-1,-35-54-15,-18 36 16,-36 18-1,-34-18 1,34-18 0,36-35-1</inkml:trace>
  <inkml:trace contextRef="#ctx0" brushRef="#br0" timeOffset="-149916.35">16034 14411 0,'0'0'0,"-88"0"31,70 0-15,0 18-16,-52 35 15,17 52 1,35-69-16,-17 105 16,17 18 15,36-54-15,17-16-1,36-19 1,-18-52-1,0-18-15</inkml:trace>
  <inkml:trace contextRef="#ctx0" brushRef="#br0" timeOffset="-142509.47">16404 14623 0,'18'0'62,"-18"17"-46,17-17-16,-17 18 15,18 0-15,53 70 32,-1 35-1,-52-17 0,17-88 0</inkml:trace>
  <inkml:trace contextRef="#ctx0" brushRef="#br0" timeOffset="-142289.94">16828 14658 0,'0'0'15,"-89"0"32,19 53-31,-18 0-16,-54 53 31,107-53-15,18-36-16,-1 1 0,0 17 15,54-17 1</inkml:trace>
  <inkml:trace contextRef="#ctx0" brushRef="#br0" timeOffset="-141891.52">17004 14552 0,'0'-18'47,"18"36"-16,-1 0-31,18-18 16,-17 17-16,35 19 15,0-1 1,-35 0 0,-18-17-16,0 17 15,-53 18 1,-71 35-1,36-17 1,53-36 0</inkml:trace>
  <inkml:trace contextRef="#ctx0" brushRef="#br0" timeOffset="-141706.91">17339 14887 0,'0'0'0,"-265"159"63,230-141-63,18-1 0,17 1 16,-18-18-16,18 18 15</inkml:trace>
  <inkml:trace contextRef="#ctx0" brushRef="#br0" timeOffset="-140668.72">16792 14940 0,'0'0'0</inkml:trace>
  <inkml:trace contextRef="#ctx0" brushRef="#br0" timeOffset="-138380.54">17798 14640 0,'0'0'0,"17"-70"31,-17 52-15,0 36 31,-17-18-32,17 17-15,-89 36 16,-69 53 15,175-88 0,1-18-31,35 0 16,70-18 0,-34-17 15,-37 0-16,-34 35 1,-18-18 0,0 36 15,0-1-15,0 1-1,-35 70 1,35-53-16,-35 54 15,35-54-15,-18 18 16,71 0 0</inkml:trace>
  <inkml:trace contextRef="#ctx0" brushRef="#br0" timeOffset="-138197.9">18150 14834 0,'-70'53'47,"52"-35"-47,1 0 16,17-1 0,0 1-16,35-1 15</inkml:trace>
  <inkml:trace contextRef="#ctx0" brushRef="#br0" timeOffset="-137895.19">18433 14570 0,'0'0'15,"-71"88"16,71-70-15,0 17-16,0-18 16,18 19-16,35 70 15,-18-53 1,-17-18 0,-54 0-1,1 0 1,17-35-1,18-53 1,0-52 0</inkml:trace>
  <inkml:trace contextRef="#ctx0" brushRef="#br0" timeOffset="-137744.81">18415 14676 0,'0'0'0,"18"-89"32,-1 72-17,-17-1 1,36 0-1,-1 18 1,71 0 0,0 0-1,-18 18 1</inkml:trace>
  <inkml:trace contextRef="#ctx0" brushRef="#br0" timeOffset="-137479.68">19138 14446 0,'0'0'16,"0"18"31,0 17-47,0 18 16,0-18-16,-35 89 15,17-1 16,1-17-15,-1 0 0,18-71-1,18 1 1,-1-36-16</inkml:trace>
  <inkml:trace contextRef="#ctx0" brushRef="#br0" timeOffset="-136663.18">19932 14623 0,'18'0'62,"-18"35"-46,17-17-16,-17-1 0,0 1 15,18-1-15,35 89 32,70 18-1,-17-142-16</inkml:trace>
  <inkml:trace contextRef="#ctx0" brushRef="#br0" timeOffset="-136498.22">20285 14640 0,'0'0'0,"-88"36"15,52-19-15,-105 54 31,53-36-15,-71 53 0,71 0-1,106-35-15</inkml:trace>
  <inkml:trace contextRef="#ctx0" brushRef="#br0" timeOffset="-136115.24">20690 14429 0,'18'17'47,"0"-17"-32,-1 18-15,19 17 16,52 53 0,-71-70-16,19 0 15,-36-1-15,0 1 16,-53 35-1,-53 0 1,-53 17 0,106-34-1,53-19 1</inkml:trace>
  <inkml:trace contextRef="#ctx0" brushRef="#br0" timeOffset="-135946.39">21061 14834 0,'0'0'16,"-106"53"15,-17 0-15,17 0 0,88-35-16,-17 17 15,17 0 1</inkml:trace>
  <inkml:trace contextRef="#ctx0" brushRef="#br0" timeOffset="-135449.21">21608 14429 0,'0'0'0,"-124"70"47,89-35-32,17-17-15,-35 35 16,0 0-1,53 17 1,71-52 0,17-18-1,-53-18-15,71-34 16,-53 16 0,-35 19-1,-36 34 48,1 19-63,-36 52 31,0 0-15,53-53-16,-18 71 15,18-35 1</inkml:trace>
  <inkml:trace contextRef="#ctx0" brushRef="#br0" timeOffset="-135249.62">21837 14923 0,'0'0'15,"-18"0"32,1 0-47,-1 17 16,71-34-1</inkml:trace>
  <inkml:trace contextRef="#ctx0" brushRef="#br0" timeOffset="-134684.35">22331 14411 0,'0'0'15,"-88"-18"17,70 18-32,0 0 15,-17 18 1,0 0-16,-18 70 16,53-18-1,18-34 1,17-19-1,18-17 1,-36-17-16,19-19 16,-19 1-1,-17 0 1,18 52 15,-18 36-15,0-35-1,-18 88 1,-17 0 0,17-71-1,1-17 1,-1-1 0,0-34-1,54-54 1</inkml:trace>
  <inkml:trace contextRef="#ctx0" brushRef="#br0" timeOffset="-134345.1">22701 14376 0,'0'0'16,"-70"0"31,70 35-47,0 0 0,0 53 15,0 36 17,0 17-17,-18-70 1,-17-18-1,-36-36 1,18-17 0,36-17-16,-19-19 15,1-34 1,35-71 0</inkml:trace>
  <inkml:trace contextRef="#ctx0" brushRef="#br0" timeOffset="-134166.25">22578 14411 0,'0'0'16,"70"-71"15,-52 71-31,17-17 16,53-18-1,-17 17 1,-18 18-1,-35 18-15</inkml:trace>
  <inkml:trace contextRef="#ctx0" brushRef="#br0" timeOffset="-132503.28">23107 14252 0,'0'0'15,"18"-70"32,-18 87-31,17-17-16,-17 18 15,0 0-15,18 17 0,0 124 32,-89 70-1,-35-53 0,88-140-31,-34 34 31</inkml:trace>
  <inkml:trace contextRef="#ctx0" brushRef="#br0" timeOffset="-132326.98">23407 14746 0,'-18'18'62,"1"-1"-46</inkml:trace>
  <inkml:trace contextRef="#ctx0" brushRef="#br0" timeOffset="-131585.54">24201 14235 0,'0'0'0,"-18"-18"47,18 36-31,-18 17-16,18-17 15,0 17-15,-70 229 32,17 72-1,106-336 0</inkml:trace>
  <inkml:trace contextRef="#ctx0" brushRef="#br0" timeOffset="-131303.9">24148 14199 0,'0'0'0,"53"0"62,-18 0-62,-18 18 16,72 53 0,-89-1-1,-36-17 1,-52 18 0,-35 17-1,87-35 1,36-36-1</inkml:trace>
  <inkml:trace contextRef="#ctx0" brushRef="#br0" timeOffset="-131020.3">24853 14164 0,'0'0'15,"-88"0"1,-18 35 0,0 36-1,18 35 1,35 0 0,53 35-1,18-36 1,17-16-1,71-19 1,-18-52 0</inkml:trace>
  <inkml:trace contextRef="#ctx0" brushRef="#br0" timeOffset="-130753.57">24924 14393 0,'0'0'0,"17"18"62,1 0-62,35 35 16,-35-36-16,-1 54 15,1-1 1,0 1 0,-18-1-1</inkml:trace>
  <inkml:trace contextRef="#ctx0" brushRef="#br0" timeOffset="-130537.77">25241 14446 0,'0'0'0,"-88"18"31,53 0-31,-36 17 16,-70 35 0,53-17-1,53-35-15,-36 17 16,53 0-1,54-35 1</inkml:trace>
  <inkml:trace contextRef="#ctx0" brushRef="#br0" timeOffset="-130038.1">25523 14235 0,'0'0'0,"18"0"47,0 17-32,-18 1 1,17 0-16,19-1 16,-1 36-1,-35-18 1,-35 1 0,-54 17-1,1-1 1,0 1-1,88-35 1</inkml:trace>
  <inkml:trace contextRef="#ctx0" brushRef="#br0" timeOffset="-129853.16">25859 14552 0,'0'0'0,"-89"18"15,54-18 1,0 17-16,-36 1 16,36-18-16,-71 53 15,89-35-15,-36 34 16,35 1 0</inkml:trace>
  <inkml:trace contextRef="#ctx0" brushRef="#br0" timeOffset="-128874.58">26300 14235 0,'0'0'0,"-53"70"62,35-52-62,0-1 16,-17 89 15,141-18 1,70-158-1,-140-1 0,-36 89 32,-18 0-63,18 17 0,-35 18 15,35-18 1,-36 53-1,36-17 1,0-36 0,18 18-1</inkml:trace>
  <inkml:trace contextRef="#ctx0" brushRef="#br0" timeOffset="-128666.34">26617 14834 0,'0'0'0,"0"18"94,0-36-94</inkml:trace>
  <inkml:trace contextRef="#ctx0" brushRef="#br0" timeOffset="-128307.8">27023 14358 0,'0'0'16,"-53"0"31,53 18-47,18 52 15,-18-34 1,17 69-1,1-16 1,-18-54 0,0-18-1,-35-17 1,-18 18 0,17-36-1,36-70 1</inkml:trace>
  <inkml:trace contextRef="#ctx0" brushRef="#br0" timeOffset="-128105.38">27023 14323 0,'0'0'16,"53"-53"31,-36 35-32,1 18-15,17-17 16,53-1 0,-70 18-1,17 18-15,18 17 16,-35-17 0</inkml:trace>
  <inkml:trace contextRef="#ctx0" brushRef="#br0" timeOffset="-119465.41">27217 14252 0,'0'0'0,"-35"-53"47,17 36-47,0 17 0,1 0 16,-1 0-16,-17 17 0,-1-17 16,1 18-16,0 0 0,0 17 15,-1-17-15,-52 140 16,141 19 31,212-195-16,-89-176 0,-158 106-15,-18 35-1,-36 35 1,36 1-16,-17 70 31,-19 52-15,36-52-16,-17 71 16,17-18 15,-18-18-16,-17-18 1,-36-34 0,-17-1-1,53-53 1,17-17 0,36 17-16,52-70 15</inkml:trace>
  <inkml:trace contextRef="#ctx0" brushRef="#br0" timeOffset="-119149.23">27570 14305 0,'-53'88'62,"53"-52"-62,-18-1 0,18 0 16,0 0-16,0 89 16,0-36-1,0-53 1,-18-17 0,1-18-1,-54 0 1,18-18-1,18-35 1,17 1 0</inkml:trace>
  <inkml:trace contextRef="#ctx0" brushRef="#br0" timeOffset="-118983.96">27605 14252 0,'0'0'16,"35"-53"31,-17 53-32,52 36 1,-17-1 0</inkml:trace>
  <inkml:trace contextRef="#ctx0" brushRef="#br0" timeOffset="-118683.39">27993 14005 0,'0'0'0,"35"53"47,-35-18-32,18 1-15,-1-1 0,1 106 32,-18-35-17,-70 17 1,-1-52 0,36-36-16,-89 71 15,-70 35 1,53-70-1</inkml:trace>
  <inkml:trace contextRef="#ctx0" brushRef="#br0" timeOffset="-116686.21">15681 15487 0,'18'0'62,"-1"0"-46,19 0-16,-19 0 0,18 0 15,1 0-15,264 18 32,-230-18-32,477 0 31,35-18 0,247 36 0,-511-18-15,-19 17 15,-193-17-31,176 18 16,-35 0-1,-17-1 1,-160 1-16,160 17 16,34-17-1,-17-1 1,18 1 0,70 0-1,-88-18 1,0 0-1,88 0 1,-18 0 0,-87 0-1,52 17 17,-141 1-32,53 0 15,-141-1-15,159-17 31,70 18-15,-141-18 0,-70 17-16,140-17 15,-17 0 1,36-17 0,-54 17-1,18 0 1,-71 0-1,-34 0 1,-1 0 0,-18 0-1,-17 0 1,18 0 0,52-18-1,-52 1 1,17 17 15,-17-18-15,-36 18-1,0-18 1,-52 18 31,-72-53-32</inkml:trace>
  <inkml:trace contextRef="#ctx0" brushRef="#br0" timeOffset="-112986.72">18697 15963 0,'0'0'0,"0"-17"78,0 34 203,0 1-265,0-1-16,-17 36 16,17-17-16,-18-19 15,18 19-15,-18-19 0,18 1 16,0 17-16,-17-17 0,17 17 0,-18-17 16,18 17-16,-18 0 0,1 89 31,17-142 31,0-105-15,0 17-31,0 71-16,17-107 15,1 89 1,-18 18-16,35-35 16,-35 34-1,18 36 1,35 18 0,17 70-1,-52-35 1,-36 0-1,-52 18 17,17-18-32,0-18 15,53-18 17</inkml:trace>
  <inkml:trace contextRef="#ctx0" brushRef="#br0" timeOffset="-112710.58">19297 16016 0,'0'0'0,"-88"-18"32,70 18-17,-17 0-15,-36 18 16,1 17-1,-18 142 17,70-142-32,18 124 31,18-106-31,87 17 31</inkml:trace>
  <inkml:trace contextRef="#ctx0" brushRef="#br0" timeOffset="-112457.56">19297 16104 0,'0'0'0,"-18"-17"46,18 34-46,18-17 16,-18 18-16,53 70 16,0-17-1,-53-54 1,35 36 0,-17 18-1,-1-36-15</inkml:trace>
  <inkml:trace contextRef="#ctx0" brushRef="#br0" timeOffset="-112274.96">19720 16263 0,'0'0'0,"-88"0"32,-18 53-17,-35 18 1,0-1-1,88-35 1,53-17 0</inkml:trace>
  <inkml:trace contextRef="#ctx0" brushRef="#br0" timeOffset="-111904.18">19985 16034 0,'35'0'62,"-17"17"-62,-1-17 16,1 18-16,70 17 15,-52-17 17,-36 0-17,-18-18-15,-35 53 16,-53 17-1,36-17 1,52 18 0</inkml:trace>
  <inkml:trace contextRef="#ctx0" brushRef="#br0" timeOffset="-111726.41">20426 16316 0,'0'0'0,"-88"53"47,52-35-47,-87 34 16,88-34-16,-54 35 31,37 0-15</inkml:trace>
  <inkml:trace contextRef="#ctx0" brushRef="#br0" timeOffset="-111191.77">20849 16104 0,'0'0'16,"-88"53"15,70-35-16,1 0-15,-1 17 16,18 0 0,18 0-1,52-35 1,-34 0-16,52-35 16,-18-18-1,-52 36 1,0 17-1,-18 17 17,-18 1-1,0 35-31,-17 17 31,35-52-31,-18 35 16,18-36-16,18 54 15</inkml:trace>
  <inkml:trace contextRef="#ctx0" brushRef="#br0" timeOffset="-110989.72">21255 16510 0,'0'0'0,"-35"0"62,35 18-46,35-36 0</inkml:trace>
  <inkml:trace contextRef="#ctx0" brushRef="#br0" timeOffset="-110610.06">21519 16122 0,'0'0'0,"-70"18"46,52-18-30,18 17-16,0 1 0,0 35 16,18 0-1,35-18 1,-18 18 15,-35 0-15,-35-18-1,-18 0 1,18-17-16,17-18 16,0 0-1,54-53 1,-1-17-16</inkml:trace>
  <inkml:trace contextRef="#ctx0" brushRef="#br0" timeOffset="-110394.08">21625 16069 0,'0'0'0,"-35"-18"63,53 18-63,-1 0 16,71 0 15,-52 0-31,52 0 15,-17 0 1,-19 18 0</inkml:trace>
  <inkml:trace contextRef="#ctx0" brushRef="#br0" timeOffset="-110039.61">22031 15928 0,'0'0'0,"35"18"62,36 52-46,-36 54 0,-35-19-1,-53 19 1,18-71-16,-36 53 16,1-18-1,-1-18 1,18-52-1,36-18 1</inkml:trace>
  <inkml:trace contextRef="#ctx0" brushRef="#br0" timeOffset="-107147.24">25135 15752 0,'18'0'62,"0"-18"-46,-1 18-1,1 0-15,105-18 32,-105 18-32,176-17 31,106 17 0,0 53 0,-159-36-15,0 1 0,0-18-1,18 0 1,-53 0 0,-18-18-1,-35 1 1,-18-1 15,-17 18-15,-1 0 46,1 0-62,0 0 31,-18-18-15,-18 18 109,18 18-109,-18-18-16,1 0 0,70-18 15</inkml:trace>
  <inkml:trace contextRef="#ctx0" brushRef="#br0" timeOffset="-98024.41">23618 14975 0,'0'0'0,"53"-88"15,-53 71 1,0-36 0,-123-36 15,-36 89 0,142 18-31,-36 17 16,88 1 15,0-1-15,0-35-1,-17 0 1,-18-18 15,0 1-15,-18-1-1,1 18-15,-36 0 16,0 18 0,35-1-1,36 19 16,0-36-15,-1 0-16,54-18 16,-54 0-1,1 18 1,-36 0 15,1 0 0,-1 36-15,1 17 0,17-18-16,17-18 0</inkml:trace>
  <inkml:trace contextRef="#ctx0" brushRef="#br0" timeOffset="-92346.75">15910 15416 0,'0'0'15,"-88"-17"32,70 17 0,1 0 109,-1 0-156,1 0 16,-1 0-16,0-18 16,-17 18-1,0 0-15,-18 18 16,0-18-1,-18 0 1,18 0 0,18 0-1,17 0 1,36 0 62,0 0-78,-18 17 16,53-17-16,-36 18 15,54 0 1,35 17 0,-36-17-1,-34-1 1,-54-17 15,-17 0-15,-36-17-16,-35-1 15,0 0 1,1 1 0,16 17-1,72-18 1,-1 18-1,36 0 17,-1 0-32,124 18 31,-35-18-15,-35 0-1,-36 17 1,-17-17-1,-53 0 17,-18 0-17,17 0-15,-52-17 16,-35-1 0,52 18-1,18 0 1,36 0-1,34 0 32,1 0-47,88 18 32,-1-1-17,-16-17 1,-54 0-16,0 18 15,-17-18 1,-36 0 15,-70 0-15,-35 0 0,105 0-16,-35 0 15,-18-18 1,36 18-1,53 0 32,-1 0-31,36 0 0,36 0-1,-72 0-15,54 0 16,-18 0-1,-36 0 1,-34 0 15,-36 0-15,17 0-16,19 0 16,-89-17-1,53 17 1,18 0-1,17 0 1,36 0 47,-1 0-48,36 0 1,18 17-1,17-17 1,-53 0 0,-52 0 31,-1 0-32,0 0-15,-34 0 16,-1 18-1,17 0 1,1-18 0,17 0-1,36 0 376,0 0-391,-1 0 16,19 17-16,-19-17 0,1 0 15,17 0-15</inkml:trace>
  <inkml:trace contextRef="#ctx0" brushRef="#br0" timeOffset="-85871.21">19879 15187 0,'0'0'15,"18"0"173,-18 18-173,17-18-15,54 17 32,-36 1-32,-17 0 0,17-18 0,0 17 15,1-17-15,-19 18 0,107 0 32,-89-18-32,177 52 15,88-16 32,-248-36-47,125 17 31,-54-17 1,-70 0-17,-35 0 1,35-17-1,0 17 1,0-18 0,0 18-1,35 0 1,0 0 0,-35 0-1,-36 0 16,1 18-15,0-1 0,17-17-1,0 18 1,18-18 0,35-18-1,1 1 1,-1-1-1,-35 0 1,-18 1 0,0 17-1,1 0 1,-19 17 0,18-17-1,1 0 16,-1 0-31,0-17 32,-17 17-17,0-18 1</inkml:trace>
  <inkml:trace contextRef="#ctx0" brushRef="#br0" timeOffset="-76561.31">9437 14940 0,'0'0'16,"35"-53"31,-17 36-47,17-19 0,0 1 15,159-177 17,-123 89-1,-89 141 16,-35 70-32,0 18 1,36 35 0,17-71-1,0-34-15,17 69 31,-17-34-15,-35-1 0,-35 1-1,-54-18 1,36-35 0,35-18-1,35 0 1,1 0-1,34 0 1,1 0 0,35-18-1,35 18 1,-17-18 0,34 18-1,1 0 1,0 18 15</inkml:trace>
  <inkml:trace contextRef="#ctx0" brushRef="#br0" timeOffset="-76247.99">10336 14887 0,'71'53'63,"-53"-35"-48,-1-1-15,1 1 0,70 35 32,-35-35-17,-18-1-15,18 1 16,-35-18-16</inkml:trace>
  <inkml:trace contextRef="#ctx0" brushRef="#br0" timeOffset="-76048.41">10619 14923 0,'0'0'0,"-71"70"31,53-52-31,-34 52 16,-1-17-1,-36 35 16,54-70-15,35 0-16</inkml:trace>
  <inkml:trace contextRef="#ctx0" brushRef="#br0" timeOffset="-61680.54">11342 14799 0,'0'0'0,"-53"71"62,53-54-46,0 1-16,-18 0 0,18-1 0,0 54 31,0-54-31,0 36 31,36-17 1,16-54 15,1-35-32,0-70 1,-35 52-1,-18 18 1,-18 18 0,18-1-1,-17 36-15,-1 0 16,-17-17 0,-1 34-1,1 1 1,18 35-1,-1 0 1</inkml:trace>
  <inkml:trace contextRef="#ctx0" brushRef="#br0" timeOffset="-61469.47">11624 15152 0,'-35'0'63,"70"0"-32</inkml:trace>
  <inkml:trace contextRef="#ctx0" brushRef="#br0" timeOffset="-60197.66">11959 14764 0,'0'0'0,"-53"-18"47,36 18-31,-1 18-16,0-1 15,18 1-15,-17 0 0,-19 140 32,107-52-1,52-106 16,-70-123-16,-53 52-15,-35 1-1,0 34 1,17 36 0,1 0-1,-19 53 1,36 36-1</inkml:trace>
  <inkml:trace contextRef="#ctx0" brushRef="#br0" timeOffset="-59649.36">12330 14728 0,'0'0'0,"-18"0"63,18 18-63,18 17 16,-18 107 15,-18-107-31,0 53 15,-17 35 1,35-87 0,0-19-1</inkml:trace>
  <inkml:trace contextRef="#ctx0" brushRef="#br0" timeOffset="-59216.77">12524 14817 0,'0'0'0,"-18"-71"31,18 53-16,18 1-15,35-1 16,-1 18 0,-34 0-16,17 53 15,-35 18 1,-70 70 15,35-88-15,-36 17-1,53-34 1,54-1 15,-19-18-15,1-17-16,105 18 16,18-88-1</inkml:trace>
  <inkml:trace contextRef="#ctx0" brushRef="#br0" timeOffset="-58915.7">12982 14817 0,'0'0'0,"-35"35"62,35-17-62,0-1 0,18 19 16,-1 52 0,36 0-1,-53 0 1,-17-70 0,-36 17-1,-53 0 1,53-35-1,18-35 17,52-18-32</inkml:trace>
  <inkml:trace contextRef="#ctx0" brushRef="#br0" timeOffset="-58478.17">13000 14781 0,'0'0'0,"-18"-35"47,36 35-15,0 0-32,34 0 15,-16 0-15,34 0 16,1 0-1,-18-18 1,-71 18 187,36 0-203</inkml:trace>
  <inkml:trace contextRef="#ctx0" brushRef="#br0" timeOffset="-45001.97">9578 15699 0,'0'17'47,"18"-17"47,-1 0-79,18 0-15,124 0 32,-123 0-32,34-17 15,54 17 1,-89 0-16,106-18 15,-35 18 1,17 0 0,-35 0-1,-17 0 1,17 0 0,-70 0-16,52 0 15,1 0 1,52 0 15,-52-18-15,-18 18-1,17 0 1,-17 0 0,0 0-1,18 0 1,17 0-1,-17 0 1,17 0 0,-18 0-1,-17 0 1,-35 0-16,17 0 16,36 0 15,-36 0-31,-17 0 0,35-17 31,-1 17-15,1 0-1,0 0 1,-17 0 0,-1 0-1,-18 0 1,1 0-1,0 0 17,-1 0-1,1 0 0,0 0 0,-18-18-31,17 18 16,1 0 15,0 0-15,-1 0 0,1 0-1,0 0 1,-36 0 281,18 18-266,0-1-15,-18 1-16,54-71 0</inkml:trace>
  <inkml:trace contextRef="#ctx0" brushRef="#br0" timeOffset="-42472.32">18115 16457 0,'0'0'0,"-35"0"63,53 0 46,-18-18-109,0 1 31,0 34 63,0-34 78,-18 34-141,18 1-15,18-36-16</inkml:trace>
  <inkml:trace contextRef="#ctx0" brushRef="#br0" timeOffset="-36724.26">11113 15928 0,'-36'18'46,"36"-1"-30,0 1 0,-17 88-1,17 35 17,17-35-17</inkml:trace>
  <inkml:trace contextRef="#ctx0" brushRef="#br0" timeOffset="-36369.57">11465 16051 0,'0'0'0,"0"18"63,-17 0-63,17-1 15,-18 1-15,-53 70 16,1 0 0,-18 18-1,52-71-15,-16 71 16,34-53 15</inkml:trace>
  <inkml:trace contextRef="#ctx0" brushRef="#br0" timeOffset="-35757.65">11659 16210 0,'0'0'15,"-88"18"1,70-18 0,18 17-16,-17 1 15,34 35 1,-17-18-16,53 36 16,0-1-1,-17 1 16,-19-36-15,-34 0 0,-19-17-1,-70 0 1,54-18 0,16-36-1,36 19 1,53-36-1,106-35 1,-53 35 0,-18 0-1,-70 35-15,17-17 16,-53 0 0,-35-1-1,-35 19 16,18 34-31,-1 19 32,18-1-17,71 18 1</inkml:trace>
  <inkml:trace contextRef="#ctx0" brushRef="#br0" timeOffset="-33857.11">8855 15663 0,'0'0'15,"-53"0"32,70 0-16,1 0-15,0 18-16,17-18 16,0 18-16,106-1 31,-52 36 0</inkml:trace>
  <inkml:trace contextRef="#ctx0" brushRef="#br0" timeOffset="-33561.29">8908 16016 0,'-18'0'62,"36"0"-62,-1 0 16,1 0-1,35 0 1,35 0 0,-17 0-1,-71 18-15,53-18 16,-18 35-1,-18-35 1</inkml:trace>
  <inkml:trace contextRef="#ctx0" brushRef="#br0" timeOffset="-32493.82">10813 14340 0,'17'0'63,"1"0"-32,0 18-31,-1-18 16,1 18-16,-1-18 0,89 53 47</inkml:trace>
  <inkml:trace contextRef="#ctx0" brushRef="#br0" timeOffset="-32258.1">11095 14340 0,'-18'-17'62,"36"17"-46,0 0-1,-1 35-15,36-17 16,-18 17 15,-35-17-31,0-1 16,0 1 0</inkml:trace>
  <inkml:trace contextRef="#ctx0" brushRef="#br0" timeOffset="-31727.37">10566 13353 0,'17'0'46,"-17"17"-30,0 19-16,-17 140 47,17-105-31,0-54-16,0 36 15,17-35-15</inkml:trace>
  <inkml:trace contextRef="#ctx0" brushRef="#br0" timeOffset="-31446.34">10971 13406 0,'0'0'16,"-53"70"15,18-35-15,18-17-16,-19 70 16,-52 53-1,35-35 1,18-35-1,35-54-15,0 1 0</inkml:trace>
  <inkml:trace contextRef="#ctx0" brushRef="#br0" timeOffset="-30562.33">11060 13653 0,'0'0'0,"-71"17"47,53-17-47,1 18 0,-1 52 32,18-17-17,18 18 1,17-1-1,-35-52 1,18 0-16,-71-1 31,0-17-15,18-17 0,17 17-16,0-36 15,18 1 1,18 17-16,17-17 15,53-35 1,1 17 0,-54 17 15,0 19-15,-17-1 15,-1 18-31,-17-17 15,18 17 1,0 0 0,-18 17 46,-18-17-46,18 18-16,0-1 15,-18 36 1,-17 0 0,35-17-16,-17 16 15,-1 1 17,53-35-17,36 0 1,17-71-1,-35 0 1,-36 0 0,-34 0-1,-18 18 1,-1 17-16,-17 0 16,-17 18-1,52 18 1,18 17-1,35 18 1</inkml:trace>
  <inkml:trace contextRef="#ctx0" brushRef="#br0" timeOffset="-28433.44">7849 15258 0,'0'0'0,"71"-89"47,-53 54-47,17 0 16,-18 0-16,89-89 31,-106 107 0,-53 105 1,36 70-1,17-69-15,35-1 15,-17-71-31,-18 1 15,0 0 1,0-1 0,-71-17-1,1 18 1,34-18 0,1 0-1,53 0 16,-1 0 1,1 0-32,70-18 15,-70 18 1,35 0-16,52 0 16,-34 0 15,17 0-16,-70-17 1</inkml:trace>
  <inkml:trace contextRef="#ctx0" brushRef="#br0" timeOffset="-28048.62">7673 15928 0,'18'0'63,"-1"-18"-63,18 18 0,1-17 15,123-54 1,-18 53 0,-18 1-1,18 17 1,-123 0-16,17 0 15,-17 0 1,-18 17 0</inkml:trace>
  <inkml:trace contextRef="#ctx0" brushRef="#br0" timeOffset="-27718.37">7832 16104 0,'0'18'62,"0"0"-46,17 35-16,-17 52 15,-35 1 1,35-53-16,-35 88 16,70-88 15</inkml:trace>
  <inkml:trace contextRef="#ctx0" brushRef="#br0" timeOffset="-27303.05">8237 16051 0,'0'0'0,"-105"0"31,87 18-31,-17 0 16,-36 88 0,53-18-1,18 0 1,53-35 0,-17-36-16,34 19 31,18-36-16,1-71 1,-54 54-16,0-72 16,-53-34-1,-34 70 1,-19 18 0,18 17-1,0 36 1,53-1-1,35 54 1</inkml:trace>
  <inkml:trace contextRef="#ctx0" brushRef="#br0" timeOffset="-26351.37">8643 14834 0,'0'0'0,"-18"-35"62,18 70-46,0 1-16,18 158 31,17 194 0,1 17 1,-36-87-1,0-177-16,-18-35 17,18-71-32,-18 71 15,18-88 1,0-36 15,0 0-31,18-35 16</inkml:trace>
  <inkml:trace contextRef="#ctx0" brushRef="#br0" timeOffset="-25470.25">7497 14834 0,'0'-88'31,"-18"88"-31,18-18 0,0 1 16,-18 17-1,18 17 1,-17 1-1,17 0-15,-36 88 16,-34 211 15,52-123-15,18-53-16,-17 89 16,34-19 15,1-52-16,-18 17 1,0-87 0,0 34-1,-18-52 1,1-1 0,-1-17-1,18-71 95,18 18-95,-1-17-15,1-1 0,35-70 16</inkml:trace>
  <inkml:trace contextRef="#ctx0" brushRef="#br0" timeOffset="-24820.76">7620 14746 0,'-88'18'62,"70"-18"-31,36 0 1,70-18-17,282 18 16,-17 0 16,-265 0-31,-35 0 0,-35 0-1,-36 0 1,1 53-1,-1-18-15,-53 54 16</inkml:trace>
  <inkml:trace contextRef="#ctx0" brushRef="#br0" timeOffset="-23752.02">7408 16792 0,'0'0'0,"-17"-17"62,34 17-31,160-18 16,-36 0-31,0 1 0,0-1-1,18-17 1,-36 35-1,-35-18 1,-52 18-16,34 0 16,1-18-1,-18 18 1,-36-17 0,1 17-1,-18-18 16,0 1 1,18 17-32,-1-18 31,-17 0-15,0 1 62,0-1-78,0 0 47,18 18-47</inkml:trace>
  <inkml:trace contextRef="#ctx0" brushRef="#br0" timeOffset="-22890.41">8502 14870 0,'-18'-18'62,"18"0"-31,18 18-15,0 0-16,-1 0 16,107-17 15,-107 17 0,-52 0 0,0-18-15,-18 0 0,35 18-1,1-17-15,-1 17 16,36 0 46,-1 17-46,1-17-16,17 0 16,18 18-1,-176-53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43:21.8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13300 3193 0,'0'0'15,"0"17"32,0 1-31,17 0-16,1 87 15,-18 142 17,35-176 15,18-89-47,0-70 31,0-35-16,-18-19 1,-17 72 0,-18 52-1,0 36 17,0 70-17,0-17 1,18-1-1,-1-34 1,36-19 0,-35-34-1,52-36 1,-34-53 0,-1 18-1,-17-18 1,-1 88-16,-17 0 15,0-17 1,18 35 0,-1 53-1</inkml:trace>
  <inkml:trace contextRef="#ctx0" brushRef="#br0" timeOffset="377.45">13935 3616 0,'0'0'32,"70"-18"-32,-52 1 15,0-1-15,-1 0 16,18-70-1,-17 71-15,-18-54 16,-35 18 0,0 35-1,-1 18 1,-17 71 0,36 0-1,17 52 1,53-70-1,17-18 1,107-105 0</inkml:trace>
  <inkml:trace contextRef="#ctx0" brushRef="#br0" timeOffset="827.53">14393 3104 0,'0'0'15,"-53"-17"32,18 176-31,35-107 0,0-16-16,0 140 15,0-88 1,0-35-1,18-53 1,35-53 0,0-52-1,0-19 17,-36 71-17,36 35 1,-35 54-1,-18 34 1,0-34-16,-18 34 16,-35 1-1,-35 17 1,35-53 0,18-35-1,35-53 1,35 18-1</inkml:trace>
  <inkml:trace contextRef="#ctx0" brushRef="#br0" timeOffset="1148.98">14817 3387 0,'0'0'0,"-89"0"31,72 0-31,-1 0 16,-17 17 0,17-17-16,18 53 15,0-17 1,53 52 0,-18-35-1,1 0 1,-36-36-1,-18 18 1,-17-17 15,17-18-15,18-53 0</inkml:trace>
  <inkml:trace contextRef="#ctx0" brushRef="#br0" timeOffset="1378.81">14923 3457 0,'0'0'0,"0"18"47,0 0-32,0-1-15,0 1 16,-18 52-1,18-52-15,-18 70 16,36-35 0,-18-35-1</inkml:trace>
  <inkml:trace contextRef="#ctx0" brushRef="#br0" timeOffset="1758.89">15240 3069 0,'0'0'0,"-18"71"47,18-36-31,0 0-16,-17 106 15,17-88-15,-18 88 16,0-35-1,1-18 1,17-70 0,17-88 15,-17-1-31,18-105 31,-18 87-15,0 72-1,18 34 17,17 36-17</inkml:trace>
  <inkml:trace contextRef="#ctx0" brushRef="#br0" timeOffset="2114.3">15275 3828 0,'0'0'0,"106"-36"31,-88 36-31,17-53 16,0-17 15,-17-1-15,-36 36-1,-17 17 1,0 18 0,-1 53-1,36 18 1,18 17 0,17-17-1,18-36 1,53-35-1,-88-18 1,52-105 0</inkml:trace>
  <inkml:trace contextRef="#ctx0" brushRef="#br0" timeOffset="2316.01">14940 3263 0,'0'0'16,"-35"-17"31</inkml:trace>
  <inkml:trace contextRef="#ctx0" brushRef="#br0" timeOffset="24058.76">9843 6421 0,'0'17'47,"17"1"94,1-18-125,-1 17-16,1-17 0,0 0 15,70 0 1,0-17-1,-53-1 1,-17 18-16,17-17 16,-17 17 15,0 0-31,-1 0 16,1 17-16,17 1 31,0-1-16,1-17 1,34 18 0,1-36-1,-1 1 1,36-18 0,-53 35-1,-18 0 1,-17 0-1,0 17 1,35-17 15,-18-17-15,18 17-16,35-18 16,18 0 15,-53 1-16,-18 17 1,0 0 0,-17 0-1,0 0 1,17 0 0,18-36-1,-36 1 1</inkml:trace>
  <inkml:trace contextRef="#ctx0" brushRef="#br0" timeOffset="33266.97">12771 7902 0,'0'0'16,"-36"-17"30,36 34-30,0 1 0,36 88-1,-54 229 17,18-229-17,-18-36 1,18-52-1,0-36 1,0-70 0,0 35-1,-17-70-15,-1 17 16,0-71 15,18 72-15,0 34-1,18 36 1,53 35 15,-54 0-31,36 53 16,-35 0 0,-18 35-1,-36 0 1,19-35-1,-18-35 1,35-1 0,17 1-1</inkml:trace>
  <inkml:trace contextRef="#ctx0" brushRef="#br0" timeOffset="34555.11">13141 7814 0,'0'0'0,"-18"0"47,18 18-31,0 17-16,0 106 15,0 18 1,0-53-16,0 17 31,0-35-15,18-35-1,-18-35 1,0-36 0,18-141-1,-1 36 1,-17 70-16,0-88 16,0 18-1,0 34 1,0 54-1,18 35 17,-18 35-17,18-17-15,34 141 16,-34-71 15,17-35-31,1-36 31,17-52-15,-18-88 0,-18 17-1,1 35 1,-18 36 0,0 53 15,0-1-16,35 54 1,-17 17 0,17 71-1,-17 35 1,0-71 0,35-87-1</inkml:trace>
  <inkml:trace contextRef="#ctx0" brushRef="#br0" timeOffset="34834.75">13899 7849 0,'-35'53'31,"35"-17"-31,0-1 0,0 0 15,0 18-15,0 88 16,0 0 0,18 36-1,-18-107 1,17-35 0,1-70 15,-18 0-31,0-18 15,18-53-15</inkml:trace>
  <inkml:trace contextRef="#ctx0" brushRef="#br0" timeOffset="35050.98">13899 7867 0,'0'0'16,"-35"-71"0,53 71 46,-1 0-46,1 0-16,17 0 0,18 0 15,-17 18-15,69 0 16,-34-1 0,-18 54-1</inkml:trace>
  <inkml:trace contextRef="#ctx0" brushRef="#br0" timeOffset="35431.11">13882 8149 0,'0'0'0,"-18"0"46,36 0-30,-1 0-16,36 0 16,53 0-1,-71 0 1,18 0-16,0 0 16,0 0-1,-35 0 1,-18-17 78,0-1-79,-18 0-15,36 71 0</inkml:trace>
  <inkml:trace contextRef="#ctx0" brushRef="#br0" timeOffset="38963.87">12682 7955 0,'0'0'0,"-70"-35"62,52 17-46,1 18 0,34-70 15,71-71 0,-88 123-31,106 0 31,0 89 1,-71-18-17,-17 17 1,-36 1-1,-17-1 1,-18 19 15,18-36-15,17-36 0,18-34 15,-17 17-31,17-36 15,0 19-15</inkml:trace>
  <inkml:trace contextRef="#ctx0" brushRef="#br0" timeOffset="49927.09">9772 11218 0,'0'0'16,"-88"18"0,70-18-16</inkml:trace>
  <inkml:trace contextRef="#ctx0" brushRef="#br0" timeOffset="53948.23">12171 11113 0,'0'0'0,"-71"-53"31,54 35-31,-1 18 16,-17-18 15</inkml:trace>
  <inkml:trace contextRef="#ctx0" brushRef="#br0" timeOffset="54200.42">12259 11148 0,'-88'0'31,"70"-18"-15,1 18-16,-19-17 15,1-1-15,-36 0 16,54 1-16</inkml:trace>
  <inkml:trace contextRef="#ctx0" brushRef="#br0" timeOffset="57865">11218 13229 0,'0'0'0,"-35"-17"63,35 34-1,-18 18-46,18-17-16,0 53 16,-17 105-1,17-35 1,-18-35 0,18-71-16,-17 36 15,17-54 16,17-52-15,-17 18-16,18-54 16</inkml:trace>
  <inkml:trace contextRef="#ctx0" brushRef="#br0" timeOffset="58181.13">11395 13335 0,'0'0'16,"-36"18"31,-16 35-32,-19-1 1,36-34-16,-18 35 16,0-35-1,71-18 32,-1 17-47,71 19 16,36-1 15,-36 0-31,-17 0 31,-19-17-31</inkml:trace>
  <inkml:trace contextRef="#ctx0" brushRef="#br0" timeOffset="58513.94">11924 13511 0,'0'0'0,"-18"0"63,36 0-47,0 0-16,-1-17 15,54 17 1,-1-18-1,36 18 1,-53 0 0,0 0-1,-18 0-15</inkml:trace>
  <inkml:trace contextRef="#ctx0" brushRef="#br0" timeOffset="58779.85">12294 13229 0,'0'0'16,"71"35"31,-53-35-47,-1 18 15,18 53 1,-17 52-1,-36-52 1,1-36-16,-18 71 16,-18-36-1,0-52 1</inkml:trace>
  <inkml:trace contextRef="#ctx0" brushRef="#br0" timeOffset="59719.24">12965 13353 0,'0'0'31,"0"-18"0,0 36 1,17-1-32,36 124 31,35-70 0,-52-71-15,-19 0-1,19-53 1,-1-35 0,-35 53-1,-18 35 16,1 35-15,-1-35-16,-53 70 16,-17 1-1,-18 17 1,36-70 0,34-1-16,-34-34 15,17-18 1,18-1-1,35 1 1,0 17-16,35-17 31,0-36-15,-17 54-16,17-18 16,0-1-1,-17 36 1</inkml:trace>
  <inkml:trace contextRef="#ctx0" brushRef="#br0" timeOffset="86824.47">27517 5539 0,'0'0'16,"-18"70"-1,0-52 1,18-1-16,-17 19 0,17-19 15,0 19-15,-18-1 0,18-17 16,0 17-16,-18 0 0,18-17 16,0 17-16,0 0 0,-35 106 31,35-105-31,-17 34 31,34-87-15</inkml:trace>
  <inkml:trace contextRef="#ctx0" brushRef="#br0" timeOffset="87091.08">27481 5680 0,'0'0'0,"0"-71"16,-17 54-1,17-19-15,-18 19 16,18-1 15,0 0-15,71 18-1,35 0 1,-1 0 0,1 18-1,0 0 1,-88 17-1,-36 18 1</inkml:trace>
  <inkml:trace contextRef="#ctx0" brushRef="#br0" timeOffset="87291.54">27499 5856 0,'0'0'0,"18"0"47,-1-18-47,19 18 16,52 0-1,0 0 1,-17 18 0,-36 70-1</inkml:trace>
  <inkml:trace contextRef="#ctx0" brushRef="#br0" timeOffset="87489.12">27481 6279 0,'0'0'0,"-35"-17"62,53 17-62,17 0 16,106 0-1,0 0 1,-53 0 0</inkml:trace>
  <inkml:trace contextRef="#ctx0" brushRef="#br0" timeOffset="88042.04">28540 5503 0,'0'0'0,"-36"-70"16,19 52-1,-1 18-15,1 0 16,-1 18 15,0 35-15,-35 123 0,36-17-1,-1 0 1,0-36-1,18-88 1,-17 18 0,17-17-1,0-54 1,17 18 0,1-35-16</inkml:trace>
  <inkml:trace contextRef="#ctx0" brushRef="#br0" timeOffset="88954.55">28910 5644 0,'0'0'0,"0"18"47,0 0-32,-17 17 1,17-17-16,-18 17 0,18-17 0,-35 140 31,17-140-31,0 88 31</inkml:trace>
  <inkml:trace contextRef="#ctx0" brushRef="#br0" timeOffset="89172.42">28681 5556 0,'0'0'0,"-18"-35"62,36 35-62,-1 0 0,19 0 16,17 0-16,123 35 16,-35-17-1</inkml:trace>
  <inkml:trace contextRef="#ctx0" brushRef="#br0" timeOffset="89561.11">29316 5362 0,'0'0'0,"0"-17"62,17 17-62,36 17 16,18 36-1,-53 18 1,-18 17 0,-53 35-1,-36 89 1,37-53-1,34-124-15,-35 89 16,35-54 15,1-70-15,-19 0 0,19-35-1,70-71 1</inkml:trace>
  <inkml:trace contextRef="#ctx0" brushRef="#br0" timeOffset="89791.88">29669 5856 0,'35'0'63,"-17"0"-63,17 0 15,35 0 1,-34 0-16,-19 0 16,1 35-1</inkml:trace>
  <inkml:trace contextRef="#ctx0" brushRef="#br0" timeOffset="90003.07">29528 6156 0,'0'0'0,"17"0"63,1 0-48,-1 0-15,19 0 0,70 18 16,-1 17 15,-34-35-31</inkml:trace>
  <inkml:trace contextRef="#ctx0" brushRef="#br0" timeOffset="91453.9">30445 5609 0,'0'0'16,"35"-35"31,-17 0-32,-1 17-15,19-17 0,-19-1 0,18 19 16,-17-18-16,17-18 31,-35 70 16,-53 71-31,53-52-16,-35 175 31,35-105 0,-17-53-15,-1-18 0,-17-35-1,-18 0 1,35 0-1,18-17 1,53 17 15,106 0-15,-36 0 0,1 0-1,-107 17-15,54 19 16</inkml:trace>
  <inkml:trace contextRef="#ctx0" brushRef="#br0" timeOffset="91703.07">30392 6156 0,'0'0'31,"-18"0"1,71 0-17,53 0 1,70 18 0,-87-18-1,-54 0-15,71 17 16,-53 1-1</inkml:trace>
  <inkml:trace contextRef="#ctx0" brushRef="#br0" timeOffset="92184.93">30692 6315 0,'0'0'0,"-18"-36"63,36 36-63,-1 18 0,36-18 16,18 53-1,-89 0 1,1-35-16,-54 52 15,-17 1 1,35-36 0,53 0 15,53 1-31,0 16 31,17 19-15,-52-36-1,-36-17 1,-35 17 0,-17-17-1,-18-18 1,-36-53 0,89-18-1</inkml:trace>
  <inkml:trace contextRef="#ctx0" brushRef="#br0" timeOffset="96498.79">12153 5768 0,'-17'88'62,"17"-35"-62,0-18 16,0 18-16,0 0 0,-18 0 16,18 0-16,-18 123 31,1-140 0,34-142-15</inkml:trace>
  <inkml:trace contextRef="#ctx0" brushRef="#br0" timeOffset="96720.87">12083 5750 0,'0'0'16,"-18"-53"15,18 36-15,18 17-1,-1-18 1,36 0 0,-18 18-16,71-17 15,35 17 1,-105 17-1,-1 19 1</inkml:trace>
  <inkml:trace contextRef="#ctx0" brushRef="#br0" timeOffset="96932.2">12153 5962 0,'0'0'16,"-35"0"31,53 0-47,-1 0 15,89 0 1,0 0 0,0 35-1,-89-35-15,-17 36 16</inkml:trace>
  <inkml:trace contextRef="#ctx0" brushRef="#br0" timeOffset="97120.38">12153 6368 0,'0'0'0,"-17"0"62,34 0-62,1 0 16,88 0 0,-53 0-16,158 0 15</inkml:trace>
  <inkml:trace contextRef="#ctx0" brushRef="#br0" timeOffset="97514.1">12912 5786 0,'0'0'0,"-71"-36"31,53 19-31,-17-1 16,0 0 15,35 36 0,0 0-31,0 140 32,0-105-32,0 71 15,-18 123 1,18-89-1,18-69 1,70-54 0,53-141-1</inkml:trace>
  <inkml:trace contextRef="#ctx0" brushRef="#br0" timeOffset="97716.46">13106 6085 0,'0'18'63,"17"0"-63,1 17 16,0-17-16,35 70 15,-1-18 1,19-17-1,-18-53 1</inkml:trace>
  <inkml:trace contextRef="#ctx0" brushRef="#br0" timeOffset="97881.25">13406 6121 0,'0'0'0,"-89"35"31,54 18-31,0-18 0,-18 71 31,18 0-15,35 53-1</inkml:trace>
  <inkml:trace contextRef="#ctx0" brushRef="#br0" timeOffset="98297.68">13511 5786 0,'0'0'0,"0"-36"62,18 36-62,17 0 0,54 0 16,-19 53 15,-52-18-31,-18 1 16,17 52 0,-52 141-1,17-123 1,1 53-1,17-106-15,-18 0 16,18 17 0,-17-87 15,17-1-31,0-106 16,17 72-1</inkml:trace>
  <inkml:trace contextRef="#ctx0" brushRef="#br0" timeOffset="98513.93">13952 6138 0,'36'-17'62,"-19"34"-62,1-17 16,70 0 0,-17 36-1,-54-19-15</inkml:trace>
  <inkml:trace contextRef="#ctx0" brushRef="#br0" timeOffset="98713.58">14041 6385 0,'0'0'0,"-36"-17"63,54 17-48,0 0-15,-1 17 16,160-17-1,-89 0-15</inkml:trace>
  <inkml:trace contextRef="#ctx0" brushRef="#br0" timeOffset="99127.83">15205 5997 0,'0'0'0,"-36"88"32,1-70-32,-88 123 15,17-35 1,18-18-1,52-70 1,89-106 15</inkml:trace>
  <inkml:trace contextRef="#ctx0" brushRef="#br0" timeOffset="99329.97">15152 5680 0,'0'0'15,"17"17"32,-17 19-47,36 87 16,-19-17 0,1 0-16,-18 53 15,0 17 1,18-141-1,-1 0-15</inkml:trace>
  <inkml:trace contextRef="#ctx0" brushRef="#br0" timeOffset="99847.92">15646 6033 0,'0'0'16,"17"0"31,1 0-31,0 0-16,17 0 0,0 0 0,89 88 31,-107-53-31</inkml:trace>
  <inkml:trace contextRef="#ctx0" brushRef="#br0" timeOffset="100031.87">15716 6350 0,'0'0'31,"-53"-18"0,71 18 1,88 0-17,70-35 1,-88 17 0</inkml:trace>
  <inkml:trace contextRef="#ctx0" brushRef="#br0" timeOffset="100529.3">16140 5891 0,'17'-88'31,"1"88"-31,0-17 0,-1-1 16,1 18-16,52 0 16,-17 53-1,-53 17 1,-17 19-1,-36-1 1,35-53 0,36 18 15,52 18-15,18 17-1,-35-53 1,-53 18-1,-35-18 1,-88 53 0,34-52-1,37-36 1,52-18-16,0-35 16</inkml:trace>
  <inkml:trace contextRef="#ctx0" brushRef="#br0" timeOffset="119116.97">31415 6121 0,'0'0'0,"18"-18"62,-1 36-62,1-18 16,-18 17-16,17 1 0,-17 35 15</inkml:trace>
  <inkml:trace contextRef="#ctx0" brushRef="#br0" timeOffset="119497.74">31274 6526 0,'0'0'16,"-36"-53"31,19 18-32,17 18-15,-18-54 16,18 18-1,53 0 1,18 18 15,17 53-15,-35 17 0,-18 53-1,-17 0 1,52-17-1,-34-71 1,140-106 0,-53-18-1</inkml:trace>
  <inkml:trace contextRef="#ctx0" brushRef="#br0" timeOffset="119882.17">31997 6103 0,'0'0'0,"0"-123"31,0 105-31,18 18 16,35-35 0,-1 52-1,1 19 1,-53-1 0,0-17-16,0 34 15,-70 54 1,-1 0-1,54-18 1,105-17 15,35-71-15</inkml:trace>
  <inkml:trace contextRef="#ctx0" brushRef="#br0" timeOffset="120200.64">32720 6050 0,'0'0'16,"-106"-35"0,0 35-1,71 18-15,-35 34 16,52-16-16,-70 105 16,70 35-1,71-88 1,35-52-1,71-89 1,53-141 15,-159 53-15,-53 35 0,-53 53-1,-18 35 1,-17 124-1</inkml:trace>
  <inkml:trace contextRef="#ctx0" brushRef="#br0" timeOffset="120780.81">32932 6456 0,'0'0'0,"-35"35"63,35-17-63,-18-1 0,18 1 0,-18 17 31,36-35-16,17 0 1,-17-17-16,35-36 16,-18-18-1,-17 54 1,-1 34 15,-17 18-15,0 1-1,0-19 1,36 19 15,-1-36-15,35-36 0,-34 1-1,-36 53 48,-18 70-48,18-70 1,35-1 0</inkml:trace>
  <inkml:trace contextRef="#ctx0" brushRef="#br0" timeOffset="121129.16">33479 6509 0,'0'0'16,"-36"70"31,36-52-31,-17 17-16,34 1 31,1-19-16,0-17-15,52 0 16,-17 0 0,-35-17-1,-1 34 1,-17 18 0,18-35-1,-18 18 1,0 0-1,18 17 1,-1-17 0,-17-1-1</inkml:trace>
  <inkml:trace contextRef="#ctx0" brushRef="#br0" timeOffset="121445.68">33831 6703 0,'0'0'0,"0"-18"47,-17 18-32,-1 0-15,-17 35 16,17 18-1,18-35-15,0 0 16,0 35 0,0-36-1,-17-52 17,-36 0-1,17-1-31</inkml:trace>
  <inkml:trace contextRef="#ctx0" brushRef="#br0" timeOffset="121591.53">33708 6315 0,'0'0'0</inkml:trace>
  <inkml:trace contextRef="#ctx0" brushRef="#br0" timeOffset="127690.7">13335 9384 0,'0'0'0,"-88"-53"31,70 35-15,1 1-16,-1 17 0,0-18 16,1 0-16,-1 1 0,0-1 15,1 1-15,-1-1 0,18 0 16,-18 18-16,36 0 15,0 0 1,-1 0-16,177-17 31,212 17 1,-71 17-1,-300-17-16,-87-17 32,16 17-47,-122 0 16,-19 0 0,107 0-16,-89 17 15,0-17 1,106 0-1,88 0 17,1 0-32,52-17 15,159-36 1,-35 35 0,-142 18-16,159 0 15,1 18 1</inkml:trace>
  <inkml:trace contextRef="#ctx0" brushRef="#br0" timeOffset="128573.69">26864 8378 0,'0'0'0,"-18"89"46,1-54-46,17 18 16,-18-18-16,0 0 0,1 18 16,17 0-16,-88 177 31,52-72 0,125-246 0</inkml:trace>
  <inkml:trace contextRef="#ctx0" brushRef="#br0" timeOffset="128839.58">26811 8537 0,'0'0'0,"0"-123"16,0 17 0,18 18-1,17 35 1,53 35 15,-17 36-31,-36-1 16,53 54-1,-52 52 1,-72-52 0,-70 17-1,54-70 1,34-18-16,-35 18 15,53-36 1</inkml:trace>
  <inkml:trace contextRef="#ctx0" brushRef="#br0" timeOffset="129390.49">27534 8520 0,'0'0'15,"-88"-53"16,70 53-15,-52 35 0,52-17-16,-52 35 15,17 52 1,53-34 0,17-36-1,107-52 1,17-107 15,71-105-15,-106 52-1,-71 36 1,-35 71 0,-18 34-1,-35 54 1,0 35-1,-35 123 1,53 1 0,0 52-1,17-105 1</inkml:trace>
  <inkml:trace contextRef="#ctx0" brushRef="#br0" timeOffset="129938.88">27799 8714 0,'0'0'0,"88"-71"31,-53 53-16,124-105 1,-106 88 0,-71 35 31,18 17-47,-70 72 15,52-54 1,-17 88-16,-18 54 31,18-36-31,17-18 31,0 1-15,1-36 0,-1-70-1,-35-18 1,0-53-1,18-36 1,53 1 0,35 18-1,-18 52-15,71-35 16,35 0 0,71 0-1,-89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45:58.3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8696 14164 0,'0'0'16,"-35"-35"15,35 52-15,0 1-16,17 17 0,-17 18 15,0 0-15,71 494 32,-71-247-1,0-177 0,18-475 0,-36 140-15,0-70 0,18 105-1,0 1 16,0 141-31,18 17 0,52-35 32,-17 53-17,53 88 1,-53 71 0,-71 17-1,-34 18 1,-19-105-1,36-72 1,17-17 0,36-70-1</inkml:trace>
  <inkml:trace contextRef="#ctx0" brushRef="#br0" timeOffset="315.33">9490 13988 0,'-71'17'31,"54"1"-31,-1 0 16,-70 70-1,52 88 1,36 18-1,0-17 1,36-19 0,-1-17-1,71-17 1,-36-89 0,36-105-1</inkml:trace>
  <inkml:trace contextRef="#ctx0" brushRef="#br0" timeOffset="1535.57">10089 14340 0,'0'0'0,"36"18"47,-19 0-31,19-1-16,175 177 31,-52-17 0,-18-142 1</inkml:trace>
  <inkml:trace contextRef="#ctx0" brushRef="#br0" timeOffset="1735.08">10619 14270 0,'0'0'15,"-89"53"1,1 53 0,-35 52-1,52-69 1,18-19-16,0-17 15,36-18 1,52-70 0</inkml:trace>
  <inkml:trace contextRef="#ctx0" brushRef="#br0" timeOffset="2565.44">11483 14129 0,'0'0'0,"0"17"63,-18 1-63,1 0 0,17 17 16,-18 0-16,-17 1 0,17-19 15,0 18-15,-52 89 31,88-89 1,105 18-1,36-35 0,-71 17-15</inkml:trace>
  <inkml:trace contextRef="#ctx0" brushRef="#br0" timeOffset="2812.88">11271 14711 0,'0'0'0,"-35"0"62,53 0-62,17 17 0,-17-17 16,140 36 0,36-19-1,-88-34 1</inkml:trace>
  <inkml:trace contextRef="#ctx0" brushRef="#br0" timeOffset="3813.28">12241 14217 0,'0'0'16,"-17"0"31,17 53-32,0-18-15,17 18 0,-17 0 16,0 0-16,18 211 31,17-175 1,-17-142-17</inkml:trace>
  <inkml:trace contextRef="#ctx0" brushRef="#br0" timeOffset="4162.31">12559 14164 0,'0'0'16,"-53"106"30,-53 0-14,89-89-32,-54 19 15,71-19-15,-18-17 16,18 18 0,71 17-1,-1-17 1,54 35-1,-54-18 17,1 0-17,0 18 1,-36-35 0</inkml:trace>
  <inkml:trace contextRef="#ctx0" brushRef="#br0" timeOffset="4496.31">12841 14058 0,'0'0'16,"71"53"31,-36-18-32,-17 1-15,-1-1 16,36 106-16,-18 53 16,-35 71 15,0-212-31,-17 52 16,-18 1-1,17-88 1,-35-18-1,0-18 1,35-35 0,18-17-1</inkml:trace>
  <inkml:trace contextRef="#ctx0" brushRef="#br0" timeOffset="5879.23">21396 14182 0,'-35'-18'47,"52"18"-16,-17 18-31,18-1 0,17 213 32,-52 122-1,-1-210 0,53-213 0</inkml:trace>
  <inkml:trace contextRef="#ctx0" brushRef="#br0" timeOffset="6132.16">21449 13935 0,'0'0'0,"0"-71"31,18 71-15,-1 0-1,89 35 1,-35 36 0,-54 52-1,-17-70-15,-53 141 16,-35-88-1,18-35 1,17-36 0,35-70 15</inkml:trace>
  <inkml:trace contextRef="#ctx0" brushRef="#br0" timeOffset="6426.63">22172 13847 0,'0'0'0,"-88"35"32,70-18-32,-70 72 15,35 34 1,36 54-1,17-19 1,0-105-16,17 53 16,-17-71-16,35 106 15,18-52 1,88-72 15</inkml:trace>
  <inkml:trace contextRef="#ctx0" brushRef="#br0" timeOffset="6677.82">22507 14199 0,'0'0'16,"18"71"30,0-36-46,-1 0 16,1 1-16,35 70 16,17-18-1,-52-71-15,35 54 16,0-18 15,-18-71-15</inkml:trace>
  <inkml:trace contextRef="#ctx0" brushRef="#br0" timeOffset="6861.82">22789 14182 0,'0'0'0,"-70"17"32,35 1-32,-54 88 15,-16 70 1,52-52-1,35-19 1,53-16 0</inkml:trace>
  <inkml:trace contextRef="#ctx0" brushRef="#br0" timeOffset="7145.74">23266 14217 0,'0'0'0,"-18"0"63,36 0-63,70 35 15,-18-17 1,-34 0 0,-19-18-16,19 17 31,-19 1-31</inkml:trace>
  <inkml:trace contextRef="#ctx0" brushRef="#br0" timeOffset="7559.96">23583 14023 0,'0'0'0,"-53"70"47,18-52-47,17 17 0,-52 36 15,35-36 1,-54 36 0,19-18-1,52-36 1,53 1 15,-17 0-31,53-1 16,-1 19-1,18-19 1,1 36 0,-37 0-1,-52-35 1</inkml:trace>
  <inkml:trace contextRef="#ctx0" brushRef="#br0" timeOffset="7792.8">23072 14693 0,'0'0'15,"88"71"16,-70-54-15,52 19 0,1-1-1,17 0 1,-35-35-16,88 18 16</inkml:trace>
  <inkml:trace contextRef="#ctx0" brushRef="#br0" timeOffset="8543.68">24236 14041 0,'0'0'0,"17"70"46,-17-35-30,18 18-16,-18 88 16,35 195 15,36-213 0</inkml:trace>
  <inkml:trace contextRef="#ctx0" brushRef="#br0" timeOffset="8826.18">24483 14288 0,'0'0'0,"-53"52"62,18 1-62,-36 18 31,53-53-31,1 17 16,-1-18 0,53 1 15,54 53-15,-1-18-1,-53-36-15,53 18 16,-17-35-1</inkml:trace>
  <inkml:trace contextRef="#ctx0" brushRef="#br0" timeOffset="9178.12">24642 14005 0,'0'0'16,"52"71"-1,-34-36-15,0 0 16,35 71 0,-36-53-16,54 71 15,-36-19 1,-17 19-1,-71 70 1,-18-88 0,-17-36 15,18-34-31,34-36 16,19-18-1</inkml:trace>
  <inkml:trace contextRef="#ctx0" brushRef="#br0" timeOffset="13521.28">22331 13970 0,'0'0'0,"0"18"46,0 17-30,0 18-16,17 0 0,-17 17 16,0 1-16,-17 229 31,17-212-31,-18 35 31,53-123 0,71-423 1,-70 229-17,-19 0 1,1 159 0,0 35-1,-18 70 1,0 142 15,-18-89-31,0 71 31,18-70-15,0-89 0,0-17-1,36-89 1,34-158-1,-35 70 1,-17 71 0,0 70-1,-18 36 17,0 53-32,0 105 15,0 18 1,17-35-1,-17-53 1,18-36 15,-18-87-15</inkml:trace>
  <inkml:trace contextRef="#ctx0" brushRef="#br0" timeOffset="14103.67">22172 14217 0,'0'0'0,"-88"0"16,70 0-1,36-18 16,0 1-15,-1 17-16,212-106 31,-87 88-31,-89 1 16,123 17 0,-35 17-1,-88-17 1,-53 0-1,-53 18 1,-141-1 0,123-17-16,-70 0 15,-70 0 1,34 0 0,160 0-1,34 0 1,36-17-1,141-54 1,88 18 15,-70 53-15,-71 0 0,-53 0-1,-52 18 1,-72 0 15,1-1-31,-18 19 16</inkml:trace>
  <inkml:trace contextRef="#ctx0" brushRef="#br0" timeOffset="14837.2">22684 14129 0,'0'0'15,"0"88"32,0-35-47,-18 17 0,-17 124 32,-18 0-17,35-141-15,-17 71 16,17-71-1,54-141 17,16-142-17,-16-34 1,-36 176-16,0-159 16,-18 158-1,18 54 1,-18 70 15,18 18-31,-17 159 31,-1 35-31,1 35 32,-1-105-17,18-107 1,18-52-1,34-89 1,19-176 0,-53 106-1,-18-159 1,-18 230 0,18 87 30,0 19-46,0 140 16,0-105-16,0 123 16,0 17 15,-18-87-15,18-71-1,0-36 1,0-34-1,-17-54-15</inkml:trace>
  <inkml:trace contextRef="#ctx0" brushRef="#br0" timeOffset="15417.18">22190 14164 0,'0'0'16,"-71"-35"15,89 35-15,70-18 15,53 0-16,18 1 1,35 17 0,-106 17-1,-53-17 1,-70 0 0,-71 0-1,53 18-15,-52-18 16,34 18-16,-88-1 15,0 1 1,124-18 0,53-18 31,88-52-32,-53 52-15,105-17 16,54 17-1,-106 36 1,-18-18 0,-53 18-1,-35-1 17</inkml:trace>
  <inkml:trace contextRef="#ctx0" brushRef="#br0" timeOffset="17284.49">23883 14658 0,'0'0'16,"53"-18"31,-35 1-32,17-1-15,0-17 0,0-1 16,1 19-16,175-195 31,19-88 0,-177 159 1,-89 106-1,19 17-31,-36 1 16,0 17-1,18 0 1,-36 35-1,53 18 1,18 53 0,0 70 15,18 18-15,0-88-16,-1 53 31,-17-71-16,0-35 1,18-36 0,-18-70 15,18 18-31,17-106 16,35 18-1,1 52 1,0 36-1,-36 35 1,-18 17 0,1 107 15,-36-36-31,1 36 16,17-124-16</inkml:trace>
  <inkml:trace contextRef="#ctx0" brushRef="#br0" timeOffset="17353.16">24677 14676 0,'-18'141'0,"18"-124"15,18-17 17</inkml:trace>
  <inkml:trace contextRef="#ctx0" brushRef="#br0" timeOffset="27892.54">14340 13705 0,'-52'-17'47,"34"17"-32,-35 0 17,0 17-1,53 1 0,35 17-15,18 18-1,0-17 1,-35-19-16,52 1 16,19-1 15,-54-17-31,35-35 31,-52 18-31,53-89 16,-19 35-1,-34 54-15,17-72 16,1 19 0,-19 17-1,1 18 1,-18-1 0,0 19-1,-18-36 1,18 0-1,-17-18 1,-1 36 0,0 0 15,1 35-15,-19-18-1,36 0 1,-17 1-1,-18-1 1,-1 18 0,1 0-1,0-17 1,-1-1 0,19 18-1,-18 0 1,-1 0-1,-17 18 1,18-1 15,0 1-31,0-1 16,35 1 15,-18 17-15,18-17-1,-18 0 1,18 17 0,-17 0-1,17 18 1,-18 53 0,18-36-1,0-34-15,0 34 16,35 1-1,1-53-15,52-1 16,53-52 15,53-71-31</inkml:trace>
  <inkml:trace contextRef="#ctx0" brushRef="#br0" timeOffset="36003.96">9701 6491 0,'0'0'16,"-70"-35"30,70 17-30,0 1 15,17 17 1,1 0-17,17 17 1,36-17-1,-18 18 1,17-18 0,1 0-1,-36 0 1,71 0 0,-71 0-16,54-18 15,16 18 1,19-17-1,-36-1 1,0 18 0,-70-18-16,35 18 15,-36 0-15,36-17 16,-17-1 0,-1 18-1,0 35 1,0 1-1,18-1 1,0 0 15,18-17-15,-53-18-16,52 17 16,36-52-1,17 0 1,-34 17-1,-54 18-15,18-17 16,-36 17 0,-17 17 31,18-17-32,0 0 1,-1 0-16,-17 18 0,53-18 15,18 17 17,-54-17-32,19 18 0,-36 0 15</inkml:trace>
  <inkml:trace contextRef="#ctx0" brushRef="#br0" timeOffset="46015.42">13917 14499 0,'0'0'0,"-88"0"32,70 0-32,1 18 15,34-36 16,1 1-15,0 17-16,70-89 16,-35 72 15,52 211 16,-34-141-16,-18-71-15,0-88-1,0-35 1</inkml:trace>
  <inkml:trace contextRef="#ctx0" brushRef="#br0" timeOffset="46626.74">14640 14446 0,'53'-70'63,"-53"52"-63,35-52 16,-35 34-1,0 19 1,18 52 31,0 71-47,17 17 31,-17-70-31,-1 35 16,36 36-1,-53-71 1,-17-36-1,-19-17 1,-52 0 0,35-17-1,18-1 1,70 18 15,106 18-15,-35-1-1,0 1-15,35-18 16,-17-18 15,-72 1-31</inkml:trace>
  <inkml:trace contextRef="#ctx0" brushRef="#br0" timeOffset="57817.78">23636 9225 0,'-35'-35'63,"17"35"-32,18 18 0,-17 52-15,34 1-1,-17-54 1,35 1 0,-17-18-1,-18-18-15,35-17 16,-35-53 15,0 70-15,-17 1-1,-1 34 17,0 1-17,18-1 1,18-17 0,0-17-1,-18-1-15,35 1 16,-35-1-1,-35 36 17,-18 70-17,35-35 1,53 0 0,36-36-1,-53-17 1,35-17-16</inkml:trace>
  <inkml:trace contextRef="#ctx0" brushRef="#br0" timeOffset="58501.07">22384 8978 0,'0'0'0,"-36"124"47,19-89-31,17 0-16,-35 124 31,-1-36 0,107-158 0</inkml:trace>
  <inkml:trace contextRef="#ctx0" brushRef="#br0" timeOffset="58736.86">22366 9084 0,'0'0'15,"-35"-71"17,35 54 15,17 17-47,1 0 0,17 0 15,18-18 1,-35 18-16,35 0 15,0 18 1,-18-1 0</inkml:trace>
  <inkml:trace contextRef="#ctx0" brushRef="#br0" timeOffset="58950.87">22384 9225 0,'0'0'0,"-71"0"47,89 0-31,-1 0-16,1 0 16,70 0-1,-17 0 1,-36 35-1</inkml:trace>
  <inkml:trace contextRef="#ctx0" brushRef="#br0" timeOffset="59166.38">22296 9472 0,'0'0'0,"-36"0"62,54 0-62,0 0 16,34 0-1,-16 0-15,-19 0 0,72 0 16,16 18 0</inkml:trace>
  <inkml:trace contextRef="#ctx0" brushRef="#br0" timeOffset="59651.75">22913 9013 0,'0'0'0,"-71"-35"46,54 35-46,17 18 32,-18-1-17,18 19-15,0 52 16,-18 0 0,18-70-16,0 52 15,-17 1 16,-1-36-15,18-17 0,18 17-1,17-17 1,36-54 0</inkml:trace>
  <inkml:trace contextRef="#ctx0" brushRef="#br0" timeOffset="59885.01">23125 9031 0,'0'0'0,"-36"35"47,36-17-32,-17 17-15,-19 89 31,19-36-31,-1 18 32,18-89-32,0 1 15,0 0-15,35-1 16</inkml:trace>
  <inkml:trace contextRef="#ctx0" brushRef="#br0" timeOffset="60100.01">23001 9119 0,'0'0'0,"-18"-35"62,36 35-62,0 0 0,-1 0 16,1 0-16,53 0 31,-1 0-15,-52 18-16</inkml:trace>
  <inkml:trace contextRef="#ctx0" brushRef="#br0" timeOffset="60497.82">23230 8961 0,'0'0'0,"18"-18"63,0 0-63,-1 18 0,19 0 16,-19 0-1,1 18 1,-18 52 15,0-34-31,-35 70 16,-1 52-1,1-34 1,-18-18 0,18-36-1,17-70 16,18-17-31,0-19 16,0 1 0,36 35-1</inkml:trace>
  <inkml:trace contextRef="#ctx0" brushRef="#br0" timeOffset="60818.3">23495 9190 0,'0'0'0,"-53"-18"63,71 18-63,-1 0 0,19 0 15,34-17 1,-35 17 0,1 0-16,17 0 15,-36 35 16</inkml:trace>
  <inkml:trace contextRef="#ctx0" brushRef="#br0" timeOffset="61098.6">23442 9402 0,'0'0'0,"-70"0"62,87 0-46,1 0 0,-1 0-16,54 0 15,-18 0 1,-35 17-16,-1-17 0,36 0 16,-18 18 15,1-18-31,-1 35 31</inkml:trace>
  <inkml:trace contextRef="#ctx0" brushRef="#br0" timeOffset="61432.46">23513 9260 0,'35'-17'63,"-17"-1"-63,34 18 15,1-17 1,-35 17-16,35-18 16,35 18-1,-53 0 1</inkml:trace>
  <inkml:trace contextRef="#ctx0" brushRef="#br0" timeOffset="61713.49">23530 9454 0,'0'0'0,"-70"-17"47,87 17-31,1 0-16,0 0 0,105-35 31,-52 35-15,-1-18-1,-52 18-15,35 18 16,-36-1-1</inkml:trace>
  <inkml:trace contextRef="#ctx0" brushRef="#br0" timeOffset="61934.86">23583 9472 0,'-35'0'62,"53"0"-46,-1 0-1,54 0 1,-1 18 0,-17-1-1,-35 1-15,52 17 16</inkml:trace>
  <inkml:trace contextRef="#ctx0" brushRef="#br0" timeOffset="69693.81">24024 14676 0,'0'0'0,"-35"-36"63,53 1-63,17 0 15,141-247 1,-35 17 31,-88 124-16,-106 70 0,18 54-15,17 17 0,1 0-16,-1 35 15,0 71 1,18 52-1,0-105-15,-17 53 16,17 88 0,0-35-1,0-124 1,17-35 15,-17-17-15,36-54-1,17-35 1,-18 18 0,0 35-1,-17 53-15,-18-17 16,0 34 0,18 36-1,-18 53 1,0 35-1,0-53 1,17-17 0,1-36-1,-1-35 1,19 0 0,17-35-1,0-53 16</inkml:trace>
  <inkml:trace contextRef="#ctx0" brushRef="#br0" timeOffset="70818.17">24112 14817 0,'0'0'0,"18"-18"62,0 0-46,-1 1-16,1-19 0,88-158 31,-36 18 0,-87 194 16,-19 88-31,19-71-16,-1 106 31,0-18-15,18-17-1,-17-35 1,34-89 15,1-35-15,35-35-1,0-18 1,-35 71-16,70-89 16,-53 89-1,0 18 1,-17 52 0,0 18-1,-18 88 16,0-53-15,0-35 0,0-18-1,17-52 17,36-1-17,-18-53 1</inkml:trace>
  <inkml:trace contextRef="#ctx0" brushRef="#br0" timeOffset="72485.33">27975 12012 0,'0'-18'62,"0"36"1,0 0-32,0 35-15,0-18-1,0-17 1,18-18-1,0-53 1,-1 35-16,1-53 16,-1 19-1,-17 34 1,0 36 46,0 52-30,-17-17-17,17-35-15,0-36 47,17-35-31,19-53-1,-19 89 1,-17-1-16,0 36 47,-17-1-31,17 19-1,0-1-15,0-18 0,-18 72 31,18-54-15,0 0 0</inkml:trace>
  <inkml:trace contextRef="#ctx0" brushRef="#br0" timeOffset="73818.77">28152 11765 0,'0'0'0,"0"53"47,0-35-47,0 17 16,-36 71 15,1 0 0,35-106 0,18-71 1,-18 1-17,0-1 1,0 89 46,0-1-62,0 1 16,0 35-16,0 53 31,-18-53-31,18-36 32,18 1-17,-1-18 1,1 0-16</inkml:trace>
  <inkml:trace contextRef="#ctx0" brushRef="#br0" timeOffset="75300.85">25859 14623 0,'-53'0'62,"35"0"-46,18-18 31,18 18-32,-18-18-15,70 1 32,-34-1-17,-1 36 1,18-1 0,17 19-1,18-36 1,36-18-1,-71 0 1,-35 1 0,17 17-16,18-18 15,-36 18 1,1 0 0,-18 18-1,0-1-15</inkml:trace>
  <inkml:trace contextRef="#ctx0" brushRef="#br0" timeOffset="75616.3">26353 14482 0,'0'0'0,"-71"-18"63,89 18-32,-1 0-31,1 0 0,105 18 16,-52-1 15,-36 1-15,-17 17-1,-36 18 1,-88 88-1,18-53 1,53-35 0</inkml:trace>
  <inkml:trace contextRef="#ctx0" brushRef="#br0" timeOffset="76216.83">26988 14411 0,'0'0'0,"52"-71"47,-34 36-32,0 0-15,17-18 16,-17 18-16,-1-1 16,-17 54 31,0 0-47,-17 123 15,17 0 1,17 0-1,1-18 1,-18-105-16,0 35 16,-35-35 15,-71 17-15,35-17-1,18-18 1,71 0 15,0 0-15,52-18-1,-35 18-15,89-18 16,-36 1 0,0 17-1,-52 0 1,-19 17-1,1-17 1</inkml:trace>
  <inkml:trace contextRef="#ctx0" brushRef="#br0" timeOffset="130729.39">23865 7003 0,'0'0'0,"-52"70"32,16 1-17,19-36-15,17 0 0,-18 18 0,0-17 16,1 16-16,17-16 0,0-1 16,-18 71-1,18 17 32,35-87-31</inkml:trace>
  <inkml:trace contextRef="#ctx0" brushRef="#br0" timeOffset="131145.79">23495 7126 0,'0'0'31,"-53"-53"0,71 53 0,-1 0-15,72-17 0,-54-1-16,71 18 15,52-18 1,-69 18 0,-19 0-1,-35 18 1,-17-18-1,0 0 32,-1 0-31,-52 0 0</inkml:trace>
  <inkml:trace contextRef="#ctx0" brushRef="#br0" timeOffset="131778.17">24342 7479 0,'0'0'0,"-36"0"47,36-18-31,36 36 15</inkml:trace>
  <inkml:trace contextRef="#ctx0" brushRef="#br0" timeOffset="131952.73">24342 7655 0,'0'0'0,"0"-17"94,0 34-94</inkml:trace>
  <inkml:trace contextRef="#ctx0" brushRef="#br0" timeOffset="133092.53">25400 6950 0,'0'0'15,"-18"70"32,18-17-47,-17 0 0,17 0 16,-53 282 15,70-35 0</inkml:trace>
  <inkml:trace contextRef="#ctx0" brushRef="#br0" timeOffset="133293.25">25047 7232 0,'0'0'0,"36"0"62,-1 0-62,0 18 16,141-1 0,-52 1-1,-54 17-15</inkml:trace>
  <inkml:trace contextRef="#ctx0" brushRef="#br0" timeOffset="133524.7">25629 7303 0,'0'0'0,"-17"52"46,17-34-30,0 0-16,0 17 16,-18 71-1,0-71-15,18 36 16,0-18 0</inkml:trace>
  <inkml:trace contextRef="#ctx0" brushRef="#br0" timeOffset="133709.37">25629 7197 0,'18'-18'47</inkml:trace>
  <inkml:trace contextRef="#ctx0" brushRef="#br0" timeOffset="134209.23">25823 7426 0,'0'71'31,"-17"-36"-31,17-18 16,0 1-16,-18 17 15,0-17 1,54-53 15,70-71-15,-18 35-1,-53 54 17,0 17-32,-35 53 31,0 0-15,0-36-16,-17 18 15,17-17 1,17-36-1,19 1 1,69-89 0,-34 71-1,-53 52 1,-18 19 0,-18 34-1,0-17 1,18 0-1,18-18 1</inkml:trace>
  <inkml:trace contextRef="#ctx0" brushRef="#br0" timeOffset="134525.81">26476 7620 0,'71'-35'47,"-54"17"-47,18 0 16,-35 1-16,36-36 15,-19 18 1,-34 17 0,-19 18-1,-16 18 1,34-18-16,0 35 15,1 0 17,17 18-17,70 35 1,1-35 0,-1-35-16</inkml:trace>
  <inkml:trace contextRef="#ctx0" brushRef="#br0" timeOffset="135007.47">27693 7391 0,'0'0'16,"-35"70"15,17-34-31,36 175 47,17-193-47</inkml:trace>
  <inkml:trace contextRef="#ctx0" brushRef="#br0" timeOffset="135257.84">28011 7355 0,'0'0'0,"-71"36"47,53-19-31,18 1-16,18 35 15,-18-18-15,18 18 16,-18-18-1,0-17 17,-36 0-17,-34-36 1</inkml:trace>
  <inkml:trace contextRef="#ctx0" brushRef="#br0" timeOffset="135391.51">27852 7108 0,'0'0'16,"35"0"31</inkml:trace>
  <inkml:trace contextRef="#ctx0" brushRef="#br0" timeOffset="136007.6">28963 7338 0,'0'0'0,"-106"-18"15,89 18 1,-89 18 0,18 52-1,-1 19 1,72-54-16,-1 18 15,53 17 1,54-52 0,52-53-1,-35-71 1,-54 18 0,-34 70-1,-36 0 1,1 18-16,-1 0 15,1 36 1,-1 69 0,71-16 15,0-72-31</inkml:trace>
  <inkml:trace contextRef="#ctx0" brushRef="#br0" timeOffset="136422.81">29651 7338 0,'0'0'0,"-88"-18"16,70 18-1,1 0-15,-1 0 16,-17 35-16,17-17 16,-17 70-1,35-52-15,53 122 32,88-140-17</inkml:trace>
  <inkml:trace contextRef="#ctx0" brushRef="#br0" timeOffset="136937.81">29933 7391 0,'0'0'0,"-88"17"32,70 1-17,-17 0 1,0 70-1,35-71 1,0 1-16,17-18 0,1 18 16,35-18-1,35-36 1,18-69 0,-71 69-1,-17 36 1,-18 18 15,-18 17-15,18-17-1,0 35 1,18-18 0,0-35-1,17-18 1,-17 1-16,34-36 15,1 0 1,-53 71 31,18 70-31,0 0-1,-1-70-15,19 35 16</inkml:trace>
  <inkml:trace contextRef="#ctx0" brushRef="#br0" timeOffset="137143.75">30639 7056 0,'0'0'0,"-18"105"62,18-52-62,0 0 0,-18 18 16,18 105-1,0 1 1,0-107 0</inkml:trace>
  <inkml:trace contextRef="#ctx0" brushRef="#br0" timeOffset="137458.14">30551 7585 0,'0'0'0,"-36"-71"16,36 18 0,0 36-1,18-1 17,17 18-32,18 0 31,0 35-16,-35-35-15,35 18 16,-36-18 0,1 0-1,-18 18 32,0-1-31,0 54-1,0 17 1</inkml:trace>
  <inkml:trace contextRef="#ctx0" brushRef="#br0" timeOffset="137846.69">30956 7320 0,'0'0'0,"0"71"47,0-36-47,18-17 16,-18-1-16,0 36 16,0-35-16,18 52 15,-1-52 1,18 0-1,18-89 1,0 18 0,-35 18-1,-18 53 32,0-1-31,0 1-16,53 70 15,-18-17 1,53-1 0</inkml:trace>
  <inkml:trace contextRef="#ctx0" brushRef="#br0" timeOffset="138344.87">31627 7532 0,'0'0'0,"-18"-71"63,0 71-63</inkml:trace>
  <inkml:trace contextRef="#ctx0" brushRef="#br0" timeOffset="138789.46">31450 7444 0,'0'0'15,"18"35"32,-18-17-31,17 34-16,1 90 16,0-54 15,-1-71-31,1 1 15,0-18 1,52-106 0,-17 0-1,-18 18 1,-35 71-16,0-19 16,0 54 15,-17 0-16,-1 52 1,0 1 0,18-54-16,0 54 15,0-36 1,53-17 15</inkml:trace>
  <inkml:trace contextRef="#ctx0" brushRef="#br0" timeOffset="139454.46">32015 7532 0,'0'0'15,"-71"-53"32,53 53-47,1 18 0,-19-1 16,1 18-1,0 71 1,35-53 0,0 0-1,53-53 1,-18-35 0,18-36-1,0 1 1,-53 52-16,18 18 15,17 0 1,-17 35 0,-18 18 15,0-17-31,-36 69 31,36-52-15,0-35-16,18 0 15,35-54 1,35-70 0,-53 36-1,-17 35 1,-18 52 0,-18 54-1,18-18 1,18-18-1,0-35 1</inkml:trace>
  <inkml:trace contextRef="#ctx0" brushRef="#br0" timeOffset="139703.67">32385 7620 0,'0'0'0,"-18"-53"47,18 71-32,0 35 1,0 35 0,0-53-16,0 53 15,0 1 1,-17-54 0,-19-18-1,-34-17 1,-124 18-1</inkml:trace>
  <inkml:trace contextRef="#ctx0" brushRef="#br0" timeOffset="140188.01">29633 8837 0,'0'0'0,"36"-70"31,-36 52-31,17 18 16,1 35 0,17 53-1,-17 18 1,-18 18 0,17-36 15,-17-70-16,53-54 1,0-17 0,18-123-1,-36 88 1,-17 70-16,-18 0 16,17 18-1,1 36 1,17-1-16</inkml:trace>
  <inkml:trace contextRef="#ctx0" brushRef="#br0" timeOffset="140935.76">30321 8802 0,'-88'35'47,"70"-17"-32,1-1-15,-54 72 16,54-54-16,-19 18 16,36 0-1,18-18 1,17-35 0,53-53-1,-70 18-15,35-18 16,-35 18-16,-1-18 15,-17 70 48,0 1-47,0 17-16,0 106 15,0-105 1,18 52-1,17-71 1,36-87 0,-18-71-1,-53 70 1,17 18 0,-17 71 30,-17 70-30,17 0 0,0-17-1,0-53 1,0-1-16,17-34 16,36-54-1,18-53 16,-54 54-15,1 35 0,-18 52 15,0 1-15,18 35-1,-1-36 1,1-17-16,-71-105 0</inkml:trace>
  <inkml:trace contextRef="#ctx0" brushRef="#br0" timeOffset="141121.94">30833 8855 0,'0'0'0,"0"53"62,-18 17-62,1 1 16,17-1 15,0-52-31,-18 35 16,36-53-1</inkml:trace>
  <inkml:trace contextRef="#ctx0" brushRef="#br0" timeOffset="141218.99">30886 8784 0,'0'0'16,"0"-88"-1,17 70-15,-17 1 16,18 34-16</inkml:trace>
  <inkml:trace contextRef="#ctx0" brushRef="#br0" timeOffset="141569.68">31044 8908 0,'0'0'0,"-70"70"32,52-52-17,18-1-15,-17 36 16,17-35-16,0 53 16,35-36-1,0-53 1,71-88-1,-35-17 1,-71 105 0,0 1-1,0 34 1,0 19 0,-36 52-1,36 0 16,0-53-31</inkml:trace>
  <inkml:trace contextRef="#ctx0" brushRef="#br0" timeOffset="141955.17">31503 8484 0,'0'0'0,"-18"89"47,1-54-47,-1 106 16,-17-18-1,0 36 17,17-159-32,36 0 15,70-88 16,-35 35-31,0 18 32,0 17-17,-36 53 1,-17 1 0,-53 17-1,0-1 1,18-34-16,0 0 15,17-18 1</inkml:trace>
  <inkml:trace contextRef="#ctx0" brushRef="#br0" timeOffset="142570.04">31821 8573 0,'0'0'0,"70"0"47,-52 0-47,-1-18 0,19 0 16,-1-17-1,0-36 1,-35 18-1,0 36 1,-17 17 0,-19 35-1,-34 89 1,52 34 0,0 1-1,18-18 1,18-53 15,53-70-15,17-106-1,-35 0 1,-18-1 0,-17 37-1,-36 34 1,-35 36-1,36-18-15,-36 70 16,0 18 0,35 0-1,36 18 1,17-35 0,18-36-1,35-35 16,-17-106-15</inkml:trace>
  <inkml:trace contextRef="#ctx0" brushRef="#br0" timeOffset="142730.72">32367 9013 0,'-17'-70'47</inkml:trace>
  <inkml:trace contextRef="#ctx0" brushRef="#br0" timeOffset="154873.68">23178 7073 0,'0'0'0,"-18"-53"62,0 0-46,18 36-16,0-1 15,0 0-15,0 36 32,0 0-32,-35 229 47,35 158-16,-18-352-31,18 35 15,0-17 1,18-18 0,-18-71 15</inkml:trace>
  <inkml:trace contextRef="#ctx0" brushRef="#br0" timeOffset="155323.07">23178 8008 0,'17'0'47,"1"0"-31,-1 0-16,89 0 15,18 0 1,17 0 15,-53 0-31,-35 0 32,-18 0-17,-17 0-15,-18-18 47</inkml:trace>
  <inkml:trace contextRef="#ctx0" brushRef="#br0" timeOffset="156506.06">23266 6773 0,'-18'0'63,"36"-17"-32,-1 17-31,1 0 16,35 0-1,-35 0-15,228-18 31,72 53 1,-247-17-17,-36-18 1,-53 0 15,1 0-15,-1 0-16,-53-18 15,-17 1 1,-35-1 0,52 0 15,-35 18-15,53 0-1,0 0 1,36 0-1,34 0 32,54 18-31,35-18 0,-71 0-1,18 0 1,-35 0-1,-1 0 1,1 0 31</inkml:trace>
  <inkml:trace contextRef="#ctx0" brushRef="#br0" timeOffset="163662.78">28522 5891 0,'0'0'0,"-53"-88"16,53 71-16,0-19 16,0 19-16,0-1 0,0 0 15,18 1-15,-18-1 0,17 0 16,1 18-16,0-17 0,17 17 15,-17 0-15,17 0 0,88 35 32,-140 71-1,-177 141 0,176-159 0,36-70 1,17 17-17,36-17 1,-36-18-16,71 0 16,52-36-1</inkml:trace>
  <inkml:trace contextRef="#ctx0" brushRef="#br0" timeOffset="163832.79">29157 6227 0,'-53'-18'47,"71"0"-16</inkml:trace>
  <inkml:trace contextRef="#ctx0" brushRef="#br0" timeOffset="164429.03">29492 5574 0,'0'0'0,"-17"106"63,17-89-63,35 89 16,0-53-1,36 18 1,-54-36-1,1 0 1,-36-17 0,-70 52 15,35-34-15,36-36-16,-1 0 15,36-53 1</inkml:trace>
  <inkml:trace contextRef="#ctx0" brushRef="#br0" timeOffset="164743.38">29669 5627 0,'17'0'47,"1"0"-32,0 0 1,17 0-16,88 17 31,-35-17-31,36 0 32,-71-17-17,-18 17-15,36-18 16,-18 18-1,-71 0 32</inkml:trace>
  <inkml:trace contextRef="#ctx0" brushRef="#br0" timeOffset="166081.94">30886 5821 0,'-53'-71'31,"53"54"-31,0-72 32,0 54-32,0 18 0,17 17 15,1-18-15,0 0 0,17 18 16,-17-17-16,123 34 31,-124 1-31,19 105 31,-160 124 1,54-141-1,70-88-15,17 17-1,36 18 1,35-35-1,71-1 17</inkml:trace>
  <inkml:trace contextRef="#ctx0" brushRef="#br0" timeOffset="166235.81">31433 6174 0,'0'0'16,"-18"0"31,18-18-32</inkml:trace>
  <inkml:trace contextRef="#ctx0" brushRef="#br0" timeOffset="166596.41">31644 5609 0,'0'0'16,"-35"88"30,35-52-30,18-1-16,17 71 16,0-18-1,-35-17 1,18-54-16,-18 18 16,-18-35-1,-17 0 1,-53-70 15,70-36-31</inkml:trace>
  <inkml:trace contextRef="#ctx0" brushRef="#br0" timeOffset="166777.59">31750 5609 0,'0'0'15,"0"-17"32,18 17-31,-1 0-1,1 0-15,52 17 16,1-17 0,-36 18-1</inkml:trace>
  <inkml:trace contextRef="#ctx0" brushRef="#br0" timeOffset="167843.99">31979 5856 0,'0'0'15,"0"-35"32,0 17-31,53-52 0,-35 34 15,-18 54 31,18-18-62,-18 71 0,0 17 32,0 18-17,-18-1 1,18-34-1,-18-71 1,1-18 15,-1 18-15,36 0 31,17 0-47,0-17 15,53 17 1,-52 0-16,34 17 16</inkml:trace>
  <inkml:trace contextRef="#ctx0" brushRef="#br0" timeOffset="169293.6">32491 5768 0,'0'0'0,"0"-71"47,17 71-47,1-17 15,0 17-15,-1 0 0,1 0 16,17 17-16,-17-17 0,-18 18 15,18 0-15,-1 70 32,-158 159-1,123-194 0,54-18 0,-19-35-31,36 18 16,-17-1 0,-19-17-1,-17 18 48,-17-18-48,-19 53 1,-17-36 0,36 1-1,17 0-15,0-36 63</inkml:trace>
  <inkml:trace contextRef="#ctx0" brushRef="#br0" timeOffset="169910.86">33073 5697 0,'0'0'16,"-71"89"31,54-72-32,-1 1-15,0 52 32,54-52-17,17-18 1,-18 0-1,-35 18 1,0-1 0,0 1-1,-18 35 1,18-18 0,-35 53-1,17-17-15</inkml:trace>
  <inkml:trace contextRef="#ctx0" brushRef="#br0" timeOffset="170037.84">33143 6279 0,'0'0'0</inkml:trace>
  <inkml:trace contextRef="#ctx0" brushRef="#br0" timeOffset="170190">33338 6279 0,'0'0'0</inkml:trace>
  <inkml:trace contextRef="#ctx0" brushRef="#br0" timeOffset="170324.49">33338 6279 0,'52'18'0,"-104"-36"0,122 36 31,-52-18-16,-1-18 1</inkml:trace>
  <inkml:trace contextRef="#ctx0" brushRef="#br0" timeOffset="170451.1">33549 6315 0,'0'0'0,"18"0"47</inkml:trace>
  <inkml:trace contextRef="#ctx0" brushRef="#br0" timeOffset="170595.49">33549 6315 0,'35'53'32,"-70"-106"-32</inkml:trace>
  <inkml:trace contextRef="#ctx0" brushRef="#br0" timeOffset="170906.57">33408 6385 0</inkml:trace>
  <inkml:trace contextRef="#ctx0" brushRef="#br0" timeOffset="171051.49">33584 6332 0,'0'0'0,"18"-17"62</inkml:trace>
  <inkml:trace contextRef="#ctx0" brushRef="#br0" timeOffset="171188.21">33584 6332 0,'89'-17'16,"-178"34"-16,195-34 46</inkml:trace>
  <inkml:trace contextRef="#ctx0" brushRef="#br0" timeOffset="174638.71">27499 5662 0,'0'0'15,"-88"53"17,53-35-32,17-1 15,0 1-15,-105 211 31,105-141-15,18 1 0,18-36-1,52-36 1,-17-34 0</inkml:trace>
  <inkml:trace contextRef="#ctx0" brushRef="#br0" timeOffset="175684.53">27481 6068 0,'0'-71'47,"18"54"-47,0-1 16,35-53-1,-18 36 1,-17 0 0,-18 17-16,-18 36 47,-17 52-32,-1 19 1,19 16-1,17-87-15,0 35 16,53-18 15,52-105-15,19-54 0,-89 89-1,-35 53 16,-17-1-15,-36 89 0,17-53-1,36-35-15,0-1 16,18-17 0,0 0-1,17-35 1,18-18 15,-18 18-15,-17 0-1,-18 52 17,0 1-17,0 35 1,0 17-1,35-34 1,0-36 0,53-53-1,-52 17 1,-36 19-16,17-19 16,1 1 15,-36 53 0,1-1-31,-19 36 16,36-35 15,0 0-15,36-1-1,-19-17 1,1-17-16,0-1 15,-1 0 1,-17 1 0,0 34 15,0 1-15,0 35-1,36-53 1,17-53-16</inkml:trace>
  <inkml:trace contextRef="#ctx0" brushRef="#br0" timeOffset="175970.8">28399 5786 0,'0'0'16,"-53"-53"31,53 70-16,17 1-31,19 35 16,-1 0-16,0 35 15,-17-17 1,-36 34 0,-35-16-1,-17-1 1,34-53-16,-52 18 31,18-35-31,17 17 16</inkml:trace>
  <inkml:trace contextRef="#ctx0" brushRef="#br0" timeOffset="177966.27">31538 6138 0,'-35'-17'62,"17"17"-46,1 17-1,-1-17 95,18-17-110,-17 17 15,17 17 17,-18-17-32,18 18 15,0 0-15,0-1 0,0 1 31,18-18-15,-1-18 0,1-17-1,-1 17 1,-34 18 0,-1-17-1,-17 34 1,35 1-16,-18 17 15,18 1 1,18-19 0</inkml:trace>
  <inkml:trace contextRef="#ctx0" brushRef="#br0" timeOffset="184142.01">32385 8308 0,'-53'0'63,"53"-18"-63,-18 18 15,36 0 110,0 0-109,-1 0-16,36 0 15,18 18 1,-1 17 15,-34-17-15,-19-18 0,-17 17-1,0 36 1,-17 53-1,-1 71 1,0-19 0,18-17-1,0-35 1,18-17 0,-18-72-1,-18-17 16,1 18-31,-54-1 32,54-17-32,-19 0 15,19 0-15,-36 0 16,17-52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49:30.06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4974 3757 0,'0'0'15,"-17"-70"17,34 52-32,-17-17 15,35-1 16,-17 36-15,-18 18-16,0 105 16,-70 54-1,-19 35 1,-34 52 15,52-140-15,18-54-1,53-52 1,0-36 0,36-88-1,-1 18-15</inkml:trace>
  <inkml:trace contextRef="#ctx0" brushRef="#br0" timeOffset="514.75">4921 3757 0,'0'0'0,"0"-35"47,0 52-32,18 1-15,0 0 16,-1 17-16,-17-17 15,18 87 1,-1 1 0,1-35-1,17-36 1,1-52 0,52-54-1,0-105 1,-70 52-1,-18 71 1,0 36 0,0 34 15,0 18-15,0 1-16,17 87 15,19 71 16,-1-88-15,0-18 0,18-35-1,0-53 1,-18-53-16</inkml:trace>
  <inkml:trace contextRef="#ctx0" brushRef="#br0" timeOffset="11063.25">12859 8520 0,'0'17'203,"0"-34"-203</inkml:trace>
  <inkml:trace contextRef="#ctx0" brushRef="#br0" timeOffset="12895.74">7461 5768 0,'0'0'0,"-88"0"47,70 0-47,1 0 16,-1 0-1,36 0 48,17 0-48,-17 18-15,17-18 16,0 0-16,36 0 16,52 0-1,-70 17-15,212 1 16,-71-1 0,-53 1-1,-35 0 1,-18-18 15,-53 0-15,-17 0-1,0 0 1,-1 0 0,18-18-1,1 18 1,-1-18-1,0 18 1,-17 0 0,0 0-1,-18-17 17,0-1 77,0-17-93,0 88-16</inkml:trace>
  <inkml:trace contextRef="#ctx0" brushRef="#br0" timeOffset="30079.73">13282 12259 0,'0'0'0,"18"0"62,-18-18 32,-18 18 78,0 0-47,36 0-125</inkml:trace>
  <inkml:trace contextRef="#ctx0" brushRef="#br0" timeOffset="30967.29">12929 12136 0,'0'0'0,"-53"-36"47,71 36 31,0 0-62,-1-17-16,1 17 15,0 0-15,17 0 16,-17 0-1,52 0 1,1-18 0,-18 18-1,17 0 1,-17 0 0,0 0-1,-18 0 1,-17 0-1,-36 0 251,1-18-266,17 1 16,-36-1-16</inkml:trace>
  <inkml:trace contextRef="#ctx0" brushRef="#br0" timeOffset="32484.68">8520 7373 0,'0'0'15,"-89"-53"1,72 53 0,17-17-16,-18 17 15,36 0 48,-1 0-63,19 0 15,-1 0-15,441-36 32,-388 36-32,195-35 31,122 0-16,-105 17 1,-18 36 0,-193-1-1,52 1 1,-106-18 0,-17 0 30,-18-18-30,17 18 0,1-17-1,0 17 17,17-18-32,0 0 31,-17 18-31,17-17 15,-17 17-15,-1 0 47,1 0-31,0 0 0,-1-18-1,-17 36 48,-17 17-48,34-88-15</inkml:trace>
  <inkml:trace contextRef="#ctx0" brushRef="#br0" timeOffset="33502.44">13547 7250 0,'0'0'15,"17"-36"32,1 36-47,0-17 16,17-1-16,0 18 0,0-18 15,1 1-15,175-19 16,72 1 31,-160 35-16,-105 0 0,-1-17 32,-34 34-63</inkml:trace>
  <inkml:trace contextRef="#ctx0" brushRef="#br0" timeOffset="37529.03">13317 8625 0,'-88'-70'16,"71"52"-1,-1 1-15,-17-1 0,17 0 0,-17 1 16,17-1-16,-17 0 0,17 1 15,-105-54 17,105 71-1,36 141 0,-18 159 0,0-88-15,-18 70 0,0-88-1,-17 0 1,17-70 0,18-19 15,0 19-16,0-36 1,0 0 0,0-52-16,0 16 15,0-34-15,0 106 16,-17-71 0,-1 52-1,1-16 1,-1 16-1,0 19 1,18-71 0,18-53 31,0 0 15,-1 0-46,1 0-16,35-18 15,-36 18-15,19 0 16,52-18 0,-53-17-1</inkml:trace>
  <inkml:trace contextRef="#ctx0" brushRef="#br0" timeOffset="38776.97">20443 8555 0,'0'0'0,"-70"-71"46,52 71-30,18-17 15,18 17-31,0 0 16,105-36 0,71 54 30,-123 53-14,-107 176-1,1-53-15,17-124-16,-17 159 15,18 18 1,17 18-1,0 0 1,0-160 0,-36 72 15,19-89-31,-72 0 31,19-35-15,-18-35-1,70-1-15,-53 1 16,19-18 0,16 0-1,19 0 1,17-88 0</inkml:trace>
  <inkml:trace contextRef="#ctx0" brushRef="#br0" timeOffset="38979.06">20461 10513 0,'0'0'0,"18"0"63</inkml:trace>
  <inkml:trace contextRef="#ctx0" brushRef="#br0" timeOffset="44904.06">17604 8431 0,'0'0'16,"-71"36"15,53-36-31,36 0 16,0-18 0,-1 18-16,124-176 31,18-54 0,-88 107 0,-71 105 1</inkml:trace>
  <inkml:trace contextRef="#ctx0" brushRef="#br0" timeOffset="45210.65">17762 7920 0,'0'-35'47,"36"35"-32,-19-18-15,19 0 16,34-52 0,-52 52-16,17-17 15,-35 70 17,0 53-17,18-17 1,35 17-1,17-53 1,-35-35 0</inkml:trace>
  <inkml:trace contextRef="#ctx0" brushRef="#br0" timeOffset="45570.82">18468 7320 0,'0'0'16,"70"18"31,-52-1-47,0 1 16,35 17-1,0 18 1,0-35-1,-53 0-15</inkml:trace>
  <inkml:trace contextRef="#ctx0" brushRef="#br0" timeOffset="45738.66">18697 7320 0,'0'0'16,"-70"53"-16,-1 18 31,18-18-31,18 17 16,35-35-1</inkml:trace>
  <inkml:trace contextRef="#ctx0" brushRef="#br0" timeOffset="46653.18">18062 7497 0,'53'-18'62,"-18"0"-46,1 1-16,-1-19 0,0 19 16,1-19-16,16-34 15,-52 52-15,-52-52 47,-1 87-16,17 160 1,89-107-17,-35-70-15,52 36 16,107-19 0</inkml:trace>
  <inkml:trace contextRef="#ctx0" brushRef="#br0" timeOffset="47270.95">18962 7320 0,'0'0'16,"-18"0"30,18 35-46,18 1 16,-18-1-16,0 0 0,0 89 31,0 34-15,0-69 0,0-72-1,-18-17 1,18-106 15,0-17-15,0 88-16,18-106 15,-1 35 1,19 53 0,-1 35-1,0 36 1,-17 35-1,-36 35 17,-17-35-32,-36 35 15,54-53 17,34-52-17</inkml:trace>
  <inkml:trace contextRef="#ctx0" brushRef="#br0" timeOffset="48386.12">19368 7267 0,'0'0'0,"-89"0"47,89 18-31,-17 0-16,-1-1 0,0 36 15,18 0 1,18-18 0,35-17 15,-18-18-15,1-35-1,-19-18 1,-17 17-1,0 19-15,0-18 16,0 17 0,35 18 15,-17 0-15,17 0-1,-17 0 1,0 18-1,-18 52 1,0 1 0,0-54-16,17 19 15,-17-19 1,0 1 0,36-36-1,16-17 1,-16-36-1,-1 18 1,-35 71 47,0 0-63,0 35 15,0-18 1,0-17-16,18-1 15,17 1 1,35-36 0,36-52-1,-53 17 17,-35 17-17,-18 19 1,-18 17 15,1 0-15,-1 35-1,0 18 1,36 18 0,17-36-1,1-18-15,16-17 16,1-35-1,0 0 1,-35-18 0,0 53-1,-18-18 17,0 36-1,17 0-16,-17-1 1,18 19-16,-1-1 16,1-18-1,0 1 1,17 0 0</inkml:trace>
  <inkml:trace contextRef="#ctx0" brushRef="#br0" timeOffset="49385.67">20690 6932 0,'0'0'15,"-52"-18"32,34 54-47,0 122 31,1 89-15,17-105 0,0-72-1,0-52 1,0-54 0,-18 1-1,0 0-15,18-71 16,0-17-1,36 87 1,34 19 15,-35 34-31,18 36 32,-35 0-17,0 0 1,-18 53-1,0-53 1,17-18 0,19-17-1,16-36 1,19-35 0,-18-17-1,-53 34 1,-18 36 15,18 18-15,-17 17-1,17 1 17,17-1-17,1-35-15,17 0 16,71-71-1,-53 18 1,-35 18 0,-18 53 31,-18-1-47,18 19 15,0-19-15,0 36 16,35-35-1,36-36 1,52-123 0,-52 0-1,-36 17 17,-35 36-17,-18 35 1,1 53-1,-1 71 1,-17 52 0,35 19-1,53-1 1,35-53 0</inkml:trace>
  <inkml:trace contextRef="#ctx0" brushRef="#br0" timeOffset="49950.97">22472 7514 0,'0'0'0,"71"-35"32,-36 17-32,18-17 0,35-71 15,-35 18 17,-53 141 14,-18 17-30,18-34-16,-17 105 16,-19 0-1,36-106-15,-53 71 16,0-35 0,1-54-1,34-34 1,36-19-1,70-52 1</inkml:trace>
  <inkml:trace contextRef="#ctx0" brushRef="#br0" timeOffset="50318.7">23054 7267 0,'0'0'0,"-88"-17"46,70 34-30,-17 89 0,35-71-1,0 1-15,18 34 16,34-52 0,1-18-1,18-53 1,0-35-1,-54 0 1,-17 52 0,-17 36-1,17 18 17,0 52-17,-18-17 1,36 36-1,17-54-15</inkml:trace>
  <inkml:trace contextRef="#ctx0" brushRef="#br0" timeOffset="50566.7">23548 7232 0,'0'0'15,"-88"-18"16,70 18-15,0 36-16,-17 17 16,18 17-1,17 1 1,17-1 0,54-35 15,17-52-16,-35-18-15</inkml:trace>
  <inkml:trace contextRef="#ctx0" brushRef="#br0" timeOffset="51369.11">23477 7126 0,'0'0'16,"-17"106"15,-1-71-15,18 18-16,-18-18 0,1 1 16,17-1-16,0 0 0,-18-17 15,18 0-15,0-1 0,-17 1 31,34-18-31,177-159 32,-17 53-1,-142 142 0,-35-19-31,-35 54 31,-1 35-15,19-18 0,17-71-16,53 36 15,0-53-15</inkml:trace>
  <inkml:trace contextRef="#ctx0" brushRef="#br0" timeOffset="51582.85">24165 7303 0,'0'0'0,"-88"-53"31,70 53-15,1 0-16,-54 35 15,18 18 1,36 17 0,34 1-1,1-53 1,70 52-1,36-70 1,-36-35-16</inkml:trace>
  <inkml:trace contextRef="#ctx0" brushRef="#br0" timeOffset="52416.64">24747 6809 0,'0'0'15,"-70"0"32,52 35-47,-17 0 16,17 36-16,-52 140 15,-1 19 1,36 17 15,35-212-31,0-53 31,-18-35-15,18-52 0,-17-37-1,34 54 1,19 53 0,16 17-1,1 18 1,0 53-1,-35-17 1,-18 87 15,0-105-31,18 35 32,34-53-17,37-71 16,-36 36-31,-36 35 32,-17 17-1,0 19-15,-17-19-16,17 36 15,17-35 1,18-1-1,36-34 1,0-18 0,-36 17-1,0 18 1,-35 18 0,0-1 15,0 1-16,0 17 1,35 0 0,18 18-1,0-35 1,-17 0 0,-19-1-1,1-34 1</inkml:trace>
  <inkml:trace contextRef="#ctx0" brushRef="#br0" timeOffset="52577.18">25188 7197 0,'71'-53'62</inkml:trace>
  <inkml:trace contextRef="#ctx0" brushRef="#br0" timeOffset="52745.62">25453 7567 0,'0'0'0,"-18"18"63,1-18-63,-1-18 15</inkml:trace>
  <inkml:trace contextRef="#ctx0" brushRef="#br0" timeOffset="71851.66">16034 9648 0,'-71'-17'46,"54"17"-30,17-18-16,-18 18 16,0 0-1,18-17-15,-17 17 16,-1 0 31,71-18-16,123-35 0,-140 53-31,52 0 16,18 0 0,-71 0-1,-17 0-15,-1 0 16,-17 18 15,-17-18-31,-54 0 16,-52 0-1,34 0 17,19 0-17,-1 0 1,89 0 31,-18-18-32,106 18 1,-71 0-16,71 18 16,53-1-1,-89 1 1,36-18 15,-106 18-31,18-18 16,-54-18-1,-34 0 1,-18 1 15,-71-19-15,71 19-1,17 17 1,53 0-16,36 0 47,53 0-31,52 0-1,1 0 1,-1 0-1,-70 0-15,53 0 16,0 0 0,-89 0-1,-34 0 32,-1 0-47,-106-18 16,-17 18-1,0-18 1,0 18 0,53 0-1,53 0 1,52 0 15,19-17-15,158-18-1,-71 17 1,-70 0-16,123 1 16,-52-1-1,-1 18 17,-105 0-17,-36 0 16,-35 0-15,-88 18 0,-17-1-1,-1 1 1,88 0-16,-17-18 16,53 0-1,17 0 1,36 0-1,70 17 1,53 1 0,0-18-1,-17 0 1,-1 0 0,-70 0 15,-35 0 1750,-1 0-1765,1 0-1,0 0 1,-1 0 0,1 0-1,0 0 1,-1 0-1,18 0 17</inkml:trace>
  <inkml:trace contextRef="#ctx0" brushRef="#br0" timeOffset="77624.9">22084 4480 0,'0'0'16,"-35"71"31,-1-18-47,19-18 0,-1 18 15,-17 0-15,-106 229 32,-18 89-1,194-389 0,142-335 0,-124 230-15</inkml:trace>
  <inkml:trace contextRef="#ctx0" brushRef="#br0" timeOffset="77843.67">22049 4322 0,'0'0'15,"17"-71"1,-17 53-16,18-17 16,17 17-1,0-17 1,71 18 0,0-1-1,18 18 1,-36 18-1,-35 17 1,-71 53 0</inkml:trace>
  <inkml:trace contextRef="#ctx0" brushRef="#br0" timeOffset="78072.25">21996 4639 0,'0'0'16,"-36"-35"31,54 35-31,0 0-16,70 0 15,-53 0-15,71 0 16,35 53-1</inkml:trace>
  <inkml:trace contextRef="#ctx0" brushRef="#br0" timeOffset="78355.59">22507 4992 0,'0'0'0,"36"35"63,-19-17-63,1-1 15,105 107 1,-87-71-1,-19-36-15,18 19 16,1-1 0,-19-17-1</inkml:trace>
  <inkml:trace contextRef="#ctx0" brushRef="#br0" timeOffset="78571.89">22754 5062 0,'-106'71'31,"71"-53"-31,-18 17 16,18-18-16,-53 54 16,-1 0-1,72-36-15,-36 0 16,53 53-1</inkml:trace>
  <inkml:trace contextRef="#ctx0" brushRef="#br0" timeOffset="79122.88">23865 4586 0,'0'0'16,"-88"-53"-1,71 53 1,-54 0 0,-88 141 15,18 300 0,141-317-15,0-89-1,0 36-15,18-1 16,52-17 15,1-71-31,88-87 16</inkml:trace>
  <inkml:trace contextRef="#ctx0" brushRef="#br0" timeOffset="90628.43">24271 4868 0,'0'0'15,"18"-53"32,-36 71 78,18 0-125,0-1 16,-53 89-1,-70 194 17,105-229-17,36 17 1,-1-88 0,19 17-1,-1-34 1,0-54-1,-35 1 1,0 52-16,-53-70 16,-17-18-1,34 53 17,19 35-32,-1 1 31,36 17 0,35 0-15,-18 0-16,141 17 15,-17-34 1,-35-36 0</inkml:trace>
  <inkml:trace contextRef="#ctx0" brushRef="#br0" timeOffset="90895.99">24800 4674 0,'0'0'16,"-35"-70"-16,0 17 31,35 35-31,0 36 32,17-1-32,1 1 0,35 88 31,-18 35-16,-70 88 1,-36-70 0,-70 35-1,53-88 1,35-53 0,36-35-1</inkml:trace>
  <inkml:trace contextRef="#ctx0" brushRef="#br0" timeOffset="92593.23">25488 5433 0,'0'0'0,"71"-88"47,-36 52-32,0 1-15,1-18 0,-1 18 16,0 17-16,0-17 0,-17 0 0,0-1 16,-1 19-16,-17-19 31,-17 178 0,-19 210 0,-16-87 1,52-212-17,0-71 16,0 1-31,17-142 32,1 88-32</inkml:trace>
  <inkml:trace contextRef="#ctx0" brushRef="#br0" timeOffset="93109.36">26141 5045 0,'0'0'0,"-71"70"47,54-34-32,17-1-15,-36 124 16,36-124 0,18-17-16,17-1 15,36-17 16,-1-70-15,-17-1 0,-17-17-1,-36 53 1,0 52 15,0 36-15,0 35-1,0 1 1,0-54 0,17-18-16,19-52 15,16-53 1,-16 0 15,-19 17-31,1 36 31,17 53 1,36 70-17,-18 0 1</inkml:trace>
  <inkml:trace contextRef="#ctx0" brushRef="#br0" timeOffset="93774.45">27411 5644 0,'0'0'15,"106"-17"32,-71-1-47,0 1 16,18-19-16,141-140 31,-176-1 0,-53 177 0,-36 177 1,89-107-17,-1-52-15,19 70 16,52-17 0,-35-54-1</inkml:trace>
  <inkml:trace contextRef="#ctx0" brushRef="#br0" timeOffset="93977.26">28187 5362 0,'0'0'15,"-18"-17"32,18 34-47,36 1 16,17 52-1,17-17 1,-35-35-16,36 17 16,-1-35-1</inkml:trace>
  <inkml:trace contextRef="#ctx0" brushRef="#br0" timeOffset="94124.89">28434 5415 0,'0'0'15,"-88"18"-15,52-18 16,-87 70 0,35 19-1,35 52 1,53-53 0</inkml:trace>
  <inkml:trace contextRef="#ctx0" brushRef="#br0" timeOffset="94573.64">28787 5450 0,'0'0'0,"-18"71"47,0-36-31,1 18-16,-19 18 0,19-18 0,-71 123 15,52-52 17,19-54-17,17-105 17,0 17-32,35-141 15,18-17 1,0 17-1,53 36 1,-71 105 0,18 36-1,-18 17 1,-17 0 0,-53 18-1,-54 18 1,19 17-1,70-70 1</inkml:trace>
  <inkml:trace contextRef="#ctx0" brushRef="#br0" timeOffset="94857.43">29616 5151 0,'0'0'0,"-88"-53"47,70 70-47,-17 36 16,17-18-16,-17 54 15,35-54-15,0 88 31,17 1-15,19-18 0,52-18-1</inkml:trace>
  <inkml:trace contextRef="#ctx0" brushRef="#br0" timeOffset="95088.95">29916 5503 0,'0'0'16,"0"18"31,-18-18-31,0 35-16,-105 159 15,52-88 1,36-18 15,17-52-15,36-54-16</inkml:trace>
  <inkml:trace contextRef="#ctx0" brushRef="#br0" timeOffset="95556.38">29951 5556 0,'0'0'0,"-18"36"62,1-19-62,-1 54 16,18-36 0,18-17-1,17-18 1,-18 0-16,72-71 15,-1-35 17,-70 106-32,-18-17 15,0 34 17,0 1-17,0 17 1,0 0-1,35 18 1,-35-17 0,17-19-16,1 1 15,0-18 1,-18 18-16,0-1 16,0 71-1,0-17 1,35-53-1</inkml:trace>
  <inkml:trace contextRef="#ctx0" brushRef="#br0" timeOffset="95789.92">30692 5362 0,'0'0'0,"70"71"47,-70-54-47,0 213 31,-17-160-31,-19 36 16,-52 106 0,-106 17-1,18-105 1</inkml:trace>
  <inkml:trace contextRef="#ctx0" brushRef="#br0" timeOffset="96820.76">25294 4498 0,'0'0'0,"18"-53"31,-18 71 0,0 140 0,-18-34-15,-17-1-16,-36 107 16,-17 17-1,-18-53 1,0-53 0,-35 0-1,0-35 1,-35-18-1</inkml:trace>
  <inkml:trace contextRef="#ctx0" brushRef="#br0" timeOffset="97472.74">21608 4057 0,'0'0'0,"-89"88"16,54-53-1,0 18-15,0 0 0,-18 0 0,17 18 16,-16-18-16,-19 70 16,53-70-16,1 18 0,-1-18 15,18-1-15,0 19 0,0-18 0,18 17 16,282 336 15,-195-353-31,89 18 16</inkml:trace>
  <inkml:trace contextRef="#ctx0" brushRef="#br0" timeOffset="98035.78">25523 3792 0,'0'0'0,"-17"0"63,-1 18-63,-17 0 15,0-1-15,-18 19 0,-212 175 32,159-140-32</inkml:trace>
  <inkml:trace contextRef="#ctx0" brushRef="#br0" timeOffset="99385.87">20338 5221 0,'-89'-35'47,"72"35"-31,-1 0-16,1-18 0,-1 18 15,0 0-15,1 0 16,-19-17 0,-34 34 15,-18 18 0,-142 124 0,142-106-15,-35 0 15,87-35-31,-87 52 16,-1-17-1,1 0 1,-71 35 0,106-35-1,-89 71 1,-17 34 0,36-52-1,-19 35 1,89-70-1,-71 52 17,89-70-32,17 18 15,0-1 17,0-17-17,-18 18 1,-52 88-1,35-71 1,35 0 0,17-17-1,-34 34 1,35-34 0,-1 0-1,-17-1 1,36-35-1,-1 1 17,36-36-1,-1 0-31,1 17 16</inkml:trace>
  <inkml:trace contextRef="#ctx0" brushRef="#br0" timeOffset="100047.54">17110 7197 0,'0'0'0,"0"17"78,0 1-63,0 0-15,0-1 0,0 1 16,0 70 0,-36 36-1,36-89-15,-17 88 16,17 18 0,0-70-1,0-36 1,17 1-1,1-36 1,0 0 0,-1 0-1,19-18 1,-1-17 0,0 17 15,0 18-16,-17-18 1,0 18 0,-1-17-1,1 17 63,-36 0-78</inkml:trace>
  <inkml:trace contextRef="#ctx0" brushRef="#br0" timeOffset="100950.29">16951 7091 0,'0'0'0,"35"35"63,-35-17-63,88 141 31,-70-124-31,0 35 16,52 230 15,-52-212-15,0-52-1,-18-19 1,0-34-1,17-19 1,36-17 0,-35 18-1,35 0-15,53-36 16,-18 18 15,-18 18-15,-52 35-1,17 0 1,36 0-16</inkml:trace>
  <inkml:trace contextRef="#ctx0" brushRef="#br0" timeOffset="102798">21273 6473 0,'0'0'0,"-71"-17"62,89 17-46,-1 17-16,1-17 16,264 53 15,141-70 0,212-54 0,-105 18 1,-266 36-17,-176 17-15,177 0 16,52 35-1,-175-17 1,-72-1-16,124 36 16,-17 18-1,52 35 1,18-54 15,-71-52-31,1-17 31,34-36-15,19-18 0,122-17-1,-105 106 1,-17 52 0,-19 71-1,-52-52 1,70-36-1,-17-53 1,-36-53 0,18 35-1,-88 18 1,-71 0-16,71 18 16,-17-1-1,-1-17 16,-18 18-15,54 17 0,-36 18-1,35 35 1,36-35 0,141-35-1,-124-36 1,-87 1-16,140-36 15,-35 35 1,-141 18 0,53 53-1,17-18 17,-17-17-32,-18-18 15,-35-18 16,0-35-15,35-53 0,-53 36-1,18-1 1,-17 36 0,52-71-1,0 36 1,0-19-1,-52 54 1,34-18 0,18 0-1,-17 0 1,-18 18 0,-53 18-1,17-19 16,-17-17-15,0 0 0,0 18-1,0 18 1,0-1 15,0 0-15,-17-17-16</inkml:trace>
  <inkml:trace contextRef="#ctx0" brushRef="#br0" timeOffset="103665.09">20955 4022 0,'0'0'0,"18"17"47,-18 1-31,0 17-16,0 371 31,-18-283-31,-123 689 31,123-706-31,-88 352 31,89-246 1,70-353-1</inkml:trace>
  <inkml:trace contextRef="#ctx0" brushRef="#br0" timeOffset="106031.57">20920 3881 0,'0'0'0,"-18"-71"46,36 71-46,-18-18 16,17 18 0,36-35-16,-17 17 15,105-34 1,0 16 0,123 36-1,54 0 1,-71 0-1,17 0 1,1 18 0,-36-18-1,-158 0-15,176-35 16,35-18 0,106-18-1,-123 54 1,-54 17-1,54 0 17,-89 0-17,54 17 1,-160-17 0,36 18-1,-53 17 1,-18-35-1,0 18 1,1-18 0,-1 17-1,0 1 1,36 0 0,17-1 15,18-17-31,-18 18 31,-35 0-15,-18-1-1,-17 1 1,0-1 0,-1 19 15,-17-19-31,18 19 15,-18 34 1,17 1 0,-17-54-16,18 54 15,0 17 1,-18-53 0,17 1-1,-17-1 1,36 36 15,-36-54-31,17 36 31,19-18-15,-19-17 0,18 0-1,-17-18-15,53 17 16,-1 1-1,18-18 1,36 18 0,17-1-1,-18 1 1,19-1 0,-89 1-1,35 0-15,88 17 31,-70 0-31,17 1 32,-17-1-17,-18 0 1,18 0 0,-70-17-16,69 17 15,1-17 1,53 17-1,-36 1 1,19-19 0,69 18-1,-70-35 1,-17 18 0,-89-18-16,36 18 15,87 17 16,-87-35-31,35 35 32,-18-35-17,18 0 1,-18 0 0,71-17-1,-36-1 1,-35 0-1,-35 1 1,-17-1 0,17 18-1,-1-18 1,19 18 0,35 0 15,-53 0-31,17 18 15,-17 0 1,0-1 15,18 19-15,35-1 0,-18 0-1,18 18 1,-54-18-1,19 36 1,-18-36 0,-18 1-1,-17-1 1,-1 0 0,-17 0-1,-17 18 1,-1 53-1,18-18 1,0 18 0,0-18 15,0 18-15,-17 0-1,-1-53 1,0-18-1,1-17-15,-1-1 16,-35 36 0,35-17-1,1-1 1,17-17 0,0-1-1,0 1 1,0-1-16,0 54 15,0 0 1,0-36 15,0-53 16,-18 1-31</inkml:trace>
  <inkml:trace contextRef="#ctx0" brushRef="#br0" timeOffset="106866.47">18785 10213 0</inkml:trace>
  <inkml:trace contextRef="#ctx0" brushRef="#br0" timeOffset="119649.11">16898 8767 0,'0'0'0,"-18"-36"47,1 36-16,17 18 16,17-18-47,1 70 16,0-34-1,-1-19-15,36 36 16,-17-17 0,-19-54-1,1-53 1,-18 1 15,0 35-31</inkml:trace>
  <inkml:trace contextRef="#ctx0" brushRef="#br0" timeOffset="120013.84">16916 8731 0,'0'0'0,"-53"-17"63,70 17-48,1 0 1,35 0-16,18 0 16,-36 0-1,-18 0-15,-17-18 47,0 36 16,36-1-32,-19-17-31,1 18 0,35-18 16,-18 0-16</inkml:trace>
  <inkml:trace contextRef="#ctx0" brushRef="#br0" timeOffset="134784.81">5539 14393 0,'-18'-17'47,"18"34"31,18 1-62,-1 0-16,1-1 16,194 195 15,-107-177-16,37 0 1,-72-52 0,54-107-1,-54 1 1,-52 88-16,35-18 16,-36 53-1,19 17 1,-19-17-16,18 71 31,18 35-15,18 17-1,17-35 1,-53-70 0,71-36-1,-70-17 1,34-53-1,36 0 1,35 52 0,-35 36-1,-36 53 1,-34 18 0,17 17-1,17-17 16,1-54-15,-36-17-16,18-17 16,106-107-1,-53 18 1,-54 71 0,-16 17-1,-1 18 1,0 0-1,18 36 1,0-1 0,18 18-1,-18-53 1,-18 18 15,-35-54-31,17 1 16</inkml:trace>
  <inkml:trace contextRef="#ctx0" brushRef="#br0" timeOffset="137007.79">7832 13317 0,'0'0'0,"-89"0"47,89-17-16,18 17 31,0 0-62,-1 0 16,19 0-16,70-18 31,-54 0-31,1 18 16,18 0 0,-1 0-1,-17 0 1,0 0-1,-70 18 64,34-36-64</inkml:trace>
  <inkml:trace contextRef="#ctx0" brushRef="#br0" timeOffset="137613.46">7920 13653 0,'0'0'0,"-35"-71"31,35 53-15,0 1-1,0 34 32,17 36-31,-17-17-16,0 69 15,-35 107 1,17-124 0,1-53-16,-19 89 15,19-89 1,34-105 15,1-89-15,0 88-1,17-70-15</inkml:trace>
  <inkml:trace contextRef="#ctx0" brushRef="#br0" timeOffset="138031.1">7955 13511 0,'0'0'16,"0"18"31,0 0-32,0 17 1,18 0-16,-1 71 16,1-53-1,0-18 1,17-52-1,0-54 1,1-70 0,-36 88 15,17 71 31,-17-1-62,0 19 16,18 17 0,-1-18-16,1 18 15,17-18 1,36-17 0,-36-54-1</inkml:trace>
  <inkml:trace contextRef="#ctx0" brushRef="#br0" timeOffset="143774.57">2064 7444 0,'-88'-36'31,"88"19"-31,-18-1 16,18 0-1,0 1 1,0-1 0,18 1-16,34-89 15,213-141 32,-18 300-16,-247 70-15,-53 54 0,35-125-16,-70 90 15,35-90 1,36-34-1,34-36 1,36 18 0,124 18-1,-160-18 1,19 18-16,-1 35 31,-53 17-15,-70 71-16,-18 0 31,-53 18-15,71-106-1,-18-106 1,89-70 0,105-71-1</inkml:trace>
  <inkml:trace contextRef="#ctx0" brushRef="#br0" timeOffset="147938.81">3263 9119 0,'0'0'0,"-17"0"62,17 18-31,0 0-15,17-1-16,18 283 31,-17-176-15,0-19 0,-18-69-16,0-19 15,-18 54 1,18-53-1,0-36 1</inkml:trace>
  <inkml:trace contextRef="#ctx0" brushRef="#br0" timeOffset="148222.23">3757 9155 0,'-53'70'47,"36"-35"-47,-19 71 16,19-53-16,-54 159 15,-35 52 1,53-87-1,18-18 1,17-71 0,36-71-1</inkml:trace>
  <inkml:trace contextRef="#ctx0" brushRef="#br0" timeOffset="148724.26">3828 9948 0,'0'0'16,"-18"-17"31,36 17-32,-1 0-15,1-18 16,17 18-16,0 0 16,1 88 15,-54-17-31,0 70 31,1-88-15,34-18-1,1 0 1,0-35-16,52 36 16,-17-1-1,-17 0 1,-54 18 0,-35 0-1,-53 18 1,-35-36 15,70-17-31,19-71 16,52-88-1</inkml:trace>
  <inkml:trace contextRef="#ctx0" brushRef="#br0" timeOffset="156832.62">4498 8784 0,'0'0'0,"-71"88"31,54-35-31,17 0 16,0 18-16,0-1 0,0 19 15,0-1-15,17-18 0,1 18 0,-18-17 16,71 141-1,-54-159-15,107 70 32</inkml:trace>
  <inkml:trace contextRef="#ctx0" brushRef="#br0" timeOffset="157314.09">4798 9225 0,'0'0'0,"0"-17"63,17-1-47,1 0-16,-18 1 0,35-89 15,-35-18 16,-17 107-31,-1 34 32,18 19-17,-35 69 1,35 19 0,17-18-1,36-53 1,0-53-1,0 0 1,0-18 0,-35 18-16,17 0 15,0 18 1,-17-1 0,-18 19-1,18 34 1,-18 36-1,35-71 1</inkml:trace>
  <inkml:trace contextRef="#ctx0" brushRef="#br0" timeOffset="157530.4">5309 8961 0,'0'0'0,"106"-18"31,-71 36-15,18 34 0,-17 54-1,-36 71 1,0-107-16,0 107 16,53-36-1,-18-106 1</inkml:trace>
  <inkml:trace contextRef="#ctx0" brushRef="#br0" timeOffset="157996.03">6562 9084 0,'0'0'0,"-106"-18"31,88 18-31,1 0 15,17-17-15,35 34 32,-18-17-17,72 36 1,-1 34 0,-35-34-1,-18-19-15,36 36 16,-1-53-1,71-106 1,-70-35 0,-54 0-1,-34-18 1</inkml:trace>
  <inkml:trace contextRef="#ctx0" brushRef="#br0" timeOffset="158913.47">8079 8925 0,'0'0'0,"-36"-70"15,19 34-15,-1 1 16,18 18-16,0-19 0,0 1 16,0 0-16,0-1 0,0 19 15,0-1-15,71-17 16,-54 35-16,54 53 31,-89 247 0,1-265-31,17 71 32,105-18-1,1 18-16,-71-18 1,-52 18 0,-54 35-1,1-88 17,-1 0-17,18-53 1</inkml:trace>
  <inkml:trace contextRef="#ctx0" brushRef="#br0" timeOffset="159344.79">7867 8784 0,'0'0'16,"-88"-35"-16,70 35 15,-17-35-15,52-36 32,19 18-17,-1 36-15,71-1 16,-71 18-16,36 0 15,-18 53 1,-18 176 0,-70 89-1,-1-107 1,36-52 0,36-18-1,52-35 1,18-71-1,88-88 1,17-176 15</inkml:trace>
  <inkml:trace contextRef="#ctx0" brushRef="#br0" timeOffset="159693.96">8890 8678 0,'0'0'0,"-88"18"31,53 0-31,-1 52 16,-52 142-1,70-53 1,18-89-16,36 159 16,105-35-1,53-158 1,-53-124-1,-35-106 1,-71 0 0,-70-1-1,17 125-15,-52-36 32,-107 0-17,124 124 1,18 88-1,106 123 1</inkml:trace>
  <inkml:trace contextRef="#ctx0" brushRef="#br0" timeOffset="160277.73">9684 9296 0,'0'0'0,"0"70"63,0 1-48,0 52 1,17-87-16,1 34 15,0-52 1,17-89 0,0-52-1,-35 87-15,18-69 16,0 87 0,-1 36 15,-17-1-31,35 71 15,-17 1 1,17-36 0,-17-36-1,17-52 1,1-36 0,-36 36-1,35-35 1,-35 52-1,17 18 1,36 53 0,-17 0-1,-1 35 1,0 0 0,-17 18-1,-1-53-15</inkml:trace>
  <inkml:trace contextRef="#ctx0" brushRef="#br0" timeOffset="160492.99">10336 9507 0,'0'0'0,"18"18"63,-18 17-63,18-17 0,-1 70 31,1-35-31,0-18 16,-1-17-1,1-89 1</inkml:trace>
  <inkml:trace contextRef="#ctx0" brushRef="#br0" timeOffset="160825.65">10425 9454 0,'0'0'0,"35"53"62,-17-17-62,17 69 32,-35-69-32,17-1 15,1-17 1,0-36-1,-1-35 1,1 0 0,0 53-1,-1 0 1,19 0 0,-1 35-1,0 1 1,18 52-1,18 0 1</inkml:trace>
  <inkml:trace contextRef="#ctx0" brushRef="#br0" timeOffset="161114.01">10954 9596 0,'0'-71'0,"0"142"15,0-160-15,0 107 47,0 0-31,17 17-1,19 88 1,-1-70 0,-17-17-16,35 34 15,-36-17 1,-17-18-1,-53 1 1,36-19-16,-54-17 16,-35-17-1,36-36 1</inkml:trace>
  <inkml:trace contextRef="#ctx0" brushRef="#br0" timeOffset="161275.84">10530 9137 0,'0'0'0,"0"-124"31</inkml:trace>
  <inkml:trace contextRef="#ctx0" brushRef="#br0" timeOffset="167745.87">17727 11060 0,'0'0'0,"0"17"47,0 1-31,-18-18 0</inkml:trace>
  <inkml:trace contextRef="#ctx0" brushRef="#br0" timeOffset="168972.64">14305 11165 0,'0'0'0,"-70"-17"31,52 17-15,18-18-16,-18 18 16,18-17-1,-17 17 1,34 0 31,1-18-32,0 18-15,17-18 0,-17 18 16,87-17 0,19 17-1,-54 17 1,-17 1-1,18 17 1,-1-17 0,36-18-1,106-71 1,-36 1 0,36 17-1,-106 53 1,-18 35-1,0 36 1,18 34 15,-53-87-31,53 0 32,-18-18-17,18-53 1,35 0-1,71 18 1,-54 52 0,-17 19-1,36-1 1,-1 18 0,-70-18-1,0-35 1,-18-35-1,0-18 1,-70 35 0,-53 89 15</inkml:trace>
  <inkml:trace contextRef="#ctx0" brushRef="#br0" timeOffset="181025.16">23971 15099 0,'0'0'16,"-88"-53"15,70 53-15,-17-18-16,-88 1 47,70 52-32,-35 71 1,17 53-1,53-107-15,18 19 16,36 88 0,17-53-1,52-36 1,19-52 0,88-142-1</inkml:trace>
  <inkml:trace contextRef="#ctx0" brushRef="#br0" timeOffset="181525.43">24165 15240 0,'0'0'15,"-53"0"32,53 18-47,0-1 16,0 89-1,-17 18 1,17 17 0,-18-71-1,18-34 1,0-89 15,0-18-15,0 18-16,18-70 15,17-54 17,-17 142-32,-18 0 0,53-53 31,-36 88-31,71 35 31,-17 53-15,-36 0-1,-35 18 1,-53 18 0,-53-19-1,36-69 1,35-36 0,-1-18-1,54-17 1</inkml:trace>
  <inkml:trace contextRef="#ctx0" brushRef="#br0" timeOffset="182043.27">24677 15046 0,'0'0'0,"0"18"46,0-1-30,0 89 0,-18 18-1,18-72-15,-17 72 16,-1 35 0,0-53-1,18-71 1,0-53 15,0-88-15,0-52-1,18-89 1,-36 70 0,18 89-1,0 53 1,18 35 31,0 0-32,87 17 1,72 36 0,-142-35-1,53 35 1,-70-35-16,0 34 15</inkml:trace>
  <inkml:trace contextRef="#ctx0" brushRef="#br0" timeOffset="182342.41">24677 15346 0,'0'0'0,"-18"0"63,36 0-63,-1 0 15,1 17-15,17-17 16,89 0 0,-36 0-1,-70 0-15,52 0 16,-34 18-1,-19-18 1,1 0 0</inkml:trace>
  <inkml:trace contextRef="#ctx0" brushRef="#br0" timeOffset="-187997.41">15857 8872 0,'-35'18'47,"35"0"-31,-18-18-1,18 17 1,-17-17-16,-1 53 16,-35 141 30,0-17-14,36-124-17,-1-1 1,18-69 0,0-1-1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3T02:52:44.9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11042 6967 0,'0'0'16,"-53"18"31</inkml:trace>
  <inkml:trace contextRef="#ctx0" brushRef="#br0" timeOffset="1763.12">10936 7038 0,'-70'-53'63,"87"53"-32,1 0-16,-1 0-15,142-35 47,-53 35-31,-18-18 0,-52 18-16,34-18 15</inkml:trace>
  <inkml:trace contextRef="#ctx0" brushRef="#br0" timeOffset="2232.23">10936 7691 0,'-18'-36'63,"18"19"-63,18 17 15,0 0 1,-1-18-16,1 18 0,53 0 15,17 0 1,0 0 0,35 18 15,-34-18-15</inkml:trace>
  <inkml:trace contextRef="#ctx0" brushRef="#br0" timeOffset="2713.87">10848 8484 0,'0'0'0,"70"18"63,-52-18-63,17 0 16,36 0-1,52 0 1,-52 0-1,-36 0 1,53 0-16,18 0 31</inkml:trace>
  <inkml:trace contextRef="#ctx0" brushRef="#br0" timeOffset="4363.09">9737 10266 0,'-53'-18'47,"53"1"-31,0 34 15,0 1-15,0-1-16,0 354 47,-18-283-47,18-53 15,0 54 1,-18-19-1,18-35 1,0-52 15,18-1-15,0-35-16</inkml:trace>
  <inkml:trace contextRef="#ctx0" brushRef="#br0" timeOffset="4630.09">9684 10336 0,'0'0'0,"-36"-105"16,19 52 0,-1 17-1,53 36 17,36 0-17,0 18 1,-18 35-1,-36 0 1,-70 17 0,-17 19-1,52-72-15,-17 19 16,35-19 0,17 1-1</inkml:trace>
  <inkml:trace contextRef="#ctx0" brushRef="#br0" timeOffset="5060.02">10248 10089 0,'0'0'16,"-88"0"0,53 0-16,-53 18 31,-36 106-16,106-19 1,18-34 0,0-36-16,36 1 15,52-36 1,0-71 0,53-158-1,-53 35 1,-70 17-1,-18 124-15,-35-35 16,-18 53 15,35 35-31,-17 35 32,17 0-32,1 71 15,-19 88 1,36 53-1,18-194-15,17 88 16,18-70 0</inkml:trace>
  <inkml:trace contextRef="#ctx0" brushRef="#br0" timeOffset="5596.53">10460 10354 0,'53'-71'63,"-18"54"-63,-17-18 0,-1 17 15,1-35 1,0 35-16,-18 1 15,0 34 17,-18 19-17,-17 87 1,17 89 0,36-36-1,-18-123-15,17 88 16,1-35-1,-18-53 17,-18-53-32,-70 0 15,0-35 1,17-18 15,54 0-15,52-53-1,71 18 1,35 0 0,35-18-1,-17 35 1</inkml:trace>
  <inkml:trace contextRef="#ctx0" brushRef="#br0" timeOffset="6608">24377 10089 0,'0'0'0,"-106"-35"31,71 35-31,17-17 0,1 17 16,-1 0-16,0 0 0,-17 0 16,17 0-16,1 17 15,-1 1-15,0-1 0,1 19 16,-18-1-16,-18 247 31,53-246-31,141 158 31,-35-177-31</inkml:trace>
  <inkml:trace contextRef="#ctx0" brushRef="#br0" timeOffset="6842.53">24800 10089 0,'0'0'16,"-123"0"0,88 18-16,-107 35 31,19 35-31,-1 89 31,107-89-31,52 18 31,36-89-15,70-52 0,70-177-1,-122 89 1</inkml:trace>
  <inkml:trace contextRef="#ctx0" brushRef="#br0" timeOffset="7041.72">24800 10089 0,'124'-158'16,"-124"-19"-1,-36 54 1,19 617-16,-54-530 0,124-493 15,-70 512 1,-1 17-16,-35 123 31,-18 124 1,54-106-32,-1 53 15,18-123 1,18 123-1,17-106-15</inkml:trace>
  <inkml:trace contextRef="#ctx0" brushRef="#br0" timeOffset="7628.05">25030 10354 0,'0'0'16,"105"-88"15,-69 53-31,-19-1 16,54-34-16,-18-36 31,-53 88-16,-53 71 17,18 53-17,-1 53 1,36-89-16,-17 107 16,17-19-1,17 1 1,-17-124-16,0 1 15,0-19 1,-35-17 0,-35 0-1,-19-35 1,72 17 0,34-70 15,36 18-16,88-36 1,0 18 0,89-36-1,-54 1 1,1-1 0,-125 54-16</inkml:trace>
  <inkml:trace contextRef="#ctx0" brushRef="#br0" timeOffset="14787.65">5133 11165 0,'0'0'0,"-18"-35"47,1 35-32,-1 0 1,0 0-16,-52 18 31,52 141 0,53-36-15,-17-52 0,17-19-1,-17-34-15,17 17 16,1-35-1,-1-105 1,-35-19 0,-35 54-1,-1 34 1,1 36 0,53 0 30,17 18-46</inkml:trace>
  <inkml:trace contextRef="#ctx0" brushRef="#br0" timeOffset="14965.43">5380 11483 0,'0'0'0,"18"0"47,-1 0-32,18 0-15</inkml:trace>
  <inkml:trace contextRef="#ctx0" brushRef="#br0" timeOffset="15287.09">5556 11165 0,'0'0'0,"-35"89"47,70-72-47,-17 19 16,17-1-16,18 18 15,35 88 1,-70-71 0,-18-52-16,-35 35 15,-18-18 1,0-17 0,0-53-1,35-54 1,1 1-1</inkml:trace>
  <inkml:trace contextRef="#ctx0" brushRef="#br0" timeOffset="15634.34">5521 11201 0,'0'0'16,"-18"-18"31,18 0-32,18 18 1,0-17 0,17-1-16,18 1 15,0-1 1,0 18 0,-18 0-1,-17 0 1,-1 0-1,-17-18 48,18 18-47,-1-35-16,-52 88 15</inkml:trace>
  <inkml:trace contextRef="#ctx0" brushRef="#br0" timeOffset="27960.77">4904 9895 0,'-18'-35'47,"18"18"-16,18-1-31,-18 0 16,35-158 15,-35 141 0,0 70 1,18 141-1,-1-88-16,-17 36 1,18-71 0,-18-36-16,53 36 15</inkml:trace>
  <inkml:trace contextRef="#ctx0" brushRef="#br0" timeOffset="28142.42">5221 10054 0,'0'0'15,"-18"0"32,1 0-31</inkml:trace>
  <inkml:trace contextRef="#ctx0" brushRef="#br0" timeOffset="30145.55">5468 9754 0,'0'-17'63,"-18"17"-32,18 17 0,18 142-15,70 0 31,-52-124-32,-19-35-15,18 18 16,1-54 0,-19-34-1,-17-54 1,-35 19-1,17 69 1,-17 1 0,0 35-1,17-18 1,-17 36 15,17-18-31,1 18 31,-1-18 32,18 17-47,-18-17-16,54-17 31</inkml:trace>
  <inkml:trace contextRef="#ctx0" brushRef="#br0" timeOffset="30970.1">5644 7638 0,'0'0'0,"-17"-71"31,17 53-15,17 1-16,1-1 0,0 1 15,-1-1-15,1 18 16,0-18-16,-1 18 15,1 0-15,-18 18 16,18 35-16,-36 211 47,18-193-16,18-71-15,17 0-1,0 0 1,-17 0-16,70-18 16,0-17-1,-53 17 1</inkml:trace>
  <inkml:trace contextRef="#ctx0" brushRef="#br0" timeOffset="31139.86">6068 7885 0,'0'0'0,"-53"17"47,71-34-31,-1 17-1,36-18-15</inkml:trace>
  <inkml:trace contextRef="#ctx0" brushRef="#br0" timeOffset="31591.01">6350 7285 0,'0'0'0,"-88"35"31,88-17-15,-18 17-16,18-17 0,-17 17 15,17 88 1,35 1 0,0-36-1,36-17 1,-36-71-1,18-53 1,17-106 0,-70 88-1,0 36-15,-35-71 16,-18 53 0,0 18-1,0 35 1,-17 53 15,52-35-31,-17 70 16,35-35-1,0-18-15,18-17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0F578-97EA-BB4D-9786-1069A1ABA347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738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0F578-97EA-BB4D-9786-1069A1ABA347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915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ociationofanaesthetists-publications.onlinelibrary.wiley.com/doi/10.1111/anae.1326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0.PNG"/><Relationship Id="rId10" Type="http://schemas.openxmlformats.org/officeDocument/2006/relationships/customXml" Target="../ink/ink6.xml"/><Relationship Id="rId4" Type="http://schemas.openxmlformats.org/officeDocument/2006/relationships/image" Target="../media/image140.PNG"/><Relationship Id="rId9" Type="http://schemas.openxmlformats.org/officeDocument/2006/relationships/image" Target="../media/image15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5.jfif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0.png"/><Relationship Id="rId7" Type="http://schemas.openxmlformats.org/officeDocument/2006/relationships/customXml" Target="../ink/ink8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customXml" Target="../ink/ink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/>
              <a:t>MATH2010  </a:t>
            </a:r>
            <a:br>
              <a:rPr lang="en-VN"/>
            </a:br>
            <a:r>
              <a:rPr lang="en-VN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/>
              <a:t>Le DUY DUNG</a:t>
            </a:r>
          </a:p>
          <a:p>
            <a:pPr algn="r"/>
            <a:r>
              <a:rPr lang="en-VN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9EF-8EEE-4FB7-8982-139D242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F73-E34F-4E16-AD72-995CD306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Poisson Distribution: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Number of events that occur in an interval of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Exponential Distribution: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The time taken between two events occurring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2CBF7-B08D-4178-AE9F-22E5DCF7012B}"/>
              </a:ext>
            </a:extLst>
          </p:cNvPr>
          <p:cNvSpPr txBox="1"/>
          <p:nvPr/>
        </p:nvSpPr>
        <p:spPr>
          <a:xfrm>
            <a:off x="2228850" y="3990975"/>
            <a:ext cx="986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Poisson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A06D-0482-43E3-BEED-CE7AF7685ED6}"/>
              </a:ext>
            </a:extLst>
          </p:cNvPr>
          <p:cNvSpPr txBox="1"/>
          <p:nvPr/>
        </p:nvSpPr>
        <p:spPr>
          <a:xfrm>
            <a:off x="1594346" y="4500444"/>
            <a:ext cx="2910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soldiers killed by </a:t>
            </a:r>
          </a:p>
          <a:p>
            <a:r>
              <a:rPr lang="en-US" dirty="0">
                <a:solidFill>
                  <a:schemeClr val="accent1"/>
                </a:solidFill>
              </a:rPr>
              <a:t>horse-kick per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B7047-6FF1-43D8-AB1D-5CD1F596D5C8}"/>
              </a:ext>
            </a:extLst>
          </p:cNvPr>
          <p:cNvSpPr txBox="1"/>
          <p:nvPr/>
        </p:nvSpPr>
        <p:spPr>
          <a:xfrm>
            <a:off x="9132188" y="3990975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Exponential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D2174-9852-41E7-BE05-AF0D0EE94C6A}"/>
              </a:ext>
            </a:extLst>
          </p:cNvPr>
          <p:cNvSpPr txBox="1"/>
          <p:nvPr/>
        </p:nvSpPr>
        <p:spPr>
          <a:xfrm>
            <a:off x="7786721" y="4493325"/>
            <a:ext cx="435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years between horse-kick deaths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27B6-4F1C-484F-A457-7F8150FD59A2}"/>
              </a:ext>
            </a:extLst>
          </p:cNvPr>
          <p:cNvSpPr txBox="1"/>
          <p:nvPr/>
        </p:nvSpPr>
        <p:spPr>
          <a:xfrm>
            <a:off x="3508130" y="5763554"/>
            <a:ext cx="5985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https://associationofanaesthetists-publications.onlinelibrary.wiley.com/doi/10.1111/anae.13261</a:t>
            </a:r>
            <a:endParaRPr lang="en-US" sz="1200" dirty="0"/>
          </a:p>
        </p:txBody>
      </p:sp>
      <p:pic>
        <p:nvPicPr>
          <p:cNvPr id="13" name="Picture 12" descr="A horse running in a field&#10;&#10;Description automatically generated with low confidence">
            <a:extLst>
              <a:ext uri="{FF2B5EF4-FFF2-40B4-BE49-F238E27FC236}">
                <a16:creationId xmlns:a16="http://schemas.microsoft.com/office/drawing/2014/main" id="{39FFB047-D107-4069-A27D-158D1306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06" y="392093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3B1-D0B7-423B-B394-431282B4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BCA94F5F-491D-44FA-8E11-044B86BE7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755" y="2566901"/>
            <a:ext cx="4594528" cy="2062250"/>
          </a:xfr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9EBAFBC-AFAA-41C8-BD7D-7031855B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16" y="2549632"/>
            <a:ext cx="4386209" cy="2079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B3275-307F-4817-A8A0-161D0B37BA2B}"/>
                  </a:ext>
                </a:extLst>
              </p:cNvPr>
              <p:cNvSpPr txBox="1"/>
              <p:nvPr/>
            </p:nvSpPr>
            <p:spPr>
              <a:xfrm>
                <a:off x="1604302" y="1483847"/>
                <a:ext cx="3967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unique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visitors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hour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B3275-307F-4817-A8A0-161D0B37B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302" y="1483847"/>
                <a:ext cx="3967433" cy="276999"/>
              </a:xfrm>
              <a:prstGeom prst="rect">
                <a:avLst/>
              </a:prstGeom>
              <a:blipFill>
                <a:blip r:embed="rId4"/>
                <a:stretch>
                  <a:fillRect l="-768" r="-9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A6DA4-B035-4FB6-B9F3-39B5F4FE9D5F}"/>
                  </a:ext>
                </a:extLst>
              </p:cNvPr>
              <p:cNvSpPr txBox="1"/>
              <p:nvPr/>
            </p:nvSpPr>
            <p:spPr>
              <a:xfrm>
                <a:off x="2650585" y="2025374"/>
                <a:ext cx="1526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A6DA4-B035-4FB6-B9F3-39B5F4FE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85" y="2025374"/>
                <a:ext cx="1526828" cy="276999"/>
              </a:xfrm>
              <a:prstGeom prst="rect">
                <a:avLst/>
              </a:prstGeom>
              <a:blipFill>
                <a:blip r:embed="rId5"/>
                <a:stretch>
                  <a:fillRect l="-3200" r="-48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42519-9EAA-428A-97C1-607F2B08FE8E}"/>
                  </a:ext>
                </a:extLst>
              </p:cNvPr>
              <p:cNvSpPr txBox="1"/>
              <p:nvPr/>
            </p:nvSpPr>
            <p:spPr>
              <a:xfrm>
                <a:off x="7190224" y="1483847"/>
                <a:ext cx="319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hours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visitors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42519-9EAA-428A-97C1-607F2B08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24" y="1483847"/>
                <a:ext cx="3197991" cy="276999"/>
              </a:xfrm>
              <a:prstGeom prst="rect">
                <a:avLst/>
              </a:prstGeom>
              <a:blipFill>
                <a:blip r:embed="rId6"/>
                <a:stretch>
                  <a:fillRect l="-952" r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78C2-75C8-42D6-8C6B-FF1C48580CD8}"/>
                  </a:ext>
                </a:extLst>
              </p:cNvPr>
              <p:cNvSpPr txBox="1"/>
              <p:nvPr/>
            </p:nvSpPr>
            <p:spPr>
              <a:xfrm>
                <a:off x="8096144" y="1977991"/>
                <a:ext cx="1590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78C2-75C8-42D6-8C6B-FF1C485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44" y="1977991"/>
                <a:ext cx="1590820" cy="276999"/>
              </a:xfrm>
              <a:prstGeom prst="rect">
                <a:avLst/>
              </a:prstGeom>
              <a:blipFill>
                <a:blip r:embed="rId7"/>
                <a:stretch>
                  <a:fillRect l="-26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701E05D-EFE2-4DF5-9B13-ECE98264A0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69" y="1556327"/>
            <a:ext cx="1083012" cy="843329"/>
          </a:xfrm>
          <a:prstGeom prst="rect">
            <a:avLst/>
          </a:prstGeom>
        </p:spPr>
      </p:pic>
      <p:pic>
        <p:nvPicPr>
          <p:cNvPr id="15" name="Picture 14" descr="A picture containing text, clock, reading, time&#10;&#10;Description automatically generated">
            <a:extLst>
              <a:ext uri="{FF2B5EF4-FFF2-40B4-BE49-F238E27FC236}">
                <a16:creationId xmlns:a16="http://schemas.microsoft.com/office/drawing/2014/main" id="{8D8032D9-5398-413E-B30C-560927D002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322" y="1520534"/>
            <a:ext cx="918999" cy="9149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79F5A1-5D9C-4812-9455-CCE584370E89}"/>
                  </a:ext>
                </a:extLst>
              </p14:cNvPr>
              <p14:cNvContentPartPr/>
              <p14:nvPr/>
            </p14:nvContentPartPr>
            <p14:xfrm>
              <a:off x="3479760" y="1104840"/>
              <a:ext cx="8699760" cy="389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79F5A1-5D9C-4812-9455-CCE584370E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0400" y="1095480"/>
                <a:ext cx="8718480" cy="39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36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3B1-D0B7-423B-B394-431282B4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B3275-307F-4817-A8A0-161D0B37BA2B}"/>
                  </a:ext>
                </a:extLst>
              </p:cNvPr>
              <p:cNvSpPr txBox="1"/>
              <p:nvPr/>
            </p:nvSpPr>
            <p:spPr>
              <a:xfrm>
                <a:off x="1604302" y="1483847"/>
                <a:ext cx="3967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unique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visitors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hour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0B3275-307F-4817-A8A0-161D0B37B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302" y="1483847"/>
                <a:ext cx="3967433" cy="276999"/>
              </a:xfrm>
              <a:prstGeom prst="rect">
                <a:avLst/>
              </a:prstGeom>
              <a:blipFill>
                <a:blip r:embed="rId2"/>
                <a:stretch>
                  <a:fillRect l="-768" r="-92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A6DA4-B035-4FB6-B9F3-39B5F4FE9D5F}"/>
                  </a:ext>
                </a:extLst>
              </p:cNvPr>
              <p:cNvSpPr txBox="1"/>
              <p:nvPr/>
            </p:nvSpPr>
            <p:spPr>
              <a:xfrm>
                <a:off x="2650585" y="2025374"/>
                <a:ext cx="1526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DA6DA4-B035-4FB6-B9F3-39B5F4FE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85" y="2025374"/>
                <a:ext cx="1526828" cy="276999"/>
              </a:xfrm>
              <a:prstGeom prst="rect">
                <a:avLst/>
              </a:prstGeom>
              <a:blipFill>
                <a:blip r:embed="rId3"/>
                <a:stretch>
                  <a:fillRect l="-3200" r="-48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42519-9EAA-428A-97C1-607F2B08FE8E}"/>
                  </a:ext>
                </a:extLst>
              </p:cNvPr>
              <p:cNvSpPr txBox="1"/>
              <p:nvPr/>
            </p:nvSpPr>
            <p:spPr>
              <a:xfrm>
                <a:off x="7190224" y="1483847"/>
                <a:ext cx="3197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hours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visitors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42519-9EAA-428A-97C1-607F2B08F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24" y="1483847"/>
                <a:ext cx="3197991" cy="276999"/>
              </a:xfrm>
              <a:prstGeom prst="rect">
                <a:avLst/>
              </a:prstGeom>
              <a:blipFill>
                <a:blip r:embed="rId4"/>
                <a:stretch>
                  <a:fillRect l="-952" r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78C2-75C8-42D6-8C6B-FF1C48580CD8}"/>
                  </a:ext>
                </a:extLst>
              </p:cNvPr>
              <p:cNvSpPr txBox="1"/>
              <p:nvPr/>
            </p:nvSpPr>
            <p:spPr>
              <a:xfrm>
                <a:off x="8096144" y="1977991"/>
                <a:ext cx="1590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9378C2-75C8-42D6-8C6B-FF1C485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44" y="1977991"/>
                <a:ext cx="1590820" cy="276999"/>
              </a:xfrm>
              <a:prstGeom prst="rect">
                <a:avLst/>
              </a:prstGeom>
              <a:blipFill>
                <a:blip r:embed="rId5"/>
                <a:stretch>
                  <a:fillRect l="-26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701E05D-EFE2-4DF5-9B13-ECE98264A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69" y="1556327"/>
            <a:ext cx="1083012" cy="843329"/>
          </a:xfrm>
          <a:prstGeom prst="rect">
            <a:avLst/>
          </a:prstGeom>
        </p:spPr>
      </p:pic>
      <p:pic>
        <p:nvPicPr>
          <p:cNvPr id="15" name="Picture 14" descr="A picture containing text, clock, reading, time&#10;&#10;Description automatically generated">
            <a:extLst>
              <a:ext uri="{FF2B5EF4-FFF2-40B4-BE49-F238E27FC236}">
                <a16:creationId xmlns:a16="http://schemas.microsoft.com/office/drawing/2014/main" id="{8D8032D9-5398-413E-B30C-560927D00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322" y="1520534"/>
            <a:ext cx="918999" cy="914914"/>
          </a:xfrm>
          <a:prstGeom prst="rect">
            <a:avLst/>
          </a:prstGeom>
        </p:spPr>
      </p:pic>
      <p:pic>
        <p:nvPicPr>
          <p:cNvPr id="12" name="Content Placeholder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16FE685-56F5-45AE-96B1-5B58823A5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009552" y="2979528"/>
            <a:ext cx="3246469" cy="1973853"/>
          </a:xfr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87F8FA-D534-4CA6-9459-1BF32899D6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9779" y="2979527"/>
            <a:ext cx="3643174" cy="19738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486BBA-5CF4-4382-BC77-0A404452F8E1}"/>
                  </a:ext>
                </a:extLst>
              </p14:cNvPr>
              <p14:cNvContentPartPr/>
              <p14:nvPr/>
            </p14:nvContentPartPr>
            <p14:xfrm>
              <a:off x="3117960" y="1994040"/>
              <a:ext cx="9010800" cy="350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486BBA-5CF4-4382-BC77-0A404452F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8600" y="1984680"/>
                <a:ext cx="902952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92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499-778B-4546-8020-38E09B5D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THE EXPONENTIAL Random Variable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BEBB8-8984-43AC-B259-04BFD891D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number of events in 1 unit of time</a:t>
                </a:r>
              </a:p>
              <a:p>
                <a:r>
                  <a:rPr lang="en-US" b="1" dirty="0"/>
                  <a:t>Range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[0, ∞).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Notation</a:t>
                </a:r>
                <a:r>
                  <a:rPr lang="en-US" dirty="0"/>
                  <a:t>: Exponential(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or exp(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Density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BEBB8-8984-43AC-B259-04BFD891D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67647B-A59A-4BE3-B5FE-BDAA6CEF3268}"/>
                  </a:ext>
                </a:extLst>
              </p:cNvPr>
              <p:cNvSpPr txBox="1"/>
              <p:nvPr/>
            </p:nvSpPr>
            <p:spPr>
              <a:xfrm>
                <a:off x="2910254" y="3059389"/>
                <a:ext cx="610186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67647B-A59A-4BE3-B5FE-BDAA6CEF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54" y="3059389"/>
                <a:ext cx="610186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F2A75-C399-4D17-A684-2A08D11DB09D}"/>
                  </a:ext>
                </a:extLst>
              </p:cNvPr>
              <p:cNvSpPr txBox="1"/>
              <p:nvPr/>
            </p:nvSpPr>
            <p:spPr>
              <a:xfrm>
                <a:off x="2013438" y="4489282"/>
                <a:ext cx="967957" cy="563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F2A75-C399-4D17-A684-2A08D11D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38" y="4489282"/>
                <a:ext cx="967957" cy="563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3155E-8660-474B-9A49-89A2FAE4F532}"/>
                  </a:ext>
                </a:extLst>
              </p:cNvPr>
              <p:cNvSpPr txBox="1"/>
              <p:nvPr/>
            </p:nvSpPr>
            <p:spPr>
              <a:xfrm>
                <a:off x="4526922" y="4510445"/>
                <a:ext cx="1390637" cy="563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53155E-8660-474B-9A49-89A2FAE4F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22" y="4510445"/>
                <a:ext cx="1390637" cy="5638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32581D-FBB8-4D5A-B0FB-30A5219385DB}"/>
                  </a:ext>
                </a:extLst>
              </p:cNvPr>
              <p:cNvSpPr txBox="1"/>
              <p:nvPr/>
            </p:nvSpPr>
            <p:spPr>
              <a:xfrm>
                <a:off x="5961184" y="4437252"/>
                <a:ext cx="610186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32581D-FBB8-4D5A-B0FB-30A521938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84" y="4437252"/>
                <a:ext cx="6101860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77D8B-F487-433B-8641-900E2287E733}"/>
                  </a:ext>
                </a:extLst>
              </p14:cNvPr>
              <p14:cNvContentPartPr/>
              <p14:nvPr/>
            </p14:nvContentPartPr>
            <p14:xfrm>
              <a:off x="704880" y="1257480"/>
              <a:ext cx="10560240" cy="442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77D8B-F487-433B-8641-900E2287E7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520" y="1248120"/>
                <a:ext cx="1057896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842E580-DBFC-4D0C-B8FB-E260153E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721865"/>
            <a:ext cx="10905066" cy="4716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8A43E-9151-4F34-8936-2AC1B1E4B69C}"/>
                  </a:ext>
                </a:extLst>
              </p:cNvPr>
              <p:cNvSpPr/>
              <p:nvPr/>
            </p:nvSpPr>
            <p:spPr>
              <a:xfrm>
                <a:off x="3917157" y="2184374"/>
                <a:ext cx="233362" cy="28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08A43E-9151-4F34-8936-2AC1B1E4B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57" y="2184374"/>
                <a:ext cx="233362" cy="289200"/>
              </a:xfrm>
              <a:prstGeom prst="rect">
                <a:avLst/>
              </a:prstGeom>
              <a:blipFill>
                <a:blip r:embed="rId4"/>
                <a:stretch>
                  <a:fillRect l="-24390" b="-1568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0E157E-C922-4F39-A736-1CAAF9FA46EB}"/>
                  </a:ext>
                </a:extLst>
              </p:cNvPr>
              <p:cNvSpPr/>
              <p:nvPr/>
            </p:nvSpPr>
            <p:spPr>
              <a:xfrm>
                <a:off x="4014787" y="2451375"/>
                <a:ext cx="104775" cy="26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0E157E-C922-4F39-A736-1CAAF9FA4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787" y="2451375"/>
                <a:ext cx="104775" cy="267002"/>
              </a:xfrm>
              <a:prstGeom prst="rect">
                <a:avLst/>
              </a:prstGeom>
              <a:blipFill>
                <a:blip r:embed="rId5"/>
                <a:stretch>
                  <a:fillRect l="-100000" r="-40000" b="-212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DA988-D478-446A-BB1D-75B7D272C966}"/>
                  </a:ext>
                </a:extLst>
              </p:cNvPr>
              <p:cNvSpPr/>
              <p:nvPr/>
            </p:nvSpPr>
            <p:spPr>
              <a:xfrm>
                <a:off x="3971924" y="2740575"/>
                <a:ext cx="147638" cy="26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DA988-D478-446A-BB1D-75B7D272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924" y="2740575"/>
                <a:ext cx="147638" cy="267002"/>
              </a:xfrm>
              <a:prstGeom prst="rect">
                <a:avLst/>
              </a:prstGeom>
              <a:blipFill>
                <a:blip r:embed="rId6"/>
                <a:stretch>
                  <a:fillRect l="-62963" r="-14815" b="-217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8E1E02-4C65-4924-8DE3-0785E8559748}"/>
                  </a:ext>
                </a:extLst>
              </p14:cNvPr>
              <p14:cNvContentPartPr/>
              <p14:nvPr/>
            </p14:nvContentPartPr>
            <p14:xfrm>
              <a:off x="1758960" y="2489040"/>
              <a:ext cx="7588440" cy="1734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8E1E02-4C65-4924-8DE3-0785E8559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9600" y="2479680"/>
                <a:ext cx="7607160" cy="17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23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A23A-4765-403D-B703-5BF5CE1B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B8CF-2F4F-499E-9306-F47B2CEE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Suppose that, on average, 13 car crashes occur each day on Highway 101. What is the probability that no car crashes occur in the next hour?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7704EA-BD71-4676-8797-E1DC9BA5B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291" y="1695956"/>
            <a:ext cx="1291066" cy="129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7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FE43-4F3C-4B7C-9C76-25BF4144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7217-9A73-483D-B0D6-7E3F5FC5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the average battery life of a </a:t>
            </a:r>
            <a:r>
              <a:rPr lang="en-US" dirty="0" err="1"/>
              <a:t>VinFast</a:t>
            </a:r>
            <a:r>
              <a:rPr lang="en-US" dirty="0"/>
              <a:t> battery is approximately 50 hours. </a:t>
            </a:r>
          </a:p>
          <a:p>
            <a:pPr marL="457200" indent="-457200">
              <a:buAutoNum type="arabicPeriod"/>
            </a:pPr>
            <a:r>
              <a:rPr lang="en-US" dirty="0"/>
              <a:t>What is the probability the battery lasts more than 60 hours? </a:t>
            </a:r>
          </a:p>
          <a:p>
            <a:pPr marL="457200" indent="-457200">
              <a:buAutoNum type="arabicPeriod"/>
            </a:pPr>
            <a:r>
              <a:rPr lang="en-US" dirty="0"/>
              <a:t>What is the probability the battery lasts more than 40 hours? </a:t>
            </a:r>
          </a:p>
          <a:p>
            <a:pPr marL="457200" indent="-457200">
              <a:buAutoNum type="arabicPeriod"/>
            </a:pPr>
            <a:r>
              <a:rPr lang="en-US" dirty="0"/>
              <a:t>What is the probability the battery lasts more than 100 hours, given that the battery has already lasted 60 hours?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662F3-B34F-47EA-BA3B-E60D66BDECE5}"/>
                  </a:ext>
                </a:extLst>
              </p14:cNvPr>
              <p14:cNvContentPartPr/>
              <p14:nvPr/>
            </p14:nvContentPartPr>
            <p14:xfrm>
              <a:off x="311040" y="1917720"/>
              <a:ext cx="11849400" cy="413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662F3-B34F-47EA-BA3B-E60D66BDE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1908360"/>
                <a:ext cx="11868120" cy="41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95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FF93-CBEB-4D47-9BCF-FEDF6AF5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Memorylessness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25C5C-78E6-472B-8D98-C3CCD0A3E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A random variable X is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memoryless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is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≥ 0, </m:t>
                    </m:r>
                  </m:oMath>
                </a14:m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sz="2400" dirty="0"/>
                  <a:t>Suppose that the probability that a taxi arrives within the first five minutes is p. If I wait five minutes and in fact no taxi arrives, then the probability that a taxi arrives within the next five minutes is still 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25C5C-78E6-472B-8D98-C3CCD0A3E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 t="-280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A9AC62-ECB3-4AA0-9198-18B8DDD62FD8}"/>
                  </a:ext>
                </a:extLst>
              </p14:cNvPr>
              <p14:cNvContentPartPr/>
              <p14:nvPr/>
            </p14:nvContentPartPr>
            <p14:xfrm>
              <a:off x="1073160" y="1549440"/>
              <a:ext cx="7709400" cy="368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A9AC62-ECB3-4AA0-9198-18B8DDD62F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00" y="1540080"/>
                <a:ext cx="772812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D79B-B186-40D3-917C-C8DB8A49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RV is MEMORYLESS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989EBCD-6336-4A18-81AB-044B621B3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170" y="1775541"/>
            <a:ext cx="4248368" cy="3029106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9CC530A-2625-4537-8708-82152EA8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94" y="1754902"/>
            <a:ext cx="3979192" cy="3049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B2E36F-9591-4FE6-A30D-0810CB97D3B9}"/>
                  </a:ext>
                </a:extLst>
              </p14:cNvPr>
              <p14:cNvContentPartPr/>
              <p14:nvPr/>
            </p14:nvContentPartPr>
            <p14:xfrm>
              <a:off x="2317680" y="2184480"/>
              <a:ext cx="8109360" cy="233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B2E36F-9591-4FE6-A30D-0810CB97D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320" y="2175120"/>
                <a:ext cx="812808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36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328-FCC0-404D-BA72-98705AC5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BF0A-BFC2-4375-8409-C19F78B8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Discuss uniform and exponential random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Discuss their PDFs, CDFs, expectation and variance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Exponential random variables are memoryless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46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41FF-EDE6-4351-BB1F-179CD2CF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461A-3ACF-4354-A7D6-6C4272B7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Dr. Do Van Cuong will run Recitation Session for Section 1 from Week 5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Dr. Le Duy Dung will run Recitation Sessions for Sections 2 and 3 from Week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61E0-7A06-41AB-86F0-9D9ED67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discrete to Continuous (From Lecture 7)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327B7C6-E247-4DF7-8A0B-E5520090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08" y="1413011"/>
            <a:ext cx="9404946" cy="301268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7CFB5B-B7A6-4F11-82E7-3B14D338ACBB}"/>
                  </a:ext>
                </a:extLst>
              </p14:cNvPr>
              <p14:cNvContentPartPr/>
              <p14:nvPr/>
            </p14:nvContentPartPr>
            <p14:xfrm>
              <a:off x="5937120" y="4184640"/>
              <a:ext cx="3327840" cy="86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7CFB5B-B7A6-4F11-82E7-3B14D338A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7760" y="4175280"/>
                <a:ext cx="334656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1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8BE9-6512-428D-B9DE-E3A71B35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7D04-FEA4-4BBB-A9F9-B314D2FC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Be able to give examples of what uniform, exponential are used to model.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Be able to give the range and PDF of uniform, exponential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362F63-BBFF-4EEB-AB20-0B52D53535E5}"/>
                  </a:ext>
                </a:extLst>
              </p14:cNvPr>
              <p14:cNvContentPartPr/>
              <p14:nvPr/>
            </p14:nvContentPartPr>
            <p14:xfrm>
              <a:off x="4952880" y="1835280"/>
              <a:ext cx="2896200" cy="71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362F63-BBFF-4EEB-AB20-0B52D5353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3520" y="1825920"/>
                <a:ext cx="291492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7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2778-A5E7-4469-99DF-0871D347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D174-1B74-4B6E-81F4-C1DF7039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08657"/>
            <a:ext cx="9603275" cy="1320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accent1"/>
                </a:solidFill>
              </a:rPr>
              <a:t>THE (CONTINUOUS) UNIFORM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accent1"/>
                </a:solidFill>
              </a:rPr>
              <a:t>Random Variable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D7085F-D88D-4DBC-9B9E-A07B66E2BBB5}"/>
                  </a:ext>
                </a:extLst>
              </p14:cNvPr>
              <p14:cNvContentPartPr/>
              <p14:nvPr/>
            </p14:nvContentPartPr>
            <p14:xfrm>
              <a:off x="4578480" y="3740040"/>
              <a:ext cx="7315560" cy="122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D7085F-D88D-4DBC-9B9E-A07B66E2BB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120" y="3730680"/>
                <a:ext cx="733428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34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320E-0FF2-4EBB-BE94-090EB339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(Continuous) UNIFORM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8E91-91A8-4A5E-BFB2-C7D4E3B9C1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Uniform (Continuous) RV: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𝑈𝑛𝑖𝑓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real number, if and only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the following pdf: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equally likely to take any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F48E91-91A8-4A5E-BFB2-C7D4E3B9C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A8B167-C8C4-4AAF-BB11-484B3CAEB996}"/>
                  </a:ext>
                </a:extLst>
              </p:cNvPr>
              <p:cNvSpPr txBox="1"/>
              <p:nvPr/>
            </p:nvSpPr>
            <p:spPr>
              <a:xfrm>
                <a:off x="2013438" y="4664319"/>
                <a:ext cx="142609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A8B167-C8C4-4AAF-BB11-484B3CAE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438" y="4664319"/>
                <a:ext cx="1426095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083002-0C52-4777-9556-327D39F1DBF1}"/>
                  </a:ext>
                </a:extLst>
              </p:cNvPr>
              <p:cNvSpPr txBox="1"/>
              <p:nvPr/>
            </p:nvSpPr>
            <p:spPr>
              <a:xfrm>
                <a:off x="4526922" y="4632687"/>
                <a:ext cx="19890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083002-0C52-4777-9556-327D39F1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22" y="4632687"/>
                <a:ext cx="198907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CE1DD-CA98-47DE-B5E2-352D054497D2}"/>
                  </a:ext>
                </a:extLst>
              </p:cNvPr>
              <p:cNvSpPr txBox="1"/>
              <p:nvPr/>
            </p:nvSpPr>
            <p:spPr>
              <a:xfrm>
                <a:off x="5943600" y="4355997"/>
                <a:ext cx="6101860" cy="1140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CE1DD-CA98-47DE-B5E2-352D05449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355997"/>
                <a:ext cx="6101860" cy="1140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AF6CD2-F49C-4083-9D98-64BBCA7A04E6}"/>
                  </a:ext>
                </a:extLst>
              </p14:cNvPr>
              <p14:cNvContentPartPr/>
              <p14:nvPr/>
            </p14:nvContentPartPr>
            <p14:xfrm>
              <a:off x="127080" y="1511280"/>
              <a:ext cx="11379600" cy="452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AF6CD2-F49C-4083-9D98-64BBCA7A0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20" y="1501920"/>
                <a:ext cx="1139832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7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FC50-46A9-4012-9831-3E221EC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B8F-CE12-49F7-9113-E9E679BF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we think that a Hollywood movie’s </a:t>
            </a:r>
            <a:r>
              <a:rPr lang="en-US" dirty="0">
                <a:solidFill>
                  <a:schemeClr val="accent1"/>
                </a:solidFill>
              </a:rPr>
              <a:t>overall rating is equally likely to be any decimal value in the interval [1, 5] </a:t>
            </a:r>
            <a:r>
              <a:rPr lang="en-US" dirty="0"/>
              <a:t>(this may not be realistic). </a:t>
            </a:r>
          </a:p>
          <a:p>
            <a:pPr marL="457200" indent="-457200">
              <a:buAutoNum type="arabicPeriod"/>
            </a:pPr>
            <a:r>
              <a:rPr lang="en-US" dirty="0"/>
              <a:t>A movie is considered average if it is overall rating is between 1.5 and 4.5. What is the probability that is average? </a:t>
            </a:r>
          </a:p>
          <a:p>
            <a:pPr marL="457200" indent="-457200">
              <a:buAutoNum type="arabicPeriod"/>
            </a:pPr>
            <a:r>
              <a:rPr lang="en-US" dirty="0"/>
              <a:t> A movie is considered a huge success if its overall rating is at least 4.5. What is the probability that it is a huge success? </a:t>
            </a:r>
          </a:p>
          <a:p>
            <a:pPr marL="457200" indent="-457200">
              <a:buAutoNum type="arabicPeriod"/>
            </a:pPr>
            <a:r>
              <a:rPr lang="en-US" dirty="0"/>
              <a:t>A movie is considered legendary if its overall rating is at least 4.95. Given that a movie is a huge success, what is the probability it is legendary?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FF0E3A-0BA0-49AD-B596-5F6D0EAAC247}"/>
                  </a:ext>
                </a:extLst>
              </p14:cNvPr>
              <p14:cNvContentPartPr/>
              <p14:nvPr/>
            </p14:nvContentPartPr>
            <p14:xfrm>
              <a:off x="0" y="2355840"/>
              <a:ext cx="12160440" cy="368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FF0E3A-0BA0-49AD-B596-5F6D0EAAC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346480"/>
                <a:ext cx="1217916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9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EBB0-78A0-452D-A13E-BB200E9C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15456-9059-465C-B261-A491823C92C4}"/>
              </a:ext>
            </a:extLst>
          </p:cNvPr>
          <p:cNvSpPr txBox="1"/>
          <p:nvPr/>
        </p:nvSpPr>
        <p:spPr>
          <a:xfrm>
            <a:off x="3202286" y="2613342"/>
            <a:ext cx="6101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THE EXPONENTIAL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Random Variable 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8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89EF-8EEE-4FB7-8982-139D242B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F73-E34F-4E16-AD72-995CD306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Poisson Distribution: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Number of events that occur in an interval of time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Exponential Distribution: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The time taken between two events occurring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car driving under a bridge&#10;&#10;Description automatically generated with low confidence">
            <a:extLst>
              <a:ext uri="{FF2B5EF4-FFF2-40B4-BE49-F238E27FC236}">
                <a16:creationId xmlns:a16="http://schemas.microsoft.com/office/drawing/2014/main" id="{CB04E804-ED0E-4360-933C-7D0097B9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3675646"/>
            <a:ext cx="2552700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CBF7-B08D-4178-AE9F-22E5DCF7012B}"/>
              </a:ext>
            </a:extLst>
          </p:cNvPr>
          <p:cNvSpPr txBox="1"/>
          <p:nvPr/>
        </p:nvSpPr>
        <p:spPr>
          <a:xfrm>
            <a:off x="2228850" y="3990975"/>
            <a:ext cx="986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Poisson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5A06D-0482-43E3-BEED-CE7AF7685ED6}"/>
              </a:ext>
            </a:extLst>
          </p:cNvPr>
          <p:cNvSpPr txBox="1"/>
          <p:nvPr/>
        </p:nvSpPr>
        <p:spPr>
          <a:xfrm>
            <a:off x="1594346" y="4500444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cars passing a </a:t>
            </a:r>
          </a:p>
          <a:p>
            <a:r>
              <a:rPr lang="en-US" dirty="0">
                <a:solidFill>
                  <a:schemeClr val="accent1"/>
                </a:solidFill>
              </a:rPr>
              <a:t>tollgate in one hour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B7047-6FF1-43D8-AB1D-5CD1F596D5C8}"/>
              </a:ext>
            </a:extLst>
          </p:cNvPr>
          <p:cNvSpPr txBox="1"/>
          <p:nvPr/>
        </p:nvSpPr>
        <p:spPr>
          <a:xfrm>
            <a:off x="9132188" y="3990975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Exponential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D2174-9852-41E7-BE05-AF0D0EE94C6A}"/>
              </a:ext>
            </a:extLst>
          </p:cNvPr>
          <p:cNvSpPr txBox="1"/>
          <p:nvPr/>
        </p:nvSpPr>
        <p:spPr>
          <a:xfrm>
            <a:off x="8074876" y="4512072"/>
            <a:ext cx="37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Number of hours between car arrivals</a:t>
            </a:r>
          </a:p>
        </p:txBody>
      </p:sp>
    </p:spTree>
    <p:extLst>
      <p:ext uri="{BB962C8B-B14F-4D97-AF65-F5344CB8AC3E}">
        <p14:creationId xmlns:p14="http://schemas.microsoft.com/office/powerpoint/2010/main" val="36304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C6B3B-1094-468F-A391-DC11A5CDD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41C6B8-9EF7-40DB-86B7-A19B0E4FA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92E254-2ED1-46FF-8385-4225C6C91218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17246</TotalTime>
  <Words>690</Words>
  <Application>Microsoft Office PowerPoint</Application>
  <PresentationFormat>Widescreen</PresentationFormat>
  <Paragraphs>88</Paragraphs>
  <Slides>19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MATH2010   Probability and STATISTICS</vt:lpstr>
      <vt:lpstr>Update</vt:lpstr>
      <vt:lpstr>From discrete to Continuous (From Lecture 7)</vt:lpstr>
      <vt:lpstr>Learning GOals</vt:lpstr>
      <vt:lpstr>PowerPoint Presentation</vt:lpstr>
      <vt:lpstr>THE (Continuous) UNIFORM RV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EXPONENTIAL Random Variable </vt:lpstr>
      <vt:lpstr>PowerPoint Presentation</vt:lpstr>
      <vt:lpstr>PowerPoint Presentation</vt:lpstr>
      <vt:lpstr>PowerPoint Presentation</vt:lpstr>
      <vt:lpstr>Memorylessness</vt:lpstr>
      <vt:lpstr>Exponential RV is MEMORYLESS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</dc:title>
  <dc:creator>Le Duy Dung (AIC.LAB)</dc:creator>
  <cp:lastModifiedBy>Le Duy Dung (CECS)</cp:lastModifiedBy>
  <cp:revision>122</cp:revision>
  <dcterms:created xsi:type="dcterms:W3CDTF">2021-09-06T00:25:35Z</dcterms:created>
  <dcterms:modified xsi:type="dcterms:W3CDTF">2021-11-09T15:45:17Z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