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9" r:id="rId2"/>
    <p:sldMasterId id="2147483657" r:id="rId3"/>
    <p:sldMasterId id="2147483653" r:id="rId4"/>
  </p:sldMasterIdLst>
  <p:notesMasterIdLst>
    <p:notesMasterId r:id="rId6"/>
  </p:notesMasterIdLst>
  <p:handoutMasterIdLst>
    <p:handoutMasterId r:id="rId7"/>
  </p:handoutMasterIdLst>
  <p:sldIdLst>
    <p:sldId id="258" r:id="rId5"/>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45">
          <p15:clr>
            <a:srgbClr val="A4A3A4"/>
          </p15:clr>
        </p15:guide>
        <p15:guide id="8" pos="2736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6411" autoAdjust="0"/>
    <p:restoredTop sz="94679" autoAdjust="0"/>
  </p:normalViewPr>
  <p:slideViewPr>
    <p:cSldViewPr snapToGrid="0" snapToObjects="1" showGuides="1">
      <p:cViewPr>
        <p:scale>
          <a:sx n="33" d="100"/>
          <a:sy n="33" d="100"/>
        </p:scale>
        <p:origin x="1344" y="-1878"/>
      </p:cViewPr>
      <p:guideLst>
        <p:guide orient="horz" pos="3318"/>
        <p:guide orient="horz" pos="288"/>
        <p:guide orient="horz" pos="20160"/>
        <p:guide orient="horz"/>
        <p:guide pos="581"/>
        <p:guide pos="27069"/>
        <p:guide pos="245"/>
        <p:guide pos="27364"/>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12/13/2022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12/13/2022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27923" y="6378481"/>
            <a:ext cx="10056813"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6076" y="5548749"/>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6074" y="14212513"/>
            <a:ext cx="10050462"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28410" y="6378481"/>
            <a:ext cx="10048874"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24306" y="5548749"/>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417094" y="6378481"/>
            <a:ext cx="10048874"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402536" y="5548749"/>
            <a:ext cx="10058400"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27923" y="14951552"/>
            <a:ext cx="10056813"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923330"/>
          </a:xfrm>
          <a:prstGeom prst="rect">
            <a:avLst/>
          </a:prstGeom>
        </p:spPr>
        <p:txBody>
          <a:bodyPr anchor="t" anchorCtr="0">
            <a:sp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323439"/>
          </a:xfrm>
          <a:prstGeom prst="rect">
            <a:avLst/>
          </a:prstGeom>
        </p:spPr>
        <p:txBody>
          <a:bodyPr anchor="t" anchorCtr="0">
            <a:sp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569660"/>
          </a:xfrm>
          <a:prstGeom prst="rect">
            <a:avLst/>
          </a:prstGeom>
        </p:spPr>
        <p:txBody>
          <a:bodyPr anchor="t" anchorCtr="0">
            <a:sp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27923" y="6378481"/>
            <a:ext cx="10056813"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6076" y="5548749"/>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6074" y="14212513"/>
            <a:ext cx="10050462"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28410" y="6378481"/>
            <a:ext cx="10048874"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24306" y="5548749"/>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417094" y="6378481"/>
            <a:ext cx="10048874"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402536" y="5548749"/>
            <a:ext cx="10058400"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27923" y="14951552"/>
            <a:ext cx="10056813"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923330"/>
          </a:xfrm>
          <a:prstGeom prst="rect">
            <a:avLst/>
          </a:prstGeom>
        </p:spPr>
        <p:txBody>
          <a:bodyPr anchor="t" anchorCtr="0">
            <a:sp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323439"/>
          </a:xfrm>
          <a:prstGeom prst="rect">
            <a:avLst/>
          </a:prstGeom>
        </p:spPr>
        <p:txBody>
          <a:bodyPr anchor="t" anchorCtr="0">
            <a:sp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569660"/>
          </a:xfrm>
          <a:prstGeom prst="rect">
            <a:avLst/>
          </a:prstGeom>
        </p:spPr>
        <p:txBody>
          <a:bodyPr anchor="t" anchorCtr="0">
            <a:sp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526256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t"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923330"/>
          </a:xfrm>
          <a:prstGeom prst="rect">
            <a:avLst/>
          </a:prstGeom>
        </p:spPr>
        <p:txBody>
          <a:bodyPr anchor="t" anchorCtr="0">
            <a:sp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323439"/>
          </a:xfrm>
          <a:prstGeom prst="rect">
            <a:avLst/>
          </a:prstGeom>
        </p:spPr>
        <p:txBody>
          <a:bodyPr anchor="t" anchorCtr="0">
            <a:sp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569660"/>
          </a:xfrm>
          <a:prstGeom prst="rect">
            <a:avLst/>
          </a:prstGeom>
        </p:spPr>
        <p:txBody>
          <a:bodyPr anchor="t" anchorCtr="0">
            <a:sp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923330"/>
          </a:xfrm>
          <a:prstGeom prst="rect">
            <a:avLst/>
          </a:prstGeom>
        </p:spPr>
        <p:txBody>
          <a:bodyPr anchor="t" anchorCtr="0">
            <a:sp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323439"/>
          </a:xfrm>
          <a:prstGeom prst="rect">
            <a:avLst/>
          </a:prstGeom>
        </p:spPr>
        <p:txBody>
          <a:bodyPr anchor="t" anchorCtr="0">
            <a:sp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569660"/>
          </a:xfrm>
          <a:prstGeom prst="rect">
            <a:avLst/>
          </a:prstGeom>
        </p:spPr>
        <p:txBody>
          <a:bodyPr anchor="t" anchorCtr="0">
            <a:sp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14F0052-EB2B-214A-A571-468A263B568E}"/>
              </a:ext>
            </a:extLst>
          </p:cNvPr>
          <p:cNvGrpSpPr/>
          <p:nvPr userDrawn="1"/>
        </p:nvGrpSpPr>
        <p:grpSpPr>
          <a:xfrm>
            <a:off x="-122803" y="-102882"/>
            <a:ext cx="44106584" cy="33075071"/>
            <a:chOff x="-122803" y="-102882"/>
            <a:chExt cx="44106584" cy="33075071"/>
          </a:xfrm>
        </p:grpSpPr>
        <p:sp>
          <p:nvSpPr>
            <p:cNvPr id="64" name="Freeform 63"/>
            <p:cNvSpPr/>
            <p:nvPr userDrawn="1"/>
          </p:nvSpPr>
          <p:spPr>
            <a:xfrm>
              <a:off x="-51142" y="-84749"/>
              <a:ext cx="44034923" cy="3305693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eform 64"/>
            <p:cNvSpPr/>
            <p:nvPr userDrawn="1"/>
          </p:nvSpPr>
          <p:spPr>
            <a:xfrm flipH="1" flipV="1">
              <a:off x="-51143" y="-84749"/>
              <a:ext cx="44034921" cy="3303992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65"/>
            <p:cNvSpPr/>
            <p:nvPr userDrawn="1"/>
          </p:nvSpPr>
          <p:spPr>
            <a:xfrm>
              <a:off x="-122803" y="-102882"/>
              <a:ext cx="44106584" cy="3307507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 Box 14"/>
            <p:cNvSpPr txBox="1">
              <a:spLocks noChangeArrowheads="1"/>
            </p:cNvSpPr>
            <p:nvPr userDrawn="1"/>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graphicFrame>
        <p:nvGraphicFramePr>
          <p:cNvPr id="42" name="Table 41">
            <a:extLst>
              <a:ext uri="{FF2B5EF4-FFF2-40B4-BE49-F238E27FC236}">
                <a16:creationId xmlns:a16="http://schemas.microsoft.com/office/drawing/2014/main" id="{7F520963-52F0-244C-B2F9-F8BB83527D05}"/>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9" name="Table 8">
            <a:extLst>
              <a:ext uri="{FF2B5EF4-FFF2-40B4-BE49-F238E27FC236}">
                <a16:creationId xmlns:a16="http://schemas.microsoft.com/office/drawing/2014/main" id="{1DC8CE15-5DBB-194A-B2D5-DDFD80C156A0}"/>
              </a:ext>
            </a:extLst>
          </p:cNvPr>
          <p:cNvGraphicFramePr>
            <a:graphicFrameLocks noGrp="1"/>
          </p:cNvGraphicFramePr>
          <p:nvPr userDrawn="1">
            <p:extLst>
              <p:ext uri="{D42A27DB-BD31-4B8C-83A1-F6EECF244321}">
                <p14:modId xmlns:p14="http://schemas.microsoft.com/office/powerpoint/2010/main" val="1918879497"/>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192">
          <p15:clr>
            <a:srgbClr val="F26B43"/>
          </p15:clr>
        </p15:guide>
        <p15:guide id="2" pos="7104">
          <p15:clr>
            <a:srgbClr val="F26B43"/>
          </p15:clr>
        </p15:guide>
        <p15:guide id="3" pos="13824">
          <p15:clr>
            <a:srgbClr val="F26B43"/>
          </p15:clr>
        </p15:guide>
        <p15:guide id="4" pos="2054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Text Box 14"/>
          <p:cNvSpPr txBox="1">
            <a:spLocks noChangeArrowheads="1"/>
          </p:cNvSpPr>
          <p:nvPr userDrawn="1"/>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8" name="Group 7">
            <a:extLst>
              <a:ext uri="{FF2B5EF4-FFF2-40B4-BE49-F238E27FC236}">
                <a16:creationId xmlns:a16="http://schemas.microsoft.com/office/drawing/2014/main" id="{CEE74BCF-85C0-C44E-BC9F-BF5853A23661}"/>
              </a:ext>
            </a:extLst>
          </p:cNvPr>
          <p:cNvGrpSpPr/>
          <p:nvPr userDrawn="1"/>
        </p:nvGrpSpPr>
        <p:grpSpPr>
          <a:xfrm>
            <a:off x="-130628" y="-102882"/>
            <a:ext cx="44021828" cy="33075071"/>
            <a:chOff x="-122803" y="-102882"/>
            <a:chExt cx="44106584" cy="33075071"/>
          </a:xfrm>
        </p:grpSpPr>
        <p:sp>
          <p:nvSpPr>
            <p:cNvPr id="9" name="Freeform 8">
              <a:extLst>
                <a:ext uri="{FF2B5EF4-FFF2-40B4-BE49-F238E27FC236}">
                  <a16:creationId xmlns:a16="http://schemas.microsoft.com/office/drawing/2014/main" id="{B9EC9CCD-D686-594F-89ED-BF958BDBF6D9}"/>
                </a:ext>
              </a:extLst>
            </p:cNvPr>
            <p:cNvSpPr/>
            <p:nvPr userDrawn="1"/>
          </p:nvSpPr>
          <p:spPr>
            <a:xfrm>
              <a:off x="-51142" y="-84749"/>
              <a:ext cx="44034923" cy="3305693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a:extLst>
                <a:ext uri="{FF2B5EF4-FFF2-40B4-BE49-F238E27FC236}">
                  <a16:creationId xmlns:a16="http://schemas.microsoft.com/office/drawing/2014/main" id="{327511B5-5516-C949-9773-D1999BE5745F}"/>
                </a:ext>
              </a:extLst>
            </p:cNvPr>
            <p:cNvSpPr/>
            <p:nvPr userDrawn="1"/>
          </p:nvSpPr>
          <p:spPr>
            <a:xfrm flipH="1" flipV="1">
              <a:off x="-51143" y="-84749"/>
              <a:ext cx="44034921" cy="3303992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10911C03-1102-2A4C-BE1F-B61AA03CC93A}"/>
                </a:ext>
              </a:extLst>
            </p:cNvPr>
            <p:cNvSpPr/>
            <p:nvPr userDrawn="1"/>
          </p:nvSpPr>
          <p:spPr>
            <a:xfrm>
              <a:off x="-122803" y="-102882"/>
              <a:ext cx="44106584" cy="3307507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Box 14">
              <a:extLst>
                <a:ext uri="{FF2B5EF4-FFF2-40B4-BE49-F238E27FC236}">
                  <a16:creationId xmlns:a16="http://schemas.microsoft.com/office/drawing/2014/main" id="{479AC5AE-5D7A-4047-8B42-117A31AEF12E}"/>
                </a:ext>
              </a:extLst>
            </p:cNvPr>
            <p:cNvSpPr txBox="1">
              <a:spLocks noChangeArrowheads="1"/>
            </p:cNvSpPr>
            <p:nvPr userDrawn="1"/>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spTree>
    <p:extLst>
      <p:ext uri="{BB962C8B-B14F-4D97-AF65-F5344CB8AC3E}">
        <p14:creationId xmlns:p14="http://schemas.microsoft.com/office/powerpoint/2010/main" val="1948557014"/>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192">
          <p15:clr>
            <a:srgbClr val="F26B43"/>
          </p15:clr>
        </p15:guide>
        <p15:guide id="2" pos="7104">
          <p15:clr>
            <a:srgbClr val="F26B43"/>
          </p15:clr>
        </p15:guide>
        <p15:guide id="3" pos="13824">
          <p15:clr>
            <a:srgbClr val="F26B43"/>
          </p15:clr>
        </p15:guide>
        <p15:guide id="4" pos="2054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7" name="Text Box 14"/>
          <p:cNvSpPr txBox="1">
            <a:spLocks noChangeArrowheads="1"/>
          </p:cNvSpPr>
          <p:nvPr userDrawn="1"/>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9" name="Table 38">
            <a:extLst>
              <a:ext uri="{FF2B5EF4-FFF2-40B4-BE49-F238E27FC236}">
                <a16:creationId xmlns:a16="http://schemas.microsoft.com/office/drawing/2014/main" id="{7BDBD169-B85A-6F47-B2E9-AD5D7DF18A71}"/>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11" name="Group 10">
            <a:extLst>
              <a:ext uri="{FF2B5EF4-FFF2-40B4-BE49-F238E27FC236}">
                <a16:creationId xmlns:a16="http://schemas.microsoft.com/office/drawing/2014/main" id="{D9F6BCED-5055-E44A-993C-83D6B18A42D5}"/>
              </a:ext>
            </a:extLst>
          </p:cNvPr>
          <p:cNvGrpSpPr/>
          <p:nvPr userDrawn="1"/>
        </p:nvGrpSpPr>
        <p:grpSpPr>
          <a:xfrm>
            <a:off x="-122803" y="-102882"/>
            <a:ext cx="44106584" cy="33075071"/>
            <a:chOff x="-122803" y="-102882"/>
            <a:chExt cx="44106584" cy="33075071"/>
          </a:xfrm>
        </p:grpSpPr>
        <p:sp>
          <p:nvSpPr>
            <p:cNvPr id="12" name="Freeform 11">
              <a:extLst>
                <a:ext uri="{FF2B5EF4-FFF2-40B4-BE49-F238E27FC236}">
                  <a16:creationId xmlns:a16="http://schemas.microsoft.com/office/drawing/2014/main" id="{F5169494-8456-4146-AB15-073A2619F444}"/>
                </a:ext>
              </a:extLst>
            </p:cNvPr>
            <p:cNvSpPr/>
            <p:nvPr userDrawn="1"/>
          </p:nvSpPr>
          <p:spPr>
            <a:xfrm>
              <a:off x="-51142" y="-84749"/>
              <a:ext cx="44034923" cy="3305693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12">
              <a:extLst>
                <a:ext uri="{FF2B5EF4-FFF2-40B4-BE49-F238E27FC236}">
                  <a16:creationId xmlns:a16="http://schemas.microsoft.com/office/drawing/2014/main" id="{E1601305-5A18-5246-8D69-AD6BA2EE3D97}"/>
                </a:ext>
              </a:extLst>
            </p:cNvPr>
            <p:cNvSpPr/>
            <p:nvPr userDrawn="1"/>
          </p:nvSpPr>
          <p:spPr>
            <a:xfrm flipH="1" flipV="1">
              <a:off x="-51143" y="-84749"/>
              <a:ext cx="44034921" cy="3303992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BF3D999D-55E6-4347-9739-20AD80A104E9}"/>
                </a:ext>
              </a:extLst>
            </p:cNvPr>
            <p:cNvSpPr/>
            <p:nvPr userDrawn="1"/>
          </p:nvSpPr>
          <p:spPr>
            <a:xfrm>
              <a:off x="-122803" y="-102882"/>
              <a:ext cx="44106584" cy="3307507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Box 14">
              <a:extLst>
                <a:ext uri="{FF2B5EF4-FFF2-40B4-BE49-F238E27FC236}">
                  <a16:creationId xmlns:a16="http://schemas.microsoft.com/office/drawing/2014/main" id="{806BCFE9-545D-174F-9745-8DDA97FFEDEB}"/>
                </a:ext>
              </a:extLst>
            </p:cNvPr>
            <p:cNvSpPr txBox="1">
              <a:spLocks noChangeArrowheads="1"/>
            </p:cNvSpPr>
            <p:nvPr userDrawn="1"/>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graphicFrame>
        <p:nvGraphicFramePr>
          <p:cNvPr id="16" name="Table 15">
            <a:extLst>
              <a:ext uri="{FF2B5EF4-FFF2-40B4-BE49-F238E27FC236}">
                <a16:creationId xmlns:a16="http://schemas.microsoft.com/office/drawing/2014/main" id="{00A80AFC-184B-2544-A422-03033C266DB7}"/>
              </a:ext>
            </a:extLst>
          </p:cNvPr>
          <p:cNvGraphicFramePr>
            <a:graphicFrameLocks noGrp="1"/>
          </p:cNvGraphicFramePr>
          <p:nvPr userDrawn="1">
            <p:extLst>
              <p:ext uri="{D42A27DB-BD31-4B8C-83A1-F6EECF244321}">
                <p14:modId xmlns:p14="http://schemas.microsoft.com/office/powerpoint/2010/main" val="93965922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904" userDrawn="1">
          <p15:clr>
            <a:srgbClr val="F26B43"/>
          </p15:clr>
        </p15:guide>
        <p15:guide id="3" pos="9360" userDrawn="1">
          <p15:clr>
            <a:srgbClr val="F26B43"/>
          </p15:clr>
        </p15:guide>
        <p15:guide id="4" pos="182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5" name="Text Box 14"/>
          <p:cNvSpPr txBox="1">
            <a:spLocks noChangeArrowheads="1"/>
          </p:cNvSpPr>
          <p:nvPr userDrawn="1"/>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7" name="Table 36">
            <a:extLst>
              <a:ext uri="{FF2B5EF4-FFF2-40B4-BE49-F238E27FC236}">
                <a16:creationId xmlns:a16="http://schemas.microsoft.com/office/drawing/2014/main" id="{C89F966C-58DC-AF4F-B646-B007BC05CD9E}"/>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10" name="Group 9">
            <a:extLst>
              <a:ext uri="{FF2B5EF4-FFF2-40B4-BE49-F238E27FC236}">
                <a16:creationId xmlns:a16="http://schemas.microsoft.com/office/drawing/2014/main" id="{62BB6AD9-A529-034D-88F1-1A9EB71824A1}"/>
              </a:ext>
            </a:extLst>
          </p:cNvPr>
          <p:cNvGrpSpPr/>
          <p:nvPr userDrawn="1"/>
        </p:nvGrpSpPr>
        <p:grpSpPr>
          <a:xfrm>
            <a:off x="-122803" y="-102882"/>
            <a:ext cx="44106584" cy="33075071"/>
            <a:chOff x="-122803" y="-102882"/>
            <a:chExt cx="44106584" cy="33075071"/>
          </a:xfrm>
        </p:grpSpPr>
        <p:sp>
          <p:nvSpPr>
            <p:cNvPr id="11" name="Freeform 10">
              <a:extLst>
                <a:ext uri="{FF2B5EF4-FFF2-40B4-BE49-F238E27FC236}">
                  <a16:creationId xmlns:a16="http://schemas.microsoft.com/office/drawing/2014/main" id="{BC5F27CA-B918-274A-95A3-B3E0C481B088}"/>
                </a:ext>
              </a:extLst>
            </p:cNvPr>
            <p:cNvSpPr/>
            <p:nvPr userDrawn="1"/>
          </p:nvSpPr>
          <p:spPr>
            <a:xfrm>
              <a:off x="-51142" y="-84749"/>
              <a:ext cx="44034923" cy="3305693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F458A4B9-B10D-A946-BE0D-F69C9E2BC790}"/>
                </a:ext>
              </a:extLst>
            </p:cNvPr>
            <p:cNvSpPr/>
            <p:nvPr userDrawn="1"/>
          </p:nvSpPr>
          <p:spPr>
            <a:xfrm flipH="1" flipV="1">
              <a:off x="-51143" y="-84749"/>
              <a:ext cx="44034921" cy="3303992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a:extLst>
                <a:ext uri="{FF2B5EF4-FFF2-40B4-BE49-F238E27FC236}">
                  <a16:creationId xmlns:a16="http://schemas.microsoft.com/office/drawing/2014/main" id="{51DE6070-016F-FC43-9412-BF4844CCDDCD}"/>
                </a:ext>
              </a:extLst>
            </p:cNvPr>
            <p:cNvSpPr/>
            <p:nvPr userDrawn="1"/>
          </p:nvSpPr>
          <p:spPr>
            <a:xfrm>
              <a:off x="-122803" y="-102882"/>
              <a:ext cx="44106584" cy="3307507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Box 14">
              <a:extLst>
                <a:ext uri="{FF2B5EF4-FFF2-40B4-BE49-F238E27FC236}">
                  <a16:creationId xmlns:a16="http://schemas.microsoft.com/office/drawing/2014/main" id="{3328090C-37B0-484B-8744-51E482BDFD8F}"/>
                </a:ext>
              </a:extLst>
            </p:cNvPr>
            <p:cNvSpPr txBox="1">
              <a:spLocks noChangeArrowheads="1"/>
            </p:cNvSpPr>
            <p:nvPr userDrawn="1"/>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graphicFrame>
        <p:nvGraphicFramePr>
          <p:cNvPr id="15" name="Table 14">
            <a:extLst>
              <a:ext uri="{FF2B5EF4-FFF2-40B4-BE49-F238E27FC236}">
                <a16:creationId xmlns:a16="http://schemas.microsoft.com/office/drawing/2014/main" id="{A5E11BB9-B60F-7545-8807-6EB6CC43735B}"/>
              </a:ext>
            </a:extLst>
          </p:cNvPr>
          <p:cNvGraphicFramePr>
            <a:graphicFrameLocks noGrp="1"/>
          </p:cNvGraphicFramePr>
          <p:nvPr userDrawn="1">
            <p:extLst>
              <p:ext uri="{D42A27DB-BD31-4B8C-83A1-F6EECF244321}">
                <p14:modId xmlns:p14="http://schemas.microsoft.com/office/powerpoint/2010/main" val="93965922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18" Type="http://schemas.openxmlformats.org/officeDocument/2006/relationships/image" Target="../media/image25.png"/><Relationship Id="rId26" Type="http://schemas.openxmlformats.org/officeDocument/2006/relationships/image" Target="../media/image33.png"/><Relationship Id="rId3" Type="http://schemas.openxmlformats.org/officeDocument/2006/relationships/image" Target="../media/image10.png"/><Relationship Id="rId21" Type="http://schemas.openxmlformats.org/officeDocument/2006/relationships/image" Target="../media/image28.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svg"/><Relationship Id="rId25" Type="http://schemas.openxmlformats.org/officeDocument/2006/relationships/image" Target="../media/image32.svg"/><Relationship Id="rId2" Type="http://schemas.openxmlformats.org/officeDocument/2006/relationships/image" Target="../media/image9.png"/><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8.svg"/><Relationship Id="rId24" Type="http://schemas.openxmlformats.org/officeDocument/2006/relationships/image" Target="../media/image31.png"/><Relationship Id="rId5" Type="http://schemas.openxmlformats.org/officeDocument/2006/relationships/image" Target="../media/image12.jpg"/><Relationship Id="rId15" Type="http://schemas.openxmlformats.org/officeDocument/2006/relationships/image" Target="../media/image22.svg"/><Relationship Id="rId23" Type="http://schemas.openxmlformats.org/officeDocument/2006/relationships/image" Target="../media/image30.svg"/><Relationship Id="rId28" Type="http://schemas.openxmlformats.org/officeDocument/2006/relationships/image" Target="../media/image35.png"/><Relationship Id="rId10" Type="http://schemas.openxmlformats.org/officeDocument/2006/relationships/image" Target="../media/image17.png"/><Relationship Id="rId19" Type="http://schemas.openxmlformats.org/officeDocument/2006/relationships/image" Target="../media/image26.svg"/><Relationship Id="rId4" Type="http://schemas.openxmlformats.org/officeDocument/2006/relationships/image" Target="../media/image11.png"/><Relationship Id="rId9" Type="http://schemas.openxmlformats.org/officeDocument/2006/relationships/image" Target="../media/image16.svg"/><Relationship Id="rId14" Type="http://schemas.openxmlformats.org/officeDocument/2006/relationships/image" Target="../media/image21.png"/><Relationship Id="rId22" Type="http://schemas.openxmlformats.org/officeDocument/2006/relationships/image" Target="../media/image29.png"/><Relationship Id="rId27" Type="http://schemas.openxmlformats.org/officeDocument/2006/relationships/image" Target="../media/image3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B307AA-AA8A-9611-9216-A36726AF07D1}"/>
              </a:ext>
            </a:extLst>
          </p:cNvPr>
          <p:cNvSpPr>
            <a:spLocks noGrp="1"/>
          </p:cNvSpPr>
          <p:nvPr>
            <p:ph type="body" sz="quarter" idx="10"/>
          </p:nvPr>
        </p:nvSpPr>
        <p:spPr>
          <a:xfrm>
            <a:off x="427924" y="8092980"/>
            <a:ext cx="8342004" cy="9417941"/>
          </a:xfrm>
        </p:spPr>
        <p:txBody>
          <a:bodyPr/>
          <a:lstStyle/>
          <a:p>
            <a:pPr algn="just"/>
            <a:r>
              <a:rPr lang="en-US" sz="3000" dirty="0" err="1"/>
              <a:t>MoniCrop</a:t>
            </a:r>
            <a:r>
              <a:rPr lang="en-US" sz="3000" dirty="0"/>
              <a:t> is a supplementary iOS application to be used with a Smart Crop Monitoring System. The system records information about the farm and crops such as the soil’s temperature, salinity, pH levels, and so on. That data can then be viewed on an iOS device using this application. </a:t>
            </a:r>
            <a:endParaRPr lang="en-US" sz="3000" b="0" i="0" u="none" strike="noStrike" dirty="0">
              <a:effectLst/>
              <a:latin typeface="Times New Roman" panose="02020603050405020304" pitchFamily="18" charset="0"/>
            </a:endParaRPr>
          </a:p>
          <a:p>
            <a:pPr algn="just"/>
            <a:endParaRPr lang="en-US" sz="3000" dirty="0"/>
          </a:p>
          <a:p>
            <a:pPr algn="just"/>
            <a:r>
              <a:rPr lang="en-US" sz="3000" dirty="0"/>
              <a:t>A</a:t>
            </a:r>
            <a:r>
              <a:rPr lang="en-US" sz="3000" b="0" i="0" u="none" strike="noStrike" dirty="0">
                <a:effectLst/>
                <a:latin typeface="Times New Roman" panose="02020603050405020304" pitchFamily="18" charset="0"/>
              </a:rPr>
              <a:t>griculture sectors have been affected by a problem where international clients search for agriculture products in other countries that would fit their market needs. Still, they end up receiving low-quality products that barely correspond to the market's needs because the product they are searching for is either overpriced or suspiciously cheap. Thus, developing this system, and a simple mobile application to complement it, we can make it easier for clients to trace whether the products correspond to their market needs before receiving them from the buyer. </a:t>
            </a:r>
            <a:endParaRPr lang="en-US" sz="3000" dirty="0"/>
          </a:p>
        </p:txBody>
      </p:sp>
      <p:sp>
        <p:nvSpPr>
          <p:cNvPr id="3" name="Text Placeholder 2">
            <a:extLst>
              <a:ext uri="{FF2B5EF4-FFF2-40B4-BE49-F238E27FC236}">
                <a16:creationId xmlns:a16="http://schemas.microsoft.com/office/drawing/2014/main" id="{B3ACBE33-3880-5736-DE37-307CE997EA06}"/>
              </a:ext>
            </a:extLst>
          </p:cNvPr>
          <p:cNvSpPr>
            <a:spLocks noGrp="1"/>
          </p:cNvSpPr>
          <p:nvPr>
            <p:ph type="body" sz="quarter" idx="11"/>
          </p:nvPr>
        </p:nvSpPr>
        <p:spPr>
          <a:xfrm>
            <a:off x="218932" y="7301937"/>
            <a:ext cx="8339328" cy="754045"/>
          </a:xfrm>
        </p:spPr>
        <p:txBody>
          <a:bodyPr/>
          <a:lstStyle/>
          <a:p>
            <a:r>
              <a:rPr lang="en-US" dirty="0"/>
              <a:t>INTRODUCTION AND MOTIVATION</a:t>
            </a:r>
          </a:p>
        </p:txBody>
      </p:sp>
      <p:sp>
        <p:nvSpPr>
          <p:cNvPr id="5" name="Text Placeholder 4">
            <a:extLst>
              <a:ext uri="{FF2B5EF4-FFF2-40B4-BE49-F238E27FC236}">
                <a16:creationId xmlns:a16="http://schemas.microsoft.com/office/drawing/2014/main" id="{BA60FC79-D42A-A4D3-7236-1A7581462AB4}"/>
              </a:ext>
            </a:extLst>
          </p:cNvPr>
          <p:cNvSpPr>
            <a:spLocks noGrp="1"/>
          </p:cNvSpPr>
          <p:nvPr>
            <p:ph type="body" sz="quarter" idx="21"/>
          </p:nvPr>
        </p:nvSpPr>
        <p:spPr>
          <a:xfrm>
            <a:off x="487077" y="25741776"/>
            <a:ext cx="8339328" cy="6463286"/>
          </a:xfrm>
        </p:spPr>
        <p:txBody>
          <a:bodyPr/>
          <a:lstStyle/>
          <a:p>
            <a:pPr marL="457200" indent="-457200" algn="just">
              <a:buFont typeface="Arial" panose="020B0604020202020204" pitchFamily="34" charset="0"/>
              <a:buChar char="•"/>
            </a:pPr>
            <a:r>
              <a:rPr lang="en-US" sz="3000" b="1" dirty="0"/>
              <a:t>Figma</a:t>
            </a:r>
            <a:r>
              <a:rPr lang="en-US" sz="3000" dirty="0"/>
              <a:t> – Online tool for developing wireframes and prototypes</a:t>
            </a:r>
          </a:p>
          <a:p>
            <a:pPr marL="457200" indent="-457200" algn="just">
              <a:buFont typeface="Arial" panose="020B0604020202020204" pitchFamily="34" charset="0"/>
              <a:buChar char="•"/>
            </a:pPr>
            <a:r>
              <a:rPr lang="en-US" sz="3000" b="1" dirty="0"/>
              <a:t>macOS</a:t>
            </a:r>
            <a:r>
              <a:rPr lang="en-US" sz="3000" dirty="0"/>
              <a:t> - Apple’s Operating System on Mac devices</a:t>
            </a:r>
          </a:p>
          <a:p>
            <a:pPr marL="457200" indent="-457200" algn="just">
              <a:buFont typeface="Arial" panose="020B0604020202020204" pitchFamily="34" charset="0"/>
              <a:buChar char="•"/>
            </a:pPr>
            <a:r>
              <a:rPr lang="en-US" sz="3000" b="1" dirty="0"/>
              <a:t>Swift</a:t>
            </a:r>
            <a:r>
              <a:rPr lang="en-US" sz="3000" dirty="0"/>
              <a:t> –  Apple’s main programming language</a:t>
            </a:r>
          </a:p>
          <a:p>
            <a:pPr marL="457200" indent="-457200" algn="just">
              <a:buFont typeface="Arial" panose="020B0604020202020204" pitchFamily="34" charset="0"/>
              <a:buChar char="•"/>
            </a:pPr>
            <a:r>
              <a:rPr lang="en-US" sz="3000" b="1" dirty="0" err="1"/>
              <a:t>SwiftUI</a:t>
            </a:r>
            <a:r>
              <a:rPr lang="en-US" sz="3000" dirty="0"/>
              <a:t> – Apple’s User Interface Toolkit to be used when developing views and visual elements</a:t>
            </a:r>
          </a:p>
          <a:p>
            <a:pPr marL="457200" indent="-457200" algn="just">
              <a:buFont typeface="Arial" panose="020B0604020202020204" pitchFamily="34" charset="0"/>
              <a:buChar char="•"/>
            </a:pPr>
            <a:r>
              <a:rPr lang="en-US" sz="3000" b="1" dirty="0"/>
              <a:t>XCode</a:t>
            </a:r>
            <a:r>
              <a:rPr lang="en-US" sz="3000" dirty="0"/>
              <a:t> – Apple’s Integrated Development Environment</a:t>
            </a:r>
          </a:p>
          <a:p>
            <a:pPr marL="457200" indent="-457200" algn="just">
              <a:buFont typeface="Arial" panose="020B0604020202020204" pitchFamily="34" charset="0"/>
              <a:buChar char="•"/>
            </a:pPr>
            <a:r>
              <a:rPr lang="en-US" sz="3000" b="1" dirty="0"/>
              <a:t>Other – </a:t>
            </a:r>
            <a:r>
              <a:rPr lang="en-US" sz="3000" dirty="0"/>
              <a:t>APIs, HTML, PHP, Pressure Sensors, Python,  and Raspberry Pi</a:t>
            </a:r>
          </a:p>
        </p:txBody>
      </p:sp>
      <p:sp>
        <p:nvSpPr>
          <p:cNvPr id="6" name="Text Placeholder 5">
            <a:extLst>
              <a:ext uri="{FF2B5EF4-FFF2-40B4-BE49-F238E27FC236}">
                <a16:creationId xmlns:a16="http://schemas.microsoft.com/office/drawing/2014/main" id="{E018901B-0321-23F0-5D5E-BD418A27420E}"/>
              </a:ext>
            </a:extLst>
          </p:cNvPr>
          <p:cNvSpPr>
            <a:spLocks noGrp="1"/>
          </p:cNvSpPr>
          <p:nvPr>
            <p:ph type="body" sz="quarter" idx="22"/>
          </p:nvPr>
        </p:nvSpPr>
        <p:spPr>
          <a:xfrm>
            <a:off x="430600" y="17434583"/>
            <a:ext cx="8339328" cy="754045"/>
          </a:xfrm>
        </p:spPr>
        <p:txBody>
          <a:bodyPr/>
          <a:lstStyle/>
          <a:p>
            <a:r>
              <a:rPr lang="en-US" dirty="0"/>
              <a:t>TECHNOLOGY USED</a:t>
            </a:r>
          </a:p>
        </p:txBody>
      </p:sp>
      <p:sp>
        <p:nvSpPr>
          <p:cNvPr id="7" name="Text Placeholder 6">
            <a:extLst>
              <a:ext uri="{FF2B5EF4-FFF2-40B4-BE49-F238E27FC236}">
                <a16:creationId xmlns:a16="http://schemas.microsoft.com/office/drawing/2014/main" id="{DCDA6E4E-EED6-E9E6-0364-815CCB5CB56B}"/>
              </a:ext>
            </a:extLst>
          </p:cNvPr>
          <p:cNvSpPr>
            <a:spLocks noGrp="1"/>
          </p:cNvSpPr>
          <p:nvPr>
            <p:ph type="body" sz="quarter" idx="23"/>
          </p:nvPr>
        </p:nvSpPr>
        <p:spPr>
          <a:xfrm>
            <a:off x="34725431" y="15648464"/>
            <a:ext cx="8339328" cy="5078291"/>
          </a:xfrm>
        </p:spPr>
        <p:txBody>
          <a:bodyPr/>
          <a:lstStyle/>
          <a:p>
            <a:pPr algn="just"/>
            <a:r>
              <a:rPr lang="en-US" sz="3000" dirty="0"/>
              <a:t>The project was divided into two parts. The first involved the design section of the project where we used Figma to create wireframes and then a prototype. In total, we made 16 views (excluding the duplicate ones that show the drop-down menu functionality) presented below. The views were designed in a way that has visual elements and icons common on iOS devices. The prototype can also be viewed using the QR code displayed or on the computer from the presenters.</a:t>
            </a:r>
          </a:p>
        </p:txBody>
      </p:sp>
      <p:sp>
        <p:nvSpPr>
          <p:cNvPr id="8" name="Text Placeholder 7">
            <a:extLst>
              <a:ext uri="{FF2B5EF4-FFF2-40B4-BE49-F238E27FC236}">
                <a16:creationId xmlns:a16="http://schemas.microsoft.com/office/drawing/2014/main" id="{7A2F31A7-C5F5-7895-1799-B4B35CC90BD6}"/>
              </a:ext>
            </a:extLst>
          </p:cNvPr>
          <p:cNvSpPr>
            <a:spLocks noGrp="1"/>
          </p:cNvSpPr>
          <p:nvPr>
            <p:ph type="body" sz="quarter" idx="24"/>
          </p:nvPr>
        </p:nvSpPr>
        <p:spPr>
          <a:xfrm>
            <a:off x="34643027" y="14853842"/>
            <a:ext cx="8339328" cy="754045"/>
          </a:xfrm>
        </p:spPr>
        <p:txBody>
          <a:bodyPr/>
          <a:lstStyle/>
          <a:p>
            <a:r>
              <a:rPr lang="en-US" dirty="0"/>
              <a:t>DESIGN</a:t>
            </a:r>
          </a:p>
        </p:txBody>
      </p:sp>
      <p:sp>
        <p:nvSpPr>
          <p:cNvPr id="9" name="Text Placeholder 8">
            <a:extLst>
              <a:ext uri="{FF2B5EF4-FFF2-40B4-BE49-F238E27FC236}">
                <a16:creationId xmlns:a16="http://schemas.microsoft.com/office/drawing/2014/main" id="{DC5F7137-EA35-46E7-AA16-D100B147B3E2}"/>
              </a:ext>
            </a:extLst>
          </p:cNvPr>
          <p:cNvSpPr>
            <a:spLocks noGrp="1"/>
          </p:cNvSpPr>
          <p:nvPr>
            <p:ph type="body" sz="quarter" idx="25"/>
          </p:nvPr>
        </p:nvSpPr>
        <p:spPr>
          <a:xfrm>
            <a:off x="34764926" y="7301936"/>
            <a:ext cx="8339328" cy="754045"/>
          </a:xfrm>
        </p:spPr>
        <p:txBody>
          <a:bodyPr/>
          <a:lstStyle/>
          <a:p>
            <a:r>
              <a:rPr lang="en-US" dirty="0"/>
              <a:t>FUTURE IMPROVEMENTS</a:t>
            </a:r>
          </a:p>
        </p:txBody>
      </p:sp>
      <p:sp>
        <p:nvSpPr>
          <p:cNvPr id="10" name="Text Placeholder 9">
            <a:extLst>
              <a:ext uri="{FF2B5EF4-FFF2-40B4-BE49-F238E27FC236}">
                <a16:creationId xmlns:a16="http://schemas.microsoft.com/office/drawing/2014/main" id="{4B0926C2-74E7-38BC-783A-713700B9ED44}"/>
              </a:ext>
            </a:extLst>
          </p:cNvPr>
          <p:cNvSpPr>
            <a:spLocks noGrp="1"/>
          </p:cNvSpPr>
          <p:nvPr>
            <p:ph type="body" sz="quarter" idx="26"/>
          </p:nvPr>
        </p:nvSpPr>
        <p:spPr>
          <a:xfrm>
            <a:off x="34643027" y="8052760"/>
            <a:ext cx="8339328" cy="4154961"/>
          </a:xfrm>
        </p:spPr>
        <p:txBody>
          <a:bodyPr/>
          <a:lstStyle/>
          <a:p>
            <a:pPr algn="just"/>
            <a:r>
              <a:rPr lang="en-US" sz="3000" dirty="0"/>
              <a:t>To include other features such as a notification system whenever a certain item/data has received an update, the ability to change between various themes, including a dark mode, and the ability to export data to a CSV file. Furthermore, we can let users output data from multiple items to compare them, such as looking at the differences between the pH levels of apples and mangoes. </a:t>
            </a:r>
          </a:p>
        </p:txBody>
      </p:sp>
      <p:sp>
        <p:nvSpPr>
          <p:cNvPr id="12" name="Text Placeholder 11">
            <a:extLst>
              <a:ext uri="{FF2B5EF4-FFF2-40B4-BE49-F238E27FC236}">
                <a16:creationId xmlns:a16="http://schemas.microsoft.com/office/drawing/2014/main" id="{847E1D79-37D3-497A-66B6-6CAD3E8F4121}"/>
              </a:ext>
            </a:extLst>
          </p:cNvPr>
          <p:cNvSpPr>
            <a:spLocks noGrp="1"/>
          </p:cNvSpPr>
          <p:nvPr>
            <p:ph type="body" sz="quarter" idx="28"/>
          </p:nvPr>
        </p:nvSpPr>
        <p:spPr>
          <a:xfrm>
            <a:off x="34793596" y="21505230"/>
            <a:ext cx="8339328" cy="4154961"/>
          </a:xfrm>
        </p:spPr>
        <p:txBody>
          <a:bodyPr/>
          <a:lstStyle/>
          <a:p>
            <a:pPr algn="just"/>
            <a:r>
              <a:rPr lang="en-US" sz="3000" dirty="0"/>
              <a:t>Our team created an iOS application with several views with visual elements such as buttons, a chart, a hamburger menu, radio buttons, pickers (the iOS equivalent of drop-down menus), text fields (including secure ones for passwords), and more. We now have knowledge of the Swift Programming Language and the usage of </a:t>
            </a:r>
            <a:r>
              <a:rPr lang="en-US" sz="3000" dirty="0" err="1"/>
              <a:t>SwiftUI</a:t>
            </a:r>
            <a:r>
              <a:rPr lang="en-US" sz="3000" dirty="0"/>
              <a:t> tools.</a:t>
            </a:r>
          </a:p>
        </p:txBody>
      </p:sp>
      <p:sp>
        <p:nvSpPr>
          <p:cNvPr id="13" name="Text Placeholder 12">
            <a:extLst>
              <a:ext uri="{FF2B5EF4-FFF2-40B4-BE49-F238E27FC236}">
                <a16:creationId xmlns:a16="http://schemas.microsoft.com/office/drawing/2014/main" id="{36A95F44-C9FD-F1A4-3EB8-7FA436BEA459}"/>
              </a:ext>
            </a:extLst>
          </p:cNvPr>
          <p:cNvSpPr>
            <a:spLocks noGrp="1"/>
          </p:cNvSpPr>
          <p:nvPr>
            <p:ph type="body" sz="quarter" idx="29"/>
          </p:nvPr>
        </p:nvSpPr>
        <p:spPr>
          <a:xfrm>
            <a:off x="34725431" y="20710680"/>
            <a:ext cx="8339328" cy="754045"/>
          </a:xfrm>
        </p:spPr>
        <p:txBody>
          <a:bodyPr/>
          <a:lstStyle/>
          <a:p>
            <a:r>
              <a:rPr lang="en-US" dirty="0"/>
              <a:t>CONCLUSION</a:t>
            </a:r>
          </a:p>
        </p:txBody>
      </p:sp>
      <p:sp>
        <p:nvSpPr>
          <p:cNvPr id="16" name="Text Placeholder 15">
            <a:extLst>
              <a:ext uri="{FF2B5EF4-FFF2-40B4-BE49-F238E27FC236}">
                <a16:creationId xmlns:a16="http://schemas.microsoft.com/office/drawing/2014/main" id="{D7DFA17A-7F91-2D79-7A30-C912A7F54E47}"/>
              </a:ext>
            </a:extLst>
          </p:cNvPr>
          <p:cNvSpPr>
            <a:spLocks noGrp="1"/>
          </p:cNvSpPr>
          <p:nvPr>
            <p:ph type="body" sz="quarter" idx="150"/>
          </p:nvPr>
        </p:nvSpPr>
        <p:spPr>
          <a:xfrm>
            <a:off x="5932593" y="5288947"/>
            <a:ext cx="31998968" cy="923330"/>
          </a:xfrm>
        </p:spPr>
        <p:txBody>
          <a:bodyPr/>
          <a:lstStyle/>
          <a:p>
            <a:r>
              <a:rPr lang="en-US" dirty="0"/>
              <a:t>COSC 348: Mobile Programming 1</a:t>
            </a:r>
          </a:p>
        </p:txBody>
      </p:sp>
      <p:sp>
        <p:nvSpPr>
          <p:cNvPr id="17" name="Text Placeholder 16">
            <a:extLst>
              <a:ext uri="{FF2B5EF4-FFF2-40B4-BE49-F238E27FC236}">
                <a16:creationId xmlns:a16="http://schemas.microsoft.com/office/drawing/2014/main" id="{2DB6633B-12D6-1090-9FCC-B048B7569502}"/>
              </a:ext>
            </a:extLst>
          </p:cNvPr>
          <p:cNvSpPr>
            <a:spLocks noGrp="1"/>
          </p:cNvSpPr>
          <p:nvPr>
            <p:ph type="body" sz="quarter" idx="151"/>
          </p:nvPr>
        </p:nvSpPr>
        <p:spPr>
          <a:xfrm>
            <a:off x="5932593" y="4008787"/>
            <a:ext cx="31998968" cy="1323439"/>
          </a:xfrm>
        </p:spPr>
        <p:txBody>
          <a:bodyPr/>
          <a:lstStyle/>
          <a:p>
            <a:r>
              <a:rPr lang="en-US" dirty="0"/>
              <a:t>Ali Abdulla (A00786) and </a:t>
            </a:r>
            <a:r>
              <a:rPr lang="en-US" dirty="0" err="1"/>
              <a:t>Eman</a:t>
            </a:r>
            <a:r>
              <a:rPr lang="en-US" dirty="0"/>
              <a:t> Sarah Afi (A00051)</a:t>
            </a:r>
          </a:p>
        </p:txBody>
      </p:sp>
      <p:sp>
        <p:nvSpPr>
          <p:cNvPr id="18" name="Text Placeholder 17">
            <a:extLst>
              <a:ext uri="{FF2B5EF4-FFF2-40B4-BE49-F238E27FC236}">
                <a16:creationId xmlns:a16="http://schemas.microsoft.com/office/drawing/2014/main" id="{69007284-0BF7-5ECF-14DC-6A99C6F30547}"/>
              </a:ext>
            </a:extLst>
          </p:cNvPr>
          <p:cNvSpPr>
            <a:spLocks noGrp="1"/>
          </p:cNvSpPr>
          <p:nvPr>
            <p:ph type="body" sz="quarter" idx="153"/>
          </p:nvPr>
        </p:nvSpPr>
        <p:spPr>
          <a:xfrm>
            <a:off x="5780542" y="509128"/>
            <a:ext cx="31998968" cy="3342453"/>
          </a:xfrm>
        </p:spPr>
        <p:txBody>
          <a:bodyPr/>
          <a:lstStyle/>
          <a:p>
            <a:r>
              <a:rPr lang="en-US" dirty="0" err="1"/>
              <a:t>MoniCrop</a:t>
            </a:r>
            <a:r>
              <a:rPr lang="en-US" dirty="0"/>
              <a:t>: Development of an iOS Application</a:t>
            </a:r>
          </a:p>
          <a:p>
            <a:r>
              <a:rPr lang="en-US" dirty="0"/>
              <a:t>for a Smart Crop Monitoring System</a:t>
            </a:r>
          </a:p>
        </p:txBody>
      </p:sp>
      <p:pic>
        <p:nvPicPr>
          <p:cNvPr id="31" name="Picture 30" descr="Logo&#10;&#10;Description automatically generated">
            <a:extLst>
              <a:ext uri="{FF2B5EF4-FFF2-40B4-BE49-F238E27FC236}">
                <a16:creationId xmlns:a16="http://schemas.microsoft.com/office/drawing/2014/main" id="{ADFC4E74-D0C4-E5A1-7923-760552E666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932" y="180360"/>
            <a:ext cx="6031917" cy="6031917"/>
          </a:xfrm>
          <a:prstGeom prst="rect">
            <a:avLst/>
          </a:prstGeom>
        </p:spPr>
      </p:pic>
      <p:sp>
        <p:nvSpPr>
          <p:cNvPr id="11" name="Text Placeholder 12">
            <a:extLst>
              <a:ext uri="{FF2B5EF4-FFF2-40B4-BE49-F238E27FC236}">
                <a16:creationId xmlns:a16="http://schemas.microsoft.com/office/drawing/2014/main" id="{8AAE82BE-4453-BA71-4C7B-700E9659BF9D}"/>
              </a:ext>
            </a:extLst>
          </p:cNvPr>
          <p:cNvSpPr txBox="1">
            <a:spLocks/>
          </p:cNvSpPr>
          <p:nvPr/>
        </p:nvSpPr>
        <p:spPr>
          <a:xfrm>
            <a:off x="36491978" y="26510867"/>
            <a:ext cx="8339328" cy="754045"/>
          </a:xfrm>
          <a:prstGeom prst="rect">
            <a:avLst/>
          </a:prstGeom>
          <a:noFill/>
        </p:spPr>
        <p:txBody>
          <a:bodyPr wrap="square" lIns="91436" tIns="91436" rIns="91436" bIns="91436" anchor="t"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PROTOTYPE</a:t>
            </a:r>
          </a:p>
        </p:txBody>
      </p:sp>
      <p:pic>
        <p:nvPicPr>
          <p:cNvPr id="14" name="Picture 13" descr="Text&#10;&#10;Description automatically generated with medium confidence">
            <a:extLst>
              <a:ext uri="{FF2B5EF4-FFF2-40B4-BE49-F238E27FC236}">
                <a16:creationId xmlns:a16="http://schemas.microsoft.com/office/drawing/2014/main" id="{E2DD65DD-9094-B470-BC0A-A0BC8A1FED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47623" y="467035"/>
            <a:ext cx="7831276" cy="3231632"/>
          </a:xfrm>
          <a:prstGeom prst="rect">
            <a:avLst/>
          </a:prstGeom>
        </p:spPr>
      </p:pic>
      <p:pic>
        <p:nvPicPr>
          <p:cNvPr id="22" name="Picture 21" descr="A picture containing night sky&#10;&#10;Description automatically generated">
            <a:extLst>
              <a:ext uri="{FF2B5EF4-FFF2-40B4-BE49-F238E27FC236}">
                <a16:creationId xmlns:a16="http://schemas.microsoft.com/office/drawing/2014/main" id="{744EB22E-B74D-E7D8-E47F-3E1BFC596C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19030" y="27319838"/>
            <a:ext cx="4885224" cy="4885224"/>
          </a:xfrm>
          <a:prstGeom prst="rect">
            <a:avLst/>
          </a:prstGeom>
        </p:spPr>
      </p:pic>
      <p:pic>
        <p:nvPicPr>
          <p:cNvPr id="102" name="Picture 101" descr="Diagram&#10;&#10;Description automatically generated">
            <a:extLst>
              <a:ext uri="{FF2B5EF4-FFF2-40B4-BE49-F238E27FC236}">
                <a16:creationId xmlns:a16="http://schemas.microsoft.com/office/drawing/2014/main" id="{741FDDD5-E4DB-749F-2C4D-5297199E53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39102" y="7301937"/>
            <a:ext cx="19399842" cy="9510164"/>
          </a:xfrm>
          <a:prstGeom prst="rect">
            <a:avLst/>
          </a:prstGeom>
        </p:spPr>
      </p:pic>
      <p:grpSp>
        <p:nvGrpSpPr>
          <p:cNvPr id="109" name="Group 108">
            <a:extLst>
              <a:ext uri="{FF2B5EF4-FFF2-40B4-BE49-F238E27FC236}">
                <a16:creationId xmlns:a16="http://schemas.microsoft.com/office/drawing/2014/main" id="{C4555439-6D2F-CF5C-5FAD-22D65856BE1A}"/>
              </a:ext>
            </a:extLst>
          </p:cNvPr>
          <p:cNvGrpSpPr>
            <a:grpSpLocks noChangeAspect="1"/>
          </p:cNvGrpSpPr>
          <p:nvPr/>
        </p:nvGrpSpPr>
        <p:grpSpPr>
          <a:xfrm>
            <a:off x="1694506" y="18351962"/>
            <a:ext cx="5766551" cy="7032939"/>
            <a:chOff x="9881520" y="14897662"/>
            <a:chExt cx="9621892" cy="11734949"/>
          </a:xfrm>
        </p:grpSpPr>
        <p:pic>
          <p:nvPicPr>
            <p:cNvPr id="15" name="Picture 14" descr="A picture containing clipart&#10;&#10;Description automatically generated">
              <a:extLst>
                <a:ext uri="{FF2B5EF4-FFF2-40B4-BE49-F238E27FC236}">
                  <a16:creationId xmlns:a16="http://schemas.microsoft.com/office/drawing/2014/main" id="{FFDDEC64-5AC3-0C60-0A7D-A20C9452EB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929974" y="19058441"/>
              <a:ext cx="1460236" cy="1460236"/>
            </a:xfrm>
            <a:prstGeom prst="rect">
              <a:avLst/>
            </a:prstGeom>
          </p:spPr>
        </p:pic>
        <p:pic>
          <p:nvPicPr>
            <p:cNvPr id="24" name="Picture 23" descr="Logo&#10;&#10;Description automatically generated with medium confidence">
              <a:extLst>
                <a:ext uri="{FF2B5EF4-FFF2-40B4-BE49-F238E27FC236}">
                  <a16:creationId xmlns:a16="http://schemas.microsoft.com/office/drawing/2014/main" id="{39D2ED5F-D7AC-F89C-AA76-D9641F33B9C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783676" y="18872251"/>
              <a:ext cx="1893196" cy="1893196"/>
            </a:xfrm>
            <a:prstGeom prst="rect">
              <a:avLst/>
            </a:prstGeom>
          </p:spPr>
        </p:pic>
        <p:pic>
          <p:nvPicPr>
            <p:cNvPr id="55" name="Graphic 54">
              <a:extLst>
                <a:ext uri="{FF2B5EF4-FFF2-40B4-BE49-F238E27FC236}">
                  <a16:creationId xmlns:a16="http://schemas.microsoft.com/office/drawing/2014/main" id="{EACFA6E8-5069-1FF0-5E57-D483501D23CC}"/>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509816" y="19058442"/>
              <a:ext cx="973491" cy="1460236"/>
            </a:xfrm>
            <a:prstGeom prst="rect">
              <a:avLst/>
            </a:prstGeom>
          </p:spPr>
        </p:pic>
        <p:pic>
          <p:nvPicPr>
            <p:cNvPr id="77" name="Graphic 76" descr="Programmer male with solid fill">
              <a:extLst>
                <a:ext uri="{FF2B5EF4-FFF2-40B4-BE49-F238E27FC236}">
                  <a16:creationId xmlns:a16="http://schemas.microsoft.com/office/drawing/2014/main" id="{19E02E98-A9C0-8C40-9F63-DE1EB3E51C0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6784326" y="14897662"/>
              <a:ext cx="2719086" cy="2719087"/>
            </a:xfrm>
            <a:prstGeom prst="rect">
              <a:avLst/>
            </a:prstGeom>
          </p:spPr>
        </p:pic>
        <p:pic>
          <p:nvPicPr>
            <p:cNvPr id="79" name="Graphic 78" descr="Programmer female with solid fill">
              <a:extLst>
                <a:ext uri="{FF2B5EF4-FFF2-40B4-BE49-F238E27FC236}">
                  <a16:creationId xmlns:a16="http://schemas.microsoft.com/office/drawing/2014/main" id="{D38098F0-0145-E90C-81BF-7FF9D8BAAFD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881520" y="14897662"/>
              <a:ext cx="2719086" cy="2719087"/>
            </a:xfrm>
            <a:prstGeom prst="rect">
              <a:avLst/>
            </a:prstGeom>
          </p:spPr>
        </p:pic>
        <p:pic>
          <p:nvPicPr>
            <p:cNvPr id="81" name="Graphic 80" descr="Smart Phone with solid fill">
              <a:extLst>
                <a:ext uri="{FF2B5EF4-FFF2-40B4-BE49-F238E27FC236}">
                  <a16:creationId xmlns:a16="http://schemas.microsoft.com/office/drawing/2014/main" id="{413F01E2-C7B4-B5D1-2B4D-0AFEFB6AE89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3126899" y="23913524"/>
              <a:ext cx="2719086" cy="2719087"/>
            </a:xfrm>
            <a:prstGeom prst="rect">
              <a:avLst/>
            </a:prstGeom>
          </p:spPr>
        </p:pic>
        <p:pic>
          <p:nvPicPr>
            <p:cNvPr id="83" name="Graphic 82" descr="Arrow Right with solid fill">
              <a:extLst>
                <a:ext uri="{FF2B5EF4-FFF2-40B4-BE49-F238E27FC236}">
                  <a16:creationId xmlns:a16="http://schemas.microsoft.com/office/drawing/2014/main" id="{5A281B6D-AB87-FA58-F6EB-932C87F24E3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rot="5400000">
              <a:off x="13126899" y="20998324"/>
              <a:ext cx="2719087" cy="2719086"/>
            </a:xfrm>
            <a:prstGeom prst="rect">
              <a:avLst/>
            </a:prstGeom>
          </p:spPr>
        </p:pic>
        <p:pic>
          <p:nvPicPr>
            <p:cNvPr id="89" name="Graphic 88" descr="Line arrow: Clockwise curve with solid fill">
              <a:extLst>
                <a:ext uri="{FF2B5EF4-FFF2-40B4-BE49-F238E27FC236}">
                  <a16:creationId xmlns:a16="http://schemas.microsoft.com/office/drawing/2014/main" id="{3A4BAC45-AC7D-DEC9-1F06-0C28ECBBB5CE}"/>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flipV="1">
              <a:off x="14306073" y="15901088"/>
              <a:ext cx="2719086" cy="2719087"/>
            </a:xfrm>
            <a:prstGeom prst="rect">
              <a:avLst/>
            </a:prstGeom>
          </p:spPr>
        </p:pic>
        <p:pic>
          <p:nvPicPr>
            <p:cNvPr id="90" name="Graphic 89" descr="Line arrow: Clockwise curve with solid fill">
              <a:extLst>
                <a:ext uri="{FF2B5EF4-FFF2-40B4-BE49-F238E27FC236}">
                  <a16:creationId xmlns:a16="http://schemas.microsoft.com/office/drawing/2014/main" id="{5C3D4892-0CA8-9DCA-F03B-93F3515A6BB8}"/>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rot="10800000">
              <a:off x="12305898" y="15901088"/>
              <a:ext cx="2719086" cy="2719087"/>
            </a:xfrm>
            <a:prstGeom prst="rect">
              <a:avLst/>
            </a:prstGeom>
          </p:spPr>
        </p:pic>
        <p:pic>
          <p:nvPicPr>
            <p:cNvPr id="108" name="Picture 107" descr="Logo, icon&#10;&#10;Description automatically generated">
              <a:extLst>
                <a:ext uri="{FF2B5EF4-FFF2-40B4-BE49-F238E27FC236}">
                  <a16:creationId xmlns:a16="http://schemas.microsoft.com/office/drawing/2014/main" id="{212927B0-3928-C05E-EA94-B5F30E00439B}"/>
                </a:ext>
              </a:extLst>
            </p:cNvPr>
            <p:cNvPicPr>
              <a:picLocks noChangeAspect="1"/>
            </p:cNvPicPr>
            <p:nvPr/>
          </p:nvPicPr>
          <p:blipFill rotWithShape="1">
            <a:blip r:embed="rId20">
              <a:extLst>
                <a:ext uri="{28A0092B-C50C-407E-A947-70E740481C1C}">
                  <a14:useLocalDpi xmlns:a14="http://schemas.microsoft.com/office/drawing/2010/main" val="0"/>
                </a:ext>
              </a:extLst>
            </a:blip>
            <a:srcRect l="10526" t="7882" r="11202" b="9974"/>
            <a:stretch/>
          </p:blipFill>
          <p:spPr>
            <a:xfrm>
              <a:off x="16786539" y="19058441"/>
              <a:ext cx="1464319" cy="1460235"/>
            </a:xfrm>
            <a:prstGeom prst="rect">
              <a:avLst/>
            </a:prstGeom>
          </p:spPr>
        </p:pic>
      </p:grpSp>
      <p:sp>
        <p:nvSpPr>
          <p:cNvPr id="110" name="Text Placeholder 5">
            <a:extLst>
              <a:ext uri="{FF2B5EF4-FFF2-40B4-BE49-F238E27FC236}">
                <a16:creationId xmlns:a16="http://schemas.microsoft.com/office/drawing/2014/main" id="{773F7740-1599-B904-120D-143FC6114519}"/>
              </a:ext>
            </a:extLst>
          </p:cNvPr>
          <p:cNvSpPr txBox="1">
            <a:spLocks/>
          </p:cNvSpPr>
          <p:nvPr/>
        </p:nvSpPr>
        <p:spPr>
          <a:xfrm>
            <a:off x="28425913" y="7299292"/>
            <a:ext cx="6217114" cy="754045"/>
          </a:xfrm>
          <a:prstGeom prst="rect">
            <a:avLst/>
          </a:prstGeom>
          <a:noFill/>
        </p:spPr>
        <p:txBody>
          <a:bodyPr wrap="square" lIns="91436" tIns="91436" rIns="91436" bIns="91436" anchor="t"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REQUIREMENTS:</a:t>
            </a:r>
          </a:p>
        </p:txBody>
      </p:sp>
      <p:pic>
        <p:nvPicPr>
          <p:cNvPr id="113" name="Picture 112" descr="Logo&#10;&#10;Description automatically generated">
            <a:extLst>
              <a:ext uri="{FF2B5EF4-FFF2-40B4-BE49-F238E27FC236}">
                <a16:creationId xmlns:a16="http://schemas.microsoft.com/office/drawing/2014/main" id="{06DDECCA-184C-F260-F507-52B3EC755A51}"/>
              </a:ext>
            </a:extLst>
          </p:cNvPr>
          <p:cNvPicPr>
            <a:picLocks noChangeAspect="1"/>
          </p:cNvPicPr>
          <p:nvPr/>
        </p:nvPicPr>
        <p:blipFill>
          <a:blip r:embed="rId21" cstate="print">
            <a:biLevel thresh="75000"/>
            <a:extLst>
              <a:ext uri="{28A0092B-C50C-407E-A947-70E740481C1C}">
                <a14:useLocalDpi xmlns:a14="http://schemas.microsoft.com/office/drawing/2010/main" val="0"/>
              </a:ext>
            </a:extLst>
          </a:blip>
          <a:stretch>
            <a:fillRect/>
          </a:stretch>
        </p:blipFill>
        <p:spPr>
          <a:xfrm>
            <a:off x="4257441" y="24328615"/>
            <a:ext cx="393734" cy="482980"/>
          </a:xfrm>
          <a:prstGeom prst="rect">
            <a:avLst/>
          </a:prstGeom>
        </p:spPr>
      </p:pic>
      <p:sp>
        <p:nvSpPr>
          <p:cNvPr id="114" name="Text Placeholder 5">
            <a:extLst>
              <a:ext uri="{FF2B5EF4-FFF2-40B4-BE49-F238E27FC236}">
                <a16:creationId xmlns:a16="http://schemas.microsoft.com/office/drawing/2014/main" id="{410DFB87-A559-111D-B4C7-9192B7799EFB}"/>
              </a:ext>
            </a:extLst>
          </p:cNvPr>
          <p:cNvSpPr txBox="1">
            <a:spLocks/>
          </p:cNvSpPr>
          <p:nvPr/>
        </p:nvSpPr>
        <p:spPr>
          <a:xfrm>
            <a:off x="6272341" y="17396558"/>
            <a:ext cx="8339328" cy="754045"/>
          </a:xfrm>
          <a:prstGeom prst="rect">
            <a:avLst/>
          </a:prstGeom>
          <a:noFill/>
        </p:spPr>
        <p:txBody>
          <a:bodyPr lIns="91436" tIns="91436" rIns="91436" bIns="91436" anchor="t"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ROADMAP</a:t>
            </a:r>
          </a:p>
        </p:txBody>
      </p:sp>
      <p:sp>
        <p:nvSpPr>
          <p:cNvPr id="116" name="Text Placeholder 4">
            <a:extLst>
              <a:ext uri="{FF2B5EF4-FFF2-40B4-BE49-F238E27FC236}">
                <a16:creationId xmlns:a16="http://schemas.microsoft.com/office/drawing/2014/main" id="{391BCDA3-A17E-E85F-7490-9EC456C01E83}"/>
              </a:ext>
            </a:extLst>
          </p:cNvPr>
          <p:cNvSpPr txBox="1">
            <a:spLocks/>
          </p:cNvSpPr>
          <p:nvPr/>
        </p:nvSpPr>
        <p:spPr>
          <a:xfrm>
            <a:off x="28813243" y="8094216"/>
            <a:ext cx="5860285" cy="7386615"/>
          </a:xfrm>
          <a:prstGeom prst="rect">
            <a:avLst/>
          </a:prstGeom>
        </p:spPr>
        <p:txBody>
          <a:bodyPr wrap="square" lIns="228589" tIns="228589" rIns="228589" bIns="228589" anchor="t" anchorCtr="0">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514350" indent="-514350" algn="just">
              <a:buFont typeface="+mj-lt"/>
              <a:buAutoNum type="arabicPeriod"/>
            </a:pPr>
            <a:r>
              <a:rPr lang="en-US" sz="3000" dirty="0"/>
              <a:t>Sign Up Processes</a:t>
            </a:r>
          </a:p>
          <a:p>
            <a:pPr marL="514350" indent="-514350" algn="just">
              <a:buFont typeface="+mj-lt"/>
              <a:buAutoNum type="arabicPeriod"/>
            </a:pPr>
            <a:r>
              <a:rPr lang="en-US" sz="3000" dirty="0"/>
              <a:t>Login Processes</a:t>
            </a:r>
          </a:p>
          <a:p>
            <a:pPr marL="514350" indent="-514350" algn="just">
              <a:buFont typeface="+mj-lt"/>
              <a:buAutoNum type="arabicPeriod"/>
            </a:pPr>
            <a:r>
              <a:rPr lang="en-US" sz="3000" dirty="0"/>
              <a:t>Category Options</a:t>
            </a:r>
          </a:p>
          <a:p>
            <a:pPr marL="514350" indent="-514350" algn="just">
              <a:buFont typeface="+mj-lt"/>
              <a:buAutoNum type="arabicPeriod"/>
            </a:pPr>
            <a:r>
              <a:rPr lang="en-US" sz="3000" dirty="0"/>
              <a:t>Information about the Items</a:t>
            </a:r>
          </a:p>
          <a:p>
            <a:pPr marL="514350" indent="-514350" algn="just">
              <a:buFont typeface="+mj-lt"/>
              <a:buAutoNum type="arabicPeriod"/>
            </a:pPr>
            <a:r>
              <a:rPr lang="en-US" sz="3000" dirty="0"/>
              <a:t>Statistics of Crop Development</a:t>
            </a:r>
          </a:p>
          <a:p>
            <a:pPr marL="514350" indent="-514350" algn="just">
              <a:buFont typeface="+mj-lt"/>
              <a:buAutoNum type="arabicPeriod"/>
            </a:pPr>
            <a:r>
              <a:rPr lang="en-US" sz="3000" dirty="0"/>
              <a:t>Customer Feedback</a:t>
            </a:r>
          </a:p>
          <a:p>
            <a:pPr marL="514350" indent="-514350" algn="just">
              <a:buFont typeface="+mj-lt"/>
              <a:buAutoNum type="arabicPeriod"/>
            </a:pPr>
            <a:r>
              <a:rPr lang="en-US" sz="3000" dirty="0"/>
              <a:t>Contact Information</a:t>
            </a:r>
          </a:p>
          <a:p>
            <a:pPr marL="514350" indent="-514350" algn="just">
              <a:buFont typeface="+mj-lt"/>
              <a:buAutoNum type="arabicPeriod"/>
            </a:pPr>
            <a:r>
              <a:rPr lang="en-US" sz="3000" dirty="0"/>
              <a:t>Application Summary</a:t>
            </a:r>
          </a:p>
          <a:p>
            <a:pPr marL="514350" indent="-514350" algn="just">
              <a:buFont typeface="+mj-lt"/>
              <a:buAutoNum type="arabicPeriod"/>
            </a:pPr>
            <a:r>
              <a:rPr lang="en-US" sz="3000" dirty="0"/>
              <a:t>Telegram Channel: Customer Feedback</a:t>
            </a:r>
          </a:p>
          <a:p>
            <a:pPr marL="514350" indent="-514350" algn="just">
              <a:buFont typeface="+mj-lt"/>
              <a:buAutoNum type="arabicPeriod"/>
            </a:pPr>
            <a:r>
              <a:rPr lang="en-US" sz="3000" dirty="0"/>
              <a:t>Telegram Channel: Crop Statistics</a:t>
            </a:r>
          </a:p>
          <a:p>
            <a:pPr marL="457200" indent="-457200" algn="just">
              <a:buFont typeface="Arial" pitchFamily="34" charset="0"/>
              <a:buChar char="•"/>
            </a:pPr>
            <a:endParaRPr lang="en-US" sz="3000" dirty="0"/>
          </a:p>
        </p:txBody>
      </p:sp>
      <p:pic>
        <p:nvPicPr>
          <p:cNvPr id="123" name="Graphic 122" descr="Moon with solid fill">
            <a:extLst>
              <a:ext uri="{FF2B5EF4-FFF2-40B4-BE49-F238E27FC236}">
                <a16:creationId xmlns:a16="http://schemas.microsoft.com/office/drawing/2014/main" id="{234DCD01-D862-FA70-25A2-52840FF75EB6}"/>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40495481" y="12210056"/>
            <a:ext cx="2349962" cy="2349962"/>
          </a:xfrm>
          <a:prstGeom prst="rect">
            <a:avLst/>
          </a:prstGeom>
        </p:spPr>
      </p:pic>
      <p:pic>
        <p:nvPicPr>
          <p:cNvPr id="125" name="Graphic 124" descr="Clipboard Partially Checked with solid fill">
            <a:extLst>
              <a:ext uri="{FF2B5EF4-FFF2-40B4-BE49-F238E27FC236}">
                <a16:creationId xmlns:a16="http://schemas.microsoft.com/office/drawing/2014/main" id="{844E3A13-490E-8AC8-9C0B-10EE0A744F39}"/>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34725431" y="12165168"/>
            <a:ext cx="2790618" cy="2790618"/>
          </a:xfrm>
          <a:prstGeom prst="rect">
            <a:avLst/>
          </a:prstGeom>
        </p:spPr>
      </p:pic>
      <p:pic>
        <p:nvPicPr>
          <p:cNvPr id="127" name="Graphic 126" descr="Table with solid fill">
            <a:extLst>
              <a:ext uri="{FF2B5EF4-FFF2-40B4-BE49-F238E27FC236}">
                <a16:creationId xmlns:a16="http://schemas.microsoft.com/office/drawing/2014/main" id="{FCEC24F5-976C-0DE7-ABA1-4CF19CB9E3A5}"/>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7567952" y="12210056"/>
            <a:ext cx="2790617" cy="2790617"/>
          </a:xfrm>
          <a:prstGeom prst="rect">
            <a:avLst/>
          </a:prstGeom>
        </p:spPr>
      </p:pic>
      <p:pic>
        <p:nvPicPr>
          <p:cNvPr id="134" name="Picture 133" descr="A screenshot of a computer">
            <a:extLst>
              <a:ext uri="{FF2B5EF4-FFF2-40B4-BE49-F238E27FC236}">
                <a16:creationId xmlns:a16="http://schemas.microsoft.com/office/drawing/2014/main" id="{1C1109BB-9D65-29C4-1A1F-0E89D90F4AF2}"/>
              </a:ext>
            </a:extLst>
          </p:cNvPr>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9444333" y="17901761"/>
            <a:ext cx="24763256" cy="14507511"/>
          </a:xfrm>
          <a:prstGeom prst="rect">
            <a:avLst/>
          </a:prstGeom>
        </p:spPr>
      </p:pic>
    </p:spTree>
    <p:extLst>
      <p:ext uri="{BB962C8B-B14F-4D97-AF65-F5344CB8AC3E}">
        <p14:creationId xmlns:p14="http://schemas.microsoft.com/office/powerpoint/2010/main" val="235289332"/>
      </p:ext>
    </p:extLst>
  </p:cSld>
  <p:clrMapOvr>
    <a:masterClrMapping/>
  </p:clrMapOvr>
</p:sld>
</file>

<file path=ppt/theme/theme1.xml><?xml version="1.0" encoding="utf-8"?>
<a:theme xmlns:a="http://schemas.openxmlformats.org/drawingml/2006/main" name="36x48-Template-V2b">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1_Classic 3 Column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Classic - Wide Cent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1216</TotalTime>
  <Words>507</Words>
  <Application>Microsoft Office PowerPoint</Application>
  <PresentationFormat>Custom</PresentationFormat>
  <Paragraphs>34</Paragraphs>
  <Slides>1</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vt:i4>
      </vt:variant>
    </vt:vector>
  </HeadingPairs>
  <TitlesOfParts>
    <vt:vector size="10" baseType="lpstr">
      <vt:lpstr>Arial</vt:lpstr>
      <vt:lpstr>Arial Black</vt:lpstr>
      <vt:lpstr>Calibri</vt:lpstr>
      <vt:lpstr>Times New Roman</vt:lpstr>
      <vt:lpstr>Trebuchet MS</vt:lpstr>
      <vt:lpstr>36x48-Template-V2b</vt:lpstr>
      <vt:lpstr>Without Quick Guides</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Ali Abdulla</cp:lastModifiedBy>
  <cp:revision>89</cp:revision>
  <dcterms:created xsi:type="dcterms:W3CDTF">2012-02-03T19:11:35Z</dcterms:created>
  <dcterms:modified xsi:type="dcterms:W3CDTF">2022-12-13T15:35:41Z</dcterms:modified>
</cp:coreProperties>
</file>