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E50C224-6659-4C12-8724-9C2568D579F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6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1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chiocalcolato.it/2013/09/perche-litalia-ha-bisogno-di-una-svalutazione-e-perche-questo-non-ha-nulla-a-che-vedere-con-lo-stampare-denaro-per-svalutar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>
            <a:extLst>
              <a:ext uri="{FF2B5EF4-FFF2-40B4-BE49-F238E27FC236}">
                <a16:creationId xmlns:a16="http://schemas.microsoft.com/office/drawing/2014/main" id="{1AE8EF9A-E7EA-4EED-AD7F-8725C1B01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96A2868-412E-4B1B-ADFD-2148544A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it-IT"/>
              <a:t>Chimica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C3E031-F2D0-44FD-A9F4-5EEFD8AB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it-IT" dirty="0"/>
              <a:t>Passaggi di Stato e applicazione nei processi industriali.</a:t>
            </a:r>
          </a:p>
        </p:txBody>
      </p:sp>
    </p:spTree>
    <p:extLst>
      <p:ext uri="{BB962C8B-B14F-4D97-AF65-F5344CB8AC3E}">
        <p14:creationId xmlns:p14="http://schemas.microsoft.com/office/powerpoint/2010/main" val="40537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F03A9-932D-424B-8463-F48796A3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 dirty="0"/>
              <a:t>Fusione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C41CD-4C75-484A-9B2B-60198023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fusione è il passaggio da Solido a Liquido di un Elemento o Materiale.</a:t>
            </a:r>
          </a:p>
          <a:p>
            <a:pPr marL="0" indent="0">
              <a:buNone/>
            </a:pPr>
            <a:r>
              <a:rPr lang="it-IT" i="0" dirty="0">
                <a:effectLst/>
              </a:rPr>
              <a:t>È molto utilizzato nelle acciaierie per produrre Ghisa o altro ed è molto utilizzato negli Impianti dove si produce acciaio.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, esterni, treno, trasporto&#10;&#10;Descrizione generata automaticamente">
            <a:extLst>
              <a:ext uri="{FF2B5EF4-FFF2-40B4-BE49-F238E27FC236}">
                <a16:creationId xmlns:a16="http://schemas.microsoft.com/office/drawing/2014/main" id="{FACE7AE7-7E31-46D3-84C5-E6E7E763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7" r="13309" b="-1"/>
          <a:stretch/>
        </p:blipFill>
        <p:spPr>
          <a:xfrm>
            <a:off x="6578603" y="2194560"/>
            <a:ext cx="4927598" cy="37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3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6D2E5-8F54-4744-BE92-D0621A6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 dirty="0"/>
              <a:t>EVAPORAZIONE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3986AF-9416-419F-A650-D0BAA6CF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00" y="2194560"/>
            <a:ext cx="5125208" cy="31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F03BB-827C-4BB5-B34B-363FF972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L’Evaporazione è il passaggio da Liquido a aeriforme di un Elemento o Materiale.</a:t>
            </a:r>
          </a:p>
          <a:p>
            <a:pPr marL="0" indent="0">
              <a:buNone/>
            </a:pPr>
            <a:r>
              <a:rPr lang="it-IT" dirty="0"/>
              <a:t>Nello smaltimento di rifiuti contaminati vengono inseriti in una cisterna dove l’acqua viene fatta evaporare e i detriti più pesanti vanno sul fondo e poi possono essere raccolti più facilmente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1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9268F-B5B3-403F-B3B0-87C4F486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/>
              <a:t>Solidificazione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04669-1261-418A-A52C-E2016173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La Solidificazione è il passaggio da Liquido a Solido di un Elemento o Materiale.</a:t>
            </a:r>
          </a:p>
          <a:p>
            <a:pPr marL="0" indent="0">
              <a:buNone/>
            </a:pPr>
            <a:r>
              <a:rPr lang="it-IT"/>
              <a:t>Un esempio materiale è quello della creazione del cioccolato nelle industrie alimentari.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Immagine che contiene cibo, cioccolato, dessert, crema&#10;&#10;Descrizione generata automaticamente">
            <a:extLst>
              <a:ext uri="{FF2B5EF4-FFF2-40B4-BE49-F238E27FC236}">
                <a16:creationId xmlns:a16="http://schemas.microsoft.com/office/drawing/2014/main" id="{593D3A8A-13FA-4078-9419-7405867E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3"/>
          <a:stretch/>
        </p:blipFill>
        <p:spPr>
          <a:xfrm>
            <a:off x="6396796" y="2057401"/>
            <a:ext cx="5109404" cy="38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3110EEF-6365-4B2A-A40B-2B0A7A30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it-IT" sz="3200"/>
              <a:t>Condensazione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382E5-3670-4446-B3CD-AEB02E8F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/>
              <a:t>La Condensazione è il passaggio da Aeriforme a Liquido di un Elemento o Materiale.</a:t>
            </a:r>
          </a:p>
          <a:p>
            <a:pPr marL="0" indent="0">
              <a:buNone/>
            </a:pPr>
            <a:r>
              <a:rPr lang="it-IT" sz="1600"/>
              <a:t>La condensazione è il concetto fondamentale su qui si basa l’industria dei liquori.</a:t>
            </a:r>
          </a:p>
          <a:p>
            <a:pPr marL="0" indent="0">
              <a:buNone/>
            </a:pPr>
            <a:endParaRPr lang="it-IT" sz="16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8A6730-B85B-4204-B546-3404D690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55492"/>
            <a:ext cx="6533501" cy="42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5ED9-A1D7-4817-8EA0-89A012BA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it-IT" dirty="0"/>
              <a:t>Sublimazione e Brinamento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1B7953-B77A-4ECD-BF29-0CC0BA0A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4560"/>
            <a:ext cx="5448300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9CF32F-A3B1-4D0D-A95C-B9726EC80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0" y="2194560"/>
                <a:ext cx="5816600" cy="4024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La Sublimazione è il passaggio da Solido a Aeriforme di un Elemento o Materiale.</a:t>
                </a:r>
              </a:p>
              <a:p>
                <a:pPr marL="0" indent="0">
                  <a:buNone/>
                </a:pPr>
                <a:r>
                  <a:rPr lang="it-IT" dirty="0"/>
                  <a:t>Il Brinamento è il passaggio da Aeriforme a Solido di un Elemento o Materiale.</a:t>
                </a:r>
              </a:p>
              <a:p>
                <a:pPr marL="0" indent="0">
                  <a:buNone/>
                </a:pPr>
                <a:r>
                  <a:rPr lang="it-IT" dirty="0"/>
                  <a:t>Questi fenomeni vengono utilizzati nelle industrie Farmaceutiche, per produrre Ghiaccio secco ovvero anidride Carbonica congelata.</a:t>
                </a:r>
              </a:p>
              <a:p>
                <a:pPr marL="0" indent="0">
                  <a:buNone/>
                </a:pPr>
                <a:r>
                  <a:rPr lang="it-IT" dirty="0"/>
                  <a:t>Quando il ghiaccio secco si scioglie evapora perché 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9CF32F-A3B1-4D0D-A95C-B9726EC80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0" y="2194560"/>
                <a:ext cx="5816600" cy="4024125"/>
              </a:xfrm>
              <a:blipFill>
                <a:blip r:embed="rId3"/>
                <a:stretch>
                  <a:fillRect l="-1361" t="-1970" r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46471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66</TotalTime>
  <Words>211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Scia di vapore</vt:lpstr>
      <vt:lpstr>Chimica</vt:lpstr>
      <vt:lpstr>Fusione</vt:lpstr>
      <vt:lpstr>EVAPORAZIONE</vt:lpstr>
      <vt:lpstr>Solidificazione</vt:lpstr>
      <vt:lpstr>Condensazione</vt:lpstr>
      <vt:lpstr>Sublimazione e Brinamento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Chimica</dc:title>
  <dc:creator>Emanuele Carlini</dc:creator>
  <cp:lastModifiedBy>Emanuele Carlini</cp:lastModifiedBy>
  <cp:revision>1</cp:revision>
  <dcterms:created xsi:type="dcterms:W3CDTF">2022-01-03T09:07:27Z</dcterms:created>
  <dcterms:modified xsi:type="dcterms:W3CDTF">2022-01-04T15:30:30Z</dcterms:modified>
</cp:coreProperties>
</file>