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8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5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unicef.org/wp-content/uploads/2021/07/SOFI2021_Report_EN_FINAL_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dp.org/sustainable-development-goals#zero-hunger" TargetMode="External"/><Relationship Id="rId2" Type="http://schemas.openxmlformats.org/officeDocument/2006/relationships/hyperlink" Target="https://www.ers.usda.gov/webdocs/outlooks/101733/gfa-32.pdf?v=2059.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FEFEB-6C16-04BC-0800-F604C194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" b="150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8A7BDB-B9D1-4165-939F-8EF675CC6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 fontScale="90000"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La Sottoalimentazione e la malnutrizione nel Mondo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9C44D4-9F45-4023-BC02-96A6BDA1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Emanuele carlini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57DA1-547E-421E-B0BF-B7A92F6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 attuali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84653-FB7F-4CDF-8794-4F691392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 recente rapporto delle Nazioni Unite </a:t>
            </a:r>
            <a:r>
              <a:rPr lang="it-IT" b="1" i="0" u="none" strike="noStrike" dirty="0">
                <a:solidFill>
                  <a:srgbClr val="2DA8C6"/>
                </a:solidFill>
                <a:effectLst/>
                <a:latin typeface="Georgia" panose="02040502050405020303" pitchFamily="18" charset="0"/>
                <a:hlinkClick r:id="rId2"/>
              </a:rPr>
              <a:t>ha stimato</a:t>
            </a: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che nel 2020 il numero di persone denutrite e che hanno sofferto la fame nel mondo sia salito in maniera preoccupante, passando da 650 a 768 milioni: circa un decimo della popolazione totale.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Il rapporto imputa quest’aumento principalmente alla pandemia da COVID-19, che ha ridotto i redditi di milioni di persone rendendo più difficile l’accesso al cibo in molti paesi.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0A48C3-F659-471D-8F4C-1457FBDF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ED179-BE57-413C-81B7-80E781B3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Sottoalimentazione</a:t>
            </a:r>
            <a:r>
              <a:rPr lang="en-US" dirty="0"/>
              <a:t> e </a:t>
            </a:r>
            <a:r>
              <a:rPr lang="en-US" dirty="0" err="1"/>
              <a:t>Malnutrizione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084D03-D54F-43A7-BDF6-EEB35B01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786EA-8FF4-46C4-A543-F3870773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tempo la situazione migliorerà?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6C0338-4FBE-40C5-AB33-EE656F06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Questo stato di cose non sembra destinato a migliorare nel breve termine: uno studio del dipartimento dell’Agricoltura degli Stati Uniti, </a:t>
            </a:r>
            <a:r>
              <a:rPr lang="it-IT" b="1" i="0" u="none" strike="noStrike" dirty="0">
                <a:solidFill>
                  <a:srgbClr val="2DA8C6"/>
                </a:solidFill>
                <a:effectLst/>
                <a:latin typeface="Georgia" panose="02040502050405020303" pitchFamily="18" charset="0"/>
                <a:hlinkClick r:id="rId2"/>
              </a:rPr>
              <a:t>prevede</a:t>
            </a: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che il numero di persone senza cibo a sufficienza aumenterà di un terzo. Tutto ciò renderà più difficile riuscire nell’obiettivo di </a:t>
            </a:r>
            <a:r>
              <a:rPr lang="it-IT" b="1" i="0" u="none" strike="noStrike" dirty="0">
                <a:solidFill>
                  <a:srgbClr val="2DA8C6"/>
                </a:solidFill>
                <a:effectLst/>
                <a:latin typeface="Georgia" panose="02040502050405020303" pitchFamily="18" charset="0"/>
                <a:hlinkClick r:id="rId3"/>
              </a:rPr>
              <a:t>eliminare</a:t>
            </a: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il problema della fame entro il 2030, inserito dalle Nazioni Unite fra i suoi obiettivi di sviluppo sostenibile nel 2015 ma reputato dalla stessa organizzazione difficile da conseguire già prima della pandemia.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B877A-91DE-4A91-855B-4F5AFAEB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762110-47B2-479B-8D43-83AF4C2B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Sottoalimentazione</a:t>
            </a:r>
            <a:r>
              <a:rPr lang="en-US" dirty="0"/>
              <a:t> e </a:t>
            </a:r>
            <a:r>
              <a:rPr lang="en-US" dirty="0" err="1"/>
              <a:t>Malnutrizione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3AE09-4044-4493-95D5-2E3D43E9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7C3EA6-EE6A-48F6-B16C-F9EC4987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persone denutrite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F002F-441F-447B-8C52-1A6EB71B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6"/>
            <a:ext cx="9527275" cy="2110320"/>
          </a:xfrm>
        </p:spPr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Il rapporto delle Nazioni Unite definisce come “denutrite” le persone che si trovano in una condizione per cui «il consumo abituale di cibo di un individuo è insufficiente per provvedere il livello di energia necessario a sostenere una vita normale, attiva e sana».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3E2736-B23C-4863-8D5C-807C9DA2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D16FA1-2703-4B19-AE92-D656A34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Sottoalimentazione</a:t>
            </a:r>
            <a:r>
              <a:rPr lang="en-US" dirty="0"/>
              <a:t> </a:t>
            </a:r>
            <a:r>
              <a:rPr lang="en-US" dirty="0" err="1"/>
              <a:t>eMalnutrizione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D4FAEB-9827-4EDB-9519-8BA34F12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C077E-B169-4963-B127-B79F9935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Malnutrizione durante il 2020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AAE33C-CBCE-41D8-AD53-9C57EC24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Georgia" panose="02040502050405020303" pitchFamily="18" charset="0"/>
              </a:rPr>
              <a:t>C</a:t>
            </a: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irca un terzo dell’intera popolazione mondiale ha sofferto di malnutrizione: definizione più ampia che comprende denutrizione, eccessi alimentari (e quindi obesità) e in generale diete che non abbiano un apporto corretto di sostanze nutritive.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7C450-E64A-4399-B6BA-152E3FFE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04578F-54B9-4A38-8604-FA5787B2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Sottoalimentazione</a:t>
            </a:r>
            <a:r>
              <a:rPr lang="en-US" dirty="0"/>
              <a:t> e </a:t>
            </a:r>
            <a:r>
              <a:rPr lang="en-US" dirty="0" err="1"/>
              <a:t>Malnutrizione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016A8F-188A-4D69-8813-1B63477A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E8F292-FA5A-4E45-A440-57A292BD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>
            <a:normAutofit/>
          </a:bodyPr>
          <a:lstStyle/>
          <a:p>
            <a:r>
              <a:rPr lang="it-IT" dirty="0"/>
              <a:t>Quali sono le cause della Malnutrizione?</a:t>
            </a:r>
          </a:p>
        </p:txBody>
      </p:sp>
      <p:pic>
        <p:nvPicPr>
          <p:cNvPr id="1026" name="Picture 2" descr="Nine hours of separation: Il linguaggio dei gesti">
            <a:extLst>
              <a:ext uri="{FF2B5EF4-FFF2-40B4-BE49-F238E27FC236}">
                <a16:creationId xmlns:a16="http://schemas.microsoft.com/office/drawing/2014/main" id="{73E6F9E0-6603-45A3-A7A4-CEFC394C3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23693" b="1"/>
          <a:stretch/>
        </p:blipFill>
        <p:spPr bwMode="auto">
          <a:xfrm>
            <a:off x="374468" y="1905000"/>
            <a:ext cx="3480356" cy="41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1EE327-2895-4475-B3EB-E375AA5A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323" y="2400300"/>
            <a:ext cx="5945151" cy="3352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Anche in questo caso, si tratta di un problema legato alle cattive condizioni economiche, perché i più poveri spesso non si possono permettere una dieta sana, anche nei paesi ad alto reddito.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9E4459-8DB5-44CA-AC6A-4B023B9E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53C418-7BA2-4CEF-B714-DF07883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3/20/2022</a:t>
            </a:fld>
            <a:endParaRPr lang="en-US"/>
          </a:p>
        </p:txBody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B558ED-7138-4BB6-A2CE-87CAD56B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80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6074" y="1905000"/>
            <a:ext cx="0" cy="413721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82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31517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6E90EE"/>
      </a:accent1>
      <a:accent2>
        <a:srgbClr val="33AFE8"/>
      </a:accent2>
      <a:accent3>
        <a:srgbClr val="37B4A7"/>
      </a:accent3>
      <a:accent4>
        <a:srgbClr val="32B772"/>
      </a:accent4>
      <a:accent5>
        <a:srgbClr val="2DBB37"/>
      </a:accent5>
      <a:accent6>
        <a:srgbClr val="65B539"/>
      </a:accent6>
      <a:hlink>
        <a:srgbClr val="918157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Elephant</vt:lpstr>
      <vt:lpstr>Georgia</vt:lpstr>
      <vt:lpstr>Univers Condensed</vt:lpstr>
      <vt:lpstr>MemoVTI</vt:lpstr>
      <vt:lpstr>La Sottoalimentazione e la malnutrizione nel Mondo</vt:lpstr>
      <vt:lpstr>I problemi attuali </vt:lpstr>
      <vt:lpstr>Nel tempo la situazione migliorerà?</vt:lpstr>
      <vt:lpstr>Definizione di persone denutrite</vt:lpstr>
      <vt:lpstr>Malnutrizione durante il 2020</vt:lpstr>
      <vt:lpstr>Quali sono le cause della Malnutrizione?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Sottoalimentazione e la malnutrizione nel Mondo</dc:title>
  <dc:creator>Emanuele Carlini</dc:creator>
  <cp:lastModifiedBy>Emanuele Carlini</cp:lastModifiedBy>
  <cp:revision>1</cp:revision>
  <dcterms:created xsi:type="dcterms:W3CDTF">2022-03-20T13:39:09Z</dcterms:created>
  <dcterms:modified xsi:type="dcterms:W3CDTF">2022-03-20T13:51:20Z</dcterms:modified>
</cp:coreProperties>
</file>